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882" r:id="rId3"/>
    <p:sldMasterId id="2147483900" r:id="rId4"/>
  </p:sldMasterIdLst>
  <p:notesMasterIdLst>
    <p:notesMasterId r:id="rId18"/>
  </p:notesMasterIdLst>
  <p:sldIdLst>
    <p:sldId id="287" r:id="rId5"/>
    <p:sldId id="5954" r:id="rId6"/>
    <p:sldId id="5960" r:id="rId7"/>
    <p:sldId id="5959" r:id="rId8"/>
    <p:sldId id="5985" r:id="rId9"/>
    <p:sldId id="5962" r:id="rId10"/>
    <p:sldId id="5964" r:id="rId11"/>
    <p:sldId id="5990" r:id="rId12"/>
    <p:sldId id="5967" r:id="rId13"/>
    <p:sldId id="284" r:id="rId14"/>
    <p:sldId id="286" r:id="rId15"/>
    <p:sldId id="288" r:id="rId16"/>
    <p:sldId id="484" r:id="rId17"/>
  </p:sldIdLst>
  <p:sldSz cx="18288000" cy="10287000"/>
  <p:notesSz cx="6858000" cy="9144000"/>
  <p:embeddedFontLst>
    <p:embeddedFont>
      <p:font typeface="#9Slide02 Noi dung rat dai" panose="02000000000000000000" pitchFamily="2" charset="0"/>
      <p:regular r:id="rId19"/>
    </p:embeddedFont>
    <p:embeddedFont>
      <p:font typeface="#9Slide03 AmpleSoft Bold" panose="02000000000000000000" pitchFamily="2" charset="0"/>
      <p:regular r:id="rId20"/>
    </p:embeddedFont>
    <p:embeddedFont>
      <p:font typeface="#9Slide03 IcielUni Sans Heavy" panose="00000500000000000000" pitchFamily="2" charset="0"/>
      <p:bold r:id="rId21"/>
    </p:embeddedFont>
    <p:embeddedFont>
      <p:font typeface="#9Slide07 Altus" pitchFamily="2" charset="0"/>
      <p:regular r:id="rId22"/>
    </p:embeddedFont>
    <p:embeddedFont>
      <p:font typeface="#9Slide07 Cadena" panose="02000503000000020004" pitchFamily="2" charset="0"/>
      <p:bold r:id="rId23"/>
    </p:embeddedFont>
    <p:embeddedFont>
      <p:font typeface="#9Slide07 HoneyCream" pitchFamily="2" charset="0"/>
      <p:regular r:id="rId24"/>
    </p:embeddedFont>
    <p:embeddedFont>
      <p:font typeface="#9Slide07 IcielBaliho Script" pitchFamily="2" charset="0"/>
      <p:regular r:id="rId25"/>
    </p:embeddedFont>
    <p:embeddedFont>
      <p:font typeface="#9Slide07 IcielKoni" pitchFamily="2" charset="0"/>
      <p:bold r:id="rId26"/>
    </p:embeddedFont>
    <p:embeddedFont>
      <p:font typeface="#9Slide07 SVNA Love Of Thunder" panose="02040603050506020204" pitchFamily="18" charset="0"/>
      <p:regular r:id="rId27"/>
    </p:embeddedFont>
    <p:embeddedFont>
      <p:font typeface="#9Slide07 SVNZiclets" panose="02000603000000000000" pitchFamily="2" charset="0"/>
      <p:regular r:id="rId28"/>
    </p:embeddedFont>
    <p:embeddedFont>
      <p:font typeface="Abril Fatface" panose="02000503000000020003" pitchFamily="2" charset="0"/>
      <p:regular r:id="rId29"/>
    </p:embeddedFont>
    <p:embeddedFont>
      <p:font typeface="Bebas Neue" panose="020B0606020202050201" pitchFamily="34" charset="0"/>
      <p:regular r:id="rId30"/>
    </p:embeddedFont>
    <p:embeddedFont>
      <p:font typeface="Concert One" pitchFamily="2" charset="0"/>
      <p:regular r:id="rId31"/>
    </p:embeddedFont>
    <p:embeddedFont>
      <p:font typeface="Delius" panose="020B0604020202020204" charset="0"/>
      <p:regular r:id="rId32"/>
    </p:embeddedFont>
    <p:embeddedFont>
      <p:font typeface="Didact Gothic" panose="00000500000000000000" pitchFamily="2" charset="0"/>
      <p:regular r:id="rId33"/>
    </p:embeddedFont>
    <p:embeddedFont>
      <p:font typeface="DM Sans" pitchFamily="2" charset="0"/>
      <p:regular r:id="rId34"/>
      <p:bold r:id="rId35"/>
      <p:italic r:id="rId36"/>
      <p:boldItalic r:id="rId37"/>
    </p:embeddedFont>
    <p:embeddedFont>
      <p:font typeface="Luckiest Guy" panose="020B0604020202020204" charset="0"/>
      <p:regular r:id="rId3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7AC7"/>
    <a:srgbClr val="CC00FF"/>
    <a:srgbClr val="5CDFE6"/>
    <a:srgbClr val="FF33CC"/>
    <a:srgbClr val="FF00FF"/>
    <a:srgbClr val="02B801"/>
    <a:srgbClr val="FF7D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09" autoAdjust="0"/>
    <p:restoredTop sz="91344" autoAdjust="0"/>
  </p:normalViewPr>
  <p:slideViewPr>
    <p:cSldViewPr>
      <p:cViewPr varScale="1">
        <p:scale>
          <a:sx n="40" d="100"/>
          <a:sy n="40" d="100"/>
        </p:scale>
        <p:origin x="120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6" d="100"/>
        <a:sy n="86" d="100"/>
      </p:scale>
      <p:origin x="0" y="-154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presProps" Target="pres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BE0259C-9041-E4B2-751B-79DCAD6D3B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D5E2CC-4FCB-9043-C4F6-F909D99F67D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2255F29-FAF7-406F-8989-DE9A36D06E19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CB858CC-1A46-B6E4-AD39-4187D09D72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CBECEB2-B3D7-E09D-C244-17AEF405E8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C98E22-32B5-4106-1783-4A9A0224C2F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9DC360-D2AE-E8ED-3A3A-7E86DCDA1D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1B139E3-776A-4CFA-B9E9-87840D2956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Google Shape;7101;gcdb1d14eac_0_2369:notes">
            <a:extLst>
              <a:ext uri="{FF2B5EF4-FFF2-40B4-BE49-F238E27FC236}">
                <a16:creationId xmlns:a16="http://schemas.microsoft.com/office/drawing/2014/main" id="{ABC94B4D-837B-6562-043B-EDDC41B3334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Google Shape;7102;gcdb1d14eac_0_2369:notes">
            <a:extLst>
              <a:ext uri="{FF2B5EF4-FFF2-40B4-BE49-F238E27FC236}">
                <a16:creationId xmlns:a16="http://schemas.microsoft.com/office/drawing/2014/main" id="{7CBA043C-88CC-9328-8BBA-095F49F4819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8" name="Google Shape;98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801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515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25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26DE8-3936-A2B6-36E1-388BC7EDE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15C18-C30E-4350-9ABA-3BF8BFA3AC8E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AA113-CB25-F289-E856-0EA2D63DE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341E0-F15A-6465-4D41-B5D9B6219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EAE54-0111-4310-B024-B3B2AA850E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017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3CF1E-1D2A-0D25-399E-38DBAAB46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3A462-CD17-43CA-87B7-19C35D16D281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5928C-9D7A-636C-7B7E-4584D0EF1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A2127-F349-E28E-586A-B555B19A1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92B8B-C3C6-4EF9-8053-5E54D40C52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95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C2028-7DF0-1211-310F-390BFA76D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677A6-4276-4929-895F-B0BBFD31C48E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B69F-E173-1068-BEC7-BD8C16514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D2F34-45DC-9F54-4921-84BAA21AF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A18C9-CEDE-42CC-A1C8-5B7EE3CBA0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93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;p2">
            <a:extLst>
              <a:ext uri="{FF2B5EF4-FFF2-40B4-BE49-F238E27FC236}">
                <a16:creationId xmlns:a16="http://schemas.microsoft.com/office/drawing/2014/main" id="{279424C8-F44C-DA4F-7718-ECBE77CF4C90}"/>
              </a:ext>
            </a:extLst>
          </p:cNvPr>
          <p:cNvSpPr>
            <a:spLocks/>
          </p:cNvSpPr>
          <p:nvPr/>
        </p:nvSpPr>
        <p:spPr bwMode="auto">
          <a:xfrm>
            <a:off x="-555625" y="4864100"/>
            <a:ext cx="19048413" cy="5611813"/>
          </a:xfrm>
          <a:custGeom>
            <a:avLst/>
            <a:gdLst>
              <a:gd name="T0" fmla="*/ 2987 w 118908"/>
              <a:gd name="T1" fmla="*/ 1 h 80897"/>
              <a:gd name="T2" fmla="*/ 0 w 118908"/>
              <a:gd name="T3" fmla="*/ 80596 h 80897"/>
              <a:gd name="T4" fmla="*/ 117924 w 118908"/>
              <a:gd name="T5" fmla="*/ 80596 h 80897"/>
              <a:gd name="T6" fmla="*/ 118908 w 118908"/>
              <a:gd name="T7" fmla="*/ 80897 h 80897"/>
              <a:gd name="T8" fmla="*/ 118908 w 118908"/>
              <a:gd name="T9" fmla="*/ 12007 h 80897"/>
              <a:gd name="T10" fmla="*/ 73654 w 118908"/>
              <a:gd name="T11" fmla="*/ 30799 h 80897"/>
              <a:gd name="T12" fmla="*/ 69894 w 118908"/>
              <a:gd name="T13" fmla="*/ 31016 h 80897"/>
              <a:gd name="T14" fmla="*/ 42770 w 118908"/>
              <a:gd name="T15" fmla="*/ 21835 h 80897"/>
              <a:gd name="T16" fmla="*/ 15294 w 118908"/>
              <a:gd name="T17" fmla="*/ 4006 h 80897"/>
              <a:gd name="T18" fmla="*/ 2987 w 118908"/>
              <a:gd name="T19" fmla="*/ 1 h 808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908" h="80897" extrusionOk="0">
                <a:moveTo>
                  <a:pt x="2987" y="1"/>
                </a:moveTo>
                <a:lnTo>
                  <a:pt x="0" y="80596"/>
                </a:lnTo>
                <a:lnTo>
                  <a:pt x="117924" y="80596"/>
                </a:lnTo>
                <a:cubicBezTo>
                  <a:pt x="118004" y="80596"/>
                  <a:pt x="118828" y="80897"/>
                  <a:pt x="118908" y="80897"/>
                </a:cubicBezTo>
                <a:lnTo>
                  <a:pt x="118908" y="12007"/>
                </a:lnTo>
                <a:cubicBezTo>
                  <a:pt x="102670" y="14597"/>
                  <a:pt x="89982" y="28887"/>
                  <a:pt x="73654" y="30799"/>
                </a:cubicBezTo>
                <a:cubicBezTo>
                  <a:pt x="72398" y="30946"/>
                  <a:pt x="71145" y="31016"/>
                  <a:pt x="69894" y="31016"/>
                </a:cubicBezTo>
                <a:cubicBezTo>
                  <a:pt x="60336" y="31016"/>
                  <a:pt x="50986" y="26926"/>
                  <a:pt x="42770" y="21835"/>
                </a:cubicBezTo>
                <a:cubicBezTo>
                  <a:pt x="33484" y="16083"/>
                  <a:pt x="25032" y="8960"/>
                  <a:pt x="15294" y="4006"/>
                </a:cubicBezTo>
                <a:cubicBezTo>
                  <a:pt x="11429" y="2034"/>
                  <a:pt x="7308" y="402"/>
                  <a:pt x="2987" y="1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grpSp>
        <p:nvGrpSpPr>
          <p:cNvPr id="3" name="Google Shape;10;p2">
            <a:extLst>
              <a:ext uri="{FF2B5EF4-FFF2-40B4-BE49-F238E27FC236}">
                <a16:creationId xmlns:a16="http://schemas.microsoft.com/office/drawing/2014/main" id="{532CEFED-CD93-C038-29E3-124059A43518}"/>
              </a:ext>
            </a:extLst>
          </p:cNvPr>
          <p:cNvGrpSpPr>
            <a:grpSpLocks/>
          </p:cNvGrpSpPr>
          <p:nvPr/>
        </p:nvGrpSpPr>
        <p:grpSpPr bwMode="auto">
          <a:xfrm rot="-276413">
            <a:off x="8177213" y="7877175"/>
            <a:ext cx="2987675" cy="979488"/>
            <a:chOff x="1656825" y="3872400"/>
            <a:chExt cx="835625" cy="274075"/>
          </a:xfrm>
        </p:grpSpPr>
        <p:sp>
          <p:nvSpPr>
            <p:cNvPr id="4" name="Google Shape;11;p2">
              <a:extLst>
                <a:ext uri="{FF2B5EF4-FFF2-40B4-BE49-F238E27FC236}">
                  <a16:creationId xmlns:a16="http://schemas.microsoft.com/office/drawing/2014/main" id="{D527C7D8-5932-B12A-932F-7F95210F7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" name="Google Shape;12;p2">
              <a:extLst>
                <a:ext uri="{FF2B5EF4-FFF2-40B4-BE49-F238E27FC236}">
                  <a16:creationId xmlns:a16="http://schemas.microsoft.com/office/drawing/2014/main" id="{696DCAD5-BFCF-45A8-59F7-88B0A6627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" name="Google Shape;13;p2">
              <a:extLst>
                <a:ext uri="{FF2B5EF4-FFF2-40B4-BE49-F238E27FC236}">
                  <a16:creationId xmlns:a16="http://schemas.microsoft.com/office/drawing/2014/main" id="{41C24F5B-9F93-E995-EBF9-9A07A660A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" name="Google Shape;14;p2">
              <a:extLst>
                <a:ext uri="{FF2B5EF4-FFF2-40B4-BE49-F238E27FC236}">
                  <a16:creationId xmlns:a16="http://schemas.microsoft.com/office/drawing/2014/main" id="{312E45F6-B905-75B2-39B4-1A5191823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" name="Google Shape;15;p2">
              <a:extLst>
                <a:ext uri="{FF2B5EF4-FFF2-40B4-BE49-F238E27FC236}">
                  <a16:creationId xmlns:a16="http://schemas.microsoft.com/office/drawing/2014/main" id="{F1F4E9CF-CF22-3DD4-EC00-38D28AC5A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16;p2">
              <a:extLst>
                <a:ext uri="{FF2B5EF4-FFF2-40B4-BE49-F238E27FC236}">
                  <a16:creationId xmlns:a16="http://schemas.microsoft.com/office/drawing/2014/main" id="{D2C47663-8BCC-0036-DCE1-EF7E995AD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17;p2">
              <a:extLst>
                <a:ext uri="{FF2B5EF4-FFF2-40B4-BE49-F238E27FC236}">
                  <a16:creationId xmlns:a16="http://schemas.microsoft.com/office/drawing/2014/main" id="{B4AA9C3D-F209-380D-D153-7E0160A11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18;p2">
              <a:extLst>
                <a:ext uri="{FF2B5EF4-FFF2-40B4-BE49-F238E27FC236}">
                  <a16:creationId xmlns:a16="http://schemas.microsoft.com/office/drawing/2014/main" id="{D2BF1E8B-A28E-4AF4-0E49-E755966A2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19;p2">
              <a:extLst>
                <a:ext uri="{FF2B5EF4-FFF2-40B4-BE49-F238E27FC236}">
                  <a16:creationId xmlns:a16="http://schemas.microsoft.com/office/drawing/2014/main" id="{CC2FB164-1F56-47BF-D70A-81C5A13A4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20;p2">
              <a:extLst>
                <a:ext uri="{FF2B5EF4-FFF2-40B4-BE49-F238E27FC236}">
                  <a16:creationId xmlns:a16="http://schemas.microsoft.com/office/drawing/2014/main" id="{81BD9088-EF32-5F75-E383-718D879EB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21;p2">
              <a:extLst>
                <a:ext uri="{FF2B5EF4-FFF2-40B4-BE49-F238E27FC236}">
                  <a16:creationId xmlns:a16="http://schemas.microsoft.com/office/drawing/2014/main" id="{5839EE50-A475-6EA8-3576-FE3715BF5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22;p2">
              <a:extLst>
                <a:ext uri="{FF2B5EF4-FFF2-40B4-BE49-F238E27FC236}">
                  <a16:creationId xmlns:a16="http://schemas.microsoft.com/office/drawing/2014/main" id="{B772840C-4B62-15E8-6F0C-4AC311E50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23;p2">
              <a:extLst>
                <a:ext uri="{FF2B5EF4-FFF2-40B4-BE49-F238E27FC236}">
                  <a16:creationId xmlns:a16="http://schemas.microsoft.com/office/drawing/2014/main" id="{AE6ED663-AE74-E23A-7F9F-186FF24C0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24;p2">
              <a:extLst>
                <a:ext uri="{FF2B5EF4-FFF2-40B4-BE49-F238E27FC236}">
                  <a16:creationId xmlns:a16="http://schemas.microsoft.com/office/drawing/2014/main" id="{7E111BC4-3638-A6AD-0325-42C4CDFAE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25;p2">
              <a:extLst>
                <a:ext uri="{FF2B5EF4-FFF2-40B4-BE49-F238E27FC236}">
                  <a16:creationId xmlns:a16="http://schemas.microsoft.com/office/drawing/2014/main" id="{E87AB88F-EE1A-4088-A151-B0054F7EF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26;p2">
              <a:extLst>
                <a:ext uri="{FF2B5EF4-FFF2-40B4-BE49-F238E27FC236}">
                  <a16:creationId xmlns:a16="http://schemas.microsoft.com/office/drawing/2014/main" id="{25327DF0-98A1-7F3B-BA14-E9647CAC4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27;p2">
              <a:extLst>
                <a:ext uri="{FF2B5EF4-FFF2-40B4-BE49-F238E27FC236}">
                  <a16:creationId xmlns:a16="http://schemas.microsoft.com/office/drawing/2014/main" id="{B8FBE00D-1E7B-616A-06DE-95E199960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28;p2">
              <a:extLst>
                <a:ext uri="{FF2B5EF4-FFF2-40B4-BE49-F238E27FC236}">
                  <a16:creationId xmlns:a16="http://schemas.microsoft.com/office/drawing/2014/main" id="{D5638695-5405-0555-290E-ECB2BB334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29;p2">
              <a:extLst>
                <a:ext uri="{FF2B5EF4-FFF2-40B4-BE49-F238E27FC236}">
                  <a16:creationId xmlns:a16="http://schemas.microsoft.com/office/drawing/2014/main" id="{382F65D1-9AE3-3C38-23E6-0A2159952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30;p2">
              <a:extLst>
                <a:ext uri="{FF2B5EF4-FFF2-40B4-BE49-F238E27FC236}">
                  <a16:creationId xmlns:a16="http://schemas.microsoft.com/office/drawing/2014/main" id="{D7AF84DC-41FE-31E9-29E3-67F9602BD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31;p2">
              <a:extLst>
                <a:ext uri="{FF2B5EF4-FFF2-40B4-BE49-F238E27FC236}">
                  <a16:creationId xmlns:a16="http://schemas.microsoft.com/office/drawing/2014/main" id="{39946CCF-74B5-A0DB-991A-CE65E3260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32;p2">
              <a:extLst>
                <a:ext uri="{FF2B5EF4-FFF2-40B4-BE49-F238E27FC236}">
                  <a16:creationId xmlns:a16="http://schemas.microsoft.com/office/drawing/2014/main" id="{6FF3BC5E-23DD-5AAA-13B8-F840B0581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33;p2">
              <a:extLst>
                <a:ext uri="{FF2B5EF4-FFF2-40B4-BE49-F238E27FC236}">
                  <a16:creationId xmlns:a16="http://schemas.microsoft.com/office/drawing/2014/main" id="{BBBF024E-84B1-2B9E-CF98-FAB41ACDE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34;p2">
              <a:extLst>
                <a:ext uri="{FF2B5EF4-FFF2-40B4-BE49-F238E27FC236}">
                  <a16:creationId xmlns:a16="http://schemas.microsoft.com/office/drawing/2014/main" id="{34CBD8CC-C82E-2369-58F6-A335856A1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35;p2">
              <a:extLst>
                <a:ext uri="{FF2B5EF4-FFF2-40B4-BE49-F238E27FC236}">
                  <a16:creationId xmlns:a16="http://schemas.microsoft.com/office/drawing/2014/main" id="{4D23C06E-EBB8-E65C-041D-B78EE1669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36;p2">
              <a:extLst>
                <a:ext uri="{FF2B5EF4-FFF2-40B4-BE49-F238E27FC236}">
                  <a16:creationId xmlns:a16="http://schemas.microsoft.com/office/drawing/2014/main" id="{F400C80E-9CB6-1F6A-2756-71085429E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30" name="Google Shape;37;p2">
            <a:extLst>
              <a:ext uri="{FF2B5EF4-FFF2-40B4-BE49-F238E27FC236}">
                <a16:creationId xmlns:a16="http://schemas.microsoft.com/office/drawing/2014/main" id="{F61CF91A-A314-D499-615C-F7FC13B9D088}"/>
              </a:ext>
            </a:extLst>
          </p:cNvPr>
          <p:cNvGrpSpPr>
            <a:grpSpLocks/>
          </p:cNvGrpSpPr>
          <p:nvPr/>
        </p:nvGrpSpPr>
        <p:grpSpPr bwMode="auto">
          <a:xfrm>
            <a:off x="13073063" y="0"/>
            <a:ext cx="4879975" cy="8724900"/>
            <a:chOff x="6536175" y="0"/>
            <a:chExt cx="2440158" cy="4362437"/>
          </a:xfrm>
        </p:grpSpPr>
        <p:sp>
          <p:nvSpPr>
            <p:cNvPr id="31" name="Google Shape;38;p2">
              <a:extLst>
                <a:ext uri="{FF2B5EF4-FFF2-40B4-BE49-F238E27FC236}">
                  <a16:creationId xmlns:a16="http://schemas.microsoft.com/office/drawing/2014/main" id="{2BE48318-77EE-90CD-4BA9-2D4E858CF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6175" y="0"/>
              <a:ext cx="2229678" cy="4362437"/>
            </a:xfrm>
            <a:custGeom>
              <a:avLst/>
              <a:gdLst>
                <a:gd name="T0" fmla="*/ 59254 w 64279"/>
                <a:gd name="T1" fmla="*/ 0 h 119339"/>
                <a:gd name="T2" fmla="*/ 1 w 64279"/>
                <a:gd name="T3" fmla="*/ 119339 h 119339"/>
                <a:gd name="T4" fmla="*/ 19265 w 64279"/>
                <a:gd name="T5" fmla="*/ 119339 h 119339"/>
                <a:gd name="T6" fmla="*/ 64278 w 64279"/>
                <a:gd name="T7" fmla="*/ 0 h 119339"/>
                <a:gd name="T8" fmla="*/ 59254 w 64279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79" h="119339" extrusionOk="0">
                  <a:moveTo>
                    <a:pt x="59254" y="0"/>
                  </a:moveTo>
                  <a:cubicBezTo>
                    <a:pt x="59043" y="628"/>
                    <a:pt x="1" y="119339"/>
                    <a:pt x="1" y="119339"/>
                  </a:cubicBezTo>
                  <a:lnTo>
                    <a:pt x="19265" y="119339"/>
                  </a:lnTo>
                  <a:lnTo>
                    <a:pt x="64278" y="0"/>
                  </a:lnTo>
                  <a:lnTo>
                    <a:pt x="5925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39;p2">
              <a:extLst>
                <a:ext uri="{FF2B5EF4-FFF2-40B4-BE49-F238E27FC236}">
                  <a16:creationId xmlns:a16="http://schemas.microsoft.com/office/drawing/2014/main" id="{774E86C3-133A-6690-76C4-BEEF857E2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842" y="0"/>
              <a:ext cx="1590491" cy="4362437"/>
            </a:xfrm>
            <a:custGeom>
              <a:avLst/>
              <a:gdLst>
                <a:gd name="T0" fmla="*/ 42504 w 45852"/>
                <a:gd name="T1" fmla="*/ 0 h 119339"/>
                <a:gd name="T2" fmla="*/ 0 w 45852"/>
                <a:gd name="T3" fmla="*/ 119339 h 119339"/>
                <a:gd name="T4" fmla="*/ 10054 w 45852"/>
                <a:gd name="T5" fmla="*/ 119339 h 119339"/>
                <a:gd name="T6" fmla="*/ 45852 w 45852"/>
                <a:gd name="T7" fmla="*/ 0 h 119339"/>
                <a:gd name="T8" fmla="*/ 42504 w 45852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852" h="119339" extrusionOk="0">
                  <a:moveTo>
                    <a:pt x="42504" y="0"/>
                  </a:moveTo>
                  <a:lnTo>
                    <a:pt x="0" y="119339"/>
                  </a:lnTo>
                  <a:lnTo>
                    <a:pt x="10054" y="119339"/>
                  </a:lnTo>
                  <a:lnTo>
                    <a:pt x="45852" y="0"/>
                  </a:lnTo>
                  <a:lnTo>
                    <a:pt x="4250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3" name="Google Shape;40;p2">
            <a:extLst>
              <a:ext uri="{FF2B5EF4-FFF2-40B4-BE49-F238E27FC236}">
                <a16:creationId xmlns:a16="http://schemas.microsoft.com/office/drawing/2014/main" id="{C0274F62-CAC8-3AC6-D8C1-31E95D55878B}"/>
              </a:ext>
            </a:extLst>
          </p:cNvPr>
          <p:cNvSpPr/>
          <p:nvPr/>
        </p:nvSpPr>
        <p:spPr>
          <a:xfrm>
            <a:off x="6237288" y="8115300"/>
            <a:ext cx="12050712" cy="1543050"/>
          </a:xfrm>
          <a:custGeom>
            <a:avLst/>
            <a:gdLst/>
            <a:ahLst/>
            <a:cxnLst/>
            <a:rect l="l" t="t" r="r" b="b"/>
            <a:pathLst>
              <a:path w="71325" h="21506" extrusionOk="0">
                <a:moveTo>
                  <a:pt x="66486" y="1"/>
                </a:moveTo>
                <a:cubicBezTo>
                  <a:pt x="57639" y="1"/>
                  <a:pt x="48667" y="1874"/>
                  <a:pt x="39989" y="3894"/>
                </a:cubicBezTo>
                <a:cubicBezTo>
                  <a:pt x="33911" y="5309"/>
                  <a:pt x="27832" y="6780"/>
                  <a:pt x="21658" y="7743"/>
                </a:cubicBezTo>
                <a:cubicBezTo>
                  <a:pt x="17551" y="8389"/>
                  <a:pt x="13389" y="8805"/>
                  <a:pt x="9228" y="8805"/>
                </a:cubicBezTo>
                <a:cubicBezTo>
                  <a:pt x="7182" y="8805"/>
                  <a:pt x="5136" y="8705"/>
                  <a:pt x="3097" y="8481"/>
                </a:cubicBezTo>
                <a:cubicBezTo>
                  <a:pt x="2058" y="8366"/>
                  <a:pt x="1029" y="8230"/>
                  <a:pt x="0" y="8050"/>
                </a:cubicBezTo>
                <a:lnTo>
                  <a:pt x="0" y="8050"/>
                </a:lnTo>
                <a:cubicBezTo>
                  <a:pt x="8438" y="12356"/>
                  <a:pt x="16850" y="16788"/>
                  <a:pt x="25985" y="19192"/>
                </a:cubicBezTo>
                <a:cubicBezTo>
                  <a:pt x="32371" y="20871"/>
                  <a:pt x="38900" y="21505"/>
                  <a:pt x="45482" y="21505"/>
                </a:cubicBezTo>
                <a:cubicBezTo>
                  <a:pt x="54073" y="21505"/>
                  <a:pt x="62753" y="20425"/>
                  <a:pt x="71325" y="19177"/>
                </a:cubicBezTo>
                <a:lnTo>
                  <a:pt x="71325" y="199"/>
                </a:lnTo>
                <a:cubicBezTo>
                  <a:pt x="69718" y="64"/>
                  <a:pt x="68104" y="1"/>
                  <a:pt x="6648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sp>
        <p:nvSpPr>
          <p:cNvPr id="34" name="Google Shape;41;p2">
            <a:extLst>
              <a:ext uri="{FF2B5EF4-FFF2-40B4-BE49-F238E27FC236}">
                <a16:creationId xmlns:a16="http://schemas.microsoft.com/office/drawing/2014/main" id="{3BCE5272-F13B-397B-EE9D-C3FED6738552}"/>
              </a:ext>
            </a:extLst>
          </p:cNvPr>
          <p:cNvSpPr/>
          <p:nvPr/>
        </p:nvSpPr>
        <p:spPr>
          <a:xfrm>
            <a:off x="0" y="7877175"/>
            <a:ext cx="18288000" cy="2443163"/>
          </a:xfrm>
          <a:custGeom>
            <a:avLst/>
            <a:gdLst/>
            <a:ahLst/>
            <a:cxnLst/>
            <a:rect l="l" t="t" r="r" b="b"/>
            <a:pathLst>
              <a:path w="108242" h="34046" extrusionOk="0">
                <a:moveTo>
                  <a:pt x="1249" y="1"/>
                </a:moveTo>
                <a:cubicBezTo>
                  <a:pt x="833" y="1"/>
                  <a:pt x="417" y="7"/>
                  <a:pt x="0" y="20"/>
                </a:cubicBezTo>
                <a:lnTo>
                  <a:pt x="0" y="34046"/>
                </a:lnTo>
                <a:lnTo>
                  <a:pt x="108242" y="34046"/>
                </a:lnTo>
                <a:lnTo>
                  <a:pt x="108242" y="22491"/>
                </a:lnTo>
                <a:cubicBezTo>
                  <a:pt x="99670" y="23739"/>
                  <a:pt x="90990" y="24819"/>
                  <a:pt x="82399" y="24819"/>
                </a:cubicBezTo>
                <a:cubicBezTo>
                  <a:pt x="75817" y="24819"/>
                  <a:pt x="69288" y="24185"/>
                  <a:pt x="62902" y="22506"/>
                </a:cubicBezTo>
                <a:cubicBezTo>
                  <a:pt x="53767" y="20102"/>
                  <a:pt x="45355" y="15670"/>
                  <a:pt x="36917" y="11364"/>
                </a:cubicBezTo>
                <a:cubicBezTo>
                  <a:pt x="35175" y="10475"/>
                  <a:pt x="33429" y="9592"/>
                  <a:pt x="31677" y="8733"/>
                </a:cubicBezTo>
                <a:cubicBezTo>
                  <a:pt x="22119" y="4054"/>
                  <a:pt x="11836" y="1"/>
                  <a:pt x="12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35" name="Google Shape;42;p2">
            <a:extLst>
              <a:ext uri="{FF2B5EF4-FFF2-40B4-BE49-F238E27FC236}">
                <a16:creationId xmlns:a16="http://schemas.microsoft.com/office/drawing/2014/main" id="{CDED2F03-071A-7285-CAC7-95CD1D94276A}"/>
              </a:ext>
            </a:extLst>
          </p:cNvPr>
          <p:cNvGrpSpPr>
            <a:grpSpLocks/>
          </p:cNvGrpSpPr>
          <p:nvPr/>
        </p:nvGrpSpPr>
        <p:grpSpPr bwMode="auto">
          <a:xfrm>
            <a:off x="-254000" y="7542213"/>
            <a:ext cx="5070475" cy="1649412"/>
            <a:chOff x="937925" y="2699200"/>
            <a:chExt cx="1529800" cy="497500"/>
          </a:xfrm>
        </p:grpSpPr>
        <p:sp>
          <p:nvSpPr>
            <p:cNvPr id="36" name="Google Shape;43;p2">
              <a:extLst>
                <a:ext uri="{FF2B5EF4-FFF2-40B4-BE49-F238E27FC236}">
                  <a16:creationId xmlns:a16="http://schemas.microsoft.com/office/drawing/2014/main" id="{A0D4CE1F-62CF-20DE-8098-81F8699E9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5700" y="3061650"/>
              <a:ext cx="161650" cy="135050"/>
            </a:xfrm>
            <a:custGeom>
              <a:avLst/>
              <a:gdLst>
                <a:gd name="T0" fmla="*/ 773 w 6466"/>
                <a:gd name="T1" fmla="*/ 0 h 5402"/>
                <a:gd name="T2" fmla="*/ 126 w 6466"/>
                <a:gd name="T3" fmla="*/ 5401 h 5402"/>
                <a:gd name="T4" fmla="*/ 6465 w 6466"/>
                <a:gd name="T5" fmla="*/ 161 h 5402"/>
                <a:gd name="T6" fmla="*/ 6465 w 6466"/>
                <a:gd name="T7" fmla="*/ 161 h 5402"/>
                <a:gd name="T8" fmla="*/ 4820 w 6466"/>
                <a:gd name="T9" fmla="*/ 196 h 5402"/>
                <a:gd name="T10" fmla="*/ 2299 w 6466"/>
                <a:gd name="T11" fmla="*/ 121 h 5402"/>
                <a:gd name="T12" fmla="*/ 1581 w 6466"/>
                <a:gd name="T13" fmla="*/ 71 h 5402"/>
                <a:gd name="T14" fmla="*/ 773 w 6466"/>
                <a:gd name="T15" fmla="*/ 0 h 5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66" h="5402" extrusionOk="0">
                  <a:moveTo>
                    <a:pt x="773" y="0"/>
                  </a:moveTo>
                  <a:cubicBezTo>
                    <a:pt x="226" y="1742"/>
                    <a:pt x="0" y="3584"/>
                    <a:pt x="126" y="5401"/>
                  </a:cubicBezTo>
                  <a:cubicBezTo>
                    <a:pt x="2535" y="4126"/>
                    <a:pt x="4708" y="2304"/>
                    <a:pt x="6465" y="161"/>
                  </a:cubicBezTo>
                  <a:cubicBezTo>
                    <a:pt x="5917" y="185"/>
                    <a:pt x="5368" y="196"/>
                    <a:pt x="4820" y="196"/>
                  </a:cubicBezTo>
                  <a:cubicBezTo>
                    <a:pt x="3979" y="196"/>
                    <a:pt x="3138" y="169"/>
                    <a:pt x="2299" y="121"/>
                  </a:cubicBezTo>
                  <a:cubicBezTo>
                    <a:pt x="2058" y="106"/>
                    <a:pt x="1817" y="91"/>
                    <a:pt x="1581" y="71"/>
                  </a:cubicBezTo>
                  <a:cubicBezTo>
                    <a:pt x="1310" y="51"/>
                    <a:pt x="1044" y="31"/>
                    <a:pt x="77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44;p2">
              <a:extLst>
                <a:ext uri="{FF2B5EF4-FFF2-40B4-BE49-F238E27FC236}">
                  <a16:creationId xmlns:a16="http://schemas.microsoft.com/office/drawing/2014/main" id="{85DE9233-41FB-E7A2-7F3C-A2B7BD750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550" y="2699200"/>
              <a:ext cx="281225" cy="130950"/>
            </a:xfrm>
            <a:custGeom>
              <a:avLst/>
              <a:gdLst>
                <a:gd name="T0" fmla="*/ 1060 w 11249"/>
                <a:gd name="T1" fmla="*/ 0 h 5238"/>
                <a:gd name="T2" fmla="*/ 1 w 11249"/>
                <a:gd name="T3" fmla="*/ 43 h 5238"/>
                <a:gd name="T4" fmla="*/ 979 w 11249"/>
                <a:gd name="T5" fmla="*/ 5238 h 5238"/>
                <a:gd name="T6" fmla="*/ 11249 w 11249"/>
                <a:gd name="T7" fmla="*/ 4560 h 5238"/>
                <a:gd name="T8" fmla="*/ 11234 w 11249"/>
                <a:gd name="T9" fmla="*/ 4430 h 5238"/>
                <a:gd name="T10" fmla="*/ 1060 w 11249"/>
                <a:gd name="T11" fmla="*/ 0 h 5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49" h="5238" extrusionOk="0">
                  <a:moveTo>
                    <a:pt x="1060" y="0"/>
                  </a:moveTo>
                  <a:cubicBezTo>
                    <a:pt x="707" y="0"/>
                    <a:pt x="353" y="14"/>
                    <a:pt x="1" y="43"/>
                  </a:cubicBezTo>
                  <a:cubicBezTo>
                    <a:pt x="101" y="1719"/>
                    <a:pt x="422" y="3657"/>
                    <a:pt x="979" y="5238"/>
                  </a:cubicBezTo>
                  <a:cubicBezTo>
                    <a:pt x="4393" y="5238"/>
                    <a:pt x="7816" y="4932"/>
                    <a:pt x="11249" y="4560"/>
                  </a:cubicBezTo>
                  <a:lnTo>
                    <a:pt x="11234" y="4430"/>
                  </a:lnTo>
                  <a:cubicBezTo>
                    <a:pt x="8653" y="1633"/>
                    <a:pt x="4862" y="0"/>
                    <a:pt x="106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45;p2">
              <a:extLst>
                <a:ext uri="{FF2B5EF4-FFF2-40B4-BE49-F238E27FC236}">
                  <a16:creationId xmlns:a16="http://schemas.microsoft.com/office/drawing/2014/main" id="{3BBFD154-CFAE-9D4C-91E1-6425874D8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5025" y="3001050"/>
              <a:ext cx="188000" cy="65525"/>
            </a:xfrm>
            <a:custGeom>
              <a:avLst/>
              <a:gdLst>
                <a:gd name="T0" fmla="*/ 1004 w 7520"/>
                <a:gd name="T1" fmla="*/ 0 h 2621"/>
                <a:gd name="T2" fmla="*/ 0 w 7520"/>
                <a:gd name="T3" fmla="*/ 2424 h 2621"/>
                <a:gd name="T4" fmla="*/ 808 w 7520"/>
                <a:gd name="T5" fmla="*/ 2495 h 2621"/>
                <a:gd name="T6" fmla="*/ 1526 w 7520"/>
                <a:gd name="T7" fmla="*/ 2545 h 2621"/>
                <a:gd name="T8" fmla="*/ 4047 w 7520"/>
                <a:gd name="T9" fmla="*/ 2620 h 2621"/>
                <a:gd name="T10" fmla="*/ 5692 w 7520"/>
                <a:gd name="T11" fmla="*/ 2585 h 2621"/>
                <a:gd name="T12" fmla="*/ 7519 w 7520"/>
                <a:gd name="T13" fmla="*/ 0 h 2621"/>
                <a:gd name="T14" fmla="*/ 7519 w 7520"/>
                <a:gd name="T15" fmla="*/ 0 h 2621"/>
                <a:gd name="T16" fmla="*/ 4407 w 7520"/>
                <a:gd name="T17" fmla="*/ 258 h 2621"/>
                <a:gd name="T18" fmla="*/ 1004 w 7520"/>
                <a:gd name="T19" fmla="*/ 0 h 2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20" h="2621" extrusionOk="0">
                  <a:moveTo>
                    <a:pt x="1004" y="0"/>
                  </a:moveTo>
                  <a:cubicBezTo>
                    <a:pt x="598" y="778"/>
                    <a:pt x="261" y="1591"/>
                    <a:pt x="0" y="2424"/>
                  </a:cubicBezTo>
                  <a:cubicBezTo>
                    <a:pt x="271" y="2455"/>
                    <a:pt x="537" y="2475"/>
                    <a:pt x="808" y="2495"/>
                  </a:cubicBezTo>
                  <a:cubicBezTo>
                    <a:pt x="1044" y="2515"/>
                    <a:pt x="1285" y="2530"/>
                    <a:pt x="1526" y="2545"/>
                  </a:cubicBezTo>
                  <a:cubicBezTo>
                    <a:pt x="2365" y="2593"/>
                    <a:pt x="3206" y="2620"/>
                    <a:pt x="4047" y="2620"/>
                  </a:cubicBezTo>
                  <a:cubicBezTo>
                    <a:pt x="4595" y="2620"/>
                    <a:pt x="5144" y="2609"/>
                    <a:pt x="5692" y="2585"/>
                  </a:cubicBezTo>
                  <a:cubicBezTo>
                    <a:pt x="6365" y="1767"/>
                    <a:pt x="6977" y="899"/>
                    <a:pt x="7519" y="0"/>
                  </a:cubicBezTo>
                  <a:cubicBezTo>
                    <a:pt x="6490" y="178"/>
                    <a:pt x="5451" y="258"/>
                    <a:pt x="4407" y="258"/>
                  </a:cubicBezTo>
                  <a:cubicBezTo>
                    <a:pt x="3276" y="258"/>
                    <a:pt x="2139" y="165"/>
                    <a:pt x="100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46;p2">
              <a:extLst>
                <a:ext uri="{FF2B5EF4-FFF2-40B4-BE49-F238E27FC236}">
                  <a16:creationId xmlns:a16="http://schemas.microsoft.com/office/drawing/2014/main" id="{CFA4FDC1-577E-FBAC-DEF9-CDFCFB8BC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925" y="2731125"/>
              <a:ext cx="1529800" cy="276400"/>
            </a:xfrm>
            <a:custGeom>
              <a:avLst/>
              <a:gdLst>
                <a:gd name="T0" fmla="*/ 50355 w 61192"/>
                <a:gd name="T1" fmla="*/ 4473 h 11056"/>
                <a:gd name="T2" fmla="*/ 50044 w 61192"/>
                <a:gd name="T3" fmla="*/ 4789 h 11056"/>
                <a:gd name="T4" fmla="*/ 50038 w 61192"/>
                <a:gd name="T5" fmla="*/ 4172 h 11056"/>
                <a:gd name="T6" fmla="*/ 25820 w 61192"/>
                <a:gd name="T7" fmla="*/ 5135 h 11056"/>
                <a:gd name="T8" fmla="*/ 25830 w 61192"/>
                <a:gd name="T9" fmla="*/ 5753 h 11056"/>
                <a:gd name="T10" fmla="*/ 25514 w 61192"/>
                <a:gd name="T11" fmla="*/ 5452 h 11056"/>
                <a:gd name="T12" fmla="*/ 25820 w 61192"/>
                <a:gd name="T13" fmla="*/ 5135 h 11056"/>
                <a:gd name="T14" fmla="*/ 49014 w 61192"/>
                <a:gd name="T15" fmla="*/ 5657 h 11056"/>
                <a:gd name="T16" fmla="*/ 48709 w 61192"/>
                <a:gd name="T17" fmla="*/ 5974 h 11056"/>
                <a:gd name="T18" fmla="*/ 48698 w 61192"/>
                <a:gd name="T19" fmla="*/ 5356 h 11056"/>
                <a:gd name="T20" fmla="*/ 33156 w 61192"/>
                <a:gd name="T21" fmla="*/ 5627 h 11056"/>
                <a:gd name="T22" fmla="*/ 33158 w 61192"/>
                <a:gd name="T23" fmla="*/ 6245 h 11056"/>
                <a:gd name="T24" fmla="*/ 32842 w 61192"/>
                <a:gd name="T25" fmla="*/ 5943 h 11056"/>
                <a:gd name="T26" fmla="*/ 33156 w 61192"/>
                <a:gd name="T27" fmla="*/ 5627 h 11056"/>
                <a:gd name="T28" fmla="*/ 54235 w 61192"/>
                <a:gd name="T29" fmla="*/ 4121 h 11056"/>
                <a:gd name="T30" fmla="*/ 54280 w 61192"/>
                <a:gd name="T31" fmla="*/ 5060 h 11056"/>
                <a:gd name="T32" fmla="*/ 53376 w 61192"/>
                <a:gd name="T33" fmla="*/ 6506 h 11056"/>
                <a:gd name="T34" fmla="*/ 52272 w 61192"/>
                <a:gd name="T35" fmla="*/ 5522 h 11056"/>
                <a:gd name="T36" fmla="*/ 53295 w 61192"/>
                <a:gd name="T37" fmla="*/ 4412 h 11056"/>
                <a:gd name="T38" fmla="*/ 54133 w 61192"/>
                <a:gd name="T39" fmla="*/ 4111 h 11056"/>
                <a:gd name="T40" fmla="*/ 31512 w 61192"/>
                <a:gd name="T41" fmla="*/ 6922 h 11056"/>
                <a:gd name="T42" fmla="*/ 30895 w 61192"/>
                <a:gd name="T43" fmla="*/ 6942 h 11056"/>
                <a:gd name="T44" fmla="*/ 31213 w 61192"/>
                <a:gd name="T45" fmla="*/ 6626 h 11056"/>
                <a:gd name="T46" fmla="*/ 34484 w 61192"/>
                <a:gd name="T47" fmla="*/ 8272 h 11056"/>
                <a:gd name="T48" fmla="*/ 34173 w 61192"/>
                <a:gd name="T49" fmla="*/ 8594 h 11056"/>
                <a:gd name="T50" fmla="*/ 34162 w 61192"/>
                <a:gd name="T51" fmla="*/ 7976 h 11056"/>
                <a:gd name="T52" fmla="*/ 1 w 61192"/>
                <a:gd name="T53" fmla="*/ 1 h 11056"/>
                <a:gd name="T54" fmla="*/ 944 w 61192"/>
                <a:gd name="T55" fmla="*/ 5587 h 11056"/>
                <a:gd name="T56" fmla="*/ 11585 w 61192"/>
                <a:gd name="T57" fmla="*/ 5226 h 11056"/>
                <a:gd name="T58" fmla="*/ 27391 w 61192"/>
                <a:gd name="T59" fmla="*/ 8669 h 11056"/>
                <a:gd name="T60" fmla="*/ 39091 w 61192"/>
                <a:gd name="T61" fmla="*/ 11055 h 11056"/>
                <a:gd name="T62" fmla="*/ 43829 w 61192"/>
                <a:gd name="T63" fmla="*/ 10426 h 11056"/>
                <a:gd name="T64" fmla="*/ 55213 w 61192"/>
                <a:gd name="T65" fmla="*/ 7517 h 11056"/>
                <a:gd name="T66" fmla="*/ 58576 w 61192"/>
                <a:gd name="T67" fmla="*/ 6230 h 11056"/>
                <a:gd name="T68" fmla="*/ 55248 w 61192"/>
                <a:gd name="T69" fmla="*/ 2013 h 11056"/>
                <a:gd name="T70" fmla="*/ 37194 w 61192"/>
                <a:gd name="T71" fmla="*/ 3283 h 11056"/>
                <a:gd name="T72" fmla="*/ 26807 w 61192"/>
                <a:gd name="T73" fmla="*/ 3961 h 11056"/>
                <a:gd name="T74" fmla="*/ 7644 w 61192"/>
                <a:gd name="T75" fmla="*/ 1509 h 11056"/>
                <a:gd name="T76" fmla="*/ 4332 w 61192"/>
                <a:gd name="T77" fmla="*/ 1321 h 11056"/>
                <a:gd name="T78" fmla="*/ 1 w 61192"/>
                <a:gd name="T79" fmla="*/ 1 h 1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1192" h="11056" extrusionOk="0">
                  <a:moveTo>
                    <a:pt x="50047" y="4171"/>
                  </a:moveTo>
                  <a:cubicBezTo>
                    <a:pt x="50209" y="4171"/>
                    <a:pt x="50350" y="4305"/>
                    <a:pt x="50355" y="4473"/>
                  </a:cubicBezTo>
                  <a:cubicBezTo>
                    <a:pt x="50360" y="4643"/>
                    <a:pt x="50224" y="4784"/>
                    <a:pt x="50053" y="4789"/>
                  </a:cubicBezTo>
                  <a:cubicBezTo>
                    <a:pt x="50050" y="4789"/>
                    <a:pt x="50047" y="4789"/>
                    <a:pt x="50044" y="4789"/>
                  </a:cubicBezTo>
                  <a:cubicBezTo>
                    <a:pt x="49878" y="4789"/>
                    <a:pt x="49742" y="4660"/>
                    <a:pt x="49737" y="4488"/>
                  </a:cubicBezTo>
                  <a:cubicBezTo>
                    <a:pt x="49732" y="4322"/>
                    <a:pt x="49863" y="4177"/>
                    <a:pt x="50038" y="4172"/>
                  </a:cubicBezTo>
                  <a:cubicBezTo>
                    <a:pt x="50041" y="4172"/>
                    <a:pt x="50044" y="4171"/>
                    <a:pt x="50047" y="4171"/>
                  </a:cubicBezTo>
                  <a:close/>
                  <a:moveTo>
                    <a:pt x="25820" y="5135"/>
                  </a:moveTo>
                  <a:cubicBezTo>
                    <a:pt x="25986" y="5135"/>
                    <a:pt x="26121" y="5264"/>
                    <a:pt x="26131" y="5436"/>
                  </a:cubicBezTo>
                  <a:cubicBezTo>
                    <a:pt x="26131" y="5602"/>
                    <a:pt x="26001" y="5748"/>
                    <a:pt x="25830" y="5753"/>
                  </a:cubicBezTo>
                  <a:cubicBezTo>
                    <a:pt x="25827" y="5753"/>
                    <a:pt x="25824" y="5753"/>
                    <a:pt x="25821" y="5753"/>
                  </a:cubicBezTo>
                  <a:cubicBezTo>
                    <a:pt x="25654" y="5753"/>
                    <a:pt x="25514" y="5619"/>
                    <a:pt x="25514" y="5452"/>
                  </a:cubicBezTo>
                  <a:cubicBezTo>
                    <a:pt x="25504" y="5281"/>
                    <a:pt x="25639" y="5140"/>
                    <a:pt x="25810" y="5135"/>
                  </a:cubicBezTo>
                  <a:cubicBezTo>
                    <a:pt x="25813" y="5135"/>
                    <a:pt x="25816" y="5135"/>
                    <a:pt x="25820" y="5135"/>
                  </a:cubicBezTo>
                  <a:close/>
                  <a:moveTo>
                    <a:pt x="48707" y="5356"/>
                  </a:moveTo>
                  <a:cubicBezTo>
                    <a:pt x="48874" y="5356"/>
                    <a:pt x="49010" y="5490"/>
                    <a:pt x="49014" y="5657"/>
                  </a:cubicBezTo>
                  <a:cubicBezTo>
                    <a:pt x="49019" y="5828"/>
                    <a:pt x="48889" y="5969"/>
                    <a:pt x="48718" y="5974"/>
                  </a:cubicBezTo>
                  <a:cubicBezTo>
                    <a:pt x="48715" y="5974"/>
                    <a:pt x="48712" y="5974"/>
                    <a:pt x="48709" y="5974"/>
                  </a:cubicBezTo>
                  <a:cubicBezTo>
                    <a:pt x="48542" y="5974"/>
                    <a:pt x="48402" y="5845"/>
                    <a:pt x="48397" y="5677"/>
                  </a:cubicBezTo>
                  <a:cubicBezTo>
                    <a:pt x="48392" y="5507"/>
                    <a:pt x="48528" y="5361"/>
                    <a:pt x="48698" y="5356"/>
                  </a:cubicBezTo>
                  <a:cubicBezTo>
                    <a:pt x="48701" y="5356"/>
                    <a:pt x="48704" y="5356"/>
                    <a:pt x="48707" y="5356"/>
                  </a:cubicBezTo>
                  <a:close/>
                  <a:moveTo>
                    <a:pt x="33156" y="5627"/>
                  </a:moveTo>
                  <a:cubicBezTo>
                    <a:pt x="33319" y="5627"/>
                    <a:pt x="33455" y="5759"/>
                    <a:pt x="33460" y="5923"/>
                  </a:cubicBezTo>
                  <a:cubicBezTo>
                    <a:pt x="33465" y="6094"/>
                    <a:pt x="33329" y="6240"/>
                    <a:pt x="33158" y="6245"/>
                  </a:cubicBezTo>
                  <a:cubicBezTo>
                    <a:pt x="33155" y="6245"/>
                    <a:pt x="33152" y="6245"/>
                    <a:pt x="33149" y="6245"/>
                  </a:cubicBezTo>
                  <a:cubicBezTo>
                    <a:pt x="32983" y="6245"/>
                    <a:pt x="32847" y="6111"/>
                    <a:pt x="32842" y="5943"/>
                  </a:cubicBezTo>
                  <a:cubicBezTo>
                    <a:pt x="32837" y="5773"/>
                    <a:pt x="32973" y="5627"/>
                    <a:pt x="33138" y="5627"/>
                  </a:cubicBezTo>
                  <a:cubicBezTo>
                    <a:pt x="33144" y="5627"/>
                    <a:pt x="33150" y="5627"/>
                    <a:pt x="33156" y="5627"/>
                  </a:cubicBezTo>
                  <a:close/>
                  <a:moveTo>
                    <a:pt x="54133" y="4111"/>
                  </a:moveTo>
                  <a:cubicBezTo>
                    <a:pt x="54167" y="4111"/>
                    <a:pt x="54200" y="4114"/>
                    <a:pt x="54235" y="4121"/>
                  </a:cubicBezTo>
                  <a:cubicBezTo>
                    <a:pt x="54501" y="4172"/>
                    <a:pt x="54671" y="4428"/>
                    <a:pt x="54616" y="4694"/>
                  </a:cubicBezTo>
                  <a:cubicBezTo>
                    <a:pt x="54581" y="4874"/>
                    <a:pt x="54445" y="5015"/>
                    <a:pt x="54280" y="5060"/>
                  </a:cubicBezTo>
                  <a:cubicBezTo>
                    <a:pt x="54325" y="5165"/>
                    <a:pt x="54350" y="5281"/>
                    <a:pt x="54360" y="5401"/>
                  </a:cubicBezTo>
                  <a:cubicBezTo>
                    <a:pt x="54390" y="5974"/>
                    <a:pt x="53953" y="6470"/>
                    <a:pt x="53376" y="6506"/>
                  </a:cubicBezTo>
                  <a:cubicBezTo>
                    <a:pt x="53357" y="6507"/>
                    <a:pt x="53339" y="6507"/>
                    <a:pt x="53320" y="6507"/>
                  </a:cubicBezTo>
                  <a:cubicBezTo>
                    <a:pt x="52767" y="6507"/>
                    <a:pt x="52301" y="6080"/>
                    <a:pt x="52272" y="5522"/>
                  </a:cubicBezTo>
                  <a:cubicBezTo>
                    <a:pt x="52237" y="4945"/>
                    <a:pt x="52679" y="4448"/>
                    <a:pt x="53251" y="4413"/>
                  </a:cubicBezTo>
                  <a:cubicBezTo>
                    <a:pt x="53266" y="4412"/>
                    <a:pt x="53280" y="4412"/>
                    <a:pt x="53295" y="4412"/>
                  </a:cubicBezTo>
                  <a:cubicBezTo>
                    <a:pt x="53428" y="4412"/>
                    <a:pt x="53550" y="4433"/>
                    <a:pt x="53667" y="4478"/>
                  </a:cubicBezTo>
                  <a:cubicBezTo>
                    <a:pt x="53724" y="4260"/>
                    <a:pt x="53916" y="4111"/>
                    <a:pt x="54133" y="4111"/>
                  </a:cubicBezTo>
                  <a:close/>
                  <a:moveTo>
                    <a:pt x="31213" y="6626"/>
                  </a:moveTo>
                  <a:cubicBezTo>
                    <a:pt x="31371" y="6626"/>
                    <a:pt x="31507" y="6757"/>
                    <a:pt x="31512" y="6922"/>
                  </a:cubicBezTo>
                  <a:cubicBezTo>
                    <a:pt x="31517" y="7093"/>
                    <a:pt x="31382" y="7233"/>
                    <a:pt x="31211" y="7243"/>
                  </a:cubicBezTo>
                  <a:cubicBezTo>
                    <a:pt x="31040" y="7243"/>
                    <a:pt x="30900" y="7113"/>
                    <a:pt x="30895" y="6942"/>
                  </a:cubicBezTo>
                  <a:cubicBezTo>
                    <a:pt x="30890" y="6772"/>
                    <a:pt x="31020" y="6626"/>
                    <a:pt x="31196" y="6626"/>
                  </a:cubicBezTo>
                  <a:cubicBezTo>
                    <a:pt x="31202" y="6626"/>
                    <a:pt x="31207" y="6626"/>
                    <a:pt x="31213" y="6626"/>
                  </a:cubicBezTo>
                  <a:close/>
                  <a:moveTo>
                    <a:pt x="34172" y="7976"/>
                  </a:moveTo>
                  <a:cubicBezTo>
                    <a:pt x="34343" y="7976"/>
                    <a:pt x="34479" y="8105"/>
                    <a:pt x="34484" y="8272"/>
                  </a:cubicBezTo>
                  <a:cubicBezTo>
                    <a:pt x="34489" y="8443"/>
                    <a:pt x="34353" y="8589"/>
                    <a:pt x="34182" y="8594"/>
                  </a:cubicBezTo>
                  <a:cubicBezTo>
                    <a:pt x="34179" y="8594"/>
                    <a:pt x="34176" y="8594"/>
                    <a:pt x="34173" y="8594"/>
                  </a:cubicBezTo>
                  <a:cubicBezTo>
                    <a:pt x="34007" y="8594"/>
                    <a:pt x="33871" y="8460"/>
                    <a:pt x="33866" y="8292"/>
                  </a:cubicBezTo>
                  <a:cubicBezTo>
                    <a:pt x="33861" y="8122"/>
                    <a:pt x="33997" y="7981"/>
                    <a:pt x="34162" y="7976"/>
                  </a:cubicBezTo>
                  <a:cubicBezTo>
                    <a:pt x="34166" y="7976"/>
                    <a:pt x="34169" y="7976"/>
                    <a:pt x="34172" y="7976"/>
                  </a:cubicBezTo>
                  <a:close/>
                  <a:moveTo>
                    <a:pt x="1" y="1"/>
                  </a:moveTo>
                  <a:cubicBezTo>
                    <a:pt x="914" y="899"/>
                    <a:pt x="2139" y="1637"/>
                    <a:pt x="3379" y="1958"/>
                  </a:cubicBezTo>
                  <a:cubicBezTo>
                    <a:pt x="2244" y="2746"/>
                    <a:pt x="1190" y="4227"/>
                    <a:pt x="944" y="5587"/>
                  </a:cubicBezTo>
                  <a:cubicBezTo>
                    <a:pt x="2335" y="5010"/>
                    <a:pt x="3851" y="4036"/>
                    <a:pt x="4578" y="2721"/>
                  </a:cubicBezTo>
                  <a:cubicBezTo>
                    <a:pt x="7028" y="3218"/>
                    <a:pt x="9332" y="4147"/>
                    <a:pt x="11585" y="5226"/>
                  </a:cubicBezTo>
                  <a:cubicBezTo>
                    <a:pt x="11920" y="5209"/>
                    <a:pt x="12254" y="5201"/>
                    <a:pt x="12587" y="5201"/>
                  </a:cubicBezTo>
                  <a:cubicBezTo>
                    <a:pt x="17641" y="5201"/>
                    <a:pt x="22565" y="7059"/>
                    <a:pt x="27391" y="8669"/>
                  </a:cubicBezTo>
                  <a:cubicBezTo>
                    <a:pt x="30082" y="9562"/>
                    <a:pt x="32877" y="10396"/>
                    <a:pt x="35688" y="10797"/>
                  </a:cubicBezTo>
                  <a:cubicBezTo>
                    <a:pt x="36823" y="10962"/>
                    <a:pt x="37960" y="11055"/>
                    <a:pt x="39091" y="11055"/>
                  </a:cubicBezTo>
                  <a:cubicBezTo>
                    <a:pt x="40135" y="11055"/>
                    <a:pt x="41174" y="10975"/>
                    <a:pt x="42203" y="10797"/>
                  </a:cubicBezTo>
                  <a:cubicBezTo>
                    <a:pt x="42750" y="10702"/>
                    <a:pt x="43292" y="10581"/>
                    <a:pt x="43829" y="10426"/>
                  </a:cubicBezTo>
                  <a:cubicBezTo>
                    <a:pt x="46234" y="9748"/>
                    <a:pt x="48342" y="8453"/>
                    <a:pt x="50846" y="7951"/>
                  </a:cubicBezTo>
                  <a:cubicBezTo>
                    <a:pt x="52281" y="7664"/>
                    <a:pt x="53747" y="7517"/>
                    <a:pt x="55213" y="7517"/>
                  </a:cubicBezTo>
                  <a:cubicBezTo>
                    <a:pt x="55824" y="7517"/>
                    <a:pt x="56436" y="7543"/>
                    <a:pt x="57045" y="7595"/>
                  </a:cubicBezTo>
                  <a:cubicBezTo>
                    <a:pt x="57577" y="7163"/>
                    <a:pt x="58084" y="6706"/>
                    <a:pt x="58576" y="6230"/>
                  </a:cubicBezTo>
                  <a:cubicBezTo>
                    <a:pt x="59530" y="5296"/>
                    <a:pt x="60408" y="4282"/>
                    <a:pt x="61191" y="3203"/>
                  </a:cubicBezTo>
                  <a:cubicBezTo>
                    <a:pt x="59364" y="2299"/>
                    <a:pt x="57281" y="2089"/>
                    <a:pt x="55248" y="2013"/>
                  </a:cubicBezTo>
                  <a:cubicBezTo>
                    <a:pt x="54580" y="1989"/>
                    <a:pt x="53911" y="1977"/>
                    <a:pt x="53243" y="1977"/>
                  </a:cubicBezTo>
                  <a:cubicBezTo>
                    <a:pt x="47891" y="1977"/>
                    <a:pt x="42535" y="2708"/>
                    <a:pt x="37194" y="3283"/>
                  </a:cubicBezTo>
                  <a:cubicBezTo>
                    <a:pt x="33761" y="3655"/>
                    <a:pt x="30338" y="3961"/>
                    <a:pt x="26924" y="3961"/>
                  </a:cubicBezTo>
                  <a:cubicBezTo>
                    <a:pt x="26885" y="3961"/>
                    <a:pt x="26846" y="3961"/>
                    <a:pt x="26807" y="3961"/>
                  </a:cubicBezTo>
                  <a:cubicBezTo>
                    <a:pt x="24407" y="3961"/>
                    <a:pt x="22012" y="3809"/>
                    <a:pt x="19621" y="3429"/>
                  </a:cubicBezTo>
                  <a:cubicBezTo>
                    <a:pt x="15634" y="2791"/>
                    <a:pt x="11625" y="1509"/>
                    <a:pt x="7644" y="1509"/>
                  </a:cubicBezTo>
                  <a:cubicBezTo>
                    <a:pt x="6643" y="1509"/>
                    <a:pt x="5645" y="1590"/>
                    <a:pt x="4649" y="1782"/>
                  </a:cubicBezTo>
                  <a:cubicBezTo>
                    <a:pt x="4619" y="1602"/>
                    <a:pt x="4458" y="1456"/>
                    <a:pt x="4332" y="1321"/>
                  </a:cubicBezTo>
                  <a:cubicBezTo>
                    <a:pt x="3795" y="764"/>
                    <a:pt x="3068" y="412"/>
                    <a:pt x="2310" y="221"/>
                  </a:cubicBezTo>
                  <a:cubicBezTo>
                    <a:pt x="1562" y="36"/>
                    <a:pt x="779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47;p2">
              <a:extLst>
                <a:ext uri="{FF2B5EF4-FFF2-40B4-BE49-F238E27FC236}">
                  <a16:creationId xmlns:a16="http://schemas.microsoft.com/office/drawing/2014/main" id="{38DE5EF0-20EC-ABC6-3CAC-40FE64E6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550" y="2861125"/>
              <a:ext cx="602600" cy="200550"/>
            </a:xfrm>
            <a:custGeom>
              <a:avLst/>
              <a:gdLst>
                <a:gd name="T0" fmla="*/ 1002 w 24104"/>
                <a:gd name="T1" fmla="*/ 1 h 8022"/>
                <a:gd name="T2" fmla="*/ 0 w 24104"/>
                <a:gd name="T3" fmla="*/ 26 h 8022"/>
                <a:gd name="T4" fmla="*/ 8001 w 24104"/>
                <a:gd name="T5" fmla="*/ 4026 h 8022"/>
                <a:gd name="T6" fmla="*/ 23099 w 24104"/>
                <a:gd name="T7" fmla="*/ 8021 h 8022"/>
                <a:gd name="T8" fmla="*/ 24103 w 24104"/>
                <a:gd name="T9" fmla="*/ 5597 h 8022"/>
                <a:gd name="T10" fmla="*/ 15806 w 24104"/>
                <a:gd name="T11" fmla="*/ 3469 h 8022"/>
                <a:gd name="T12" fmla="*/ 1002 w 24104"/>
                <a:gd name="T13" fmla="*/ 1 h 8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04" h="8022" extrusionOk="0">
                  <a:moveTo>
                    <a:pt x="1002" y="1"/>
                  </a:moveTo>
                  <a:cubicBezTo>
                    <a:pt x="669" y="1"/>
                    <a:pt x="335" y="9"/>
                    <a:pt x="0" y="26"/>
                  </a:cubicBezTo>
                  <a:cubicBezTo>
                    <a:pt x="2686" y="1306"/>
                    <a:pt x="5296" y="2796"/>
                    <a:pt x="8001" y="4026"/>
                  </a:cubicBezTo>
                  <a:cubicBezTo>
                    <a:pt x="12764" y="6184"/>
                    <a:pt x="17894" y="7540"/>
                    <a:pt x="23099" y="8021"/>
                  </a:cubicBezTo>
                  <a:cubicBezTo>
                    <a:pt x="23360" y="7188"/>
                    <a:pt x="23697" y="6375"/>
                    <a:pt x="24103" y="5597"/>
                  </a:cubicBezTo>
                  <a:cubicBezTo>
                    <a:pt x="21292" y="5196"/>
                    <a:pt x="18497" y="4362"/>
                    <a:pt x="15806" y="3469"/>
                  </a:cubicBezTo>
                  <a:cubicBezTo>
                    <a:pt x="10980" y="1859"/>
                    <a:pt x="6056" y="1"/>
                    <a:pt x="10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48;p2">
              <a:extLst>
                <a:ext uri="{FF2B5EF4-FFF2-40B4-BE49-F238E27FC236}">
                  <a16:creationId xmlns:a16="http://schemas.microsoft.com/office/drawing/2014/main" id="{C8EE332A-C275-31A6-CF42-8B2CF9FBD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325" y="2919050"/>
              <a:ext cx="416750" cy="146650"/>
            </a:xfrm>
            <a:custGeom>
              <a:avLst/>
              <a:gdLst>
                <a:gd name="T0" fmla="*/ 14837 w 16670"/>
                <a:gd name="T1" fmla="*/ 0 h 5866"/>
                <a:gd name="T2" fmla="*/ 10470 w 16670"/>
                <a:gd name="T3" fmla="*/ 434 h 5866"/>
                <a:gd name="T4" fmla="*/ 3453 w 16670"/>
                <a:gd name="T5" fmla="*/ 2909 h 5866"/>
                <a:gd name="T6" fmla="*/ 1827 w 16670"/>
                <a:gd name="T7" fmla="*/ 3280 h 5866"/>
                <a:gd name="T8" fmla="*/ 0 w 16670"/>
                <a:gd name="T9" fmla="*/ 5865 h 5866"/>
                <a:gd name="T10" fmla="*/ 9366 w 16670"/>
                <a:gd name="T11" fmla="*/ 4174 h 5866"/>
                <a:gd name="T12" fmla="*/ 16669 w 16670"/>
                <a:gd name="T13" fmla="*/ 78 h 5866"/>
                <a:gd name="T14" fmla="*/ 14837 w 16670"/>
                <a:gd name="T15" fmla="*/ 0 h 5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670" h="5866" extrusionOk="0">
                  <a:moveTo>
                    <a:pt x="14837" y="0"/>
                  </a:moveTo>
                  <a:cubicBezTo>
                    <a:pt x="13371" y="0"/>
                    <a:pt x="11905" y="147"/>
                    <a:pt x="10470" y="434"/>
                  </a:cubicBezTo>
                  <a:cubicBezTo>
                    <a:pt x="7966" y="936"/>
                    <a:pt x="5858" y="2231"/>
                    <a:pt x="3453" y="2909"/>
                  </a:cubicBezTo>
                  <a:cubicBezTo>
                    <a:pt x="2916" y="3064"/>
                    <a:pt x="2374" y="3185"/>
                    <a:pt x="1827" y="3280"/>
                  </a:cubicBezTo>
                  <a:cubicBezTo>
                    <a:pt x="1285" y="4179"/>
                    <a:pt x="673" y="5047"/>
                    <a:pt x="0" y="5865"/>
                  </a:cubicBezTo>
                  <a:cubicBezTo>
                    <a:pt x="3187" y="5740"/>
                    <a:pt x="6355" y="5218"/>
                    <a:pt x="9366" y="4174"/>
                  </a:cubicBezTo>
                  <a:cubicBezTo>
                    <a:pt x="12011" y="3260"/>
                    <a:pt x="14501" y="1860"/>
                    <a:pt x="16669" y="78"/>
                  </a:cubicBezTo>
                  <a:cubicBezTo>
                    <a:pt x="16060" y="26"/>
                    <a:pt x="15448" y="0"/>
                    <a:pt x="14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49;p2">
              <a:extLst>
                <a:ext uri="{FF2B5EF4-FFF2-40B4-BE49-F238E27FC236}">
                  <a16:creationId xmlns:a16="http://schemas.microsoft.com/office/drawing/2014/main" id="{04791817-75CE-214D-D801-8B79A62B0BA1}"/>
                </a:ext>
              </a:extLst>
            </p:cNvPr>
            <p:cNvSpPr/>
            <p:nvPr/>
          </p:nvSpPr>
          <p:spPr>
            <a:xfrm>
              <a:off x="2279494" y="2833750"/>
              <a:ext cx="25385" cy="23941"/>
            </a:xfrm>
            <a:custGeom>
              <a:avLst/>
              <a:gdLst/>
              <a:ahLst/>
              <a:cxnLst/>
              <a:rect l="l" t="t" r="r" b="b"/>
              <a:pathLst>
                <a:path w="1005" h="951" extrusionOk="0">
                  <a:moveTo>
                    <a:pt x="466" y="1"/>
                  </a:moveTo>
                  <a:cubicBezTo>
                    <a:pt x="249" y="1"/>
                    <a:pt x="57" y="150"/>
                    <a:pt x="0" y="368"/>
                  </a:cubicBezTo>
                  <a:cubicBezTo>
                    <a:pt x="276" y="463"/>
                    <a:pt x="502" y="679"/>
                    <a:pt x="613" y="950"/>
                  </a:cubicBezTo>
                  <a:cubicBezTo>
                    <a:pt x="778" y="905"/>
                    <a:pt x="914" y="764"/>
                    <a:pt x="949" y="584"/>
                  </a:cubicBezTo>
                  <a:cubicBezTo>
                    <a:pt x="1004" y="318"/>
                    <a:pt x="834" y="62"/>
                    <a:pt x="568" y="11"/>
                  </a:cubicBezTo>
                  <a:cubicBezTo>
                    <a:pt x="533" y="4"/>
                    <a:pt x="500" y="1"/>
                    <a:pt x="4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3" name="Google Shape;50;p2">
              <a:extLst>
                <a:ext uri="{FF2B5EF4-FFF2-40B4-BE49-F238E27FC236}">
                  <a16:creationId xmlns:a16="http://schemas.microsoft.com/office/drawing/2014/main" id="{009F0F7D-DA6A-C82E-BD8C-2E7A620F45CC}"/>
                </a:ext>
              </a:extLst>
            </p:cNvPr>
            <p:cNvSpPr/>
            <p:nvPr/>
          </p:nvSpPr>
          <p:spPr>
            <a:xfrm>
              <a:off x="2278057" y="2842848"/>
              <a:ext cx="16764" cy="15322"/>
            </a:xfrm>
            <a:custGeom>
              <a:avLst/>
              <a:gdLst/>
              <a:ahLst/>
              <a:cxnLst/>
              <a:rect l="l" t="t" r="r" b="b"/>
              <a:pathLst>
                <a:path w="673" h="609" extrusionOk="0">
                  <a:moveTo>
                    <a:pt x="60" y="1"/>
                  </a:moveTo>
                  <a:cubicBezTo>
                    <a:pt x="55" y="6"/>
                    <a:pt x="55" y="16"/>
                    <a:pt x="55" y="26"/>
                  </a:cubicBezTo>
                  <a:cubicBezTo>
                    <a:pt x="0" y="287"/>
                    <a:pt x="171" y="543"/>
                    <a:pt x="437" y="598"/>
                  </a:cubicBezTo>
                  <a:cubicBezTo>
                    <a:pt x="466" y="605"/>
                    <a:pt x="496" y="609"/>
                    <a:pt x="526" y="609"/>
                  </a:cubicBezTo>
                  <a:cubicBezTo>
                    <a:pt x="578" y="609"/>
                    <a:pt x="628" y="599"/>
                    <a:pt x="673" y="583"/>
                  </a:cubicBezTo>
                  <a:cubicBezTo>
                    <a:pt x="562" y="312"/>
                    <a:pt x="336" y="96"/>
                    <a:pt x="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4" name="Google Shape;51;p2">
              <a:extLst>
                <a:ext uri="{FF2B5EF4-FFF2-40B4-BE49-F238E27FC236}">
                  <a16:creationId xmlns:a16="http://schemas.microsoft.com/office/drawing/2014/main" id="{0EC35006-9674-4455-F487-FF916C9CEC5D}"/>
                </a:ext>
              </a:extLst>
            </p:cNvPr>
            <p:cNvSpPr/>
            <p:nvPr/>
          </p:nvSpPr>
          <p:spPr>
            <a:xfrm>
              <a:off x="2244051" y="2841411"/>
              <a:ext cx="53644" cy="52192"/>
            </a:xfrm>
            <a:custGeom>
              <a:avLst/>
              <a:gdLst/>
              <a:ahLst/>
              <a:cxnLst/>
              <a:rect l="l" t="t" r="r" b="b"/>
              <a:pathLst>
                <a:path w="2155" h="2097" extrusionOk="0">
                  <a:moveTo>
                    <a:pt x="1059" y="1"/>
                  </a:moveTo>
                  <a:cubicBezTo>
                    <a:pt x="1044" y="1"/>
                    <a:pt x="1030" y="1"/>
                    <a:pt x="1015" y="2"/>
                  </a:cubicBezTo>
                  <a:cubicBezTo>
                    <a:pt x="443" y="37"/>
                    <a:pt x="1" y="534"/>
                    <a:pt x="36" y="1111"/>
                  </a:cubicBezTo>
                  <a:cubicBezTo>
                    <a:pt x="65" y="1669"/>
                    <a:pt x="531" y="2096"/>
                    <a:pt x="1084" y="2096"/>
                  </a:cubicBezTo>
                  <a:cubicBezTo>
                    <a:pt x="1103" y="2096"/>
                    <a:pt x="1121" y="2096"/>
                    <a:pt x="1140" y="2095"/>
                  </a:cubicBezTo>
                  <a:cubicBezTo>
                    <a:pt x="1717" y="2059"/>
                    <a:pt x="2154" y="1563"/>
                    <a:pt x="2124" y="985"/>
                  </a:cubicBezTo>
                  <a:cubicBezTo>
                    <a:pt x="2114" y="870"/>
                    <a:pt x="2089" y="754"/>
                    <a:pt x="2044" y="649"/>
                  </a:cubicBezTo>
                  <a:cubicBezTo>
                    <a:pt x="1999" y="665"/>
                    <a:pt x="1949" y="675"/>
                    <a:pt x="1897" y="675"/>
                  </a:cubicBezTo>
                  <a:cubicBezTo>
                    <a:pt x="1867" y="675"/>
                    <a:pt x="1837" y="671"/>
                    <a:pt x="1808" y="664"/>
                  </a:cubicBezTo>
                  <a:cubicBezTo>
                    <a:pt x="1542" y="609"/>
                    <a:pt x="1371" y="353"/>
                    <a:pt x="1426" y="92"/>
                  </a:cubicBezTo>
                  <a:cubicBezTo>
                    <a:pt x="1426" y="82"/>
                    <a:pt x="1426" y="72"/>
                    <a:pt x="1431" y="67"/>
                  </a:cubicBezTo>
                  <a:cubicBezTo>
                    <a:pt x="1314" y="22"/>
                    <a:pt x="1192" y="1"/>
                    <a:pt x="10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5" name="Google Shape;52;p2">
              <a:extLst>
                <a:ext uri="{FF2B5EF4-FFF2-40B4-BE49-F238E27FC236}">
                  <a16:creationId xmlns:a16="http://schemas.microsoft.com/office/drawing/2014/main" id="{457CC910-F7A2-50FA-A7C8-E3EFA7D0D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1225" y="2835400"/>
              <a:ext cx="15700" cy="15475"/>
            </a:xfrm>
            <a:custGeom>
              <a:avLst/>
              <a:gdLst>
                <a:gd name="T0" fmla="*/ 315 w 628"/>
                <a:gd name="T1" fmla="*/ 0 h 619"/>
                <a:gd name="T2" fmla="*/ 306 w 628"/>
                <a:gd name="T3" fmla="*/ 1 h 619"/>
                <a:gd name="T4" fmla="*/ 5 w 628"/>
                <a:gd name="T5" fmla="*/ 317 h 619"/>
                <a:gd name="T6" fmla="*/ 312 w 628"/>
                <a:gd name="T7" fmla="*/ 618 h 619"/>
                <a:gd name="T8" fmla="*/ 321 w 628"/>
                <a:gd name="T9" fmla="*/ 618 h 619"/>
                <a:gd name="T10" fmla="*/ 623 w 628"/>
                <a:gd name="T11" fmla="*/ 302 h 619"/>
                <a:gd name="T12" fmla="*/ 315 w 628"/>
                <a:gd name="T13" fmla="*/ 0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8" h="619" extrusionOk="0">
                  <a:moveTo>
                    <a:pt x="315" y="0"/>
                  </a:moveTo>
                  <a:cubicBezTo>
                    <a:pt x="312" y="0"/>
                    <a:pt x="309" y="1"/>
                    <a:pt x="306" y="1"/>
                  </a:cubicBezTo>
                  <a:cubicBezTo>
                    <a:pt x="131" y="6"/>
                    <a:pt x="0" y="151"/>
                    <a:pt x="5" y="317"/>
                  </a:cubicBezTo>
                  <a:cubicBezTo>
                    <a:pt x="10" y="489"/>
                    <a:pt x="146" y="618"/>
                    <a:pt x="312" y="618"/>
                  </a:cubicBezTo>
                  <a:cubicBezTo>
                    <a:pt x="315" y="618"/>
                    <a:pt x="318" y="618"/>
                    <a:pt x="321" y="618"/>
                  </a:cubicBezTo>
                  <a:cubicBezTo>
                    <a:pt x="492" y="613"/>
                    <a:pt x="628" y="472"/>
                    <a:pt x="623" y="302"/>
                  </a:cubicBezTo>
                  <a:cubicBezTo>
                    <a:pt x="618" y="134"/>
                    <a:pt x="477" y="0"/>
                    <a:pt x="31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53;p2">
              <a:extLst>
                <a:ext uri="{FF2B5EF4-FFF2-40B4-BE49-F238E27FC236}">
                  <a16:creationId xmlns:a16="http://schemas.microsoft.com/office/drawing/2014/main" id="{ED85D6C5-CE3F-40A8-76F2-BC9CB4F90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725" y="2865025"/>
              <a:ext cx="15700" cy="15450"/>
            </a:xfrm>
            <a:custGeom>
              <a:avLst/>
              <a:gdLst>
                <a:gd name="T0" fmla="*/ 315 w 628"/>
                <a:gd name="T1" fmla="*/ 0 h 618"/>
                <a:gd name="T2" fmla="*/ 306 w 628"/>
                <a:gd name="T3" fmla="*/ 0 h 618"/>
                <a:gd name="T4" fmla="*/ 5 w 628"/>
                <a:gd name="T5" fmla="*/ 321 h 618"/>
                <a:gd name="T6" fmla="*/ 317 w 628"/>
                <a:gd name="T7" fmla="*/ 618 h 618"/>
                <a:gd name="T8" fmla="*/ 326 w 628"/>
                <a:gd name="T9" fmla="*/ 618 h 618"/>
                <a:gd name="T10" fmla="*/ 622 w 628"/>
                <a:gd name="T11" fmla="*/ 301 h 618"/>
                <a:gd name="T12" fmla="*/ 315 w 628"/>
                <a:gd name="T13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8" h="618" extrusionOk="0">
                  <a:moveTo>
                    <a:pt x="315" y="0"/>
                  </a:moveTo>
                  <a:cubicBezTo>
                    <a:pt x="312" y="0"/>
                    <a:pt x="309" y="0"/>
                    <a:pt x="306" y="0"/>
                  </a:cubicBezTo>
                  <a:cubicBezTo>
                    <a:pt x="136" y="5"/>
                    <a:pt x="0" y="151"/>
                    <a:pt x="5" y="321"/>
                  </a:cubicBezTo>
                  <a:cubicBezTo>
                    <a:pt x="10" y="489"/>
                    <a:pt x="150" y="618"/>
                    <a:pt x="317" y="618"/>
                  </a:cubicBezTo>
                  <a:cubicBezTo>
                    <a:pt x="320" y="618"/>
                    <a:pt x="323" y="618"/>
                    <a:pt x="326" y="618"/>
                  </a:cubicBezTo>
                  <a:cubicBezTo>
                    <a:pt x="497" y="613"/>
                    <a:pt x="627" y="472"/>
                    <a:pt x="622" y="301"/>
                  </a:cubicBezTo>
                  <a:cubicBezTo>
                    <a:pt x="618" y="134"/>
                    <a:pt x="482" y="0"/>
                    <a:pt x="31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" name="Google Shape;54;p2">
              <a:extLst>
                <a:ext uri="{FF2B5EF4-FFF2-40B4-BE49-F238E27FC236}">
                  <a16:creationId xmlns:a16="http://schemas.microsoft.com/office/drawing/2014/main" id="{59BD5264-89B4-7177-78E0-44E8F53B2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4450" y="2930525"/>
              <a:ext cx="15700" cy="15450"/>
            </a:xfrm>
            <a:custGeom>
              <a:avLst/>
              <a:gdLst>
                <a:gd name="T0" fmla="*/ 311 w 628"/>
                <a:gd name="T1" fmla="*/ 0 h 618"/>
                <a:gd name="T2" fmla="*/ 301 w 628"/>
                <a:gd name="T3" fmla="*/ 0 h 618"/>
                <a:gd name="T4" fmla="*/ 5 w 628"/>
                <a:gd name="T5" fmla="*/ 316 h 618"/>
                <a:gd name="T6" fmla="*/ 312 w 628"/>
                <a:gd name="T7" fmla="*/ 618 h 618"/>
                <a:gd name="T8" fmla="*/ 321 w 628"/>
                <a:gd name="T9" fmla="*/ 618 h 618"/>
                <a:gd name="T10" fmla="*/ 623 w 628"/>
                <a:gd name="T11" fmla="*/ 296 h 618"/>
                <a:gd name="T12" fmla="*/ 311 w 628"/>
                <a:gd name="T13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8" h="618" extrusionOk="0">
                  <a:moveTo>
                    <a:pt x="311" y="0"/>
                  </a:moveTo>
                  <a:cubicBezTo>
                    <a:pt x="308" y="0"/>
                    <a:pt x="305" y="0"/>
                    <a:pt x="301" y="0"/>
                  </a:cubicBezTo>
                  <a:cubicBezTo>
                    <a:pt x="136" y="5"/>
                    <a:pt x="0" y="146"/>
                    <a:pt x="5" y="316"/>
                  </a:cubicBezTo>
                  <a:cubicBezTo>
                    <a:pt x="10" y="484"/>
                    <a:pt x="146" y="618"/>
                    <a:pt x="312" y="618"/>
                  </a:cubicBezTo>
                  <a:cubicBezTo>
                    <a:pt x="315" y="618"/>
                    <a:pt x="318" y="618"/>
                    <a:pt x="321" y="618"/>
                  </a:cubicBezTo>
                  <a:cubicBezTo>
                    <a:pt x="492" y="613"/>
                    <a:pt x="628" y="467"/>
                    <a:pt x="623" y="296"/>
                  </a:cubicBezTo>
                  <a:cubicBezTo>
                    <a:pt x="618" y="129"/>
                    <a:pt x="482" y="0"/>
                    <a:pt x="31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" name="Google Shape;55;p2">
              <a:extLst>
                <a:ext uri="{FF2B5EF4-FFF2-40B4-BE49-F238E27FC236}">
                  <a16:creationId xmlns:a16="http://schemas.microsoft.com/office/drawing/2014/main" id="{E14D702B-87C1-BEE8-2AA5-F972B12C1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850" y="2871775"/>
              <a:ext cx="15700" cy="15475"/>
            </a:xfrm>
            <a:custGeom>
              <a:avLst/>
              <a:gdLst>
                <a:gd name="T0" fmla="*/ 319 w 628"/>
                <a:gd name="T1" fmla="*/ 1 h 619"/>
                <a:gd name="T2" fmla="*/ 301 w 628"/>
                <a:gd name="T3" fmla="*/ 1 h 619"/>
                <a:gd name="T4" fmla="*/ 5 w 628"/>
                <a:gd name="T5" fmla="*/ 317 h 619"/>
                <a:gd name="T6" fmla="*/ 312 w 628"/>
                <a:gd name="T7" fmla="*/ 619 h 619"/>
                <a:gd name="T8" fmla="*/ 321 w 628"/>
                <a:gd name="T9" fmla="*/ 619 h 619"/>
                <a:gd name="T10" fmla="*/ 623 w 628"/>
                <a:gd name="T11" fmla="*/ 297 h 619"/>
                <a:gd name="T12" fmla="*/ 319 w 628"/>
                <a:gd name="T13" fmla="*/ 1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8" h="619" extrusionOk="0">
                  <a:moveTo>
                    <a:pt x="319" y="1"/>
                  </a:moveTo>
                  <a:cubicBezTo>
                    <a:pt x="313" y="1"/>
                    <a:pt x="307" y="1"/>
                    <a:pt x="301" y="1"/>
                  </a:cubicBezTo>
                  <a:cubicBezTo>
                    <a:pt x="136" y="1"/>
                    <a:pt x="0" y="147"/>
                    <a:pt x="5" y="317"/>
                  </a:cubicBezTo>
                  <a:cubicBezTo>
                    <a:pt x="10" y="485"/>
                    <a:pt x="146" y="619"/>
                    <a:pt x="312" y="619"/>
                  </a:cubicBezTo>
                  <a:cubicBezTo>
                    <a:pt x="315" y="619"/>
                    <a:pt x="318" y="619"/>
                    <a:pt x="321" y="619"/>
                  </a:cubicBezTo>
                  <a:cubicBezTo>
                    <a:pt x="492" y="614"/>
                    <a:pt x="628" y="468"/>
                    <a:pt x="623" y="297"/>
                  </a:cubicBezTo>
                  <a:cubicBezTo>
                    <a:pt x="618" y="133"/>
                    <a:pt x="482" y="1"/>
                    <a:pt x="319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56;p2">
              <a:extLst>
                <a:ext uri="{FF2B5EF4-FFF2-40B4-BE49-F238E27FC236}">
                  <a16:creationId xmlns:a16="http://schemas.microsoft.com/office/drawing/2014/main" id="{9F8C631B-9285-E2DC-7D39-A8855A120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0150" y="2896750"/>
              <a:ext cx="15725" cy="15475"/>
            </a:xfrm>
            <a:custGeom>
              <a:avLst/>
              <a:gdLst>
                <a:gd name="T0" fmla="*/ 324 w 629"/>
                <a:gd name="T1" fmla="*/ 1 h 619"/>
                <a:gd name="T2" fmla="*/ 307 w 629"/>
                <a:gd name="T3" fmla="*/ 1 h 619"/>
                <a:gd name="T4" fmla="*/ 6 w 629"/>
                <a:gd name="T5" fmla="*/ 317 h 619"/>
                <a:gd name="T6" fmla="*/ 322 w 629"/>
                <a:gd name="T7" fmla="*/ 618 h 619"/>
                <a:gd name="T8" fmla="*/ 623 w 629"/>
                <a:gd name="T9" fmla="*/ 297 h 619"/>
                <a:gd name="T10" fmla="*/ 324 w 629"/>
                <a:gd name="T11" fmla="*/ 1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9" h="619" extrusionOk="0">
                  <a:moveTo>
                    <a:pt x="324" y="1"/>
                  </a:moveTo>
                  <a:cubicBezTo>
                    <a:pt x="318" y="1"/>
                    <a:pt x="313" y="1"/>
                    <a:pt x="307" y="1"/>
                  </a:cubicBezTo>
                  <a:cubicBezTo>
                    <a:pt x="131" y="1"/>
                    <a:pt x="1" y="147"/>
                    <a:pt x="6" y="317"/>
                  </a:cubicBezTo>
                  <a:cubicBezTo>
                    <a:pt x="11" y="488"/>
                    <a:pt x="151" y="618"/>
                    <a:pt x="322" y="618"/>
                  </a:cubicBezTo>
                  <a:cubicBezTo>
                    <a:pt x="493" y="608"/>
                    <a:pt x="628" y="468"/>
                    <a:pt x="623" y="297"/>
                  </a:cubicBezTo>
                  <a:cubicBezTo>
                    <a:pt x="618" y="132"/>
                    <a:pt x="482" y="1"/>
                    <a:pt x="324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57;p2">
              <a:extLst>
                <a:ext uri="{FF2B5EF4-FFF2-40B4-BE49-F238E27FC236}">
                  <a16:creationId xmlns:a16="http://schemas.microsoft.com/office/drawing/2014/main" id="{ACC8D563-B1E9-62CC-450A-572E373F8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500" y="2859500"/>
              <a:ext cx="15725" cy="15450"/>
            </a:xfrm>
            <a:custGeom>
              <a:avLst/>
              <a:gdLst>
                <a:gd name="T0" fmla="*/ 317 w 629"/>
                <a:gd name="T1" fmla="*/ 0 h 618"/>
                <a:gd name="T2" fmla="*/ 307 w 629"/>
                <a:gd name="T3" fmla="*/ 0 h 618"/>
                <a:gd name="T4" fmla="*/ 11 w 629"/>
                <a:gd name="T5" fmla="*/ 317 h 618"/>
                <a:gd name="T6" fmla="*/ 318 w 629"/>
                <a:gd name="T7" fmla="*/ 618 h 618"/>
                <a:gd name="T8" fmla="*/ 327 w 629"/>
                <a:gd name="T9" fmla="*/ 618 h 618"/>
                <a:gd name="T10" fmla="*/ 628 w 629"/>
                <a:gd name="T11" fmla="*/ 301 h 618"/>
                <a:gd name="T12" fmla="*/ 317 w 629"/>
                <a:gd name="T13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9" h="618" extrusionOk="0">
                  <a:moveTo>
                    <a:pt x="317" y="0"/>
                  </a:moveTo>
                  <a:cubicBezTo>
                    <a:pt x="313" y="0"/>
                    <a:pt x="310" y="0"/>
                    <a:pt x="307" y="0"/>
                  </a:cubicBezTo>
                  <a:cubicBezTo>
                    <a:pt x="136" y="5"/>
                    <a:pt x="1" y="146"/>
                    <a:pt x="11" y="317"/>
                  </a:cubicBezTo>
                  <a:cubicBezTo>
                    <a:pt x="11" y="484"/>
                    <a:pt x="151" y="618"/>
                    <a:pt x="318" y="618"/>
                  </a:cubicBezTo>
                  <a:cubicBezTo>
                    <a:pt x="321" y="618"/>
                    <a:pt x="324" y="618"/>
                    <a:pt x="327" y="618"/>
                  </a:cubicBezTo>
                  <a:cubicBezTo>
                    <a:pt x="498" y="613"/>
                    <a:pt x="628" y="467"/>
                    <a:pt x="628" y="301"/>
                  </a:cubicBezTo>
                  <a:cubicBezTo>
                    <a:pt x="618" y="129"/>
                    <a:pt x="483" y="0"/>
                    <a:pt x="31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" name="Google Shape;58;p2">
              <a:extLst>
                <a:ext uri="{FF2B5EF4-FFF2-40B4-BE49-F238E27FC236}">
                  <a16:creationId xmlns:a16="http://schemas.microsoft.com/office/drawing/2014/main" id="{EDA87245-62CB-B47F-1BDD-70EFF63482C0}"/>
                </a:ext>
              </a:extLst>
            </p:cNvPr>
            <p:cNvSpPr/>
            <p:nvPr/>
          </p:nvSpPr>
          <p:spPr>
            <a:xfrm>
              <a:off x="1610865" y="2813161"/>
              <a:ext cx="256723" cy="16759"/>
            </a:xfrm>
            <a:custGeom>
              <a:avLst/>
              <a:gdLst/>
              <a:ahLst/>
              <a:cxnLst/>
              <a:rect l="l" t="t" r="r" b="b"/>
              <a:pathLst>
                <a:path w="10270" h="678" fill="none" extrusionOk="0">
                  <a:moveTo>
                    <a:pt x="10270" y="0"/>
                  </a:moveTo>
                  <a:cubicBezTo>
                    <a:pt x="6837" y="372"/>
                    <a:pt x="3414" y="678"/>
                    <a:pt x="0" y="678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2" name="Google Shape;59;p2">
              <a:extLst>
                <a:ext uri="{FF2B5EF4-FFF2-40B4-BE49-F238E27FC236}">
                  <a16:creationId xmlns:a16="http://schemas.microsoft.com/office/drawing/2014/main" id="{CABBF167-183C-85B9-3A34-C722437A0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925" y="2799525"/>
              <a:ext cx="24375" cy="28500"/>
            </a:xfrm>
            <a:custGeom>
              <a:avLst/>
              <a:gdLst>
                <a:gd name="T0" fmla="*/ 1 w 975"/>
                <a:gd name="T1" fmla="*/ 1139 h 1140"/>
                <a:gd name="T2" fmla="*/ 975 w 975"/>
                <a:gd name="T3" fmla="*/ 0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75" h="1140" fill="none" extrusionOk="0">
                  <a:moveTo>
                    <a:pt x="1" y="1139"/>
                  </a:moveTo>
                  <a:cubicBezTo>
                    <a:pt x="387" y="823"/>
                    <a:pt x="719" y="432"/>
                    <a:pt x="97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" name="Google Shape;60;p2">
              <a:extLst>
                <a:ext uri="{FF2B5EF4-FFF2-40B4-BE49-F238E27FC236}">
                  <a16:creationId xmlns:a16="http://schemas.microsoft.com/office/drawing/2014/main" id="{6B8F0DB1-608F-B39F-477C-89CD408C9DDD}"/>
                </a:ext>
              </a:extLst>
            </p:cNvPr>
            <p:cNvSpPr/>
            <p:nvPr/>
          </p:nvSpPr>
          <p:spPr>
            <a:xfrm>
              <a:off x="1947095" y="2966864"/>
              <a:ext cx="64660" cy="98638"/>
            </a:xfrm>
            <a:custGeom>
              <a:avLst/>
              <a:gdLst/>
              <a:ahLst/>
              <a:cxnLst/>
              <a:rect l="l" t="t" r="r" b="b"/>
              <a:pathLst>
                <a:path w="2581" h="3957" fill="none" extrusionOk="0">
                  <a:moveTo>
                    <a:pt x="0" y="3956"/>
                  </a:moveTo>
                  <a:cubicBezTo>
                    <a:pt x="673" y="3138"/>
                    <a:pt x="1285" y="2270"/>
                    <a:pt x="1827" y="1371"/>
                  </a:cubicBezTo>
                  <a:cubicBezTo>
                    <a:pt x="2098" y="924"/>
                    <a:pt x="2349" y="468"/>
                    <a:pt x="2580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4" name="Google Shape;61;p2">
              <a:extLst>
                <a:ext uri="{FF2B5EF4-FFF2-40B4-BE49-F238E27FC236}">
                  <a16:creationId xmlns:a16="http://schemas.microsoft.com/office/drawing/2014/main" id="{BC517A7C-162C-7ED7-0C98-E9315E4F0287}"/>
                </a:ext>
              </a:extLst>
            </p:cNvPr>
            <p:cNvSpPr/>
            <p:nvPr/>
          </p:nvSpPr>
          <p:spPr>
            <a:xfrm>
              <a:off x="1804844" y="2955372"/>
              <a:ext cx="53644" cy="106299"/>
            </a:xfrm>
            <a:custGeom>
              <a:avLst/>
              <a:gdLst/>
              <a:ahLst/>
              <a:cxnLst/>
              <a:rect l="l" t="t" r="r" b="b"/>
              <a:pathLst>
                <a:path w="2134" h="4252" fill="none" extrusionOk="0">
                  <a:moveTo>
                    <a:pt x="2133" y="0"/>
                  </a:moveTo>
                  <a:cubicBezTo>
                    <a:pt x="1712" y="577"/>
                    <a:pt x="1330" y="1190"/>
                    <a:pt x="1004" y="1827"/>
                  </a:cubicBezTo>
                  <a:cubicBezTo>
                    <a:pt x="598" y="2605"/>
                    <a:pt x="261" y="3418"/>
                    <a:pt x="0" y="425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" name="Google Shape;62;p2">
              <a:extLst>
                <a:ext uri="{FF2B5EF4-FFF2-40B4-BE49-F238E27FC236}">
                  <a16:creationId xmlns:a16="http://schemas.microsoft.com/office/drawing/2014/main" id="{47B1F861-9DA3-5C72-14AF-673972681036}"/>
                </a:ext>
              </a:extLst>
            </p:cNvPr>
            <p:cNvSpPr/>
            <p:nvPr/>
          </p:nvSpPr>
          <p:spPr>
            <a:xfrm>
              <a:off x="1993075" y="2916587"/>
              <a:ext cx="371194" cy="84273"/>
            </a:xfrm>
            <a:custGeom>
              <a:avLst/>
              <a:gdLst/>
              <a:ahLst/>
              <a:cxnLst/>
              <a:rect l="l" t="t" r="r" b="b"/>
              <a:pathLst>
                <a:path w="14843" h="3379" fill="none" extrusionOk="0">
                  <a:moveTo>
                    <a:pt x="0" y="3378"/>
                  </a:moveTo>
                  <a:cubicBezTo>
                    <a:pt x="547" y="3283"/>
                    <a:pt x="1089" y="3162"/>
                    <a:pt x="1626" y="3007"/>
                  </a:cubicBezTo>
                  <a:cubicBezTo>
                    <a:pt x="4031" y="2329"/>
                    <a:pt x="6139" y="1034"/>
                    <a:pt x="8643" y="532"/>
                  </a:cubicBezTo>
                  <a:cubicBezTo>
                    <a:pt x="10676" y="126"/>
                    <a:pt x="12774" y="0"/>
                    <a:pt x="14842" y="17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6" name="Google Shape;63;p2">
              <a:extLst>
                <a:ext uri="{FF2B5EF4-FFF2-40B4-BE49-F238E27FC236}">
                  <a16:creationId xmlns:a16="http://schemas.microsoft.com/office/drawing/2014/main" id="{1B427659-8F5F-A3AD-428C-108BD4318858}"/>
                </a:ext>
              </a:extLst>
            </p:cNvPr>
            <p:cNvSpPr/>
            <p:nvPr/>
          </p:nvSpPr>
          <p:spPr>
            <a:xfrm>
              <a:off x="1227696" y="2854818"/>
              <a:ext cx="602532" cy="146042"/>
            </a:xfrm>
            <a:custGeom>
              <a:avLst/>
              <a:gdLst/>
              <a:ahLst/>
              <a:cxnLst/>
              <a:rect l="l" t="t" r="r" b="b"/>
              <a:pathLst>
                <a:path w="24104" h="5844" fill="none" extrusionOk="0">
                  <a:moveTo>
                    <a:pt x="0" y="272"/>
                  </a:moveTo>
                  <a:cubicBezTo>
                    <a:pt x="5406" y="1"/>
                    <a:pt x="10661" y="1998"/>
                    <a:pt x="15811" y="3715"/>
                  </a:cubicBezTo>
                  <a:cubicBezTo>
                    <a:pt x="18497" y="4608"/>
                    <a:pt x="21292" y="5442"/>
                    <a:pt x="24103" y="584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7" name="Google Shape;64;p2">
              <a:extLst>
                <a:ext uri="{FF2B5EF4-FFF2-40B4-BE49-F238E27FC236}">
                  <a16:creationId xmlns:a16="http://schemas.microsoft.com/office/drawing/2014/main" id="{B3C33F89-231F-3497-8D3B-937289C1F2E3}"/>
                </a:ext>
              </a:extLst>
            </p:cNvPr>
            <p:cNvSpPr/>
            <p:nvPr/>
          </p:nvSpPr>
          <p:spPr>
            <a:xfrm>
              <a:off x="1657803" y="2734633"/>
              <a:ext cx="125966" cy="41179"/>
            </a:xfrm>
            <a:custGeom>
              <a:avLst/>
              <a:gdLst/>
              <a:ahLst/>
              <a:cxnLst/>
              <a:rect l="l" t="t" r="r" b="b"/>
              <a:pathLst>
                <a:path w="5051" h="1657" fill="none" extrusionOk="0">
                  <a:moveTo>
                    <a:pt x="1" y="0"/>
                  </a:moveTo>
                  <a:cubicBezTo>
                    <a:pt x="1762" y="271"/>
                    <a:pt x="3474" y="833"/>
                    <a:pt x="5050" y="165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8" name="Google Shape;65;p2">
              <a:extLst>
                <a:ext uri="{FF2B5EF4-FFF2-40B4-BE49-F238E27FC236}">
                  <a16:creationId xmlns:a16="http://schemas.microsoft.com/office/drawing/2014/main" id="{E9C03C1C-9A5F-7167-E21A-F4F9123E69A9}"/>
                </a:ext>
              </a:extLst>
            </p:cNvPr>
            <p:cNvSpPr/>
            <p:nvPr/>
          </p:nvSpPr>
          <p:spPr>
            <a:xfrm>
              <a:off x="1823523" y="3027675"/>
              <a:ext cx="34485" cy="103426"/>
            </a:xfrm>
            <a:custGeom>
              <a:avLst/>
              <a:gdLst/>
              <a:ahLst/>
              <a:cxnLst/>
              <a:rect l="l" t="t" r="r" b="b"/>
              <a:pathLst>
                <a:path w="1376" h="4147" fill="none" extrusionOk="0">
                  <a:moveTo>
                    <a:pt x="0" y="4146"/>
                  </a:moveTo>
                  <a:cubicBezTo>
                    <a:pt x="211" y="3243"/>
                    <a:pt x="472" y="2354"/>
                    <a:pt x="788" y="1481"/>
                  </a:cubicBezTo>
                  <a:cubicBezTo>
                    <a:pt x="964" y="979"/>
                    <a:pt x="1165" y="487"/>
                    <a:pt x="1375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9" name="Google Shape;66;p2">
              <a:extLst>
                <a:ext uri="{FF2B5EF4-FFF2-40B4-BE49-F238E27FC236}">
                  <a16:creationId xmlns:a16="http://schemas.microsoft.com/office/drawing/2014/main" id="{0A95CF38-48F8-26A9-3916-10A3537FF46A}"/>
                </a:ext>
              </a:extLst>
            </p:cNvPr>
            <p:cNvSpPr/>
            <p:nvPr/>
          </p:nvSpPr>
          <p:spPr>
            <a:xfrm>
              <a:off x="1207101" y="2807893"/>
              <a:ext cx="22032" cy="23463"/>
            </a:xfrm>
            <a:custGeom>
              <a:avLst/>
              <a:gdLst/>
              <a:ahLst/>
              <a:cxnLst/>
              <a:rect l="l" t="t" r="r" b="b"/>
              <a:pathLst>
                <a:path w="884" h="955" fill="none" extrusionOk="0">
                  <a:moveTo>
                    <a:pt x="0" y="0"/>
                  </a:moveTo>
                  <a:cubicBezTo>
                    <a:pt x="316" y="296"/>
                    <a:pt x="613" y="618"/>
                    <a:pt x="884" y="954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" name="Google Shape;67;p2">
              <a:extLst>
                <a:ext uri="{FF2B5EF4-FFF2-40B4-BE49-F238E27FC236}">
                  <a16:creationId xmlns:a16="http://schemas.microsoft.com/office/drawing/2014/main" id="{978D683B-3374-A209-A356-D217E6136A00}"/>
                </a:ext>
              </a:extLst>
            </p:cNvPr>
            <p:cNvSpPr/>
            <p:nvPr/>
          </p:nvSpPr>
          <p:spPr>
            <a:xfrm>
              <a:off x="1230091" y="2806457"/>
              <a:ext cx="23948" cy="22505"/>
            </a:xfrm>
            <a:custGeom>
              <a:avLst/>
              <a:gdLst/>
              <a:ahLst/>
              <a:cxnLst/>
              <a:rect l="l" t="t" r="r" b="b"/>
              <a:pathLst>
                <a:path w="945" h="894" fill="none" extrusionOk="0">
                  <a:moveTo>
                    <a:pt x="1" y="0"/>
                  </a:moveTo>
                  <a:cubicBezTo>
                    <a:pt x="332" y="281"/>
                    <a:pt x="648" y="582"/>
                    <a:pt x="944" y="894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1" name="Google Shape;68;p2">
              <a:extLst>
                <a:ext uri="{FF2B5EF4-FFF2-40B4-BE49-F238E27FC236}">
                  <a16:creationId xmlns:a16="http://schemas.microsoft.com/office/drawing/2014/main" id="{58B1F99B-0B5E-BB9E-B9C6-B95DD3ED2202}"/>
                </a:ext>
              </a:extLst>
            </p:cNvPr>
            <p:cNvSpPr/>
            <p:nvPr/>
          </p:nvSpPr>
          <p:spPr>
            <a:xfrm>
              <a:off x="2041929" y="2893603"/>
              <a:ext cx="5748" cy="55544"/>
            </a:xfrm>
            <a:custGeom>
              <a:avLst/>
              <a:gdLst/>
              <a:ahLst/>
              <a:cxnLst/>
              <a:rect l="l" t="t" r="r" b="b"/>
              <a:pathLst>
                <a:path w="227" h="2215" fill="none" extrusionOk="0">
                  <a:moveTo>
                    <a:pt x="1" y="1"/>
                  </a:moveTo>
                  <a:cubicBezTo>
                    <a:pt x="76" y="738"/>
                    <a:pt x="151" y="1476"/>
                    <a:pt x="227" y="2214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2" name="Google Shape;69;p2">
              <a:extLst>
                <a:ext uri="{FF2B5EF4-FFF2-40B4-BE49-F238E27FC236}">
                  <a16:creationId xmlns:a16="http://schemas.microsoft.com/office/drawing/2014/main" id="{813D6742-F122-2127-FE92-FC24D3FF3C20}"/>
                </a:ext>
              </a:extLst>
            </p:cNvPr>
            <p:cNvSpPr/>
            <p:nvPr/>
          </p:nvSpPr>
          <p:spPr>
            <a:xfrm>
              <a:off x="2065877" y="2898870"/>
              <a:ext cx="6705" cy="43094"/>
            </a:xfrm>
            <a:custGeom>
              <a:avLst/>
              <a:gdLst/>
              <a:ahLst/>
              <a:cxnLst/>
              <a:rect l="l" t="t" r="r" b="b"/>
              <a:pathLst>
                <a:path w="272" h="1717" fill="none" extrusionOk="0">
                  <a:moveTo>
                    <a:pt x="0" y="0"/>
                  </a:moveTo>
                  <a:cubicBezTo>
                    <a:pt x="91" y="573"/>
                    <a:pt x="181" y="1145"/>
                    <a:pt x="271" y="1717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3" name="Google Shape;70;p2">
              <a:extLst>
                <a:ext uri="{FF2B5EF4-FFF2-40B4-BE49-F238E27FC236}">
                  <a16:creationId xmlns:a16="http://schemas.microsoft.com/office/drawing/2014/main" id="{E7981F46-ACFA-056D-4EEC-E77BD2EAFC0D}"/>
                </a:ext>
              </a:extLst>
            </p:cNvPr>
            <p:cNvSpPr/>
            <p:nvPr/>
          </p:nvSpPr>
          <p:spPr>
            <a:xfrm>
              <a:off x="2092220" y="2893124"/>
              <a:ext cx="5269" cy="36870"/>
            </a:xfrm>
            <a:custGeom>
              <a:avLst/>
              <a:gdLst/>
              <a:ahLst/>
              <a:cxnLst/>
              <a:rect l="l" t="t" r="r" b="b"/>
              <a:pathLst>
                <a:path w="222" h="1472" fill="none" extrusionOk="0">
                  <a:moveTo>
                    <a:pt x="0" y="1"/>
                  </a:moveTo>
                  <a:cubicBezTo>
                    <a:pt x="76" y="492"/>
                    <a:pt x="146" y="979"/>
                    <a:pt x="221" y="147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56" name="Google Shape;71;p2">
              <a:extLst>
                <a:ext uri="{FF2B5EF4-FFF2-40B4-BE49-F238E27FC236}">
                  <a16:creationId xmlns:a16="http://schemas.microsoft.com/office/drawing/2014/main" id="{30391001-9C50-9850-42A8-67B557EF253B}"/>
                </a:ext>
              </a:extLst>
            </p:cNvPr>
            <p:cNvSpPr/>
            <p:nvPr/>
          </p:nvSpPr>
          <p:spPr>
            <a:xfrm>
              <a:off x="2313021" y="2873971"/>
              <a:ext cx="93876" cy="21068"/>
            </a:xfrm>
            <a:custGeom>
              <a:avLst/>
              <a:gdLst/>
              <a:ahLst/>
              <a:cxnLst/>
              <a:rect l="l" t="t" r="r" b="b"/>
              <a:pathLst>
                <a:path w="3750" h="839" fill="none" extrusionOk="0">
                  <a:moveTo>
                    <a:pt x="3750" y="467"/>
                  </a:moveTo>
                  <a:cubicBezTo>
                    <a:pt x="3695" y="482"/>
                    <a:pt x="3634" y="502"/>
                    <a:pt x="3574" y="518"/>
                  </a:cubicBezTo>
                  <a:cubicBezTo>
                    <a:pt x="2385" y="839"/>
                    <a:pt x="1065" y="653"/>
                    <a:pt x="16" y="11"/>
                  </a:cubicBezTo>
                  <a:cubicBezTo>
                    <a:pt x="16" y="11"/>
                    <a:pt x="6" y="6"/>
                    <a:pt x="0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57" name="Google Shape;72;p2">
              <a:extLst>
                <a:ext uri="{FF2B5EF4-FFF2-40B4-BE49-F238E27FC236}">
                  <a16:creationId xmlns:a16="http://schemas.microsoft.com/office/drawing/2014/main" id="{20C4B586-A7FF-7F2C-0F3C-54054C32518E}"/>
                </a:ext>
              </a:extLst>
            </p:cNvPr>
            <p:cNvSpPr/>
            <p:nvPr/>
          </p:nvSpPr>
          <p:spPr>
            <a:xfrm>
              <a:off x="2309668" y="2864874"/>
              <a:ext cx="9100" cy="22026"/>
            </a:xfrm>
            <a:custGeom>
              <a:avLst/>
              <a:gdLst/>
              <a:ahLst/>
              <a:cxnLst/>
              <a:rect l="l" t="t" r="r" b="b"/>
              <a:pathLst>
                <a:path w="368" h="884" fill="none" extrusionOk="0">
                  <a:moveTo>
                    <a:pt x="1" y="883"/>
                  </a:moveTo>
                  <a:cubicBezTo>
                    <a:pt x="31" y="713"/>
                    <a:pt x="76" y="542"/>
                    <a:pt x="147" y="382"/>
                  </a:cubicBezTo>
                  <a:cubicBezTo>
                    <a:pt x="207" y="246"/>
                    <a:pt x="277" y="121"/>
                    <a:pt x="367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58" name="Google Shape;73;p2">
              <a:extLst>
                <a:ext uri="{FF2B5EF4-FFF2-40B4-BE49-F238E27FC236}">
                  <a16:creationId xmlns:a16="http://schemas.microsoft.com/office/drawing/2014/main" id="{D294815F-0E39-515B-14E4-7F79A84B061C}"/>
                </a:ext>
              </a:extLst>
            </p:cNvPr>
            <p:cNvSpPr/>
            <p:nvPr/>
          </p:nvSpPr>
          <p:spPr>
            <a:xfrm>
              <a:off x="2237824" y="2799753"/>
              <a:ext cx="48854" cy="43094"/>
            </a:xfrm>
            <a:custGeom>
              <a:avLst/>
              <a:gdLst/>
              <a:ahLst/>
              <a:cxnLst/>
              <a:rect l="l" t="t" r="r" b="b"/>
              <a:pathLst>
                <a:path w="1949" h="1712" fill="none" extrusionOk="0">
                  <a:moveTo>
                    <a:pt x="1948" y="40"/>
                  </a:moveTo>
                  <a:cubicBezTo>
                    <a:pt x="919" y="0"/>
                    <a:pt x="121" y="778"/>
                    <a:pt x="1" y="1712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grpSp>
        <p:nvGrpSpPr>
          <p:cNvPr id="259" name="Google Shape;74;p2">
            <a:extLst>
              <a:ext uri="{FF2B5EF4-FFF2-40B4-BE49-F238E27FC236}">
                <a16:creationId xmlns:a16="http://schemas.microsoft.com/office/drawing/2014/main" id="{5DA0B49D-4EA9-694C-E2F5-CD0613CCAF9C}"/>
              </a:ext>
            </a:extLst>
          </p:cNvPr>
          <p:cNvGrpSpPr>
            <a:grpSpLocks/>
          </p:cNvGrpSpPr>
          <p:nvPr/>
        </p:nvGrpSpPr>
        <p:grpSpPr bwMode="auto">
          <a:xfrm>
            <a:off x="15163800" y="2328863"/>
            <a:ext cx="3368675" cy="1157287"/>
            <a:chOff x="2360400" y="1877425"/>
            <a:chExt cx="873900" cy="300400"/>
          </a:xfrm>
        </p:grpSpPr>
        <p:sp>
          <p:nvSpPr>
            <p:cNvPr id="260" name="Google Shape;75;p2">
              <a:extLst>
                <a:ext uri="{FF2B5EF4-FFF2-40B4-BE49-F238E27FC236}">
                  <a16:creationId xmlns:a16="http://schemas.microsoft.com/office/drawing/2014/main" id="{74411097-1FDA-C652-547E-E15D63392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825" y="2122925"/>
              <a:ext cx="173325" cy="54900"/>
            </a:xfrm>
            <a:custGeom>
              <a:avLst/>
              <a:gdLst>
                <a:gd name="T0" fmla="*/ 5552 w 6933"/>
                <a:gd name="T1" fmla="*/ 0 h 2196"/>
                <a:gd name="T2" fmla="*/ 2541 w 6933"/>
                <a:gd name="T3" fmla="*/ 137 h 2196"/>
                <a:gd name="T4" fmla="*/ 6 w 6933"/>
                <a:gd name="T5" fmla="*/ 35 h 2196"/>
                <a:gd name="T6" fmla="*/ 1 w 6933"/>
                <a:gd name="T7" fmla="*/ 85 h 2196"/>
                <a:gd name="T8" fmla="*/ 5667 w 6933"/>
                <a:gd name="T9" fmla="*/ 2195 h 2196"/>
                <a:gd name="T10" fmla="*/ 6933 w 6933"/>
                <a:gd name="T11" fmla="*/ 2098 h 2196"/>
                <a:gd name="T12" fmla="*/ 5552 w 6933"/>
                <a:gd name="T13" fmla="*/ 0 h 2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33" h="2196" extrusionOk="0">
                  <a:moveTo>
                    <a:pt x="5552" y="0"/>
                  </a:moveTo>
                  <a:cubicBezTo>
                    <a:pt x="4557" y="90"/>
                    <a:pt x="3549" y="137"/>
                    <a:pt x="2541" y="137"/>
                  </a:cubicBezTo>
                  <a:cubicBezTo>
                    <a:pt x="1694" y="137"/>
                    <a:pt x="847" y="104"/>
                    <a:pt x="6" y="35"/>
                  </a:cubicBezTo>
                  <a:lnTo>
                    <a:pt x="1" y="85"/>
                  </a:lnTo>
                  <a:cubicBezTo>
                    <a:pt x="1554" y="1442"/>
                    <a:pt x="3610" y="2195"/>
                    <a:pt x="5667" y="2195"/>
                  </a:cubicBezTo>
                  <a:cubicBezTo>
                    <a:pt x="6090" y="2195"/>
                    <a:pt x="6514" y="2163"/>
                    <a:pt x="6933" y="2098"/>
                  </a:cubicBezTo>
                  <a:cubicBezTo>
                    <a:pt x="6611" y="1315"/>
                    <a:pt x="6175" y="572"/>
                    <a:pt x="555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76;p2">
              <a:extLst>
                <a:ext uri="{FF2B5EF4-FFF2-40B4-BE49-F238E27FC236}">
                  <a16:creationId xmlns:a16="http://schemas.microsoft.com/office/drawing/2014/main" id="{521F6E72-BE1A-E246-06FE-B42C03254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875" y="2014250"/>
              <a:ext cx="173325" cy="63950"/>
            </a:xfrm>
            <a:custGeom>
              <a:avLst/>
              <a:gdLst>
                <a:gd name="T0" fmla="*/ 3445 w 6933"/>
                <a:gd name="T1" fmla="*/ 0 h 2558"/>
                <a:gd name="T2" fmla="*/ 0 w 6933"/>
                <a:gd name="T3" fmla="*/ 1852 h 2558"/>
                <a:gd name="T4" fmla="*/ 3357 w 6933"/>
                <a:gd name="T5" fmla="*/ 2558 h 2558"/>
                <a:gd name="T6" fmla="*/ 6932 w 6933"/>
                <a:gd name="T7" fmla="*/ 1752 h 2558"/>
                <a:gd name="T8" fmla="*/ 3469 w 6933"/>
                <a:gd name="T9" fmla="*/ 0 h 2558"/>
                <a:gd name="T10" fmla="*/ 3445 w 6933"/>
                <a:gd name="T11" fmla="*/ 0 h 2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33" h="2558" extrusionOk="0">
                  <a:moveTo>
                    <a:pt x="3445" y="0"/>
                  </a:moveTo>
                  <a:cubicBezTo>
                    <a:pt x="2099" y="0"/>
                    <a:pt x="884" y="835"/>
                    <a:pt x="0" y="1852"/>
                  </a:cubicBezTo>
                  <a:cubicBezTo>
                    <a:pt x="1053" y="2323"/>
                    <a:pt x="2205" y="2558"/>
                    <a:pt x="3357" y="2558"/>
                  </a:cubicBezTo>
                  <a:cubicBezTo>
                    <a:pt x="4589" y="2558"/>
                    <a:pt x="5822" y="2289"/>
                    <a:pt x="6932" y="1752"/>
                  </a:cubicBezTo>
                  <a:cubicBezTo>
                    <a:pt x="6064" y="718"/>
                    <a:pt x="4819" y="10"/>
                    <a:pt x="3469" y="0"/>
                  </a:cubicBezTo>
                  <a:cubicBezTo>
                    <a:pt x="3461" y="0"/>
                    <a:pt x="3453" y="0"/>
                    <a:pt x="344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77;p2">
              <a:extLst>
                <a:ext uri="{FF2B5EF4-FFF2-40B4-BE49-F238E27FC236}">
                  <a16:creationId xmlns:a16="http://schemas.microsoft.com/office/drawing/2014/main" id="{6A900290-5860-68FB-71EA-DFBAF4595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875" y="1877425"/>
              <a:ext cx="176825" cy="50400"/>
            </a:xfrm>
            <a:custGeom>
              <a:avLst/>
              <a:gdLst>
                <a:gd name="T0" fmla="*/ 5441 w 7073"/>
                <a:gd name="T1" fmla="*/ 1 h 2016"/>
                <a:gd name="T2" fmla="*/ 0 w 7073"/>
                <a:gd name="T3" fmla="*/ 1864 h 2016"/>
                <a:gd name="T4" fmla="*/ 0 w 7073"/>
                <a:gd name="T5" fmla="*/ 1920 h 2016"/>
                <a:gd name="T6" fmla="*/ 2257 w 7073"/>
                <a:gd name="T7" fmla="*/ 1840 h 2016"/>
                <a:gd name="T8" fmla="*/ 5667 w 7073"/>
                <a:gd name="T9" fmla="*/ 2015 h 2016"/>
                <a:gd name="T10" fmla="*/ 7072 w 7073"/>
                <a:gd name="T11" fmla="*/ 158 h 2016"/>
                <a:gd name="T12" fmla="*/ 5441 w 7073"/>
                <a:gd name="T13" fmla="*/ 1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73" h="2016" extrusionOk="0">
                  <a:moveTo>
                    <a:pt x="5441" y="1"/>
                  </a:moveTo>
                  <a:cubicBezTo>
                    <a:pt x="3490" y="1"/>
                    <a:pt x="1537" y="657"/>
                    <a:pt x="0" y="1864"/>
                  </a:cubicBezTo>
                  <a:lnTo>
                    <a:pt x="0" y="1920"/>
                  </a:lnTo>
                  <a:cubicBezTo>
                    <a:pt x="751" y="1866"/>
                    <a:pt x="1505" y="1840"/>
                    <a:pt x="2257" y="1840"/>
                  </a:cubicBezTo>
                  <a:cubicBezTo>
                    <a:pt x="3400" y="1840"/>
                    <a:pt x="4541" y="1900"/>
                    <a:pt x="5667" y="2015"/>
                  </a:cubicBezTo>
                  <a:cubicBezTo>
                    <a:pt x="6249" y="1518"/>
                    <a:pt x="6761" y="856"/>
                    <a:pt x="7072" y="158"/>
                  </a:cubicBezTo>
                  <a:cubicBezTo>
                    <a:pt x="6535" y="52"/>
                    <a:pt x="5988" y="1"/>
                    <a:pt x="544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78;p2">
              <a:extLst>
                <a:ext uri="{FF2B5EF4-FFF2-40B4-BE49-F238E27FC236}">
                  <a16:creationId xmlns:a16="http://schemas.microsoft.com/office/drawing/2014/main" id="{5B62F2C9-E930-FEB8-A283-2E4410431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400" y="1936450"/>
              <a:ext cx="255400" cy="177825"/>
            </a:xfrm>
            <a:custGeom>
              <a:avLst/>
              <a:gdLst>
                <a:gd name="T0" fmla="*/ 4861 w 10216"/>
                <a:gd name="T1" fmla="*/ 2930 h 7113"/>
                <a:gd name="T2" fmla="*/ 5276 w 10216"/>
                <a:gd name="T3" fmla="*/ 3263 h 7113"/>
                <a:gd name="T4" fmla="*/ 5581 w 10216"/>
                <a:gd name="T5" fmla="*/ 3210 h 7113"/>
                <a:gd name="T6" fmla="*/ 5648 w 10216"/>
                <a:gd name="T7" fmla="*/ 3213 h 7113"/>
                <a:gd name="T8" fmla="*/ 6501 w 10216"/>
                <a:gd name="T9" fmla="*/ 4212 h 7113"/>
                <a:gd name="T10" fmla="*/ 5581 w 10216"/>
                <a:gd name="T11" fmla="*/ 5068 h 7113"/>
                <a:gd name="T12" fmla="*/ 5507 w 10216"/>
                <a:gd name="T13" fmla="*/ 5065 h 7113"/>
                <a:gd name="T14" fmla="*/ 4654 w 10216"/>
                <a:gd name="T15" fmla="*/ 4071 h 7113"/>
                <a:gd name="T16" fmla="*/ 4724 w 10216"/>
                <a:gd name="T17" fmla="*/ 3770 h 7113"/>
                <a:gd name="T18" fmla="*/ 4433 w 10216"/>
                <a:gd name="T19" fmla="*/ 3439 h 7113"/>
                <a:gd name="T20" fmla="*/ 4784 w 10216"/>
                <a:gd name="T21" fmla="*/ 2937 h 7113"/>
                <a:gd name="T22" fmla="*/ 4861 w 10216"/>
                <a:gd name="T23" fmla="*/ 2930 h 7113"/>
                <a:gd name="T24" fmla="*/ 9211 w 10216"/>
                <a:gd name="T25" fmla="*/ 0 h 7113"/>
                <a:gd name="T26" fmla="*/ 3509 w 10216"/>
                <a:gd name="T27" fmla="*/ 1918 h 7113"/>
                <a:gd name="T28" fmla="*/ 41 w 10216"/>
                <a:gd name="T29" fmla="*/ 3153 h 7113"/>
                <a:gd name="T30" fmla="*/ 1 w 10216"/>
                <a:gd name="T31" fmla="*/ 3152 h 7113"/>
                <a:gd name="T32" fmla="*/ 1 w 10216"/>
                <a:gd name="T33" fmla="*/ 3890 h 7113"/>
                <a:gd name="T34" fmla="*/ 161 w 10216"/>
                <a:gd name="T35" fmla="*/ 3925 h 7113"/>
                <a:gd name="T36" fmla="*/ 824 w 10216"/>
                <a:gd name="T37" fmla="*/ 4011 h 7113"/>
                <a:gd name="T38" fmla="*/ 3509 w 10216"/>
                <a:gd name="T39" fmla="*/ 5155 h 7113"/>
                <a:gd name="T40" fmla="*/ 9432 w 10216"/>
                <a:gd name="T41" fmla="*/ 7113 h 7113"/>
                <a:gd name="T42" fmla="*/ 10095 w 10216"/>
                <a:gd name="T43" fmla="*/ 2565 h 7113"/>
                <a:gd name="T44" fmla="*/ 9211 w 10216"/>
                <a:gd name="T45" fmla="*/ 0 h 7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216" h="7113" extrusionOk="0">
                  <a:moveTo>
                    <a:pt x="4861" y="2930"/>
                  </a:moveTo>
                  <a:cubicBezTo>
                    <a:pt x="5057" y="2930"/>
                    <a:pt x="5232" y="3063"/>
                    <a:pt x="5276" y="3263"/>
                  </a:cubicBezTo>
                  <a:cubicBezTo>
                    <a:pt x="5372" y="3230"/>
                    <a:pt x="5474" y="3210"/>
                    <a:pt x="5581" y="3210"/>
                  </a:cubicBezTo>
                  <a:cubicBezTo>
                    <a:pt x="5603" y="3210"/>
                    <a:pt x="5625" y="3211"/>
                    <a:pt x="5648" y="3213"/>
                  </a:cubicBezTo>
                  <a:cubicBezTo>
                    <a:pt x="6160" y="3253"/>
                    <a:pt x="6541" y="3700"/>
                    <a:pt x="6501" y="4212"/>
                  </a:cubicBezTo>
                  <a:cubicBezTo>
                    <a:pt x="6467" y="4699"/>
                    <a:pt x="6061" y="5068"/>
                    <a:pt x="5581" y="5068"/>
                  </a:cubicBezTo>
                  <a:cubicBezTo>
                    <a:pt x="5556" y="5068"/>
                    <a:pt x="5532" y="5067"/>
                    <a:pt x="5507" y="5065"/>
                  </a:cubicBezTo>
                  <a:cubicBezTo>
                    <a:pt x="4995" y="5025"/>
                    <a:pt x="4614" y="4578"/>
                    <a:pt x="4654" y="4071"/>
                  </a:cubicBezTo>
                  <a:cubicBezTo>
                    <a:pt x="4659" y="3966"/>
                    <a:pt x="4684" y="3865"/>
                    <a:pt x="4724" y="3770"/>
                  </a:cubicBezTo>
                  <a:cubicBezTo>
                    <a:pt x="4578" y="3725"/>
                    <a:pt x="4463" y="3599"/>
                    <a:pt x="4433" y="3439"/>
                  </a:cubicBezTo>
                  <a:cubicBezTo>
                    <a:pt x="4393" y="3203"/>
                    <a:pt x="4543" y="2977"/>
                    <a:pt x="4784" y="2937"/>
                  </a:cubicBezTo>
                  <a:cubicBezTo>
                    <a:pt x="4810" y="2932"/>
                    <a:pt x="4836" y="2930"/>
                    <a:pt x="4861" y="2930"/>
                  </a:cubicBezTo>
                  <a:close/>
                  <a:moveTo>
                    <a:pt x="9211" y="0"/>
                  </a:moveTo>
                  <a:cubicBezTo>
                    <a:pt x="7224" y="392"/>
                    <a:pt x="5296" y="1014"/>
                    <a:pt x="3509" y="1918"/>
                  </a:cubicBezTo>
                  <a:cubicBezTo>
                    <a:pt x="2402" y="2474"/>
                    <a:pt x="1280" y="3153"/>
                    <a:pt x="41" y="3153"/>
                  </a:cubicBezTo>
                  <a:cubicBezTo>
                    <a:pt x="28" y="3153"/>
                    <a:pt x="14" y="3153"/>
                    <a:pt x="1" y="3152"/>
                  </a:cubicBezTo>
                  <a:lnTo>
                    <a:pt x="1" y="3890"/>
                  </a:lnTo>
                  <a:cubicBezTo>
                    <a:pt x="56" y="3905"/>
                    <a:pt x="106" y="3915"/>
                    <a:pt x="161" y="3925"/>
                  </a:cubicBezTo>
                  <a:cubicBezTo>
                    <a:pt x="382" y="3930"/>
                    <a:pt x="603" y="3961"/>
                    <a:pt x="824" y="4011"/>
                  </a:cubicBezTo>
                  <a:cubicBezTo>
                    <a:pt x="1763" y="4207"/>
                    <a:pt x="2641" y="4719"/>
                    <a:pt x="3509" y="5155"/>
                  </a:cubicBezTo>
                  <a:cubicBezTo>
                    <a:pt x="5366" y="6089"/>
                    <a:pt x="7364" y="6726"/>
                    <a:pt x="9432" y="7113"/>
                  </a:cubicBezTo>
                  <a:cubicBezTo>
                    <a:pt x="10215" y="5773"/>
                    <a:pt x="10210" y="4121"/>
                    <a:pt x="10095" y="2565"/>
                  </a:cubicBezTo>
                  <a:cubicBezTo>
                    <a:pt x="10029" y="1642"/>
                    <a:pt x="9889" y="628"/>
                    <a:pt x="921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79;p2">
              <a:extLst>
                <a:ext uri="{FF2B5EF4-FFF2-40B4-BE49-F238E27FC236}">
                  <a16:creationId xmlns:a16="http://schemas.microsoft.com/office/drawing/2014/main" id="{A0F676EF-F869-3DD2-DC26-1B4D82597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675" y="1923400"/>
              <a:ext cx="643625" cy="202975"/>
            </a:xfrm>
            <a:custGeom>
              <a:avLst/>
              <a:gdLst>
                <a:gd name="T0" fmla="*/ 11575 w 25745"/>
                <a:gd name="T1" fmla="*/ 1752 h 8119"/>
                <a:gd name="T2" fmla="*/ 11309 w 25745"/>
                <a:gd name="T3" fmla="*/ 2043 h 8119"/>
                <a:gd name="T4" fmla="*/ 11289 w 25745"/>
                <a:gd name="T5" fmla="*/ 1496 h 8119"/>
                <a:gd name="T6" fmla="*/ 14029 w 25745"/>
                <a:gd name="T7" fmla="*/ 2184 h 8119"/>
                <a:gd name="T8" fmla="*/ 14049 w 25745"/>
                <a:gd name="T9" fmla="*/ 2731 h 8119"/>
                <a:gd name="T10" fmla="*/ 13763 w 25745"/>
                <a:gd name="T11" fmla="*/ 2470 h 8119"/>
                <a:gd name="T12" fmla="*/ 14029 w 25745"/>
                <a:gd name="T13" fmla="*/ 2184 h 8119"/>
                <a:gd name="T14" fmla="*/ 12533 w 25745"/>
                <a:gd name="T15" fmla="*/ 2897 h 8119"/>
                <a:gd name="T16" fmla="*/ 12263 w 25745"/>
                <a:gd name="T17" fmla="*/ 3183 h 8119"/>
                <a:gd name="T18" fmla="*/ 12247 w 25745"/>
                <a:gd name="T19" fmla="*/ 2636 h 8119"/>
                <a:gd name="T20" fmla="*/ 20283 w 25745"/>
                <a:gd name="T21" fmla="*/ 3895 h 8119"/>
                <a:gd name="T22" fmla="*/ 20303 w 25745"/>
                <a:gd name="T23" fmla="*/ 4447 h 8119"/>
                <a:gd name="T24" fmla="*/ 20012 w 25745"/>
                <a:gd name="T25" fmla="*/ 4186 h 8119"/>
                <a:gd name="T26" fmla="*/ 20283 w 25745"/>
                <a:gd name="T27" fmla="*/ 3895 h 8119"/>
                <a:gd name="T28" fmla="*/ 16810 w 25745"/>
                <a:gd name="T29" fmla="*/ 4277 h 8119"/>
                <a:gd name="T30" fmla="*/ 16540 w 25745"/>
                <a:gd name="T31" fmla="*/ 4563 h 8119"/>
                <a:gd name="T32" fmla="*/ 16524 w 25745"/>
                <a:gd name="T33" fmla="*/ 4011 h 8119"/>
                <a:gd name="T34" fmla="*/ 15472 w 25745"/>
                <a:gd name="T35" fmla="*/ 5260 h 8119"/>
                <a:gd name="T36" fmla="*/ 15480 w 25745"/>
                <a:gd name="T37" fmla="*/ 5808 h 8119"/>
                <a:gd name="T38" fmla="*/ 15194 w 25745"/>
                <a:gd name="T39" fmla="*/ 5547 h 8119"/>
                <a:gd name="T40" fmla="*/ 15472 w 25745"/>
                <a:gd name="T41" fmla="*/ 5260 h 8119"/>
                <a:gd name="T42" fmla="*/ 6877 w 25745"/>
                <a:gd name="T43" fmla="*/ 3634 h 8119"/>
                <a:gd name="T44" fmla="*/ 6765 w 25745"/>
                <a:gd name="T45" fmla="*/ 6192 h 8119"/>
                <a:gd name="T46" fmla="*/ 6853 w 25745"/>
                <a:gd name="T47" fmla="*/ 3634 h 8119"/>
                <a:gd name="T48" fmla="*/ 3368 w 25745"/>
                <a:gd name="T49" fmla="*/ 81 h 8119"/>
                <a:gd name="T50" fmla="*/ 884 w 25745"/>
                <a:gd name="T51" fmla="*/ 3087 h 8119"/>
                <a:gd name="T52" fmla="*/ 3052 w 25745"/>
                <a:gd name="T53" fmla="*/ 8016 h 8119"/>
                <a:gd name="T54" fmla="*/ 8598 w 25745"/>
                <a:gd name="T55" fmla="*/ 7981 h 8119"/>
                <a:gd name="T56" fmla="*/ 22647 w 25745"/>
                <a:gd name="T57" fmla="*/ 4668 h 8119"/>
                <a:gd name="T58" fmla="*/ 24655 w 25745"/>
                <a:gd name="T59" fmla="*/ 4638 h 8119"/>
                <a:gd name="T60" fmla="*/ 25744 w 25745"/>
                <a:gd name="T61" fmla="*/ 2470 h 8119"/>
                <a:gd name="T62" fmla="*/ 22647 w 25745"/>
                <a:gd name="T63" fmla="*/ 3449 h 8119"/>
                <a:gd name="T64" fmla="*/ 9035 w 25745"/>
                <a:gd name="T65" fmla="*/ 176 h 8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45" h="8119" extrusionOk="0">
                  <a:moveTo>
                    <a:pt x="11307" y="1496"/>
                  </a:moveTo>
                  <a:cubicBezTo>
                    <a:pt x="11450" y="1496"/>
                    <a:pt x="11570" y="1608"/>
                    <a:pt x="11575" y="1752"/>
                  </a:cubicBezTo>
                  <a:cubicBezTo>
                    <a:pt x="11585" y="1908"/>
                    <a:pt x="11469" y="2033"/>
                    <a:pt x="11319" y="2043"/>
                  </a:cubicBezTo>
                  <a:cubicBezTo>
                    <a:pt x="11316" y="2043"/>
                    <a:pt x="11313" y="2043"/>
                    <a:pt x="11309" y="2043"/>
                  </a:cubicBezTo>
                  <a:cubicBezTo>
                    <a:pt x="11163" y="2043"/>
                    <a:pt x="11038" y="1930"/>
                    <a:pt x="11033" y="1782"/>
                  </a:cubicBezTo>
                  <a:cubicBezTo>
                    <a:pt x="11023" y="1632"/>
                    <a:pt x="11138" y="1501"/>
                    <a:pt x="11289" y="1496"/>
                  </a:cubicBezTo>
                  <a:cubicBezTo>
                    <a:pt x="11295" y="1496"/>
                    <a:pt x="11301" y="1496"/>
                    <a:pt x="11307" y="1496"/>
                  </a:cubicBezTo>
                  <a:close/>
                  <a:moveTo>
                    <a:pt x="14029" y="2184"/>
                  </a:moveTo>
                  <a:cubicBezTo>
                    <a:pt x="14180" y="2184"/>
                    <a:pt x="14301" y="2297"/>
                    <a:pt x="14310" y="2445"/>
                  </a:cubicBezTo>
                  <a:cubicBezTo>
                    <a:pt x="14315" y="2595"/>
                    <a:pt x="14200" y="2721"/>
                    <a:pt x="14049" y="2731"/>
                  </a:cubicBezTo>
                  <a:cubicBezTo>
                    <a:pt x="14046" y="2731"/>
                    <a:pt x="14043" y="2731"/>
                    <a:pt x="14040" y="2731"/>
                  </a:cubicBezTo>
                  <a:cubicBezTo>
                    <a:pt x="13893" y="2731"/>
                    <a:pt x="13768" y="2617"/>
                    <a:pt x="13763" y="2470"/>
                  </a:cubicBezTo>
                  <a:cubicBezTo>
                    <a:pt x="13753" y="2319"/>
                    <a:pt x="13869" y="2194"/>
                    <a:pt x="14019" y="2184"/>
                  </a:cubicBezTo>
                  <a:cubicBezTo>
                    <a:pt x="14022" y="2184"/>
                    <a:pt x="14026" y="2184"/>
                    <a:pt x="14029" y="2184"/>
                  </a:cubicBezTo>
                  <a:close/>
                  <a:moveTo>
                    <a:pt x="12257" y="2635"/>
                  </a:moveTo>
                  <a:cubicBezTo>
                    <a:pt x="12403" y="2635"/>
                    <a:pt x="12529" y="2749"/>
                    <a:pt x="12533" y="2897"/>
                  </a:cubicBezTo>
                  <a:cubicBezTo>
                    <a:pt x="12544" y="3047"/>
                    <a:pt x="12423" y="3178"/>
                    <a:pt x="12272" y="3183"/>
                  </a:cubicBezTo>
                  <a:cubicBezTo>
                    <a:pt x="12269" y="3183"/>
                    <a:pt x="12266" y="3183"/>
                    <a:pt x="12263" y="3183"/>
                  </a:cubicBezTo>
                  <a:cubicBezTo>
                    <a:pt x="12116" y="3183"/>
                    <a:pt x="11996" y="3074"/>
                    <a:pt x="11986" y="2922"/>
                  </a:cubicBezTo>
                  <a:cubicBezTo>
                    <a:pt x="11981" y="2771"/>
                    <a:pt x="12097" y="2646"/>
                    <a:pt x="12247" y="2636"/>
                  </a:cubicBezTo>
                  <a:cubicBezTo>
                    <a:pt x="12251" y="2635"/>
                    <a:pt x="12254" y="2635"/>
                    <a:pt x="12257" y="2635"/>
                  </a:cubicBezTo>
                  <a:close/>
                  <a:moveTo>
                    <a:pt x="20283" y="3895"/>
                  </a:moveTo>
                  <a:cubicBezTo>
                    <a:pt x="20429" y="3895"/>
                    <a:pt x="20554" y="4009"/>
                    <a:pt x="20559" y="4156"/>
                  </a:cubicBezTo>
                  <a:cubicBezTo>
                    <a:pt x="20569" y="4312"/>
                    <a:pt x="20454" y="4437"/>
                    <a:pt x="20303" y="4447"/>
                  </a:cubicBezTo>
                  <a:cubicBezTo>
                    <a:pt x="20300" y="4448"/>
                    <a:pt x="20297" y="4448"/>
                    <a:pt x="20294" y="4448"/>
                  </a:cubicBezTo>
                  <a:cubicBezTo>
                    <a:pt x="20143" y="4448"/>
                    <a:pt x="20022" y="4334"/>
                    <a:pt x="20012" y="4186"/>
                  </a:cubicBezTo>
                  <a:cubicBezTo>
                    <a:pt x="20007" y="4036"/>
                    <a:pt x="20123" y="3905"/>
                    <a:pt x="20273" y="3895"/>
                  </a:cubicBezTo>
                  <a:cubicBezTo>
                    <a:pt x="20276" y="3895"/>
                    <a:pt x="20280" y="3895"/>
                    <a:pt x="20283" y="3895"/>
                  </a:cubicBezTo>
                  <a:close/>
                  <a:moveTo>
                    <a:pt x="16533" y="4011"/>
                  </a:moveTo>
                  <a:cubicBezTo>
                    <a:pt x="16680" y="4011"/>
                    <a:pt x="16805" y="4129"/>
                    <a:pt x="16810" y="4277"/>
                  </a:cubicBezTo>
                  <a:cubicBezTo>
                    <a:pt x="16820" y="4427"/>
                    <a:pt x="16700" y="4553"/>
                    <a:pt x="16549" y="4563"/>
                  </a:cubicBezTo>
                  <a:cubicBezTo>
                    <a:pt x="16546" y="4563"/>
                    <a:pt x="16543" y="4563"/>
                    <a:pt x="16540" y="4563"/>
                  </a:cubicBezTo>
                  <a:cubicBezTo>
                    <a:pt x="16393" y="4563"/>
                    <a:pt x="16268" y="4449"/>
                    <a:pt x="16263" y="4302"/>
                  </a:cubicBezTo>
                  <a:cubicBezTo>
                    <a:pt x="16253" y="4151"/>
                    <a:pt x="16373" y="4021"/>
                    <a:pt x="16524" y="4011"/>
                  </a:cubicBezTo>
                  <a:cubicBezTo>
                    <a:pt x="16527" y="4011"/>
                    <a:pt x="16530" y="4011"/>
                    <a:pt x="16533" y="4011"/>
                  </a:cubicBezTo>
                  <a:close/>
                  <a:moveTo>
                    <a:pt x="15472" y="5260"/>
                  </a:moveTo>
                  <a:cubicBezTo>
                    <a:pt x="15615" y="5260"/>
                    <a:pt x="15731" y="5377"/>
                    <a:pt x="15741" y="5522"/>
                  </a:cubicBezTo>
                  <a:cubicBezTo>
                    <a:pt x="15746" y="5672"/>
                    <a:pt x="15630" y="5803"/>
                    <a:pt x="15480" y="5808"/>
                  </a:cubicBezTo>
                  <a:cubicBezTo>
                    <a:pt x="15474" y="5808"/>
                    <a:pt x="15468" y="5808"/>
                    <a:pt x="15462" y="5808"/>
                  </a:cubicBezTo>
                  <a:cubicBezTo>
                    <a:pt x="15320" y="5808"/>
                    <a:pt x="15203" y="5691"/>
                    <a:pt x="15194" y="5547"/>
                  </a:cubicBezTo>
                  <a:cubicBezTo>
                    <a:pt x="15189" y="5396"/>
                    <a:pt x="15304" y="5266"/>
                    <a:pt x="15455" y="5261"/>
                  </a:cubicBezTo>
                  <a:cubicBezTo>
                    <a:pt x="15461" y="5260"/>
                    <a:pt x="15466" y="5260"/>
                    <a:pt x="15472" y="5260"/>
                  </a:cubicBezTo>
                  <a:close/>
                  <a:moveTo>
                    <a:pt x="6853" y="3634"/>
                  </a:moveTo>
                  <a:cubicBezTo>
                    <a:pt x="6861" y="3634"/>
                    <a:pt x="6869" y="3634"/>
                    <a:pt x="6877" y="3634"/>
                  </a:cubicBezTo>
                  <a:cubicBezTo>
                    <a:pt x="8227" y="3644"/>
                    <a:pt x="9472" y="4352"/>
                    <a:pt x="10340" y="5386"/>
                  </a:cubicBezTo>
                  <a:cubicBezTo>
                    <a:pt x="9230" y="5923"/>
                    <a:pt x="7997" y="6192"/>
                    <a:pt x="6765" y="6192"/>
                  </a:cubicBezTo>
                  <a:cubicBezTo>
                    <a:pt x="5613" y="6192"/>
                    <a:pt x="4461" y="5957"/>
                    <a:pt x="3408" y="5486"/>
                  </a:cubicBezTo>
                  <a:cubicBezTo>
                    <a:pt x="4292" y="4469"/>
                    <a:pt x="5507" y="3634"/>
                    <a:pt x="6853" y="3634"/>
                  </a:cubicBezTo>
                  <a:close/>
                  <a:moveTo>
                    <a:pt x="5625" y="1"/>
                  </a:moveTo>
                  <a:cubicBezTo>
                    <a:pt x="4873" y="1"/>
                    <a:pt x="4119" y="27"/>
                    <a:pt x="3368" y="81"/>
                  </a:cubicBezTo>
                  <a:cubicBezTo>
                    <a:pt x="2234" y="161"/>
                    <a:pt x="1105" y="307"/>
                    <a:pt x="0" y="522"/>
                  </a:cubicBezTo>
                  <a:cubicBezTo>
                    <a:pt x="678" y="1150"/>
                    <a:pt x="818" y="2164"/>
                    <a:pt x="884" y="3087"/>
                  </a:cubicBezTo>
                  <a:cubicBezTo>
                    <a:pt x="999" y="4643"/>
                    <a:pt x="1004" y="6295"/>
                    <a:pt x="221" y="7635"/>
                  </a:cubicBezTo>
                  <a:cubicBezTo>
                    <a:pt x="1155" y="7810"/>
                    <a:pt x="2098" y="7936"/>
                    <a:pt x="3052" y="8016"/>
                  </a:cubicBezTo>
                  <a:cubicBezTo>
                    <a:pt x="3893" y="8085"/>
                    <a:pt x="4740" y="8118"/>
                    <a:pt x="5587" y="8118"/>
                  </a:cubicBezTo>
                  <a:cubicBezTo>
                    <a:pt x="6595" y="8118"/>
                    <a:pt x="7603" y="8071"/>
                    <a:pt x="8598" y="7981"/>
                  </a:cubicBezTo>
                  <a:cubicBezTo>
                    <a:pt x="9863" y="7876"/>
                    <a:pt x="11113" y="7695"/>
                    <a:pt x="12328" y="7459"/>
                  </a:cubicBezTo>
                  <a:cubicBezTo>
                    <a:pt x="15831" y="6781"/>
                    <a:pt x="19284" y="5848"/>
                    <a:pt x="22647" y="4668"/>
                  </a:cubicBezTo>
                  <a:cubicBezTo>
                    <a:pt x="23430" y="5416"/>
                    <a:pt x="24665" y="5567"/>
                    <a:pt x="25744" y="5647"/>
                  </a:cubicBezTo>
                  <a:cubicBezTo>
                    <a:pt x="25428" y="5271"/>
                    <a:pt x="25062" y="4919"/>
                    <a:pt x="24655" y="4638"/>
                  </a:cubicBezTo>
                  <a:cubicBezTo>
                    <a:pt x="24249" y="4357"/>
                    <a:pt x="23802" y="4141"/>
                    <a:pt x="23320" y="4031"/>
                  </a:cubicBezTo>
                  <a:cubicBezTo>
                    <a:pt x="24279" y="3815"/>
                    <a:pt x="25112" y="3223"/>
                    <a:pt x="25744" y="2470"/>
                  </a:cubicBezTo>
                  <a:cubicBezTo>
                    <a:pt x="24665" y="2555"/>
                    <a:pt x="23430" y="2701"/>
                    <a:pt x="22647" y="3449"/>
                  </a:cubicBezTo>
                  <a:cubicBezTo>
                    <a:pt x="19284" y="2269"/>
                    <a:pt x="15831" y="1336"/>
                    <a:pt x="12328" y="658"/>
                  </a:cubicBezTo>
                  <a:cubicBezTo>
                    <a:pt x="11254" y="452"/>
                    <a:pt x="10149" y="286"/>
                    <a:pt x="9035" y="176"/>
                  </a:cubicBezTo>
                  <a:cubicBezTo>
                    <a:pt x="7909" y="61"/>
                    <a:pt x="6768" y="1"/>
                    <a:pt x="56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80;p2">
              <a:extLst>
                <a:ext uri="{FF2B5EF4-FFF2-40B4-BE49-F238E27FC236}">
                  <a16:creationId xmlns:a16="http://schemas.microsoft.com/office/drawing/2014/main" id="{64769892-AA08-C980-E7E7-4FF2E2C64F3B}"/>
                </a:ext>
              </a:extLst>
            </p:cNvPr>
            <p:cNvSpPr/>
            <p:nvPr/>
          </p:nvSpPr>
          <p:spPr>
            <a:xfrm>
              <a:off x="3090984" y="2020826"/>
              <a:ext cx="14002" cy="13598"/>
            </a:xfrm>
            <a:custGeom>
              <a:avLst/>
              <a:gdLst/>
              <a:ahLst/>
              <a:cxnLst/>
              <a:rect l="l" t="t" r="r" b="b"/>
              <a:pathLst>
                <a:path w="563" h="553" extrusionOk="0">
                  <a:moveTo>
                    <a:pt x="276" y="0"/>
                  </a:moveTo>
                  <a:cubicBezTo>
                    <a:pt x="273" y="0"/>
                    <a:pt x="269" y="0"/>
                    <a:pt x="266" y="0"/>
                  </a:cubicBezTo>
                  <a:cubicBezTo>
                    <a:pt x="116" y="10"/>
                    <a:pt x="0" y="141"/>
                    <a:pt x="5" y="291"/>
                  </a:cubicBezTo>
                  <a:cubicBezTo>
                    <a:pt x="15" y="439"/>
                    <a:pt x="136" y="553"/>
                    <a:pt x="287" y="553"/>
                  </a:cubicBezTo>
                  <a:cubicBezTo>
                    <a:pt x="290" y="553"/>
                    <a:pt x="293" y="553"/>
                    <a:pt x="296" y="552"/>
                  </a:cubicBezTo>
                  <a:cubicBezTo>
                    <a:pt x="447" y="542"/>
                    <a:pt x="562" y="417"/>
                    <a:pt x="552" y="261"/>
                  </a:cubicBezTo>
                  <a:cubicBezTo>
                    <a:pt x="547" y="114"/>
                    <a:pt x="422" y="0"/>
                    <a:pt x="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66" name="Google Shape;81;p2">
              <a:extLst>
                <a:ext uri="{FF2B5EF4-FFF2-40B4-BE49-F238E27FC236}">
                  <a16:creationId xmlns:a16="http://schemas.microsoft.com/office/drawing/2014/main" id="{057EC4AF-EBDE-80E3-7402-BC4D9AA4EE32}"/>
                </a:ext>
              </a:extLst>
            </p:cNvPr>
            <p:cNvSpPr/>
            <p:nvPr/>
          </p:nvSpPr>
          <p:spPr>
            <a:xfrm>
              <a:off x="2997087" y="2023710"/>
              <a:ext cx="14002" cy="13598"/>
            </a:xfrm>
            <a:custGeom>
              <a:avLst/>
              <a:gdLst/>
              <a:ahLst/>
              <a:cxnLst/>
              <a:rect l="l" t="t" r="r" b="b"/>
              <a:pathLst>
                <a:path w="568" h="554" extrusionOk="0">
                  <a:moveTo>
                    <a:pt x="281" y="1"/>
                  </a:moveTo>
                  <a:cubicBezTo>
                    <a:pt x="278" y="1"/>
                    <a:pt x="275" y="1"/>
                    <a:pt x="272" y="1"/>
                  </a:cubicBezTo>
                  <a:cubicBezTo>
                    <a:pt x="121" y="11"/>
                    <a:pt x="1" y="141"/>
                    <a:pt x="11" y="292"/>
                  </a:cubicBezTo>
                  <a:cubicBezTo>
                    <a:pt x="16" y="439"/>
                    <a:pt x="141" y="553"/>
                    <a:pt x="288" y="553"/>
                  </a:cubicBezTo>
                  <a:cubicBezTo>
                    <a:pt x="291" y="553"/>
                    <a:pt x="294" y="553"/>
                    <a:pt x="297" y="553"/>
                  </a:cubicBezTo>
                  <a:cubicBezTo>
                    <a:pt x="448" y="543"/>
                    <a:pt x="568" y="417"/>
                    <a:pt x="558" y="267"/>
                  </a:cubicBezTo>
                  <a:cubicBezTo>
                    <a:pt x="553" y="119"/>
                    <a:pt x="428" y="1"/>
                    <a:pt x="2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67" name="Google Shape;82;p2">
              <a:extLst>
                <a:ext uri="{FF2B5EF4-FFF2-40B4-BE49-F238E27FC236}">
                  <a16:creationId xmlns:a16="http://schemas.microsoft.com/office/drawing/2014/main" id="{91348C13-FE4E-96E6-EC99-BE3D6D249F9A}"/>
                </a:ext>
              </a:extLst>
            </p:cNvPr>
            <p:cNvSpPr/>
            <p:nvPr/>
          </p:nvSpPr>
          <p:spPr>
            <a:xfrm>
              <a:off x="2970318" y="2055028"/>
              <a:ext cx="14002" cy="13598"/>
            </a:xfrm>
            <a:custGeom>
              <a:avLst/>
              <a:gdLst/>
              <a:ahLst/>
              <a:cxnLst/>
              <a:rect l="l" t="t" r="r" b="b"/>
              <a:pathLst>
                <a:path w="558" h="549" extrusionOk="0">
                  <a:moveTo>
                    <a:pt x="284" y="0"/>
                  </a:moveTo>
                  <a:cubicBezTo>
                    <a:pt x="278" y="0"/>
                    <a:pt x="273" y="0"/>
                    <a:pt x="267" y="1"/>
                  </a:cubicBezTo>
                  <a:cubicBezTo>
                    <a:pt x="116" y="6"/>
                    <a:pt x="1" y="136"/>
                    <a:pt x="6" y="287"/>
                  </a:cubicBezTo>
                  <a:cubicBezTo>
                    <a:pt x="15" y="431"/>
                    <a:pt x="132" y="548"/>
                    <a:pt x="274" y="548"/>
                  </a:cubicBezTo>
                  <a:cubicBezTo>
                    <a:pt x="280" y="548"/>
                    <a:pt x="286" y="548"/>
                    <a:pt x="292" y="548"/>
                  </a:cubicBezTo>
                  <a:cubicBezTo>
                    <a:pt x="442" y="543"/>
                    <a:pt x="558" y="412"/>
                    <a:pt x="553" y="262"/>
                  </a:cubicBezTo>
                  <a:cubicBezTo>
                    <a:pt x="543" y="117"/>
                    <a:pt x="427" y="0"/>
                    <a:pt x="2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68" name="Google Shape;83;p2">
              <a:extLst>
                <a:ext uri="{FF2B5EF4-FFF2-40B4-BE49-F238E27FC236}">
                  <a16:creationId xmlns:a16="http://schemas.microsoft.com/office/drawing/2014/main" id="{B378631B-C353-7EE7-52EB-DA1D76664796}"/>
                </a:ext>
              </a:extLst>
            </p:cNvPr>
            <p:cNvSpPr/>
            <p:nvPr/>
          </p:nvSpPr>
          <p:spPr>
            <a:xfrm>
              <a:off x="2934489" y="1977970"/>
              <a:ext cx="14002" cy="13598"/>
            </a:xfrm>
            <a:custGeom>
              <a:avLst/>
              <a:gdLst/>
              <a:ahLst/>
              <a:cxnLst/>
              <a:rect l="l" t="t" r="r" b="b"/>
              <a:pathLst>
                <a:path w="563" h="549" extrusionOk="0">
                  <a:moveTo>
                    <a:pt x="276" y="1"/>
                  </a:moveTo>
                  <a:cubicBezTo>
                    <a:pt x="273" y="1"/>
                    <a:pt x="269" y="1"/>
                    <a:pt x="266" y="1"/>
                  </a:cubicBezTo>
                  <a:cubicBezTo>
                    <a:pt x="116" y="11"/>
                    <a:pt x="0" y="136"/>
                    <a:pt x="10" y="287"/>
                  </a:cubicBezTo>
                  <a:cubicBezTo>
                    <a:pt x="15" y="434"/>
                    <a:pt x="140" y="548"/>
                    <a:pt x="287" y="548"/>
                  </a:cubicBezTo>
                  <a:cubicBezTo>
                    <a:pt x="290" y="548"/>
                    <a:pt x="293" y="548"/>
                    <a:pt x="296" y="548"/>
                  </a:cubicBezTo>
                  <a:cubicBezTo>
                    <a:pt x="447" y="538"/>
                    <a:pt x="562" y="412"/>
                    <a:pt x="557" y="262"/>
                  </a:cubicBezTo>
                  <a:cubicBezTo>
                    <a:pt x="548" y="114"/>
                    <a:pt x="427" y="1"/>
                    <a:pt x="2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69" name="Google Shape;84;p2">
              <a:extLst>
                <a:ext uri="{FF2B5EF4-FFF2-40B4-BE49-F238E27FC236}">
                  <a16:creationId xmlns:a16="http://schemas.microsoft.com/office/drawing/2014/main" id="{175BD77E-1029-CC17-9B09-1584258AA3FF}"/>
                </a:ext>
              </a:extLst>
            </p:cNvPr>
            <p:cNvSpPr/>
            <p:nvPr/>
          </p:nvSpPr>
          <p:spPr>
            <a:xfrm>
              <a:off x="2890011" y="1989096"/>
              <a:ext cx="14414" cy="14010"/>
            </a:xfrm>
            <a:custGeom>
              <a:avLst/>
              <a:gdLst/>
              <a:ahLst/>
              <a:cxnLst/>
              <a:rect l="l" t="t" r="r" b="b"/>
              <a:pathLst>
                <a:path w="563" h="548" extrusionOk="0">
                  <a:moveTo>
                    <a:pt x="276" y="0"/>
                  </a:moveTo>
                  <a:cubicBezTo>
                    <a:pt x="273" y="0"/>
                    <a:pt x="270" y="0"/>
                    <a:pt x="266" y="1"/>
                  </a:cubicBezTo>
                  <a:cubicBezTo>
                    <a:pt x="116" y="11"/>
                    <a:pt x="0" y="136"/>
                    <a:pt x="5" y="287"/>
                  </a:cubicBezTo>
                  <a:cubicBezTo>
                    <a:pt x="10" y="439"/>
                    <a:pt x="135" y="548"/>
                    <a:pt x="282" y="548"/>
                  </a:cubicBezTo>
                  <a:cubicBezTo>
                    <a:pt x="285" y="548"/>
                    <a:pt x="288" y="548"/>
                    <a:pt x="291" y="548"/>
                  </a:cubicBezTo>
                  <a:cubicBezTo>
                    <a:pt x="442" y="543"/>
                    <a:pt x="563" y="412"/>
                    <a:pt x="552" y="262"/>
                  </a:cubicBezTo>
                  <a:cubicBezTo>
                    <a:pt x="548" y="114"/>
                    <a:pt x="422" y="0"/>
                    <a:pt x="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0" name="Google Shape;85;p2">
              <a:extLst>
                <a:ext uri="{FF2B5EF4-FFF2-40B4-BE49-F238E27FC236}">
                  <a16:creationId xmlns:a16="http://schemas.microsoft.com/office/drawing/2014/main" id="{F11A73C6-5117-E563-FDEA-39845781C4E3}"/>
                </a:ext>
              </a:extLst>
            </p:cNvPr>
            <p:cNvSpPr/>
            <p:nvPr/>
          </p:nvSpPr>
          <p:spPr>
            <a:xfrm>
              <a:off x="2866125" y="1960663"/>
              <a:ext cx="14002" cy="14010"/>
            </a:xfrm>
            <a:custGeom>
              <a:avLst/>
              <a:gdLst/>
              <a:ahLst/>
              <a:cxnLst/>
              <a:rect l="l" t="t" r="r" b="b"/>
              <a:pathLst>
                <a:path w="563" h="549" extrusionOk="0">
                  <a:moveTo>
                    <a:pt x="285" y="1"/>
                  </a:moveTo>
                  <a:cubicBezTo>
                    <a:pt x="279" y="1"/>
                    <a:pt x="273" y="1"/>
                    <a:pt x="267" y="1"/>
                  </a:cubicBezTo>
                  <a:cubicBezTo>
                    <a:pt x="116" y="6"/>
                    <a:pt x="1" y="137"/>
                    <a:pt x="11" y="287"/>
                  </a:cubicBezTo>
                  <a:cubicBezTo>
                    <a:pt x="16" y="435"/>
                    <a:pt x="141" y="548"/>
                    <a:pt x="287" y="548"/>
                  </a:cubicBezTo>
                  <a:cubicBezTo>
                    <a:pt x="291" y="548"/>
                    <a:pt x="294" y="548"/>
                    <a:pt x="297" y="548"/>
                  </a:cubicBezTo>
                  <a:cubicBezTo>
                    <a:pt x="447" y="538"/>
                    <a:pt x="563" y="413"/>
                    <a:pt x="553" y="257"/>
                  </a:cubicBezTo>
                  <a:cubicBezTo>
                    <a:pt x="548" y="113"/>
                    <a:pt x="428" y="1"/>
                    <a:pt x="2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1" name="Google Shape;86;p2">
              <a:extLst>
                <a:ext uri="{FF2B5EF4-FFF2-40B4-BE49-F238E27FC236}">
                  <a16:creationId xmlns:a16="http://schemas.microsoft.com/office/drawing/2014/main" id="{63A4351A-F385-7998-E9D3-F87DF45BA258}"/>
                </a:ext>
              </a:extLst>
            </p:cNvPr>
            <p:cNvSpPr/>
            <p:nvPr/>
          </p:nvSpPr>
          <p:spPr>
            <a:xfrm>
              <a:off x="2475712" y="2016705"/>
              <a:ext cx="48184" cy="46564"/>
            </a:xfrm>
            <a:custGeom>
              <a:avLst/>
              <a:gdLst/>
              <a:ahLst/>
              <a:cxnLst/>
              <a:rect l="l" t="t" r="r" b="b"/>
              <a:pathLst>
                <a:path w="1928" h="1858" extrusionOk="0">
                  <a:moveTo>
                    <a:pt x="968" y="0"/>
                  </a:moveTo>
                  <a:cubicBezTo>
                    <a:pt x="861" y="0"/>
                    <a:pt x="759" y="20"/>
                    <a:pt x="663" y="53"/>
                  </a:cubicBezTo>
                  <a:cubicBezTo>
                    <a:pt x="668" y="58"/>
                    <a:pt x="668" y="68"/>
                    <a:pt x="673" y="73"/>
                  </a:cubicBezTo>
                  <a:cubicBezTo>
                    <a:pt x="713" y="309"/>
                    <a:pt x="558" y="535"/>
                    <a:pt x="322" y="575"/>
                  </a:cubicBezTo>
                  <a:cubicBezTo>
                    <a:pt x="295" y="581"/>
                    <a:pt x="268" y="583"/>
                    <a:pt x="241" y="583"/>
                  </a:cubicBezTo>
                  <a:cubicBezTo>
                    <a:pt x="196" y="583"/>
                    <a:pt x="152" y="576"/>
                    <a:pt x="111" y="560"/>
                  </a:cubicBezTo>
                  <a:cubicBezTo>
                    <a:pt x="71" y="655"/>
                    <a:pt x="46" y="756"/>
                    <a:pt x="41" y="861"/>
                  </a:cubicBezTo>
                  <a:cubicBezTo>
                    <a:pt x="1" y="1368"/>
                    <a:pt x="382" y="1815"/>
                    <a:pt x="894" y="1855"/>
                  </a:cubicBezTo>
                  <a:cubicBezTo>
                    <a:pt x="919" y="1857"/>
                    <a:pt x="943" y="1858"/>
                    <a:pt x="968" y="1858"/>
                  </a:cubicBezTo>
                  <a:cubicBezTo>
                    <a:pt x="1448" y="1858"/>
                    <a:pt x="1854" y="1489"/>
                    <a:pt x="1888" y="1002"/>
                  </a:cubicBezTo>
                  <a:cubicBezTo>
                    <a:pt x="1928" y="490"/>
                    <a:pt x="1547" y="43"/>
                    <a:pt x="1035" y="3"/>
                  </a:cubicBezTo>
                  <a:cubicBezTo>
                    <a:pt x="1012" y="1"/>
                    <a:pt x="990" y="0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2" name="Google Shape;87;p2">
              <a:extLst>
                <a:ext uri="{FF2B5EF4-FFF2-40B4-BE49-F238E27FC236}">
                  <a16:creationId xmlns:a16="http://schemas.microsoft.com/office/drawing/2014/main" id="{FAE8BD09-0BAA-4EBB-45D3-79B1A9EFBA55}"/>
                </a:ext>
              </a:extLst>
            </p:cNvPr>
            <p:cNvSpPr/>
            <p:nvPr/>
          </p:nvSpPr>
          <p:spPr>
            <a:xfrm>
              <a:off x="2478595" y="2017941"/>
              <a:ext cx="14826" cy="13186"/>
            </a:xfrm>
            <a:custGeom>
              <a:avLst/>
              <a:gdLst/>
              <a:ahLst/>
              <a:cxnLst/>
              <a:rect l="l" t="t" r="r" b="b"/>
              <a:pathLst>
                <a:path w="604" h="532" extrusionOk="0">
                  <a:moveTo>
                    <a:pt x="553" y="1"/>
                  </a:moveTo>
                  <a:cubicBezTo>
                    <a:pt x="307" y="81"/>
                    <a:pt x="106" y="267"/>
                    <a:pt x="1" y="508"/>
                  </a:cubicBezTo>
                  <a:cubicBezTo>
                    <a:pt x="42" y="524"/>
                    <a:pt x="86" y="531"/>
                    <a:pt x="131" y="531"/>
                  </a:cubicBezTo>
                  <a:cubicBezTo>
                    <a:pt x="158" y="531"/>
                    <a:pt x="185" y="529"/>
                    <a:pt x="212" y="523"/>
                  </a:cubicBezTo>
                  <a:cubicBezTo>
                    <a:pt x="448" y="483"/>
                    <a:pt x="603" y="257"/>
                    <a:pt x="563" y="21"/>
                  </a:cubicBezTo>
                  <a:cubicBezTo>
                    <a:pt x="558" y="16"/>
                    <a:pt x="558" y="6"/>
                    <a:pt x="5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3" name="Google Shape;88;p2">
              <a:extLst>
                <a:ext uri="{FF2B5EF4-FFF2-40B4-BE49-F238E27FC236}">
                  <a16:creationId xmlns:a16="http://schemas.microsoft.com/office/drawing/2014/main" id="{27334BA9-7766-18A2-7003-EE4F7AE99923}"/>
                </a:ext>
              </a:extLst>
            </p:cNvPr>
            <p:cNvSpPr/>
            <p:nvPr/>
          </p:nvSpPr>
          <p:spPr>
            <a:xfrm>
              <a:off x="2470358" y="2009700"/>
              <a:ext cx="21827" cy="21016"/>
            </a:xfrm>
            <a:custGeom>
              <a:avLst/>
              <a:gdLst/>
              <a:ahLst/>
              <a:cxnLst/>
              <a:rect l="l" t="t" r="r" b="b"/>
              <a:pathLst>
                <a:path w="885" h="841" extrusionOk="0">
                  <a:moveTo>
                    <a:pt x="469" y="1"/>
                  </a:moveTo>
                  <a:cubicBezTo>
                    <a:pt x="444" y="1"/>
                    <a:pt x="418" y="3"/>
                    <a:pt x="392" y="8"/>
                  </a:cubicBezTo>
                  <a:cubicBezTo>
                    <a:pt x="151" y="48"/>
                    <a:pt x="1" y="274"/>
                    <a:pt x="41" y="510"/>
                  </a:cubicBezTo>
                  <a:cubicBezTo>
                    <a:pt x="71" y="670"/>
                    <a:pt x="186" y="796"/>
                    <a:pt x="332" y="841"/>
                  </a:cubicBezTo>
                  <a:cubicBezTo>
                    <a:pt x="437" y="600"/>
                    <a:pt x="638" y="414"/>
                    <a:pt x="884" y="334"/>
                  </a:cubicBezTo>
                  <a:cubicBezTo>
                    <a:pt x="840" y="134"/>
                    <a:pt x="665" y="1"/>
                    <a:pt x="4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4" name="Google Shape;89;p2">
              <a:extLst>
                <a:ext uri="{FF2B5EF4-FFF2-40B4-BE49-F238E27FC236}">
                  <a16:creationId xmlns:a16="http://schemas.microsoft.com/office/drawing/2014/main" id="{EB18D6FF-847C-2085-8A5F-6F98A046D82D}"/>
                </a:ext>
              </a:extLst>
            </p:cNvPr>
            <p:cNvSpPr/>
            <p:nvPr/>
          </p:nvSpPr>
          <p:spPr>
            <a:xfrm>
              <a:off x="2666800" y="2123020"/>
              <a:ext cx="138786" cy="4533"/>
            </a:xfrm>
            <a:custGeom>
              <a:avLst/>
              <a:gdLst/>
              <a:ahLst/>
              <a:cxnLst/>
              <a:rect l="l" t="t" r="r" b="b"/>
              <a:pathLst>
                <a:path w="5547" h="186" fill="none" extrusionOk="0">
                  <a:moveTo>
                    <a:pt x="5546" y="0"/>
                  </a:moveTo>
                  <a:cubicBezTo>
                    <a:pt x="3714" y="166"/>
                    <a:pt x="1842" y="186"/>
                    <a:pt x="0" y="35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5" name="Google Shape;90;p2">
              <a:extLst>
                <a:ext uri="{FF2B5EF4-FFF2-40B4-BE49-F238E27FC236}">
                  <a16:creationId xmlns:a16="http://schemas.microsoft.com/office/drawing/2014/main" id="{C4AB052A-E547-4DC4-947E-E3D7125EC720}"/>
                </a:ext>
              </a:extLst>
            </p:cNvPr>
            <p:cNvSpPr/>
            <p:nvPr/>
          </p:nvSpPr>
          <p:spPr>
            <a:xfrm>
              <a:off x="2675037" y="1921929"/>
              <a:ext cx="141669" cy="5769"/>
            </a:xfrm>
            <a:custGeom>
              <a:avLst/>
              <a:gdLst/>
              <a:ahLst/>
              <a:cxnLst/>
              <a:rect l="l" t="t" r="r" b="b"/>
              <a:pathLst>
                <a:path w="5668" h="232" fill="none" extrusionOk="0">
                  <a:moveTo>
                    <a:pt x="0" y="136"/>
                  </a:moveTo>
                  <a:cubicBezTo>
                    <a:pt x="1893" y="0"/>
                    <a:pt x="3800" y="40"/>
                    <a:pt x="5667" y="23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6" name="Google Shape;91;p2">
              <a:extLst>
                <a:ext uri="{FF2B5EF4-FFF2-40B4-BE49-F238E27FC236}">
                  <a16:creationId xmlns:a16="http://schemas.microsoft.com/office/drawing/2014/main" id="{8FD6C2BB-C395-EE6F-74AE-9C61F5464E34}"/>
                </a:ext>
              </a:extLst>
            </p:cNvPr>
            <p:cNvSpPr/>
            <p:nvPr/>
          </p:nvSpPr>
          <p:spPr>
            <a:xfrm>
              <a:off x="2360400" y="2026183"/>
              <a:ext cx="85660" cy="11538"/>
            </a:xfrm>
            <a:custGeom>
              <a:avLst/>
              <a:gdLst/>
              <a:ahLst/>
              <a:cxnLst/>
              <a:rect l="l" t="t" r="r" b="b"/>
              <a:pathLst>
                <a:path w="3419" h="467" fill="none" extrusionOk="0">
                  <a:moveTo>
                    <a:pt x="1" y="301"/>
                  </a:moveTo>
                  <a:lnTo>
                    <a:pt x="1" y="301"/>
                  </a:lnTo>
                  <a:cubicBezTo>
                    <a:pt x="56" y="316"/>
                    <a:pt x="106" y="326"/>
                    <a:pt x="161" y="336"/>
                  </a:cubicBezTo>
                  <a:cubicBezTo>
                    <a:pt x="377" y="382"/>
                    <a:pt x="603" y="407"/>
                    <a:pt x="824" y="422"/>
                  </a:cubicBezTo>
                  <a:cubicBezTo>
                    <a:pt x="824" y="417"/>
                    <a:pt x="824" y="422"/>
                    <a:pt x="824" y="422"/>
                  </a:cubicBezTo>
                  <a:cubicBezTo>
                    <a:pt x="1697" y="467"/>
                    <a:pt x="2586" y="286"/>
                    <a:pt x="3419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7" name="Google Shape;92;p2">
              <a:extLst>
                <a:ext uri="{FF2B5EF4-FFF2-40B4-BE49-F238E27FC236}">
                  <a16:creationId xmlns:a16="http://schemas.microsoft.com/office/drawing/2014/main" id="{E9F24E3F-97BE-C071-3EEE-59F19A4DF287}"/>
                </a:ext>
              </a:extLst>
            </p:cNvPr>
            <p:cNvSpPr/>
            <p:nvPr/>
          </p:nvSpPr>
          <p:spPr>
            <a:xfrm>
              <a:off x="2436588" y="2014645"/>
              <a:ext cx="14414" cy="19367"/>
            </a:xfrm>
            <a:custGeom>
              <a:avLst/>
              <a:gdLst/>
              <a:ahLst/>
              <a:cxnLst/>
              <a:rect l="l" t="t" r="r" b="b"/>
              <a:pathLst>
                <a:path w="583" h="764" fill="none" extrusionOk="0">
                  <a:moveTo>
                    <a:pt x="1" y="0"/>
                  </a:moveTo>
                  <a:cubicBezTo>
                    <a:pt x="241" y="216"/>
                    <a:pt x="437" y="477"/>
                    <a:pt x="583" y="76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8" name="Google Shape;93;p2">
              <a:extLst>
                <a:ext uri="{FF2B5EF4-FFF2-40B4-BE49-F238E27FC236}">
                  <a16:creationId xmlns:a16="http://schemas.microsoft.com/office/drawing/2014/main" id="{F31B9500-D453-4061-6615-BF4FA305A769}"/>
                </a:ext>
              </a:extLst>
            </p:cNvPr>
            <p:cNvSpPr/>
            <p:nvPr/>
          </p:nvSpPr>
          <p:spPr>
            <a:xfrm>
              <a:off x="2590200" y="1935939"/>
              <a:ext cx="25533" cy="179251"/>
            </a:xfrm>
            <a:custGeom>
              <a:avLst/>
              <a:gdLst/>
              <a:ahLst/>
              <a:cxnLst/>
              <a:rect l="l" t="t" r="r" b="b"/>
              <a:pathLst>
                <a:path w="1030" h="7173" fill="none" extrusionOk="0">
                  <a:moveTo>
                    <a:pt x="0" y="0"/>
                  </a:moveTo>
                  <a:cubicBezTo>
                    <a:pt x="5" y="10"/>
                    <a:pt x="15" y="15"/>
                    <a:pt x="25" y="25"/>
                  </a:cubicBezTo>
                  <a:cubicBezTo>
                    <a:pt x="703" y="653"/>
                    <a:pt x="843" y="1667"/>
                    <a:pt x="909" y="2590"/>
                  </a:cubicBezTo>
                  <a:cubicBezTo>
                    <a:pt x="1024" y="4146"/>
                    <a:pt x="1029" y="5798"/>
                    <a:pt x="246" y="7138"/>
                  </a:cubicBezTo>
                  <a:cubicBezTo>
                    <a:pt x="241" y="7153"/>
                    <a:pt x="236" y="7163"/>
                    <a:pt x="231" y="717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9" name="Google Shape;94;p2">
              <a:extLst>
                <a:ext uri="{FF2B5EF4-FFF2-40B4-BE49-F238E27FC236}">
                  <a16:creationId xmlns:a16="http://schemas.microsoft.com/office/drawing/2014/main" id="{58757574-15D4-66DE-4285-15CC11532737}"/>
                </a:ext>
              </a:extLst>
            </p:cNvPr>
            <p:cNvSpPr/>
            <p:nvPr/>
          </p:nvSpPr>
          <p:spPr>
            <a:xfrm>
              <a:off x="2726516" y="2141151"/>
              <a:ext cx="64245" cy="16483"/>
            </a:xfrm>
            <a:custGeom>
              <a:avLst/>
              <a:gdLst/>
              <a:ahLst/>
              <a:cxnLst/>
              <a:rect l="l" t="t" r="r" b="b"/>
              <a:pathLst>
                <a:path w="2571" h="664" fill="none" extrusionOk="0">
                  <a:moveTo>
                    <a:pt x="0" y="1"/>
                  </a:moveTo>
                  <a:cubicBezTo>
                    <a:pt x="798" y="392"/>
                    <a:pt x="1682" y="618"/>
                    <a:pt x="2570" y="66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80" name="Google Shape;95;p2">
              <a:extLst>
                <a:ext uri="{FF2B5EF4-FFF2-40B4-BE49-F238E27FC236}">
                  <a16:creationId xmlns:a16="http://schemas.microsoft.com/office/drawing/2014/main" id="{8AB3CB01-7E86-DF3F-C780-28D59BC2F1C7}"/>
                </a:ext>
              </a:extLst>
            </p:cNvPr>
            <p:cNvSpPr/>
            <p:nvPr/>
          </p:nvSpPr>
          <p:spPr>
            <a:xfrm>
              <a:off x="2675861" y="2013821"/>
              <a:ext cx="173380" cy="71289"/>
            </a:xfrm>
            <a:custGeom>
              <a:avLst/>
              <a:gdLst/>
              <a:ahLst/>
              <a:cxnLst/>
              <a:rect l="l" t="t" r="r" b="b"/>
              <a:pathLst>
                <a:path w="6933" h="2837" fill="none" extrusionOk="0">
                  <a:moveTo>
                    <a:pt x="0" y="1862"/>
                  </a:moveTo>
                  <a:cubicBezTo>
                    <a:pt x="2179" y="2836"/>
                    <a:pt x="4784" y="2801"/>
                    <a:pt x="6932" y="1762"/>
                  </a:cubicBezTo>
                  <a:cubicBezTo>
                    <a:pt x="6064" y="728"/>
                    <a:pt x="4819" y="20"/>
                    <a:pt x="3469" y="10"/>
                  </a:cubicBezTo>
                  <a:cubicBezTo>
                    <a:pt x="2114" y="0"/>
                    <a:pt x="889" y="839"/>
                    <a:pt x="0" y="1862"/>
                  </a:cubicBezTo>
                  <a:close/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81" name="Google Shape;96;p2">
              <a:extLst>
                <a:ext uri="{FF2B5EF4-FFF2-40B4-BE49-F238E27FC236}">
                  <a16:creationId xmlns:a16="http://schemas.microsoft.com/office/drawing/2014/main" id="{0E506442-9C56-A612-3A9B-5FCB371A10A2}"/>
                </a:ext>
              </a:extLst>
            </p:cNvPr>
            <p:cNvSpPr/>
            <p:nvPr/>
          </p:nvSpPr>
          <p:spPr>
            <a:xfrm>
              <a:off x="2568374" y="2076868"/>
              <a:ext cx="21415" cy="7005"/>
            </a:xfrm>
            <a:custGeom>
              <a:avLst/>
              <a:gdLst/>
              <a:ahLst/>
              <a:cxnLst/>
              <a:rect l="l" t="t" r="r" b="b"/>
              <a:pathLst>
                <a:path w="855" h="278" fill="none" extrusionOk="0">
                  <a:moveTo>
                    <a:pt x="1" y="1"/>
                  </a:moveTo>
                  <a:cubicBezTo>
                    <a:pt x="277" y="116"/>
                    <a:pt x="563" y="207"/>
                    <a:pt x="854" y="277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82" name="Google Shape;97;p2">
              <a:extLst>
                <a:ext uri="{FF2B5EF4-FFF2-40B4-BE49-F238E27FC236}">
                  <a16:creationId xmlns:a16="http://schemas.microsoft.com/office/drawing/2014/main" id="{CABE1146-DC3C-54AE-F0FC-065995B45B2E}"/>
                </a:ext>
              </a:extLst>
            </p:cNvPr>
            <p:cNvSpPr/>
            <p:nvPr/>
          </p:nvSpPr>
          <p:spPr>
            <a:xfrm>
              <a:off x="2572903" y="2063681"/>
              <a:ext cx="17297" cy="3297"/>
            </a:xfrm>
            <a:custGeom>
              <a:avLst/>
              <a:gdLst/>
              <a:ahLst/>
              <a:cxnLst/>
              <a:rect l="l" t="t" r="r" b="b"/>
              <a:pathLst>
                <a:path w="699" h="137" fill="none" extrusionOk="0">
                  <a:moveTo>
                    <a:pt x="1" y="1"/>
                  </a:moveTo>
                  <a:cubicBezTo>
                    <a:pt x="236" y="46"/>
                    <a:pt x="467" y="91"/>
                    <a:pt x="698" y="13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83" name="Google Shape;98;p2">
              <a:extLst>
                <a:ext uri="{FF2B5EF4-FFF2-40B4-BE49-F238E27FC236}">
                  <a16:creationId xmlns:a16="http://schemas.microsoft.com/office/drawing/2014/main" id="{6045C3B6-AE94-476F-CA48-01740FDE1DE5}"/>
                </a:ext>
              </a:extLst>
            </p:cNvPr>
            <p:cNvSpPr/>
            <p:nvPr/>
          </p:nvSpPr>
          <p:spPr>
            <a:xfrm>
              <a:off x="2558490" y="1982503"/>
              <a:ext cx="32946" cy="4945"/>
            </a:xfrm>
            <a:custGeom>
              <a:avLst/>
              <a:gdLst/>
              <a:ahLst/>
              <a:cxnLst/>
              <a:rect l="l" t="t" r="r" b="b"/>
              <a:pathLst>
                <a:path w="1316" h="192" fill="none" extrusionOk="0">
                  <a:moveTo>
                    <a:pt x="0" y="191"/>
                  </a:moveTo>
                  <a:cubicBezTo>
                    <a:pt x="442" y="126"/>
                    <a:pt x="879" y="61"/>
                    <a:pt x="1315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84" name="Google Shape;99;p2">
              <a:extLst>
                <a:ext uri="{FF2B5EF4-FFF2-40B4-BE49-F238E27FC236}">
                  <a16:creationId xmlns:a16="http://schemas.microsoft.com/office/drawing/2014/main" id="{3AA5627E-C969-6B38-8180-2FFBAA222BC4}"/>
                </a:ext>
              </a:extLst>
            </p:cNvPr>
            <p:cNvSpPr/>
            <p:nvPr/>
          </p:nvSpPr>
          <p:spPr>
            <a:xfrm>
              <a:off x="2486831" y="1980031"/>
              <a:ext cx="42418" cy="38323"/>
            </a:xfrm>
            <a:custGeom>
              <a:avLst/>
              <a:gdLst/>
              <a:ahLst/>
              <a:cxnLst/>
              <a:rect l="l" t="t" r="r" b="b"/>
              <a:pathLst>
                <a:path w="1697" h="1531" fill="none" extrusionOk="0">
                  <a:moveTo>
                    <a:pt x="0" y="15"/>
                  </a:moveTo>
                  <a:cubicBezTo>
                    <a:pt x="909" y="0"/>
                    <a:pt x="1606" y="698"/>
                    <a:pt x="1697" y="1531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grpSp>
        <p:nvGrpSpPr>
          <p:cNvPr id="285" name="Google Shape;100;p2">
            <a:extLst>
              <a:ext uri="{FF2B5EF4-FFF2-40B4-BE49-F238E27FC236}">
                <a16:creationId xmlns:a16="http://schemas.microsoft.com/office/drawing/2014/main" id="{B22FA9CD-2AE2-710C-0926-3296B31430D8}"/>
              </a:ext>
            </a:extLst>
          </p:cNvPr>
          <p:cNvGrpSpPr>
            <a:grpSpLocks/>
          </p:cNvGrpSpPr>
          <p:nvPr/>
        </p:nvGrpSpPr>
        <p:grpSpPr bwMode="auto">
          <a:xfrm>
            <a:off x="5473700" y="9496425"/>
            <a:ext cx="2987675" cy="979488"/>
            <a:chOff x="1656825" y="3872400"/>
            <a:chExt cx="835625" cy="274075"/>
          </a:xfrm>
        </p:grpSpPr>
        <p:sp>
          <p:nvSpPr>
            <p:cNvPr id="286" name="Google Shape;101;p2">
              <a:extLst>
                <a:ext uri="{FF2B5EF4-FFF2-40B4-BE49-F238E27FC236}">
                  <a16:creationId xmlns:a16="http://schemas.microsoft.com/office/drawing/2014/main" id="{45C08AC8-FB78-A55B-E73A-2171BE900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7" name="Google Shape;102;p2">
              <a:extLst>
                <a:ext uri="{FF2B5EF4-FFF2-40B4-BE49-F238E27FC236}">
                  <a16:creationId xmlns:a16="http://schemas.microsoft.com/office/drawing/2014/main" id="{C85F0977-2FDE-84AE-1EDA-537ACFE11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8" name="Google Shape;103;p2">
              <a:extLst>
                <a:ext uri="{FF2B5EF4-FFF2-40B4-BE49-F238E27FC236}">
                  <a16:creationId xmlns:a16="http://schemas.microsoft.com/office/drawing/2014/main" id="{7A0424B2-19E6-63E6-EAAD-915574E58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9" name="Google Shape;104;p2">
              <a:extLst>
                <a:ext uri="{FF2B5EF4-FFF2-40B4-BE49-F238E27FC236}">
                  <a16:creationId xmlns:a16="http://schemas.microsoft.com/office/drawing/2014/main" id="{2543C730-0775-8047-F682-803FC9288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0" name="Google Shape;105;p2">
              <a:extLst>
                <a:ext uri="{FF2B5EF4-FFF2-40B4-BE49-F238E27FC236}">
                  <a16:creationId xmlns:a16="http://schemas.microsoft.com/office/drawing/2014/main" id="{9AB386FD-92AD-8F5D-2983-25BECCBA5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1" name="Google Shape;106;p2">
              <a:extLst>
                <a:ext uri="{FF2B5EF4-FFF2-40B4-BE49-F238E27FC236}">
                  <a16:creationId xmlns:a16="http://schemas.microsoft.com/office/drawing/2014/main" id="{DF6C0814-964A-0E62-8DB1-B1E3FF514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2" name="Google Shape;107;p2">
              <a:extLst>
                <a:ext uri="{FF2B5EF4-FFF2-40B4-BE49-F238E27FC236}">
                  <a16:creationId xmlns:a16="http://schemas.microsoft.com/office/drawing/2014/main" id="{35E6AEE9-ADE8-69B2-FBFE-F95FA921E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3" name="Google Shape;108;p2">
              <a:extLst>
                <a:ext uri="{FF2B5EF4-FFF2-40B4-BE49-F238E27FC236}">
                  <a16:creationId xmlns:a16="http://schemas.microsoft.com/office/drawing/2014/main" id="{5B6C1E69-ADC4-1A98-7DFB-04F1F739E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4" name="Google Shape;109;p2">
              <a:extLst>
                <a:ext uri="{FF2B5EF4-FFF2-40B4-BE49-F238E27FC236}">
                  <a16:creationId xmlns:a16="http://schemas.microsoft.com/office/drawing/2014/main" id="{2AF85885-5546-F3AE-9B15-3E31B6946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5" name="Google Shape;110;p2">
              <a:extLst>
                <a:ext uri="{FF2B5EF4-FFF2-40B4-BE49-F238E27FC236}">
                  <a16:creationId xmlns:a16="http://schemas.microsoft.com/office/drawing/2014/main" id="{CE9879D2-5D89-6F18-F320-6E8963015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6" name="Google Shape;111;p2">
              <a:extLst>
                <a:ext uri="{FF2B5EF4-FFF2-40B4-BE49-F238E27FC236}">
                  <a16:creationId xmlns:a16="http://schemas.microsoft.com/office/drawing/2014/main" id="{DD3DE186-8F8B-9BE8-69D4-A21948265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7" name="Google Shape;112;p2">
              <a:extLst>
                <a:ext uri="{FF2B5EF4-FFF2-40B4-BE49-F238E27FC236}">
                  <a16:creationId xmlns:a16="http://schemas.microsoft.com/office/drawing/2014/main" id="{99A43916-FC5A-DA3F-1DA1-FCD4F1ABC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8" name="Google Shape;113;p2">
              <a:extLst>
                <a:ext uri="{FF2B5EF4-FFF2-40B4-BE49-F238E27FC236}">
                  <a16:creationId xmlns:a16="http://schemas.microsoft.com/office/drawing/2014/main" id="{144E3EC3-5566-529B-BCB0-677415E1D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1" name="Google Shape;114;p2">
              <a:extLst>
                <a:ext uri="{FF2B5EF4-FFF2-40B4-BE49-F238E27FC236}">
                  <a16:creationId xmlns:a16="http://schemas.microsoft.com/office/drawing/2014/main" id="{D9D16340-CC54-8B3F-F6C2-D6A29B8B8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2" name="Google Shape;115;p2">
              <a:extLst>
                <a:ext uri="{FF2B5EF4-FFF2-40B4-BE49-F238E27FC236}">
                  <a16:creationId xmlns:a16="http://schemas.microsoft.com/office/drawing/2014/main" id="{E7D159A8-02E5-CAC8-0BAD-DCB3CA086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3" name="Google Shape;116;p2">
              <a:extLst>
                <a:ext uri="{FF2B5EF4-FFF2-40B4-BE49-F238E27FC236}">
                  <a16:creationId xmlns:a16="http://schemas.microsoft.com/office/drawing/2014/main" id="{A6EEDC1B-9A01-E3ED-CC4E-FF3CA3B4C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4" name="Google Shape;117;p2">
              <a:extLst>
                <a:ext uri="{FF2B5EF4-FFF2-40B4-BE49-F238E27FC236}">
                  <a16:creationId xmlns:a16="http://schemas.microsoft.com/office/drawing/2014/main" id="{63AEBA66-778C-D6CE-13DC-AAAB17ACF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5" name="Google Shape;118;p2">
              <a:extLst>
                <a:ext uri="{FF2B5EF4-FFF2-40B4-BE49-F238E27FC236}">
                  <a16:creationId xmlns:a16="http://schemas.microsoft.com/office/drawing/2014/main" id="{BF283A69-55BB-C43A-26D7-863EAC661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6" name="Google Shape;119;p2">
              <a:extLst>
                <a:ext uri="{FF2B5EF4-FFF2-40B4-BE49-F238E27FC236}">
                  <a16:creationId xmlns:a16="http://schemas.microsoft.com/office/drawing/2014/main" id="{D9778A56-4563-1ACD-9C51-F35A3BF3A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7" name="Google Shape;120;p2">
              <a:extLst>
                <a:ext uri="{FF2B5EF4-FFF2-40B4-BE49-F238E27FC236}">
                  <a16:creationId xmlns:a16="http://schemas.microsoft.com/office/drawing/2014/main" id="{8271BE4F-60D9-AFC8-52DD-9A9EC094E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8" name="Google Shape;121;p2">
              <a:extLst>
                <a:ext uri="{FF2B5EF4-FFF2-40B4-BE49-F238E27FC236}">
                  <a16:creationId xmlns:a16="http://schemas.microsoft.com/office/drawing/2014/main" id="{373B623C-EBB6-7E4F-A8DF-9B0ACA3B9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9" name="Google Shape;122;p2">
              <a:extLst>
                <a:ext uri="{FF2B5EF4-FFF2-40B4-BE49-F238E27FC236}">
                  <a16:creationId xmlns:a16="http://schemas.microsoft.com/office/drawing/2014/main" id="{6D98CED5-8BB9-8E67-F610-AB7416936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0" name="Google Shape;123;p2">
              <a:extLst>
                <a:ext uri="{FF2B5EF4-FFF2-40B4-BE49-F238E27FC236}">
                  <a16:creationId xmlns:a16="http://schemas.microsoft.com/office/drawing/2014/main" id="{19AE852A-E287-7CFC-3487-4546EC292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1" name="Google Shape;124;p2">
              <a:extLst>
                <a:ext uri="{FF2B5EF4-FFF2-40B4-BE49-F238E27FC236}">
                  <a16:creationId xmlns:a16="http://schemas.microsoft.com/office/drawing/2014/main" id="{BB7BD30F-77BE-8D76-BDEF-4ACF4E26A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2" name="Google Shape;125;p2">
              <a:extLst>
                <a:ext uri="{FF2B5EF4-FFF2-40B4-BE49-F238E27FC236}">
                  <a16:creationId xmlns:a16="http://schemas.microsoft.com/office/drawing/2014/main" id="{F163EE61-6CFB-5B46-5F50-EECC95F5E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3" name="Google Shape;126;p2">
              <a:extLst>
                <a:ext uri="{FF2B5EF4-FFF2-40B4-BE49-F238E27FC236}">
                  <a16:creationId xmlns:a16="http://schemas.microsoft.com/office/drawing/2014/main" id="{BED27781-AD93-BB75-D4AB-4965B2AFD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14" name="Google Shape;127;p2">
            <a:extLst>
              <a:ext uri="{FF2B5EF4-FFF2-40B4-BE49-F238E27FC236}">
                <a16:creationId xmlns:a16="http://schemas.microsoft.com/office/drawing/2014/main" id="{96A00E84-0BDF-0DCE-2D07-422DF0584489}"/>
              </a:ext>
            </a:extLst>
          </p:cNvPr>
          <p:cNvSpPr>
            <a:spLocks/>
          </p:cNvSpPr>
          <p:nvPr/>
        </p:nvSpPr>
        <p:spPr bwMode="auto">
          <a:xfrm>
            <a:off x="1654175" y="541338"/>
            <a:ext cx="1695450" cy="538162"/>
          </a:xfrm>
          <a:custGeom>
            <a:avLst/>
            <a:gdLst>
              <a:gd name="T0" fmla="*/ 3800 w 19260"/>
              <a:gd name="T1" fmla="*/ 0 h 6113"/>
              <a:gd name="T2" fmla="*/ 1 w 19260"/>
              <a:gd name="T3" fmla="*/ 1735 h 6113"/>
              <a:gd name="T4" fmla="*/ 5437 w 19260"/>
              <a:gd name="T5" fmla="*/ 4371 h 6113"/>
              <a:gd name="T6" fmla="*/ 11528 w 19260"/>
              <a:gd name="T7" fmla="*/ 6113 h 6113"/>
              <a:gd name="T8" fmla="*/ 12730 w 19260"/>
              <a:gd name="T9" fmla="*/ 6042 h 6113"/>
              <a:gd name="T10" fmla="*/ 19260 w 19260"/>
              <a:gd name="T11" fmla="*/ 2237 h 6113"/>
              <a:gd name="T12" fmla="*/ 19260 w 19260"/>
              <a:gd name="T13" fmla="*/ 2237 h 6113"/>
              <a:gd name="T14" fmla="*/ 15892 w 19260"/>
              <a:gd name="T15" fmla="*/ 3374 h 6113"/>
              <a:gd name="T16" fmla="*/ 14933 w 19260"/>
              <a:gd name="T17" fmla="*/ 3327 h 6113"/>
              <a:gd name="T18" fmla="*/ 10551 w 19260"/>
              <a:gd name="T19" fmla="*/ 2283 h 6113"/>
              <a:gd name="T20" fmla="*/ 5196 w 19260"/>
              <a:gd name="T21" fmla="*/ 149 h 6113"/>
              <a:gd name="T22" fmla="*/ 3800 w 19260"/>
              <a:gd name="T23" fmla="*/ 0 h 6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260" h="6113" extrusionOk="0">
                <a:moveTo>
                  <a:pt x="3800" y="0"/>
                </a:moveTo>
                <a:cubicBezTo>
                  <a:pt x="2305" y="0"/>
                  <a:pt x="813" y="518"/>
                  <a:pt x="1" y="1735"/>
                </a:cubicBezTo>
                <a:cubicBezTo>
                  <a:pt x="2029" y="1761"/>
                  <a:pt x="3695" y="3337"/>
                  <a:pt x="5437" y="4371"/>
                </a:cubicBezTo>
                <a:cubicBezTo>
                  <a:pt x="7274" y="5460"/>
                  <a:pt x="9399" y="6113"/>
                  <a:pt x="11528" y="6113"/>
                </a:cubicBezTo>
                <a:cubicBezTo>
                  <a:pt x="11929" y="6113"/>
                  <a:pt x="12330" y="6090"/>
                  <a:pt x="12730" y="6042"/>
                </a:cubicBezTo>
                <a:cubicBezTo>
                  <a:pt x="15249" y="5741"/>
                  <a:pt x="17839" y="4340"/>
                  <a:pt x="19260" y="2237"/>
                </a:cubicBezTo>
                <a:cubicBezTo>
                  <a:pt x="18398" y="3107"/>
                  <a:pt x="17140" y="3374"/>
                  <a:pt x="15892" y="3374"/>
                </a:cubicBezTo>
                <a:cubicBezTo>
                  <a:pt x="15569" y="3374"/>
                  <a:pt x="15247" y="3356"/>
                  <a:pt x="14933" y="3327"/>
                </a:cubicBezTo>
                <a:cubicBezTo>
                  <a:pt x="13437" y="3186"/>
                  <a:pt x="11957" y="2835"/>
                  <a:pt x="10551" y="2283"/>
                </a:cubicBezTo>
                <a:cubicBezTo>
                  <a:pt x="8759" y="1580"/>
                  <a:pt x="7078" y="556"/>
                  <a:pt x="5196" y="149"/>
                </a:cubicBezTo>
                <a:cubicBezTo>
                  <a:pt x="4744" y="52"/>
                  <a:pt x="4272" y="0"/>
                  <a:pt x="3800" y="0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315" name="Google Shape;128;p2">
            <a:extLst>
              <a:ext uri="{FF2B5EF4-FFF2-40B4-BE49-F238E27FC236}">
                <a16:creationId xmlns:a16="http://schemas.microsoft.com/office/drawing/2014/main" id="{919F9E08-C475-5145-5ACB-7C2A35225821}"/>
              </a:ext>
            </a:extLst>
          </p:cNvPr>
          <p:cNvSpPr>
            <a:spLocks/>
          </p:cNvSpPr>
          <p:nvPr/>
        </p:nvSpPr>
        <p:spPr bwMode="auto">
          <a:xfrm>
            <a:off x="2633663" y="349250"/>
            <a:ext cx="1138237" cy="242888"/>
          </a:xfrm>
          <a:custGeom>
            <a:avLst/>
            <a:gdLst>
              <a:gd name="T0" fmla="*/ 7380 w 12931"/>
              <a:gd name="T1" fmla="*/ 1 h 2745"/>
              <a:gd name="T2" fmla="*/ 6541 w 12931"/>
              <a:gd name="T3" fmla="*/ 66 h 2745"/>
              <a:gd name="T4" fmla="*/ 3308 w 12931"/>
              <a:gd name="T5" fmla="*/ 1014 h 2745"/>
              <a:gd name="T6" fmla="*/ 967 w 12931"/>
              <a:gd name="T7" fmla="*/ 1467 h 2745"/>
              <a:gd name="T8" fmla="*/ 1 w 12931"/>
              <a:gd name="T9" fmla="*/ 1336 h 2745"/>
              <a:gd name="T10" fmla="*/ 1 w 12931"/>
              <a:gd name="T11" fmla="*/ 1336 h 2745"/>
              <a:gd name="T12" fmla="*/ 3653 w 12931"/>
              <a:gd name="T13" fmla="*/ 2744 h 2745"/>
              <a:gd name="T14" fmla="*/ 4859 w 12931"/>
              <a:gd name="T15" fmla="*/ 2620 h 2745"/>
              <a:gd name="T16" fmla="*/ 8940 w 12931"/>
              <a:gd name="T17" fmla="*/ 1617 h 2745"/>
              <a:gd name="T18" fmla="*/ 10012 w 12931"/>
              <a:gd name="T19" fmla="*/ 1535 h 2745"/>
              <a:gd name="T20" fmla="*/ 12930 w 12931"/>
              <a:gd name="T21" fmla="*/ 2460 h 2745"/>
              <a:gd name="T22" fmla="*/ 7380 w 12931"/>
              <a:gd name="T23" fmla="*/ 1 h 2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931" h="2745" extrusionOk="0">
                <a:moveTo>
                  <a:pt x="7380" y="1"/>
                </a:moveTo>
                <a:cubicBezTo>
                  <a:pt x="7095" y="1"/>
                  <a:pt x="6814" y="22"/>
                  <a:pt x="6541" y="66"/>
                </a:cubicBezTo>
                <a:cubicBezTo>
                  <a:pt x="5432" y="241"/>
                  <a:pt x="4388" y="688"/>
                  <a:pt x="3308" y="1014"/>
                </a:cubicBezTo>
                <a:cubicBezTo>
                  <a:pt x="2550" y="1245"/>
                  <a:pt x="1750" y="1467"/>
                  <a:pt x="967" y="1467"/>
                </a:cubicBezTo>
                <a:cubicBezTo>
                  <a:pt x="640" y="1467"/>
                  <a:pt x="317" y="1429"/>
                  <a:pt x="1" y="1336"/>
                </a:cubicBezTo>
                <a:cubicBezTo>
                  <a:pt x="947" y="2294"/>
                  <a:pt x="2312" y="2744"/>
                  <a:pt x="3653" y="2744"/>
                </a:cubicBezTo>
                <a:cubicBezTo>
                  <a:pt x="4062" y="2744"/>
                  <a:pt x="4468" y="2703"/>
                  <a:pt x="4859" y="2620"/>
                </a:cubicBezTo>
                <a:cubicBezTo>
                  <a:pt x="6230" y="2334"/>
                  <a:pt x="7555" y="1822"/>
                  <a:pt x="8940" y="1617"/>
                </a:cubicBezTo>
                <a:cubicBezTo>
                  <a:pt x="9291" y="1564"/>
                  <a:pt x="9652" y="1535"/>
                  <a:pt x="10012" y="1535"/>
                </a:cubicBezTo>
                <a:cubicBezTo>
                  <a:pt x="11072" y="1535"/>
                  <a:pt x="12129" y="1789"/>
                  <a:pt x="12930" y="2460"/>
                </a:cubicBezTo>
                <a:cubicBezTo>
                  <a:pt x="11603" y="1036"/>
                  <a:pt x="9384" y="1"/>
                  <a:pt x="7380" y="1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grpSp>
        <p:nvGrpSpPr>
          <p:cNvPr id="316" name="Google Shape;129;p2">
            <a:extLst>
              <a:ext uri="{FF2B5EF4-FFF2-40B4-BE49-F238E27FC236}">
                <a16:creationId xmlns:a16="http://schemas.microsoft.com/office/drawing/2014/main" id="{9681D466-13F5-F7E1-697B-3170C99A8E81}"/>
              </a:ext>
            </a:extLst>
          </p:cNvPr>
          <p:cNvGrpSpPr>
            <a:grpSpLocks/>
          </p:cNvGrpSpPr>
          <p:nvPr/>
        </p:nvGrpSpPr>
        <p:grpSpPr bwMode="auto">
          <a:xfrm>
            <a:off x="1046163" y="879475"/>
            <a:ext cx="2470150" cy="2062163"/>
            <a:chOff x="763250" y="1835425"/>
            <a:chExt cx="701850" cy="585650"/>
          </a:xfrm>
        </p:grpSpPr>
        <p:sp>
          <p:nvSpPr>
            <p:cNvPr id="317" name="Google Shape;130;p2">
              <a:extLst>
                <a:ext uri="{FF2B5EF4-FFF2-40B4-BE49-F238E27FC236}">
                  <a16:creationId xmlns:a16="http://schemas.microsoft.com/office/drawing/2014/main" id="{2E891AE4-FD0B-A2A3-5178-0538F4A41413}"/>
                </a:ext>
              </a:extLst>
            </p:cNvPr>
            <p:cNvSpPr/>
            <p:nvPr/>
          </p:nvSpPr>
          <p:spPr>
            <a:xfrm>
              <a:off x="763250" y="1986909"/>
              <a:ext cx="701850" cy="434166"/>
            </a:xfrm>
            <a:custGeom>
              <a:avLst/>
              <a:gdLst/>
              <a:ahLst/>
              <a:cxnLst/>
              <a:rect l="l" t="t" r="r" b="b"/>
              <a:pathLst>
                <a:path w="28074" h="17363" extrusionOk="0">
                  <a:moveTo>
                    <a:pt x="24625" y="4664"/>
                  </a:moveTo>
                  <a:cubicBezTo>
                    <a:pt x="24802" y="4664"/>
                    <a:pt x="24952" y="4803"/>
                    <a:pt x="24957" y="4980"/>
                  </a:cubicBezTo>
                  <a:cubicBezTo>
                    <a:pt x="24967" y="5161"/>
                    <a:pt x="24831" y="5312"/>
                    <a:pt x="24646" y="5322"/>
                  </a:cubicBezTo>
                  <a:cubicBezTo>
                    <a:pt x="24640" y="5322"/>
                    <a:pt x="24634" y="5322"/>
                    <a:pt x="24628" y="5322"/>
                  </a:cubicBezTo>
                  <a:cubicBezTo>
                    <a:pt x="24455" y="5322"/>
                    <a:pt x="24314" y="5185"/>
                    <a:pt x="24304" y="5010"/>
                  </a:cubicBezTo>
                  <a:cubicBezTo>
                    <a:pt x="24294" y="4830"/>
                    <a:pt x="24435" y="4674"/>
                    <a:pt x="24616" y="4664"/>
                  </a:cubicBezTo>
                  <a:cubicBezTo>
                    <a:pt x="24619" y="4664"/>
                    <a:pt x="24622" y="4664"/>
                    <a:pt x="24625" y="4664"/>
                  </a:cubicBezTo>
                  <a:close/>
                  <a:moveTo>
                    <a:pt x="22974" y="5321"/>
                  </a:moveTo>
                  <a:cubicBezTo>
                    <a:pt x="23145" y="5321"/>
                    <a:pt x="23296" y="5455"/>
                    <a:pt x="23306" y="5633"/>
                  </a:cubicBezTo>
                  <a:cubicBezTo>
                    <a:pt x="23316" y="5814"/>
                    <a:pt x="23175" y="5969"/>
                    <a:pt x="22994" y="5979"/>
                  </a:cubicBezTo>
                  <a:cubicBezTo>
                    <a:pt x="22988" y="5979"/>
                    <a:pt x="22982" y="5980"/>
                    <a:pt x="22976" y="5980"/>
                  </a:cubicBezTo>
                  <a:cubicBezTo>
                    <a:pt x="22803" y="5980"/>
                    <a:pt x="22658" y="5843"/>
                    <a:pt x="22648" y="5668"/>
                  </a:cubicBezTo>
                  <a:cubicBezTo>
                    <a:pt x="22643" y="5487"/>
                    <a:pt x="22779" y="5332"/>
                    <a:pt x="22964" y="5322"/>
                  </a:cubicBezTo>
                  <a:cubicBezTo>
                    <a:pt x="22967" y="5322"/>
                    <a:pt x="22971" y="5321"/>
                    <a:pt x="22974" y="5321"/>
                  </a:cubicBezTo>
                  <a:close/>
                  <a:moveTo>
                    <a:pt x="23635" y="7650"/>
                  </a:moveTo>
                  <a:cubicBezTo>
                    <a:pt x="23808" y="7650"/>
                    <a:pt x="23953" y="7787"/>
                    <a:pt x="23963" y="7962"/>
                  </a:cubicBezTo>
                  <a:cubicBezTo>
                    <a:pt x="23973" y="8142"/>
                    <a:pt x="23833" y="8298"/>
                    <a:pt x="23652" y="8308"/>
                  </a:cubicBezTo>
                  <a:cubicBezTo>
                    <a:pt x="23649" y="8308"/>
                    <a:pt x="23645" y="8308"/>
                    <a:pt x="23642" y="8308"/>
                  </a:cubicBezTo>
                  <a:cubicBezTo>
                    <a:pt x="23461" y="8308"/>
                    <a:pt x="23315" y="8170"/>
                    <a:pt x="23306" y="7997"/>
                  </a:cubicBezTo>
                  <a:cubicBezTo>
                    <a:pt x="23296" y="7811"/>
                    <a:pt x="23436" y="7661"/>
                    <a:pt x="23617" y="7651"/>
                  </a:cubicBezTo>
                  <a:cubicBezTo>
                    <a:pt x="23623" y="7650"/>
                    <a:pt x="23629" y="7650"/>
                    <a:pt x="23635" y="7650"/>
                  </a:cubicBezTo>
                  <a:close/>
                  <a:moveTo>
                    <a:pt x="6671" y="8679"/>
                  </a:moveTo>
                  <a:cubicBezTo>
                    <a:pt x="6848" y="8679"/>
                    <a:pt x="6998" y="8813"/>
                    <a:pt x="7008" y="8996"/>
                  </a:cubicBezTo>
                  <a:cubicBezTo>
                    <a:pt x="7013" y="9171"/>
                    <a:pt x="6877" y="9327"/>
                    <a:pt x="6697" y="9337"/>
                  </a:cubicBezTo>
                  <a:cubicBezTo>
                    <a:pt x="6691" y="9337"/>
                    <a:pt x="6684" y="9338"/>
                    <a:pt x="6678" y="9338"/>
                  </a:cubicBezTo>
                  <a:cubicBezTo>
                    <a:pt x="6506" y="9338"/>
                    <a:pt x="6360" y="9200"/>
                    <a:pt x="6350" y="9026"/>
                  </a:cubicBezTo>
                  <a:cubicBezTo>
                    <a:pt x="6340" y="8845"/>
                    <a:pt x="6481" y="8690"/>
                    <a:pt x="6662" y="8680"/>
                  </a:cubicBezTo>
                  <a:cubicBezTo>
                    <a:pt x="6665" y="8679"/>
                    <a:pt x="6668" y="8679"/>
                    <a:pt x="6671" y="8679"/>
                  </a:cubicBezTo>
                  <a:close/>
                  <a:moveTo>
                    <a:pt x="6345" y="10255"/>
                  </a:moveTo>
                  <a:cubicBezTo>
                    <a:pt x="6521" y="10255"/>
                    <a:pt x="6672" y="10394"/>
                    <a:pt x="6677" y="10572"/>
                  </a:cubicBezTo>
                  <a:cubicBezTo>
                    <a:pt x="6687" y="10752"/>
                    <a:pt x="6546" y="10903"/>
                    <a:pt x="6365" y="10913"/>
                  </a:cubicBezTo>
                  <a:cubicBezTo>
                    <a:pt x="6359" y="10913"/>
                    <a:pt x="6353" y="10914"/>
                    <a:pt x="6347" y="10914"/>
                  </a:cubicBezTo>
                  <a:cubicBezTo>
                    <a:pt x="6174" y="10914"/>
                    <a:pt x="6029" y="10777"/>
                    <a:pt x="6024" y="10602"/>
                  </a:cubicBezTo>
                  <a:cubicBezTo>
                    <a:pt x="6014" y="10421"/>
                    <a:pt x="6155" y="10266"/>
                    <a:pt x="6335" y="10256"/>
                  </a:cubicBezTo>
                  <a:cubicBezTo>
                    <a:pt x="6338" y="10255"/>
                    <a:pt x="6342" y="10255"/>
                    <a:pt x="6345" y="10255"/>
                  </a:cubicBezTo>
                  <a:close/>
                  <a:moveTo>
                    <a:pt x="8648" y="10877"/>
                  </a:moveTo>
                  <a:cubicBezTo>
                    <a:pt x="8825" y="10877"/>
                    <a:pt x="8966" y="11015"/>
                    <a:pt x="8975" y="11189"/>
                  </a:cubicBezTo>
                  <a:cubicBezTo>
                    <a:pt x="8985" y="11370"/>
                    <a:pt x="8845" y="11525"/>
                    <a:pt x="8664" y="11535"/>
                  </a:cubicBezTo>
                  <a:cubicBezTo>
                    <a:pt x="8661" y="11536"/>
                    <a:pt x="8658" y="11536"/>
                    <a:pt x="8655" y="11536"/>
                  </a:cubicBezTo>
                  <a:cubicBezTo>
                    <a:pt x="8478" y="11536"/>
                    <a:pt x="8328" y="11402"/>
                    <a:pt x="8318" y="11219"/>
                  </a:cubicBezTo>
                  <a:cubicBezTo>
                    <a:pt x="8313" y="11039"/>
                    <a:pt x="8448" y="10888"/>
                    <a:pt x="8629" y="10878"/>
                  </a:cubicBezTo>
                  <a:cubicBezTo>
                    <a:pt x="8635" y="10878"/>
                    <a:pt x="8642" y="10877"/>
                    <a:pt x="8648" y="10877"/>
                  </a:cubicBezTo>
                  <a:close/>
                  <a:moveTo>
                    <a:pt x="21454" y="11391"/>
                  </a:moveTo>
                  <a:cubicBezTo>
                    <a:pt x="21618" y="11391"/>
                    <a:pt x="21784" y="11438"/>
                    <a:pt x="21930" y="11535"/>
                  </a:cubicBezTo>
                  <a:cubicBezTo>
                    <a:pt x="22327" y="11802"/>
                    <a:pt x="22427" y="12334"/>
                    <a:pt x="22166" y="12730"/>
                  </a:cubicBezTo>
                  <a:cubicBezTo>
                    <a:pt x="22000" y="12975"/>
                    <a:pt x="21729" y="13108"/>
                    <a:pt x="21453" y="13108"/>
                  </a:cubicBezTo>
                  <a:cubicBezTo>
                    <a:pt x="21287" y="13108"/>
                    <a:pt x="21120" y="13061"/>
                    <a:pt x="20972" y="12961"/>
                  </a:cubicBezTo>
                  <a:cubicBezTo>
                    <a:pt x="20891" y="12906"/>
                    <a:pt x="20826" y="12835"/>
                    <a:pt x="20771" y="12765"/>
                  </a:cubicBezTo>
                  <a:cubicBezTo>
                    <a:pt x="20698" y="12831"/>
                    <a:pt x="20603" y="12868"/>
                    <a:pt x="20504" y="12868"/>
                  </a:cubicBezTo>
                  <a:cubicBezTo>
                    <a:pt x="20459" y="12868"/>
                    <a:pt x="20414" y="12861"/>
                    <a:pt x="20369" y="12846"/>
                  </a:cubicBezTo>
                  <a:cubicBezTo>
                    <a:pt x="20158" y="12775"/>
                    <a:pt x="20048" y="12544"/>
                    <a:pt x="20123" y="12339"/>
                  </a:cubicBezTo>
                  <a:cubicBezTo>
                    <a:pt x="20181" y="12175"/>
                    <a:pt x="20335" y="12071"/>
                    <a:pt x="20499" y="12071"/>
                  </a:cubicBezTo>
                  <a:cubicBezTo>
                    <a:pt x="20536" y="12071"/>
                    <a:pt x="20573" y="12077"/>
                    <a:pt x="20610" y="12088"/>
                  </a:cubicBezTo>
                  <a:cubicBezTo>
                    <a:pt x="20630" y="11977"/>
                    <a:pt x="20675" y="11867"/>
                    <a:pt x="20741" y="11771"/>
                  </a:cubicBezTo>
                  <a:cubicBezTo>
                    <a:pt x="20907" y="11523"/>
                    <a:pt x="21178" y="11391"/>
                    <a:pt x="21454" y="11391"/>
                  </a:cubicBezTo>
                  <a:close/>
                  <a:moveTo>
                    <a:pt x="16587" y="13898"/>
                  </a:moveTo>
                  <a:cubicBezTo>
                    <a:pt x="16644" y="13898"/>
                    <a:pt x="16701" y="13909"/>
                    <a:pt x="16755" y="13935"/>
                  </a:cubicBezTo>
                  <a:cubicBezTo>
                    <a:pt x="16956" y="14025"/>
                    <a:pt x="17041" y="14261"/>
                    <a:pt x="16951" y="14462"/>
                  </a:cubicBezTo>
                  <a:cubicBezTo>
                    <a:pt x="16891" y="14602"/>
                    <a:pt x="16755" y="14688"/>
                    <a:pt x="16615" y="14693"/>
                  </a:cubicBezTo>
                  <a:cubicBezTo>
                    <a:pt x="16630" y="14788"/>
                    <a:pt x="16630" y="14878"/>
                    <a:pt x="16615" y="14979"/>
                  </a:cubicBezTo>
                  <a:cubicBezTo>
                    <a:pt x="16543" y="15396"/>
                    <a:pt x="16182" y="15689"/>
                    <a:pt x="15773" y="15689"/>
                  </a:cubicBezTo>
                  <a:cubicBezTo>
                    <a:pt x="15725" y="15689"/>
                    <a:pt x="15675" y="15685"/>
                    <a:pt x="15626" y="15676"/>
                  </a:cubicBezTo>
                  <a:cubicBezTo>
                    <a:pt x="15159" y="15596"/>
                    <a:pt x="14843" y="15154"/>
                    <a:pt x="14923" y="14688"/>
                  </a:cubicBezTo>
                  <a:cubicBezTo>
                    <a:pt x="14996" y="14268"/>
                    <a:pt x="15360" y="13974"/>
                    <a:pt x="15776" y="13974"/>
                  </a:cubicBezTo>
                  <a:cubicBezTo>
                    <a:pt x="15823" y="13974"/>
                    <a:pt x="15870" y="13977"/>
                    <a:pt x="15917" y="13985"/>
                  </a:cubicBezTo>
                  <a:cubicBezTo>
                    <a:pt x="16033" y="14010"/>
                    <a:pt x="16143" y="14050"/>
                    <a:pt x="16233" y="14110"/>
                  </a:cubicBezTo>
                  <a:cubicBezTo>
                    <a:pt x="16306" y="13977"/>
                    <a:pt x="16443" y="13898"/>
                    <a:pt x="16587" y="13898"/>
                  </a:cubicBezTo>
                  <a:close/>
                  <a:moveTo>
                    <a:pt x="11770" y="15220"/>
                  </a:moveTo>
                  <a:cubicBezTo>
                    <a:pt x="11942" y="15220"/>
                    <a:pt x="12093" y="15358"/>
                    <a:pt x="12102" y="15536"/>
                  </a:cubicBezTo>
                  <a:cubicBezTo>
                    <a:pt x="12112" y="15717"/>
                    <a:pt x="11972" y="15867"/>
                    <a:pt x="11791" y="15877"/>
                  </a:cubicBezTo>
                  <a:cubicBezTo>
                    <a:pt x="11785" y="15878"/>
                    <a:pt x="11779" y="15878"/>
                    <a:pt x="11773" y="15878"/>
                  </a:cubicBezTo>
                  <a:cubicBezTo>
                    <a:pt x="11600" y="15878"/>
                    <a:pt x="11455" y="15741"/>
                    <a:pt x="11445" y="15566"/>
                  </a:cubicBezTo>
                  <a:cubicBezTo>
                    <a:pt x="11435" y="15385"/>
                    <a:pt x="11575" y="15235"/>
                    <a:pt x="11761" y="15220"/>
                  </a:cubicBezTo>
                  <a:cubicBezTo>
                    <a:pt x="11764" y="15220"/>
                    <a:pt x="11767" y="15220"/>
                    <a:pt x="11770" y="15220"/>
                  </a:cubicBezTo>
                  <a:close/>
                  <a:moveTo>
                    <a:pt x="25811" y="1"/>
                  </a:moveTo>
                  <a:cubicBezTo>
                    <a:pt x="23747" y="1"/>
                    <a:pt x="21650" y="418"/>
                    <a:pt x="19807" y="1261"/>
                  </a:cubicBezTo>
                  <a:cubicBezTo>
                    <a:pt x="18020" y="2074"/>
                    <a:pt x="16409" y="3259"/>
                    <a:pt x="14582" y="3991"/>
                  </a:cubicBezTo>
                  <a:cubicBezTo>
                    <a:pt x="12469" y="4840"/>
                    <a:pt x="10155" y="5056"/>
                    <a:pt x="8002" y="5793"/>
                  </a:cubicBezTo>
                  <a:cubicBezTo>
                    <a:pt x="4533" y="6983"/>
                    <a:pt x="1652" y="9809"/>
                    <a:pt x="1" y="13081"/>
                  </a:cubicBezTo>
                  <a:cubicBezTo>
                    <a:pt x="3399" y="15079"/>
                    <a:pt x="7073" y="16741"/>
                    <a:pt x="10978" y="17227"/>
                  </a:cubicBezTo>
                  <a:cubicBezTo>
                    <a:pt x="11696" y="17317"/>
                    <a:pt x="12423" y="17363"/>
                    <a:pt x="13151" y="17363"/>
                  </a:cubicBezTo>
                  <a:cubicBezTo>
                    <a:pt x="16389" y="17363"/>
                    <a:pt x="19640" y="16455"/>
                    <a:pt x="22131" y="14427"/>
                  </a:cubicBezTo>
                  <a:cubicBezTo>
                    <a:pt x="26232" y="11084"/>
                    <a:pt x="27597" y="5442"/>
                    <a:pt x="28074" y="172"/>
                  </a:cubicBezTo>
                  <a:cubicBezTo>
                    <a:pt x="27334" y="58"/>
                    <a:pt x="26575" y="1"/>
                    <a:pt x="25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18" name="Google Shape;131;p2">
              <a:extLst>
                <a:ext uri="{FF2B5EF4-FFF2-40B4-BE49-F238E27FC236}">
                  <a16:creationId xmlns:a16="http://schemas.microsoft.com/office/drawing/2014/main" id="{268AE54D-9D5F-89B1-89D9-396D0F296441}"/>
                </a:ext>
              </a:extLst>
            </p:cNvPr>
            <p:cNvSpPr/>
            <p:nvPr/>
          </p:nvSpPr>
          <p:spPr>
            <a:xfrm>
              <a:off x="1370377" y="2103679"/>
              <a:ext cx="17140" cy="16230"/>
            </a:xfrm>
            <a:custGeom>
              <a:avLst/>
              <a:gdLst/>
              <a:ahLst/>
              <a:cxnLst/>
              <a:rect l="l" t="t" r="r" b="b"/>
              <a:pathLst>
                <a:path w="673" h="660" extrusionOk="0">
                  <a:moveTo>
                    <a:pt x="331" y="1"/>
                  </a:moveTo>
                  <a:cubicBezTo>
                    <a:pt x="328" y="1"/>
                    <a:pt x="325" y="1"/>
                    <a:pt x="322" y="1"/>
                  </a:cubicBezTo>
                  <a:cubicBezTo>
                    <a:pt x="141" y="11"/>
                    <a:pt x="0" y="167"/>
                    <a:pt x="10" y="347"/>
                  </a:cubicBezTo>
                  <a:cubicBezTo>
                    <a:pt x="20" y="522"/>
                    <a:pt x="161" y="659"/>
                    <a:pt x="334" y="659"/>
                  </a:cubicBezTo>
                  <a:cubicBezTo>
                    <a:pt x="340" y="659"/>
                    <a:pt x="346" y="659"/>
                    <a:pt x="352" y="659"/>
                  </a:cubicBezTo>
                  <a:cubicBezTo>
                    <a:pt x="537" y="649"/>
                    <a:pt x="673" y="498"/>
                    <a:pt x="663" y="317"/>
                  </a:cubicBezTo>
                  <a:cubicBezTo>
                    <a:pt x="658" y="140"/>
                    <a:pt x="508" y="1"/>
                    <a:pt x="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19" name="Google Shape;132;p2">
              <a:extLst>
                <a:ext uri="{FF2B5EF4-FFF2-40B4-BE49-F238E27FC236}">
                  <a16:creationId xmlns:a16="http://schemas.microsoft.com/office/drawing/2014/main" id="{27E8D753-4502-C514-19E7-6A9CE4973779}"/>
                </a:ext>
              </a:extLst>
            </p:cNvPr>
            <p:cNvSpPr/>
            <p:nvPr/>
          </p:nvSpPr>
          <p:spPr>
            <a:xfrm>
              <a:off x="1345569" y="2178068"/>
              <a:ext cx="17140" cy="16681"/>
            </a:xfrm>
            <a:custGeom>
              <a:avLst/>
              <a:gdLst/>
              <a:ahLst/>
              <a:cxnLst/>
              <a:rect l="l" t="t" r="r" b="b"/>
              <a:pathLst>
                <a:path w="679" h="659" extrusionOk="0">
                  <a:moveTo>
                    <a:pt x="340" y="0"/>
                  </a:moveTo>
                  <a:cubicBezTo>
                    <a:pt x="334" y="0"/>
                    <a:pt x="328" y="0"/>
                    <a:pt x="322" y="1"/>
                  </a:cubicBezTo>
                  <a:cubicBezTo>
                    <a:pt x="141" y="11"/>
                    <a:pt x="1" y="161"/>
                    <a:pt x="11" y="347"/>
                  </a:cubicBezTo>
                  <a:cubicBezTo>
                    <a:pt x="20" y="520"/>
                    <a:pt x="166" y="658"/>
                    <a:pt x="347" y="658"/>
                  </a:cubicBezTo>
                  <a:cubicBezTo>
                    <a:pt x="350" y="658"/>
                    <a:pt x="354" y="658"/>
                    <a:pt x="357" y="658"/>
                  </a:cubicBezTo>
                  <a:cubicBezTo>
                    <a:pt x="538" y="648"/>
                    <a:pt x="678" y="492"/>
                    <a:pt x="668" y="312"/>
                  </a:cubicBezTo>
                  <a:cubicBezTo>
                    <a:pt x="658" y="137"/>
                    <a:pt x="513" y="0"/>
                    <a:pt x="3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20" name="Google Shape;133;p2">
              <a:extLst>
                <a:ext uri="{FF2B5EF4-FFF2-40B4-BE49-F238E27FC236}">
                  <a16:creationId xmlns:a16="http://schemas.microsoft.com/office/drawing/2014/main" id="{9A483BD2-EFB2-04F6-BEF2-7FFA1724197B}"/>
                </a:ext>
              </a:extLst>
            </p:cNvPr>
            <p:cNvSpPr/>
            <p:nvPr/>
          </p:nvSpPr>
          <p:spPr>
            <a:xfrm>
              <a:off x="1329331" y="2119909"/>
              <a:ext cx="16689" cy="16681"/>
            </a:xfrm>
            <a:custGeom>
              <a:avLst/>
              <a:gdLst/>
              <a:ahLst/>
              <a:cxnLst/>
              <a:rect l="l" t="t" r="r" b="b"/>
              <a:pathLst>
                <a:path w="673" h="659" extrusionOk="0">
                  <a:moveTo>
                    <a:pt x="331" y="0"/>
                  </a:moveTo>
                  <a:cubicBezTo>
                    <a:pt x="328" y="0"/>
                    <a:pt x="324" y="1"/>
                    <a:pt x="321" y="1"/>
                  </a:cubicBezTo>
                  <a:cubicBezTo>
                    <a:pt x="136" y="11"/>
                    <a:pt x="0" y="166"/>
                    <a:pt x="5" y="347"/>
                  </a:cubicBezTo>
                  <a:cubicBezTo>
                    <a:pt x="15" y="522"/>
                    <a:pt x="160" y="659"/>
                    <a:pt x="333" y="659"/>
                  </a:cubicBezTo>
                  <a:cubicBezTo>
                    <a:pt x="339" y="659"/>
                    <a:pt x="345" y="658"/>
                    <a:pt x="351" y="658"/>
                  </a:cubicBezTo>
                  <a:cubicBezTo>
                    <a:pt x="532" y="648"/>
                    <a:pt x="673" y="493"/>
                    <a:pt x="663" y="312"/>
                  </a:cubicBezTo>
                  <a:cubicBezTo>
                    <a:pt x="653" y="134"/>
                    <a:pt x="502" y="0"/>
                    <a:pt x="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21" name="Google Shape;134;p2">
              <a:extLst>
                <a:ext uri="{FF2B5EF4-FFF2-40B4-BE49-F238E27FC236}">
                  <a16:creationId xmlns:a16="http://schemas.microsoft.com/office/drawing/2014/main" id="{29604CDC-3502-BC57-14A1-71B5E89265FD}"/>
                </a:ext>
              </a:extLst>
            </p:cNvPr>
            <p:cNvSpPr/>
            <p:nvPr/>
          </p:nvSpPr>
          <p:spPr>
            <a:xfrm>
              <a:off x="1278361" y="2271845"/>
              <a:ext cx="45557" cy="42831"/>
            </a:xfrm>
            <a:custGeom>
              <a:avLst/>
              <a:gdLst/>
              <a:ahLst/>
              <a:cxnLst/>
              <a:rect l="l" t="t" r="r" b="b"/>
              <a:pathLst>
                <a:path w="1818" h="1719" extrusionOk="0">
                  <a:moveTo>
                    <a:pt x="844" y="1"/>
                  </a:moveTo>
                  <a:cubicBezTo>
                    <a:pt x="568" y="1"/>
                    <a:pt x="297" y="133"/>
                    <a:pt x="131" y="381"/>
                  </a:cubicBezTo>
                  <a:cubicBezTo>
                    <a:pt x="65" y="477"/>
                    <a:pt x="20" y="587"/>
                    <a:pt x="0" y="698"/>
                  </a:cubicBezTo>
                  <a:cubicBezTo>
                    <a:pt x="5" y="698"/>
                    <a:pt x="15" y="698"/>
                    <a:pt x="20" y="703"/>
                  </a:cubicBezTo>
                  <a:cubicBezTo>
                    <a:pt x="231" y="773"/>
                    <a:pt x="342" y="1004"/>
                    <a:pt x="271" y="1215"/>
                  </a:cubicBezTo>
                  <a:cubicBezTo>
                    <a:pt x="246" y="1280"/>
                    <a:pt x="206" y="1330"/>
                    <a:pt x="161" y="1375"/>
                  </a:cubicBezTo>
                  <a:cubicBezTo>
                    <a:pt x="216" y="1445"/>
                    <a:pt x="281" y="1516"/>
                    <a:pt x="362" y="1571"/>
                  </a:cubicBezTo>
                  <a:cubicBezTo>
                    <a:pt x="510" y="1671"/>
                    <a:pt x="677" y="1718"/>
                    <a:pt x="843" y="1718"/>
                  </a:cubicBezTo>
                  <a:cubicBezTo>
                    <a:pt x="1119" y="1718"/>
                    <a:pt x="1390" y="1585"/>
                    <a:pt x="1556" y="1340"/>
                  </a:cubicBezTo>
                  <a:cubicBezTo>
                    <a:pt x="1817" y="944"/>
                    <a:pt x="1717" y="412"/>
                    <a:pt x="1320" y="145"/>
                  </a:cubicBezTo>
                  <a:cubicBezTo>
                    <a:pt x="1174" y="48"/>
                    <a:pt x="1008" y="1"/>
                    <a:pt x="8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22" name="Google Shape;135;p2">
              <a:extLst>
                <a:ext uri="{FF2B5EF4-FFF2-40B4-BE49-F238E27FC236}">
                  <a16:creationId xmlns:a16="http://schemas.microsoft.com/office/drawing/2014/main" id="{E5C45CBE-F082-8FDF-652F-634A380A1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7375" y="2289175"/>
              <a:ext cx="9675" cy="16975"/>
            </a:xfrm>
            <a:custGeom>
              <a:avLst/>
              <a:gdLst>
                <a:gd name="T0" fmla="*/ 45 w 387"/>
                <a:gd name="T1" fmla="*/ 1 h 679"/>
                <a:gd name="T2" fmla="*/ 206 w 387"/>
                <a:gd name="T3" fmla="*/ 678 h 679"/>
                <a:gd name="T4" fmla="*/ 316 w 387"/>
                <a:gd name="T5" fmla="*/ 518 h 679"/>
                <a:gd name="T6" fmla="*/ 65 w 387"/>
                <a:gd name="T7" fmla="*/ 6 h 679"/>
                <a:gd name="T8" fmla="*/ 45 w 387"/>
                <a:gd name="T9" fmla="*/ 1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" h="679" extrusionOk="0">
                  <a:moveTo>
                    <a:pt x="45" y="1"/>
                  </a:moveTo>
                  <a:cubicBezTo>
                    <a:pt x="0" y="237"/>
                    <a:pt x="55" y="482"/>
                    <a:pt x="206" y="678"/>
                  </a:cubicBezTo>
                  <a:cubicBezTo>
                    <a:pt x="251" y="633"/>
                    <a:pt x="291" y="583"/>
                    <a:pt x="316" y="518"/>
                  </a:cubicBezTo>
                  <a:cubicBezTo>
                    <a:pt x="387" y="307"/>
                    <a:pt x="276" y="76"/>
                    <a:pt x="65" y="6"/>
                  </a:cubicBezTo>
                  <a:cubicBezTo>
                    <a:pt x="60" y="1"/>
                    <a:pt x="50" y="1"/>
                    <a:pt x="45" y="1"/>
                  </a:cubicBezTo>
                  <a:close/>
                </a:path>
              </a:pathLst>
            </a:custGeom>
            <a:solidFill>
              <a:srgbClr val="001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3" name="Google Shape;136;p2">
              <a:extLst>
                <a:ext uri="{FF2B5EF4-FFF2-40B4-BE49-F238E27FC236}">
                  <a16:creationId xmlns:a16="http://schemas.microsoft.com/office/drawing/2014/main" id="{83BA00AE-8F68-66AD-D9CD-77332F6EA9E1}"/>
                </a:ext>
              </a:extLst>
            </p:cNvPr>
            <p:cNvSpPr/>
            <p:nvPr/>
          </p:nvSpPr>
          <p:spPr>
            <a:xfrm>
              <a:off x="1264378" y="2288977"/>
              <a:ext cx="18042" cy="19837"/>
            </a:xfrm>
            <a:custGeom>
              <a:avLst/>
              <a:gdLst/>
              <a:ahLst/>
              <a:cxnLst/>
              <a:rect l="l" t="t" r="r" b="b"/>
              <a:pathLst>
                <a:path w="723" h="798" extrusionOk="0">
                  <a:moveTo>
                    <a:pt x="451" y="0"/>
                  </a:moveTo>
                  <a:cubicBezTo>
                    <a:pt x="287" y="0"/>
                    <a:pt x="133" y="104"/>
                    <a:pt x="75" y="268"/>
                  </a:cubicBezTo>
                  <a:cubicBezTo>
                    <a:pt x="0" y="473"/>
                    <a:pt x="110" y="704"/>
                    <a:pt x="321" y="775"/>
                  </a:cubicBezTo>
                  <a:cubicBezTo>
                    <a:pt x="366" y="790"/>
                    <a:pt x="411" y="797"/>
                    <a:pt x="456" y="797"/>
                  </a:cubicBezTo>
                  <a:cubicBezTo>
                    <a:pt x="555" y="797"/>
                    <a:pt x="650" y="760"/>
                    <a:pt x="723" y="694"/>
                  </a:cubicBezTo>
                  <a:cubicBezTo>
                    <a:pt x="572" y="498"/>
                    <a:pt x="517" y="253"/>
                    <a:pt x="562" y="17"/>
                  </a:cubicBezTo>
                  <a:cubicBezTo>
                    <a:pt x="525" y="6"/>
                    <a:pt x="488" y="0"/>
                    <a:pt x="4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24" name="Google Shape;137;p2">
              <a:extLst>
                <a:ext uri="{FF2B5EF4-FFF2-40B4-BE49-F238E27FC236}">
                  <a16:creationId xmlns:a16="http://schemas.microsoft.com/office/drawing/2014/main" id="{6148BF1C-0E26-7B57-5AB3-AA779258AB8B}"/>
                </a:ext>
              </a:extLst>
            </p:cNvPr>
            <p:cNvSpPr/>
            <p:nvPr/>
          </p:nvSpPr>
          <p:spPr>
            <a:xfrm>
              <a:off x="1169204" y="2334512"/>
              <a:ext cx="20298" cy="19837"/>
            </a:xfrm>
            <a:custGeom>
              <a:avLst/>
              <a:gdLst/>
              <a:ahLst/>
              <a:cxnLst/>
              <a:rect l="l" t="t" r="r" b="b"/>
              <a:pathLst>
                <a:path w="809" h="796" extrusionOk="0">
                  <a:moveTo>
                    <a:pt x="354" y="1"/>
                  </a:moveTo>
                  <a:cubicBezTo>
                    <a:pt x="210" y="1"/>
                    <a:pt x="73" y="80"/>
                    <a:pt x="0" y="213"/>
                  </a:cubicBezTo>
                  <a:cubicBezTo>
                    <a:pt x="206" y="344"/>
                    <a:pt x="342" y="560"/>
                    <a:pt x="382" y="796"/>
                  </a:cubicBezTo>
                  <a:cubicBezTo>
                    <a:pt x="522" y="791"/>
                    <a:pt x="658" y="705"/>
                    <a:pt x="718" y="565"/>
                  </a:cubicBezTo>
                  <a:cubicBezTo>
                    <a:pt x="808" y="364"/>
                    <a:pt x="723" y="128"/>
                    <a:pt x="522" y="38"/>
                  </a:cubicBezTo>
                  <a:cubicBezTo>
                    <a:pt x="468" y="12"/>
                    <a:pt x="411" y="1"/>
                    <a:pt x="3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25" name="Google Shape;138;p2">
              <a:extLst>
                <a:ext uri="{FF2B5EF4-FFF2-40B4-BE49-F238E27FC236}">
                  <a16:creationId xmlns:a16="http://schemas.microsoft.com/office/drawing/2014/main" id="{8743CA67-D4FE-76BA-2184-7215AC49CCCB}"/>
                </a:ext>
              </a:extLst>
            </p:cNvPr>
            <p:cNvSpPr/>
            <p:nvPr/>
          </p:nvSpPr>
          <p:spPr>
            <a:xfrm>
              <a:off x="1134473" y="2336316"/>
              <a:ext cx="44655" cy="42830"/>
            </a:xfrm>
            <a:custGeom>
              <a:avLst/>
              <a:gdLst/>
              <a:ahLst/>
              <a:cxnLst/>
              <a:rect l="l" t="t" r="r" b="b"/>
              <a:pathLst>
                <a:path w="1788" h="1717" extrusionOk="0">
                  <a:moveTo>
                    <a:pt x="934" y="1"/>
                  </a:moveTo>
                  <a:cubicBezTo>
                    <a:pt x="518" y="1"/>
                    <a:pt x="154" y="295"/>
                    <a:pt x="81" y="715"/>
                  </a:cubicBezTo>
                  <a:cubicBezTo>
                    <a:pt x="1" y="1181"/>
                    <a:pt x="317" y="1623"/>
                    <a:pt x="784" y="1703"/>
                  </a:cubicBezTo>
                  <a:cubicBezTo>
                    <a:pt x="833" y="1712"/>
                    <a:pt x="883" y="1716"/>
                    <a:pt x="931" y="1716"/>
                  </a:cubicBezTo>
                  <a:cubicBezTo>
                    <a:pt x="1340" y="1716"/>
                    <a:pt x="1701" y="1423"/>
                    <a:pt x="1773" y="1006"/>
                  </a:cubicBezTo>
                  <a:cubicBezTo>
                    <a:pt x="1788" y="905"/>
                    <a:pt x="1788" y="815"/>
                    <a:pt x="1773" y="720"/>
                  </a:cubicBezTo>
                  <a:cubicBezTo>
                    <a:pt x="1757" y="722"/>
                    <a:pt x="1740" y="723"/>
                    <a:pt x="1724" y="723"/>
                  </a:cubicBezTo>
                  <a:cubicBezTo>
                    <a:pt x="1675" y="723"/>
                    <a:pt x="1627" y="712"/>
                    <a:pt x="1582" y="690"/>
                  </a:cubicBezTo>
                  <a:cubicBezTo>
                    <a:pt x="1381" y="594"/>
                    <a:pt x="1291" y="358"/>
                    <a:pt x="1381" y="157"/>
                  </a:cubicBezTo>
                  <a:cubicBezTo>
                    <a:pt x="1386" y="152"/>
                    <a:pt x="1391" y="147"/>
                    <a:pt x="1391" y="137"/>
                  </a:cubicBezTo>
                  <a:cubicBezTo>
                    <a:pt x="1301" y="77"/>
                    <a:pt x="1191" y="37"/>
                    <a:pt x="1075" y="12"/>
                  </a:cubicBezTo>
                  <a:cubicBezTo>
                    <a:pt x="1028" y="4"/>
                    <a:pt x="981" y="1"/>
                    <a:pt x="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26" name="Google Shape;139;p2">
              <a:extLst>
                <a:ext uri="{FF2B5EF4-FFF2-40B4-BE49-F238E27FC236}">
                  <a16:creationId xmlns:a16="http://schemas.microsoft.com/office/drawing/2014/main" id="{031D0950-3B8B-B65A-1214-672CD669141A}"/>
                </a:ext>
              </a:extLst>
            </p:cNvPr>
            <p:cNvSpPr/>
            <p:nvPr/>
          </p:nvSpPr>
          <p:spPr>
            <a:xfrm>
              <a:off x="1166498" y="2339923"/>
              <a:ext cx="12178" cy="14427"/>
            </a:xfrm>
            <a:custGeom>
              <a:avLst/>
              <a:gdLst/>
              <a:ahLst/>
              <a:cxnLst/>
              <a:rect l="l" t="t" r="r" b="b"/>
              <a:pathLst>
                <a:path w="483" h="587" extrusionOk="0">
                  <a:moveTo>
                    <a:pt x="101" y="0"/>
                  </a:moveTo>
                  <a:cubicBezTo>
                    <a:pt x="101" y="10"/>
                    <a:pt x="96" y="15"/>
                    <a:pt x="91" y="20"/>
                  </a:cubicBezTo>
                  <a:cubicBezTo>
                    <a:pt x="1" y="221"/>
                    <a:pt x="91" y="457"/>
                    <a:pt x="292" y="553"/>
                  </a:cubicBezTo>
                  <a:cubicBezTo>
                    <a:pt x="337" y="575"/>
                    <a:pt x="385" y="586"/>
                    <a:pt x="434" y="586"/>
                  </a:cubicBezTo>
                  <a:cubicBezTo>
                    <a:pt x="450" y="586"/>
                    <a:pt x="467" y="585"/>
                    <a:pt x="483" y="583"/>
                  </a:cubicBezTo>
                  <a:cubicBezTo>
                    <a:pt x="443" y="347"/>
                    <a:pt x="307" y="131"/>
                    <a:pt x="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27" name="Google Shape;140;p2">
              <a:extLst>
                <a:ext uri="{FF2B5EF4-FFF2-40B4-BE49-F238E27FC236}">
                  <a16:creationId xmlns:a16="http://schemas.microsoft.com/office/drawing/2014/main" id="{BF728818-8BD7-2168-6B8A-ED9CB3F70CA7}"/>
                </a:ext>
              </a:extLst>
            </p:cNvPr>
            <p:cNvSpPr/>
            <p:nvPr/>
          </p:nvSpPr>
          <p:spPr>
            <a:xfrm>
              <a:off x="1049222" y="2367424"/>
              <a:ext cx="16689" cy="16681"/>
            </a:xfrm>
            <a:custGeom>
              <a:avLst/>
              <a:gdLst/>
              <a:ahLst/>
              <a:cxnLst/>
              <a:rect l="l" t="t" r="r" b="b"/>
              <a:pathLst>
                <a:path w="679" h="659" extrusionOk="0">
                  <a:moveTo>
                    <a:pt x="336" y="1"/>
                  </a:moveTo>
                  <a:cubicBezTo>
                    <a:pt x="333" y="1"/>
                    <a:pt x="330" y="1"/>
                    <a:pt x="327" y="1"/>
                  </a:cubicBezTo>
                  <a:cubicBezTo>
                    <a:pt x="141" y="16"/>
                    <a:pt x="1" y="166"/>
                    <a:pt x="11" y="347"/>
                  </a:cubicBezTo>
                  <a:cubicBezTo>
                    <a:pt x="21" y="522"/>
                    <a:pt x="166" y="659"/>
                    <a:pt x="339" y="659"/>
                  </a:cubicBezTo>
                  <a:cubicBezTo>
                    <a:pt x="345" y="659"/>
                    <a:pt x="351" y="659"/>
                    <a:pt x="357" y="658"/>
                  </a:cubicBezTo>
                  <a:cubicBezTo>
                    <a:pt x="538" y="648"/>
                    <a:pt x="678" y="498"/>
                    <a:pt x="668" y="317"/>
                  </a:cubicBezTo>
                  <a:cubicBezTo>
                    <a:pt x="659" y="139"/>
                    <a:pt x="508" y="1"/>
                    <a:pt x="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28" name="Google Shape;141;p2">
              <a:extLst>
                <a:ext uri="{FF2B5EF4-FFF2-40B4-BE49-F238E27FC236}">
                  <a16:creationId xmlns:a16="http://schemas.microsoft.com/office/drawing/2014/main" id="{75910E0F-2D08-F064-BFCF-90F822F03A10}"/>
                </a:ext>
              </a:extLst>
            </p:cNvPr>
            <p:cNvSpPr/>
            <p:nvPr/>
          </p:nvSpPr>
          <p:spPr>
            <a:xfrm>
              <a:off x="971189" y="2258770"/>
              <a:ext cx="16689" cy="16681"/>
            </a:xfrm>
            <a:custGeom>
              <a:avLst/>
              <a:gdLst/>
              <a:ahLst/>
              <a:cxnLst/>
              <a:rect l="l" t="t" r="r" b="b"/>
              <a:pathLst>
                <a:path w="674" h="654" extrusionOk="0">
                  <a:moveTo>
                    <a:pt x="336" y="0"/>
                  </a:moveTo>
                  <a:cubicBezTo>
                    <a:pt x="330" y="0"/>
                    <a:pt x="323" y="1"/>
                    <a:pt x="317" y="1"/>
                  </a:cubicBezTo>
                  <a:cubicBezTo>
                    <a:pt x="136" y="11"/>
                    <a:pt x="1" y="162"/>
                    <a:pt x="6" y="342"/>
                  </a:cubicBezTo>
                  <a:cubicBezTo>
                    <a:pt x="16" y="522"/>
                    <a:pt x="161" y="654"/>
                    <a:pt x="333" y="654"/>
                  </a:cubicBezTo>
                  <a:cubicBezTo>
                    <a:pt x="340" y="654"/>
                    <a:pt x="346" y="654"/>
                    <a:pt x="352" y="653"/>
                  </a:cubicBezTo>
                  <a:cubicBezTo>
                    <a:pt x="533" y="648"/>
                    <a:pt x="673" y="493"/>
                    <a:pt x="663" y="312"/>
                  </a:cubicBezTo>
                  <a:cubicBezTo>
                    <a:pt x="654" y="138"/>
                    <a:pt x="513" y="0"/>
                    <a:pt x="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29" name="Google Shape;142;p2">
              <a:extLst>
                <a:ext uri="{FF2B5EF4-FFF2-40B4-BE49-F238E27FC236}">
                  <a16:creationId xmlns:a16="http://schemas.microsoft.com/office/drawing/2014/main" id="{CD8E4020-505E-4DFE-0761-D8775577B1CC}"/>
                </a:ext>
              </a:extLst>
            </p:cNvPr>
            <p:cNvSpPr/>
            <p:nvPr/>
          </p:nvSpPr>
          <p:spPr>
            <a:xfrm>
              <a:off x="921572" y="2203767"/>
              <a:ext cx="17140" cy="16681"/>
            </a:xfrm>
            <a:custGeom>
              <a:avLst/>
              <a:gdLst/>
              <a:ahLst/>
              <a:cxnLst/>
              <a:rect l="l" t="t" r="r" b="b"/>
              <a:pathLst>
                <a:path w="673" h="659" extrusionOk="0">
                  <a:moveTo>
                    <a:pt x="331" y="0"/>
                  </a:moveTo>
                  <a:cubicBezTo>
                    <a:pt x="328" y="0"/>
                    <a:pt x="325" y="0"/>
                    <a:pt x="322" y="1"/>
                  </a:cubicBezTo>
                  <a:cubicBezTo>
                    <a:pt x="141" y="11"/>
                    <a:pt x="0" y="166"/>
                    <a:pt x="10" y="347"/>
                  </a:cubicBezTo>
                  <a:cubicBezTo>
                    <a:pt x="20" y="521"/>
                    <a:pt x="166" y="659"/>
                    <a:pt x="338" y="659"/>
                  </a:cubicBezTo>
                  <a:cubicBezTo>
                    <a:pt x="344" y="659"/>
                    <a:pt x="351" y="658"/>
                    <a:pt x="357" y="658"/>
                  </a:cubicBezTo>
                  <a:cubicBezTo>
                    <a:pt x="537" y="648"/>
                    <a:pt x="673" y="492"/>
                    <a:pt x="668" y="317"/>
                  </a:cubicBezTo>
                  <a:cubicBezTo>
                    <a:pt x="658" y="134"/>
                    <a:pt x="508" y="0"/>
                    <a:pt x="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30" name="Google Shape;143;p2">
              <a:extLst>
                <a:ext uri="{FF2B5EF4-FFF2-40B4-BE49-F238E27FC236}">
                  <a16:creationId xmlns:a16="http://schemas.microsoft.com/office/drawing/2014/main" id="{77122D77-031D-440C-4BD0-A02BAB086972}"/>
                </a:ext>
              </a:extLst>
            </p:cNvPr>
            <p:cNvSpPr/>
            <p:nvPr/>
          </p:nvSpPr>
          <p:spPr>
            <a:xfrm>
              <a:off x="913453" y="2243441"/>
              <a:ext cx="17140" cy="16230"/>
            </a:xfrm>
            <a:custGeom>
              <a:avLst/>
              <a:gdLst/>
              <a:ahLst/>
              <a:cxnLst/>
              <a:rect l="l" t="t" r="r" b="b"/>
              <a:pathLst>
                <a:path w="673" h="659" extrusionOk="0">
                  <a:moveTo>
                    <a:pt x="331" y="0"/>
                  </a:moveTo>
                  <a:cubicBezTo>
                    <a:pt x="328" y="0"/>
                    <a:pt x="324" y="0"/>
                    <a:pt x="321" y="1"/>
                  </a:cubicBezTo>
                  <a:cubicBezTo>
                    <a:pt x="141" y="11"/>
                    <a:pt x="0" y="166"/>
                    <a:pt x="10" y="347"/>
                  </a:cubicBezTo>
                  <a:cubicBezTo>
                    <a:pt x="15" y="522"/>
                    <a:pt x="160" y="659"/>
                    <a:pt x="333" y="659"/>
                  </a:cubicBezTo>
                  <a:cubicBezTo>
                    <a:pt x="339" y="659"/>
                    <a:pt x="345" y="658"/>
                    <a:pt x="351" y="658"/>
                  </a:cubicBezTo>
                  <a:cubicBezTo>
                    <a:pt x="532" y="648"/>
                    <a:pt x="673" y="497"/>
                    <a:pt x="663" y="317"/>
                  </a:cubicBezTo>
                  <a:cubicBezTo>
                    <a:pt x="658" y="139"/>
                    <a:pt x="507" y="0"/>
                    <a:pt x="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31" name="Google Shape;144;p2">
              <a:extLst>
                <a:ext uri="{FF2B5EF4-FFF2-40B4-BE49-F238E27FC236}">
                  <a16:creationId xmlns:a16="http://schemas.microsoft.com/office/drawing/2014/main" id="{45C70B36-D479-C366-250C-FC98D4847E7E}"/>
                </a:ext>
              </a:extLst>
            </p:cNvPr>
            <p:cNvSpPr/>
            <p:nvPr/>
          </p:nvSpPr>
          <p:spPr>
            <a:xfrm>
              <a:off x="1135826" y="2302051"/>
              <a:ext cx="46910" cy="29756"/>
            </a:xfrm>
            <a:custGeom>
              <a:avLst/>
              <a:gdLst/>
              <a:ahLst/>
              <a:cxnLst/>
              <a:rect l="l" t="t" r="r" b="b"/>
              <a:pathLst>
                <a:path w="1868" h="1196" fill="none" extrusionOk="0">
                  <a:moveTo>
                    <a:pt x="1867" y="221"/>
                  </a:moveTo>
                  <a:cubicBezTo>
                    <a:pt x="1054" y="1"/>
                    <a:pt x="276" y="472"/>
                    <a:pt x="0" y="1195"/>
                  </a:cubicBezTo>
                </a:path>
              </a:pathLst>
            </a:custGeom>
            <a:solidFill>
              <a:schemeClr val="accent6"/>
            </a:solidFill>
            <a:ln w="10425" cap="rnd" cmpd="sng">
              <a:solidFill>
                <a:srgbClr val="4B2D9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32" name="Google Shape;145;p2">
              <a:extLst>
                <a:ext uri="{FF2B5EF4-FFF2-40B4-BE49-F238E27FC236}">
                  <a16:creationId xmlns:a16="http://schemas.microsoft.com/office/drawing/2014/main" id="{32DA4C8D-F2E0-88CA-ABB0-2A68A1D83E68}"/>
                </a:ext>
              </a:extLst>
            </p:cNvPr>
            <p:cNvSpPr/>
            <p:nvPr/>
          </p:nvSpPr>
          <p:spPr>
            <a:xfrm>
              <a:off x="1245885" y="2252007"/>
              <a:ext cx="49617" cy="24346"/>
            </a:xfrm>
            <a:custGeom>
              <a:avLst/>
              <a:gdLst/>
              <a:ahLst/>
              <a:cxnLst/>
              <a:rect l="l" t="t" r="r" b="b"/>
              <a:pathLst>
                <a:path w="1993" h="980" fill="none" extrusionOk="0">
                  <a:moveTo>
                    <a:pt x="0" y="980"/>
                  </a:moveTo>
                  <a:cubicBezTo>
                    <a:pt x="402" y="237"/>
                    <a:pt x="1285" y="1"/>
                    <a:pt x="1993" y="307"/>
                  </a:cubicBezTo>
                </a:path>
              </a:pathLst>
            </a:custGeom>
            <a:solidFill>
              <a:schemeClr val="accent6"/>
            </a:solidFill>
            <a:ln w="10425" cap="rnd" cmpd="sng">
              <a:solidFill>
                <a:srgbClr val="4B2D9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33" name="Google Shape;146;p2">
              <a:extLst>
                <a:ext uri="{FF2B5EF4-FFF2-40B4-BE49-F238E27FC236}">
                  <a16:creationId xmlns:a16="http://schemas.microsoft.com/office/drawing/2014/main" id="{6FCF45AC-46CD-8AC6-667C-3A643FA5DA6A}"/>
                </a:ext>
              </a:extLst>
            </p:cNvPr>
            <p:cNvSpPr/>
            <p:nvPr/>
          </p:nvSpPr>
          <p:spPr>
            <a:xfrm>
              <a:off x="899470" y="1835425"/>
              <a:ext cx="204781" cy="259237"/>
            </a:xfrm>
            <a:custGeom>
              <a:avLst/>
              <a:gdLst/>
              <a:ahLst/>
              <a:cxnLst/>
              <a:rect l="l" t="t" r="r" b="b"/>
              <a:pathLst>
                <a:path w="8183" h="10371" fill="none" extrusionOk="0">
                  <a:moveTo>
                    <a:pt x="8182" y="10371"/>
                  </a:moveTo>
                  <a:cubicBezTo>
                    <a:pt x="8032" y="9251"/>
                    <a:pt x="7344" y="8217"/>
                    <a:pt x="6365" y="7655"/>
                  </a:cubicBezTo>
                  <a:cubicBezTo>
                    <a:pt x="4498" y="6576"/>
                    <a:pt x="2465" y="7339"/>
                    <a:pt x="980" y="5346"/>
                  </a:cubicBezTo>
                  <a:cubicBezTo>
                    <a:pt x="247" y="4358"/>
                    <a:pt x="1" y="2977"/>
                    <a:pt x="513" y="1858"/>
                  </a:cubicBezTo>
                  <a:cubicBezTo>
                    <a:pt x="1020" y="739"/>
                    <a:pt x="2340" y="1"/>
                    <a:pt x="3529" y="302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34" name="Google Shape;147;p2">
              <a:extLst>
                <a:ext uri="{FF2B5EF4-FFF2-40B4-BE49-F238E27FC236}">
                  <a16:creationId xmlns:a16="http://schemas.microsoft.com/office/drawing/2014/main" id="{F9447797-B41D-387E-4FFE-B408353DE466}"/>
                </a:ext>
              </a:extLst>
            </p:cNvPr>
            <p:cNvSpPr/>
            <p:nvPr/>
          </p:nvSpPr>
          <p:spPr>
            <a:xfrm>
              <a:off x="808807" y="2305658"/>
              <a:ext cx="172305" cy="62668"/>
            </a:xfrm>
            <a:custGeom>
              <a:avLst/>
              <a:gdLst/>
              <a:ahLst/>
              <a:cxnLst/>
              <a:rect l="l" t="t" r="r" b="b"/>
              <a:pathLst>
                <a:path w="6888" h="2510" fill="none" extrusionOk="0">
                  <a:moveTo>
                    <a:pt x="1" y="0"/>
                  </a:moveTo>
                  <a:cubicBezTo>
                    <a:pt x="2079" y="1325"/>
                    <a:pt x="4448" y="2189"/>
                    <a:pt x="6887" y="251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35" name="Google Shape;148;p2">
              <a:extLst>
                <a:ext uri="{FF2B5EF4-FFF2-40B4-BE49-F238E27FC236}">
                  <a16:creationId xmlns:a16="http://schemas.microsoft.com/office/drawing/2014/main" id="{411199C2-0513-6A7D-555A-B8F6C3AB1EB4}"/>
                </a:ext>
              </a:extLst>
            </p:cNvPr>
            <p:cNvSpPr/>
            <p:nvPr/>
          </p:nvSpPr>
          <p:spPr>
            <a:xfrm>
              <a:off x="1395185" y="2023428"/>
              <a:ext cx="2706" cy="36969"/>
            </a:xfrm>
            <a:custGeom>
              <a:avLst/>
              <a:gdLst/>
              <a:ahLst/>
              <a:cxnLst/>
              <a:rect l="l" t="t" r="r" b="b"/>
              <a:pathLst>
                <a:path w="116" h="1487" fill="none" extrusionOk="0">
                  <a:moveTo>
                    <a:pt x="116" y="1"/>
                  </a:moveTo>
                  <a:cubicBezTo>
                    <a:pt x="30" y="493"/>
                    <a:pt x="0" y="990"/>
                    <a:pt x="20" y="148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36" name="Google Shape;149;p2">
              <a:extLst>
                <a:ext uri="{FF2B5EF4-FFF2-40B4-BE49-F238E27FC236}">
                  <a16:creationId xmlns:a16="http://schemas.microsoft.com/office/drawing/2014/main" id="{59DD5984-1F0A-AF8E-D141-4E387E703CF6}"/>
                </a:ext>
              </a:extLst>
            </p:cNvPr>
            <p:cNvSpPr/>
            <p:nvPr/>
          </p:nvSpPr>
          <p:spPr>
            <a:xfrm>
              <a:off x="1414581" y="2026133"/>
              <a:ext cx="4511" cy="29756"/>
            </a:xfrm>
            <a:custGeom>
              <a:avLst/>
              <a:gdLst/>
              <a:ahLst/>
              <a:cxnLst/>
              <a:rect l="l" t="t" r="r" b="b"/>
              <a:pathLst>
                <a:path w="186" h="1190" fill="none" extrusionOk="0">
                  <a:moveTo>
                    <a:pt x="186" y="0"/>
                  </a:moveTo>
                  <a:cubicBezTo>
                    <a:pt x="121" y="397"/>
                    <a:pt x="60" y="793"/>
                    <a:pt x="0" y="119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37" name="Google Shape;150;p2">
              <a:extLst>
                <a:ext uri="{FF2B5EF4-FFF2-40B4-BE49-F238E27FC236}">
                  <a16:creationId xmlns:a16="http://schemas.microsoft.com/office/drawing/2014/main" id="{0F0B970E-841C-BAD3-3421-A090A4469092}"/>
                </a:ext>
              </a:extLst>
            </p:cNvPr>
            <p:cNvSpPr/>
            <p:nvPr/>
          </p:nvSpPr>
          <p:spPr>
            <a:xfrm>
              <a:off x="1180481" y="2353899"/>
              <a:ext cx="90212" cy="37420"/>
            </a:xfrm>
            <a:custGeom>
              <a:avLst/>
              <a:gdLst/>
              <a:ahLst/>
              <a:cxnLst/>
              <a:rect l="l" t="t" r="r" b="b"/>
              <a:pathLst>
                <a:path w="3614" h="1507" fill="none" extrusionOk="0">
                  <a:moveTo>
                    <a:pt x="0" y="819"/>
                  </a:moveTo>
                  <a:cubicBezTo>
                    <a:pt x="1210" y="1506"/>
                    <a:pt x="2756" y="1029"/>
                    <a:pt x="3614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38" name="Google Shape;151;p2">
              <a:extLst>
                <a:ext uri="{FF2B5EF4-FFF2-40B4-BE49-F238E27FC236}">
                  <a16:creationId xmlns:a16="http://schemas.microsoft.com/office/drawing/2014/main" id="{92765278-4745-EC46-0C78-313776F88B37}"/>
                </a:ext>
              </a:extLst>
            </p:cNvPr>
            <p:cNvSpPr/>
            <p:nvPr/>
          </p:nvSpPr>
          <p:spPr>
            <a:xfrm>
              <a:off x="1177774" y="2362916"/>
              <a:ext cx="7217" cy="25698"/>
            </a:xfrm>
            <a:custGeom>
              <a:avLst/>
              <a:gdLst/>
              <a:ahLst/>
              <a:cxnLst/>
              <a:rect l="l" t="t" r="r" b="b"/>
              <a:pathLst>
                <a:path w="287" h="1045" fill="none" extrusionOk="0">
                  <a:moveTo>
                    <a:pt x="101" y="1045"/>
                  </a:moveTo>
                  <a:cubicBezTo>
                    <a:pt x="1" y="694"/>
                    <a:pt x="71" y="297"/>
                    <a:pt x="287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39" name="Google Shape;152;p2">
              <a:extLst>
                <a:ext uri="{FF2B5EF4-FFF2-40B4-BE49-F238E27FC236}">
                  <a16:creationId xmlns:a16="http://schemas.microsoft.com/office/drawing/2014/main" id="{9A122FF0-CFE7-A78B-5589-687B10ADF58C}"/>
                </a:ext>
              </a:extLst>
            </p:cNvPr>
            <p:cNvSpPr/>
            <p:nvPr/>
          </p:nvSpPr>
          <p:spPr>
            <a:xfrm>
              <a:off x="1226038" y="2093309"/>
              <a:ext cx="11728" cy="62668"/>
            </a:xfrm>
            <a:custGeom>
              <a:avLst/>
              <a:gdLst/>
              <a:ahLst/>
              <a:cxnLst/>
              <a:rect l="l" t="t" r="r" b="b"/>
              <a:pathLst>
                <a:path w="467" h="2516" fill="none" extrusionOk="0">
                  <a:moveTo>
                    <a:pt x="0" y="1"/>
                  </a:moveTo>
                  <a:cubicBezTo>
                    <a:pt x="156" y="839"/>
                    <a:pt x="311" y="1677"/>
                    <a:pt x="467" y="2515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grpSp>
        <p:nvGrpSpPr>
          <p:cNvPr id="340" name="Google Shape;153;p2">
            <a:extLst>
              <a:ext uri="{FF2B5EF4-FFF2-40B4-BE49-F238E27FC236}">
                <a16:creationId xmlns:a16="http://schemas.microsoft.com/office/drawing/2014/main" id="{764BD833-00B9-6541-6230-ADCACF42E569}"/>
              </a:ext>
            </a:extLst>
          </p:cNvPr>
          <p:cNvGrpSpPr>
            <a:grpSpLocks/>
          </p:cNvGrpSpPr>
          <p:nvPr/>
        </p:nvGrpSpPr>
        <p:grpSpPr bwMode="auto">
          <a:xfrm>
            <a:off x="1020763" y="709613"/>
            <a:ext cx="16640175" cy="6086475"/>
            <a:chOff x="510375" y="354963"/>
            <a:chExt cx="8319765" cy="3043270"/>
          </a:xfrm>
        </p:grpSpPr>
        <p:grpSp>
          <p:nvGrpSpPr>
            <p:cNvPr id="341" name="Google Shape;154;p2">
              <a:extLst>
                <a:ext uri="{FF2B5EF4-FFF2-40B4-BE49-F238E27FC236}">
                  <a16:creationId xmlns:a16="http://schemas.microsoft.com/office/drawing/2014/main" id="{1610252C-6BE2-1064-D7B0-94BDCA099C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13242" y="2742023"/>
              <a:ext cx="316898" cy="316594"/>
              <a:chOff x="4788500" y="2618450"/>
              <a:chExt cx="130400" cy="130275"/>
            </a:xfrm>
          </p:grpSpPr>
          <p:sp>
            <p:nvSpPr>
              <p:cNvPr id="363" name="Google Shape;155;p2">
                <a:extLst>
                  <a:ext uri="{FF2B5EF4-FFF2-40B4-BE49-F238E27FC236}">
                    <a16:creationId xmlns:a16="http://schemas.microsoft.com/office/drawing/2014/main" id="{ADA98102-4BD1-CFB5-11EC-0F7EF3AEE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4" name="Google Shape;156;p2">
                <a:extLst>
                  <a:ext uri="{FF2B5EF4-FFF2-40B4-BE49-F238E27FC236}">
                    <a16:creationId xmlns:a16="http://schemas.microsoft.com/office/drawing/2014/main" id="{5BAF168A-5A1E-C263-63C4-A98D190E9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342" name="Google Shape;157;p2">
              <a:extLst>
                <a:ext uri="{FF2B5EF4-FFF2-40B4-BE49-F238E27FC236}">
                  <a16:creationId xmlns:a16="http://schemas.microsoft.com/office/drawing/2014/main" id="{222F089C-7894-E543-8176-49AF10A7D8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0375" y="2326825"/>
              <a:ext cx="316899" cy="316978"/>
              <a:chOff x="5052650" y="3025125"/>
              <a:chExt cx="316899" cy="316978"/>
            </a:xfrm>
          </p:grpSpPr>
          <p:sp>
            <p:nvSpPr>
              <p:cNvPr id="360" name="Google Shape;158;p2">
                <a:extLst>
                  <a:ext uri="{FF2B5EF4-FFF2-40B4-BE49-F238E27FC236}">
                    <a16:creationId xmlns:a16="http://schemas.microsoft.com/office/drawing/2014/main" id="{40EC4E05-47CA-9380-06B9-4917ED185C1E}"/>
                  </a:ext>
                </a:extLst>
              </p:cNvPr>
              <p:cNvSpPr/>
              <p:nvPr/>
            </p:nvSpPr>
            <p:spPr>
              <a:xfrm>
                <a:off x="5052650" y="3024959"/>
                <a:ext cx="316694" cy="317504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61" name="Google Shape;159;p2">
                <a:extLst>
                  <a:ext uri="{FF2B5EF4-FFF2-40B4-BE49-F238E27FC236}">
                    <a16:creationId xmlns:a16="http://schemas.microsoft.com/office/drawing/2014/main" id="{F6B4F53A-6DF9-8FA3-21B8-772285BC9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2" name="Google Shape;160;p2">
                <a:extLst>
                  <a:ext uri="{FF2B5EF4-FFF2-40B4-BE49-F238E27FC236}">
                    <a16:creationId xmlns:a16="http://schemas.microsoft.com/office/drawing/2014/main" id="{A48D1617-91AD-5C23-CCD0-24DC204BE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343" name="Google Shape;161;p2">
              <a:extLst>
                <a:ext uri="{FF2B5EF4-FFF2-40B4-BE49-F238E27FC236}">
                  <a16:creationId xmlns:a16="http://schemas.microsoft.com/office/drawing/2014/main" id="{444394B3-0F8B-9DA8-DC87-34335E2828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31163" y="354963"/>
              <a:ext cx="120739" cy="120769"/>
              <a:chOff x="5052650" y="3025125"/>
              <a:chExt cx="316899" cy="316978"/>
            </a:xfrm>
          </p:grpSpPr>
          <p:sp>
            <p:nvSpPr>
              <p:cNvPr id="357" name="Google Shape;162;p2">
                <a:extLst>
                  <a:ext uri="{FF2B5EF4-FFF2-40B4-BE49-F238E27FC236}">
                    <a16:creationId xmlns:a16="http://schemas.microsoft.com/office/drawing/2014/main" id="{B5613BC2-4B01-BEB2-85ED-24F723DD85F9}"/>
                  </a:ext>
                </a:extLst>
              </p:cNvPr>
              <p:cNvSpPr/>
              <p:nvPr/>
            </p:nvSpPr>
            <p:spPr>
              <a:xfrm>
                <a:off x="5051867" y="3025125"/>
                <a:ext cx="316654" cy="316670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58" name="Google Shape;163;p2">
                <a:extLst>
                  <a:ext uri="{FF2B5EF4-FFF2-40B4-BE49-F238E27FC236}">
                    <a16:creationId xmlns:a16="http://schemas.microsoft.com/office/drawing/2014/main" id="{744976C5-0BDB-2F15-FB1E-BA81EA5BE6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9" name="Google Shape;164;p2">
                <a:extLst>
                  <a:ext uri="{FF2B5EF4-FFF2-40B4-BE49-F238E27FC236}">
                    <a16:creationId xmlns:a16="http://schemas.microsoft.com/office/drawing/2014/main" id="{80A7D864-3206-21D2-CC45-B243710E98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344" name="Google Shape;165;p2">
              <a:extLst>
                <a:ext uri="{FF2B5EF4-FFF2-40B4-BE49-F238E27FC236}">
                  <a16:creationId xmlns:a16="http://schemas.microsoft.com/office/drawing/2014/main" id="{AD861AAE-A308-EAB0-739C-7D7551B5D3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41249" y="2095257"/>
              <a:ext cx="120724" cy="120609"/>
              <a:chOff x="4788500" y="2618450"/>
              <a:chExt cx="130400" cy="130275"/>
            </a:xfrm>
          </p:grpSpPr>
          <p:sp>
            <p:nvSpPr>
              <p:cNvPr id="355" name="Google Shape;166;p2">
                <a:extLst>
                  <a:ext uri="{FF2B5EF4-FFF2-40B4-BE49-F238E27FC236}">
                    <a16:creationId xmlns:a16="http://schemas.microsoft.com/office/drawing/2014/main" id="{0425CD8D-DE97-8278-AB95-F2949CBF7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6" name="Google Shape;167;p2">
                <a:extLst>
                  <a:ext uri="{FF2B5EF4-FFF2-40B4-BE49-F238E27FC236}">
                    <a16:creationId xmlns:a16="http://schemas.microsoft.com/office/drawing/2014/main" id="{D3011ED9-082E-54DD-69E8-A79315499F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345" name="Google Shape;168;p2">
              <a:extLst>
                <a:ext uri="{FF2B5EF4-FFF2-40B4-BE49-F238E27FC236}">
                  <a16:creationId xmlns:a16="http://schemas.microsoft.com/office/drawing/2014/main" id="{37F3B84A-5D1C-66A4-F109-C5ECFD6419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5039" y="3228871"/>
              <a:ext cx="169351" cy="169361"/>
              <a:chOff x="5052650" y="3025125"/>
              <a:chExt cx="316899" cy="316978"/>
            </a:xfrm>
          </p:grpSpPr>
          <p:sp>
            <p:nvSpPr>
              <p:cNvPr id="352" name="Google Shape;169;p2">
                <a:extLst>
                  <a:ext uri="{FF2B5EF4-FFF2-40B4-BE49-F238E27FC236}">
                    <a16:creationId xmlns:a16="http://schemas.microsoft.com/office/drawing/2014/main" id="{6E46B3AD-590F-BBD9-F09E-87D0FAE9E3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2650" y="3025125"/>
                <a:ext cx="316899" cy="316978"/>
              </a:xfrm>
              <a:custGeom>
                <a:avLst/>
                <a:gdLst>
                  <a:gd name="T0" fmla="*/ 2008 w 4011"/>
                  <a:gd name="T1" fmla="*/ 1 h 4012"/>
                  <a:gd name="T2" fmla="*/ 0 w 4011"/>
                  <a:gd name="T3" fmla="*/ 2003 h 4012"/>
                  <a:gd name="T4" fmla="*/ 2008 w 4011"/>
                  <a:gd name="T5" fmla="*/ 4011 h 4012"/>
                  <a:gd name="T6" fmla="*/ 4011 w 4011"/>
                  <a:gd name="T7" fmla="*/ 2003 h 4012"/>
                  <a:gd name="T8" fmla="*/ 2008 w 4011"/>
                  <a:gd name="T9" fmla="*/ 1 h 4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3" name="Google Shape;170;p2">
                <a:extLst>
                  <a:ext uri="{FF2B5EF4-FFF2-40B4-BE49-F238E27FC236}">
                    <a16:creationId xmlns:a16="http://schemas.microsoft.com/office/drawing/2014/main" id="{E9B46492-AC54-E1D9-0866-A22CA987D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4" name="Google Shape;171;p2">
                <a:extLst>
                  <a:ext uri="{FF2B5EF4-FFF2-40B4-BE49-F238E27FC236}">
                    <a16:creationId xmlns:a16="http://schemas.microsoft.com/office/drawing/2014/main" id="{68C24C13-6D92-D568-1D7B-271BEBEDEB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346" name="Google Shape;172;p2">
              <a:extLst>
                <a:ext uri="{FF2B5EF4-FFF2-40B4-BE49-F238E27FC236}">
                  <a16:creationId xmlns:a16="http://schemas.microsoft.com/office/drawing/2014/main" id="{2F88EE32-C7BE-40F5-05C6-29B03863F5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25769" y="2466039"/>
              <a:ext cx="211626" cy="211423"/>
              <a:chOff x="4788500" y="2618450"/>
              <a:chExt cx="130400" cy="130275"/>
            </a:xfrm>
          </p:grpSpPr>
          <p:sp>
            <p:nvSpPr>
              <p:cNvPr id="350" name="Google Shape;173;p2">
                <a:extLst>
                  <a:ext uri="{FF2B5EF4-FFF2-40B4-BE49-F238E27FC236}">
                    <a16:creationId xmlns:a16="http://schemas.microsoft.com/office/drawing/2014/main" id="{163C7663-2B63-D7FF-CCBA-215C8080DC76}"/>
                  </a:ext>
                </a:extLst>
              </p:cNvPr>
              <p:cNvSpPr/>
              <p:nvPr/>
            </p:nvSpPr>
            <p:spPr>
              <a:xfrm>
                <a:off x="4788668" y="2618648"/>
                <a:ext cx="130094" cy="130101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51" name="Google Shape;174;p2">
                <a:extLst>
                  <a:ext uri="{FF2B5EF4-FFF2-40B4-BE49-F238E27FC236}">
                    <a16:creationId xmlns:a16="http://schemas.microsoft.com/office/drawing/2014/main" id="{48BC0CF1-9F13-892B-C570-FC9E568E2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347" name="Google Shape;175;p2">
              <a:extLst>
                <a:ext uri="{FF2B5EF4-FFF2-40B4-BE49-F238E27FC236}">
                  <a16:creationId xmlns:a16="http://schemas.microsoft.com/office/drawing/2014/main" id="{7CF6C6DC-5055-8EF4-FDCA-39648C285A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09349" y="942057"/>
              <a:ext cx="120724" cy="120609"/>
              <a:chOff x="4788500" y="2618450"/>
              <a:chExt cx="130400" cy="130275"/>
            </a:xfrm>
          </p:grpSpPr>
          <p:sp>
            <p:nvSpPr>
              <p:cNvPr id="348" name="Google Shape;176;p2">
                <a:extLst>
                  <a:ext uri="{FF2B5EF4-FFF2-40B4-BE49-F238E27FC236}">
                    <a16:creationId xmlns:a16="http://schemas.microsoft.com/office/drawing/2014/main" id="{6A94ECED-DC50-252C-65E2-E2C39996B3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49" name="Google Shape;177;p2">
                <a:extLst>
                  <a:ext uri="{FF2B5EF4-FFF2-40B4-BE49-F238E27FC236}">
                    <a16:creationId xmlns:a16="http://schemas.microsoft.com/office/drawing/2014/main" id="{AFCFF5B1-683D-A41C-F7DD-B5DC0BD8BC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grpSp>
        <p:nvGrpSpPr>
          <p:cNvPr id="365" name="Google Shape;178;p2">
            <a:extLst>
              <a:ext uri="{FF2B5EF4-FFF2-40B4-BE49-F238E27FC236}">
                <a16:creationId xmlns:a16="http://schemas.microsoft.com/office/drawing/2014/main" id="{ACD9571C-C995-0B62-89B6-C1B87B6DAF23}"/>
              </a:ext>
            </a:extLst>
          </p:cNvPr>
          <p:cNvGrpSpPr>
            <a:grpSpLocks/>
          </p:cNvGrpSpPr>
          <p:nvPr/>
        </p:nvGrpSpPr>
        <p:grpSpPr bwMode="auto">
          <a:xfrm>
            <a:off x="14198600" y="6943725"/>
            <a:ext cx="3754438" cy="3524250"/>
            <a:chOff x="7099611" y="3472170"/>
            <a:chExt cx="1876687" cy="1761812"/>
          </a:xfrm>
        </p:grpSpPr>
        <p:sp>
          <p:nvSpPr>
            <p:cNvPr id="366" name="Google Shape;179;p2">
              <a:extLst>
                <a:ext uri="{FF2B5EF4-FFF2-40B4-BE49-F238E27FC236}">
                  <a16:creationId xmlns:a16="http://schemas.microsoft.com/office/drawing/2014/main" id="{E9FBE366-B769-F5AD-E8B2-8CB075DF92E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953851" y="3546625"/>
              <a:ext cx="64199" cy="169352"/>
            </a:xfrm>
            <a:custGeom>
              <a:avLst/>
              <a:gdLst>
                <a:gd name="T0" fmla="*/ 1065 w 1703"/>
                <a:gd name="T1" fmla="*/ 0 h 4493"/>
                <a:gd name="T2" fmla="*/ 708 w 1703"/>
                <a:gd name="T3" fmla="*/ 382 h 4493"/>
                <a:gd name="T4" fmla="*/ 1 w 1703"/>
                <a:gd name="T5" fmla="*/ 1496 h 4493"/>
                <a:gd name="T6" fmla="*/ 1170 w 1703"/>
                <a:gd name="T7" fmla="*/ 4493 h 4493"/>
                <a:gd name="T8" fmla="*/ 1702 w 1703"/>
                <a:gd name="T9" fmla="*/ 2023 h 4493"/>
                <a:gd name="T10" fmla="*/ 1702 w 1703"/>
                <a:gd name="T11" fmla="*/ 2023 h 4493"/>
                <a:gd name="T12" fmla="*/ 1642 w 1703"/>
                <a:gd name="T13" fmla="*/ 2043 h 4493"/>
                <a:gd name="T14" fmla="*/ 1065 w 1703"/>
                <a:gd name="T15" fmla="*/ 0 h 4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03" h="4493" extrusionOk="0">
                  <a:moveTo>
                    <a:pt x="1065" y="0"/>
                  </a:moveTo>
                  <a:cubicBezTo>
                    <a:pt x="939" y="116"/>
                    <a:pt x="824" y="246"/>
                    <a:pt x="708" y="382"/>
                  </a:cubicBezTo>
                  <a:cubicBezTo>
                    <a:pt x="427" y="728"/>
                    <a:pt x="196" y="1105"/>
                    <a:pt x="1" y="1496"/>
                  </a:cubicBezTo>
                  <a:cubicBezTo>
                    <a:pt x="262" y="2540"/>
                    <a:pt x="658" y="3549"/>
                    <a:pt x="1170" y="4493"/>
                  </a:cubicBezTo>
                  <a:cubicBezTo>
                    <a:pt x="1331" y="3659"/>
                    <a:pt x="1441" y="2801"/>
                    <a:pt x="1702" y="2023"/>
                  </a:cubicBezTo>
                  <a:cubicBezTo>
                    <a:pt x="1682" y="2033"/>
                    <a:pt x="1662" y="2038"/>
                    <a:pt x="1642" y="2043"/>
                  </a:cubicBezTo>
                  <a:cubicBezTo>
                    <a:pt x="1411" y="1376"/>
                    <a:pt x="1215" y="693"/>
                    <a:pt x="106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367" name="Google Shape;180;p2">
              <a:extLst>
                <a:ext uri="{FF2B5EF4-FFF2-40B4-BE49-F238E27FC236}">
                  <a16:creationId xmlns:a16="http://schemas.microsoft.com/office/drawing/2014/main" id="{A15FBC4F-EF66-71C7-CEEA-5DCDB1F0BFAA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7099611" y="3472170"/>
              <a:ext cx="1876687" cy="1761812"/>
              <a:chOff x="578800" y="3042675"/>
              <a:chExt cx="1185975" cy="1113450"/>
            </a:xfrm>
          </p:grpSpPr>
          <p:sp>
            <p:nvSpPr>
              <p:cNvPr id="368" name="Google Shape;181;p2">
                <a:extLst>
                  <a:ext uri="{FF2B5EF4-FFF2-40B4-BE49-F238E27FC236}">
                    <a16:creationId xmlns:a16="http://schemas.microsoft.com/office/drawing/2014/main" id="{7B97AFBC-9F7E-72C5-ADA0-EC50C9509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225" y="3982700"/>
                <a:ext cx="16350" cy="38400"/>
              </a:xfrm>
              <a:custGeom>
                <a:avLst/>
                <a:gdLst>
                  <a:gd name="T0" fmla="*/ 1 w 654"/>
                  <a:gd name="T1" fmla="*/ 0 h 1536"/>
                  <a:gd name="T2" fmla="*/ 653 w 654"/>
                  <a:gd name="T3" fmla="*/ 1536 h 1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54" h="1536" fill="none" extrusionOk="0">
                    <a:moveTo>
                      <a:pt x="1" y="0"/>
                    </a:moveTo>
                    <a:cubicBezTo>
                      <a:pt x="131" y="542"/>
                      <a:pt x="357" y="1064"/>
                      <a:pt x="653" y="1536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9" name="Google Shape;182;p2">
                <a:extLst>
                  <a:ext uri="{FF2B5EF4-FFF2-40B4-BE49-F238E27FC236}">
                    <a16:creationId xmlns:a16="http://schemas.microsoft.com/office/drawing/2014/main" id="{A2FBF66B-D973-985F-2CEB-BCD736C15B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00" y="3538975"/>
                <a:ext cx="55850" cy="73950"/>
              </a:xfrm>
              <a:custGeom>
                <a:avLst/>
                <a:gdLst>
                  <a:gd name="T0" fmla="*/ 0 w 2234"/>
                  <a:gd name="T1" fmla="*/ 2395 h 2958"/>
                  <a:gd name="T2" fmla="*/ 1827 w 2234"/>
                  <a:gd name="T3" fmla="*/ 2957 h 2958"/>
                  <a:gd name="T4" fmla="*/ 2234 w 2234"/>
                  <a:gd name="T5" fmla="*/ 1 h 29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34" h="2958" fill="none" extrusionOk="0">
                    <a:moveTo>
                      <a:pt x="0" y="2395"/>
                    </a:moveTo>
                    <a:cubicBezTo>
                      <a:pt x="608" y="2586"/>
                      <a:pt x="1220" y="2771"/>
                      <a:pt x="1827" y="2957"/>
                    </a:cubicBezTo>
                    <a:cubicBezTo>
                      <a:pt x="1908" y="1988"/>
                      <a:pt x="2108" y="970"/>
                      <a:pt x="2234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70" name="Google Shape;183;p2">
                <a:extLst>
                  <a:ext uri="{FF2B5EF4-FFF2-40B4-BE49-F238E27FC236}">
                    <a16:creationId xmlns:a16="http://schemas.microsoft.com/office/drawing/2014/main" id="{3A22629F-3CD8-FA63-7BD5-0F30FFED38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250" y="3490300"/>
                <a:ext cx="171550" cy="221625"/>
              </a:xfrm>
              <a:custGeom>
                <a:avLst/>
                <a:gdLst>
                  <a:gd name="T0" fmla="*/ 31 w 6862"/>
                  <a:gd name="T1" fmla="*/ 0 h 8865"/>
                  <a:gd name="T2" fmla="*/ 0 w 6862"/>
                  <a:gd name="T3" fmla="*/ 66 h 8865"/>
                  <a:gd name="T4" fmla="*/ 4282 w 6862"/>
                  <a:gd name="T5" fmla="*/ 6159 h 8865"/>
                  <a:gd name="T6" fmla="*/ 4357 w 6862"/>
                  <a:gd name="T7" fmla="*/ 7856 h 8865"/>
                  <a:gd name="T8" fmla="*/ 4377 w 6862"/>
                  <a:gd name="T9" fmla="*/ 7856 h 8865"/>
                  <a:gd name="T10" fmla="*/ 4658 w 6862"/>
                  <a:gd name="T11" fmla="*/ 8006 h 8865"/>
                  <a:gd name="T12" fmla="*/ 5130 w 6862"/>
                  <a:gd name="T13" fmla="*/ 8172 h 8865"/>
                  <a:gd name="T14" fmla="*/ 6862 w 6862"/>
                  <a:gd name="T15" fmla="*/ 8864 h 8865"/>
                  <a:gd name="T16" fmla="*/ 6044 w 6862"/>
                  <a:gd name="T17" fmla="*/ 5848 h 8865"/>
                  <a:gd name="T18" fmla="*/ 31 w 6862"/>
                  <a:gd name="T19" fmla="*/ 0 h 8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62" h="8865" extrusionOk="0">
                    <a:moveTo>
                      <a:pt x="31" y="0"/>
                    </a:moveTo>
                    <a:lnTo>
                      <a:pt x="0" y="66"/>
                    </a:lnTo>
                    <a:cubicBezTo>
                      <a:pt x="2309" y="1220"/>
                      <a:pt x="3996" y="3584"/>
                      <a:pt x="4282" y="6159"/>
                    </a:cubicBezTo>
                    <a:cubicBezTo>
                      <a:pt x="4347" y="6721"/>
                      <a:pt x="4347" y="7288"/>
                      <a:pt x="4357" y="7856"/>
                    </a:cubicBezTo>
                    <a:lnTo>
                      <a:pt x="4377" y="7856"/>
                    </a:lnTo>
                    <a:cubicBezTo>
                      <a:pt x="4468" y="7911"/>
                      <a:pt x="4563" y="7961"/>
                      <a:pt x="4658" y="8006"/>
                    </a:cubicBezTo>
                    <a:cubicBezTo>
                      <a:pt x="4814" y="8071"/>
                      <a:pt x="4970" y="8122"/>
                      <a:pt x="5130" y="8172"/>
                    </a:cubicBezTo>
                    <a:cubicBezTo>
                      <a:pt x="5722" y="8367"/>
                      <a:pt x="6300" y="8603"/>
                      <a:pt x="6862" y="8864"/>
                    </a:cubicBezTo>
                    <a:cubicBezTo>
                      <a:pt x="6521" y="7886"/>
                      <a:pt x="6365" y="6837"/>
                      <a:pt x="6044" y="5848"/>
                    </a:cubicBezTo>
                    <a:cubicBezTo>
                      <a:pt x="5140" y="3082"/>
                      <a:pt x="2821" y="823"/>
                      <a:pt x="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71" name="Google Shape;184;p2">
                <a:extLst>
                  <a:ext uri="{FF2B5EF4-FFF2-40B4-BE49-F238E27FC236}">
                    <a16:creationId xmlns:a16="http://schemas.microsoft.com/office/drawing/2014/main" id="{7F3CA0C9-CCEC-4A7B-212E-6DB8BE507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775" y="3618675"/>
                <a:ext cx="124250" cy="254625"/>
              </a:xfrm>
              <a:custGeom>
                <a:avLst/>
                <a:gdLst>
                  <a:gd name="T0" fmla="*/ 1195 w 4970"/>
                  <a:gd name="T1" fmla="*/ 0 h 10185"/>
                  <a:gd name="T2" fmla="*/ 784 w 4970"/>
                  <a:gd name="T3" fmla="*/ 1385 h 10185"/>
                  <a:gd name="T4" fmla="*/ 6 w 4970"/>
                  <a:gd name="T5" fmla="*/ 3734 h 10185"/>
                  <a:gd name="T6" fmla="*/ 1 w 4970"/>
                  <a:gd name="T7" fmla="*/ 3729 h 10185"/>
                  <a:gd name="T8" fmla="*/ 1 w 4970"/>
                  <a:gd name="T9" fmla="*/ 3729 h 10185"/>
                  <a:gd name="T10" fmla="*/ 438 w 4970"/>
                  <a:gd name="T11" fmla="*/ 4718 h 10185"/>
                  <a:gd name="T12" fmla="*/ 1963 w 4970"/>
                  <a:gd name="T13" fmla="*/ 6962 h 10185"/>
                  <a:gd name="T14" fmla="*/ 2701 w 4970"/>
                  <a:gd name="T15" fmla="*/ 10169 h 10185"/>
                  <a:gd name="T16" fmla="*/ 2731 w 4970"/>
                  <a:gd name="T17" fmla="*/ 10184 h 10185"/>
                  <a:gd name="T18" fmla="*/ 4940 w 4970"/>
                  <a:gd name="T19" fmla="*/ 5039 h 10185"/>
                  <a:gd name="T20" fmla="*/ 4970 w 4970"/>
                  <a:gd name="T21" fmla="*/ 5029 h 10185"/>
                  <a:gd name="T22" fmla="*/ 3811 w 4970"/>
                  <a:gd name="T23" fmla="*/ 3509 h 10185"/>
                  <a:gd name="T24" fmla="*/ 1999 w 4970"/>
                  <a:gd name="T25" fmla="*/ 1802 h 10185"/>
                  <a:gd name="T26" fmla="*/ 1206 w 4970"/>
                  <a:gd name="T27" fmla="*/ 0 h 10185"/>
                  <a:gd name="T28" fmla="*/ 1195 w 4970"/>
                  <a:gd name="T29" fmla="*/ 0 h 10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70" h="10185" extrusionOk="0">
                    <a:moveTo>
                      <a:pt x="1195" y="0"/>
                    </a:moveTo>
                    <a:cubicBezTo>
                      <a:pt x="1065" y="462"/>
                      <a:pt x="929" y="924"/>
                      <a:pt x="784" y="1385"/>
                    </a:cubicBezTo>
                    <a:cubicBezTo>
                      <a:pt x="538" y="2173"/>
                      <a:pt x="272" y="2961"/>
                      <a:pt x="6" y="3734"/>
                    </a:cubicBezTo>
                    <a:lnTo>
                      <a:pt x="1" y="3729"/>
                    </a:lnTo>
                    <a:cubicBezTo>
                      <a:pt x="121" y="4071"/>
                      <a:pt x="257" y="4402"/>
                      <a:pt x="438" y="4718"/>
                    </a:cubicBezTo>
                    <a:cubicBezTo>
                      <a:pt x="879" y="5506"/>
                      <a:pt x="1537" y="6164"/>
                      <a:pt x="1963" y="6962"/>
                    </a:cubicBezTo>
                    <a:cubicBezTo>
                      <a:pt x="2490" y="7946"/>
                      <a:pt x="2621" y="9045"/>
                      <a:pt x="2701" y="10169"/>
                    </a:cubicBezTo>
                    <a:cubicBezTo>
                      <a:pt x="2711" y="10174"/>
                      <a:pt x="2721" y="10179"/>
                      <a:pt x="2731" y="10184"/>
                    </a:cubicBezTo>
                    <a:cubicBezTo>
                      <a:pt x="3364" y="8432"/>
                      <a:pt x="4072" y="6691"/>
                      <a:pt x="4940" y="5039"/>
                    </a:cubicBezTo>
                    <a:lnTo>
                      <a:pt x="4970" y="5029"/>
                    </a:lnTo>
                    <a:cubicBezTo>
                      <a:pt x="4714" y="4442"/>
                      <a:pt x="4282" y="3925"/>
                      <a:pt x="3811" y="3509"/>
                    </a:cubicBezTo>
                    <a:cubicBezTo>
                      <a:pt x="3188" y="2956"/>
                      <a:pt x="2480" y="2480"/>
                      <a:pt x="1999" y="1802"/>
                    </a:cubicBezTo>
                    <a:cubicBezTo>
                      <a:pt x="1612" y="1265"/>
                      <a:pt x="1401" y="632"/>
                      <a:pt x="1206" y="0"/>
                    </a:cubicBezTo>
                    <a:lnTo>
                      <a:pt x="119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72" name="Google Shape;185;p2">
                <a:extLst>
                  <a:ext uri="{FF2B5EF4-FFF2-40B4-BE49-F238E27FC236}">
                    <a16:creationId xmlns:a16="http://schemas.microsoft.com/office/drawing/2014/main" id="{E0019F3B-BD2D-9AEC-2B05-46758EC4C5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800" y="3483525"/>
                <a:ext cx="221125" cy="228525"/>
              </a:xfrm>
              <a:custGeom>
                <a:avLst/>
                <a:gdLst>
                  <a:gd name="T0" fmla="*/ 0 w 8845"/>
                  <a:gd name="T1" fmla="*/ 0 h 9141"/>
                  <a:gd name="T2" fmla="*/ 7 w 8845"/>
                  <a:gd name="T3" fmla="*/ 2 h 9141"/>
                  <a:gd name="T4" fmla="*/ 7 w 8845"/>
                  <a:gd name="T5" fmla="*/ 2 h 9141"/>
                  <a:gd name="T6" fmla="*/ 0 w 8845"/>
                  <a:gd name="T7" fmla="*/ 0 h 9141"/>
                  <a:gd name="T8" fmla="*/ 7 w 8845"/>
                  <a:gd name="T9" fmla="*/ 2 h 9141"/>
                  <a:gd name="T10" fmla="*/ 778 w 8845"/>
                  <a:gd name="T11" fmla="*/ 337 h 9141"/>
                  <a:gd name="T12" fmla="*/ 809 w 8845"/>
                  <a:gd name="T13" fmla="*/ 271 h 9141"/>
                  <a:gd name="T14" fmla="*/ 6822 w 8845"/>
                  <a:gd name="T15" fmla="*/ 6119 h 9141"/>
                  <a:gd name="T16" fmla="*/ 7640 w 8845"/>
                  <a:gd name="T17" fmla="*/ 9135 h 9141"/>
                  <a:gd name="T18" fmla="*/ 7645 w 8845"/>
                  <a:gd name="T19" fmla="*/ 9140 h 9141"/>
                  <a:gd name="T20" fmla="*/ 8423 w 8845"/>
                  <a:gd name="T21" fmla="*/ 6791 h 9141"/>
                  <a:gd name="T22" fmla="*/ 8834 w 8845"/>
                  <a:gd name="T23" fmla="*/ 5406 h 9141"/>
                  <a:gd name="T24" fmla="*/ 8845 w 8845"/>
                  <a:gd name="T25" fmla="*/ 5406 h 9141"/>
                  <a:gd name="T26" fmla="*/ 7996 w 8845"/>
                  <a:gd name="T27" fmla="*/ 3383 h 9141"/>
                  <a:gd name="T28" fmla="*/ 6495 w 8845"/>
                  <a:gd name="T29" fmla="*/ 1963 h 9141"/>
                  <a:gd name="T30" fmla="*/ 3569 w 8845"/>
                  <a:gd name="T31" fmla="*/ 452 h 9141"/>
                  <a:gd name="T32" fmla="*/ 7 w 8845"/>
                  <a:gd name="T33" fmla="*/ 2 h 9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45" h="9141" extrusionOk="0">
                    <a:moveTo>
                      <a:pt x="0" y="0"/>
                    </a:moveTo>
                    <a:cubicBezTo>
                      <a:pt x="3" y="1"/>
                      <a:pt x="5" y="2"/>
                      <a:pt x="7" y="2"/>
                    </a:cubicBezTo>
                    <a:cubicBezTo>
                      <a:pt x="5" y="2"/>
                      <a:pt x="3" y="1"/>
                      <a:pt x="0" y="0"/>
                    </a:cubicBezTo>
                    <a:close/>
                    <a:moveTo>
                      <a:pt x="7" y="2"/>
                    </a:moveTo>
                    <a:cubicBezTo>
                      <a:pt x="271" y="97"/>
                      <a:pt x="529" y="212"/>
                      <a:pt x="778" y="337"/>
                    </a:cubicBezTo>
                    <a:lnTo>
                      <a:pt x="809" y="271"/>
                    </a:lnTo>
                    <a:cubicBezTo>
                      <a:pt x="3599" y="1094"/>
                      <a:pt x="5918" y="3353"/>
                      <a:pt x="6822" y="6119"/>
                    </a:cubicBezTo>
                    <a:cubicBezTo>
                      <a:pt x="7143" y="7108"/>
                      <a:pt x="7299" y="8157"/>
                      <a:pt x="7640" y="9135"/>
                    </a:cubicBezTo>
                    <a:lnTo>
                      <a:pt x="7645" y="9140"/>
                    </a:lnTo>
                    <a:cubicBezTo>
                      <a:pt x="7911" y="8367"/>
                      <a:pt x="8177" y="7579"/>
                      <a:pt x="8423" y="6791"/>
                    </a:cubicBezTo>
                    <a:cubicBezTo>
                      <a:pt x="8568" y="6330"/>
                      <a:pt x="8704" y="5868"/>
                      <a:pt x="8834" y="5406"/>
                    </a:cubicBezTo>
                    <a:lnTo>
                      <a:pt x="8845" y="5406"/>
                    </a:lnTo>
                    <a:cubicBezTo>
                      <a:pt x="8619" y="4703"/>
                      <a:pt x="8408" y="3986"/>
                      <a:pt x="7996" y="3383"/>
                    </a:cubicBezTo>
                    <a:cubicBezTo>
                      <a:pt x="7610" y="2811"/>
                      <a:pt x="7058" y="2364"/>
                      <a:pt x="6495" y="1963"/>
                    </a:cubicBezTo>
                    <a:cubicBezTo>
                      <a:pt x="5547" y="1280"/>
                      <a:pt x="4663" y="793"/>
                      <a:pt x="3569" y="452"/>
                    </a:cubicBezTo>
                    <a:cubicBezTo>
                      <a:pt x="2467" y="111"/>
                      <a:pt x="981" y="351"/>
                      <a:pt x="7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73" name="Google Shape;186;p2">
                <a:extLst>
                  <a:ext uri="{FF2B5EF4-FFF2-40B4-BE49-F238E27FC236}">
                    <a16:creationId xmlns:a16="http://schemas.microsoft.com/office/drawing/2014/main" id="{1AFA7DDD-F8F5-033C-1BAE-40DDE610BD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8400" y="3972775"/>
                <a:ext cx="69800" cy="136175"/>
              </a:xfrm>
              <a:custGeom>
                <a:avLst/>
                <a:gdLst>
                  <a:gd name="T0" fmla="*/ 1351 w 2792"/>
                  <a:gd name="T1" fmla="*/ 0 h 5447"/>
                  <a:gd name="T2" fmla="*/ 1301 w 2792"/>
                  <a:gd name="T3" fmla="*/ 16 h 5447"/>
                  <a:gd name="T4" fmla="*/ 287 w 2792"/>
                  <a:gd name="T5" fmla="*/ 2395 h 5447"/>
                  <a:gd name="T6" fmla="*/ 1 w 2792"/>
                  <a:gd name="T7" fmla="*/ 3258 h 5447"/>
                  <a:gd name="T8" fmla="*/ 156 w 2792"/>
                  <a:gd name="T9" fmla="*/ 3609 h 5447"/>
                  <a:gd name="T10" fmla="*/ 839 w 2792"/>
                  <a:gd name="T11" fmla="*/ 5446 h 5447"/>
                  <a:gd name="T12" fmla="*/ 2791 w 2792"/>
                  <a:gd name="T13" fmla="*/ 5446 h 5447"/>
                  <a:gd name="T14" fmla="*/ 1933 w 2792"/>
                  <a:gd name="T15" fmla="*/ 3865 h 5447"/>
                  <a:gd name="T16" fmla="*/ 1517 w 2792"/>
                  <a:gd name="T17" fmla="*/ 613 h 5447"/>
                  <a:gd name="T18" fmla="*/ 1351 w 2792"/>
                  <a:gd name="T19" fmla="*/ 0 h 5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92" h="5447" extrusionOk="0">
                    <a:moveTo>
                      <a:pt x="1351" y="0"/>
                    </a:moveTo>
                    <a:lnTo>
                      <a:pt x="1301" y="16"/>
                    </a:lnTo>
                    <a:cubicBezTo>
                      <a:pt x="964" y="809"/>
                      <a:pt x="623" y="1602"/>
                      <a:pt x="287" y="2395"/>
                    </a:cubicBezTo>
                    <a:cubicBezTo>
                      <a:pt x="176" y="2656"/>
                      <a:pt x="41" y="2977"/>
                      <a:pt x="1" y="3258"/>
                    </a:cubicBezTo>
                    <a:cubicBezTo>
                      <a:pt x="56" y="3373"/>
                      <a:pt x="106" y="3489"/>
                      <a:pt x="156" y="3609"/>
                    </a:cubicBezTo>
                    <a:cubicBezTo>
                      <a:pt x="392" y="4202"/>
                      <a:pt x="558" y="4874"/>
                      <a:pt x="839" y="5446"/>
                    </a:cubicBezTo>
                    <a:lnTo>
                      <a:pt x="2791" y="5446"/>
                    </a:lnTo>
                    <a:cubicBezTo>
                      <a:pt x="2375" y="5025"/>
                      <a:pt x="2079" y="4443"/>
                      <a:pt x="1933" y="3865"/>
                    </a:cubicBezTo>
                    <a:cubicBezTo>
                      <a:pt x="1667" y="2806"/>
                      <a:pt x="1742" y="1682"/>
                      <a:pt x="1517" y="613"/>
                    </a:cubicBezTo>
                    <a:cubicBezTo>
                      <a:pt x="1471" y="407"/>
                      <a:pt x="1416" y="201"/>
                      <a:pt x="1351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74" name="Google Shape;187;p2">
                <a:extLst>
                  <a:ext uri="{FF2B5EF4-FFF2-40B4-BE49-F238E27FC236}">
                    <a16:creationId xmlns:a16="http://schemas.microsoft.com/office/drawing/2014/main" id="{7369ED17-C263-02A0-0E70-36C8D92B2E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375" y="3842775"/>
                <a:ext cx="138050" cy="212225"/>
              </a:xfrm>
              <a:custGeom>
                <a:avLst/>
                <a:gdLst>
                  <a:gd name="T0" fmla="*/ 26 w 5522"/>
                  <a:gd name="T1" fmla="*/ 1 h 8489"/>
                  <a:gd name="T2" fmla="*/ 0 w 5522"/>
                  <a:gd name="T3" fmla="*/ 6 h 8489"/>
                  <a:gd name="T4" fmla="*/ 352 w 5522"/>
                  <a:gd name="T5" fmla="*/ 6094 h 8489"/>
                  <a:gd name="T6" fmla="*/ 497 w 5522"/>
                  <a:gd name="T7" fmla="*/ 7198 h 8489"/>
                  <a:gd name="T8" fmla="*/ 5517 w 5522"/>
                  <a:gd name="T9" fmla="*/ 8488 h 8489"/>
                  <a:gd name="T10" fmla="*/ 5522 w 5522"/>
                  <a:gd name="T11" fmla="*/ 8458 h 8489"/>
                  <a:gd name="T12" fmla="*/ 3639 w 5522"/>
                  <a:gd name="T13" fmla="*/ 5070 h 8489"/>
                  <a:gd name="T14" fmla="*/ 3077 w 5522"/>
                  <a:gd name="T15" fmla="*/ 1205 h 8489"/>
                  <a:gd name="T16" fmla="*/ 26 w 5522"/>
                  <a:gd name="T17" fmla="*/ 1 h 8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22" h="8489" extrusionOk="0">
                    <a:moveTo>
                      <a:pt x="26" y="1"/>
                    </a:moveTo>
                    <a:lnTo>
                      <a:pt x="0" y="6"/>
                    </a:lnTo>
                    <a:cubicBezTo>
                      <a:pt x="502" y="1948"/>
                      <a:pt x="206" y="4066"/>
                      <a:pt x="352" y="6094"/>
                    </a:cubicBezTo>
                    <a:cubicBezTo>
                      <a:pt x="377" y="6455"/>
                      <a:pt x="427" y="6827"/>
                      <a:pt x="497" y="7198"/>
                    </a:cubicBezTo>
                    <a:cubicBezTo>
                      <a:pt x="2149" y="7725"/>
                      <a:pt x="3820" y="8157"/>
                      <a:pt x="5517" y="8488"/>
                    </a:cubicBezTo>
                    <a:cubicBezTo>
                      <a:pt x="5522" y="8478"/>
                      <a:pt x="5522" y="8468"/>
                      <a:pt x="5522" y="8458"/>
                    </a:cubicBezTo>
                    <a:cubicBezTo>
                      <a:pt x="4970" y="7294"/>
                      <a:pt x="4096" y="6280"/>
                      <a:pt x="3639" y="5070"/>
                    </a:cubicBezTo>
                    <a:cubicBezTo>
                      <a:pt x="3183" y="3855"/>
                      <a:pt x="3173" y="2515"/>
                      <a:pt x="3077" y="1205"/>
                    </a:cubicBezTo>
                    <a:cubicBezTo>
                      <a:pt x="2083" y="748"/>
                      <a:pt x="1065" y="347"/>
                      <a:pt x="26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75" name="Google Shape;188;p2">
                <a:extLst>
                  <a:ext uri="{FF2B5EF4-FFF2-40B4-BE49-F238E27FC236}">
                    <a16:creationId xmlns:a16="http://schemas.microsoft.com/office/drawing/2014/main" id="{F7B6FCEE-7EEA-71C1-981D-8A912358F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175" y="3686675"/>
                <a:ext cx="130150" cy="186250"/>
              </a:xfrm>
              <a:custGeom>
                <a:avLst/>
                <a:gdLst>
                  <a:gd name="T0" fmla="*/ 0 w 5206"/>
                  <a:gd name="T1" fmla="*/ 1 h 7450"/>
                  <a:gd name="T2" fmla="*/ 256 w 5206"/>
                  <a:gd name="T3" fmla="*/ 2119 h 7450"/>
                  <a:gd name="T4" fmla="*/ 1842 w 5206"/>
                  <a:gd name="T5" fmla="*/ 5376 h 7450"/>
                  <a:gd name="T6" fmla="*/ 2128 w 5206"/>
                  <a:gd name="T7" fmla="*/ 6250 h 7450"/>
                  <a:gd name="T8" fmla="*/ 2154 w 5206"/>
                  <a:gd name="T9" fmla="*/ 6245 h 7450"/>
                  <a:gd name="T10" fmla="*/ 5205 w 5206"/>
                  <a:gd name="T11" fmla="*/ 7449 h 7450"/>
                  <a:gd name="T12" fmla="*/ 4467 w 5206"/>
                  <a:gd name="T13" fmla="*/ 4242 h 7450"/>
                  <a:gd name="T14" fmla="*/ 2942 w 5206"/>
                  <a:gd name="T15" fmla="*/ 1998 h 7450"/>
                  <a:gd name="T16" fmla="*/ 2505 w 5206"/>
                  <a:gd name="T17" fmla="*/ 1009 h 7450"/>
                  <a:gd name="T18" fmla="*/ 773 w 5206"/>
                  <a:gd name="T19" fmla="*/ 317 h 7450"/>
                  <a:gd name="T20" fmla="*/ 301 w 5206"/>
                  <a:gd name="T21" fmla="*/ 151 h 7450"/>
                  <a:gd name="T22" fmla="*/ 20 w 5206"/>
                  <a:gd name="T23" fmla="*/ 1 h 7450"/>
                  <a:gd name="T24" fmla="*/ 0 w 5206"/>
                  <a:gd name="T25" fmla="*/ 1 h 7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06" h="7450" extrusionOk="0">
                    <a:moveTo>
                      <a:pt x="0" y="1"/>
                    </a:moveTo>
                    <a:cubicBezTo>
                      <a:pt x="20" y="718"/>
                      <a:pt x="55" y="1431"/>
                      <a:pt x="256" y="2119"/>
                    </a:cubicBezTo>
                    <a:cubicBezTo>
                      <a:pt x="593" y="3278"/>
                      <a:pt x="1381" y="4257"/>
                      <a:pt x="1842" y="5376"/>
                    </a:cubicBezTo>
                    <a:cubicBezTo>
                      <a:pt x="1958" y="5662"/>
                      <a:pt x="2053" y="5953"/>
                      <a:pt x="2128" y="6250"/>
                    </a:cubicBezTo>
                    <a:lnTo>
                      <a:pt x="2154" y="6245"/>
                    </a:lnTo>
                    <a:cubicBezTo>
                      <a:pt x="3193" y="6591"/>
                      <a:pt x="4211" y="6992"/>
                      <a:pt x="5205" y="7449"/>
                    </a:cubicBezTo>
                    <a:cubicBezTo>
                      <a:pt x="5125" y="6325"/>
                      <a:pt x="4994" y="5226"/>
                      <a:pt x="4467" y="4242"/>
                    </a:cubicBezTo>
                    <a:cubicBezTo>
                      <a:pt x="4041" y="3444"/>
                      <a:pt x="3383" y="2786"/>
                      <a:pt x="2942" y="1998"/>
                    </a:cubicBezTo>
                    <a:cubicBezTo>
                      <a:pt x="2761" y="1682"/>
                      <a:pt x="2625" y="1351"/>
                      <a:pt x="2505" y="1009"/>
                    </a:cubicBezTo>
                    <a:cubicBezTo>
                      <a:pt x="1943" y="748"/>
                      <a:pt x="1365" y="512"/>
                      <a:pt x="773" y="317"/>
                    </a:cubicBezTo>
                    <a:cubicBezTo>
                      <a:pt x="613" y="267"/>
                      <a:pt x="457" y="216"/>
                      <a:pt x="301" y="151"/>
                    </a:cubicBezTo>
                    <a:cubicBezTo>
                      <a:pt x="206" y="106"/>
                      <a:pt x="111" y="56"/>
                      <a:pt x="20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76" name="Google Shape;189;p2">
                <a:extLst>
                  <a:ext uri="{FF2B5EF4-FFF2-40B4-BE49-F238E27FC236}">
                    <a16:creationId xmlns:a16="http://schemas.microsoft.com/office/drawing/2014/main" id="{D417D502-34CC-D038-7BD5-3F03CC5656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300" y="3744400"/>
                <a:ext cx="94875" cy="309850"/>
              </a:xfrm>
              <a:custGeom>
                <a:avLst/>
                <a:gdLst>
                  <a:gd name="T0" fmla="*/ 2269 w 3795"/>
                  <a:gd name="T1" fmla="*/ 0 h 12394"/>
                  <a:gd name="T2" fmla="*/ 2239 w 3795"/>
                  <a:gd name="T3" fmla="*/ 10 h 12394"/>
                  <a:gd name="T4" fmla="*/ 30 w 3795"/>
                  <a:gd name="T5" fmla="*/ 5155 h 12394"/>
                  <a:gd name="T6" fmla="*/ 0 w 3795"/>
                  <a:gd name="T7" fmla="*/ 5140 h 12394"/>
                  <a:gd name="T8" fmla="*/ 0 w 3795"/>
                  <a:gd name="T9" fmla="*/ 5140 h 12394"/>
                  <a:gd name="T10" fmla="*/ 562 w 3795"/>
                  <a:gd name="T11" fmla="*/ 9005 h 12394"/>
                  <a:gd name="T12" fmla="*/ 2445 w 3795"/>
                  <a:gd name="T13" fmla="*/ 12393 h 12394"/>
                  <a:gd name="T14" fmla="*/ 2731 w 3795"/>
                  <a:gd name="T15" fmla="*/ 11530 h 12394"/>
                  <a:gd name="T16" fmla="*/ 3745 w 3795"/>
                  <a:gd name="T17" fmla="*/ 9151 h 12394"/>
                  <a:gd name="T18" fmla="*/ 3795 w 3795"/>
                  <a:gd name="T19" fmla="*/ 9135 h 12394"/>
                  <a:gd name="T20" fmla="*/ 2650 w 3795"/>
                  <a:gd name="T21" fmla="*/ 6059 h 12394"/>
                  <a:gd name="T22" fmla="*/ 2430 w 3795"/>
                  <a:gd name="T23" fmla="*/ 397 h 12394"/>
                  <a:gd name="T24" fmla="*/ 2405 w 3795"/>
                  <a:gd name="T25" fmla="*/ 397 h 12394"/>
                  <a:gd name="T26" fmla="*/ 2269 w 3795"/>
                  <a:gd name="T27" fmla="*/ 0 h 12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95" h="12394" extrusionOk="0">
                    <a:moveTo>
                      <a:pt x="2269" y="0"/>
                    </a:moveTo>
                    <a:lnTo>
                      <a:pt x="2239" y="10"/>
                    </a:lnTo>
                    <a:cubicBezTo>
                      <a:pt x="1371" y="1662"/>
                      <a:pt x="663" y="3403"/>
                      <a:pt x="30" y="5155"/>
                    </a:cubicBezTo>
                    <a:cubicBezTo>
                      <a:pt x="20" y="5150"/>
                      <a:pt x="10" y="5145"/>
                      <a:pt x="0" y="5140"/>
                    </a:cubicBezTo>
                    <a:cubicBezTo>
                      <a:pt x="96" y="6450"/>
                      <a:pt x="106" y="7790"/>
                      <a:pt x="562" y="9005"/>
                    </a:cubicBezTo>
                    <a:cubicBezTo>
                      <a:pt x="1019" y="10215"/>
                      <a:pt x="1893" y="11229"/>
                      <a:pt x="2445" y="12393"/>
                    </a:cubicBezTo>
                    <a:cubicBezTo>
                      <a:pt x="2485" y="12112"/>
                      <a:pt x="2620" y="11791"/>
                      <a:pt x="2731" y="11530"/>
                    </a:cubicBezTo>
                    <a:cubicBezTo>
                      <a:pt x="3067" y="10737"/>
                      <a:pt x="3408" y="9944"/>
                      <a:pt x="3745" y="9151"/>
                    </a:cubicBezTo>
                    <a:lnTo>
                      <a:pt x="3795" y="9135"/>
                    </a:lnTo>
                    <a:cubicBezTo>
                      <a:pt x="3469" y="8097"/>
                      <a:pt x="2937" y="7118"/>
                      <a:pt x="2650" y="6059"/>
                    </a:cubicBezTo>
                    <a:cubicBezTo>
                      <a:pt x="2164" y="4232"/>
                      <a:pt x="2450" y="2289"/>
                      <a:pt x="2430" y="397"/>
                    </a:cubicBezTo>
                    <a:lnTo>
                      <a:pt x="2405" y="397"/>
                    </a:lnTo>
                    <a:cubicBezTo>
                      <a:pt x="2369" y="261"/>
                      <a:pt x="2319" y="131"/>
                      <a:pt x="22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77" name="Google Shape;190;p2">
                <a:extLst>
                  <a:ext uri="{FF2B5EF4-FFF2-40B4-BE49-F238E27FC236}">
                    <a16:creationId xmlns:a16="http://schemas.microsoft.com/office/drawing/2014/main" id="{2D29F98C-6701-9F9E-1A41-D856068718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800" y="4022725"/>
                <a:ext cx="146575" cy="86225"/>
              </a:xfrm>
              <a:custGeom>
                <a:avLst/>
                <a:gdLst>
                  <a:gd name="T0" fmla="*/ 0 w 5863"/>
                  <a:gd name="T1" fmla="*/ 0 h 3449"/>
                  <a:gd name="T2" fmla="*/ 1772 w 5863"/>
                  <a:gd name="T3" fmla="*/ 3448 h 3449"/>
                  <a:gd name="T4" fmla="*/ 5863 w 5863"/>
                  <a:gd name="T5" fmla="*/ 3448 h 3449"/>
                  <a:gd name="T6" fmla="*/ 5180 w 5863"/>
                  <a:gd name="T7" fmla="*/ 1611 h 3449"/>
                  <a:gd name="T8" fmla="*/ 5025 w 5863"/>
                  <a:gd name="T9" fmla="*/ 1260 h 3449"/>
                  <a:gd name="T10" fmla="*/ 5020 w 5863"/>
                  <a:gd name="T11" fmla="*/ 1290 h 3449"/>
                  <a:gd name="T12" fmla="*/ 0 w 5863"/>
                  <a:gd name="T13" fmla="*/ 0 h 3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63" h="3449" extrusionOk="0">
                    <a:moveTo>
                      <a:pt x="0" y="0"/>
                    </a:moveTo>
                    <a:cubicBezTo>
                      <a:pt x="266" y="1320"/>
                      <a:pt x="849" y="2620"/>
                      <a:pt x="1772" y="3448"/>
                    </a:cubicBezTo>
                    <a:lnTo>
                      <a:pt x="5863" y="3448"/>
                    </a:lnTo>
                    <a:cubicBezTo>
                      <a:pt x="5582" y="2876"/>
                      <a:pt x="5416" y="2204"/>
                      <a:pt x="5180" y="1611"/>
                    </a:cubicBezTo>
                    <a:cubicBezTo>
                      <a:pt x="5130" y="1491"/>
                      <a:pt x="5080" y="1375"/>
                      <a:pt x="5025" y="1260"/>
                    </a:cubicBezTo>
                    <a:cubicBezTo>
                      <a:pt x="5025" y="1270"/>
                      <a:pt x="5025" y="1280"/>
                      <a:pt x="5020" y="1290"/>
                    </a:cubicBezTo>
                    <a:cubicBezTo>
                      <a:pt x="3323" y="959"/>
                      <a:pt x="1652" y="527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78" name="Google Shape;191;p2">
                <a:extLst>
                  <a:ext uri="{FF2B5EF4-FFF2-40B4-BE49-F238E27FC236}">
                    <a16:creationId xmlns:a16="http://schemas.microsoft.com/office/drawing/2014/main" id="{CD24BEA8-93E5-333D-9E79-62DB63D07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6150" y="4024100"/>
                <a:ext cx="186375" cy="84850"/>
              </a:xfrm>
              <a:custGeom>
                <a:avLst/>
                <a:gdLst>
                  <a:gd name="T0" fmla="*/ 7439 w 7455"/>
                  <a:gd name="T1" fmla="*/ 0 h 3394"/>
                  <a:gd name="T2" fmla="*/ 3564 w 7455"/>
                  <a:gd name="T3" fmla="*/ 261 h 3394"/>
                  <a:gd name="T4" fmla="*/ 3554 w 7455"/>
                  <a:gd name="T5" fmla="*/ 236 h 3394"/>
                  <a:gd name="T6" fmla="*/ 678 w 7455"/>
                  <a:gd name="T7" fmla="*/ 2174 h 3394"/>
                  <a:gd name="T8" fmla="*/ 1 w 7455"/>
                  <a:gd name="T9" fmla="*/ 3393 h 3394"/>
                  <a:gd name="T10" fmla="*/ 2470 w 7455"/>
                  <a:gd name="T11" fmla="*/ 3393 h 3394"/>
                  <a:gd name="T12" fmla="*/ 3529 w 7455"/>
                  <a:gd name="T13" fmla="*/ 2224 h 3394"/>
                  <a:gd name="T14" fmla="*/ 7454 w 7455"/>
                  <a:gd name="T15" fmla="*/ 10 h 3394"/>
                  <a:gd name="T16" fmla="*/ 7439 w 7455"/>
                  <a:gd name="T17" fmla="*/ 0 h 3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55" h="3394" extrusionOk="0">
                    <a:moveTo>
                      <a:pt x="7439" y="0"/>
                    </a:moveTo>
                    <a:cubicBezTo>
                      <a:pt x="6159" y="86"/>
                      <a:pt x="4849" y="181"/>
                      <a:pt x="3564" y="261"/>
                    </a:cubicBezTo>
                    <a:cubicBezTo>
                      <a:pt x="3564" y="251"/>
                      <a:pt x="3559" y="246"/>
                      <a:pt x="3554" y="236"/>
                    </a:cubicBezTo>
                    <a:cubicBezTo>
                      <a:pt x="2541" y="824"/>
                      <a:pt x="1431" y="1285"/>
                      <a:pt x="678" y="2174"/>
                    </a:cubicBezTo>
                    <a:cubicBezTo>
                      <a:pt x="377" y="2530"/>
                      <a:pt x="146" y="2947"/>
                      <a:pt x="1" y="3393"/>
                    </a:cubicBezTo>
                    <a:lnTo>
                      <a:pt x="2470" y="3393"/>
                    </a:lnTo>
                    <a:cubicBezTo>
                      <a:pt x="2731" y="2932"/>
                      <a:pt x="3093" y="2525"/>
                      <a:pt x="3529" y="2224"/>
                    </a:cubicBezTo>
                    <a:cubicBezTo>
                      <a:pt x="4779" y="1361"/>
                      <a:pt x="6596" y="1240"/>
                      <a:pt x="7454" y="10"/>
                    </a:cubicBezTo>
                    <a:lnTo>
                      <a:pt x="74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79" name="Google Shape;192;p2">
                <a:extLst>
                  <a:ext uri="{FF2B5EF4-FFF2-40B4-BE49-F238E27FC236}">
                    <a16:creationId xmlns:a16="http://schemas.microsoft.com/office/drawing/2014/main" id="{30FD806A-101E-A091-12F1-84FF7B88C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150" y="3831975"/>
                <a:ext cx="177475" cy="124500"/>
              </a:xfrm>
              <a:custGeom>
                <a:avLst/>
                <a:gdLst>
                  <a:gd name="T0" fmla="*/ 7098 w 7099"/>
                  <a:gd name="T1" fmla="*/ 1 h 4980"/>
                  <a:gd name="T2" fmla="*/ 5848 w 7099"/>
                  <a:gd name="T3" fmla="*/ 212 h 4980"/>
                  <a:gd name="T4" fmla="*/ 4202 w 7099"/>
                  <a:gd name="T5" fmla="*/ 448 h 4980"/>
                  <a:gd name="T6" fmla="*/ 3961 w 7099"/>
                  <a:gd name="T7" fmla="*/ 864 h 4980"/>
                  <a:gd name="T8" fmla="*/ 3283 w 7099"/>
                  <a:gd name="T9" fmla="*/ 2099 h 4980"/>
                  <a:gd name="T10" fmla="*/ 1913 w 7099"/>
                  <a:gd name="T11" fmla="*/ 3027 h 4980"/>
                  <a:gd name="T12" fmla="*/ 1 w 7099"/>
                  <a:gd name="T13" fmla="*/ 4980 h 4980"/>
                  <a:gd name="T14" fmla="*/ 3810 w 7099"/>
                  <a:gd name="T15" fmla="*/ 4403 h 4980"/>
                  <a:gd name="T16" fmla="*/ 4563 w 7099"/>
                  <a:gd name="T17" fmla="*/ 3916 h 4980"/>
                  <a:gd name="T18" fmla="*/ 7098 w 7099"/>
                  <a:gd name="T19" fmla="*/ 1 h 4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099" h="4980" extrusionOk="0">
                    <a:moveTo>
                      <a:pt x="7098" y="1"/>
                    </a:moveTo>
                    <a:cubicBezTo>
                      <a:pt x="6681" y="91"/>
                      <a:pt x="6265" y="151"/>
                      <a:pt x="5848" y="212"/>
                    </a:cubicBezTo>
                    <a:cubicBezTo>
                      <a:pt x="5296" y="292"/>
                      <a:pt x="4749" y="357"/>
                      <a:pt x="4202" y="448"/>
                    </a:cubicBezTo>
                    <a:cubicBezTo>
                      <a:pt x="4112" y="583"/>
                      <a:pt x="4031" y="719"/>
                      <a:pt x="3961" y="864"/>
                    </a:cubicBezTo>
                    <a:cubicBezTo>
                      <a:pt x="3750" y="1286"/>
                      <a:pt x="3595" y="1743"/>
                      <a:pt x="3283" y="2099"/>
                    </a:cubicBezTo>
                    <a:cubicBezTo>
                      <a:pt x="2917" y="2516"/>
                      <a:pt x="2380" y="2731"/>
                      <a:pt x="1913" y="3027"/>
                    </a:cubicBezTo>
                    <a:cubicBezTo>
                      <a:pt x="1135" y="3519"/>
                      <a:pt x="558" y="4237"/>
                      <a:pt x="1" y="4980"/>
                    </a:cubicBezTo>
                    <a:cubicBezTo>
                      <a:pt x="1251" y="4709"/>
                      <a:pt x="2535" y="4553"/>
                      <a:pt x="3810" y="4403"/>
                    </a:cubicBezTo>
                    <a:cubicBezTo>
                      <a:pt x="4081" y="4262"/>
                      <a:pt x="4337" y="4107"/>
                      <a:pt x="4563" y="3916"/>
                    </a:cubicBezTo>
                    <a:cubicBezTo>
                      <a:pt x="5743" y="2887"/>
                      <a:pt x="5924" y="1050"/>
                      <a:pt x="70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80" name="Google Shape;193;p2">
                <a:extLst>
                  <a:ext uri="{FF2B5EF4-FFF2-40B4-BE49-F238E27FC236}">
                    <a16:creationId xmlns:a16="http://schemas.microsoft.com/office/drawing/2014/main" id="{7F946873-D1E8-AA53-4B72-DABDDDC185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0550" y="3746400"/>
                <a:ext cx="64025" cy="97025"/>
              </a:xfrm>
              <a:custGeom>
                <a:avLst/>
                <a:gdLst>
                  <a:gd name="T0" fmla="*/ 2550 w 2561"/>
                  <a:gd name="T1" fmla="*/ 1 h 3881"/>
                  <a:gd name="T2" fmla="*/ 2309 w 2561"/>
                  <a:gd name="T3" fmla="*/ 66 h 3881"/>
                  <a:gd name="T4" fmla="*/ 106 w 2561"/>
                  <a:gd name="T5" fmla="*/ 1677 h 3881"/>
                  <a:gd name="T6" fmla="*/ 126 w 2561"/>
                  <a:gd name="T7" fmla="*/ 1697 h 3881"/>
                  <a:gd name="T8" fmla="*/ 61 w 2561"/>
                  <a:gd name="T9" fmla="*/ 3881 h 3881"/>
                  <a:gd name="T10" fmla="*/ 106 w 2561"/>
                  <a:gd name="T11" fmla="*/ 3871 h 3881"/>
                  <a:gd name="T12" fmla="*/ 1888 w 2561"/>
                  <a:gd name="T13" fmla="*/ 2209 h 3881"/>
                  <a:gd name="T14" fmla="*/ 2560 w 2561"/>
                  <a:gd name="T15" fmla="*/ 36 h 3881"/>
                  <a:gd name="T16" fmla="*/ 2550 w 2561"/>
                  <a:gd name="T17" fmla="*/ 1 h 38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61" h="3881" extrusionOk="0">
                    <a:moveTo>
                      <a:pt x="2550" y="1"/>
                    </a:moveTo>
                    <a:cubicBezTo>
                      <a:pt x="2470" y="16"/>
                      <a:pt x="2390" y="41"/>
                      <a:pt x="2309" y="66"/>
                    </a:cubicBezTo>
                    <a:cubicBezTo>
                      <a:pt x="1406" y="357"/>
                      <a:pt x="768" y="1035"/>
                      <a:pt x="106" y="1677"/>
                    </a:cubicBezTo>
                    <a:lnTo>
                      <a:pt x="126" y="1697"/>
                    </a:lnTo>
                    <a:cubicBezTo>
                      <a:pt x="21" y="2420"/>
                      <a:pt x="0" y="3153"/>
                      <a:pt x="61" y="3881"/>
                    </a:cubicBezTo>
                    <a:cubicBezTo>
                      <a:pt x="71" y="3876"/>
                      <a:pt x="91" y="3876"/>
                      <a:pt x="106" y="3871"/>
                    </a:cubicBezTo>
                    <a:cubicBezTo>
                      <a:pt x="543" y="3178"/>
                      <a:pt x="1165" y="2601"/>
                      <a:pt x="1888" y="2209"/>
                    </a:cubicBezTo>
                    <a:cubicBezTo>
                      <a:pt x="2053" y="1466"/>
                      <a:pt x="2279" y="739"/>
                      <a:pt x="2560" y="36"/>
                    </a:cubicBezTo>
                    <a:lnTo>
                      <a:pt x="255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81" name="Google Shape;194;p2">
                <a:extLst>
                  <a:ext uri="{FF2B5EF4-FFF2-40B4-BE49-F238E27FC236}">
                    <a16:creationId xmlns:a16="http://schemas.microsoft.com/office/drawing/2014/main" id="{E45E9190-A08A-842B-168B-856D72047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7725" y="3718300"/>
                <a:ext cx="197050" cy="83475"/>
              </a:xfrm>
              <a:custGeom>
                <a:avLst/>
                <a:gdLst>
                  <a:gd name="T0" fmla="*/ 7200 w 7882"/>
                  <a:gd name="T1" fmla="*/ 0 h 3339"/>
                  <a:gd name="T2" fmla="*/ 3936 w 7882"/>
                  <a:gd name="T3" fmla="*/ 1356 h 3339"/>
                  <a:gd name="T4" fmla="*/ 2872 w 7882"/>
                  <a:gd name="T5" fmla="*/ 2374 h 3339"/>
                  <a:gd name="T6" fmla="*/ 1120 w 7882"/>
                  <a:gd name="T7" fmla="*/ 2891 h 3339"/>
                  <a:gd name="T8" fmla="*/ 1 w 7882"/>
                  <a:gd name="T9" fmla="*/ 3333 h 3339"/>
                  <a:gd name="T10" fmla="*/ 1 w 7882"/>
                  <a:gd name="T11" fmla="*/ 3338 h 3339"/>
                  <a:gd name="T12" fmla="*/ 1811 w 7882"/>
                  <a:gd name="T13" fmla="*/ 3282 h 3339"/>
                  <a:gd name="T14" fmla="*/ 3464 w 7882"/>
                  <a:gd name="T15" fmla="*/ 3308 h 3339"/>
                  <a:gd name="T16" fmla="*/ 7881 w 7882"/>
                  <a:gd name="T17" fmla="*/ 141 h 3339"/>
                  <a:gd name="T18" fmla="*/ 7570 w 7882"/>
                  <a:gd name="T19" fmla="*/ 0 h 3339"/>
                  <a:gd name="T20" fmla="*/ 7565 w 7882"/>
                  <a:gd name="T21" fmla="*/ 15 h 3339"/>
                  <a:gd name="T22" fmla="*/ 7200 w 7882"/>
                  <a:gd name="T23" fmla="*/ 0 h 3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882" h="3339" extrusionOk="0">
                    <a:moveTo>
                      <a:pt x="7200" y="0"/>
                    </a:moveTo>
                    <a:cubicBezTo>
                      <a:pt x="5989" y="0"/>
                      <a:pt x="4784" y="494"/>
                      <a:pt x="3936" y="1356"/>
                    </a:cubicBezTo>
                    <a:cubicBezTo>
                      <a:pt x="3590" y="1707"/>
                      <a:pt x="3293" y="2113"/>
                      <a:pt x="2872" y="2374"/>
                    </a:cubicBezTo>
                    <a:cubicBezTo>
                      <a:pt x="2355" y="2696"/>
                      <a:pt x="1712" y="2741"/>
                      <a:pt x="1120" y="2891"/>
                    </a:cubicBezTo>
                    <a:cubicBezTo>
                      <a:pt x="729" y="2987"/>
                      <a:pt x="352" y="3137"/>
                      <a:pt x="1" y="3333"/>
                    </a:cubicBezTo>
                    <a:cubicBezTo>
                      <a:pt x="1" y="3333"/>
                      <a:pt x="1" y="3333"/>
                      <a:pt x="1" y="3338"/>
                    </a:cubicBezTo>
                    <a:cubicBezTo>
                      <a:pt x="599" y="3296"/>
                      <a:pt x="1205" y="3282"/>
                      <a:pt x="1811" y="3282"/>
                    </a:cubicBezTo>
                    <a:cubicBezTo>
                      <a:pt x="2363" y="3282"/>
                      <a:pt x="2916" y="3294"/>
                      <a:pt x="3464" y="3308"/>
                    </a:cubicBezTo>
                    <a:cubicBezTo>
                      <a:pt x="5005" y="2309"/>
                      <a:pt x="6079" y="482"/>
                      <a:pt x="7881" y="141"/>
                    </a:cubicBezTo>
                    <a:cubicBezTo>
                      <a:pt x="7781" y="86"/>
                      <a:pt x="7675" y="41"/>
                      <a:pt x="7570" y="0"/>
                    </a:cubicBezTo>
                    <a:lnTo>
                      <a:pt x="7565" y="15"/>
                    </a:lnTo>
                    <a:cubicBezTo>
                      <a:pt x="7443" y="5"/>
                      <a:pt x="7322" y="0"/>
                      <a:pt x="72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82" name="Google Shape;195;p2">
                <a:extLst>
                  <a:ext uri="{FF2B5EF4-FFF2-40B4-BE49-F238E27FC236}">
                    <a16:creationId xmlns:a16="http://schemas.microsoft.com/office/drawing/2014/main" id="{3891436C-C314-1A7C-A28C-7B76C85C1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850" y="3895100"/>
                <a:ext cx="79325" cy="134925"/>
              </a:xfrm>
              <a:custGeom>
                <a:avLst/>
                <a:gdLst>
                  <a:gd name="T0" fmla="*/ 3112 w 3173"/>
                  <a:gd name="T1" fmla="*/ 1 h 5397"/>
                  <a:gd name="T2" fmla="*/ 1787 w 3173"/>
                  <a:gd name="T3" fmla="*/ 1953 h 5397"/>
                  <a:gd name="T4" fmla="*/ 46 w 3173"/>
                  <a:gd name="T5" fmla="*/ 2696 h 5397"/>
                  <a:gd name="T6" fmla="*/ 246 w 3173"/>
                  <a:gd name="T7" fmla="*/ 5396 h 5397"/>
                  <a:gd name="T8" fmla="*/ 1210 w 3173"/>
                  <a:gd name="T9" fmla="*/ 4744 h 5397"/>
                  <a:gd name="T10" fmla="*/ 3173 w 3173"/>
                  <a:gd name="T11" fmla="*/ 2455 h 5397"/>
                  <a:gd name="T12" fmla="*/ 3173 w 3173"/>
                  <a:gd name="T13" fmla="*/ 2455 h 5397"/>
                  <a:gd name="T14" fmla="*/ 3158 w 3173"/>
                  <a:gd name="T15" fmla="*/ 2460 h 5397"/>
                  <a:gd name="T16" fmla="*/ 3123 w 3173"/>
                  <a:gd name="T17" fmla="*/ 11 h 5397"/>
                  <a:gd name="T18" fmla="*/ 3112 w 3173"/>
                  <a:gd name="T19" fmla="*/ 1 h 5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73" h="5397" extrusionOk="0">
                    <a:moveTo>
                      <a:pt x="3112" y="1"/>
                    </a:moveTo>
                    <a:cubicBezTo>
                      <a:pt x="2756" y="723"/>
                      <a:pt x="2415" y="1466"/>
                      <a:pt x="1787" y="1953"/>
                    </a:cubicBezTo>
                    <a:cubicBezTo>
                      <a:pt x="1285" y="2340"/>
                      <a:pt x="658" y="2505"/>
                      <a:pt x="46" y="2696"/>
                    </a:cubicBezTo>
                    <a:cubicBezTo>
                      <a:pt x="141" y="3594"/>
                      <a:pt x="0" y="4523"/>
                      <a:pt x="246" y="5396"/>
                    </a:cubicBezTo>
                    <a:cubicBezTo>
                      <a:pt x="583" y="5196"/>
                      <a:pt x="909" y="4990"/>
                      <a:pt x="1210" y="4744"/>
                    </a:cubicBezTo>
                    <a:cubicBezTo>
                      <a:pt x="1988" y="4111"/>
                      <a:pt x="2565" y="3268"/>
                      <a:pt x="3173" y="2455"/>
                    </a:cubicBezTo>
                    <a:cubicBezTo>
                      <a:pt x="3168" y="2460"/>
                      <a:pt x="3163" y="2460"/>
                      <a:pt x="3158" y="2460"/>
                    </a:cubicBezTo>
                    <a:cubicBezTo>
                      <a:pt x="3012" y="1652"/>
                      <a:pt x="3002" y="824"/>
                      <a:pt x="3123" y="11"/>
                    </a:cubicBezTo>
                    <a:lnTo>
                      <a:pt x="3112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83" name="Google Shape;196;p2">
                <a:extLst>
                  <a:ext uri="{FF2B5EF4-FFF2-40B4-BE49-F238E27FC236}">
                    <a16:creationId xmlns:a16="http://schemas.microsoft.com/office/drawing/2014/main" id="{00502B27-DF42-3D21-532B-1C0F77ACA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3175" y="3800325"/>
                <a:ext cx="131175" cy="42850"/>
              </a:xfrm>
              <a:custGeom>
                <a:avLst/>
                <a:gdLst>
                  <a:gd name="T0" fmla="*/ 3593 w 5247"/>
                  <a:gd name="T1" fmla="*/ 1 h 1714"/>
                  <a:gd name="T2" fmla="*/ 1783 w 5247"/>
                  <a:gd name="T3" fmla="*/ 57 h 1714"/>
                  <a:gd name="T4" fmla="*/ 1783 w 5247"/>
                  <a:gd name="T5" fmla="*/ 52 h 1714"/>
                  <a:gd name="T6" fmla="*/ 1 w 5247"/>
                  <a:gd name="T7" fmla="*/ 1714 h 1714"/>
                  <a:gd name="T8" fmla="*/ 1647 w 5247"/>
                  <a:gd name="T9" fmla="*/ 1478 h 1714"/>
                  <a:gd name="T10" fmla="*/ 2897 w 5247"/>
                  <a:gd name="T11" fmla="*/ 1267 h 1714"/>
                  <a:gd name="T12" fmla="*/ 3153 w 5247"/>
                  <a:gd name="T13" fmla="*/ 1056 h 1714"/>
                  <a:gd name="T14" fmla="*/ 4759 w 5247"/>
                  <a:gd name="T15" fmla="*/ 303 h 1714"/>
                  <a:gd name="T16" fmla="*/ 5246 w 5247"/>
                  <a:gd name="T17" fmla="*/ 27 h 1714"/>
                  <a:gd name="T18" fmla="*/ 3593 w 5247"/>
                  <a:gd name="T19" fmla="*/ 1 h 17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47" h="1714" extrusionOk="0">
                    <a:moveTo>
                      <a:pt x="3593" y="1"/>
                    </a:moveTo>
                    <a:cubicBezTo>
                      <a:pt x="2987" y="1"/>
                      <a:pt x="2381" y="15"/>
                      <a:pt x="1783" y="57"/>
                    </a:cubicBezTo>
                    <a:cubicBezTo>
                      <a:pt x="1783" y="52"/>
                      <a:pt x="1783" y="52"/>
                      <a:pt x="1783" y="52"/>
                    </a:cubicBezTo>
                    <a:cubicBezTo>
                      <a:pt x="1060" y="444"/>
                      <a:pt x="438" y="1021"/>
                      <a:pt x="1" y="1714"/>
                    </a:cubicBezTo>
                    <a:cubicBezTo>
                      <a:pt x="548" y="1623"/>
                      <a:pt x="1095" y="1558"/>
                      <a:pt x="1647" y="1478"/>
                    </a:cubicBezTo>
                    <a:cubicBezTo>
                      <a:pt x="2064" y="1417"/>
                      <a:pt x="2480" y="1357"/>
                      <a:pt x="2897" y="1267"/>
                    </a:cubicBezTo>
                    <a:cubicBezTo>
                      <a:pt x="2972" y="1192"/>
                      <a:pt x="3063" y="1121"/>
                      <a:pt x="3153" y="1056"/>
                    </a:cubicBezTo>
                    <a:cubicBezTo>
                      <a:pt x="3635" y="715"/>
                      <a:pt x="4227" y="564"/>
                      <a:pt x="4759" y="303"/>
                    </a:cubicBezTo>
                    <a:cubicBezTo>
                      <a:pt x="4930" y="223"/>
                      <a:pt x="5090" y="127"/>
                      <a:pt x="5246" y="27"/>
                    </a:cubicBezTo>
                    <a:cubicBezTo>
                      <a:pt x="4698" y="13"/>
                      <a:pt x="4145" y="1"/>
                      <a:pt x="3593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84" name="Google Shape;197;p2">
                <a:extLst>
                  <a:ext uri="{FF2B5EF4-FFF2-40B4-BE49-F238E27FC236}">
                    <a16:creationId xmlns:a16="http://schemas.microsoft.com/office/drawing/2014/main" id="{C65C372B-C1C2-2F0F-E320-A4C5AFCBE2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7725" y="3711775"/>
                <a:ext cx="189250" cy="89875"/>
              </a:xfrm>
              <a:custGeom>
                <a:avLst/>
                <a:gdLst>
                  <a:gd name="T0" fmla="*/ 6178 w 7570"/>
                  <a:gd name="T1" fmla="*/ 0 h 3595"/>
                  <a:gd name="T2" fmla="*/ 4468 w 7570"/>
                  <a:gd name="T3" fmla="*/ 402 h 3595"/>
                  <a:gd name="T4" fmla="*/ 3364 w 7570"/>
                  <a:gd name="T5" fmla="*/ 999 h 3595"/>
                  <a:gd name="T6" fmla="*/ 663 w 7570"/>
                  <a:gd name="T7" fmla="*/ 1386 h 3595"/>
                  <a:gd name="T8" fmla="*/ 673 w 7570"/>
                  <a:gd name="T9" fmla="*/ 1421 h 3595"/>
                  <a:gd name="T10" fmla="*/ 1 w 7570"/>
                  <a:gd name="T11" fmla="*/ 3594 h 3595"/>
                  <a:gd name="T12" fmla="*/ 1120 w 7570"/>
                  <a:gd name="T13" fmla="*/ 3152 h 3595"/>
                  <a:gd name="T14" fmla="*/ 2872 w 7570"/>
                  <a:gd name="T15" fmla="*/ 2635 h 3595"/>
                  <a:gd name="T16" fmla="*/ 3936 w 7570"/>
                  <a:gd name="T17" fmla="*/ 1617 h 3595"/>
                  <a:gd name="T18" fmla="*/ 7200 w 7570"/>
                  <a:gd name="T19" fmla="*/ 261 h 3595"/>
                  <a:gd name="T20" fmla="*/ 7565 w 7570"/>
                  <a:gd name="T21" fmla="*/ 276 h 3595"/>
                  <a:gd name="T22" fmla="*/ 7570 w 7570"/>
                  <a:gd name="T23" fmla="*/ 261 h 3595"/>
                  <a:gd name="T24" fmla="*/ 6178 w 7570"/>
                  <a:gd name="T25" fmla="*/ 0 h 3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570" h="3595" extrusionOk="0">
                    <a:moveTo>
                      <a:pt x="6178" y="0"/>
                    </a:moveTo>
                    <a:cubicBezTo>
                      <a:pt x="5587" y="0"/>
                      <a:pt x="4997" y="135"/>
                      <a:pt x="4468" y="402"/>
                    </a:cubicBezTo>
                    <a:cubicBezTo>
                      <a:pt x="4097" y="593"/>
                      <a:pt x="3755" y="844"/>
                      <a:pt x="3364" y="999"/>
                    </a:cubicBezTo>
                    <a:cubicBezTo>
                      <a:pt x="2515" y="1335"/>
                      <a:pt x="1547" y="1180"/>
                      <a:pt x="663" y="1386"/>
                    </a:cubicBezTo>
                    <a:lnTo>
                      <a:pt x="673" y="1421"/>
                    </a:lnTo>
                    <a:cubicBezTo>
                      <a:pt x="392" y="2124"/>
                      <a:pt x="166" y="2851"/>
                      <a:pt x="1" y="3594"/>
                    </a:cubicBezTo>
                    <a:cubicBezTo>
                      <a:pt x="352" y="3398"/>
                      <a:pt x="729" y="3248"/>
                      <a:pt x="1120" y="3152"/>
                    </a:cubicBezTo>
                    <a:cubicBezTo>
                      <a:pt x="1712" y="3002"/>
                      <a:pt x="2355" y="2957"/>
                      <a:pt x="2872" y="2635"/>
                    </a:cubicBezTo>
                    <a:cubicBezTo>
                      <a:pt x="3293" y="2374"/>
                      <a:pt x="3590" y="1968"/>
                      <a:pt x="3936" y="1617"/>
                    </a:cubicBezTo>
                    <a:cubicBezTo>
                      <a:pt x="4784" y="755"/>
                      <a:pt x="5989" y="261"/>
                      <a:pt x="7200" y="261"/>
                    </a:cubicBezTo>
                    <a:cubicBezTo>
                      <a:pt x="7322" y="261"/>
                      <a:pt x="7443" y="266"/>
                      <a:pt x="7565" y="276"/>
                    </a:cubicBezTo>
                    <a:lnTo>
                      <a:pt x="7570" y="261"/>
                    </a:lnTo>
                    <a:cubicBezTo>
                      <a:pt x="7127" y="87"/>
                      <a:pt x="6653" y="0"/>
                      <a:pt x="6178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85" name="Google Shape;198;p2">
                <a:extLst>
                  <a:ext uri="{FF2B5EF4-FFF2-40B4-BE49-F238E27FC236}">
                    <a16:creationId xmlns:a16="http://schemas.microsoft.com/office/drawing/2014/main" id="{C787ACEA-FDA0-FC4D-B186-E4D0487E2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3900" y="3788325"/>
                <a:ext cx="109800" cy="168275"/>
              </a:xfrm>
              <a:custGeom>
                <a:avLst/>
                <a:gdLst>
                  <a:gd name="T0" fmla="*/ 4372 w 4392"/>
                  <a:gd name="T1" fmla="*/ 0 h 6731"/>
                  <a:gd name="T2" fmla="*/ 3288 w 4392"/>
                  <a:gd name="T3" fmla="*/ 899 h 6731"/>
                  <a:gd name="T4" fmla="*/ 306 w 4392"/>
                  <a:gd name="T5" fmla="*/ 3885 h 6731"/>
                  <a:gd name="T6" fmla="*/ 110 w 4392"/>
                  <a:gd name="T7" fmla="*/ 4272 h 6731"/>
                  <a:gd name="T8" fmla="*/ 121 w 4392"/>
                  <a:gd name="T9" fmla="*/ 4282 h 6731"/>
                  <a:gd name="T10" fmla="*/ 156 w 4392"/>
                  <a:gd name="T11" fmla="*/ 6731 h 6731"/>
                  <a:gd name="T12" fmla="*/ 171 w 4392"/>
                  <a:gd name="T13" fmla="*/ 6726 h 6731"/>
                  <a:gd name="T14" fmla="*/ 2083 w 4392"/>
                  <a:gd name="T15" fmla="*/ 4773 h 6731"/>
                  <a:gd name="T16" fmla="*/ 3453 w 4392"/>
                  <a:gd name="T17" fmla="*/ 3845 h 6731"/>
                  <a:gd name="T18" fmla="*/ 4131 w 4392"/>
                  <a:gd name="T19" fmla="*/ 2610 h 6731"/>
                  <a:gd name="T20" fmla="*/ 4372 w 4392"/>
                  <a:gd name="T21" fmla="*/ 2194 h 6731"/>
                  <a:gd name="T22" fmla="*/ 4372 w 4392"/>
                  <a:gd name="T23" fmla="*/ 2194 h 6731"/>
                  <a:gd name="T24" fmla="*/ 4327 w 4392"/>
                  <a:gd name="T25" fmla="*/ 2204 h 6731"/>
                  <a:gd name="T26" fmla="*/ 4392 w 4392"/>
                  <a:gd name="T27" fmla="*/ 20 h 6731"/>
                  <a:gd name="T28" fmla="*/ 4372 w 4392"/>
                  <a:gd name="T29" fmla="*/ 0 h 6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392" h="6731" extrusionOk="0">
                    <a:moveTo>
                      <a:pt x="4372" y="0"/>
                    </a:moveTo>
                    <a:cubicBezTo>
                      <a:pt x="4031" y="326"/>
                      <a:pt x="3679" y="648"/>
                      <a:pt x="3288" y="899"/>
                    </a:cubicBezTo>
                    <a:cubicBezTo>
                      <a:pt x="1998" y="1722"/>
                      <a:pt x="1064" y="2460"/>
                      <a:pt x="306" y="3885"/>
                    </a:cubicBezTo>
                    <a:cubicBezTo>
                      <a:pt x="241" y="4016"/>
                      <a:pt x="176" y="4146"/>
                      <a:pt x="110" y="4272"/>
                    </a:cubicBezTo>
                    <a:lnTo>
                      <a:pt x="121" y="4282"/>
                    </a:lnTo>
                    <a:cubicBezTo>
                      <a:pt x="0" y="5095"/>
                      <a:pt x="10" y="5923"/>
                      <a:pt x="156" y="6731"/>
                    </a:cubicBezTo>
                    <a:cubicBezTo>
                      <a:pt x="161" y="6731"/>
                      <a:pt x="166" y="6731"/>
                      <a:pt x="171" y="6726"/>
                    </a:cubicBezTo>
                    <a:cubicBezTo>
                      <a:pt x="728" y="5983"/>
                      <a:pt x="1305" y="5265"/>
                      <a:pt x="2083" y="4773"/>
                    </a:cubicBezTo>
                    <a:cubicBezTo>
                      <a:pt x="2550" y="4477"/>
                      <a:pt x="3087" y="4262"/>
                      <a:pt x="3453" y="3845"/>
                    </a:cubicBezTo>
                    <a:cubicBezTo>
                      <a:pt x="3765" y="3489"/>
                      <a:pt x="3920" y="3032"/>
                      <a:pt x="4131" y="2610"/>
                    </a:cubicBezTo>
                    <a:cubicBezTo>
                      <a:pt x="4201" y="2465"/>
                      <a:pt x="4282" y="2329"/>
                      <a:pt x="4372" y="2194"/>
                    </a:cubicBezTo>
                    <a:cubicBezTo>
                      <a:pt x="4357" y="2199"/>
                      <a:pt x="4337" y="2199"/>
                      <a:pt x="4327" y="2204"/>
                    </a:cubicBezTo>
                    <a:cubicBezTo>
                      <a:pt x="4266" y="1476"/>
                      <a:pt x="4287" y="743"/>
                      <a:pt x="4392" y="20"/>
                    </a:cubicBezTo>
                    <a:lnTo>
                      <a:pt x="4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86" name="Google Shape;199;p2">
                <a:extLst>
                  <a:ext uri="{FF2B5EF4-FFF2-40B4-BE49-F238E27FC236}">
                    <a16:creationId xmlns:a16="http://schemas.microsoft.com/office/drawing/2014/main" id="{D5679EF0-444F-B6A6-E4C1-E032C040D5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5000" y="3942025"/>
                <a:ext cx="168425" cy="88625"/>
              </a:xfrm>
              <a:custGeom>
                <a:avLst/>
                <a:gdLst>
                  <a:gd name="T0" fmla="*/ 6736 w 6737"/>
                  <a:gd name="T1" fmla="*/ 1 h 3545"/>
                  <a:gd name="T2" fmla="*/ 6736 w 6737"/>
                  <a:gd name="T3" fmla="*/ 1 h 3545"/>
                  <a:gd name="T4" fmla="*/ 2927 w 6737"/>
                  <a:gd name="T5" fmla="*/ 578 h 3545"/>
                  <a:gd name="T6" fmla="*/ 964 w 6737"/>
                  <a:gd name="T7" fmla="*/ 2867 h 3545"/>
                  <a:gd name="T8" fmla="*/ 0 w 6737"/>
                  <a:gd name="T9" fmla="*/ 3519 h 3545"/>
                  <a:gd name="T10" fmla="*/ 10 w 6737"/>
                  <a:gd name="T11" fmla="*/ 3544 h 3545"/>
                  <a:gd name="T12" fmla="*/ 3885 w 6737"/>
                  <a:gd name="T13" fmla="*/ 3283 h 3545"/>
                  <a:gd name="T14" fmla="*/ 3900 w 6737"/>
                  <a:gd name="T15" fmla="*/ 3293 h 3545"/>
                  <a:gd name="T16" fmla="*/ 3966 w 6737"/>
                  <a:gd name="T17" fmla="*/ 3193 h 3545"/>
                  <a:gd name="T18" fmla="*/ 4879 w 6737"/>
                  <a:gd name="T19" fmla="*/ 1195 h 3545"/>
                  <a:gd name="T20" fmla="*/ 6736 w 6737"/>
                  <a:gd name="T21" fmla="*/ 1 h 3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37" h="3545" extrusionOk="0">
                    <a:moveTo>
                      <a:pt x="6736" y="1"/>
                    </a:moveTo>
                    <a:lnTo>
                      <a:pt x="6736" y="1"/>
                    </a:lnTo>
                    <a:cubicBezTo>
                      <a:pt x="5461" y="151"/>
                      <a:pt x="4177" y="307"/>
                      <a:pt x="2927" y="578"/>
                    </a:cubicBezTo>
                    <a:cubicBezTo>
                      <a:pt x="2319" y="1391"/>
                      <a:pt x="1742" y="2234"/>
                      <a:pt x="964" y="2867"/>
                    </a:cubicBezTo>
                    <a:cubicBezTo>
                      <a:pt x="663" y="3113"/>
                      <a:pt x="337" y="3319"/>
                      <a:pt x="0" y="3519"/>
                    </a:cubicBezTo>
                    <a:cubicBezTo>
                      <a:pt x="5" y="3529"/>
                      <a:pt x="10" y="3534"/>
                      <a:pt x="10" y="3544"/>
                    </a:cubicBezTo>
                    <a:cubicBezTo>
                      <a:pt x="1295" y="3464"/>
                      <a:pt x="2605" y="3369"/>
                      <a:pt x="3885" y="3283"/>
                    </a:cubicBezTo>
                    <a:lnTo>
                      <a:pt x="3900" y="3293"/>
                    </a:lnTo>
                    <a:cubicBezTo>
                      <a:pt x="3926" y="3263"/>
                      <a:pt x="3946" y="3228"/>
                      <a:pt x="3966" y="3193"/>
                    </a:cubicBezTo>
                    <a:cubicBezTo>
                      <a:pt x="4357" y="2576"/>
                      <a:pt x="4433" y="1783"/>
                      <a:pt x="4879" y="1195"/>
                    </a:cubicBezTo>
                    <a:cubicBezTo>
                      <a:pt x="5331" y="603"/>
                      <a:pt x="6064" y="347"/>
                      <a:pt x="6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87" name="Google Shape;200;p2">
                <a:extLst>
                  <a:ext uri="{FF2B5EF4-FFF2-40B4-BE49-F238E27FC236}">
                    <a16:creationId xmlns:a16="http://schemas.microsoft.com/office/drawing/2014/main" id="{92167FAF-AB12-66A1-5BCF-BC44DAF47E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0775" y="3962475"/>
                <a:ext cx="124250" cy="146475"/>
              </a:xfrm>
              <a:custGeom>
                <a:avLst/>
                <a:gdLst>
                  <a:gd name="T0" fmla="*/ 4769 w 4970"/>
                  <a:gd name="T1" fmla="*/ 1 h 5859"/>
                  <a:gd name="T2" fmla="*/ 4769 w 4970"/>
                  <a:gd name="T3" fmla="*/ 1 h 5859"/>
                  <a:gd name="T4" fmla="*/ 4372 w 4970"/>
                  <a:gd name="T5" fmla="*/ 131 h 5859"/>
                  <a:gd name="T6" fmla="*/ 66 w 4970"/>
                  <a:gd name="T7" fmla="*/ 4548 h 5859"/>
                  <a:gd name="T8" fmla="*/ 0 w 4970"/>
                  <a:gd name="T9" fmla="*/ 5858 h 5859"/>
                  <a:gd name="T10" fmla="*/ 1416 w 4970"/>
                  <a:gd name="T11" fmla="*/ 5858 h 5859"/>
                  <a:gd name="T12" fmla="*/ 2093 w 4970"/>
                  <a:gd name="T13" fmla="*/ 4639 h 5859"/>
                  <a:gd name="T14" fmla="*/ 4969 w 4970"/>
                  <a:gd name="T15" fmla="*/ 2701 h 5859"/>
                  <a:gd name="T16" fmla="*/ 4769 w 4970"/>
                  <a:gd name="T17" fmla="*/ 1 h 58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70" h="5859" extrusionOk="0">
                    <a:moveTo>
                      <a:pt x="4769" y="1"/>
                    </a:moveTo>
                    <a:lnTo>
                      <a:pt x="4769" y="1"/>
                    </a:lnTo>
                    <a:cubicBezTo>
                      <a:pt x="4633" y="41"/>
                      <a:pt x="4503" y="86"/>
                      <a:pt x="4372" y="131"/>
                    </a:cubicBezTo>
                    <a:cubicBezTo>
                      <a:pt x="2329" y="849"/>
                      <a:pt x="788" y="2536"/>
                      <a:pt x="66" y="4548"/>
                    </a:cubicBezTo>
                    <a:cubicBezTo>
                      <a:pt x="76" y="4995"/>
                      <a:pt x="66" y="5437"/>
                      <a:pt x="0" y="5858"/>
                    </a:cubicBezTo>
                    <a:lnTo>
                      <a:pt x="1416" y="5858"/>
                    </a:lnTo>
                    <a:cubicBezTo>
                      <a:pt x="1561" y="5412"/>
                      <a:pt x="1792" y="4995"/>
                      <a:pt x="2093" y="4639"/>
                    </a:cubicBezTo>
                    <a:cubicBezTo>
                      <a:pt x="2846" y="3750"/>
                      <a:pt x="3956" y="3289"/>
                      <a:pt x="4969" y="2701"/>
                    </a:cubicBezTo>
                    <a:cubicBezTo>
                      <a:pt x="4723" y="1828"/>
                      <a:pt x="4864" y="899"/>
                      <a:pt x="47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88" name="Google Shape;201;p2">
                <a:extLst>
                  <a:ext uri="{FF2B5EF4-FFF2-40B4-BE49-F238E27FC236}">
                    <a16:creationId xmlns:a16="http://schemas.microsoft.com/office/drawing/2014/main" id="{8A6F703E-69D6-5BD0-17AF-1ADD210BD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0250" y="3159275"/>
                <a:ext cx="156250" cy="151600"/>
              </a:xfrm>
              <a:custGeom>
                <a:avLst/>
                <a:gdLst>
                  <a:gd name="T0" fmla="*/ 6250 w 6250"/>
                  <a:gd name="T1" fmla="*/ 0 h 6064"/>
                  <a:gd name="T2" fmla="*/ 6250 w 6250"/>
                  <a:gd name="T3" fmla="*/ 0 h 6064"/>
                  <a:gd name="T4" fmla="*/ 5346 w 6250"/>
                  <a:gd name="T5" fmla="*/ 392 h 6064"/>
                  <a:gd name="T6" fmla="*/ 3835 w 6250"/>
                  <a:gd name="T7" fmla="*/ 1049 h 6064"/>
                  <a:gd name="T8" fmla="*/ 3052 w 6250"/>
                  <a:gd name="T9" fmla="*/ 1396 h 6064"/>
                  <a:gd name="T10" fmla="*/ 2505 w 6250"/>
                  <a:gd name="T11" fmla="*/ 1672 h 6064"/>
                  <a:gd name="T12" fmla="*/ 2490 w 6250"/>
                  <a:gd name="T13" fmla="*/ 1632 h 6064"/>
                  <a:gd name="T14" fmla="*/ 1958 w 6250"/>
                  <a:gd name="T15" fmla="*/ 3409 h 6064"/>
                  <a:gd name="T16" fmla="*/ 0 w 6250"/>
                  <a:gd name="T17" fmla="*/ 6064 h 6064"/>
                  <a:gd name="T18" fmla="*/ 3800 w 6250"/>
                  <a:gd name="T19" fmla="*/ 4985 h 6064"/>
                  <a:gd name="T20" fmla="*/ 5336 w 6250"/>
                  <a:gd name="T21" fmla="*/ 3258 h 6064"/>
                  <a:gd name="T22" fmla="*/ 6250 w 6250"/>
                  <a:gd name="T23" fmla="*/ 0 h 60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250" h="6064" extrusionOk="0">
                    <a:moveTo>
                      <a:pt x="6250" y="0"/>
                    </a:moveTo>
                    <a:lnTo>
                      <a:pt x="6250" y="0"/>
                    </a:lnTo>
                    <a:cubicBezTo>
                      <a:pt x="5948" y="131"/>
                      <a:pt x="5647" y="261"/>
                      <a:pt x="5346" y="392"/>
                    </a:cubicBezTo>
                    <a:cubicBezTo>
                      <a:pt x="4844" y="613"/>
                      <a:pt x="4337" y="829"/>
                      <a:pt x="3835" y="1049"/>
                    </a:cubicBezTo>
                    <a:cubicBezTo>
                      <a:pt x="3574" y="1165"/>
                      <a:pt x="3313" y="1280"/>
                      <a:pt x="3052" y="1396"/>
                    </a:cubicBezTo>
                    <a:cubicBezTo>
                      <a:pt x="2887" y="1471"/>
                      <a:pt x="2605" y="1516"/>
                      <a:pt x="2505" y="1672"/>
                    </a:cubicBezTo>
                    <a:lnTo>
                      <a:pt x="2490" y="1632"/>
                    </a:lnTo>
                    <a:cubicBezTo>
                      <a:pt x="2370" y="2249"/>
                      <a:pt x="2219" y="2851"/>
                      <a:pt x="1958" y="3409"/>
                    </a:cubicBezTo>
                    <a:cubicBezTo>
                      <a:pt x="1496" y="4407"/>
                      <a:pt x="698" y="5210"/>
                      <a:pt x="0" y="6064"/>
                    </a:cubicBezTo>
                    <a:cubicBezTo>
                      <a:pt x="1250" y="5697"/>
                      <a:pt x="2550" y="5351"/>
                      <a:pt x="3800" y="4985"/>
                    </a:cubicBezTo>
                    <a:cubicBezTo>
                      <a:pt x="4362" y="4448"/>
                      <a:pt x="4939" y="3920"/>
                      <a:pt x="5336" y="3258"/>
                    </a:cubicBezTo>
                    <a:cubicBezTo>
                      <a:pt x="5913" y="2284"/>
                      <a:pt x="6029" y="1125"/>
                      <a:pt x="62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89" name="Google Shape;202;p2">
                <a:extLst>
                  <a:ext uri="{FF2B5EF4-FFF2-40B4-BE49-F238E27FC236}">
                    <a16:creationId xmlns:a16="http://schemas.microsoft.com/office/drawing/2014/main" id="{4DAB659E-1AAB-B799-2A2A-8725F9D13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6025" y="3283875"/>
                <a:ext cx="119250" cy="62775"/>
              </a:xfrm>
              <a:custGeom>
                <a:avLst/>
                <a:gdLst>
                  <a:gd name="T0" fmla="*/ 4769 w 4770"/>
                  <a:gd name="T1" fmla="*/ 1 h 2511"/>
                  <a:gd name="T2" fmla="*/ 4769 w 4770"/>
                  <a:gd name="T3" fmla="*/ 1 h 2511"/>
                  <a:gd name="T4" fmla="*/ 969 w 4770"/>
                  <a:gd name="T5" fmla="*/ 1080 h 2511"/>
                  <a:gd name="T6" fmla="*/ 1 w 4770"/>
                  <a:gd name="T7" fmla="*/ 2510 h 2511"/>
                  <a:gd name="T8" fmla="*/ 899 w 4770"/>
                  <a:gd name="T9" fmla="*/ 2234 h 2511"/>
                  <a:gd name="T10" fmla="*/ 3499 w 4770"/>
                  <a:gd name="T11" fmla="*/ 1506 h 2511"/>
                  <a:gd name="T12" fmla="*/ 4769 w 4770"/>
                  <a:gd name="T13" fmla="*/ 1 h 2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70" h="2511" extrusionOk="0">
                    <a:moveTo>
                      <a:pt x="4769" y="1"/>
                    </a:moveTo>
                    <a:lnTo>
                      <a:pt x="4769" y="1"/>
                    </a:lnTo>
                    <a:cubicBezTo>
                      <a:pt x="3519" y="367"/>
                      <a:pt x="2219" y="713"/>
                      <a:pt x="969" y="1080"/>
                    </a:cubicBezTo>
                    <a:cubicBezTo>
                      <a:pt x="598" y="1526"/>
                      <a:pt x="257" y="1993"/>
                      <a:pt x="1" y="2510"/>
                    </a:cubicBezTo>
                    <a:cubicBezTo>
                      <a:pt x="257" y="2355"/>
                      <a:pt x="613" y="2314"/>
                      <a:pt x="899" y="2234"/>
                    </a:cubicBezTo>
                    <a:cubicBezTo>
                      <a:pt x="1768" y="1993"/>
                      <a:pt x="2636" y="1752"/>
                      <a:pt x="3499" y="1506"/>
                    </a:cubicBezTo>
                    <a:cubicBezTo>
                      <a:pt x="3820" y="934"/>
                      <a:pt x="4287" y="467"/>
                      <a:pt x="47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90" name="Google Shape;203;p2">
                <a:extLst>
                  <a:ext uri="{FF2B5EF4-FFF2-40B4-BE49-F238E27FC236}">
                    <a16:creationId xmlns:a16="http://schemas.microsoft.com/office/drawing/2014/main" id="{90967019-B189-C00E-4C76-20B576DC35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2800" y="3470850"/>
                <a:ext cx="53225" cy="72550"/>
              </a:xfrm>
              <a:custGeom>
                <a:avLst/>
                <a:gdLst>
                  <a:gd name="T0" fmla="*/ 2109 w 2129"/>
                  <a:gd name="T1" fmla="*/ 0 h 2902"/>
                  <a:gd name="T2" fmla="*/ 668 w 2129"/>
                  <a:gd name="T3" fmla="*/ 1044 h 2902"/>
                  <a:gd name="T4" fmla="*/ 342 w 2129"/>
                  <a:gd name="T5" fmla="*/ 2043 h 2902"/>
                  <a:gd name="T6" fmla="*/ 0 w 2129"/>
                  <a:gd name="T7" fmla="*/ 2901 h 2902"/>
                  <a:gd name="T8" fmla="*/ 1918 w 2129"/>
                  <a:gd name="T9" fmla="*/ 1411 h 2902"/>
                  <a:gd name="T10" fmla="*/ 1968 w 2129"/>
                  <a:gd name="T11" fmla="*/ 1426 h 2902"/>
                  <a:gd name="T12" fmla="*/ 2109 w 2129"/>
                  <a:gd name="T13" fmla="*/ 0 h 2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29" h="2902" extrusionOk="0">
                    <a:moveTo>
                      <a:pt x="2109" y="0"/>
                    </a:moveTo>
                    <a:cubicBezTo>
                      <a:pt x="1622" y="342"/>
                      <a:pt x="1145" y="693"/>
                      <a:pt x="668" y="1044"/>
                    </a:cubicBezTo>
                    <a:cubicBezTo>
                      <a:pt x="578" y="1386"/>
                      <a:pt x="462" y="1717"/>
                      <a:pt x="342" y="2043"/>
                    </a:cubicBezTo>
                    <a:cubicBezTo>
                      <a:pt x="236" y="2329"/>
                      <a:pt x="121" y="2615"/>
                      <a:pt x="0" y="2901"/>
                    </a:cubicBezTo>
                    <a:cubicBezTo>
                      <a:pt x="638" y="2400"/>
                      <a:pt x="1290" y="1923"/>
                      <a:pt x="1918" y="1411"/>
                    </a:cubicBezTo>
                    <a:lnTo>
                      <a:pt x="1968" y="1426"/>
                    </a:lnTo>
                    <a:cubicBezTo>
                      <a:pt x="2093" y="964"/>
                      <a:pt x="2129" y="487"/>
                      <a:pt x="2109" y="0"/>
                    </a:cubicBezTo>
                    <a:close/>
                  </a:path>
                </a:pathLst>
              </a:custGeom>
              <a:solidFill>
                <a:srgbClr val="59C7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91" name="Google Shape;204;p2">
                <a:extLst>
                  <a:ext uri="{FF2B5EF4-FFF2-40B4-BE49-F238E27FC236}">
                    <a16:creationId xmlns:a16="http://schemas.microsoft.com/office/drawing/2014/main" id="{ED1CAA8D-7ED9-E2A2-3CF5-064CC30BC2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650" y="3496950"/>
                <a:ext cx="84850" cy="90550"/>
              </a:xfrm>
              <a:custGeom>
                <a:avLst/>
                <a:gdLst>
                  <a:gd name="T0" fmla="*/ 3394 w 3394"/>
                  <a:gd name="T1" fmla="*/ 0 h 3622"/>
                  <a:gd name="T2" fmla="*/ 719 w 3394"/>
                  <a:gd name="T3" fmla="*/ 2003 h 3622"/>
                  <a:gd name="T4" fmla="*/ 668 w 3394"/>
                  <a:gd name="T5" fmla="*/ 1943 h 3622"/>
                  <a:gd name="T6" fmla="*/ 1 w 3394"/>
                  <a:gd name="T7" fmla="*/ 3614 h 3622"/>
                  <a:gd name="T8" fmla="*/ 30 w 3394"/>
                  <a:gd name="T9" fmla="*/ 3621 h 3622"/>
                  <a:gd name="T10" fmla="*/ 2234 w 3394"/>
                  <a:gd name="T11" fmla="*/ 2249 h 3622"/>
                  <a:gd name="T12" fmla="*/ 2726 w 3394"/>
                  <a:gd name="T13" fmla="*/ 1857 h 3622"/>
                  <a:gd name="T14" fmla="*/ 3068 w 3394"/>
                  <a:gd name="T15" fmla="*/ 999 h 3622"/>
                  <a:gd name="T16" fmla="*/ 3394 w 3394"/>
                  <a:gd name="T17" fmla="*/ 0 h 3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94" h="3622" extrusionOk="0">
                    <a:moveTo>
                      <a:pt x="3394" y="0"/>
                    </a:moveTo>
                    <a:cubicBezTo>
                      <a:pt x="2495" y="668"/>
                      <a:pt x="1612" y="1346"/>
                      <a:pt x="719" y="2003"/>
                    </a:cubicBezTo>
                    <a:cubicBezTo>
                      <a:pt x="704" y="1983"/>
                      <a:pt x="684" y="1963"/>
                      <a:pt x="668" y="1943"/>
                    </a:cubicBezTo>
                    <a:cubicBezTo>
                      <a:pt x="498" y="2515"/>
                      <a:pt x="257" y="3067"/>
                      <a:pt x="1" y="3614"/>
                    </a:cubicBezTo>
                    <a:cubicBezTo>
                      <a:pt x="7" y="3619"/>
                      <a:pt x="17" y="3621"/>
                      <a:pt x="30" y="3621"/>
                    </a:cubicBezTo>
                    <a:cubicBezTo>
                      <a:pt x="311" y="3621"/>
                      <a:pt x="2023" y="2422"/>
                      <a:pt x="2234" y="2249"/>
                    </a:cubicBezTo>
                    <a:cubicBezTo>
                      <a:pt x="2395" y="2118"/>
                      <a:pt x="2561" y="1983"/>
                      <a:pt x="2726" y="1857"/>
                    </a:cubicBezTo>
                    <a:cubicBezTo>
                      <a:pt x="2847" y="1571"/>
                      <a:pt x="2962" y="1285"/>
                      <a:pt x="3068" y="999"/>
                    </a:cubicBezTo>
                    <a:cubicBezTo>
                      <a:pt x="3188" y="673"/>
                      <a:pt x="3304" y="342"/>
                      <a:pt x="33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92" name="Google Shape;205;p2">
                <a:extLst>
                  <a:ext uri="{FF2B5EF4-FFF2-40B4-BE49-F238E27FC236}">
                    <a16:creationId xmlns:a16="http://schemas.microsoft.com/office/drawing/2014/main" id="{52040CC8-8560-3D45-812F-F5C7FFB4D9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0100" y="3771375"/>
                <a:ext cx="117600" cy="243575"/>
              </a:xfrm>
              <a:custGeom>
                <a:avLst/>
                <a:gdLst>
                  <a:gd name="T0" fmla="*/ 4548 w 4704"/>
                  <a:gd name="T1" fmla="*/ 1 h 9743"/>
                  <a:gd name="T2" fmla="*/ 131 w 4704"/>
                  <a:gd name="T3" fmla="*/ 4643 h 9743"/>
                  <a:gd name="T4" fmla="*/ 96 w 4704"/>
                  <a:gd name="T5" fmla="*/ 4613 h 9743"/>
                  <a:gd name="T6" fmla="*/ 96 w 4704"/>
                  <a:gd name="T7" fmla="*/ 6571 h 9743"/>
                  <a:gd name="T8" fmla="*/ 1973 w 4704"/>
                  <a:gd name="T9" fmla="*/ 9743 h 9743"/>
                  <a:gd name="T10" fmla="*/ 2234 w 4704"/>
                  <a:gd name="T11" fmla="*/ 7113 h 9743"/>
                  <a:gd name="T12" fmla="*/ 3103 w 4704"/>
                  <a:gd name="T13" fmla="*/ 5045 h 9743"/>
                  <a:gd name="T14" fmla="*/ 4292 w 4704"/>
                  <a:gd name="T15" fmla="*/ 3524 h 9743"/>
                  <a:gd name="T16" fmla="*/ 4277 w 4704"/>
                  <a:gd name="T17" fmla="*/ 3509 h 9743"/>
                  <a:gd name="T18" fmla="*/ 4548 w 4704"/>
                  <a:gd name="T19" fmla="*/ 1 h 9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04" h="9743" extrusionOk="0">
                    <a:moveTo>
                      <a:pt x="4548" y="1"/>
                    </a:moveTo>
                    <a:cubicBezTo>
                      <a:pt x="3022" y="1491"/>
                      <a:pt x="1557" y="3047"/>
                      <a:pt x="131" y="4643"/>
                    </a:cubicBezTo>
                    <a:cubicBezTo>
                      <a:pt x="121" y="4633"/>
                      <a:pt x="111" y="4623"/>
                      <a:pt x="96" y="4613"/>
                    </a:cubicBezTo>
                    <a:cubicBezTo>
                      <a:pt x="41" y="5271"/>
                      <a:pt x="1" y="5923"/>
                      <a:pt x="96" y="6571"/>
                    </a:cubicBezTo>
                    <a:cubicBezTo>
                      <a:pt x="272" y="7816"/>
                      <a:pt x="964" y="8985"/>
                      <a:pt x="1973" y="9743"/>
                    </a:cubicBezTo>
                    <a:cubicBezTo>
                      <a:pt x="1958" y="8845"/>
                      <a:pt x="2028" y="7956"/>
                      <a:pt x="2234" y="7113"/>
                    </a:cubicBezTo>
                    <a:cubicBezTo>
                      <a:pt x="2410" y="6390"/>
                      <a:pt x="2691" y="5692"/>
                      <a:pt x="3103" y="5045"/>
                    </a:cubicBezTo>
                    <a:cubicBezTo>
                      <a:pt x="3449" y="4503"/>
                      <a:pt x="3881" y="4016"/>
                      <a:pt x="4292" y="3524"/>
                    </a:cubicBezTo>
                    <a:lnTo>
                      <a:pt x="4277" y="3509"/>
                    </a:lnTo>
                    <a:cubicBezTo>
                      <a:pt x="4699" y="2385"/>
                      <a:pt x="4704" y="1200"/>
                      <a:pt x="45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93" name="Google Shape;206;p2">
                <a:extLst>
                  <a:ext uri="{FF2B5EF4-FFF2-40B4-BE49-F238E27FC236}">
                    <a16:creationId xmlns:a16="http://schemas.microsoft.com/office/drawing/2014/main" id="{D80E4839-1A51-B887-1105-F68839AB8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6475" y="3461050"/>
                <a:ext cx="64900" cy="126275"/>
              </a:xfrm>
              <a:custGeom>
                <a:avLst/>
                <a:gdLst>
                  <a:gd name="T0" fmla="*/ 81 w 2596"/>
                  <a:gd name="T1" fmla="*/ 1 h 5051"/>
                  <a:gd name="T2" fmla="*/ 81 w 2596"/>
                  <a:gd name="T3" fmla="*/ 1 h 5051"/>
                  <a:gd name="T4" fmla="*/ 0 w 2596"/>
                  <a:gd name="T5" fmla="*/ 2736 h 5051"/>
                  <a:gd name="T6" fmla="*/ 1923 w 2596"/>
                  <a:gd name="T7" fmla="*/ 5050 h 5051"/>
                  <a:gd name="T8" fmla="*/ 1928 w 2596"/>
                  <a:gd name="T9" fmla="*/ 5050 h 5051"/>
                  <a:gd name="T10" fmla="*/ 2595 w 2596"/>
                  <a:gd name="T11" fmla="*/ 3379 h 5051"/>
                  <a:gd name="T12" fmla="*/ 81 w 2596"/>
                  <a:gd name="T13" fmla="*/ 1 h 50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96" h="5051" extrusionOk="0">
                    <a:moveTo>
                      <a:pt x="81" y="1"/>
                    </a:moveTo>
                    <a:lnTo>
                      <a:pt x="81" y="1"/>
                    </a:lnTo>
                    <a:cubicBezTo>
                      <a:pt x="141" y="924"/>
                      <a:pt x="191" y="1853"/>
                      <a:pt x="0" y="2736"/>
                    </a:cubicBezTo>
                    <a:cubicBezTo>
                      <a:pt x="588" y="3549"/>
                      <a:pt x="1230" y="4322"/>
                      <a:pt x="1923" y="5050"/>
                    </a:cubicBezTo>
                    <a:lnTo>
                      <a:pt x="1928" y="5050"/>
                    </a:lnTo>
                    <a:cubicBezTo>
                      <a:pt x="2184" y="4503"/>
                      <a:pt x="2425" y="3951"/>
                      <a:pt x="2595" y="3379"/>
                    </a:cubicBezTo>
                    <a:cubicBezTo>
                      <a:pt x="1682" y="2310"/>
                      <a:pt x="844" y="1180"/>
                      <a:pt x="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94" name="Google Shape;207;p2">
                <a:extLst>
                  <a:ext uri="{FF2B5EF4-FFF2-40B4-BE49-F238E27FC236}">
                    <a16:creationId xmlns:a16="http://schemas.microsoft.com/office/drawing/2014/main" id="{68A1BED0-3EF7-0BE0-B4B9-08279FB491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9750" y="3632725"/>
                <a:ext cx="95775" cy="254000"/>
              </a:xfrm>
              <a:custGeom>
                <a:avLst/>
                <a:gdLst>
                  <a:gd name="T0" fmla="*/ 422 w 3831"/>
                  <a:gd name="T1" fmla="*/ 0 h 10160"/>
                  <a:gd name="T2" fmla="*/ 202 w 3831"/>
                  <a:gd name="T3" fmla="*/ 924 h 10160"/>
                  <a:gd name="T4" fmla="*/ 980 w 3831"/>
                  <a:gd name="T5" fmla="*/ 5582 h 10160"/>
                  <a:gd name="T6" fmla="*/ 1000 w 3831"/>
                  <a:gd name="T7" fmla="*/ 7860 h 10160"/>
                  <a:gd name="T8" fmla="*/ 3710 w 3831"/>
                  <a:gd name="T9" fmla="*/ 10159 h 10160"/>
                  <a:gd name="T10" fmla="*/ 3825 w 3831"/>
                  <a:gd name="T11" fmla="*/ 8503 h 10160"/>
                  <a:gd name="T12" fmla="*/ 3052 w 3831"/>
                  <a:gd name="T13" fmla="*/ 3032 h 10160"/>
                  <a:gd name="T14" fmla="*/ 422 w 3831"/>
                  <a:gd name="T15" fmla="*/ 0 h 10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31" h="10160" extrusionOk="0">
                    <a:moveTo>
                      <a:pt x="422" y="0"/>
                    </a:moveTo>
                    <a:cubicBezTo>
                      <a:pt x="322" y="301"/>
                      <a:pt x="242" y="608"/>
                      <a:pt x="202" y="924"/>
                    </a:cubicBezTo>
                    <a:cubicBezTo>
                      <a:pt x="1" y="2495"/>
                      <a:pt x="754" y="4016"/>
                      <a:pt x="980" y="5582"/>
                    </a:cubicBezTo>
                    <a:cubicBezTo>
                      <a:pt x="1090" y="6340"/>
                      <a:pt x="1075" y="7103"/>
                      <a:pt x="1000" y="7860"/>
                    </a:cubicBezTo>
                    <a:cubicBezTo>
                      <a:pt x="1868" y="8669"/>
                      <a:pt x="2776" y="9436"/>
                      <a:pt x="3710" y="10159"/>
                    </a:cubicBezTo>
                    <a:cubicBezTo>
                      <a:pt x="3760" y="9607"/>
                      <a:pt x="3820" y="9055"/>
                      <a:pt x="3825" y="8503"/>
                    </a:cubicBezTo>
                    <a:cubicBezTo>
                      <a:pt x="3830" y="6666"/>
                      <a:pt x="3203" y="4839"/>
                      <a:pt x="3052" y="3032"/>
                    </a:cubicBezTo>
                    <a:cubicBezTo>
                      <a:pt x="2119" y="2073"/>
                      <a:pt x="1235" y="1064"/>
                      <a:pt x="4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95" name="Google Shape;208;p2">
                <a:extLst>
                  <a:ext uri="{FF2B5EF4-FFF2-40B4-BE49-F238E27FC236}">
                    <a16:creationId xmlns:a16="http://schemas.microsoft.com/office/drawing/2014/main" id="{F346B9AB-9F36-011A-6944-7BED15A74F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9325" y="3506100"/>
                <a:ext cx="72675" cy="140200"/>
              </a:xfrm>
              <a:custGeom>
                <a:avLst/>
                <a:gdLst>
                  <a:gd name="T0" fmla="*/ 2857 w 2907"/>
                  <a:gd name="T1" fmla="*/ 1 h 5608"/>
                  <a:gd name="T2" fmla="*/ 939 w 2907"/>
                  <a:gd name="T3" fmla="*/ 1491 h 5608"/>
                  <a:gd name="T4" fmla="*/ 61 w 2907"/>
                  <a:gd name="T5" fmla="*/ 4297 h 5608"/>
                  <a:gd name="T6" fmla="*/ 36 w 2907"/>
                  <a:gd name="T7" fmla="*/ 5607 h 5608"/>
                  <a:gd name="T8" fmla="*/ 1200 w 2907"/>
                  <a:gd name="T9" fmla="*/ 4639 h 5608"/>
                  <a:gd name="T10" fmla="*/ 1291 w 2907"/>
                  <a:gd name="T11" fmla="*/ 4644 h 5608"/>
                  <a:gd name="T12" fmla="*/ 1687 w 2907"/>
                  <a:gd name="T13" fmla="*/ 2596 h 5608"/>
                  <a:gd name="T14" fmla="*/ 2902 w 2907"/>
                  <a:gd name="T15" fmla="*/ 36 h 5608"/>
                  <a:gd name="T16" fmla="*/ 2907 w 2907"/>
                  <a:gd name="T17" fmla="*/ 16 h 5608"/>
                  <a:gd name="T18" fmla="*/ 2857 w 2907"/>
                  <a:gd name="T19" fmla="*/ 1 h 5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07" h="5608" extrusionOk="0">
                    <a:moveTo>
                      <a:pt x="2857" y="1"/>
                    </a:moveTo>
                    <a:cubicBezTo>
                      <a:pt x="2229" y="513"/>
                      <a:pt x="1577" y="990"/>
                      <a:pt x="939" y="1491"/>
                    </a:cubicBezTo>
                    <a:cubicBezTo>
                      <a:pt x="568" y="2405"/>
                      <a:pt x="186" y="3324"/>
                      <a:pt x="61" y="4297"/>
                    </a:cubicBezTo>
                    <a:cubicBezTo>
                      <a:pt x="6" y="4739"/>
                      <a:pt x="1" y="5171"/>
                      <a:pt x="36" y="5607"/>
                    </a:cubicBezTo>
                    <a:cubicBezTo>
                      <a:pt x="427" y="5281"/>
                      <a:pt x="814" y="4955"/>
                      <a:pt x="1200" y="4639"/>
                    </a:cubicBezTo>
                    <a:lnTo>
                      <a:pt x="1291" y="4644"/>
                    </a:lnTo>
                    <a:cubicBezTo>
                      <a:pt x="1306" y="3946"/>
                      <a:pt x="1421" y="3258"/>
                      <a:pt x="1687" y="2596"/>
                    </a:cubicBezTo>
                    <a:cubicBezTo>
                      <a:pt x="2044" y="1717"/>
                      <a:pt x="2641" y="949"/>
                      <a:pt x="2902" y="36"/>
                    </a:cubicBezTo>
                    <a:cubicBezTo>
                      <a:pt x="2902" y="31"/>
                      <a:pt x="2907" y="26"/>
                      <a:pt x="2907" y="16"/>
                    </a:cubicBezTo>
                    <a:lnTo>
                      <a:pt x="28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96" name="Google Shape;209;p2">
                <a:extLst>
                  <a:ext uri="{FF2B5EF4-FFF2-40B4-BE49-F238E27FC236}">
                    <a16:creationId xmlns:a16="http://schemas.microsoft.com/office/drawing/2014/main" id="{B944E290-2125-0D8A-1547-706A276D4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4550" y="3543375"/>
                <a:ext cx="98275" cy="165150"/>
              </a:xfrm>
              <a:custGeom>
                <a:avLst/>
                <a:gdLst>
                  <a:gd name="T0" fmla="*/ 3930 w 3931"/>
                  <a:gd name="T1" fmla="*/ 0 h 6606"/>
                  <a:gd name="T2" fmla="*/ 3438 w 3931"/>
                  <a:gd name="T3" fmla="*/ 392 h 6606"/>
                  <a:gd name="T4" fmla="*/ 1234 w 3931"/>
                  <a:gd name="T5" fmla="*/ 1764 h 6606"/>
                  <a:gd name="T6" fmla="*/ 1205 w 3931"/>
                  <a:gd name="T7" fmla="*/ 1757 h 6606"/>
                  <a:gd name="T8" fmla="*/ 146 w 3931"/>
                  <a:gd name="T9" fmla="*/ 4558 h 6606"/>
                  <a:gd name="T10" fmla="*/ 60 w 3931"/>
                  <a:gd name="T11" fmla="*/ 6606 h 6606"/>
                  <a:gd name="T12" fmla="*/ 66 w 3931"/>
                  <a:gd name="T13" fmla="*/ 6606 h 6606"/>
                  <a:gd name="T14" fmla="*/ 3027 w 3931"/>
                  <a:gd name="T15" fmla="*/ 4116 h 6606"/>
                  <a:gd name="T16" fmla="*/ 3052 w 3931"/>
                  <a:gd name="T17" fmla="*/ 2806 h 6606"/>
                  <a:gd name="T18" fmla="*/ 3930 w 3931"/>
                  <a:gd name="T19" fmla="*/ 0 h 6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31" h="6606" extrusionOk="0">
                    <a:moveTo>
                      <a:pt x="3930" y="0"/>
                    </a:moveTo>
                    <a:cubicBezTo>
                      <a:pt x="3765" y="126"/>
                      <a:pt x="3599" y="261"/>
                      <a:pt x="3438" y="392"/>
                    </a:cubicBezTo>
                    <a:cubicBezTo>
                      <a:pt x="3227" y="565"/>
                      <a:pt x="1515" y="1764"/>
                      <a:pt x="1234" y="1764"/>
                    </a:cubicBezTo>
                    <a:cubicBezTo>
                      <a:pt x="1221" y="1764"/>
                      <a:pt x="1211" y="1762"/>
                      <a:pt x="1205" y="1757"/>
                    </a:cubicBezTo>
                    <a:cubicBezTo>
                      <a:pt x="788" y="2671"/>
                      <a:pt x="342" y="3579"/>
                      <a:pt x="146" y="4558"/>
                    </a:cubicBezTo>
                    <a:cubicBezTo>
                      <a:pt x="10" y="5241"/>
                      <a:pt x="0" y="5918"/>
                      <a:pt x="60" y="6606"/>
                    </a:cubicBezTo>
                    <a:lnTo>
                      <a:pt x="66" y="6606"/>
                    </a:lnTo>
                    <a:cubicBezTo>
                      <a:pt x="1044" y="5798"/>
                      <a:pt x="2038" y="4949"/>
                      <a:pt x="3027" y="4116"/>
                    </a:cubicBezTo>
                    <a:cubicBezTo>
                      <a:pt x="2992" y="3680"/>
                      <a:pt x="2997" y="3248"/>
                      <a:pt x="3052" y="2806"/>
                    </a:cubicBezTo>
                    <a:cubicBezTo>
                      <a:pt x="3177" y="1833"/>
                      <a:pt x="3559" y="914"/>
                      <a:pt x="39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97" name="Google Shape;210;p2">
                <a:extLst>
                  <a:ext uri="{FF2B5EF4-FFF2-40B4-BE49-F238E27FC236}">
                    <a16:creationId xmlns:a16="http://schemas.microsoft.com/office/drawing/2014/main" id="{BFEB81B5-0BBA-960F-FFA9-194B8383A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475" y="3297425"/>
                <a:ext cx="81700" cy="248100"/>
              </a:xfrm>
              <a:custGeom>
                <a:avLst/>
                <a:gdLst>
                  <a:gd name="T0" fmla="*/ 2691 w 3268"/>
                  <a:gd name="T1" fmla="*/ 1 h 9924"/>
                  <a:gd name="T2" fmla="*/ 437 w 3268"/>
                  <a:gd name="T3" fmla="*/ 3032 h 9924"/>
                  <a:gd name="T4" fmla="*/ 161 w 3268"/>
                  <a:gd name="T5" fmla="*/ 6546 h 9924"/>
                  <a:gd name="T6" fmla="*/ 2675 w 3268"/>
                  <a:gd name="T7" fmla="*/ 9924 h 9924"/>
                  <a:gd name="T8" fmla="*/ 2836 w 3268"/>
                  <a:gd name="T9" fmla="*/ 9276 h 9924"/>
                  <a:gd name="T10" fmla="*/ 3107 w 3268"/>
                  <a:gd name="T11" fmla="*/ 2315 h 9924"/>
                  <a:gd name="T12" fmla="*/ 3263 w 3268"/>
                  <a:gd name="T13" fmla="*/ 1968 h 9924"/>
                  <a:gd name="T14" fmla="*/ 3253 w 3268"/>
                  <a:gd name="T15" fmla="*/ 1968 h 9924"/>
                  <a:gd name="T16" fmla="*/ 2691 w 3268"/>
                  <a:gd name="T17" fmla="*/ 1 h 99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8" h="9924" extrusionOk="0">
                    <a:moveTo>
                      <a:pt x="2691" y="1"/>
                    </a:moveTo>
                    <a:cubicBezTo>
                      <a:pt x="1872" y="979"/>
                      <a:pt x="894" y="1853"/>
                      <a:pt x="437" y="3032"/>
                    </a:cubicBezTo>
                    <a:cubicBezTo>
                      <a:pt x="0" y="4142"/>
                      <a:pt x="85" y="5341"/>
                      <a:pt x="161" y="6546"/>
                    </a:cubicBezTo>
                    <a:cubicBezTo>
                      <a:pt x="924" y="7725"/>
                      <a:pt x="1762" y="8855"/>
                      <a:pt x="2675" y="9924"/>
                    </a:cubicBezTo>
                    <a:cubicBezTo>
                      <a:pt x="2736" y="9713"/>
                      <a:pt x="2791" y="9497"/>
                      <a:pt x="2836" y="9276"/>
                    </a:cubicBezTo>
                    <a:cubicBezTo>
                      <a:pt x="3268" y="6977"/>
                      <a:pt x="2244" y="4493"/>
                      <a:pt x="3107" y="2315"/>
                    </a:cubicBezTo>
                    <a:cubicBezTo>
                      <a:pt x="3152" y="2199"/>
                      <a:pt x="3208" y="2079"/>
                      <a:pt x="3263" y="1968"/>
                    </a:cubicBezTo>
                    <a:lnTo>
                      <a:pt x="3253" y="1968"/>
                    </a:lnTo>
                    <a:cubicBezTo>
                      <a:pt x="3067" y="1316"/>
                      <a:pt x="2876" y="658"/>
                      <a:pt x="2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98" name="Google Shape;211;p2">
                <a:extLst>
                  <a:ext uri="{FF2B5EF4-FFF2-40B4-BE49-F238E27FC236}">
                    <a16:creationId xmlns:a16="http://schemas.microsoft.com/office/drawing/2014/main" id="{FF5E40A9-5F2E-0AF4-EF65-71AD1DE3B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725" y="3257775"/>
                <a:ext cx="38550" cy="88875"/>
              </a:xfrm>
              <a:custGeom>
                <a:avLst/>
                <a:gdLst>
                  <a:gd name="T0" fmla="*/ 1040 w 1542"/>
                  <a:gd name="T1" fmla="*/ 1 h 3555"/>
                  <a:gd name="T2" fmla="*/ 628 w 1542"/>
                  <a:gd name="T3" fmla="*/ 748 h 3555"/>
                  <a:gd name="T4" fmla="*/ 1 w 1542"/>
                  <a:gd name="T5" fmla="*/ 1587 h 3555"/>
                  <a:gd name="T6" fmla="*/ 563 w 1542"/>
                  <a:gd name="T7" fmla="*/ 3554 h 3555"/>
                  <a:gd name="T8" fmla="*/ 573 w 1542"/>
                  <a:gd name="T9" fmla="*/ 3554 h 3555"/>
                  <a:gd name="T10" fmla="*/ 1541 w 1542"/>
                  <a:gd name="T11" fmla="*/ 2124 h 3555"/>
                  <a:gd name="T12" fmla="*/ 1541 w 1542"/>
                  <a:gd name="T13" fmla="*/ 2124 h 3555"/>
                  <a:gd name="T14" fmla="*/ 1461 w 1542"/>
                  <a:gd name="T15" fmla="*/ 2144 h 3555"/>
                  <a:gd name="T16" fmla="*/ 1040 w 1542"/>
                  <a:gd name="T17" fmla="*/ 1 h 3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42" h="3555" extrusionOk="0">
                    <a:moveTo>
                      <a:pt x="1040" y="1"/>
                    </a:moveTo>
                    <a:cubicBezTo>
                      <a:pt x="919" y="262"/>
                      <a:pt x="784" y="508"/>
                      <a:pt x="628" y="748"/>
                    </a:cubicBezTo>
                    <a:cubicBezTo>
                      <a:pt x="442" y="1045"/>
                      <a:pt x="226" y="1321"/>
                      <a:pt x="1" y="1587"/>
                    </a:cubicBezTo>
                    <a:cubicBezTo>
                      <a:pt x="186" y="2244"/>
                      <a:pt x="377" y="2902"/>
                      <a:pt x="563" y="3554"/>
                    </a:cubicBezTo>
                    <a:lnTo>
                      <a:pt x="573" y="3554"/>
                    </a:lnTo>
                    <a:cubicBezTo>
                      <a:pt x="829" y="3037"/>
                      <a:pt x="1170" y="2570"/>
                      <a:pt x="1541" y="2124"/>
                    </a:cubicBezTo>
                    <a:cubicBezTo>
                      <a:pt x="1516" y="2129"/>
                      <a:pt x="1486" y="2139"/>
                      <a:pt x="1461" y="2144"/>
                    </a:cubicBezTo>
                    <a:cubicBezTo>
                      <a:pt x="1280" y="1441"/>
                      <a:pt x="1140" y="723"/>
                      <a:pt x="1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99" name="Google Shape;212;p2">
                <a:extLst>
                  <a:ext uri="{FF2B5EF4-FFF2-40B4-BE49-F238E27FC236}">
                    <a16:creationId xmlns:a16="http://schemas.microsoft.com/office/drawing/2014/main" id="{DED053F3-1E30-D8B3-2C21-A1993FD2D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3900" y="3107825"/>
                <a:ext cx="41675" cy="61250"/>
              </a:xfrm>
              <a:custGeom>
                <a:avLst/>
                <a:gdLst>
                  <a:gd name="T0" fmla="*/ 1666 w 1667"/>
                  <a:gd name="T1" fmla="*/ 0 h 2450"/>
                  <a:gd name="T2" fmla="*/ 572 w 1667"/>
                  <a:gd name="T3" fmla="*/ 307 h 2450"/>
                  <a:gd name="T4" fmla="*/ 276 w 1667"/>
                  <a:gd name="T5" fmla="*/ 1275 h 2450"/>
                  <a:gd name="T6" fmla="*/ 0 w 1667"/>
                  <a:gd name="T7" fmla="*/ 2450 h 2450"/>
                  <a:gd name="T8" fmla="*/ 904 w 1667"/>
                  <a:gd name="T9" fmla="*/ 2058 h 2450"/>
                  <a:gd name="T10" fmla="*/ 1074 w 1667"/>
                  <a:gd name="T11" fmla="*/ 1306 h 2450"/>
                  <a:gd name="T12" fmla="*/ 1666 w 1667"/>
                  <a:gd name="T13" fmla="*/ 0 h 2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7" h="2450" extrusionOk="0">
                    <a:moveTo>
                      <a:pt x="1666" y="0"/>
                    </a:moveTo>
                    <a:cubicBezTo>
                      <a:pt x="1305" y="96"/>
                      <a:pt x="939" y="196"/>
                      <a:pt x="572" y="307"/>
                    </a:cubicBezTo>
                    <a:cubicBezTo>
                      <a:pt x="457" y="623"/>
                      <a:pt x="356" y="949"/>
                      <a:pt x="276" y="1275"/>
                    </a:cubicBezTo>
                    <a:cubicBezTo>
                      <a:pt x="181" y="1667"/>
                      <a:pt x="95" y="2058"/>
                      <a:pt x="0" y="2450"/>
                    </a:cubicBezTo>
                    <a:cubicBezTo>
                      <a:pt x="301" y="2319"/>
                      <a:pt x="602" y="2189"/>
                      <a:pt x="904" y="2058"/>
                    </a:cubicBezTo>
                    <a:cubicBezTo>
                      <a:pt x="954" y="1802"/>
                      <a:pt x="1009" y="1551"/>
                      <a:pt x="1074" y="1306"/>
                    </a:cubicBezTo>
                    <a:cubicBezTo>
                      <a:pt x="1210" y="804"/>
                      <a:pt x="1405" y="372"/>
                      <a:pt x="16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00" name="Google Shape;213;p2">
                <a:extLst>
                  <a:ext uri="{FF2B5EF4-FFF2-40B4-BE49-F238E27FC236}">
                    <a16:creationId xmlns:a16="http://schemas.microsoft.com/office/drawing/2014/main" id="{6E62A2A9-F237-00BB-298A-FB8C903D3C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500" y="3115475"/>
                <a:ext cx="85725" cy="85600"/>
              </a:xfrm>
              <a:custGeom>
                <a:avLst/>
                <a:gdLst>
                  <a:gd name="T0" fmla="*/ 3428 w 3429"/>
                  <a:gd name="T1" fmla="*/ 1 h 3424"/>
                  <a:gd name="T2" fmla="*/ 3428 w 3429"/>
                  <a:gd name="T3" fmla="*/ 1 h 3424"/>
                  <a:gd name="T4" fmla="*/ 532 w 3429"/>
                  <a:gd name="T5" fmla="*/ 914 h 3424"/>
                  <a:gd name="T6" fmla="*/ 0 w 3429"/>
                  <a:gd name="T7" fmla="*/ 3384 h 3424"/>
                  <a:gd name="T8" fmla="*/ 15 w 3429"/>
                  <a:gd name="T9" fmla="*/ 3424 h 3424"/>
                  <a:gd name="T10" fmla="*/ 562 w 3429"/>
                  <a:gd name="T11" fmla="*/ 3148 h 3424"/>
                  <a:gd name="T12" fmla="*/ 1340 w 3429"/>
                  <a:gd name="T13" fmla="*/ 2801 h 3424"/>
                  <a:gd name="T14" fmla="*/ 2856 w 3429"/>
                  <a:gd name="T15" fmla="*/ 2144 h 3424"/>
                  <a:gd name="T16" fmla="*/ 3132 w 3429"/>
                  <a:gd name="T17" fmla="*/ 969 h 3424"/>
                  <a:gd name="T18" fmla="*/ 3428 w 3429"/>
                  <a:gd name="T19" fmla="*/ 1 h 3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29" h="3424" extrusionOk="0">
                    <a:moveTo>
                      <a:pt x="3428" y="1"/>
                    </a:moveTo>
                    <a:lnTo>
                      <a:pt x="3428" y="1"/>
                    </a:lnTo>
                    <a:cubicBezTo>
                      <a:pt x="2460" y="287"/>
                      <a:pt x="1476" y="608"/>
                      <a:pt x="532" y="914"/>
                    </a:cubicBezTo>
                    <a:cubicBezTo>
                      <a:pt x="271" y="1692"/>
                      <a:pt x="161" y="2550"/>
                      <a:pt x="0" y="3384"/>
                    </a:cubicBezTo>
                    <a:cubicBezTo>
                      <a:pt x="5" y="3399"/>
                      <a:pt x="10" y="3409"/>
                      <a:pt x="15" y="3424"/>
                    </a:cubicBezTo>
                    <a:cubicBezTo>
                      <a:pt x="115" y="3268"/>
                      <a:pt x="397" y="3223"/>
                      <a:pt x="562" y="3148"/>
                    </a:cubicBezTo>
                    <a:cubicBezTo>
                      <a:pt x="823" y="3032"/>
                      <a:pt x="1084" y="2917"/>
                      <a:pt x="1340" y="2801"/>
                    </a:cubicBezTo>
                    <a:cubicBezTo>
                      <a:pt x="1847" y="2581"/>
                      <a:pt x="2354" y="2365"/>
                      <a:pt x="2856" y="2144"/>
                    </a:cubicBezTo>
                    <a:cubicBezTo>
                      <a:pt x="2951" y="1752"/>
                      <a:pt x="3037" y="1361"/>
                      <a:pt x="3132" y="969"/>
                    </a:cubicBezTo>
                    <a:cubicBezTo>
                      <a:pt x="3212" y="643"/>
                      <a:pt x="3313" y="317"/>
                      <a:pt x="34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01" name="Google Shape;214;p2">
                <a:extLst>
                  <a:ext uri="{FF2B5EF4-FFF2-40B4-BE49-F238E27FC236}">
                    <a16:creationId xmlns:a16="http://schemas.microsoft.com/office/drawing/2014/main" id="{609D806C-CC81-D3F9-1681-366699D7A1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9850" y="3042675"/>
                <a:ext cx="193900" cy="96175"/>
              </a:xfrm>
              <a:custGeom>
                <a:avLst/>
                <a:gdLst>
                  <a:gd name="T0" fmla="*/ 5922 w 7756"/>
                  <a:gd name="T1" fmla="*/ 0 h 3847"/>
                  <a:gd name="T2" fmla="*/ 1 w 7756"/>
                  <a:gd name="T3" fmla="*/ 1803 h 3847"/>
                  <a:gd name="T4" fmla="*/ 578 w 7756"/>
                  <a:gd name="T5" fmla="*/ 3846 h 3847"/>
                  <a:gd name="T6" fmla="*/ 638 w 7756"/>
                  <a:gd name="T7" fmla="*/ 3826 h 3847"/>
                  <a:gd name="T8" fmla="*/ 1446 w 7756"/>
                  <a:gd name="T9" fmla="*/ 2361 h 3847"/>
                  <a:gd name="T10" fmla="*/ 3308 w 7756"/>
                  <a:gd name="T11" fmla="*/ 1136 h 3847"/>
                  <a:gd name="T12" fmla="*/ 7755 w 7756"/>
                  <a:gd name="T13" fmla="*/ 62 h 3847"/>
                  <a:gd name="T14" fmla="*/ 5922 w 7756"/>
                  <a:gd name="T15" fmla="*/ 0 h 3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56" h="3847" extrusionOk="0">
                    <a:moveTo>
                      <a:pt x="5922" y="0"/>
                    </a:moveTo>
                    <a:cubicBezTo>
                      <a:pt x="3688" y="0"/>
                      <a:pt x="1477" y="343"/>
                      <a:pt x="1" y="1803"/>
                    </a:cubicBezTo>
                    <a:cubicBezTo>
                      <a:pt x="151" y="2496"/>
                      <a:pt x="347" y="3179"/>
                      <a:pt x="578" y="3846"/>
                    </a:cubicBezTo>
                    <a:cubicBezTo>
                      <a:pt x="598" y="3841"/>
                      <a:pt x="618" y="3836"/>
                      <a:pt x="638" y="3826"/>
                    </a:cubicBezTo>
                    <a:cubicBezTo>
                      <a:pt x="814" y="3294"/>
                      <a:pt x="1060" y="2792"/>
                      <a:pt x="1446" y="2361"/>
                    </a:cubicBezTo>
                    <a:cubicBezTo>
                      <a:pt x="1943" y="1803"/>
                      <a:pt x="2621" y="1432"/>
                      <a:pt x="3308" y="1136"/>
                    </a:cubicBezTo>
                    <a:cubicBezTo>
                      <a:pt x="4714" y="523"/>
                      <a:pt x="6225" y="162"/>
                      <a:pt x="7755" y="62"/>
                    </a:cubicBezTo>
                    <a:cubicBezTo>
                      <a:pt x="7153" y="26"/>
                      <a:pt x="6537" y="0"/>
                      <a:pt x="59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02" name="Google Shape;215;p2">
                <a:extLst>
                  <a:ext uri="{FF2B5EF4-FFF2-40B4-BE49-F238E27FC236}">
                    <a16:creationId xmlns:a16="http://schemas.microsoft.com/office/drawing/2014/main" id="{F9FA0751-5589-78F9-BA87-533D23CA55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5800" y="3044200"/>
                <a:ext cx="202300" cy="94150"/>
              </a:xfrm>
              <a:custGeom>
                <a:avLst/>
                <a:gdLst>
                  <a:gd name="T0" fmla="*/ 8091 w 8092"/>
                  <a:gd name="T1" fmla="*/ 71 h 3766"/>
                  <a:gd name="T2" fmla="*/ 8091 w 8092"/>
                  <a:gd name="T3" fmla="*/ 71 h 3766"/>
                  <a:gd name="T4" fmla="*/ 8091 w 8092"/>
                  <a:gd name="T5" fmla="*/ 71 h 3766"/>
                  <a:gd name="T6" fmla="*/ 7117 w 8092"/>
                  <a:gd name="T7" fmla="*/ 1 h 3766"/>
                  <a:gd name="T8" fmla="*/ 2670 w 8092"/>
                  <a:gd name="T9" fmla="*/ 1075 h 3766"/>
                  <a:gd name="T10" fmla="*/ 808 w 8092"/>
                  <a:gd name="T11" fmla="*/ 2300 h 3766"/>
                  <a:gd name="T12" fmla="*/ 0 w 8092"/>
                  <a:gd name="T13" fmla="*/ 3765 h 3766"/>
                  <a:gd name="T14" fmla="*/ 2896 w 8092"/>
                  <a:gd name="T15" fmla="*/ 2852 h 3766"/>
                  <a:gd name="T16" fmla="*/ 3990 w 8092"/>
                  <a:gd name="T17" fmla="*/ 2545 h 3766"/>
                  <a:gd name="T18" fmla="*/ 5386 w 8092"/>
                  <a:gd name="T19" fmla="*/ 1281 h 3766"/>
                  <a:gd name="T20" fmla="*/ 8014 w 8092"/>
                  <a:gd name="T21" fmla="*/ 68 h 3766"/>
                  <a:gd name="T22" fmla="*/ 8091 w 8092"/>
                  <a:gd name="T23" fmla="*/ 71 h 3766"/>
                  <a:gd name="T24" fmla="*/ 8091 w 8092"/>
                  <a:gd name="T25" fmla="*/ 71 h 3766"/>
                  <a:gd name="T26" fmla="*/ 7117 w 8092"/>
                  <a:gd name="T27" fmla="*/ 1 h 37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092" h="3766" extrusionOk="0">
                    <a:moveTo>
                      <a:pt x="8091" y="71"/>
                    </a:moveTo>
                    <a:cubicBezTo>
                      <a:pt x="8091" y="71"/>
                      <a:pt x="8091" y="71"/>
                      <a:pt x="8091" y="71"/>
                    </a:cubicBezTo>
                    <a:cubicBezTo>
                      <a:pt x="8091" y="71"/>
                      <a:pt x="8091" y="71"/>
                      <a:pt x="8091" y="71"/>
                    </a:cubicBezTo>
                    <a:close/>
                    <a:moveTo>
                      <a:pt x="7117" y="1"/>
                    </a:moveTo>
                    <a:cubicBezTo>
                      <a:pt x="5587" y="101"/>
                      <a:pt x="4076" y="462"/>
                      <a:pt x="2670" y="1075"/>
                    </a:cubicBezTo>
                    <a:cubicBezTo>
                      <a:pt x="1983" y="1371"/>
                      <a:pt x="1305" y="1742"/>
                      <a:pt x="808" y="2300"/>
                    </a:cubicBezTo>
                    <a:cubicBezTo>
                      <a:pt x="422" y="2731"/>
                      <a:pt x="176" y="3233"/>
                      <a:pt x="0" y="3765"/>
                    </a:cubicBezTo>
                    <a:cubicBezTo>
                      <a:pt x="944" y="3459"/>
                      <a:pt x="1928" y="3138"/>
                      <a:pt x="2896" y="2852"/>
                    </a:cubicBezTo>
                    <a:cubicBezTo>
                      <a:pt x="3263" y="2741"/>
                      <a:pt x="3629" y="2641"/>
                      <a:pt x="3990" y="2545"/>
                    </a:cubicBezTo>
                    <a:cubicBezTo>
                      <a:pt x="4332" y="2039"/>
                      <a:pt x="4799" y="1627"/>
                      <a:pt x="5386" y="1281"/>
                    </a:cubicBezTo>
                    <a:cubicBezTo>
                      <a:pt x="6017" y="907"/>
                      <a:pt x="7240" y="68"/>
                      <a:pt x="8014" y="68"/>
                    </a:cubicBezTo>
                    <a:cubicBezTo>
                      <a:pt x="8040" y="68"/>
                      <a:pt x="8066" y="69"/>
                      <a:pt x="8091" y="71"/>
                    </a:cubicBezTo>
                    <a:cubicBezTo>
                      <a:pt x="7770" y="46"/>
                      <a:pt x="7444" y="26"/>
                      <a:pt x="7117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03" name="Google Shape;216;p2">
                <a:extLst>
                  <a:ext uri="{FF2B5EF4-FFF2-40B4-BE49-F238E27FC236}">
                    <a16:creationId xmlns:a16="http://schemas.microsoft.com/office/drawing/2014/main" id="{3E016CF3-42ED-DF92-7544-19E1D7882E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7700" y="3125150"/>
                <a:ext cx="74825" cy="186225"/>
              </a:xfrm>
              <a:custGeom>
                <a:avLst/>
                <a:gdLst>
                  <a:gd name="T0" fmla="*/ 1823 w 2993"/>
                  <a:gd name="T1" fmla="*/ 0 h 7449"/>
                  <a:gd name="T2" fmla="*/ 1 w 2993"/>
                  <a:gd name="T3" fmla="*/ 5306 h 7449"/>
                  <a:gd name="T4" fmla="*/ 422 w 2993"/>
                  <a:gd name="T5" fmla="*/ 7449 h 7449"/>
                  <a:gd name="T6" fmla="*/ 502 w 2993"/>
                  <a:gd name="T7" fmla="*/ 7429 h 7449"/>
                  <a:gd name="T8" fmla="*/ 2460 w 2993"/>
                  <a:gd name="T9" fmla="*/ 4774 h 7449"/>
                  <a:gd name="T10" fmla="*/ 2992 w 2993"/>
                  <a:gd name="T11" fmla="*/ 2997 h 7449"/>
                  <a:gd name="T12" fmla="*/ 1823 w 2993"/>
                  <a:gd name="T13" fmla="*/ 0 h 7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93" h="7449" extrusionOk="0">
                    <a:moveTo>
                      <a:pt x="1823" y="0"/>
                    </a:moveTo>
                    <a:cubicBezTo>
                      <a:pt x="999" y="1646"/>
                      <a:pt x="799" y="3629"/>
                      <a:pt x="1" y="5306"/>
                    </a:cubicBezTo>
                    <a:cubicBezTo>
                      <a:pt x="101" y="6028"/>
                      <a:pt x="241" y="6746"/>
                      <a:pt x="422" y="7449"/>
                    </a:cubicBezTo>
                    <a:cubicBezTo>
                      <a:pt x="447" y="7444"/>
                      <a:pt x="477" y="7434"/>
                      <a:pt x="502" y="7429"/>
                    </a:cubicBezTo>
                    <a:cubicBezTo>
                      <a:pt x="1200" y="6575"/>
                      <a:pt x="1998" y="5772"/>
                      <a:pt x="2460" y="4774"/>
                    </a:cubicBezTo>
                    <a:cubicBezTo>
                      <a:pt x="2721" y="4216"/>
                      <a:pt x="2872" y="3614"/>
                      <a:pt x="2992" y="2997"/>
                    </a:cubicBezTo>
                    <a:cubicBezTo>
                      <a:pt x="2480" y="2053"/>
                      <a:pt x="2084" y="1044"/>
                      <a:pt x="182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04" name="Google Shape;217;p2">
                <a:extLst>
                  <a:ext uri="{FF2B5EF4-FFF2-40B4-BE49-F238E27FC236}">
                    <a16:creationId xmlns:a16="http://schemas.microsoft.com/office/drawing/2014/main" id="{0647804B-AE3F-80E0-31D4-878FED5A04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0550" y="3321525"/>
                <a:ext cx="114975" cy="225525"/>
              </a:xfrm>
              <a:custGeom>
                <a:avLst/>
                <a:gdLst>
                  <a:gd name="T0" fmla="*/ 4518 w 4599"/>
                  <a:gd name="T1" fmla="*/ 0 h 9021"/>
                  <a:gd name="T2" fmla="*/ 4518 w 4599"/>
                  <a:gd name="T3" fmla="*/ 0 h 9021"/>
                  <a:gd name="T4" fmla="*/ 1918 w 4599"/>
                  <a:gd name="T5" fmla="*/ 728 h 9021"/>
                  <a:gd name="T6" fmla="*/ 1020 w 4599"/>
                  <a:gd name="T7" fmla="*/ 1004 h 9021"/>
                  <a:gd name="T8" fmla="*/ 864 w 4599"/>
                  <a:gd name="T9" fmla="*/ 1351 h 9021"/>
                  <a:gd name="T10" fmla="*/ 593 w 4599"/>
                  <a:gd name="T11" fmla="*/ 8312 h 9021"/>
                  <a:gd name="T12" fmla="*/ 432 w 4599"/>
                  <a:gd name="T13" fmla="*/ 8960 h 9021"/>
                  <a:gd name="T14" fmla="*/ 483 w 4599"/>
                  <a:gd name="T15" fmla="*/ 9020 h 9021"/>
                  <a:gd name="T16" fmla="*/ 3158 w 4599"/>
                  <a:gd name="T17" fmla="*/ 7017 h 9021"/>
                  <a:gd name="T18" fmla="*/ 4599 w 4599"/>
                  <a:gd name="T19" fmla="*/ 5973 h 9021"/>
                  <a:gd name="T20" fmla="*/ 4378 w 4599"/>
                  <a:gd name="T21" fmla="*/ 291 h 9021"/>
                  <a:gd name="T22" fmla="*/ 4518 w 4599"/>
                  <a:gd name="T23" fmla="*/ 0 h 9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99" h="9021" extrusionOk="0">
                    <a:moveTo>
                      <a:pt x="4518" y="0"/>
                    </a:moveTo>
                    <a:lnTo>
                      <a:pt x="4518" y="0"/>
                    </a:lnTo>
                    <a:cubicBezTo>
                      <a:pt x="3655" y="246"/>
                      <a:pt x="2787" y="487"/>
                      <a:pt x="1918" y="728"/>
                    </a:cubicBezTo>
                    <a:cubicBezTo>
                      <a:pt x="1632" y="808"/>
                      <a:pt x="1276" y="849"/>
                      <a:pt x="1020" y="1004"/>
                    </a:cubicBezTo>
                    <a:cubicBezTo>
                      <a:pt x="965" y="1115"/>
                      <a:pt x="909" y="1235"/>
                      <a:pt x="864" y="1351"/>
                    </a:cubicBezTo>
                    <a:cubicBezTo>
                      <a:pt x="1" y="3529"/>
                      <a:pt x="1025" y="6013"/>
                      <a:pt x="593" y="8312"/>
                    </a:cubicBezTo>
                    <a:cubicBezTo>
                      <a:pt x="548" y="8533"/>
                      <a:pt x="493" y="8749"/>
                      <a:pt x="432" y="8960"/>
                    </a:cubicBezTo>
                    <a:cubicBezTo>
                      <a:pt x="448" y="8980"/>
                      <a:pt x="468" y="9000"/>
                      <a:pt x="483" y="9020"/>
                    </a:cubicBezTo>
                    <a:cubicBezTo>
                      <a:pt x="1376" y="8363"/>
                      <a:pt x="2259" y="7685"/>
                      <a:pt x="3158" y="7017"/>
                    </a:cubicBezTo>
                    <a:cubicBezTo>
                      <a:pt x="3635" y="6666"/>
                      <a:pt x="4112" y="6315"/>
                      <a:pt x="4599" y="5973"/>
                    </a:cubicBezTo>
                    <a:cubicBezTo>
                      <a:pt x="4528" y="4061"/>
                      <a:pt x="3610" y="2048"/>
                      <a:pt x="4378" y="291"/>
                    </a:cubicBezTo>
                    <a:cubicBezTo>
                      <a:pt x="4418" y="191"/>
                      <a:pt x="4468" y="96"/>
                      <a:pt x="4518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05" name="Google Shape;218;p2">
                <a:extLst>
                  <a:ext uri="{FF2B5EF4-FFF2-40B4-BE49-F238E27FC236}">
                    <a16:creationId xmlns:a16="http://schemas.microsoft.com/office/drawing/2014/main" id="{37D9F8E3-D085-8BDD-BAF2-DA49A24A6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300" y="3529450"/>
                <a:ext cx="94375" cy="179075"/>
              </a:xfrm>
              <a:custGeom>
                <a:avLst/>
                <a:gdLst>
                  <a:gd name="T0" fmla="*/ 1847 w 3775"/>
                  <a:gd name="T1" fmla="*/ 0 h 7163"/>
                  <a:gd name="T2" fmla="*/ 1812 w 3775"/>
                  <a:gd name="T3" fmla="*/ 156 h 7163"/>
                  <a:gd name="T4" fmla="*/ 422 w 3775"/>
                  <a:gd name="T5" fmla="*/ 3152 h 7163"/>
                  <a:gd name="T6" fmla="*/ 0 w 3775"/>
                  <a:gd name="T7" fmla="*/ 4131 h 7163"/>
                  <a:gd name="T8" fmla="*/ 2630 w 3775"/>
                  <a:gd name="T9" fmla="*/ 7163 h 7163"/>
                  <a:gd name="T10" fmla="*/ 2716 w 3775"/>
                  <a:gd name="T11" fmla="*/ 5115 h 7163"/>
                  <a:gd name="T12" fmla="*/ 3775 w 3775"/>
                  <a:gd name="T13" fmla="*/ 2314 h 7163"/>
                  <a:gd name="T14" fmla="*/ 3770 w 3775"/>
                  <a:gd name="T15" fmla="*/ 2314 h 7163"/>
                  <a:gd name="T16" fmla="*/ 1847 w 3775"/>
                  <a:gd name="T17" fmla="*/ 0 h 7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75" h="7163" extrusionOk="0">
                    <a:moveTo>
                      <a:pt x="1847" y="0"/>
                    </a:moveTo>
                    <a:cubicBezTo>
                      <a:pt x="1837" y="51"/>
                      <a:pt x="1822" y="106"/>
                      <a:pt x="1812" y="156"/>
                    </a:cubicBezTo>
                    <a:cubicBezTo>
                      <a:pt x="1546" y="1225"/>
                      <a:pt x="919" y="2169"/>
                      <a:pt x="422" y="3152"/>
                    </a:cubicBezTo>
                    <a:cubicBezTo>
                      <a:pt x="261" y="3474"/>
                      <a:pt x="116" y="3800"/>
                      <a:pt x="0" y="4131"/>
                    </a:cubicBezTo>
                    <a:cubicBezTo>
                      <a:pt x="813" y="5195"/>
                      <a:pt x="1697" y="6204"/>
                      <a:pt x="2630" y="7163"/>
                    </a:cubicBezTo>
                    <a:cubicBezTo>
                      <a:pt x="2570" y="6475"/>
                      <a:pt x="2580" y="5798"/>
                      <a:pt x="2716" y="5115"/>
                    </a:cubicBezTo>
                    <a:cubicBezTo>
                      <a:pt x="2912" y="4136"/>
                      <a:pt x="3358" y="3228"/>
                      <a:pt x="3775" y="2314"/>
                    </a:cubicBezTo>
                    <a:lnTo>
                      <a:pt x="3770" y="2314"/>
                    </a:lnTo>
                    <a:cubicBezTo>
                      <a:pt x="3077" y="1586"/>
                      <a:pt x="2435" y="813"/>
                      <a:pt x="1847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06" name="Google Shape;219;p2">
                <a:extLst>
                  <a:ext uri="{FF2B5EF4-FFF2-40B4-BE49-F238E27FC236}">
                    <a16:creationId xmlns:a16="http://schemas.microsoft.com/office/drawing/2014/main" id="{C67793F0-3CFF-586B-7ED5-6F06F2662C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6050" y="3622050"/>
                <a:ext cx="127775" cy="265425"/>
              </a:xfrm>
              <a:custGeom>
                <a:avLst/>
                <a:gdLst>
                  <a:gd name="T0" fmla="*/ 4131 w 5111"/>
                  <a:gd name="T1" fmla="*/ 1 h 10617"/>
                  <a:gd name="T2" fmla="*/ 2967 w 5111"/>
                  <a:gd name="T3" fmla="*/ 969 h 10617"/>
                  <a:gd name="T4" fmla="*/ 6 w 5111"/>
                  <a:gd name="T5" fmla="*/ 3459 h 10617"/>
                  <a:gd name="T6" fmla="*/ 0 w 5111"/>
                  <a:gd name="T7" fmla="*/ 3459 h 10617"/>
                  <a:gd name="T8" fmla="*/ 773 w 5111"/>
                  <a:gd name="T9" fmla="*/ 8930 h 10617"/>
                  <a:gd name="T10" fmla="*/ 658 w 5111"/>
                  <a:gd name="T11" fmla="*/ 10586 h 10617"/>
                  <a:gd name="T12" fmla="*/ 693 w 5111"/>
                  <a:gd name="T13" fmla="*/ 10616 h 10617"/>
                  <a:gd name="T14" fmla="*/ 5110 w 5111"/>
                  <a:gd name="T15" fmla="*/ 5974 h 10617"/>
                  <a:gd name="T16" fmla="*/ 4222 w 5111"/>
                  <a:gd name="T17" fmla="*/ 6 h 10617"/>
                  <a:gd name="T18" fmla="*/ 4131 w 5111"/>
                  <a:gd name="T19" fmla="*/ 1 h 10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11" h="10617" extrusionOk="0">
                    <a:moveTo>
                      <a:pt x="4131" y="1"/>
                    </a:moveTo>
                    <a:cubicBezTo>
                      <a:pt x="3745" y="317"/>
                      <a:pt x="3358" y="643"/>
                      <a:pt x="2967" y="969"/>
                    </a:cubicBezTo>
                    <a:cubicBezTo>
                      <a:pt x="1978" y="1802"/>
                      <a:pt x="984" y="2651"/>
                      <a:pt x="6" y="3459"/>
                    </a:cubicBezTo>
                    <a:lnTo>
                      <a:pt x="0" y="3459"/>
                    </a:lnTo>
                    <a:cubicBezTo>
                      <a:pt x="151" y="5266"/>
                      <a:pt x="778" y="7093"/>
                      <a:pt x="773" y="8930"/>
                    </a:cubicBezTo>
                    <a:cubicBezTo>
                      <a:pt x="768" y="9482"/>
                      <a:pt x="708" y="10034"/>
                      <a:pt x="658" y="10586"/>
                    </a:cubicBezTo>
                    <a:cubicBezTo>
                      <a:pt x="673" y="10596"/>
                      <a:pt x="683" y="10606"/>
                      <a:pt x="693" y="10616"/>
                    </a:cubicBezTo>
                    <a:cubicBezTo>
                      <a:pt x="2119" y="9020"/>
                      <a:pt x="3584" y="7464"/>
                      <a:pt x="5110" y="5974"/>
                    </a:cubicBezTo>
                    <a:cubicBezTo>
                      <a:pt x="4854" y="3986"/>
                      <a:pt x="4167" y="1943"/>
                      <a:pt x="4222" y="6"/>
                    </a:cubicBezTo>
                    <a:lnTo>
                      <a:pt x="4131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07" name="Google Shape;220;p2">
                <a:extLst>
                  <a:ext uri="{FF2B5EF4-FFF2-40B4-BE49-F238E27FC236}">
                    <a16:creationId xmlns:a16="http://schemas.microsoft.com/office/drawing/2014/main" id="{F264E30B-668A-B527-CB75-ED1B058E4F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675" y="3829225"/>
                <a:ext cx="140925" cy="279725"/>
              </a:xfrm>
              <a:custGeom>
                <a:avLst/>
                <a:gdLst>
                  <a:gd name="T0" fmla="*/ 643 w 5637"/>
                  <a:gd name="T1" fmla="*/ 0 h 11189"/>
                  <a:gd name="T2" fmla="*/ 126 w 5637"/>
                  <a:gd name="T3" fmla="*/ 3579 h 11189"/>
                  <a:gd name="T4" fmla="*/ 10 w 5637"/>
                  <a:gd name="T5" fmla="*/ 5140 h 11189"/>
                  <a:gd name="T6" fmla="*/ 2063 w 5637"/>
                  <a:gd name="T7" fmla="*/ 11188 h 11189"/>
                  <a:gd name="T8" fmla="*/ 5637 w 5637"/>
                  <a:gd name="T9" fmla="*/ 11188 h 11189"/>
                  <a:gd name="T10" fmla="*/ 5230 w 5637"/>
                  <a:gd name="T11" fmla="*/ 7429 h 11189"/>
                  <a:gd name="T12" fmla="*/ 3353 w 5637"/>
                  <a:gd name="T13" fmla="*/ 4257 h 11189"/>
                  <a:gd name="T14" fmla="*/ 3353 w 5637"/>
                  <a:gd name="T15" fmla="*/ 2299 h 11189"/>
                  <a:gd name="T16" fmla="*/ 643 w 5637"/>
                  <a:gd name="T17" fmla="*/ 0 h 1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37" h="11189" extrusionOk="0">
                    <a:moveTo>
                      <a:pt x="643" y="0"/>
                    </a:moveTo>
                    <a:cubicBezTo>
                      <a:pt x="527" y="1190"/>
                      <a:pt x="271" y="2385"/>
                      <a:pt x="126" y="3579"/>
                    </a:cubicBezTo>
                    <a:cubicBezTo>
                      <a:pt x="55" y="4096"/>
                      <a:pt x="15" y="4618"/>
                      <a:pt x="10" y="5140"/>
                    </a:cubicBezTo>
                    <a:cubicBezTo>
                      <a:pt x="0" y="7309"/>
                      <a:pt x="743" y="9467"/>
                      <a:pt x="2063" y="11188"/>
                    </a:cubicBezTo>
                    <a:lnTo>
                      <a:pt x="5637" y="11188"/>
                    </a:lnTo>
                    <a:cubicBezTo>
                      <a:pt x="5431" y="9959"/>
                      <a:pt x="5245" y="8684"/>
                      <a:pt x="5230" y="7429"/>
                    </a:cubicBezTo>
                    <a:cubicBezTo>
                      <a:pt x="4221" y="6671"/>
                      <a:pt x="3529" y="5502"/>
                      <a:pt x="3353" y="4257"/>
                    </a:cubicBezTo>
                    <a:cubicBezTo>
                      <a:pt x="3258" y="3609"/>
                      <a:pt x="3298" y="2957"/>
                      <a:pt x="3353" y="2299"/>
                    </a:cubicBezTo>
                    <a:cubicBezTo>
                      <a:pt x="2419" y="1576"/>
                      <a:pt x="1511" y="809"/>
                      <a:pt x="64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08" name="Google Shape;221;p2">
                <a:extLst>
                  <a:ext uri="{FF2B5EF4-FFF2-40B4-BE49-F238E27FC236}">
                    <a16:creationId xmlns:a16="http://schemas.microsoft.com/office/drawing/2014/main" id="{49788B12-8A7E-BC8F-A165-3B27C099FE4C}"/>
                  </a:ext>
                </a:extLst>
              </p:cNvPr>
              <p:cNvSpPr/>
              <p:nvPr/>
            </p:nvSpPr>
            <p:spPr>
              <a:xfrm>
                <a:off x="1465899" y="3291948"/>
                <a:ext cx="136400" cy="98806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3941" extrusionOk="0">
                    <a:moveTo>
                      <a:pt x="5471" y="1"/>
                    </a:moveTo>
                    <a:lnTo>
                      <a:pt x="5471" y="1"/>
                    </a:lnTo>
                    <a:cubicBezTo>
                      <a:pt x="4608" y="578"/>
                      <a:pt x="3744" y="1150"/>
                      <a:pt x="2886" y="1727"/>
                    </a:cubicBezTo>
                    <a:cubicBezTo>
                      <a:pt x="1877" y="2395"/>
                      <a:pt x="848" y="3088"/>
                      <a:pt x="0" y="3936"/>
                    </a:cubicBezTo>
                    <a:lnTo>
                      <a:pt x="0" y="3941"/>
                    </a:lnTo>
                    <a:cubicBezTo>
                      <a:pt x="1044" y="3750"/>
                      <a:pt x="2133" y="3529"/>
                      <a:pt x="3177" y="3339"/>
                    </a:cubicBezTo>
                    <a:cubicBezTo>
                      <a:pt x="3258" y="3273"/>
                      <a:pt x="3338" y="3213"/>
                      <a:pt x="3418" y="3148"/>
                    </a:cubicBezTo>
                    <a:cubicBezTo>
                      <a:pt x="4437" y="2340"/>
                      <a:pt x="5441" y="1276"/>
                      <a:pt x="54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09" name="Google Shape;222;p2">
                <a:extLst>
                  <a:ext uri="{FF2B5EF4-FFF2-40B4-BE49-F238E27FC236}">
                    <a16:creationId xmlns:a16="http://schemas.microsoft.com/office/drawing/2014/main" id="{8622ECCB-9D70-9005-274D-E48CDCCE64B2}"/>
                  </a:ext>
                </a:extLst>
              </p:cNvPr>
              <p:cNvSpPr/>
              <p:nvPr/>
            </p:nvSpPr>
            <p:spPr>
              <a:xfrm>
                <a:off x="1436814" y="3341100"/>
                <a:ext cx="35604" cy="84261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3364" extrusionOk="0">
                    <a:moveTo>
                      <a:pt x="1426" y="0"/>
                    </a:moveTo>
                    <a:lnTo>
                      <a:pt x="1426" y="0"/>
                    </a:lnTo>
                    <a:cubicBezTo>
                      <a:pt x="934" y="312"/>
                      <a:pt x="472" y="658"/>
                      <a:pt x="51" y="1054"/>
                    </a:cubicBezTo>
                    <a:cubicBezTo>
                      <a:pt x="6" y="1822"/>
                      <a:pt x="1" y="2595"/>
                      <a:pt x="36" y="3363"/>
                    </a:cubicBezTo>
                    <a:cubicBezTo>
                      <a:pt x="347" y="2851"/>
                      <a:pt x="723" y="2390"/>
                      <a:pt x="1150" y="1968"/>
                    </a:cubicBezTo>
                    <a:cubicBezTo>
                      <a:pt x="1260" y="1315"/>
                      <a:pt x="1311" y="653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10" name="Google Shape;223;p2">
                <a:extLst>
                  <a:ext uri="{FF2B5EF4-FFF2-40B4-BE49-F238E27FC236}">
                    <a16:creationId xmlns:a16="http://schemas.microsoft.com/office/drawing/2014/main" id="{EF4BBF5A-59FF-6A6E-B469-4C8088A7C7ED}"/>
                  </a:ext>
                </a:extLst>
              </p:cNvPr>
              <p:cNvSpPr/>
              <p:nvPr/>
            </p:nvSpPr>
            <p:spPr>
              <a:xfrm>
                <a:off x="1305429" y="3521659"/>
                <a:ext cx="143922" cy="114354"/>
              </a:xfrm>
              <a:custGeom>
                <a:avLst/>
                <a:gdLst/>
                <a:ahLst/>
                <a:cxnLst/>
                <a:rect l="l" t="t" r="r" b="b"/>
                <a:pathLst>
                  <a:path w="5743" h="4568" extrusionOk="0">
                    <a:moveTo>
                      <a:pt x="5742" y="0"/>
                    </a:moveTo>
                    <a:lnTo>
                      <a:pt x="5742" y="0"/>
                    </a:lnTo>
                    <a:cubicBezTo>
                      <a:pt x="4588" y="447"/>
                      <a:pt x="3393" y="979"/>
                      <a:pt x="2259" y="1491"/>
                    </a:cubicBezTo>
                    <a:cubicBezTo>
                      <a:pt x="1923" y="1807"/>
                      <a:pt x="1581" y="2123"/>
                      <a:pt x="1280" y="2470"/>
                    </a:cubicBezTo>
                    <a:cubicBezTo>
                      <a:pt x="733" y="3082"/>
                      <a:pt x="297" y="3800"/>
                      <a:pt x="0" y="4568"/>
                    </a:cubicBezTo>
                    <a:cubicBezTo>
                      <a:pt x="728" y="4292"/>
                      <a:pt x="1466" y="4011"/>
                      <a:pt x="2194" y="3735"/>
                    </a:cubicBezTo>
                    <a:lnTo>
                      <a:pt x="2239" y="3760"/>
                    </a:lnTo>
                    <a:cubicBezTo>
                      <a:pt x="2395" y="3463"/>
                      <a:pt x="2605" y="3187"/>
                      <a:pt x="2876" y="2936"/>
                    </a:cubicBezTo>
                    <a:cubicBezTo>
                      <a:pt x="3444" y="2424"/>
                      <a:pt x="4202" y="2158"/>
                      <a:pt x="4764" y="1641"/>
                    </a:cubicBezTo>
                    <a:cubicBezTo>
                      <a:pt x="5246" y="1190"/>
                      <a:pt x="5532" y="623"/>
                      <a:pt x="57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11" name="Google Shape;224;p2">
                <a:extLst>
                  <a:ext uri="{FF2B5EF4-FFF2-40B4-BE49-F238E27FC236}">
                    <a16:creationId xmlns:a16="http://schemas.microsoft.com/office/drawing/2014/main" id="{2CAF8965-AAD2-9AA8-C8D4-2B9AEBBE66C3}"/>
                  </a:ext>
                </a:extLst>
              </p:cNvPr>
              <p:cNvSpPr/>
              <p:nvPr/>
            </p:nvSpPr>
            <p:spPr>
              <a:xfrm>
                <a:off x="1167525" y="3949485"/>
                <a:ext cx="89763" cy="159494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6381" extrusionOk="0">
                    <a:moveTo>
                      <a:pt x="3564" y="1"/>
                    </a:moveTo>
                    <a:cubicBezTo>
                      <a:pt x="2364" y="704"/>
                      <a:pt x="1185" y="1451"/>
                      <a:pt x="65" y="2285"/>
                    </a:cubicBezTo>
                    <a:cubicBezTo>
                      <a:pt x="55" y="2390"/>
                      <a:pt x="50" y="2495"/>
                      <a:pt x="45" y="2606"/>
                    </a:cubicBezTo>
                    <a:cubicBezTo>
                      <a:pt x="0" y="3866"/>
                      <a:pt x="346" y="5131"/>
                      <a:pt x="377" y="6380"/>
                    </a:cubicBezTo>
                    <a:lnTo>
                      <a:pt x="2123" y="6380"/>
                    </a:lnTo>
                    <a:cubicBezTo>
                      <a:pt x="2189" y="5959"/>
                      <a:pt x="2199" y="5517"/>
                      <a:pt x="2189" y="5070"/>
                    </a:cubicBezTo>
                    <a:cubicBezTo>
                      <a:pt x="2179" y="3504"/>
                      <a:pt x="1973" y="1873"/>
                      <a:pt x="2901" y="689"/>
                    </a:cubicBezTo>
                    <a:cubicBezTo>
                      <a:pt x="3097" y="443"/>
                      <a:pt x="3338" y="227"/>
                      <a:pt x="3579" y="11"/>
                    </a:cubicBezTo>
                    <a:lnTo>
                      <a:pt x="3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12" name="Google Shape;225;p2">
                <a:extLst>
                  <a:ext uri="{FF2B5EF4-FFF2-40B4-BE49-F238E27FC236}">
                    <a16:creationId xmlns:a16="http://schemas.microsoft.com/office/drawing/2014/main" id="{001FA976-EDAF-314C-5684-7FD89243717D}"/>
                  </a:ext>
                </a:extLst>
              </p:cNvPr>
              <p:cNvSpPr/>
              <p:nvPr/>
            </p:nvSpPr>
            <p:spPr>
              <a:xfrm>
                <a:off x="1135933" y="3822592"/>
                <a:ext cx="95780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7414" extrusionOk="0">
                    <a:moveTo>
                      <a:pt x="3107" y="0"/>
                    </a:moveTo>
                    <a:cubicBezTo>
                      <a:pt x="3052" y="106"/>
                      <a:pt x="2992" y="206"/>
                      <a:pt x="2932" y="307"/>
                    </a:cubicBezTo>
                    <a:cubicBezTo>
                      <a:pt x="2676" y="723"/>
                      <a:pt x="2374" y="1100"/>
                      <a:pt x="2058" y="1476"/>
                    </a:cubicBezTo>
                    <a:cubicBezTo>
                      <a:pt x="1647" y="1968"/>
                      <a:pt x="1215" y="2455"/>
                      <a:pt x="869" y="2997"/>
                    </a:cubicBezTo>
                    <a:cubicBezTo>
                      <a:pt x="457" y="3644"/>
                      <a:pt x="176" y="4342"/>
                      <a:pt x="0" y="5065"/>
                    </a:cubicBezTo>
                    <a:cubicBezTo>
                      <a:pt x="337" y="5893"/>
                      <a:pt x="753" y="6681"/>
                      <a:pt x="1260" y="7414"/>
                    </a:cubicBezTo>
                    <a:cubicBezTo>
                      <a:pt x="1285" y="7394"/>
                      <a:pt x="1310" y="7374"/>
                      <a:pt x="1335" y="7359"/>
                    </a:cubicBezTo>
                    <a:cubicBezTo>
                      <a:pt x="1526" y="5311"/>
                      <a:pt x="2686" y="3539"/>
                      <a:pt x="3835" y="1752"/>
                    </a:cubicBezTo>
                    <a:lnTo>
                      <a:pt x="3835" y="1752"/>
                    </a:lnTo>
                    <a:cubicBezTo>
                      <a:pt x="3825" y="1762"/>
                      <a:pt x="3815" y="1767"/>
                      <a:pt x="3805" y="1772"/>
                    </a:cubicBezTo>
                    <a:cubicBezTo>
                      <a:pt x="3524" y="1210"/>
                      <a:pt x="3303" y="623"/>
                      <a:pt x="3137" y="15"/>
                    </a:cubicBezTo>
                    <a:lnTo>
                      <a:pt x="310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13" name="Google Shape;226;p2">
                <a:extLst>
                  <a:ext uri="{FF2B5EF4-FFF2-40B4-BE49-F238E27FC236}">
                    <a16:creationId xmlns:a16="http://schemas.microsoft.com/office/drawing/2014/main" id="{DBA8F5DD-E200-230C-64B5-30E17FA11F65}"/>
                  </a:ext>
                </a:extLst>
              </p:cNvPr>
              <p:cNvSpPr/>
              <p:nvPr/>
            </p:nvSpPr>
            <p:spPr>
              <a:xfrm>
                <a:off x="1231713" y="3751371"/>
                <a:ext cx="117845" cy="114856"/>
              </a:xfrm>
              <a:custGeom>
                <a:avLst/>
                <a:gdLst/>
                <a:ahLst/>
                <a:cxnLst/>
                <a:rect l="l" t="t" r="r" b="b"/>
                <a:pathLst>
                  <a:path w="4709" h="4594" extrusionOk="0">
                    <a:moveTo>
                      <a:pt x="4708" y="0"/>
                    </a:moveTo>
                    <a:lnTo>
                      <a:pt x="4708" y="0"/>
                    </a:lnTo>
                    <a:cubicBezTo>
                      <a:pt x="3564" y="884"/>
                      <a:pt x="2399" y="1787"/>
                      <a:pt x="1220" y="2621"/>
                    </a:cubicBezTo>
                    <a:cubicBezTo>
                      <a:pt x="1215" y="2616"/>
                      <a:pt x="1215" y="2611"/>
                      <a:pt x="1210" y="2605"/>
                    </a:cubicBezTo>
                    <a:cubicBezTo>
                      <a:pt x="843" y="3283"/>
                      <a:pt x="422" y="3941"/>
                      <a:pt x="0" y="4593"/>
                    </a:cubicBezTo>
                    <a:cubicBezTo>
                      <a:pt x="1456" y="3800"/>
                      <a:pt x="2881" y="2887"/>
                      <a:pt x="4256" y="1968"/>
                    </a:cubicBezTo>
                    <a:cubicBezTo>
                      <a:pt x="4548" y="1371"/>
                      <a:pt x="4663" y="698"/>
                      <a:pt x="47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14" name="Google Shape;227;p2">
                <a:extLst>
                  <a:ext uri="{FF2B5EF4-FFF2-40B4-BE49-F238E27FC236}">
                    <a16:creationId xmlns:a16="http://schemas.microsoft.com/office/drawing/2014/main" id="{C8A6D104-ABED-7006-D53E-590137B8B273}"/>
                  </a:ext>
                </a:extLst>
              </p:cNvPr>
              <p:cNvSpPr/>
              <p:nvPr/>
            </p:nvSpPr>
            <p:spPr>
              <a:xfrm>
                <a:off x="1236728" y="3554260"/>
                <a:ext cx="68701" cy="262313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10501" extrusionOk="0">
                    <a:moveTo>
                      <a:pt x="2425" y="0"/>
                    </a:moveTo>
                    <a:cubicBezTo>
                      <a:pt x="2149" y="261"/>
                      <a:pt x="1893" y="532"/>
                      <a:pt x="1662" y="833"/>
                    </a:cubicBezTo>
                    <a:cubicBezTo>
                      <a:pt x="292" y="2640"/>
                      <a:pt x="292" y="5045"/>
                      <a:pt x="1" y="7338"/>
                    </a:cubicBezTo>
                    <a:cubicBezTo>
                      <a:pt x="232" y="8357"/>
                      <a:pt x="468" y="9607"/>
                      <a:pt x="1005" y="10500"/>
                    </a:cubicBezTo>
                    <a:cubicBezTo>
                      <a:pt x="1532" y="9537"/>
                      <a:pt x="1948" y="8538"/>
                      <a:pt x="2119" y="7464"/>
                    </a:cubicBezTo>
                    <a:cubicBezTo>
                      <a:pt x="2270" y="6545"/>
                      <a:pt x="2224" y="5602"/>
                      <a:pt x="2370" y="4678"/>
                    </a:cubicBezTo>
                    <a:cubicBezTo>
                      <a:pt x="2445" y="4201"/>
                      <a:pt x="2576" y="3724"/>
                      <a:pt x="2746" y="3273"/>
                    </a:cubicBezTo>
                    <a:lnTo>
                      <a:pt x="2746" y="3273"/>
                    </a:lnTo>
                    <a:cubicBezTo>
                      <a:pt x="2726" y="3283"/>
                      <a:pt x="2706" y="3288"/>
                      <a:pt x="2691" y="3298"/>
                    </a:cubicBezTo>
                    <a:cubicBezTo>
                      <a:pt x="2576" y="2535"/>
                      <a:pt x="2500" y="1772"/>
                      <a:pt x="2460" y="1004"/>
                    </a:cubicBezTo>
                    <a:cubicBezTo>
                      <a:pt x="2440" y="668"/>
                      <a:pt x="2430" y="336"/>
                      <a:pt x="2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15" name="Google Shape;228;p2">
                <a:extLst>
                  <a:ext uri="{FF2B5EF4-FFF2-40B4-BE49-F238E27FC236}">
                    <a16:creationId xmlns:a16="http://schemas.microsoft.com/office/drawing/2014/main" id="{1309B912-0436-48E9-F61F-9504F4CE0AF9}"/>
                  </a:ext>
                </a:extLst>
              </p:cNvPr>
              <p:cNvSpPr/>
              <p:nvPr/>
            </p:nvSpPr>
            <p:spPr>
              <a:xfrm>
                <a:off x="1360089" y="3367682"/>
                <a:ext cx="78229" cy="192095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7675" extrusionOk="0">
                    <a:moveTo>
                      <a:pt x="3133" y="0"/>
                    </a:moveTo>
                    <a:lnTo>
                      <a:pt x="3133" y="0"/>
                    </a:lnTo>
                    <a:cubicBezTo>
                      <a:pt x="2571" y="517"/>
                      <a:pt x="2089" y="1115"/>
                      <a:pt x="1722" y="1812"/>
                    </a:cubicBezTo>
                    <a:cubicBezTo>
                      <a:pt x="1215" y="2766"/>
                      <a:pt x="954" y="3845"/>
                      <a:pt x="352" y="4744"/>
                    </a:cubicBezTo>
                    <a:cubicBezTo>
                      <a:pt x="267" y="4874"/>
                      <a:pt x="171" y="5005"/>
                      <a:pt x="66" y="5125"/>
                    </a:cubicBezTo>
                    <a:cubicBezTo>
                      <a:pt x="11" y="5973"/>
                      <a:pt x="1" y="6827"/>
                      <a:pt x="46" y="7675"/>
                    </a:cubicBezTo>
                    <a:cubicBezTo>
                      <a:pt x="61" y="7670"/>
                      <a:pt x="71" y="7660"/>
                      <a:pt x="86" y="7655"/>
                    </a:cubicBezTo>
                    <a:cubicBezTo>
                      <a:pt x="543" y="7228"/>
                      <a:pt x="995" y="6797"/>
                      <a:pt x="1346" y="6285"/>
                    </a:cubicBezTo>
                    <a:cubicBezTo>
                      <a:pt x="2114" y="5160"/>
                      <a:pt x="2335" y="3750"/>
                      <a:pt x="2977" y="2555"/>
                    </a:cubicBezTo>
                    <a:cubicBezTo>
                      <a:pt x="3022" y="2470"/>
                      <a:pt x="3068" y="2390"/>
                      <a:pt x="3118" y="2309"/>
                    </a:cubicBezTo>
                    <a:cubicBezTo>
                      <a:pt x="3083" y="1541"/>
                      <a:pt x="3088" y="768"/>
                      <a:pt x="31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16" name="Google Shape;229;p2">
                <a:extLst>
                  <a:ext uri="{FF2B5EF4-FFF2-40B4-BE49-F238E27FC236}">
                    <a16:creationId xmlns:a16="http://schemas.microsoft.com/office/drawing/2014/main" id="{CD5CA439-B2D1-28FC-7A37-A6B0C058DB09}"/>
                  </a:ext>
                </a:extLst>
              </p:cNvPr>
              <p:cNvSpPr/>
              <p:nvPr/>
            </p:nvSpPr>
            <p:spPr>
              <a:xfrm>
                <a:off x="1437817" y="3375707"/>
                <a:ext cx="107314" cy="49654"/>
              </a:xfrm>
              <a:custGeom>
                <a:avLst/>
                <a:gdLst/>
                <a:ahLst/>
                <a:cxnLst/>
                <a:rect l="l" t="t" r="r" b="b"/>
                <a:pathLst>
                  <a:path w="4293" h="1999" extrusionOk="0">
                    <a:moveTo>
                      <a:pt x="4292" y="1"/>
                    </a:moveTo>
                    <a:lnTo>
                      <a:pt x="4292" y="1"/>
                    </a:lnTo>
                    <a:cubicBezTo>
                      <a:pt x="3248" y="191"/>
                      <a:pt x="2159" y="412"/>
                      <a:pt x="1115" y="603"/>
                    </a:cubicBezTo>
                    <a:lnTo>
                      <a:pt x="1115" y="598"/>
                    </a:lnTo>
                    <a:cubicBezTo>
                      <a:pt x="688" y="1020"/>
                      <a:pt x="312" y="1481"/>
                      <a:pt x="1" y="1993"/>
                    </a:cubicBezTo>
                    <a:lnTo>
                      <a:pt x="1" y="1998"/>
                    </a:lnTo>
                    <a:cubicBezTo>
                      <a:pt x="789" y="1793"/>
                      <a:pt x="1607" y="1577"/>
                      <a:pt x="2410" y="1501"/>
                    </a:cubicBezTo>
                    <a:cubicBezTo>
                      <a:pt x="2982" y="954"/>
                      <a:pt x="3660" y="488"/>
                      <a:pt x="42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17" name="Google Shape;230;p2">
                <a:extLst>
                  <a:ext uri="{FF2B5EF4-FFF2-40B4-BE49-F238E27FC236}">
                    <a16:creationId xmlns:a16="http://schemas.microsoft.com/office/drawing/2014/main" id="{2D54E9F7-79E9-4416-C647-E3D55CB1AA06}"/>
                  </a:ext>
                </a:extLst>
              </p:cNvPr>
              <p:cNvSpPr/>
              <p:nvPr/>
            </p:nvSpPr>
            <p:spPr>
              <a:xfrm>
                <a:off x="1465899" y="3286430"/>
                <a:ext cx="136400" cy="104323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4162" extrusionOk="0">
                    <a:moveTo>
                      <a:pt x="5466" y="1"/>
                    </a:moveTo>
                    <a:cubicBezTo>
                      <a:pt x="3699" y="563"/>
                      <a:pt x="1832" y="1206"/>
                      <a:pt x="276" y="2194"/>
                    </a:cubicBezTo>
                    <a:cubicBezTo>
                      <a:pt x="161" y="2847"/>
                      <a:pt x="110" y="3509"/>
                      <a:pt x="0" y="4162"/>
                    </a:cubicBezTo>
                    <a:cubicBezTo>
                      <a:pt x="848" y="3314"/>
                      <a:pt x="1877" y="2621"/>
                      <a:pt x="2886" y="1953"/>
                    </a:cubicBezTo>
                    <a:cubicBezTo>
                      <a:pt x="3744" y="1376"/>
                      <a:pt x="4608" y="804"/>
                      <a:pt x="5471" y="227"/>
                    </a:cubicBezTo>
                    <a:cubicBezTo>
                      <a:pt x="5471" y="152"/>
                      <a:pt x="5471" y="76"/>
                      <a:pt x="5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18" name="Google Shape;231;p2">
                <a:extLst>
                  <a:ext uri="{FF2B5EF4-FFF2-40B4-BE49-F238E27FC236}">
                    <a16:creationId xmlns:a16="http://schemas.microsoft.com/office/drawing/2014/main" id="{1164119D-F5C0-C620-9F32-85B8A96D041D}"/>
                  </a:ext>
                </a:extLst>
              </p:cNvPr>
              <p:cNvSpPr/>
              <p:nvPr/>
            </p:nvSpPr>
            <p:spPr>
              <a:xfrm>
                <a:off x="1362095" y="3413324"/>
                <a:ext cx="135898" cy="145952"/>
              </a:xfrm>
              <a:custGeom>
                <a:avLst/>
                <a:gdLst/>
                <a:ahLst/>
                <a:cxnLst/>
                <a:rect l="l" t="t" r="r" b="b"/>
                <a:pathLst>
                  <a:path w="5442" h="5838" extrusionOk="0">
                    <a:moveTo>
                      <a:pt x="5441" y="0"/>
                    </a:moveTo>
                    <a:lnTo>
                      <a:pt x="5441" y="0"/>
                    </a:lnTo>
                    <a:cubicBezTo>
                      <a:pt x="4638" y="76"/>
                      <a:pt x="3820" y="292"/>
                      <a:pt x="3032" y="497"/>
                    </a:cubicBezTo>
                    <a:lnTo>
                      <a:pt x="3032" y="492"/>
                    </a:lnTo>
                    <a:cubicBezTo>
                      <a:pt x="2982" y="573"/>
                      <a:pt x="2936" y="653"/>
                      <a:pt x="2891" y="738"/>
                    </a:cubicBezTo>
                    <a:cubicBezTo>
                      <a:pt x="2249" y="1933"/>
                      <a:pt x="2028" y="3343"/>
                      <a:pt x="1260" y="4468"/>
                    </a:cubicBezTo>
                    <a:cubicBezTo>
                      <a:pt x="909" y="4980"/>
                      <a:pt x="457" y="5411"/>
                      <a:pt x="0" y="5838"/>
                    </a:cubicBezTo>
                    <a:cubicBezTo>
                      <a:pt x="1129" y="5326"/>
                      <a:pt x="2329" y="4794"/>
                      <a:pt x="3483" y="4347"/>
                    </a:cubicBezTo>
                    <a:cubicBezTo>
                      <a:pt x="3845" y="3288"/>
                      <a:pt x="3990" y="2078"/>
                      <a:pt x="4553" y="1105"/>
                    </a:cubicBezTo>
                    <a:cubicBezTo>
                      <a:pt x="4794" y="688"/>
                      <a:pt x="5100" y="332"/>
                      <a:pt x="54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19" name="Google Shape;232;p2">
                <a:extLst>
                  <a:ext uri="{FF2B5EF4-FFF2-40B4-BE49-F238E27FC236}">
                    <a16:creationId xmlns:a16="http://schemas.microsoft.com/office/drawing/2014/main" id="{0AD70F62-D1AA-27FD-3605-704E0B8EAC23}"/>
                  </a:ext>
                </a:extLst>
              </p:cNvPr>
              <p:cNvSpPr/>
              <p:nvPr/>
            </p:nvSpPr>
            <p:spPr>
              <a:xfrm>
                <a:off x="1297406" y="3495578"/>
                <a:ext cx="64689" cy="140937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5632" extrusionOk="0">
                    <a:moveTo>
                      <a:pt x="2560" y="0"/>
                    </a:moveTo>
                    <a:cubicBezTo>
                      <a:pt x="1842" y="889"/>
                      <a:pt x="843" y="1541"/>
                      <a:pt x="0" y="2334"/>
                    </a:cubicBezTo>
                    <a:cubicBezTo>
                      <a:pt x="5" y="2670"/>
                      <a:pt x="15" y="3002"/>
                      <a:pt x="35" y="3338"/>
                    </a:cubicBezTo>
                    <a:cubicBezTo>
                      <a:pt x="75" y="4106"/>
                      <a:pt x="151" y="4869"/>
                      <a:pt x="266" y="5632"/>
                    </a:cubicBezTo>
                    <a:cubicBezTo>
                      <a:pt x="281" y="5622"/>
                      <a:pt x="301" y="5617"/>
                      <a:pt x="321" y="5607"/>
                    </a:cubicBezTo>
                    <a:cubicBezTo>
                      <a:pt x="618" y="4839"/>
                      <a:pt x="1054" y="4121"/>
                      <a:pt x="1601" y="3509"/>
                    </a:cubicBezTo>
                    <a:cubicBezTo>
                      <a:pt x="1902" y="3162"/>
                      <a:pt x="2244" y="2846"/>
                      <a:pt x="2580" y="2530"/>
                    </a:cubicBezTo>
                    <a:lnTo>
                      <a:pt x="2580" y="2530"/>
                    </a:lnTo>
                    <a:cubicBezTo>
                      <a:pt x="2565" y="2535"/>
                      <a:pt x="2555" y="2545"/>
                      <a:pt x="2540" y="2550"/>
                    </a:cubicBezTo>
                    <a:cubicBezTo>
                      <a:pt x="2495" y="1702"/>
                      <a:pt x="2505" y="848"/>
                      <a:pt x="25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20" name="Google Shape;233;p2">
                <a:extLst>
                  <a:ext uri="{FF2B5EF4-FFF2-40B4-BE49-F238E27FC236}">
                    <a16:creationId xmlns:a16="http://schemas.microsoft.com/office/drawing/2014/main" id="{016E4D4A-DB9B-EC80-3508-99980E2FDB24}"/>
                  </a:ext>
                </a:extLst>
              </p:cNvPr>
              <p:cNvSpPr/>
              <p:nvPr/>
            </p:nvSpPr>
            <p:spPr>
              <a:xfrm>
                <a:off x="1261801" y="3614948"/>
                <a:ext cx="99793" cy="202126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8077" extrusionOk="0">
                    <a:moveTo>
                      <a:pt x="3936" y="1"/>
                    </a:moveTo>
                    <a:cubicBezTo>
                      <a:pt x="3208" y="277"/>
                      <a:pt x="2470" y="558"/>
                      <a:pt x="1742" y="834"/>
                    </a:cubicBezTo>
                    <a:cubicBezTo>
                      <a:pt x="1572" y="1285"/>
                      <a:pt x="1441" y="1762"/>
                      <a:pt x="1366" y="2239"/>
                    </a:cubicBezTo>
                    <a:cubicBezTo>
                      <a:pt x="1220" y="3163"/>
                      <a:pt x="1266" y="4106"/>
                      <a:pt x="1115" y="5025"/>
                    </a:cubicBezTo>
                    <a:cubicBezTo>
                      <a:pt x="944" y="6099"/>
                      <a:pt x="528" y="7098"/>
                      <a:pt x="1" y="8061"/>
                    </a:cubicBezTo>
                    <a:cubicBezTo>
                      <a:pt x="6" y="8067"/>
                      <a:pt x="6" y="8072"/>
                      <a:pt x="11" y="8077"/>
                    </a:cubicBezTo>
                    <a:cubicBezTo>
                      <a:pt x="1190" y="7243"/>
                      <a:pt x="2355" y="6340"/>
                      <a:pt x="3499" y="5456"/>
                    </a:cubicBezTo>
                    <a:cubicBezTo>
                      <a:pt x="3615" y="3589"/>
                      <a:pt x="3193" y="1516"/>
                      <a:pt x="3981" y="26"/>
                    </a:cubicBezTo>
                    <a:lnTo>
                      <a:pt x="393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21" name="Google Shape;234;p2">
                <a:extLst>
                  <a:ext uri="{FF2B5EF4-FFF2-40B4-BE49-F238E27FC236}">
                    <a16:creationId xmlns:a16="http://schemas.microsoft.com/office/drawing/2014/main" id="{4D41B918-46FA-F4F4-CE5A-5097BD42BF5F}"/>
                  </a:ext>
                </a:extLst>
              </p:cNvPr>
              <p:cNvSpPr/>
              <p:nvPr/>
            </p:nvSpPr>
            <p:spPr>
              <a:xfrm>
                <a:off x="1213660" y="3737829"/>
                <a:ext cx="48643" cy="1289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5171" extrusionOk="0">
                    <a:moveTo>
                      <a:pt x="934" y="0"/>
                    </a:moveTo>
                    <a:cubicBezTo>
                      <a:pt x="778" y="1200"/>
                      <a:pt x="547" y="2359"/>
                      <a:pt x="0" y="3398"/>
                    </a:cubicBezTo>
                    <a:lnTo>
                      <a:pt x="30" y="3413"/>
                    </a:lnTo>
                    <a:cubicBezTo>
                      <a:pt x="196" y="4021"/>
                      <a:pt x="417" y="4608"/>
                      <a:pt x="698" y="5170"/>
                    </a:cubicBezTo>
                    <a:cubicBezTo>
                      <a:pt x="708" y="5165"/>
                      <a:pt x="718" y="5160"/>
                      <a:pt x="728" y="5150"/>
                    </a:cubicBezTo>
                    <a:cubicBezTo>
                      <a:pt x="1150" y="4498"/>
                      <a:pt x="1571" y="3840"/>
                      <a:pt x="1938" y="3162"/>
                    </a:cubicBezTo>
                    <a:cubicBezTo>
                      <a:pt x="1401" y="2269"/>
                      <a:pt x="1165" y="1019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22" name="Google Shape;235;p2">
                <a:extLst>
                  <a:ext uri="{FF2B5EF4-FFF2-40B4-BE49-F238E27FC236}">
                    <a16:creationId xmlns:a16="http://schemas.microsoft.com/office/drawing/2014/main" id="{62D4E26B-6BF4-15A7-839B-4494CE7112CC}"/>
                  </a:ext>
                </a:extLst>
              </p:cNvPr>
              <p:cNvSpPr/>
              <p:nvPr/>
            </p:nvSpPr>
            <p:spPr>
              <a:xfrm>
                <a:off x="1169531" y="3800523"/>
                <a:ext cx="168494" cy="206139"/>
              </a:xfrm>
              <a:custGeom>
                <a:avLst/>
                <a:gdLst/>
                <a:ahLst/>
                <a:cxnLst/>
                <a:rect l="l" t="t" r="r" b="b"/>
                <a:pathLst>
                  <a:path w="6757" h="8232" extrusionOk="0">
                    <a:moveTo>
                      <a:pt x="6756" y="0"/>
                    </a:moveTo>
                    <a:lnTo>
                      <a:pt x="6756" y="0"/>
                    </a:lnTo>
                    <a:cubicBezTo>
                      <a:pt x="5381" y="919"/>
                      <a:pt x="3956" y="1832"/>
                      <a:pt x="2500" y="2625"/>
                    </a:cubicBezTo>
                    <a:cubicBezTo>
                      <a:pt x="1351" y="4412"/>
                      <a:pt x="191" y="6184"/>
                      <a:pt x="0" y="8232"/>
                    </a:cubicBezTo>
                    <a:cubicBezTo>
                      <a:pt x="1120" y="7398"/>
                      <a:pt x="2299" y="6651"/>
                      <a:pt x="3499" y="5948"/>
                    </a:cubicBezTo>
                    <a:lnTo>
                      <a:pt x="3514" y="5958"/>
                    </a:lnTo>
                    <a:cubicBezTo>
                      <a:pt x="3805" y="5697"/>
                      <a:pt x="4096" y="5436"/>
                      <a:pt x="4312" y="5110"/>
                    </a:cubicBezTo>
                    <a:cubicBezTo>
                      <a:pt x="4939" y="4161"/>
                      <a:pt x="4779" y="2866"/>
                      <a:pt x="5356" y="1882"/>
                    </a:cubicBezTo>
                    <a:cubicBezTo>
                      <a:pt x="5647" y="1385"/>
                      <a:pt x="6114" y="1004"/>
                      <a:pt x="6450" y="532"/>
                    </a:cubicBezTo>
                    <a:cubicBezTo>
                      <a:pt x="6571" y="361"/>
                      <a:pt x="6671" y="186"/>
                      <a:pt x="67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23" name="Google Shape;236;p2">
                <a:extLst>
                  <a:ext uri="{FF2B5EF4-FFF2-40B4-BE49-F238E27FC236}">
                    <a16:creationId xmlns:a16="http://schemas.microsoft.com/office/drawing/2014/main" id="{324506D9-46F5-2AB0-AC88-993A4B2FD317}"/>
                  </a:ext>
                </a:extLst>
              </p:cNvPr>
              <p:cNvSpPr/>
              <p:nvPr/>
            </p:nvSpPr>
            <p:spPr>
              <a:xfrm>
                <a:off x="1128912" y="3948983"/>
                <a:ext cx="48141" cy="159996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6391" extrusionOk="0">
                    <a:moveTo>
                      <a:pt x="276" y="1"/>
                    </a:moveTo>
                    <a:cubicBezTo>
                      <a:pt x="70" y="844"/>
                      <a:pt x="0" y="1733"/>
                      <a:pt x="15" y="2631"/>
                    </a:cubicBezTo>
                    <a:cubicBezTo>
                      <a:pt x="35" y="3886"/>
                      <a:pt x="216" y="5161"/>
                      <a:pt x="422" y="6390"/>
                    </a:cubicBezTo>
                    <a:lnTo>
                      <a:pt x="1923" y="6390"/>
                    </a:lnTo>
                    <a:cubicBezTo>
                      <a:pt x="1892" y="5141"/>
                      <a:pt x="1546" y="3876"/>
                      <a:pt x="1591" y="2616"/>
                    </a:cubicBezTo>
                    <a:cubicBezTo>
                      <a:pt x="1596" y="2505"/>
                      <a:pt x="1601" y="2400"/>
                      <a:pt x="1611" y="2295"/>
                    </a:cubicBezTo>
                    <a:lnTo>
                      <a:pt x="1611" y="2295"/>
                    </a:lnTo>
                    <a:cubicBezTo>
                      <a:pt x="1586" y="2310"/>
                      <a:pt x="1561" y="2330"/>
                      <a:pt x="1536" y="2350"/>
                    </a:cubicBezTo>
                    <a:cubicBezTo>
                      <a:pt x="1029" y="1617"/>
                      <a:pt x="613" y="829"/>
                      <a:pt x="2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24" name="Google Shape;237;p2">
                <a:extLst>
                  <a:ext uri="{FF2B5EF4-FFF2-40B4-BE49-F238E27FC236}">
                    <a16:creationId xmlns:a16="http://schemas.microsoft.com/office/drawing/2014/main" id="{2868C0AD-6522-1060-13FD-B7F60403D92C}"/>
                  </a:ext>
                </a:extLst>
              </p:cNvPr>
              <p:cNvSpPr/>
              <p:nvPr/>
            </p:nvSpPr>
            <p:spPr>
              <a:xfrm>
                <a:off x="836555" y="3177593"/>
                <a:ext cx="59675" cy="163005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6526" extrusionOk="0">
                    <a:moveTo>
                      <a:pt x="1014" y="0"/>
                    </a:moveTo>
                    <a:cubicBezTo>
                      <a:pt x="713" y="954"/>
                      <a:pt x="387" y="1963"/>
                      <a:pt x="40" y="2901"/>
                    </a:cubicBezTo>
                    <a:cubicBezTo>
                      <a:pt x="30" y="2896"/>
                      <a:pt x="15" y="2881"/>
                      <a:pt x="0" y="2876"/>
                    </a:cubicBezTo>
                    <a:lnTo>
                      <a:pt x="0" y="2876"/>
                    </a:lnTo>
                    <a:cubicBezTo>
                      <a:pt x="171" y="3735"/>
                      <a:pt x="341" y="4588"/>
                      <a:pt x="673" y="5396"/>
                    </a:cubicBezTo>
                    <a:cubicBezTo>
                      <a:pt x="823" y="5777"/>
                      <a:pt x="1014" y="6139"/>
                      <a:pt x="1200" y="6505"/>
                    </a:cubicBezTo>
                    <a:cubicBezTo>
                      <a:pt x="1215" y="6510"/>
                      <a:pt x="1230" y="6520"/>
                      <a:pt x="1250" y="6525"/>
                    </a:cubicBezTo>
                    <a:cubicBezTo>
                      <a:pt x="1536" y="5351"/>
                      <a:pt x="1907" y="4186"/>
                      <a:pt x="2389" y="3072"/>
                    </a:cubicBezTo>
                    <a:cubicBezTo>
                      <a:pt x="2359" y="2921"/>
                      <a:pt x="2334" y="2771"/>
                      <a:pt x="2304" y="2620"/>
                    </a:cubicBezTo>
                    <a:cubicBezTo>
                      <a:pt x="2103" y="1647"/>
                      <a:pt x="1646" y="753"/>
                      <a:pt x="10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25" name="Google Shape;238;p2">
                <a:extLst>
                  <a:ext uri="{FF2B5EF4-FFF2-40B4-BE49-F238E27FC236}">
                    <a16:creationId xmlns:a16="http://schemas.microsoft.com/office/drawing/2014/main" id="{36311FCD-7A5E-92B9-69D3-7CCA09EA8BAE}"/>
                  </a:ext>
                </a:extLst>
              </p:cNvPr>
              <p:cNvSpPr/>
              <p:nvPr/>
            </p:nvSpPr>
            <p:spPr>
              <a:xfrm>
                <a:off x="744786" y="3120416"/>
                <a:ext cx="91769" cy="128899"/>
              </a:xfrm>
              <a:custGeom>
                <a:avLst/>
                <a:gdLst/>
                <a:ahLst/>
                <a:cxnLst/>
                <a:rect l="l" t="t" r="r" b="b"/>
                <a:pathLst>
                  <a:path w="3665" h="5146" extrusionOk="0">
                    <a:moveTo>
                      <a:pt x="0" y="0"/>
                    </a:moveTo>
                    <a:cubicBezTo>
                      <a:pt x="1034" y="256"/>
                      <a:pt x="1511" y="1617"/>
                      <a:pt x="1702" y="2661"/>
                    </a:cubicBezTo>
                    <a:cubicBezTo>
                      <a:pt x="1782" y="3107"/>
                      <a:pt x="1807" y="3554"/>
                      <a:pt x="1832" y="4006"/>
                    </a:cubicBezTo>
                    <a:lnTo>
                      <a:pt x="1847" y="4006"/>
                    </a:lnTo>
                    <a:cubicBezTo>
                      <a:pt x="2449" y="4387"/>
                      <a:pt x="3057" y="4764"/>
                      <a:pt x="3664" y="5145"/>
                    </a:cubicBezTo>
                    <a:cubicBezTo>
                      <a:pt x="3539" y="4508"/>
                      <a:pt x="3413" y="3870"/>
                      <a:pt x="3222" y="3248"/>
                    </a:cubicBezTo>
                    <a:cubicBezTo>
                      <a:pt x="2786" y="1827"/>
                      <a:pt x="1862" y="397"/>
                      <a:pt x="437" y="21"/>
                    </a:cubicBezTo>
                    <a:cubicBezTo>
                      <a:pt x="291" y="5"/>
                      <a:pt x="146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26" name="Google Shape;239;p2">
                <a:extLst>
                  <a:ext uri="{FF2B5EF4-FFF2-40B4-BE49-F238E27FC236}">
                    <a16:creationId xmlns:a16="http://schemas.microsoft.com/office/drawing/2014/main" id="{02D657EB-CEE4-3427-1C54-BD9A523ACFCF}"/>
                  </a:ext>
                </a:extLst>
              </p:cNvPr>
              <p:cNvSpPr/>
              <p:nvPr/>
            </p:nvSpPr>
            <p:spPr>
              <a:xfrm>
                <a:off x="755819" y="3120917"/>
                <a:ext cx="105810" cy="128900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5151" extrusionOk="0">
                    <a:moveTo>
                      <a:pt x="1" y="1"/>
                    </a:moveTo>
                    <a:cubicBezTo>
                      <a:pt x="1426" y="377"/>
                      <a:pt x="2350" y="1807"/>
                      <a:pt x="2786" y="3228"/>
                    </a:cubicBezTo>
                    <a:cubicBezTo>
                      <a:pt x="2977" y="3850"/>
                      <a:pt x="3103" y="4488"/>
                      <a:pt x="3228" y="5125"/>
                    </a:cubicBezTo>
                    <a:cubicBezTo>
                      <a:pt x="3243" y="5130"/>
                      <a:pt x="3258" y="5145"/>
                      <a:pt x="3268" y="5150"/>
                    </a:cubicBezTo>
                    <a:cubicBezTo>
                      <a:pt x="3615" y="4212"/>
                      <a:pt x="3941" y="3203"/>
                      <a:pt x="4242" y="2249"/>
                    </a:cubicBezTo>
                    <a:cubicBezTo>
                      <a:pt x="3183" y="989"/>
                      <a:pt x="1637" y="13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27" name="Google Shape;240;p2">
                <a:extLst>
                  <a:ext uri="{FF2B5EF4-FFF2-40B4-BE49-F238E27FC236}">
                    <a16:creationId xmlns:a16="http://schemas.microsoft.com/office/drawing/2014/main" id="{5D7CAE26-D444-A1A2-84D6-5DC900CEA2EF}"/>
                  </a:ext>
                </a:extLst>
              </p:cNvPr>
              <p:cNvSpPr/>
              <p:nvPr/>
            </p:nvSpPr>
            <p:spPr>
              <a:xfrm>
                <a:off x="790420" y="3220727"/>
                <a:ext cx="76223" cy="11937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4770" extrusionOk="0">
                    <a:moveTo>
                      <a:pt x="0" y="1"/>
                    </a:moveTo>
                    <a:cubicBezTo>
                      <a:pt x="30" y="618"/>
                      <a:pt x="45" y="1236"/>
                      <a:pt x="171" y="1833"/>
                    </a:cubicBezTo>
                    <a:cubicBezTo>
                      <a:pt x="306" y="2465"/>
                      <a:pt x="552" y="3058"/>
                      <a:pt x="818" y="3645"/>
                    </a:cubicBezTo>
                    <a:lnTo>
                      <a:pt x="823" y="3645"/>
                    </a:lnTo>
                    <a:cubicBezTo>
                      <a:pt x="1144" y="3836"/>
                      <a:pt x="1471" y="4016"/>
                      <a:pt x="1807" y="4192"/>
                    </a:cubicBezTo>
                    <a:cubicBezTo>
                      <a:pt x="2204" y="4398"/>
                      <a:pt x="2615" y="4594"/>
                      <a:pt x="3032" y="4769"/>
                    </a:cubicBezTo>
                    <a:cubicBezTo>
                      <a:pt x="2846" y="4403"/>
                      <a:pt x="2655" y="4041"/>
                      <a:pt x="2505" y="3660"/>
                    </a:cubicBezTo>
                    <a:cubicBezTo>
                      <a:pt x="2173" y="2852"/>
                      <a:pt x="2003" y="1999"/>
                      <a:pt x="1832" y="1140"/>
                    </a:cubicBezTo>
                    <a:cubicBezTo>
                      <a:pt x="1225" y="759"/>
                      <a:pt x="617" y="382"/>
                      <a:pt x="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28" name="Google Shape;241;p2">
                <a:extLst>
                  <a:ext uri="{FF2B5EF4-FFF2-40B4-BE49-F238E27FC236}">
                    <a16:creationId xmlns:a16="http://schemas.microsoft.com/office/drawing/2014/main" id="{7F93188E-1E69-2AF1-630B-071B7205874D}"/>
                  </a:ext>
                </a:extLst>
              </p:cNvPr>
              <p:cNvSpPr/>
              <p:nvPr/>
            </p:nvSpPr>
            <p:spPr>
              <a:xfrm>
                <a:off x="866643" y="3254331"/>
                <a:ext cx="88259" cy="311967"/>
              </a:xfrm>
              <a:custGeom>
                <a:avLst/>
                <a:gdLst/>
                <a:ahLst/>
                <a:cxnLst/>
                <a:rect l="l" t="t" r="r" b="b"/>
                <a:pathLst>
                  <a:path w="3535" h="12479" extrusionOk="0">
                    <a:moveTo>
                      <a:pt x="1190" y="1"/>
                    </a:moveTo>
                    <a:cubicBezTo>
                      <a:pt x="708" y="1115"/>
                      <a:pt x="337" y="2280"/>
                      <a:pt x="51" y="3454"/>
                    </a:cubicBezTo>
                    <a:cubicBezTo>
                      <a:pt x="31" y="3449"/>
                      <a:pt x="16" y="3439"/>
                      <a:pt x="1" y="3434"/>
                    </a:cubicBezTo>
                    <a:lnTo>
                      <a:pt x="1" y="3434"/>
                    </a:lnTo>
                    <a:cubicBezTo>
                      <a:pt x="262" y="3951"/>
                      <a:pt x="528" y="4463"/>
                      <a:pt x="688" y="5015"/>
                    </a:cubicBezTo>
                    <a:cubicBezTo>
                      <a:pt x="1391" y="7359"/>
                      <a:pt x="252" y="9999"/>
                      <a:pt x="1125" y="12283"/>
                    </a:cubicBezTo>
                    <a:cubicBezTo>
                      <a:pt x="1145" y="12343"/>
                      <a:pt x="1170" y="12404"/>
                      <a:pt x="1195" y="12464"/>
                    </a:cubicBezTo>
                    <a:cubicBezTo>
                      <a:pt x="1205" y="12469"/>
                      <a:pt x="1215" y="12474"/>
                      <a:pt x="1225" y="12479"/>
                    </a:cubicBezTo>
                    <a:cubicBezTo>
                      <a:pt x="1943" y="11028"/>
                      <a:pt x="2636" y="9538"/>
                      <a:pt x="3349" y="8092"/>
                    </a:cubicBezTo>
                    <a:lnTo>
                      <a:pt x="3394" y="8077"/>
                    </a:lnTo>
                    <a:cubicBezTo>
                      <a:pt x="2822" y="6250"/>
                      <a:pt x="3534" y="3891"/>
                      <a:pt x="2495" y="2355"/>
                    </a:cubicBezTo>
                    <a:cubicBezTo>
                      <a:pt x="2219" y="1954"/>
                      <a:pt x="1813" y="1652"/>
                      <a:pt x="1562" y="1231"/>
                    </a:cubicBezTo>
                    <a:cubicBezTo>
                      <a:pt x="1341" y="859"/>
                      <a:pt x="1261" y="433"/>
                      <a:pt x="11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29" name="Google Shape;242;p2">
                <a:extLst>
                  <a:ext uri="{FF2B5EF4-FFF2-40B4-BE49-F238E27FC236}">
                    <a16:creationId xmlns:a16="http://schemas.microsoft.com/office/drawing/2014/main" id="{C90512DC-D2FB-4E8D-EEF0-35B50760DD22}"/>
                  </a:ext>
                </a:extLst>
              </p:cNvPr>
              <p:cNvSpPr/>
              <p:nvPr/>
            </p:nvSpPr>
            <p:spPr>
              <a:xfrm>
                <a:off x="934342" y="3530186"/>
                <a:ext cx="82742" cy="388705"/>
              </a:xfrm>
              <a:custGeom>
                <a:avLst/>
                <a:gdLst/>
                <a:ahLst/>
                <a:cxnLst/>
                <a:rect l="l" t="t" r="r" b="b"/>
                <a:pathLst>
                  <a:path w="3303" h="15551" extrusionOk="0">
                    <a:moveTo>
                      <a:pt x="2199" y="0"/>
                    </a:moveTo>
                    <a:cubicBezTo>
                      <a:pt x="1340" y="1501"/>
                      <a:pt x="648" y="3087"/>
                      <a:pt x="10" y="4693"/>
                    </a:cubicBezTo>
                    <a:lnTo>
                      <a:pt x="0" y="4693"/>
                    </a:lnTo>
                    <a:cubicBezTo>
                      <a:pt x="427" y="6275"/>
                      <a:pt x="417" y="7986"/>
                      <a:pt x="522" y="9642"/>
                    </a:cubicBezTo>
                    <a:cubicBezTo>
                      <a:pt x="663" y="11791"/>
                      <a:pt x="1099" y="14110"/>
                      <a:pt x="2696" y="15550"/>
                    </a:cubicBezTo>
                    <a:cubicBezTo>
                      <a:pt x="2841" y="14356"/>
                      <a:pt x="3097" y="13161"/>
                      <a:pt x="3213" y="11971"/>
                    </a:cubicBezTo>
                    <a:cubicBezTo>
                      <a:pt x="3288" y="11214"/>
                      <a:pt x="3303" y="10451"/>
                      <a:pt x="3193" y="9693"/>
                    </a:cubicBezTo>
                    <a:cubicBezTo>
                      <a:pt x="2967" y="8127"/>
                      <a:pt x="2214" y="6606"/>
                      <a:pt x="2415" y="5035"/>
                    </a:cubicBezTo>
                    <a:cubicBezTo>
                      <a:pt x="2455" y="4719"/>
                      <a:pt x="2535" y="4412"/>
                      <a:pt x="2635" y="4111"/>
                    </a:cubicBezTo>
                    <a:cubicBezTo>
                      <a:pt x="2751" y="3780"/>
                      <a:pt x="2896" y="3454"/>
                      <a:pt x="3057" y="3132"/>
                    </a:cubicBezTo>
                    <a:lnTo>
                      <a:pt x="3027" y="3117"/>
                    </a:lnTo>
                    <a:cubicBezTo>
                      <a:pt x="3127" y="1988"/>
                      <a:pt x="2721" y="974"/>
                      <a:pt x="2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30" name="Google Shape;243;p2">
                <a:extLst>
                  <a:ext uri="{FF2B5EF4-FFF2-40B4-BE49-F238E27FC236}">
                    <a16:creationId xmlns:a16="http://schemas.microsoft.com/office/drawing/2014/main" id="{D6371DB7-F59D-52C9-55CA-394FB8BF8E51}"/>
                  </a:ext>
                </a:extLst>
              </p:cNvPr>
              <p:cNvSpPr/>
              <p:nvPr/>
            </p:nvSpPr>
            <p:spPr>
              <a:xfrm>
                <a:off x="831039" y="3535703"/>
                <a:ext cx="103303" cy="111846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4463" extrusionOk="0">
                    <a:moveTo>
                      <a:pt x="0" y="0"/>
                    </a:moveTo>
                    <a:cubicBezTo>
                      <a:pt x="20" y="311"/>
                      <a:pt x="61" y="618"/>
                      <a:pt x="126" y="924"/>
                    </a:cubicBezTo>
                    <a:cubicBezTo>
                      <a:pt x="352" y="1998"/>
                      <a:pt x="884" y="2972"/>
                      <a:pt x="1396" y="3955"/>
                    </a:cubicBezTo>
                    <a:cubicBezTo>
                      <a:pt x="2309" y="4121"/>
                      <a:pt x="3223" y="4292"/>
                      <a:pt x="4141" y="4462"/>
                    </a:cubicBezTo>
                    <a:cubicBezTo>
                      <a:pt x="4011" y="3986"/>
                      <a:pt x="3845" y="3519"/>
                      <a:pt x="3624" y="3072"/>
                    </a:cubicBezTo>
                    <a:cubicBezTo>
                      <a:pt x="3313" y="2435"/>
                      <a:pt x="2896" y="1847"/>
                      <a:pt x="2615" y="1200"/>
                    </a:cubicBezTo>
                    <a:cubicBezTo>
                      <a:pt x="1923" y="889"/>
                      <a:pt x="1225" y="578"/>
                      <a:pt x="527" y="271"/>
                    </a:cubicBezTo>
                    <a:cubicBezTo>
                      <a:pt x="347" y="186"/>
                      <a:pt x="166" y="106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31" name="Google Shape;244;p2">
                <a:extLst>
                  <a:ext uri="{FF2B5EF4-FFF2-40B4-BE49-F238E27FC236}">
                    <a16:creationId xmlns:a16="http://schemas.microsoft.com/office/drawing/2014/main" id="{8624A8D1-7D3E-AC3F-A7AA-5C315D148CAF}"/>
                  </a:ext>
                </a:extLst>
              </p:cNvPr>
              <p:cNvSpPr/>
              <p:nvPr/>
            </p:nvSpPr>
            <p:spPr>
              <a:xfrm>
                <a:off x="810980" y="3312010"/>
                <a:ext cx="90264" cy="253786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10155" extrusionOk="0">
                    <a:moveTo>
                      <a:pt x="0" y="1"/>
                    </a:moveTo>
                    <a:cubicBezTo>
                      <a:pt x="352" y="774"/>
                      <a:pt x="733" y="1532"/>
                      <a:pt x="929" y="2355"/>
                    </a:cubicBezTo>
                    <a:cubicBezTo>
                      <a:pt x="1446" y="4498"/>
                      <a:pt x="643" y="6767"/>
                      <a:pt x="793" y="8955"/>
                    </a:cubicBezTo>
                    <a:cubicBezTo>
                      <a:pt x="959" y="9061"/>
                      <a:pt x="1140" y="9141"/>
                      <a:pt x="1320" y="9226"/>
                    </a:cubicBezTo>
                    <a:cubicBezTo>
                      <a:pt x="2018" y="9533"/>
                      <a:pt x="2716" y="9844"/>
                      <a:pt x="3408" y="10155"/>
                    </a:cubicBezTo>
                    <a:cubicBezTo>
                      <a:pt x="3383" y="10095"/>
                      <a:pt x="3358" y="10034"/>
                      <a:pt x="3338" y="9974"/>
                    </a:cubicBezTo>
                    <a:cubicBezTo>
                      <a:pt x="2465" y="7690"/>
                      <a:pt x="3604" y="5050"/>
                      <a:pt x="2901" y="2706"/>
                    </a:cubicBezTo>
                    <a:cubicBezTo>
                      <a:pt x="2741" y="2154"/>
                      <a:pt x="2475" y="1642"/>
                      <a:pt x="2214" y="1125"/>
                    </a:cubicBezTo>
                    <a:cubicBezTo>
                      <a:pt x="1797" y="950"/>
                      <a:pt x="1386" y="754"/>
                      <a:pt x="989" y="548"/>
                    </a:cubicBezTo>
                    <a:cubicBezTo>
                      <a:pt x="653" y="372"/>
                      <a:pt x="326" y="192"/>
                      <a:pt x="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32" name="Google Shape;245;p2">
                <a:extLst>
                  <a:ext uri="{FF2B5EF4-FFF2-40B4-BE49-F238E27FC236}">
                    <a16:creationId xmlns:a16="http://schemas.microsoft.com/office/drawing/2014/main" id="{66A2C404-F721-3B89-EC4D-131159F43079}"/>
                  </a:ext>
                </a:extLst>
              </p:cNvPr>
              <p:cNvSpPr/>
              <p:nvPr/>
            </p:nvSpPr>
            <p:spPr>
              <a:xfrm>
                <a:off x="896230" y="3455956"/>
                <a:ext cx="93273" cy="191594"/>
              </a:xfrm>
              <a:custGeom>
                <a:avLst/>
                <a:gdLst/>
                <a:ahLst/>
                <a:cxnLst/>
                <a:rect l="l" t="t" r="r" b="b"/>
                <a:pathLst>
                  <a:path w="3725" h="7650" extrusionOk="0">
                    <a:moveTo>
                      <a:pt x="2199" y="0"/>
                    </a:moveTo>
                    <a:lnTo>
                      <a:pt x="2154" y="15"/>
                    </a:lnTo>
                    <a:cubicBezTo>
                      <a:pt x="1441" y="1461"/>
                      <a:pt x="748" y="2951"/>
                      <a:pt x="30" y="4402"/>
                    </a:cubicBezTo>
                    <a:cubicBezTo>
                      <a:pt x="20" y="4397"/>
                      <a:pt x="10" y="4392"/>
                      <a:pt x="0" y="4387"/>
                    </a:cubicBezTo>
                    <a:lnTo>
                      <a:pt x="0" y="4387"/>
                    </a:lnTo>
                    <a:cubicBezTo>
                      <a:pt x="281" y="5034"/>
                      <a:pt x="698" y="5622"/>
                      <a:pt x="1009" y="6259"/>
                    </a:cubicBezTo>
                    <a:cubicBezTo>
                      <a:pt x="1230" y="6706"/>
                      <a:pt x="1396" y="7173"/>
                      <a:pt x="1526" y="7649"/>
                    </a:cubicBezTo>
                    <a:lnTo>
                      <a:pt x="1536" y="7649"/>
                    </a:lnTo>
                    <a:cubicBezTo>
                      <a:pt x="2174" y="6043"/>
                      <a:pt x="2866" y="4457"/>
                      <a:pt x="3725" y="2956"/>
                    </a:cubicBezTo>
                    <a:cubicBezTo>
                      <a:pt x="3258" y="2073"/>
                      <a:pt x="2686" y="1220"/>
                      <a:pt x="2314" y="326"/>
                    </a:cubicBezTo>
                    <a:cubicBezTo>
                      <a:pt x="2269" y="221"/>
                      <a:pt x="2234" y="110"/>
                      <a:pt x="2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33" name="Google Shape;246;p2">
                <a:extLst>
                  <a:ext uri="{FF2B5EF4-FFF2-40B4-BE49-F238E27FC236}">
                    <a16:creationId xmlns:a16="http://schemas.microsoft.com/office/drawing/2014/main" id="{A283E8BF-1D96-2FBB-B215-FECA10CFE2C7}"/>
                  </a:ext>
                </a:extLst>
              </p:cNvPr>
              <p:cNvSpPr/>
              <p:nvPr/>
            </p:nvSpPr>
            <p:spPr>
              <a:xfrm>
                <a:off x="865640" y="3634509"/>
                <a:ext cx="184541" cy="474470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1897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77" y="733"/>
                      <a:pt x="749" y="1471"/>
                      <a:pt x="974" y="2259"/>
                    </a:cubicBezTo>
                    <a:cubicBezTo>
                      <a:pt x="1210" y="3082"/>
                      <a:pt x="1281" y="3931"/>
                      <a:pt x="1291" y="4789"/>
                    </a:cubicBezTo>
                    <a:cubicBezTo>
                      <a:pt x="1311" y="6681"/>
                      <a:pt x="1025" y="8624"/>
                      <a:pt x="1511" y="10451"/>
                    </a:cubicBezTo>
                    <a:cubicBezTo>
                      <a:pt x="1798" y="11510"/>
                      <a:pt x="2330" y="12489"/>
                      <a:pt x="2656" y="13527"/>
                    </a:cubicBezTo>
                    <a:cubicBezTo>
                      <a:pt x="2721" y="13728"/>
                      <a:pt x="2776" y="13934"/>
                      <a:pt x="2822" y="14140"/>
                    </a:cubicBezTo>
                    <a:cubicBezTo>
                      <a:pt x="3047" y="15209"/>
                      <a:pt x="2972" y="16333"/>
                      <a:pt x="3238" y="17392"/>
                    </a:cubicBezTo>
                    <a:cubicBezTo>
                      <a:pt x="3384" y="17970"/>
                      <a:pt x="3680" y="18552"/>
                      <a:pt x="4096" y="18973"/>
                    </a:cubicBezTo>
                    <a:lnTo>
                      <a:pt x="7379" y="18973"/>
                    </a:lnTo>
                    <a:cubicBezTo>
                      <a:pt x="6059" y="17252"/>
                      <a:pt x="5316" y="15094"/>
                      <a:pt x="5326" y="12925"/>
                    </a:cubicBezTo>
                    <a:cubicBezTo>
                      <a:pt x="5331" y="12403"/>
                      <a:pt x="5371" y="11881"/>
                      <a:pt x="5442" y="11364"/>
                    </a:cubicBezTo>
                    <a:cubicBezTo>
                      <a:pt x="3845" y="9924"/>
                      <a:pt x="3409" y="7605"/>
                      <a:pt x="3268" y="5456"/>
                    </a:cubicBezTo>
                    <a:cubicBezTo>
                      <a:pt x="3163" y="3800"/>
                      <a:pt x="3173" y="2089"/>
                      <a:pt x="2746" y="507"/>
                    </a:cubicBezTo>
                    <a:cubicBezTo>
                      <a:pt x="1828" y="337"/>
                      <a:pt x="914" y="166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34" name="Google Shape;247;p2">
                <a:extLst>
                  <a:ext uri="{FF2B5EF4-FFF2-40B4-BE49-F238E27FC236}">
                    <a16:creationId xmlns:a16="http://schemas.microsoft.com/office/drawing/2014/main" id="{069706A3-0FA2-26F9-3CD7-B8551620DC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5575" y="4076175"/>
                <a:ext cx="17100" cy="74050"/>
              </a:xfrm>
              <a:custGeom>
                <a:avLst/>
                <a:gdLst>
                  <a:gd name="T0" fmla="*/ 674 w 684"/>
                  <a:gd name="T1" fmla="*/ 0 h 2962"/>
                  <a:gd name="T2" fmla="*/ 608 w 684"/>
                  <a:gd name="T3" fmla="*/ 1310 h 2962"/>
                  <a:gd name="T4" fmla="*/ 1 w 684"/>
                  <a:gd name="T5" fmla="*/ 2962 h 29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4" h="2962" fill="none" extrusionOk="0">
                    <a:moveTo>
                      <a:pt x="674" y="0"/>
                    </a:moveTo>
                    <a:cubicBezTo>
                      <a:pt x="684" y="447"/>
                      <a:pt x="674" y="889"/>
                      <a:pt x="608" y="1310"/>
                    </a:cubicBezTo>
                    <a:cubicBezTo>
                      <a:pt x="533" y="1908"/>
                      <a:pt x="357" y="2470"/>
                      <a:pt x="1" y="2962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35" name="Google Shape;248;p2">
                <a:extLst>
                  <a:ext uri="{FF2B5EF4-FFF2-40B4-BE49-F238E27FC236}">
                    <a16:creationId xmlns:a16="http://schemas.microsoft.com/office/drawing/2014/main" id="{8EF3382A-B541-3FA1-83E6-FCA73C2BDD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9050" y="3859475"/>
                <a:ext cx="58375" cy="256875"/>
              </a:xfrm>
              <a:custGeom>
                <a:avLst/>
                <a:gdLst>
                  <a:gd name="T0" fmla="*/ 472 w 2335"/>
                  <a:gd name="T1" fmla="*/ 10275 h 10275"/>
                  <a:gd name="T2" fmla="*/ 422 w 2335"/>
                  <a:gd name="T3" fmla="*/ 9978 h 10275"/>
                  <a:gd name="T4" fmla="*/ 15 w 2335"/>
                  <a:gd name="T5" fmla="*/ 6219 h 10275"/>
                  <a:gd name="T6" fmla="*/ 276 w 2335"/>
                  <a:gd name="T7" fmla="*/ 3589 h 10275"/>
                  <a:gd name="T8" fmla="*/ 1145 w 2335"/>
                  <a:gd name="T9" fmla="*/ 1521 h 10275"/>
                  <a:gd name="T10" fmla="*/ 2334 w 2335"/>
                  <a:gd name="T11" fmla="*/ 0 h 10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35" h="10275" fill="none" extrusionOk="0">
                    <a:moveTo>
                      <a:pt x="472" y="10275"/>
                    </a:moveTo>
                    <a:cubicBezTo>
                      <a:pt x="452" y="10174"/>
                      <a:pt x="437" y="10079"/>
                      <a:pt x="422" y="9978"/>
                    </a:cubicBezTo>
                    <a:cubicBezTo>
                      <a:pt x="216" y="8749"/>
                      <a:pt x="35" y="7474"/>
                      <a:pt x="15" y="6219"/>
                    </a:cubicBezTo>
                    <a:cubicBezTo>
                      <a:pt x="0" y="5321"/>
                      <a:pt x="70" y="4432"/>
                      <a:pt x="276" y="3589"/>
                    </a:cubicBezTo>
                    <a:cubicBezTo>
                      <a:pt x="452" y="2866"/>
                      <a:pt x="733" y="2168"/>
                      <a:pt x="1145" y="1521"/>
                    </a:cubicBezTo>
                    <a:cubicBezTo>
                      <a:pt x="1491" y="979"/>
                      <a:pt x="1923" y="492"/>
                      <a:pt x="2334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36" name="Google Shape;249;p2">
                <a:extLst>
                  <a:ext uri="{FF2B5EF4-FFF2-40B4-BE49-F238E27FC236}">
                    <a16:creationId xmlns:a16="http://schemas.microsoft.com/office/drawing/2014/main" id="{D055C1C3-D470-2BFA-C7DF-68E3D5B53F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9750" y="3533325"/>
                <a:ext cx="87125" cy="605100"/>
              </a:xfrm>
              <a:custGeom>
                <a:avLst/>
                <a:gdLst>
                  <a:gd name="T0" fmla="*/ 2234 w 3485"/>
                  <a:gd name="T1" fmla="*/ 1 h 24204"/>
                  <a:gd name="T2" fmla="*/ 844 w 3485"/>
                  <a:gd name="T3" fmla="*/ 2997 h 24204"/>
                  <a:gd name="T4" fmla="*/ 422 w 3485"/>
                  <a:gd name="T5" fmla="*/ 3976 h 24204"/>
                  <a:gd name="T6" fmla="*/ 202 w 3485"/>
                  <a:gd name="T7" fmla="*/ 4900 h 24204"/>
                  <a:gd name="T8" fmla="*/ 980 w 3485"/>
                  <a:gd name="T9" fmla="*/ 9558 h 24204"/>
                  <a:gd name="T10" fmla="*/ 1000 w 3485"/>
                  <a:gd name="T11" fmla="*/ 11836 h 24204"/>
                  <a:gd name="T12" fmla="*/ 483 w 3485"/>
                  <a:gd name="T13" fmla="*/ 15415 h 24204"/>
                  <a:gd name="T14" fmla="*/ 367 w 3485"/>
                  <a:gd name="T15" fmla="*/ 16976 h 24204"/>
                  <a:gd name="T16" fmla="*/ 2420 w 3485"/>
                  <a:gd name="T17" fmla="*/ 23024 h 24204"/>
                  <a:gd name="T18" fmla="*/ 3484 w 3485"/>
                  <a:gd name="T19" fmla="*/ 24204 h 24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85" h="24204" fill="none" extrusionOk="0">
                    <a:moveTo>
                      <a:pt x="2234" y="1"/>
                    </a:moveTo>
                    <a:cubicBezTo>
                      <a:pt x="1968" y="1070"/>
                      <a:pt x="1341" y="2014"/>
                      <a:pt x="844" y="2997"/>
                    </a:cubicBezTo>
                    <a:cubicBezTo>
                      <a:pt x="683" y="3319"/>
                      <a:pt x="538" y="3645"/>
                      <a:pt x="422" y="3976"/>
                    </a:cubicBezTo>
                    <a:cubicBezTo>
                      <a:pt x="322" y="4277"/>
                      <a:pt x="242" y="4584"/>
                      <a:pt x="202" y="4900"/>
                    </a:cubicBezTo>
                    <a:cubicBezTo>
                      <a:pt x="1" y="6471"/>
                      <a:pt x="754" y="7992"/>
                      <a:pt x="980" y="9558"/>
                    </a:cubicBezTo>
                    <a:cubicBezTo>
                      <a:pt x="1090" y="10316"/>
                      <a:pt x="1075" y="11079"/>
                      <a:pt x="1000" y="11836"/>
                    </a:cubicBezTo>
                    <a:cubicBezTo>
                      <a:pt x="884" y="13026"/>
                      <a:pt x="628" y="14221"/>
                      <a:pt x="483" y="15415"/>
                    </a:cubicBezTo>
                    <a:cubicBezTo>
                      <a:pt x="412" y="15932"/>
                      <a:pt x="372" y="16454"/>
                      <a:pt x="367" y="16976"/>
                    </a:cubicBezTo>
                    <a:cubicBezTo>
                      <a:pt x="357" y="19145"/>
                      <a:pt x="1100" y="21303"/>
                      <a:pt x="2420" y="23024"/>
                    </a:cubicBezTo>
                    <a:cubicBezTo>
                      <a:pt x="2736" y="23446"/>
                      <a:pt x="3098" y="23843"/>
                      <a:pt x="3484" y="24204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37" name="Google Shape;250;p2">
                <a:extLst>
                  <a:ext uri="{FF2B5EF4-FFF2-40B4-BE49-F238E27FC236}">
                    <a16:creationId xmlns:a16="http://schemas.microsoft.com/office/drawing/2014/main" id="{CC6BD4A6-AF44-E20A-E613-1791117B14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1375" y="3754300"/>
                <a:ext cx="108700" cy="370325"/>
              </a:xfrm>
              <a:custGeom>
                <a:avLst/>
                <a:gdLst>
                  <a:gd name="T0" fmla="*/ 267 w 4348"/>
                  <a:gd name="T1" fmla="*/ 1 h 14813"/>
                  <a:gd name="T2" fmla="*/ 487 w 4348"/>
                  <a:gd name="T3" fmla="*/ 5663 h 14813"/>
                  <a:gd name="T4" fmla="*/ 1632 w 4348"/>
                  <a:gd name="T5" fmla="*/ 8739 h 14813"/>
                  <a:gd name="T6" fmla="*/ 1798 w 4348"/>
                  <a:gd name="T7" fmla="*/ 9352 h 14813"/>
                  <a:gd name="T8" fmla="*/ 2214 w 4348"/>
                  <a:gd name="T9" fmla="*/ 12604 h 14813"/>
                  <a:gd name="T10" fmla="*/ 3072 w 4348"/>
                  <a:gd name="T11" fmla="*/ 14185 h 14813"/>
                  <a:gd name="T12" fmla="*/ 4347 w 4348"/>
                  <a:gd name="T13" fmla="*/ 14813 h 14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48" h="14813" fill="none" extrusionOk="0">
                    <a:moveTo>
                      <a:pt x="267" y="1"/>
                    </a:moveTo>
                    <a:cubicBezTo>
                      <a:pt x="287" y="1893"/>
                      <a:pt x="1" y="3836"/>
                      <a:pt x="487" y="5663"/>
                    </a:cubicBezTo>
                    <a:cubicBezTo>
                      <a:pt x="774" y="6722"/>
                      <a:pt x="1306" y="7701"/>
                      <a:pt x="1632" y="8739"/>
                    </a:cubicBezTo>
                    <a:cubicBezTo>
                      <a:pt x="1697" y="8940"/>
                      <a:pt x="1752" y="9146"/>
                      <a:pt x="1798" y="9352"/>
                    </a:cubicBezTo>
                    <a:cubicBezTo>
                      <a:pt x="2023" y="10421"/>
                      <a:pt x="1948" y="11545"/>
                      <a:pt x="2214" y="12604"/>
                    </a:cubicBezTo>
                    <a:cubicBezTo>
                      <a:pt x="2360" y="13182"/>
                      <a:pt x="2656" y="13764"/>
                      <a:pt x="3072" y="14185"/>
                    </a:cubicBezTo>
                    <a:cubicBezTo>
                      <a:pt x="3424" y="14537"/>
                      <a:pt x="3850" y="14773"/>
                      <a:pt x="4347" y="14813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38" name="Google Shape;251;p2">
                <a:extLst>
                  <a:ext uri="{FF2B5EF4-FFF2-40B4-BE49-F238E27FC236}">
                    <a16:creationId xmlns:a16="http://schemas.microsoft.com/office/drawing/2014/main" id="{EDBBA8BC-ED61-2C96-ABA2-AF2F88C37C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7700" y="3291900"/>
                <a:ext cx="435325" cy="850425"/>
              </a:xfrm>
              <a:custGeom>
                <a:avLst/>
                <a:gdLst>
                  <a:gd name="T0" fmla="*/ 17412 w 17413"/>
                  <a:gd name="T1" fmla="*/ 1 h 34017"/>
                  <a:gd name="T2" fmla="*/ 17392 w 17413"/>
                  <a:gd name="T3" fmla="*/ 11 h 34017"/>
                  <a:gd name="T4" fmla="*/ 14807 w 17413"/>
                  <a:gd name="T5" fmla="*/ 1737 h 34017"/>
                  <a:gd name="T6" fmla="*/ 11921 w 17413"/>
                  <a:gd name="T7" fmla="*/ 3946 h 34017"/>
                  <a:gd name="T8" fmla="*/ 10807 w 17413"/>
                  <a:gd name="T9" fmla="*/ 5341 h 34017"/>
                  <a:gd name="T10" fmla="*/ 10666 w 17413"/>
                  <a:gd name="T11" fmla="*/ 5587 h 34017"/>
                  <a:gd name="T12" fmla="*/ 9035 w 17413"/>
                  <a:gd name="T13" fmla="*/ 9317 h 34017"/>
                  <a:gd name="T14" fmla="*/ 7775 w 17413"/>
                  <a:gd name="T15" fmla="*/ 10687 h 34017"/>
                  <a:gd name="T16" fmla="*/ 6796 w 17413"/>
                  <a:gd name="T17" fmla="*/ 11666 h 34017"/>
                  <a:gd name="T18" fmla="*/ 5516 w 17413"/>
                  <a:gd name="T19" fmla="*/ 13764 h 34017"/>
                  <a:gd name="T20" fmla="*/ 5140 w 17413"/>
                  <a:gd name="T21" fmla="*/ 15169 h 34017"/>
                  <a:gd name="T22" fmla="*/ 4889 w 17413"/>
                  <a:gd name="T23" fmla="*/ 17955 h 34017"/>
                  <a:gd name="T24" fmla="*/ 3775 w 17413"/>
                  <a:gd name="T25" fmla="*/ 20991 h 34017"/>
                  <a:gd name="T26" fmla="*/ 2565 w 17413"/>
                  <a:gd name="T27" fmla="*/ 22979 h 34017"/>
                  <a:gd name="T28" fmla="*/ 65 w 17413"/>
                  <a:gd name="T29" fmla="*/ 28586 h 34017"/>
                  <a:gd name="T30" fmla="*/ 45 w 17413"/>
                  <a:gd name="T31" fmla="*/ 28907 h 34017"/>
                  <a:gd name="T32" fmla="*/ 377 w 17413"/>
                  <a:gd name="T33" fmla="*/ 32681 h 34017"/>
                  <a:gd name="T34" fmla="*/ 256 w 17413"/>
                  <a:gd name="T35" fmla="*/ 34017 h 34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413" h="34017" fill="none" extrusionOk="0">
                    <a:moveTo>
                      <a:pt x="17412" y="1"/>
                    </a:moveTo>
                    <a:lnTo>
                      <a:pt x="17392" y="11"/>
                    </a:lnTo>
                    <a:cubicBezTo>
                      <a:pt x="16529" y="588"/>
                      <a:pt x="15665" y="1160"/>
                      <a:pt x="14807" y="1737"/>
                    </a:cubicBezTo>
                    <a:cubicBezTo>
                      <a:pt x="13798" y="2405"/>
                      <a:pt x="12769" y="3098"/>
                      <a:pt x="11921" y="3946"/>
                    </a:cubicBezTo>
                    <a:cubicBezTo>
                      <a:pt x="11494" y="4368"/>
                      <a:pt x="11118" y="4829"/>
                      <a:pt x="10807" y="5341"/>
                    </a:cubicBezTo>
                    <a:cubicBezTo>
                      <a:pt x="10757" y="5422"/>
                      <a:pt x="10711" y="5502"/>
                      <a:pt x="10666" y="5587"/>
                    </a:cubicBezTo>
                    <a:cubicBezTo>
                      <a:pt x="10024" y="6782"/>
                      <a:pt x="9803" y="8192"/>
                      <a:pt x="9035" y="9317"/>
                    </a:cubicBezTo>
                    <a:cubicBezTo>
                      <a:pt x="8684" y="9829"/>
                      <a:pt x="8232" y="10260"/>
                      <a:pt x="7775" y="10687"/>
                    </a:cubicBezTo>
                    <a:cubicBezTo>
                      <a:pt x="7439" y="11003"/>
                      <a:pt x="7097" y="11319"/>
                      <a:pt x="6796" y="11666"/>
                    </a:cubicBezTo>
                    <a:cubicBezTo>
                      <a:pt x="6249" y="12278"/>
                      <a:pt x="5813" y="12996"/>
                      <a:pt x="5516" y="13764"/>
                    </a:cubicBezTo>
                    <a:cubicBezTo>
                      <a:pt x="5346" y="14215"/>
                      <a:pt x="5215" y="14692"/>
                      <a:pt x="5140" y="15169"/>
                    </a:cubicBezTo>
                    <a:cubicBezTo>
                      <a:pt x="4994" y="16093"/>
                      <a:pt x="5040" y="17036"/>
                      <a:pt x="4889" y="17955"/>
                    </a:cubicBezTo>
                    <a:cubicBezTo>
                      <a:pt x="4718" y="19029"/>
                      <a:pt x="4302" y="20028"/>
                      <a:pt x="3775" y="20991"/>
                    </a:cubicBezTo>
                    <a:cubicBezTo>
                      <a:pt x="3408" y="21669"/>
                      <a:pt x="2987" y="22327"/>
                      <a:pt x="2565" y="22979"/>
                    </a:cubicBezTo>
                    <a:cubicBezTo>
                      <a:pt x="1416" y="24766"/>
                      <a:pt x="256" y="26538"/>
                      <a:pt x="65" y="28586"/>
                    </a:cubicBezTo>
                    <a:cubicBezTo>
                      <a:pt x="55" y="28691"/>
                      <a:pt x="50" y="28796"/>
                      <a:pt x="45" y="28907"/>
                    </a:cubicBezTo>
                    <a:cubicBezTo>
                      <a:pt x="0" y="30167"/>
                      <a:pt x="346" y="31432"/>
                      <a:pt x="377" y="32681"/>
                    </a:cubicBezTo>
                    <a:cubicBezTo>
                      <a:pt x="392" y="33128"/>
                      <a:pt x="362" y="33575"/>
                      <a:pt x="256" y="34017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39" name="Google Shape;252;p2">
                <a:extLst>
                  <a:ext uri="{FF2B5EF4-FFF2-40B4-BE49-F238E27FC236}">
                    <a16:creationId xmlns:a16="http://schemas.microsoft.com/office/drawing/2014/main" id="{CB9738C9-AB88-1EE2-06E1-FE00DDC3B3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0125" y="3715925"/>
                <a:ext cx="506725" cy="440200"/>
              </a:xfrm>
              <a:custGeom>
                <a:avLst/>
                <a:gdLst>
                  <a:gd name="T0" fmla="*/ 20269 w 20269"/>
                  <a:gd name="T1" fmla="*/ 110 h 17608"/>
                  <a:gd name="T2" fmla="*/ 16640 w 20269"/>
                  <a:gd name="T3" fmla="*/ 1451 h 17608"/>
                  <a:gd name="T4" fmla="*/ 15576 w 20269"/>
                  <a:gd name="T5" fmla="*/ 2469 h 17608"/>
                  <a:gd name="T6" fmla="*/ 13824 w 20269"/>
                  <a:gd name="T7" fmla="*/ 2986 h 17608"/>
                  <a:gd name="T8" fmla="*/ 12705 w 20269"/>
                  <a:gd name="T9" fmla="*/ 3428 h 17608"/>
                  <a:gd name="T10" fmla="*/ 10923 w 20269"/>
                  <a:gd name="T11" fmla="*/ 5090 h 17608"/>
                  <a:gd name="T12" fmla="*/ 10682 w 20269"/>
                  <a:gd name="T13" fmla="*/ 5506 h 17608"/>
                  <a:gd name="T14" fmla="*/ 10004 w 20269"/>
                  <a:gd name="T15" fmla="*/ 6741 h 17608"/>
                  <a:gd name="T16" fmla="*/ 8634 w 20269"/>
                  <a:gd name="T17" fmla="*/ 7669 h 17608"/>
                  <a:gd name="T18" fmla="*/ 6722 w 20269"/>
                  <a:gd name="T19" fmla="*/ 9622 h 17608"/>
                  <a:gd name="T20" fmla="*/ 4759 w 20269"/>
                  <a:gd name="T21" fmla="*/ 11911 h 17608"/>
                  <a:gd name="T22" fmla="*/ 3795 w 20269"/>
                  <a:gd name="T23" fmla="*/ 12563 h 17608"/>
                  <a:gd name="T24" fmla="*/ 919 w 20269"/>
                  <a:gd name="T25" fmla="*/ 14501 h 17608"/>
                  <a:gd name="T26" fmla="*/ 242 w 20269"/>
                  <a:gd name="T27" fmla="*/ 15720 h 17608"/>
                  <a:gd name="T28" fmla="*/ 136 w 20269"/>
                  <a:gd name="T29" fmla="*/ 17608 h 17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269" h="17608" fill="none" extrusionOk="0">
                    <a:moveTo>
                      <a:pt x="20269" y="110"/>
                    </a:moveTo>
                    <a:cubicBezTo>
                      <a:pt x="18939" y="0"/>
                      <a:pt x="17573" y="502"/>
                      <a:pt x="16640" y="1451"/>
                    </a:cubicBezTo>
                    <a:cubicBezTo>
                      <a:pt x="16294" y="1802"/>
                      <a:pt x="15997" y="2208"/>
                      <a:pt x="15576" y="2469"/>
                    </a:cubicBezTo>
                    <a:cubicBezTo>
                      <a:pt x="15059" y="2791"/>
                      <a:pt x="14416" y="2836"/>
                      <a:pt x="13824" y="2986"/>
                    </a:cubicBezTo>
                    <a:cubicBezTo>
                      <a:pt x="13433" y="3082"/>
                      <a:pt x="13056" y="3232"/>
                      <a:pt x="12705" y="3428"/>
                    </a:cubicBezTo>
                    <a:cubicBezTo>
                      <a:pt x="11982" y="3820"/>
                      <a:pt x="11360" y="4397"/>
                      <a:pt x="10923" y="5090"/>
                    </a:cubicBezTo>
                    <a:cubicBezTo>
                      <a:pt x="10833" y="5225"/>
                      <a:pt x="10752" y="5361"/>
                      <a:pt x="10682" y="5506"/>
                    </a:cubicBezTo>
                    <a:cubicBezTo>
                      <a:pt x="10471" y="5928"/>
                      <a:pt x="10316" y="6385"/>
                      <a:pt x="10004" y="6741"/>
                    </a:cubicBezTo>
                    <a:cubicBezTo>
                      <a:pt x="9638" y="7158"/>
                      <a:pt x="9101" y="7373"/>
                      <a:pt x="8634" y="7669"/>
                    </a:cubicBezTo>
                    <a:cubicBezTo>
                      <a:pt x="7856" y="8161"/>
                      <a:pt x="7279" y="8879"/>
                      <a:pt x="6722" y="9622"/>
                    </a:cubicBezTo>
                    <a:cubicBezTo>
                      <a:pt x="6114" y="10435"/>
                      <a:pt x="5537" y="11278"/>
                      <a:pt x="4759" y="11911"/>
                    </a:cubicBezTo>
                    <a:cubicBezTo>
                      <a:pt x="4458" y="12157"/>
                      <a:pt x="4132" y="12363"/>
                      <a:pt x="3795" y="12563"/>
                    </a:cubicBezTo>
                    <a:cubicBezTo>
                      <a:pt x="2782" y="13151"/>
                      <a:pt x="1672" y="13612"/>
                      <a:pt x="919" y="14501"/>
                    </a:cubicBezTo>
                    <a:cubicBezTo>
                      <a:pt x="618" y="14857"/>
                      <a:pt x="387" y="15274"/>
                      <a:pt x="242" y="15720"/>
                    </a:cubicBezTo>
                    <a:cubicBezTo>
                      <a:pt x="46" y="16328"/>
                      <a:pt x="1" y="16980"/>
                      <a:pt x="136" y="17608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40" name="Google Shape;253;p2">
                <a:extLst>
                  <a:ext uri="{FF2B5EF4-FFF2-40B4-BE49-F238E27FC236}">
                    <a16:creationId xmlns:a16="http://schemas.microsoft.com/office/drawing/2014/main" id="{095AB2A9-85CC-62ED-1741-092B756909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4550" y="3043700"/>
                <a:ext cx="351750" cy="973525"/>
              </a:xfrm>
              <a:custGeom>
                <a:avLst/>
                <a:gdLst>
                  <a:gd name="T0" fmla="*/ 14069 w 14070"/>
                  <a:gd name="T1" fmla="*/ 1 h 38941"/>
                  <a:gd name="T2" fmla="*/ 13567 w 14070"/>
                  <a:gd name="T3" fmla="*/ 21 h 38941"/>
                  <a:gd name="T4" fmla="*/ 9120 w 14070"/>
                  <a:gd name="T5" fmla="*/ 1095 h 38941"/>
                  <a:gd name="T6" fmla="*/ 7258 w 14070"/>
                  <a:gd name="T7" fmla="*/ 2320 h 38941"/>
                  <a:gd name="T8" fmla="*/ 6450 w 14070"/>
                  <a:gd name="T9" fmla="*/ 3785 h 38941"/>
                  <a:gd name="T10" fmla="*/ 5918 w 14070"/>
                  <a:gd name="T11" fmla="*/ 6255 h 38941"/>
                  <a:gd name="T12" fmla="*/ 5386 w 14070"/>
                  <a:gd name="T13" fmla="*/ 8032 h 38941"/>
                  <a:gd name="T14" fmla="*/ 3428 w 14070"/>
                  <a:gd name="T15" fmla="*/ 10687 h 38941"/>
                  <a:gd name="T16" fmla="*/ 2460 w 14070"/>
                  <a:gd name="T17" fmla="*/ 12117 h 38941"/>
                  <a:gd name="T18" fmla="*/ 2304 w 14070"/>
                  <a:gd name="T19" fmla="*/ 12464 h 38941"/>
                  <a:gd name="T20" fmla="*/ 2033 w 14070"/>
                  <a:gd name="T21" fmla="*/ 19425 h 38941"/>
                  <a:gd name="T22" fmla="*/ 1872 w 14070"/>
                  <a:gd name="T23" fmla="*/ 20073 h 38941"/>
                  <a:gd name="T24" fmla="*/ 1205 w 14070"/>
                  <a:gd name="T25" fmla="*/ 21744 h 38941"/>
                  <a:gd name="T26" fmla="*/ 146 w 14070"/>
                  <a:gd name="T27" fmla="*/ 24545 h 38941"/>
                  <a:gd name="T28" fmla="*/ 60 w 14070"/>
                  <a:gd name="T29" fmla="*/ 26593 h 38941"/>
                  <a:gd name="T30" fmla="*/ 833 w 14070"/>
                  <a:gd name="T31" fmla="*/ 32064 h 38941"/>
                  <a:gd name="T32" fmla="*/ 718 w 14070"/>
                  <a:gd name="T33" fmla="*/ 33720 h 38941"/>
                  <a:gd name="T34" fmla="*/ 718 w 14070"/>
                  <a:gd name="T35" fmla="*/ 35678 h 38941"/>
                  <a:gd name="T36" fmla="*/ 2595 w 14070"/>
                  <a:gd name="T37" fmla="*/ 38850 h 38941"/>
                  <a:gd name="T38" fmla="*/ 2711 w 14070"/>
                  <a:gd name="T39" fmla="*/ 38940 h 38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070" h="38941" fill="none" extrusionOk="0">
                    <a:moveTo>
                      <a:pt x="14069" y="1"/>
                    </a:moveTo>
                    <a:cubicBezTo>
                      <a:pt x="13899" y="6"/>
                      <a:pt x="13733" y="11"/>
                      <a:pt x="13567" y="21"/>
                    </a:cubicBezTo>
                    <a:cubicBezTo>
                      <a:pt x="12037" y="121"/>
                      <a:pt x="10526" y="482"/>
                      <a:pt x="9120" y="1095"/>
                    </a:cubicBezTo>
                    <a:cubicBezTo>
                      <a:pt x="8433" y="1391"/>
                      <a:pt x="7755" y="1762"/>
                      <a:pt x="7258" y="2320"/>
                    </a:cubicBezTo>
                    <a:cubicBezTo>
                      <a:pt x="6872" y="2751"/>
                      <a:pt x="6626" y="3253"/>
                      <a:pt x="6450" y="3785"/>
                    </a:cubicBezTo>
                    <a:cubicBezTo>
                      <a:pt x="6189" y="4563"/>
                      <a:pt x="6079" y="5421"/>
                      <a:pt x="5918" y="6255"/>
                    </a:cubicBezTo>
                    <a:cubicBezTo>
                      <a:pt x="5798" y="6872"/>
                      <a:pt x="5647" y="7474"/>
                      <a:pt x="5386" y="8032"/>
                    </a:cubicBezTo>
                    <a:cubicBezTo>
                      <a:pt x="4924" y="9030"/>
                      <a:pt x="4131" y="9833"/>
                      <a:pt x="3428" y="10687"/>
                    </a:cubicBezTo>
                    <a:cubicBezTo>
                      <a:pt x="3057" y="11133"/>
                      <a:pt x="2716" y="11600"/>
                      <a:pt x="2460" y="12117"/>
                    </a:cubicBezTo>
                    <a:cubicBezTo>
                      <a:pt x="2405" y="12228"/>
                      <a:pt x="2349" y="12348"/>
                      <a:pt x="2304" y="12464"/>
                    </a:cubicBezTo>
                    <a:cubicBezTo>
                      <a:pt x="1441" y="14642"/>
                      <a:pt x="2465" y="17126"/>
                      <a:pt x="2033" y="19425"/>
                    </a:cubicBezTo>
                    <a:cubicBezTo>
                      <a:pt x="1988" y="19646"/>
                      <a:pt x="1933" y="19862"/>
                      <a:pt x="1872" y="20073"/>
                    </a:cubicBezTo>
                    <a:cubicBezTo>
                      <a:pt x="1702" y="20645"/>
                      <a:pt x="1461" y="21197"/>
                      <a:pt x="1205" y="21744"/>
                    </a:cubicBezTo>
                    <a:cubicBezTo>
                      <a:pt x="788" y="22658"/>
                      <a:pt x="342" y="23566"/>
                      <a:pt x="146" y="24545"/>
                    </a:cubicBezTo>
                    <a:cubicBezTo>
                      <a:pt x="10" y="25228"/>
                      <a:pt x="0" y="25905"/>
                      <a:pt x="60" y="26593"/>
                    </a:cubicBezTo>
                    <a:cubicBezTo>
                      <a:pt x="211" y="28400"/>
                      <a:pt x="838" y="30227"/>
                      <a:pt x="833" y="32064"/>
                    </a:cubicBezTo>
                    <a:cubicBezTo>
                      <a:pt x="828" y="32616"/>
                      <a:pt x="768" y="33168"/>
                      <a:pt x="718" y="33720"/>
                    </a:cubicBezTo>
                    <a:cubicBezTo>
                      <a:pt x="663" y="34378"/>
                      <a:pt x="623" y="35030"/>
                      <a:pt x="718" y="35678"/>
                    </a:cubicBezTo>
                    <a:cubicBezTo>
                      <a:pt x="894" y="36923"/>
                      <a:pt x="1586" y="38092"/>
                      <a:pt x="2595" y="38850"/>
                    </a:cubicBezTo>
                    <a:cubicBezTo>
                      <a:pt x="2630" y="38885"/>
                      <a:pt x="2671" y="38910"/>
                      <a:pt x="2711" y="3894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41" name="Google Shape;254;p2">
                <a:extLst>
                  <a:ext uri="{FF2B5EF4-FFF2-40B4-BE49-F238E27FC236}">
                    <a16:creationId xmlns:a16="http://schemas.microsoft.com/office/drawing/2014/main" id="{9A6D83B0-1DE0-FEF5-262C-C95CA8E63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225" y="3120500"/>
                <a:ext cx="248850" cy="798475"/>
              </a:xfrm>
              <a:custGeom>
                <a:avLst/>
                <a:gdLst>
                  <a:gd name="T0" fmla="*/ 0 w 9954"/>
                  <a:gd name="T1" fmla="*/ 0 h 31939"/>
                  <a:gd name="T2" fmla="*/ 101 w 9954"/>
                  <a:gd name="T3" fmla="*/ 26 h 31939"/>
                  <a:gd name="T4" fmla="*/ 2886 w 9954"/>
                  <a:gd name="T5" fmla="*/ 3253 h 31939"/>
                  <a:gd name="T6" fmla="*/ 3328 w 9954"/>
                  <a:gd name="T7" fmla="*/ 5150 h 31939"/>
                  <a:gd name="T8" fmla="*/ 4001 w 9954"/>
                  <a:gd name="T9" fmla="*/ 7670 h 31939"/>
                  <a:gd name="T10" fmla="*/ 4528 w 9954"/>
                  <a:gd name="T11" fmla="*/ 8779 h 31939"/>
                  <a:gd name="T12" fmla="*/ 5215 w 9954"/>
                  <a:gd name="T13" fmla="*/ 10360 h 31939"/>
                  <a:gd name="T14" fmla="*/ 5652 w 9954"/>
                  <a:gd name="T15" fmla="*/ 17628 h 31939"/>
                  <a:gd name="T16" fmla="*/ 5722 w 9954"/>
                  <a:gd name="T17" fmla="*/ 17809 h 31939"/>
                  <a:gd name="T18" fmla="*/ 6731 w 9954"/>
                  <a:gd name="T19" fmla="*/ 19681 h 31939"/>
                  <a:gd name="T20" fmla="*/ 7248 w 9954"/>
                  <a:gd name="T21" fmla="*/ 21071 h 31939"/>
                  <a:gd name="T22" fmla="*/ 7770 w 9954"/>
                  <a:gd name="T23" fmla="*/ 26020 h 31939"/>
                  <a:gd name="T24" fmla="*/ 9944 w 9954"/>
                  <a:gd name="T25" fmla="*/ 31928 h 31939"/>
                  <a:gd name="T26" fmla="*/ 9954 w 9954"/>
                  <a:gd name="T27" fmla="*/ 31938 h 319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954" h="31939" fill="none" extrusionOk="0">
                    <a:moveTo>
                      <a:pt x="0" y="0"/>
                    </a:moveTo>
                    <a:cubicBezTo>
                      <a:pt x="35" y="5"/>
                      <a:pt x="66" y="16"/>
                      <a:pt x="101" y="26"/>
                    </a:cubicBezTo>
                    <a:cubicBezTo>
                      <a:pt x="1526" y="402"/>
                      <a:pt x="2450" y="1832"/>
                      <a:pt x="2886" y="3253"/>
                    </a:cubicBezTo>
                    <a:cubicBezTo>
                      <a:pt x="3077" y="3875"/>
                      <a:pt x="3203" y="4513"/>
                      <a:pt x="3328" y="5150"/>
                    </a:cubicBezTo>
                    <a:cubicBezTo>
                      <a:pt x="3499" y="6009"/>
                      <a:pt x="3669" y="6862"/>
                      <a:pt x="4001" y="7670"/>
                    </a:cubicBezTo>
                    <a:cubicBezTo>
                      <a:pt x="4151" y="8051"/>
                      <a:pt x="4342" y="8413"/>
                      <a:pt x="4528" y="8779"/>
                    </a:cubicBezTo>
                    <a:cubicBezTo>
                      <a:pt x="4789" y="9296"/>
                      <a:pt x="5055" y="9808"/>
                      <a:pt x="5215" y="10360"/>
                    </a:cubicBezTo>
                    <a:cubicBezTo>
                      <a:pt x="5918" y="12704"/>
                      <a:pt x="4779" y="15344"/>
                      <a:pt x="5652" y="17628"/>
                    </a:cubicBezTo>
                    <a:cubicBezTo>
                      <a:pt x="5672" y="17688"/>
                      <a:pt x="5697" y="17749"/>
                      <a:pt x="5722" y="17809"/>
                    </a:cubicBezTo>
                    <a:cubicBezTo>
                      <a:pt x="6003" y="18456"/>
                      <a:pt x="6420" y="19044"/>
                      <a:pt x="6731" y="19681"/>
                    </a:cubicBezTo>
                    <a:cubicBezTo>
                      <a:pt x="6952" y="20128"/>
                      <a:pt x="7118" y="20595"/>
                      <a:pt x="7248" y="21071"/>
                    </a:cubicBezTo>
                    <a:cubicBezTo>
                      <a:pt x="7675" y="22653"/>
                      <a:pt x="7665" y="24364"/>
                      <a:pt x="7770" y="26020"/>
                    </a:cubicBezTo>
                    <a:cubicBezTo>
                      <a:pt x="7911" y="28169"/>
                      <a:pt x="8347" y="30488"/>
                      <a:pt x="9944" y="31928"/>
                    </a:cubicBezTo>
                    <a:cubicBezTo>
                      <a:pt x="9949" y="31933"/>
                      <a:pt x="9949" y="31933"/>
                      <a:pt x="9954" y="31938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42" name="Google Shape;255;p2">
                <a:extLst>
                  <a:ext uri="{FF2B5EF4-FFF2-40B4-BE49-F238E27FC236}">
                    <a16:creationId xmlns:a16="http://schemas.microsoft.com/office/drawing/2014/main" id="{6F139248-409A-2C86-40C6-60BAD5672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000" y="3490300"/>
                <a:ext cx="342850" cy="644500"/>
              </a:xfrm>
              <a:custGeom>
                <a:avLst/>
                <a:gdLst>
                  <a:gd name="T0" fmla="*/ 1 w 13714"/>
                  <a:gd name="T1" fmla="*/ 0 h 25780"/>
                  <a:gd name="T2" fmla="*/ 6014 w 13714"/>
                  <a:gd name="T3" fmla="*/ 5848 h 25780"/>
                  <a:gd name="T4" fmla="*/ 6832 w 13714"/>
                  <a:gd name="T5" fmla="*/ 8864 h 25780"/>
                  <a:gd name="T6" fmla="*/ 7269 w 13714"/>
                  <a:gd name="T7" fmla="*/ 9853 h 25780"/>
                  <a:gd name="T8" fmla="*/ 8794 w 13714"/>
                  <a:gd name="T9" fmla="*/ 12097 h 25780"/>
                  <a:gd name="T10" fmla="*/ 9532 w 13714"/>
                  <a:gd name="T11" fmla="*/ 15304 h 25780"/>
                  <a:gd name="T12" fmla="*/ 10094 w 13714"/>
                  <a:gd name="T13" fmla="*/ 19169 h 25780"/>
                  <a:gd name="T14" fmla="*/ 11977 w 13714"/>
                  <a:gd name="T15" fmla="*/ 22557 h 25780"/>
                  <a:gd name="T16" fmla="*/ 12132 w 13714"/>
                  <a:gd name="T17" fmla="*/ 22908 h 25780"/>
                  <a:gd name="T18" fmla="*/ 12815 w 13714"/>
                  <a:gd name="T19" fmla="*/ 24745 h 25780"/>
                  <a:gd name="T20" fmla="*/ 13713 w 13714"/>
                  <a:gd name="T21" fmla="*/ 25779 h 257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714" h="25780" fill="none" extrusionOk="0">
                    <a:moveTo>
                      <a:pt x="1" y="0"/>
                    </a:moveTo>
                    <a:cubicBezTo>
                      <a:pt x="2791" y="823"/>
                      <a:pt x="5110" y="3082"/>
                      <a:pt x="6014" y="5848"/>
                    </a:cubicBezTo>
                    <a:cubicBezTo>
                      <a:pt x="6335" y="6837"/>
                      <a:pt x="6491" y="7886"/>
                      <a:pt x="6832" y="8864"/>
                    </a:cubicBezTo>
                    <a:cubicBezTo>
                      <a:pt x="6952" y="9206"/>
                      <a:pt x="7088" y="9537"/>
                      <a:pt x="7269" y="9853"/>
                    </a:cubicBezTo>
                    <a:cubicBezTo>
                      <a:pt x="7710" y="10641"/>
                      <a:pt x="8368" y="11299"/>
                      <a:pt x="8794" y="12097"/>
                    </a:cubicBezTo>
                    <a:cubicBezTo>
                      <a:pt x="9321" y="13081"/>
                      <a:pt x="9452" y="14180"/>
                      <a:pt x="9532" y="15304"/>
                    </a:cubicBezTo>
                    <a:cubicBezTo>
                      <a:pt x="9628" y="16614"/>
                      <a:pt x="9638" y="17954"/>
                      <a:pt x="10094" y="19169"/>
                    </a:cubicBezTo>
                    <a:cubicBezTo>
                      <a:pt x="10551" y="20379"/>
                      <a:pt x="11425" y="21393"/>
                      <a:pt x="11977" y="22557"/>
                    </a:cubicBezTo>
                    <a:cubicBezTo>
                      <a:pt x="12032" y="22672"/>
                      <a:pt x="12082" y="22788"/>
                      <a:pt x="12132" y="22908"/>
                    </a:cubicBezTo>
                    <a:cubicBezTo>
                      <a:pt x="12368" y="23501"/>
                      <a:pt x="12534" y="24173"/>
                      <a:pt x="12815" y="24745"/>
                    </a:cubicBezTo>
                    <a:cubicBezTo>
                      <a:pt x="13026" y="25172"/>
                      <a:pt x="13297" y="25543"/>
                      <a:pt x="13713" y="2577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43" name="Google Shape;256;p2">
                <a:extLst>
                  <a:ext uri="{FF2B5EF4-FFF2-40B4-BE49-F238E27FC236}">
                    <a16:creationId xmlns:a16="http://schemas.microsoft.com/office/drawing/2014/main" id="{5494C05C-A89F-C3E9-38BC-310ABE52D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925" y="4108925"/>
                <a:ext cx="624575" cy="25"/>
              </a:xfrm>
              <a:custGeom>
                <a:avLst/>
                <a:gdLst>
                  <a:gd name="T0" fmla="*/ 24982 w 24983"/>
                  <a:gd name="T1" fmla="*/ 0 h 1"/>
                  <a:gd name="T2" fmla="*/ 24836 w 24983"/>
                  <a:gd name="T3" fmla="*/ 0 h 1"/>
                  <a:gd name="T4" fmla="*/ 22959 w 24983"/>
                  <a:gd name="T5" fmla="*/ 0 h 1"/>
                  <a:gd name="T6" fmla="*/ 20490 w 24983"/>
                  <a:gd name="T7" fmla="*/ 0 h 1"/>
                  <a:gd name="T8" fmla="*/ 19074 w 24983"/>
                  <a:gd name="T9" fmla="*/ 0 h 1"/>
                  <a:gd name="T10" fmla="*/ 17328 w 24983"/>
                  <a:gd name="T11" fmla="*/ 0 h 1"/>
                  <a:gd name="T12" fmla="*/ 15827 w 24983"/>
                  <a:gd name="T13" fmla="*/ 0 h 1"/>
                  <a:gd name="T14" fmla="*/ 12253 w 24983"/>
                  <a:gd name="T15" fmla="*/ 0 h 1"/>
                  <a:gd name="T16" fmla="*/ 8970 w 24983"/>
                  <a:gd name="T17" fmla="*/ 0 h 1"/>
                  <a:gd name="T18" fmla="*/ 7018 w 24983"/>
                  <a:gd name="T19" fmla="*/ 0 h 1"/>
                  <a:gd name="T20" fmla="*/ 2927 w 24983"/>
                  <a:gd name="T21" fmla="*/ 0 h 1"/>
                  <a:gd name="T22" fmla="*/ 1 w 24983"/>
                  <a:gd name="T2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983" h="1" fill="none" extrusionOk="0">
                    <a:moveTo>
                      <a:pt x="24982" y="0"/>
                    </a:moveTo>
                    <a:lnTo>
                      <a:pt x="24836" y="0"/>
                    </a:lnTo>
                    <a:lnTo>
                      <a:pt x="22959" y="0"/>
                    </a:lnTo>
                    <a:lnTo>
                      <a:pt x="20490" y="0"/>
                    </a:lnTo>
                    <a:lnTo>
                      <a:pt x="19074" y="0"/>
                    </a:lnTo>
                    <a:lnTo>
                      <a:pt x="17328" y="0"/>
                    </a:lnTo>
                    <a:lnTo>
                      <a:pt x="15827" y="0"/>
                    </a:lnTo>
                    <a:lnTo>
                      <a:pt x="12253" y="0"/>
                    </a:lnTo>
                    <a:lnTo>
                      <a:pt x="8970" y="0"/>
                    </a:lnTo>
                    <a:lnTo>
                      <a:pt x="7018" y="0"/>
                    </a:lnTo>
                    <a:lnTo>
                      <a:pt x="2927" y="0"/>
                    </a:lnTo>
                    <a:lnTo>
                      <a:pt x="1" y="0"/>
                    </a:ln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44" name="Google Shape;257;p2">
                <a:extLst>
                  <a:ext uri="{FF2B5EF4-FFF2-40B4-BE49-F238E27FC236}">
                    <a16:creationId xmlns:a16="http://schemas.microsoft.com/office/drawing/2014/main" id="{9A16EAE2-4A57-584D-7FB5-14C4BA5B9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9100" y="3084725"/>
                <a:ext cx="116725" cy="54125"/>
              </a:xfrm>
              <a:custGeom>
                <a:avLst/>
                <a:gdLst>
                  <a:gd name="T0" fmla="*/ 1 w 4669"/>
                  <a:gd name="T1" fmla="*/ 1 h 2165"/>
                  <a:gd name="T2" fmla="*/ 31 w 4669"/>
                  <a:gd name="T3" fmla="*/ 121 h 2165"/>
                  <a:gd name="T4" fmla="*/ 608 w 4669"/>
                  <a:gd name="T5" fmla="*/ 2164 h 2165"/>
                  <a:gd name="T6" fmla="*/ 668 w 4669"/>
                  <a:gd name="T7" fmla="*/ 2144 h 2165"/>
                  <a:gd name="T8" fmla="*/ 3564 w 4669"/>
                  <a:gd name="T9" fmla="*/ 1231 h 2165"/>
                  <a:gd name="T10" fmla="*/ 4658 w 4669"/>
                  <a:gd name="T11" fmla="*/ 924 h 2165"/>
                  <a:gd name="T12" fmla="*/ 4668 w 4669"/>
                  <a:gd name="T13" fmla="*/ 919 h 2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69" h="2165" fill="none" extrusionOk="0">
                    <a:moveTo>
                      <a:pt x="1" y="1"/>
                    </a:moveTo>
                    <a:cubicBezTo>
                      <a:pt x="11" y="41"/>
                      <a:pt x="21" y="81"/>
                      <a:pt x="31" y="121"/>
                    </a:cubicBezTo>
                    <a:cubicBezTo>
                      <a:pt x="181" y="814"/>
                      <a:pt x="377" y="1497"/>
                      <a:pt x="608" y="2164"/>
                    </a:cubicBezTo>
                    <a:cubicBezTo>
                      <a:pt x="628" y="2159"/>
                      <a:pt x="648" y="2154"/>
                      <a:pt x="668" y="2144"/>
                    </a:cubicBezTo>
                    <a:cubicBezTo>
                      <a:pt x="1612" y="1838"/>
                      <a:pt x="2596" y="1517"/>
                      <a:pt x="3564" y="1231"/>
                    </a:cubicBezTo>
                    <a:cubicBezTo>
                      <a:pt x="3931" y="1120"/>
                      <a:pt x="4297" y="1020"/>
                      <a:pt x="4658" y="924"/>
                    </a:cubicBezTo>
                    <a:cubicBezTo>
                      <a:pt x="4663" y="919"/>
                      <a:pt x="4663" y="919"/>
                      <a:pt x="4668" y="91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45" name="Google Shape;258;p2">
                <a:extLst>
                  <a:ext uri="{FF2B5EF4-FFF2-40B4-BE49-F238E27FC236}">
                    <a16:creationId xmlns:a16="http://schemas.microsoft.com/office/drawing/2014/main" id="{52A4DA3E-DC2B-5DF2-AB63-B747B071FC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3125" y="3124650"/>
                <a:ext cx="126000" cy="76425"/>
              </a:xfrm>
              <a:custGeom>
                <a:avLst/>
                <a:gdLst>
                  <a:gd name="T0" fmla="*/ 1 w 5040"/>
                  <a:gd name="T1" fmla="*/ 0 h 3057"/>
                  <a:gd name="T2" fmla="*/ 6 w 5040"/>
                  <a:gd name="T3" fmla="*/ 20 h 3057"/>
                  <a:gd name="T4" fmla="*/ 1175 w 5040"/>
                  <a:gd name="T5" fmla="*/ 3017 h 3057"/>
                  <a:gd name="T6" fmla="*/ 1190 w 5040"/>
                  <a:gd name="T7" fmla="*/ 3057 h 3057"/>
                  <a:gd name="T8" fmla="*/ 1737 w 5040"/>
                  <a:gd name="T9" fmla="*/ 2781 h 3057"/>
                  <a:gd name="T10" fmla="*/ 2520 w 5040"/>
                  <a:gd name="T11" fmla="*/ 2434 h 3057"/>
                  <a:gd name="T12" fmla="*/ 4031 w 5040"/>
                  <a:gd name="T13" fmla="*/ 1777 h 3057"/>
                  <a:gd name="T14" fmla="*/ 4935 w 5040"/>
                  <a:gd name="T15" fmla="*/ 1385 h 3057"/>
                  <a:gd name="T16" fmla="*/ 5040 w 5040"/>
                  <a:gd name="T17" fmla="*/ 1340 h 3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40" h="3057" fill="none" extrusionOk="0">
                    <a:moveTo>
                      <a:pt x="1" y="0"/>
                    </a:moveTo>
                    <a:cubicBezTo>
                      <a:pt x="1" y="10"/>
                      <a:pt x="6" y="15"/>
                      <a:pt x="6" y="20"/>
                    </a:cubicBezTo>
                    <a:cubicBezTo>
                      <a:pt x="267" y="1064"/>
                      <a:pt x="663" y="2073"/>
                      <a:pt x="1175" y="3017"/>
                    </a:cubicBezTo>
                    <a:cubicBezTo>
                      <a:pt x="1180" y="3032"/>
                      <a:pt x="1185" y="3042"/>
                      <a:pt x="1190" y="3057"/>
                    </a:cubicBezTo>
                    <a:cubicBezTo>
                      <a:pt x="1290" y="2901"/>
                      <a:pt x="1572" y="2856"/>
                      <a:pt x="1737" y="2781"/>
                    </a:cubicBezTo>
                    <a:cubicBezTo>
                      <a:pt x="1998" y="2665"/>
                      <a:pt x="2259" y="2550"/>
                      <a:pt x="2520" y="2434"/>
                    </a:cubicBezTo>
                    <a:cubicBezTo>
                      <a:pt x="3022" y="2214"/>
                      <a:pt x="3529" y="1998"/>
                      <a:pt x="4031" y="1777"/>
                    </a:cubicBezTo>
                    <a:cubicBezTo>
                      <a:pt x="4332" y="1646"/>
                      <a:pt x="4633" y="1516"/>
                      <a:pt x="4935" y="1385"/>
                    </a:cubicBezTo>
                    <a:cubicBezTo>
                      <a:pt x="4970" y="1365"/>
                      <a:pt x="5005" y="1355"/>
                      <a:pt x="5040" y="134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46" name="Google Shape;259;p2">
                <a:extLst>
                  <a:ext uri="{FF2B5EF4-FFF2-40B4-BE49-F238E27FC236}">
                    <a16:creationId xmlns:a16="http://schemas.microsoft.com/office/drawing/2014/main" id="{822AD0CC-4325-EEC6-4653-C0C4CFC6CF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7700" y="3257275"/>
                <a:ext cx="109575" cy="54100"/>
              </a:xfrm>
              <a:custGeom>
                <a:avLst/>
                <a:gdLst>
                  <a:gd name="T0" fmla="*/ 1 w 4383"/>
                  <a:gd name="T1" fmla="*/ 0 h 2164"/>
                  <a:gd name="T2" fmla="*/ 1 w 4383"/>
                  <a:gd name="T3" fmla="*/ 21 h 2164"/>
                  <a:gd name="T4" fmla="*/ 422 w 4383"/>
                  <a:gd name="T5" fmla="*/ 2164 h 2164"/>
                  <a:gd name="T6" fmla="*/ 502 w 4383"/>
                  <a:gd name="T7" fmla="*/ 2144 h 2164"/>
                  <a:gd name="T8" fmla="*/ 4302 w 4383"/>
                  <a:gd name="T9" fmla="*/ 1065 h 2164"/>
                  <a:gd name="T10" fmla="*/ 4382 w 4383"/>
                  <a:gd name="T11" fmla="*/ 1039 h 2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83" h="2164" fill="none" extrusionOk="0">
                    <a:moveTo>
                      <a:pt x="1" y="0"/>
                    </a:moveTo>
                    <a:cubicBezTo>
                      <a:pt x="1" y="11"/>
                      <a:pt x="1" y="16"/>
                      <a:pt x="1" y="21"/>
                    </a:cubicBezTo>
                    <a:cubicBezTo>
                      <a:pt x="101" y="743"/>
                      <a:pt x="241" y="1461"/>
                      <a:pt x="422" y="2164"/>
                    </a:cubicBezTo>
                    <a:cubicBezTo>
                      <a:pt x="447" y="2159"/>
                      <a:pt x="477" y="2149"/>
                      <a:pt x="502" y="2144"/>
                    </a:cubicBezTo>
                    <a:cubicBezTo>
                      <a:pt x="1752" y="1777"/>
                      <a:pt x="3052" y="1431"/>
                      <a:pt x="4302" y="1065"/>
                    </a:cubicBezTo>
                    <a:cubicBezTo>
                      <a:pt x="4332" y="1055"/>
                      <a:pt x="4357" y="1050"/>
                      <a:pt x="4382" y="103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47" name="Google Shape;260;p2">
                <a:extLst>
                  <a:ext uri="{FF2B5EF4-FFF2-40B4-BE49-F238E27FC236}">
                    <a16:creationId xmlns:a16="http://schemas.microsoft.com/office/drawing/2014/main" id="{8CC3DDFB-215E-1D69-1244-7FE6FE3457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725" y="3297300"/>
                <a:ext cx="102800" cy="49350"/>
              </a:xfrm>
              <a:custGeom>
                <a:avLst/>
                <a:gdLst>
                  <a:gd name="T0" fmla="*/ 1 w 4112"/>
                  <a:gd name="T1" fmla="*/ 1 h 1974"/>
                  <a:gd name="T2" fmla="*/ 1 w 4112"/>
                  <a:gd name="T3" fmla="*/ 6 h 1974"/>
                  <a:gd name="T4" fmla="*/ 563 w 4112"/>
                  <a:gd name="T5" fmla="*/ 1973 h 1974"/>
                  <a:gd name="T6" fmla="*/ 573 w 4112"/>
                  <a:gd name="T7" fmla="*/ 1973 h 1974"/>
                  <a:gd name="T8" fmla="*/ 1471 w 4112"/>
                  <a:gd name="T9" fmla="*/ 1697 h 1974"/>
                  <a:gd name="T10" fmla="*/ 4071 w 4112"/>
                  <a:gd name="T11" fmla="*/ 969 h 1974"/>
                  <a:gd name="T12" fmla="*/ 4111 w 4112"/>
                  <a:gd name="T13" fmla="*/ 959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12" h="1974" fill="none" extrusionOk="0">
                    <a:moveTo>
                      <a:pt x="1" y="1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86" y="663"/>
                      <a:pt x="377" y="1321"/>
                      <a:pt x="563" y="1973"/>
                    </a:cubicBezTo>
                    <a:cubicBezTo>
                      <a:pt x="568" y="1973"/>
                      <a:pt x="573" y="1973"/>
                      <a:pt x="573" y="1973"/>
                    </a:cubicBezTo>
                    <a:cubicBezTo>
                      <a:pt x="829" y="1818"/>
                      <a:pt x="1185" y="1777"/>
                      <a:pt x="1471" y="1697"/>
                    </a:cubicBezTo>
                    <a:cubicBezTo>
                      <a:pt x="2340" y="1456"/>
                      <a:pt x="3208" y="1215"/>
                      <a:pt x="4071" y="969"/>
                    </a:cubicBezTo>
                    <a:cubicBezTo>
                      <a:pt x="4086" y="964"/>
                      <a:pt x="4096" y="964"/>
                      <a:pt x="4111" y="95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48" name="Google Shape;261;p2">
                <a:extLst>
                  <a:ext uri="{FF2B5EF4-FFF2-40B4-BE49-F238E27FC236}">
                    <a16:creationId xmlns:a16="http://schemas.microsoft.com/office/drawing/2014/main" id="{EAAD1309-CC11-392A-F3FB-3A9ECB3EEC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1100" y="3081100"/>
                <a:ext cx="77950" cy="170175"/>
              </a:xfrm>
              <a:custGeom>
                <a:avLst/>
                <a:gdLst>
                  <a:gd name="T0" fmla="*/ 3117 w 3118"/>
                  <a:gd name="T1" fmla="*/ 0 h 6807"/>
                  <a:gd name="T2" fmla="*/ 2284 w 3118"/>
                  <a:gd name="T3" fmla="*/ 1376 h 6807"/>
                  <a:gd name="T4" fmla="*/ 1988 w 3118"/>
                  <a:gd name="T5" fmla="*/ 2344 h 6807"/>
                  <a:gd name="T6" fmla="*/ 1712 w 3118"/>
                  <a:gd name="T7" fmla="*/ 3519 h 6807"/>
                  <a:gd name="T8" fmla="*/ 1280 w 3118"/>
                  <a:gd name="T9" fmla="*/ 4874 h 6807"/>
                  <a:gd name="T10" fmla="*/ 0 w 3118"/>
                  <a:gd name="T11" fmla="*/ 6807 h 68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18" h="6807" fill="none" extrusionOk="0">
                    <a:moveTo>
                      <a:pt x="3117" y="0"/>
                    </a:moveTo>
                    <a:cubicBezTo>
                      <a:pt x="2741" y="392"/>
                      <a:pt x="2480" y="869"/>
                      <a:pt x="2284" y="1376"/>
                    </a:cubicBezTo>
                    <a:cubicBezTo>
                      <a:pt x="2169" y="1692"/>
                      <a:pt x="2068" y="2018"/>
                      <a:pt x="1988" y="2344"/>
                    </a:cubicBezTo>
                    <a:cubicBezTo>
                      <a:pt x="1893" y="2736"/>
                      <a:pt x="1807" y="3127"/>
                      <a:pt x="1712" y="3519"/>
                    </a:cubicBezTo>
                    <a:cubicBezTo>
                      <a:pt x="1602" y="3981"/>
                      <a:pt x="1471" y="4437"/>
                      <a:pt x="1280" y="4874"/>
                    </a:cubicBezTo>
                    <a:cubicBezTo>
                      <a:pt x="964" y="5582"/>
                      <a:pt x="497" y="6209"/>
                      <a:pt x="0" y="6807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49" name="Google Shape;262;p2">
                <a:extLst>
                  <a:ext uri="{FF2B5EF4-FFF2-40B4-BE49-F238E27FC236}">
                    <a16:creationId xmlns:a16="http://schemas.microsoft.com/office/drawing/2014/main" id="{CA0323C3-B68F-FCA5-C933-44C69843F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7350" y="3459425"/>
                <a:ext cx="168925" cy="87625"/>
              </a:xfrm>
              <a:custGeom>
                <a:avLst/>
                <a:gdLst>
                  <a:gd name="T0" fmla="*/ 1 w 6757"/>
                  <a:gd name="T1" fmla="*/ 1 h 3505"/>
                  <a:gd name="T2" fmla="*/ 46 w 6757"/>
                  <a:gd name="T3" fmla="*/ 66 h 3505"/>
                  <a:gd name="T4" fmla="*/ 2560 w 6757"/>
                  <a:gd name="T5" fmla="*/ 3444 h 3505"/>
                  <a:gd name="T6" fmla="*/ 2611 w 6757"/>
                  <a:gd name="T7" fmla="*/ 3504 h 3505"/>
                  <a:gd name="T8" fmla="*/ 5286 w 6757"/>
                  <a:gd name="T9" fmla="*/ 1501 h 3505"/>
                  <a:gd name="T10" fmla="*/ 6727 w 6757"/>
                  <a:gd name="T11" fmla="*/ 457 h 3505"/>
                  <a:gd name="T12" fmla="*/ 6757 w 6757"/>
                  <a:gd name="T13" fmla="*/ 442 h 3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57" h="3505" fill="none" extrusionOk="0">
                    <a:moveTo>
                      <a:pt x="1" y="1"/>
                    </a:moveTo>
                    <a:cubicBezTo>
                      <a:pt x="16" y="26"/>
                      <a:pt x="31" y="46"/>
                      <a:pt x="46" y="66"/>
                    </a:cubicBezTo>
                    <a:cubicBezTo>
                      <a:pt x="809" y="1245"/>
                      <a:pt x="1647" y="2375"/>
                      <a:pt x="2560" y="3444"/>
                    </a:cubicBezTo>
                    <a:cubicBezTo>
                      <a:pt x="2576" y="3464"/>
                      <a:pt x="2596" y="3484"/>
                      <a:pt x="2611" y="3504"/>
                    </a:cubicBezTo>
                    <a:cubicBezTo>
                      <a:pt x="3504" y="2847"/>
                      <a:pt x="4387" y="2169"/>
                      <a:pt x="5286" y="1501"/>
                    </a:cubicBezTo>
                    <a:cubicBezTo>
                      <a:pt x="5763" y="1150"/>
                      <a:pt x="6240" y="799"/>
                      <a:pt x="6727" y="457"/>
                    </a:cubicBezTo>
                    <a:cubicBezTo>
                      <a:pt x="6737" y="452"/>
                      <a:pt x="6747" y="447"/>
                      <a:pt x="6757" y="442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50" name="Google Shape;263;p2">
                <a:extLst>
                  <a:ext uri="{FF2B5EF4-FFF2-40B4-BE49-F238E27FC236}">
                    <a16:creationId xmlns:a16="http://schemas.microsoft.com/office/drawing/2014/main" id="{847E98B0-E906-899D-1365-D023F06FE7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5975" y="3506100"/>
                <a:ext cx="164775" cy="84100"/>
              </a:xfrm>
              <a:custGeom>
                <a:avLst/>
                <a:gdLst>
                  <a:gd name="T0" fmla="*/ 0 w 6591"/>
                  <a:gd name="T1" fmla="*/ 909 h 3364"/>
                  <a:gd name="T2" fmla="*/ 20 w 6591"/>
                  <a:gd name="T3" fmla="*/ 934 h 3364"/>
                  <a:gd name="T4" fmla="*/ 1943 w 6591"/>
                  <a:gd name="T5" fmla="*/ 3248 h 3364"/>
                  <a:gd name="T6" fmla="*/ 1948 w 6591"/>
                  <a:gd name="T7" fmla="*/ 3248 h 3364"/>
                  <a:gd name="T8" fmla="*/ 4181 w 6591"/>
                  <a:gd name="T9" fmla="*/ 1883 h 3364"/>
                  <a:gd name="T10" fmla="*/ 4673 w 6591"/>
                  <a:gd name="T11" fmla="*/ 1491 h 3364"/>
                  <a:gd name="T12" fmla="*/ 6591 w 6591"/>
                  <a:gd name="T13" fmla="*/ 1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91" h="3364" fill="none" extrusionOk="0">
                    <a:moveTo>
                      <a:pt x="0" y="909"/>
                    </a:moveTo>
                    <a:cubicBezTo>
                      <a:pt x="10" y="919"/>
                      <a:pt x="10" y="924"/>
                      <a:pt x="20" y="934"/>
                    </a:cubicBezTo>
                    <a:cubicBezTo>
                      <a:pt x="608" y="1747"/>
                      <a:pt x="1250" y="2520"/>
                      <a:pt x="1943" y="3248"/>
                    </a:cubicBezTo>
                    <a:cubicBezTo>
                      <a:pt x="1948" y="3248"/>
                      <a:pt x="1948" y="3248"/>
                      <a:pt x="1948" y="3248"/>
                    </a:cubicBezTo>
                    <a:cubicBezTo>
                      <a:pt x="2103" y="3364"/>
                      <a:pt x="3961" y="2064"/>
                      <a:pt x="4181" y="1883"/>
                    </a:cubicBezTo>
                    <a:cubicBezTo>
                      <a:pt x="4342" y="1752"/>
                      <a:pt x="4508" y="1617"/>
                      <a:pt x="4673" y="1491"/>
                    </a:cubicBezTo>
                    <a:cubicBezTo>
                      <a:pt x="5311" y="990"/>
                      <a:pt x="5963" y="513"/>
                      <a:pt x="6591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51" name="Google Shape;264;p2">
                <a:extLst>
                  <a:ext uri="{FF2B5EF4-FFF2-40B4-BE49-F238E27FC236}">
                    <a16:creationId xmlns:a16="http://schemas.microsoft.com/office/drawing/2014/main" id="{A9659C94-5673-51F5-3F8F-ADB1B8AE7B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050" y="3622050"/>
                <a:ext cx="169300" cy="86475"/>
              </a:xfrm>
              <a:custGeom>
                <a:avLst/>
                <a:gdLst>
                  <a:gd name="T0" fmla="*/ 0 w 6772"/>
                  <a:gd name="T1" fmla="*/ 417 h 3459"/>
                  <a:gd name="T2" fmla="*/ 10 w 6772"/>
                  <a:gd name="T3" fmla="*/ 427 h 3459"/>
                  <a:gd name="T4" fmla="*/ 2640 w 6772"/>
                  <a:gd name="T5" fmla="*/ 3459 h 3459"/>
                  <a:gd name="T6" fmla="*/ 2646 w 6772"/>
                  <a:gd name="T7" fmla="*/ 3459 h 3459"/>
                  <a:gd name="T8" fmla="*/ 5607 w 6772"/>
                  <a:gd name="T9" fmla="*/ 969 h 3459"/>
                  <a:gd name="T10" fmla="*/ 6771 w 6772"/>
                  <a:gd name="T11" fmla="*/ 1 h 3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72" h="3459" fill="none" extrusionOk="0">
                    <a:moveTo>
                      <a:pt x="0" y="417"/>
                    </a:moveTo>
                    <a:cubicBezTo>
                      <a:pt x="5" y="417"/>
                      <a:pt x="10" y="427"/>
                      <a:pt x="10" y="427"/>
                    </a:cubicBezTo>
                    <a:cubicBezTo>
                      <a:pt x="823" y="1491"/>
                      <a:pt x="1707" y="2500"/>
                      <a:pt x="2640" y="3459"/>
                    </a:cubicBezTo>
                    <a:lnTo>
                      <a:pt x="2646" y="3459"/>
                    </a:lnTo>
                    <a:cubicBezTo>
                      <a:pt x="3624" y="2651"/>
                      <a:pt x="4618" y="1802"/>
                      <a:pt x="5607" y="969"/>
                    </a:cubicBezTo>
                    <a:cubicBezTo>
                      <a:pt x="5998" y="643"/>
                      <a:pt x="6385" y="317"/>
                      <a:pt x="6771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52" name="Google Shape;265;p2">
                <a:extLst>
                  <a:ext uri="{FF2B5EF4-FFF2-40B4-BE49-F238E27FC236}">
                    <a16:creationId xmlns:a16="http://schemas.microsoft.com/office/drawing/2014/main" id="{3BB2FFDF-2135-6756-AEC7-F768ACCAD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9325" y="3427300"/>
                <a:ext cx="48350" cy="308725"/>
              </a:xfrm>
              <a:custGeom>
                <a:avLst/>
                <a:gdLst>
                  <a:gd name="T0" fmla="*/ 1627 w 1934"/>
                  <a:gd name="T1" fmla="*/ 1 h 12349"/>
                  <a:gd name="T2" fmla="*/ 1607 w 1934"/>
                  <a:gd name="T3" fmla="*/ 2786 h 12349"/>
                  <a:gd name="T4" fmla="*/ 1281 w 1934"/>
                  <a:gd name="T5" fmla="*/ 3785 h 12349"/>
                  <a:gd name="T6" fmla="*/ 939 w 1934"/>
                  <a:gd name="T7" fmla="*/ 4643 h 12349"/>
                  <a:gd name="T8" fmla="*/ 61 w 1934"/>
                  <a:gd name="T9" fmla="*/ 7449 h 12349"/>
                  <a:gd name="T10" fmla="*/ 36 w 1934"/>
                  <a:gd name="T11" fmla="*/ 8759 h 12349"/>
                  <a:gd name="T12" fmla="*/ 909 w 1934"/>
                  <a:gd name="T13" fmla="*/ 12348 h 12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34" h="12349" fill="none" extrusionOk="0">
                    <a:moveTo>
                      <a:pt x="1627" y="1"/>
                    </a:moveTo>
                    <a:cubicBezTo>
                      <a:pt x="1933" y="894"/>
                      <a:pt x="1853" y="1863"/>
                      <a:pt x="1607" y="2786"/>
                    </a:cubicBezTo>
                    <a:cubicBezTo>
                      <a:pt x="1517" y="3128"/>
                      <a:pt x="1401" y="3459"/>
                      <a:pt x="1281" y="3785"/>
                    </a:cubicBezTo>
                    <a:cubicBezTo>
                      <a:pt x="1175" y="4071"/>
                      <a:pt x="1060" y="4357"/>
                      <a:pt x="939" y="4643"/>
                    </a:cubicBezTo>
                    <a:cubicBezTo>
                      <a:pt x="568" y="5557"/>
                      <a:pt x="186" y="6476"/>
                      <a:pt x="61" y="7449"/>
                    </a:cubicBezTo>
                    <a:cubicBezTo>
                      <a:pt x="6" y="7891"/>
                      <a:pt x="1" y="8323"/>
                      <a:pt x="36" y="8759"/>
                    </a:cubicBezTo>
                    <a:cubicBezTo>
                      <a:pt x="126" y="9974"/>
                      <a:pt x="518" y="11179"/>
                      <a:pt x="909" y="12348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53" name="Google Shape;266;p2">
                <a:extLst>
                  <a:ext uri="{FF2B5EF4-FFF2-40B4-BE49-F238E27FC236}">
                    <a16:creationId xmlns:a16="http://schemas.microsoft.com/office/drawing/2014/main" id="{425F01C5-E284-2C08-EC9D-2355A8B6D3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850" y="3770875"/>
                <a:ext cx="180475" cy="116600"/>
              </a:xfrm>
              <a:custGeom>
                <a:avLst/>
                <a:gdLst>
                  <a:gd name="T0" fmla="*/ 0 w 7219"/>
                  <a:gd name="T1" fmla="*/ 2304 h 4664"/>
                  <a:gd name="T2" fmla="*/ 36 w 7219"/>
                  <a:gd name="T3" fmla="*/ 2334 h 4664"/>
                  <a:gd name="T4" fmla="*/ 2746 w 7219"/>
                  <a:gd name="T5" fmla="*/ 4633 h 4664"/>
                  <a:gd name="T6" fmla="*/ 2781 w 7219"/>
                  <a:gd name="T7" fmla="*/ 4663 h 4664"/>
                  <a:gd name="T8" fmla="*/ 7198 w 7219"/>
                  <a:gd name="T9" fmla="*/ 21 h 4664"/>
                  <a:gd name="T10" fmla="*/ 7218 w 7219"/>
                  <a:gd name="T11" fmla="*/ 0 h 4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19" h="4664" fill="none" extrusionOk="0">
                    <a:moveTo>
                      <a:pt x="0" y="2304"/>
                    </a:moveTo>
                    <a:cubicBezTo>
                      <a:pt x="16" y="2314"/>
                      <a:pt x="26" y="2324"/>
                      <a:pt x="36" y="2334"/>
                    </a:cubicBezTo>
                    <a:cubicBezTo>
                      <a:pt x="904" y="3143"/>
                      <a:pt x="1812" y="3910"/>
                      <a:pt x="2746" y="4633"/>
                    </a:cubicBezTo>
                    <a:cubicBezTo>
                      <a:pt x="2761" y="4643"/>
                      <a:pt x="2771" y="4653"/>
                      <a:pt x="2781" y="4663"/>
                    </a:cubicBezTo>
                    <a:cubicBezTo>
                      <a:pt x="4207" y="3067"/>
                      <a:pt x="5672" y="1511"/>
                      <a:pt x="7198" y="21"/>
                    </a:cubicBezTo>
                    <a:cubicBezTo>
                      <a:pt x="7203" y="10"/>
                      <a:pt x="7208" y="5"/>
                      <a:pt x="7218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54" name="Google Shape;267;p2">
                <a:extLst>
                  <a:ext uri="{FF2B5EF4-FFF2-40B4-BE49-F238E27FC236}">
                    <a16:creationId xmlns:a16="http://schemas.microsoft.com/office/drawing/2014/main" id="{D472ABDF-413C-D79F-FC07-343DA5DC89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975" y="3947550"/>
                <a:ext cx="30525" cy="91875"/>
              </a:xfrm>
              <a:custGeom>
                <a:avLst/>
                <a:gdLst>
                  <a:gd name="T0" fmla="*/ 91 w 1221"/>
                  <a:gd name="T1" fmla="*/ 1 h 3675"/>
                  <a:gd name="T2" fmla="*/ 1220 w 1221"/>
                  <a:gd name="T3" fmla="*/ 3675 h 3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21" h="3675" fill="none" extrusionOk="0">
                    <a:moveTo>
                      <a:pt x="91" y="1"/>
                    </a:moveTo>
                    <a:cubicBezTo>
                      <a:pt x="0" y="1306"/>
                      <a:pt x="412" y="2641"/>
                      <a:pt x="1220" y="3675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55" name="Google Shape;268;p2">
                <a:extLst>
                  <a:ext uri="{FF2B5EF4-FFF2-40B4-BE49-F238E27FC236}">
                    <a16:creationId xmlns:a16="http://schemas.microsoft.com/office/drawing/2014/main" id="{2C03DF5B-96B0-B5E6-ACAB-B047A7F8B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000" y="3176850"/>
                <a:ext cx="70800" cy="73050"/>
              </a:xfrm>
              <a:custGeom>
                <a:avLst/>
                <a:gdLst>
                  <a:gd name="T0" fmla="*/ 0 w 2832"/>
                  <a:gd name="T1" fmla="*/ 1757 h 2922"/>
                  <a:gd name="T2" fmla="*/ 1817 w 2832"/>
                  <a:gd name="T3" fmla="*/ 2896 h 2922"/>
                  <a:gd name="T4" fmla="*/ 1857 w 2832"/>
                  <a:gd name="T5" fmla="*/ 2921 h 2922"/>
                  <a:gd name="T6" fmla="*/ 2831 w 2832"/>
                  <a:gd name="T7" fmla="*/ 20 h 2922"/>
                  <a:gd name="T8" fmla="*/ 2831 w 2832"/>
                  <a:gd name="T9" fmla="*/ 0 h 2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32" h="2922" fill="none" extrusionOk="0">
                    <a:moveTo>
                      <a:pt x="0" y="1757"/>
                    </a:moveTo>
                    <a:cubicBezTo>
                      <a:pt x="602" y="2138"/>
                      <a:pt x="1210" y="2515"/>
                      <a:pt x="1817" y="2896"/>
                    </a:cubicBezTo>
                    <a:cubicBezTo>
                      <a:pt x="1832" y="2901"/>
                      <a:pt x="1847" y="2916"/>
                      <a:pt x="1857" y="2921"/>
                    </a:cubicBezTo>
                    <a:cubicBezTo>
                      <a:pt x="2204" y="1983"/>
                      <a:pt x="2530" y="974"/>
                      <a:pt x="2831" y="20"/>
                    </a:cubicBezTo>
                    <a:cubicBezTo>
                      <a:pt x="2831" y="10"/>
                      <a:pt x="2831" y="10"/>
                      <a:pt x="2831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56" name="Google Shape;269;p2">
                <a:extLst>
                  <a:ext uri="{FF2B5EF4-FFF2-40B4-BE49-F238E27FC236}">
                    <a16:creationId xmlns:a16="http://schemas.microsoft.com/office/drawing/2014/main" id="{D7B4923A-1DF3-7B77-EC17-F6E8F50272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200" y="3253625"/>
                <a:ext cx="85100" cy="86875"/>
              </a:xfrm>
              <a:custGeom>
                <a:avLst/>
                <a:gdLst>
                  <a:gd name="T0" fmla="*/ 0 w 3404"/>
                  <a:gd name="T1" fmla="*/ 2330 h 3475"/>
                  <a:gd name="T2" fmla="*/ 984 w 3404"/>
                  <a:gd name="T3" fmla="*/ 2877 h 3475"/>
                  <a:gd name="T4" fmla="*/ 2209 w 3404"/>
                  <a:gd name="T5" fmla="*/ 3454 h 3475"/>
                  <a:gd name="T6" fmla="*/ 2259 w 3404"/>
                  <a:gd name="T7" fmla="*/ 3474 h 3475"/>
                  <a:gd name="T8" fmla="*/ 3398 w 3404"/>
                  <a:gd name="T9" fmla="*/ 21 h 3475"/>
                  <a:gd name="T10" fmla="*/ 3403 w 3404"/>
                  <a:gd name="T11" fmla="*/ 1 h 3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4" h="3475" fill="none" extrusionOk="0">
                    <a:moveTo>
                      <a:pt x="0" y="2330"/>
                    </a:moveTo>
                    <a:cubicBezTo>
                      <a:pt x="321" y="2521"/>
                      <a:pt x="648" y="2701"/>
                      <a:pt x="984" y="2877"/>
                    </a:cubicBezTo>
                    <a:cubicBezTo>
                      <a:pt x="1381" y="3083"/>
                      <a:pt x="1792" y="3279"/>
                      <a:pt x="2209" y="3454"/>
                    </a:cubicBezTo>
                    <a:cubicBezTo>
                      <a:pt x="2224" y="3459"/>
                      <a:pt x="2239" y="3469"/>
                      <a:pt x="2259" y="3474"/>
                    </a:cubicBezTo>
                    <a:cubicBezTo>
                      <a:pt x="2545" y="2300"/>
                      <a:pt x="2916" y="1135"/>
                      <a:pt x="3398" y="21"/>
                    </a:cubicBezTo>
                    <a:cubicBezTo>
                      <a:pt x="3398" y="16"/>
                      <a:pt x="3403" y="6"/>
                      <a:pt x="3403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57" name="Google Shape;270;p2">
                <a:extLst>
                  <a:ext uri="{FF2B5EF4-FFF2-40B4-BE49-F238E27FC236}">
                    <a16:creationId xmlns:a16="http://schemas.microsoft.com/office/drawing/2014/main" id="{D0D965FC-13FA-B569-5067-0C18454AC8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50" y="3302075"/>
                <a:ext cx="35400" cy="146075"/>
              </a:xfrm>
              <a:custGeom>
                <a:avLst/>
                <a:gdLst>
                  <a:gd name="T0" fmla="*/ 0 w 1416"/>
                  <a:gd name="T1" fmla="*/ 0 h 5843"/>
                  <a:gd name="T2" fmla="*/ 462 w 1416"/>
                  <a:gd name="T3" fmla="*/ 939 h 5843"/>
                  <a:gd name="T4" fmla="*/ 1280 w 1416"/>
                  <a:gd name="T5" fmla="*/ 3363 h 5843"/>
                  <a:gd name="T6" fmla="*/ 1280 w 1416"/>
                  <a:gd name="T7" fmla="*/ 5843 h 5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6" h="5843" fill="none" extrusionOk="0">
                    <a:moveTo>
                      <a:pt x="0" y="0"/>
                    </a:moveTo>
                    <a:cubicBezTo>
                      <a:pt x="156" y="312"/>
                      <a:pt x="316" y="623"/>
                      <a:pt x="462" y="939"/>
                    </a:cubicBezTo>
                    <a:cubicBezTo>
                      <a:pt x="828" y="1717"/>
                      <a:pt x="1145" y="2515"/>
                      <a:pt x="1280" y="3363"/>
                    </a:cubicBezTo>
                    <a:cubicBezTo>
                      <a:pt x="1416" y="4181"/>
                      <a:pt x="1371" y="5020"/>
                      <a:pt x="1280" y="5843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58" name="Google Shape;271;p2">
                <a:extLst>
                  <a:ext uri="{FF2B5EF4-FFF2-40B4-BE49-F238E27FC236}">
                    <a16:creationId xmlns:a16="http://schemas.microsoft.com/office/drawing/2014/main" id="{1CCF0F38-7188-6DE7-9E8E-6F1F4FB808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150" y="3456425"/>
                <a:ext cx="119975" cy="109675"/>
              </a:xfrm>
              <a:custGeom>
                <a:avLst/>
                <a:gdLst>
                  <a:gd name="T0" fmla="*/ 0 w 4799"/>
                  <a:gd name="T1" fmla="*/ 3157 h 4387"/>
                  <a:gd name="T2" fmla="*/ 30 w 4799"/>
                  <a:gd name="T3" fmla="*/ 3172 h 4387"/>
                  <a:gd name="T4" fmla="*/ 557 w 4799"/>
                  <a:gd name="T5" fmla="*/ 3443 h 4387"/>
                  <a:gd name="T6" fmla="*/ 2645 w 4799"/>
                  <a:gd name="T7" fmla="*/ 4372 h 4387"/>
                  <a:gd name="T8" fmla="*/ 2675 w 4799"/>
                  <a:gd name="T9" fmla="*/ 4387 h 4387"/>
                  <a:gd name="T10" fmla="*/ 4799 w 4799"/>
                  <a:gd name="T11" fmla="*/ 0 h 4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99" h="4387" fill="none" extrusionOk="0">
                    <a:moveTo>
                      <a:pt x="0" y="3157"/>
                    </a:moveTo>
                    <a:cubicBezTo>
                      <a:pt x="10" y="3162"/>
                      <a:pt x="20" y="3167"/>
                      <a:pt x="30" y="3172"/>
                    </a:cubicBezTo>
                    <a:cubicBezTo>
                      <a:pt x="196" y="3278"/>
                      <a:pt x="377" y="3358"/>
                      <a:pt x="557" y="3443"/>
                    </a:cubicBezTo>
                    <a:cubicBezTo>
                      <a:pt x="1255" y="3750"/>
                      <a:pt x="1953" y="4061"/>
                      <a:pt x="2645" y="4372"/>
                    </a:cubicBezTo>
                    <a:cubicBezTo>
                      <a:pt x="2655" y="4377"/>
                      <a:pt x="2665" y="4382"/>
                      <a:pt x="2675" y="4387"/>
                    </a:cubicBezTo>
                    <a:cubicBezTo>
                      <a:pt x="3393" y="2936"/>
                      <a:pt x="4086" y="1446"/>
                      <a:pt x="4799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59" name="Google Shape;272;p2">
                <a:extLst>
                  <a:ext uri="{FF2B5EF4-FFF2-40B4-BE49-F238E27FC236}">
                    <a16:creationId xmlns:a16="http://schemas.microsoft.com/office/drawing/2014/main" id="{7AD01FBE-B90A-0155-3FB9-B0A828B3BD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4200" y="3734475"/>
                <a:ext cx="3900" cy="29650"/>
              </a:xfrm>
              <a:custGeom>
                <a:avLst/>
                <a:gdLst>
                  <a:gd name="T0" fmla="*/ 156 w 156"/>
                  <a:gd name="T1" fmla="*/ 1 h 1186"/>
                  <a:gd name="T2" fmla="*/ 0 w 156"/>
                  <a:gd name="T3" fmla="*/ 1185 h 1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6" h="1186" fill="none" extrusionOk="0">
                    <a:moveTo>
                      <a:pt x="156" y="1"/>
                    </a:moveTo>
                    <a:cubicBezTo>
                      <a:pt x="106" y="392"/>
                      <a:pt x="51" y="789"/>
                      <a:pt x="0" y="1185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60" name="Google Shape;273;p2">
                <a:extLst>
                  <a:ext uri="{FF2B5EF4-FFF2-40B4-BE49-F238E27FC236}">
                    <a16:creationId xmlns:a16="http://schemas.microsoft.com/office/drawing/2014/main" id="{FF20E1F5-76F6-AEFB-0009-50F24881E8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8625" y="3749800"/>
                <a:ext cx="2025" cy="22475"/>
              </a:xfrm>
              <a:custGeom>
                <a:avLst/>
                <a:gdLst>
                  <a:gd name="T0" fmla="*/ 81 w 81"/>
                  <a:gd name="T1" fmla="*/ 0 h 899"/>
                  <a:gd name="T2" fmla="*/ 1 w 81"/>
                  <a:gd name="T3" fmla="*/ 899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1" h="899" fill="none" extrusionOk="0">
                    <a:moveTo>
                      <a:pt x="81" y="0"/>
                    </a:moveTo>
                    <a:cubicBezTo>
                      <a:pt x="26" y="296"/>
                      <a:pt x="1" y="598"/>
                      <a:pt x="1" y="89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61" name="Google Shape;274;p2">
                <a:extLst>
                  <a:ext uri="{FF2B5EF4-FFF2-40B4-BE49-F238E27FC236}">
                    <a16:creationId xmlns:a16="http://schemas.microsoft.com/office/drawing/2014/main" id="{5685D2CF-1AB5-7F55-7572-8A014B7B92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5150" y="3529575"/>
                <a:ext cx="124500" cy="117725"/>
              </a:xfrm>
              <a:custGeom>
                <a:avLst/>
                <a:gdLst>
                  <a:gd name="T0" fmla="*/ 1 w 4980"/>
                  <a:gd name="T1" fmla="*/ 4196 h 4709"/>
                  <a:gd name="T2" fmla="*/ 26 w 4980"/>
                  <a:gd name="T3" fmla="*/ 4201 h 4709"/>
                  <a:gd name="T4" fmla="*/ 2771 w 4980"/>
                  <a:gd name="T5" fmla="*/ 4708 h 4709"/>
                  <a:gd name="T6" fmla="*/ 2781 w 4980"/>
                  <a:gd name="T7" fmla="*/ 4708 h 4709"/>
                  <a:gd name="T8" fmla="*/ 4970 w 4980"/>
                  <a:gd name="T9" fmla="*/ 15 h 4709"/>
                  <a:gd name="T10" fmla="*/ 4980 w 4980"/>
                  <a:gd name="T11" fmla="*/ 0 h 4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80" h="4709" fill="none" extrusionOk="0">
                    <a:moveTo>
                      <a:pt x="1" y="4196"/>
                    </a:moveTo>
                    <a:cubicBezTo>
                      <a:pt x="11" y="4201"/>
                      <a:pt x="16" y="4201"/>
                      <a:pt x="26" y="4201"/>
                    </a:cubicBezTo>
                    <a:cubicBezTo>
                      <a:pt x="939" y="4367"/>
                      <a:pt x="1853" y="4538"/>
                      <a:pt x="2771" y="4708"/>
                    </a:cubicBezTo>
                    <a:cubicBezTo>
                      <a:pt x="2771" y="4708"/>
                      <a:pt x="2781" y="4708"/>
                      <a:pt x="2781" y="4708"/>
                    </a:cubicBezTo>
                    <a:cubicBezTo>
                      <a:pt x="3419" y="3102"/>
                      <a:pt x="4111" y="1516"/>
                      <a:pt x="4970" y="15"/>
                    </a:cubicBezTo>
                    <a:cubicBezTo>
                      <a:pt x="4975" y="10"/>
                      <a:pt x="4980" y="5"/>
                      <a:pt x="4980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62" name="Google Shape;275;p2">
                <a:extLst>
                  <a:ext uri="{FF2B5EF4-FFF2-40B4-BE49-F238E27FC236}">
                    <a16:creationId xmlns:a16="http://schemas.microsoft.com/office/drawing/2014/main" id="{8BAF5746-2266-213F-32A1-FDFE0D3A52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450" y="3822075"/>
                <a:ext cx="47825" cy="162025"/>
              </a:xfrm>
              <a:custGeom>
                <a:avLst/>
                <a:gdLst>
                  <a:gd name="T0" fmla="*/ 201 w 1913"/>
                  <a:gd name="T1" fmla="*/ 0 h 6481"/>
                  <a:gd name="T2" fmla="*/ 748 w 1913"/>
                  <a:gd name="T3" fmla="*/ 3303 h 6481"/>
                  <a:gd name="T4" fmla="*/ 1913 w 1913"/>
                  <a:gd name="T5" fmla="*/ 6480 h 6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13" h="6481" fill="none" extrusionOk="0">
                    <a:moveTo>
                      <a:pt x="201" y="0"/>
                    </a:moveTo>
                    <a:cubicBezTo>
                      <a:pt x="1" y="1110"/>
                      <a:pt x="327" y="2254"/>
                      <a:pt x="748" y="3303"/>
                    </a:cubicBezTo>
                    <a:cubicBezTo>
                      <a:pt x="1170" y="4352"/>
                      <a:pt x="1692" y="5371"/>
                      <a:pt x="1913" y="648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63" name="Google Shape;276;p2">
                <a:extLst>
                  <a:ext uri="{FF2B5EF4-FFF2-40B4-BE49-F238E27FC236}">
                    <a16:creationId xmlns:a16="http://schemas.microsoft.com/office/drawing/2014/main" id="{2DFD6A64-CE6D-28D6-DB13-E733437A8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5725" y="3338975"/>
                <a:ext cx="80575" cy="51700"/>
              </a:xfrm>
              <a:custGeom>
                <a:avLst/>
                <a:gdLst>
                  <a:gd name="T0" fmla="*/ 296 w 3223"/>
                  <a:gd name="T1" fmla="*/ 0 h 2068"/>
                  <a:gd name="T2" fmla="*/ 276 w 3223"/>
                  <a:gd name="T3" fmla="*/ 95 h 2068"/>
                  <a:gd name="T4" fmla="*/ 0 w 3223"/>
                  <a:gd name="T5" fmla="*/ 2063 h 2068"/>
                  <a:gd name="T6" fmla="*/ 0 w 3223"/>
                  <a:gd name="T7" fmla="*/ 2068 h 2068"/>
                  <a:gd name="T8" fmla="*/ 3177 w 3223"/>
                  <a:gd name="T9" fmla="*/ 1466 h 2068"/>
                  <a:gd name="T10" fmla="*/ 3222 w 3223"/>
                  <a:gd name="T11" fmla="*/ 1456 h 20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23" h="2068" fill="none" extrusionOk="0">
                    <a:moveTo>
                      <a:pt x="296" y="0"/>
                    </a:moveTo>
                    <a:cubicBezTo>
                      <a:pt x="286" y="30"/>
                      <a:pt x="281" y="65"/>
                      <a:pt x="276" y="95"/>
                    </a:cubicBezTo>
                    <a:cubicBezTo>
                      <a:pt x="161" y="748"/>
                      <a:pt x="110" y="1410"/>
                      <a:pt x="0" y="2063"/>
                    </a:cubicBezTo>
                    <a:lnTo>
                      <a:pt x="0" y="2068"/>
                    </a:lnTo>
                    <a:cubicBezTo>
                      <a:pt x="1044" y="1877"/>
                      <a:pt x="2133" y="1656"/>
                      <a:pt x="3177" y="1466"/>
                    </a:cubicBezTo>
                    <a:cubicBezTo>
                      <a:pt x="3192" y="1461"/>
                      <a:pt x="3207" y="1456"/>
                      <a:pt x="3222" y="1456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64" name="Google Shape;277;p2">
                <a:extLst>
                  <a:ext uri="{FF2B5EF4-FFF2-40B4-BE49-F238E27FC236}">
                    <a16:creationId xmlns:a16="http://schemas.microsoft.com/office/drawing/2014/main" id="{C7700E55-CC01-BF37-319A-BE4613C7F7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6975" y="3365325"/>
                <a:ext cx="61775" cy="60250"/>
              </a:xfrm>
              <a:custGeom>
                <a:avLst/>
                <a:gdLst>
                  <a:gd name="T0" fmla="*/ 56 w 2471"/>
                  <a:gd name="T1" fmla="*/ 0 h 2410"/>
                  <a:gd name="T2" fmla="*/ 51 w 2471"/>
                  <a:gd name="T3" fmla="*/ 95 h 2410"/>
                  <a:gd name="T4" fmla="*/ 36 w 2471"/>
                  <a:gd name="T5" fmla="*/ 2404 h 2410"/>
                  <a:gd name="T6" fmla="*/ 36 w 2471"/>
                  <a:gd name="T7" fmla="*/ 2409 h 2410"/>
                  <a:gd name="T8" fmla="*/ 2445 w 2471"/>
                  <a:gd name="T9" fmla="*/ 1912 h 2410"/>
                  <a:gd name="T10" fmla="*/ 2470 w 2471"/>
                  <a:gd name="T11" fmla="*/ 1907 h 2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71" h="2410" fill="none" extrusionOk="0">
                    <a:moveTo>
                      <a:pt x="56" y="0"/>
                    </a:moveTo>
                    <a:cubicBezTo>
                      <a:pt x="56" y="35"/>
                      <a:pt x="51" y="60"/>
                      <a:pt x="51" y="95"/>
                    </a:cubicBezTo>
                    <a:cubicBezTo>
                      <a:pt x="6" y="863"/>
                      <a:pt x="1" y="1636"/>
                      <a:pt x="36" y="2404"/>
                    </a:cubicBezTo>
                    <a:lnTo>
                      <a:pt x="36" y="2409"/>
                    </a:lnTo>
                    <a:cubicBezTo>
                      <a:pt x="824" y="2204"/>
                      <a:pt x="1642" y="1988"/>
                      <a:pt x="2445" y="1912"/>
                    </a:cubicBezTo>
                    <a:cubicBezTo>
                      <a:pt x="2455" y="1912"/>
                      <a:pt x="2460" y="1907"/>
                      <a:pt x="2470" y="1907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65" name="Google Shape;278;p2">
                <a:extLst>
                  <a:ext uri="{FF2B5EF4-FFF2-40B4-BE49-F238E27FC236}">
                    <a16:creationId xmlns:a16="http://schemas.microsoft.com/office/drawing/2014/main" id="{E137B429-FEB4-C51D-F610-C36FEAC2EB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9925" y="3494050"/>
                <a:ext cx="89250" cy="65525"/>
              </a:xfrm>
              <a:custGeom>
                <a:avLst/>
                <a:gdLst>
                  <a:gd name="T0" fmla="*/ 71 w 3570"/>
                  <a:gd name="T1" fmla="*/ 1 h 2621"/>
                  <a:gd name="T2" fmla="*/ 66 w 3570"/>
                  <a:gd name="T3" fmla="*/ 71 h 2621"/>
                  <a:gd name="T4" fmla="*/ 46 w 3570"/>
                  <a:gd name="T5" fmla="*/ 2621 h 2621"/>
                  <a:gd name="T6" fmla="*/ 86 w 3570"/>
                  <a:gd name="T7" fmla="*/ 2601 h 2621"/>
                  <a:gd name="T8" fmla="*/ 3569 w 3570"/>
                  <a:gd name="T9" fmla="*/ 1110 h 2621"/>
                  <a:gd name="T10" fmla="*/ 3569 w 3570"/>
                  <a:gd name="T11" fmla="*/ 1110 h 2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70" h="2621" fill="none" extrusionOk="0">
                    <a:moveTo>
                      <a:pt x="71" y="1"/>
                    </a:moveTo>
                    <a:cubicBezTo>
                      <a:pt x="71" y="26"/>
                      <a:pt x="66" y="46"/>
                      <a:pt x="66" y="71"/>
                    </a:cubicBezTo>
                    <a:cubicBezTo>
                      <a:pt x="11" y="919"/>
                      <a:pt x="1" y="1773"/>
                      <a:pt x="46" y="2621"/>
                    </a:cubicBezTo>
                    <a:cubicBezTo>
                      <a:pt x="61" y="2616"/>
                      <a:pt x="71" y="2606"/>
                      <a:pt x="86" y="2601"/>
                    </a:cubicBezTo>
                    <a:cubicBezTo>
                      <a:pt x="1215" y="2089"/>
                      <a:pt x="2415" y="1557"/>
                      <a:pt x="3569" y="111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66" name="Google Shape;279;p2">
                <a:extLst>
                  <a:ext uri="{FF2B5EF4-FFF2-40B4-BE49-F238E27FC236}">
                    <a16:creationId xmlns:a16="http://schemas.microsoft.com/office/drawing/2014/main" id="{4EAAE17A-5406-FD8D-FCF5-1D3C04610C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575" y="3553150"/>
                <a:ext cx="62875" cy="83475"/>
              </a:xfrm>
              <a:custGeom>
                <a:avLst/>
                <a:gdLst>
                  <a:gd name="T0" fmla="*/ 0 w 2515"/>
                  <a:gd name="T1" fmla="*/ 1 h 3339"/>
                  <a:gd name="T2" fmla="*/ 0 w 2515"/>
                  <a:gd name="T3" fmla="*/ 41 h 3339"/>
                  <a:gd name="T4" fmla="*/ 35 w 2515"/>
                  <a:gd name="T5" fmla="*/ 1045 h 3339"/>
                  <a:gd name="T6" fmla="*/ 261 w 2515"/>
                  <a:gd name="T7" fmla="*/ 3339 h 3339"/>
                  <a:gd name="T8" fmla="*/ 321 w 2515"/>
                  <a:gd name="T9" fmla="*/ 3314 h 3339"/>
                  <a:gd name="T10" fmla="*/ 2515 w 2515"/>
                  <a:gd name="T11" fmla="*/ 2481 h 3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5" h="3339" fill="none" extrusionOk="0">
                    <a:moveTo>
                      <a:pt x="0" y="1"/>
                    </a:moveTo>
                    <a:lnTo>
                      <a:pt x="0" y="41"/>
                    </a:lnTo>
                    <a:cubicBezTo>
                      <a:pt x="5" y="377"/>
                      <a:pt x="15" y="709"/>
                      <a:pt x="35" y="1045"/>
                    </a:cubicBezTo>
                    <a:cubicBezTo>
                      <a:pt x="75" y="1813"/>
                      <a:pt x="151" y="2576"/>
                      <a:pt x="261" y="3339"/>
                    </a:cubicBezTo>
                    <a:cubicBezTo>
                      <a:pt x="281" y="3329"/>
                      <a:pt x="301" y="3324"/>
                      <a:pt x="321" y="3314"/>
                    </a:cubicBezTo>
                    <a:cubicBezTo>
                      <a:pt x="1049" y="3038"/>
                      <a:pt x="1787" y="2757"/>
                      <a:pt x="2515" y="248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67" name="Google Shape;280;p2">
                <a:extLst>
                  <a:ext uri="{FF2B5EF4-FFF2-40B4-BE49-F238E27FC236}">
                    <a16:creationId xmlns:a16="http://schemas.microsoft.com/office/drawing/2014/main" id="{2FEF7958-2666-31B1-72BF-F8CD69C1DC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6700" y="3736750"/>
                <a:ext cx="113100" cy="80325"/>
              </a:xfrm>
              <a:custGeom>
                <a:avLst/>
                <a:gdLst>
                  <a:gd name="T0" fmla="*/ 1 w 4524"/>
                  <a:gd name="T1" fmla="*/ 0 h 3213"/>
                  <a:gd name="T2" fmla="*/ 11 w 4524"/>
                  <a:gd name="T3" fmla="*/ 35 h 3213"/>
                  <a:gd name="T4" fmla="*/ 1015 w 4524"/>
                  <a:gd name="T5" fmla="*/ 3197 h 3213"/>
                  <a:gd name="T6" fmla="*/ 1025 w 4524"/>
                  <a:gd name="T7" fmla="*/ 3213 h 3213"/>
                  <a:gd name="T8" fmla="*/ 4513 w 4524"/>
                  <a:gd name="T9" fmla="*/ 592 h 3213"/>
                  <a:gd name="T10" fmla="*/ 4523 w 4524"/>
                  <a:gd name="T11" fmla="*/ 582 h 3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24" h="3213" fill="none" extrusionOk="0">
                    <a:moveTo>
                      <a:pt x="1" y="0"/>
                    </a:moveTo>
                    <a:cubicBezTo>
                      <a:pt x="1" y="10"/>
                      <a:pt x="6" y="25"/>
                      <a:pt x="11" y="35"/>
                    </a:cubicBezTo>
                    <a:cubicBezTo>
                      <a:pt x="242" y="1054"/>
                      <a:pt x="478" y="2304"/>
                      <a:pt x="1015" y="3197"/>
                    </a:cubicBezTo>
                    <a:cubicBezTo>
                      <a:pt x="1020" y="3203"/>
                      <a:pt x="1020" y="3208"/>
                      <a:pt x="1025" y="3213"/>
                    </a:cubicBezTo>
                    <a:cubicBezTo>
                      <a:pt x="2204" y="2379"/>
                      <a:pt x="3369" y="1476"/>
                      <a:pt x="4513" y="592"/>
                    </a:cubicBezTo>
                    <a:cubicBezTo>
                      <a:pt x="4518" y="587"/>
                      <a:pt x="4518" y="587"/>
                      <a:pt x="4523" y="582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68" name="Google Shape;281;p2">
                <a:extLst>
                  <a:ext uri="{FF2B5EF4-FFF2-40B4-BE49-F238E27FC236}">
                    <a16:creationId xmlns:a16="http://schemas.microsoft.com/office/drawing/2014/main" id="{606F179C-08F9-07DF-B9E6-603D3F998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5875" y="3694825"/>
                <a:ext cx="11200" cy="18600"/>
              </a:xfrm>
              <a:custGeom>
                <a:avLst/>
                <a:gdLst>
                  <a:gd name="T0" fmla="*/ 448 w 448"/>
                  <a:gd name="T1" fmla="*/ 1 h 744"/>
                  <a:gd name="T2" fmla="*/ 1 w 448"/>
                  <a:gd name="T3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744" fill="none" extrusionOk="0">
                    <a:moveTo>
                      <a:pt x="448" y="1"/>
                    </a:moveTo>
                    <a:cubicBezTo>
                      <a:pt x="277" y="232"/>
                      <a:pt x="126" y="483"/>
                      <a:pt x="1" y="744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69" name="Google Shape;282;p2">
                <a:extLst>
                  <a:ext uri="{FF2B5EF4-FFF2-40B4-BE49-F238E27FC236}">
                    <a16:creationId xmlns:a16="http://schemas.microsoft.com/office/drawing/2014/main" id="{BF3B6A83-0F92-73DE-DBE3-B4E9ABD3AD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2800" y="3708250"/>
                <a:ext cx="11425" cy="18225"/>
              </a:xfrm>
              <a:custGeom>
                <a:avLst/>
                <a:gdLst>
                  <a:gd name="T0" fmla="*/ 457 w 457"/>
                  <a:gd name="T1" fmla="*/ 1 h 729"/>
                  <a:gd name="T2" fmla="*/ 0 w 457"/>
                  <a:gd name="T3" fmla="*/ 729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57" h="729" fill="none" extrusionOk="0">
                    <a:moveTo>
                      <a:pt x="457" y="1"/>
                    </a:moveTo>
                    <a:cubicBezTo>
                      <a:pt x="316" y="252"/>
                      <a:pt x="166" y="493"/>
                      <a:pt x="0" y="72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70" name="Google Shape;283;p2">
                <a:extLst>
                  <a:ext uri="{FF2B5EF4-FFF2-40B4-BE49-F238E27FC236}">
                    <a16:creationId xmlns:a16="http://schemas.microsoft.com/office/drawing/2014/main" id="{AF35B373-6BDA-DCD0-C35D-87F91C9DE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5450" y="3947925"/>
                <a:ext cx="121350" cy="60000"/>
              </a:xfrm>
              <a:custGeom>
                <a:avLst/>
                <a:gdLst>
                  <a:gd name="T0" fmla="*/ 0 w 4854"/>
                  <a:gd name="T1" fmla="*/ 1 h 2400"/>
                  <a:gd name="T2" fmla="*/ 20 w 4854"/>
                  <a:gd name="T3" fmla="*/ 51 h 2400"/>
                  <a:gd name="T4" fmla="*/ 1280 w 4854"/>
                  <a:gd name="T5" fmla="*/ 2400 h 2400"/>
                  <a:gd name="T6" fmla="*/ 1355 w 4854"/>
                  <a:gd name="T7" fmla="*/ 2345 h 2400"/>
                  <a:gd name="T8" fmla="*/ 4854 w 4854"/>
                  <a:gd name="T9" fmla="*/ 61 h 2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54" h="2400" fill="none" extrusionOk="0">
                    <a:moveTo>
                      <a:pt x="0" y="1"/>
                    </a:moveTo>
                    <a:cubicBezTo>
                      <a:pt x="5" y="16"/>
                      <a:pt x="15" y="36"/>
                      <a:pt x="20" y="51"/>
                    </a:cubicBezTo>
                    <a:cubicBezTo>
                      <a:pt x="357" y="879"/>
                      <a:pt x="773" y="1667"/>
                      <a:pt x="1280" y="2400"/>
                    </a:cubicBezTo>
                    <a:cubicBezTo>
                      <a:pt x="1305" y="2380"/>
                      <a:pt x="1330" y="2360"/>
                      <a:pt x="1355" y="2345"/>
                    </a:cubicBezTo>
                    <a:cubicBezTo>
                      <a:pt x="2475" y="1511"/>
                      <a:pt x="3654" y="764"/>
                      <a:pt x="4854" y="6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71" name="Google Shape;284;p2">
                <a:extLst>
                  <a:ext uri="{FF2B5EF4-FFF2-40B4-BE49-F238E27FC236}">
                    <a16:creationId xmlns:a16="http://schemas.microsoft.com/office/drawing/2014/main" id="{6DE22493-57B3-753C-F19A-E737AC8194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5400" y="3556050"/>
                <a:ext cx="66900" cy="168550"/>
              </a:xfrm>
              <a:custGeom>
                <a:avLst/>
                <a:gdLst>
                  <a:gd name="T0" fmla="*/ 1 w 2676"/>
                  <a:gd name="T1" fmla="*/ 6741 h 6742"/>
                  <a:gd name="T2" fmla="*/ 603 w 2676"/>
                  <a:gd name="T3" fmla="*/ 3057 h 6742"/>
                  <a:gd name="T4" fmla="*/ 1722 w 2676"/>
                  <a:gd name="T5" fmla="*/ 929 h 6742"/>
                  <a:gd name="T6" fmla="*/ 2676 w 2676"/>
                  <a:gd name="T7" fmla="*/ 0 h 6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76" h="6742" fill="none" extrusionOk="0">
                    <a:moveTo>
                      <a:pt x="1" y="6741"/>
                    </a:moveTo>
                    <a:cubicBezTo>
                      <a:pt x="91" y="5497"/>
                      <a:pt x="216" y="4242"/>
                      <a:pt x="603" y="3057"/>
                    </a:cubicBezTo>
                    <a:cubicBezTo>
                      <a:pt x="854" y="2294"/>
                      <a:pt x="1220" y="1556"/>
                      <a:pt x="1722" y="929"/>
                    </a:cubicBezTo>
                    <a:cubicBezTo>
                      <a:pt x="1998" y="578"/>
                      <a:pt x="2315" y="266"/>
                      <a:pt x="2676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72" name="Google Shape;285;p2">
                <a:extLst>
                  <a:ext uri="{FF2B5EF4-FFF2-40B4-BE49-F238E27FC236}">
                    <a16:creationId xmlns:a16="http://schemas.microsoft.com/office/drawing/2014/main" id="{48CF23B6-FDBE-E5D1-061E-29955FCB43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7725" y="3747275"/>
                <a:ext cx="89000" cy="54500"/>
              </a:xfrm>
              <a:custGeom>
                <a:avLst/>
                <a:gdLst>
                  <a:gd name="T0" fmla="*/ 673 w 3560"/>
                  <a:gd name="T1" fmla="*/ 1 h 2180"/>
                  <a:gd name="T2" fmla="*/ 1 w 3560"/>
                  <a:gd name="T3" fmla="*/ 2174 h 2180"/>
                  <a:gd name="T4" fmla="*/ 1 w 3560"/>
                  <a:gd name="T5" fmla="*/ 2179 h 2180"/>
                  <a:gd name="T6" fmla="*/ 3464 w 3560"/>
                  <a:gd name="T7" fmla="*/ 2149 h 2180"/>
                  <a:gd name="T8" fmla="*/ 3559 w 3560"/>
                  <a:gd name="T9" fmla="*/ 2149 h 2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60" h="2180" fill="none" extrusionOk="0">
                    <a:moveTo>
                      <a:pt x="673" y="1"/>
                    </a:moveTo>
                    <a:cubicBezTo>
                      <a:pt x="392" y="704"/>
                      <a:pt x="166" y="1431"/>
                      <a:pt x="1" y="2174"/>
                    </a:cubicBezTo>
                    <a:cubicBezTo>
                      <a:pt x="1" y="2174"/>
                      <a:pt x="1" y="2174"/>
                      <a:pt x="1" y="2179"/>
                    </a:cubicBezTo>
                    <a:cubicBezTo>
                      <a:pt x="1145" y="2099"/>
                      <a:pt x="2315" y="2119"/>
                      <a:pt x="3464" y="2149"/>
                    </a:cubicBezTo>
                    <a:cubicBezTo>
                      <a:pt x="3494" y="2149"/>
                      <a:pt x="3529" y="2149"/>
                      <a:pt x="3559" y="214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73" name="Google Shape;286;p2">
                <a:extLst>
                  <a:ext uri="{FF2B5EF4-FFF2-40B4-BE49-F238E27FC236}">
                    <a16:creationId xmlns:a16="http://schemas.microsoft.com/office/drawing/2014/main" id="{57F55941-04D1-5D55-F4CD-0ACDE5EA5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0550" y="3788825"/>
                <a:ext cx="76575" cy="54600"/>
              </a:xfrm>
              <a:custGeom>
                <a:avLst/>
                <a:gdLst>
                  <a:gd name="T0" fmla="*/ 126 w 3063"/>
                  <a:gd name="T1" fmla="*/ 0 h 2184"/>
                  <a:gd name="T2" fmla="*/ 61 w 3063"/>
                  <a:gd name="T3" fmla="*/ 2184 h 2184"/>
                  <a:gd name="T4" fmla="*/ 106 w 3063"/>
                  <a:gd name="T5" fmla="*/ 2174 h 2184"/>
                  <a:gd name="T6" fmla="*/ 1752 w 3063"/>
                  <a:gd name="T7" fmla="*/ 1938 h 2184"/>
                  <a:gd name="T8" fmla="*/ 3002 w 3063"/>
                  <a:gd name="T9" fmla="*/ 1727 h 2184"/>
                  <a:gd name="T10" fmla="*/ 3062 w 3063"/>
                  <a:gd name="T11" fmla="*/ 1712 h 2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3" h="2184" fill="none" extrusionOk="0">
                    <a:moveTo>
                      <a:pt x="126" y="0"/>
                    </a:moveTo>
                    <a:cubicBezTo>
                      <a:pt x="21" y="723"/>
                      <a:pt x="0" y="1456"/>
                      <a:pt x="61" y="2184"/>
                    </a:cubicBezTo>
                    <a:cubicBezTo>
                      <a:pt x="71" y="2179"/>
                      <a:pt x="91" y="2179"/>
                      <a:pt x="106" y="2174"/>
                    </a:cubicBezTo>
                    <a:cubicBezTo>
                      <a:pt x="653" y="2083"/>
                      <a:pt x="1200" y="2018"/>
                      <a:pt x="1752" y="1938"/>
                    </a:cubicBezTo>
                    <a:cubicBezTo>
                      <a:pt x="2169" y="1877"/>
                      <a:pt x="2585" y="1817"/>
                      <a:pt x="3002" y="1727"/>
                    </a:cubicBezTo>
                    <a:cubicBezTo>
                      <a:pt x="3022" y="1722"/>
                      <a:pt x="3042" y="1717"/>
                      <a:pt x="3062" y="1712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74" name="Google Shape;287;p2">
                <a:extLst>
                  <a:ext uri="{FF2B5EF4-FFF2-40B4-BE49-F238E27FC236}">
                    <a16:creationId xmlns:a16="http://schemas.microsoft.com/office/drawing/2014/main" id="{F6128D71-CD0E-D82D-FF05-DC3749EC9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3900" y="3895350"/>
                <a:ext cx="100650" cy="61250"/>
              </a:xfrm>
              <a:custGeom>
                <a:avLst/>
                <a:gdLst>
                  <a:gd name="T0" fmla="*/ 121 w 4026"/>
                  <a:gd name="T1" fmla="*/ 1 h 2450"/>
                  <a:gd name="T2" fmla="*/ 156 w 4026"/>
                  <a:gd name="T3" fmla="*/ 2450 h 2450"/>
                  <a:gd name="T4" fmla="*/ 171 w 4026"/>
                  <a:gd name="T5" fmla="*/ 2445 h 2450"/>
                  <a:gd name="T6" fmla="*/ 3980 w 4026"/>
                  <a:gd name="T7" fmla="*/ 1868 h 2450"/>
                  <a:gd name="T8" fmla="*/ 4026 w 4026"/>
                  <a:gd name="T9" fmla="*/ 1863 h 2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26" h="2450" fill="none" extrusionOk="0">
                    <a:moveTo>
                      <a:pt x="121" y="1"/>
                    </a:moveTo>
                    <a:cubicBezTo>
                      <a:pt x="0" y="814"/>
                      <a:pt x="10" y="1642"/>
                      <a:pt x="156" y="2450"/>
                    </a:cubicBezTo>
                    <a:cubicBezTo>
                      <a:pt x="161" y="2450"/>
                      <a:pt x="166" y="2450"/>
                      <a:pt x="171" y="2445"/>
                    </a:cubicBezTo>
                    <a:cubicBezTo>
                      <a:pt x="1421" y="2174"/>
                      <a:pt x="2705" y="2018"/>
                      <a:pt x="3980" y="1868"/>
                    </a:cubicBezTo>
                    <a:cubicBezTo>
                      <a:pt x="3995" y="1868"/>
                      <a:pt x="4010" y="1863"/>
                      <a:pt x="4026" y="1863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75" name="Google Shape;288;p2">
                <a:extLst>
                  <a:ext uri="{FF2B5EF4-FFF2-40B4-BE49-F238E27FC236}">
                    <a16:creationId xmlns:a16="http://schemas.microsoft.com/office/drawing/2014/main" id="{01E40D41-BED8-CF27-4FC0-75E446E7BC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850" y="3960600"/>
                <a:ext cx="103300" cy="70050"/>
              </a:xfrm>
              <a:custGeom>
                <a:avLst/>
                <a:gdLst>
                  <a:gd name="T0" fmla="*/ 36 w 4132"/>
                  <a:gd name="T1" fmla="*/ 1 h 2802"/>
                  <a:gd name="T2" fmla="*/ 46 w 4132"/>
                  <a:gd name="T3" fmla="*/ 76 h 2802"/>
                  <a:gd name="T4" fmla="*/ 246 w 4132"/>
                  <a:gd name="T5" fmla="*/ 2776 h 2802"/>
                  <a:gd name="T6" fmla="*/ 256 w 4132"/>
                  <a:gd name="T7" fmla="*/ 2801 h 2802"/>
                  <a:gd name="T8" fmla="*/ 4131 w 4132"/>
                  <a:gd name="T9" fmla="*/ 2540 h 2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32" h="2802" fill="none" extrusionOk="0">
                    <a:moveTo>
                      <a:pt x="36" y="1"/>
                    </a:moveTo>
                    <a:cubicBezTo>
                      <a:pt x="41" y="26"/>
                      <a:pt x="41" y="51"/>
                      <a:pt x="46" y="76"/>
                    </a:cubicBezTo>
                    <a:cubicBezTo>
                      <a:pt x="141" y="974"/>
                      <a:pt x="0" y="1903"/>
                      <a:pt x="246" y="2776"/>
                    </a:cubicBezTo>
                    <a:cubicBezTo>
                      <a:pt x="251" y="2786"/>
                      <a:pt x="256" y="2791"/>
                      <a:pt x="256" y="2801"/>
                    </a:cubicBezTo>
                    <a:cubicBezTo>
                      <a:pt x="1541" y="2721"/>
                      <a:pt x="2851" y="2626"/>
                      <a:pt x="4131" y="254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76" name="Google Shape;289;p2">
                <a:extLst>
                  <a:ext uri="{FF2B5EF4-FFF2-40B4-BE49-F238E27FC236}">
                    <a16:creationId xmlns:a16="http://schemas.microsoft.com/office/drawing/2014/main" id="{9215EBE0-D694-A36A-61AE-91274B1AAA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2450" y="3857825"/>
                <a:ext cx="2650" cy="19600"/>
              </a:xfrm>
              <a:custGeom>
                <a:avLst/>
                <a:gdLst>
                  <a:gd name="T0" fmla="*/ 106 w 106"/>
                  <a:gd name="T1" fmla="*/ 1 h 784"/>
                  <a:gd name="T2" fmla="*/ 1 w 106"/>
                  <a:gd name="T3" fmla="*/ 784 h 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6" h="784" fill="none" extrusionOk="0">
                    <a:moveTo>
                      <a:pt x="106" y="1"/>
                    </a:moveTo>
                    <a:cubicBezTo>
                      <a:pt x="71" y="262"/>
                      <a:pt x="36" y="518"/>
                      <a:pt x="1" y="784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77" name="Google Shape;290;p2">
                <a:extLst>
                  <a:ext uri="{FF2B5EF4-FFF2-40B4-BE49-F238E27FC236}">
                    <a16:creationId xmlns:a16="http://schemas.microsoft.com/office/drawing/2014/main" id="{21024C54-9E7C-FFCF-D631-F53ABD5EE8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6875" y="3852700"/>
                <a:ext cx="3800" cy="22100"/>
              </a:xfrm>
              <a:custGeom>
                <a:avLst/>
                <a:gdLst>
                  <a:gd name="T0" fmla="*/ 151 w 152"/>
                  <a:gd name="T1" fmla="*/ 0 h 884"/>
                  <a:gd name="T2" fmla="*/ 1 w 152"/>
                  <a:gd name="T3" fmla="*/ 883 h 8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2" h="884" fill="none" extrusionOk="0">
                    <a:moveTo>
                      <a:pt x="151" y="0"/>
                    </a:moveTo>
                    <a:cubicBezTo>
                      <a:pt x="101" y="296"/>
                      <a:pt x="51" y="587"/>
                      <a:pt x="1" y="883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78" name="Google Shape;291;p2">
                <a:extLst>
                  <a:ext uri="{FF2B5EF4-FFF2-40B4-BE49-F238E27FC236}">
                    <a16:creationId xmlns:a16="http://schemas.microsoft.com/office/drawing/2014/main" id="{601138B5-3254-C1D1-BF2A-E433F92F1B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5075" y="3816925"/>
                <a:ext cx="55350" cy="97525"/>
              </a:xfrm>
              <a:custGeom>
                <a:avLst/>
                <a:gdLst>
                  <a:gd name="T0" fmla="*/ 2214 w 2214"/>
                  <a:gd name="T1" fmla="*/ 1 h 3901"/>
                  <a:gd name="T2" fmla="*/ 1571 w 2214"/>
                  <a:gd name="T3" fmla="*/ 814 h 3901"/>
                  <a:gd name="T4" fmla="*/ 0 w 2214"/>
                  <a:gd name="T5" fmla="*/ 3901 h 39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14" h="3901" fill="none" extrusionOk="0">
                    <a:moveTo>
                      <a:pt x="2214" y="1"/>
                    </a:moveTo>
                    <a:cubicBezTo>
                      <a:pt x="1948" y="231"/>
                      <a:pt x="1742" y="507"/>
                      <a:pt x="1571" y="814"/>
                    </a:cubicBezTo>
                    <a:cubicBezTo>
                      <a:pt x="1009" y="1807"/>
                      <a:pt x="818" y="3087"/>
                      <a:pt x="0" y="390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79" name="Google Shape;292;p2">
                <a:extLst>
                  <a:ext uri="{FF2B5EF4-FFF2-40B4-BE49-F238E27FC236}">
                    <a16:creationId xmlns:a16="http://schemas.microsoft.com/office/drawing/2014/main" id="{258E283C-A592-2B7A-EF0C-F14285F6CC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675" y="3618675"/>
                <a:ext cx="92000" cy="93375"/>
              </a:xfrm>
              <a:custGeom>
                <a:avLst/>
                <a:gdLst>
                  <a:gd name="T0" fmla="*/ 0 w 3680"/>
                  <a:gd name="T1" fmla="*/ 2721 h 3735"/>
                  <a:gd name="T2" fmla="*/ 281 w 3680"/>
                  <a:gd name="T3" fmla="*/ 2871 h 3735"/>
                  <a:gd name="T4" fmla="*/ 753 w 3680"/>
                  <a:gd name="T5" fmla="*/ 3037 h 3735"/>
                  <a:gd name="T6" fmla="*/ 2485 w 3680"/>
                  <a:gd name="T7" fmla="*/ 3729 h 3735"/>
                  <a:gd name="T8" fmla="*/ 2490 w 3680"/>
                  <a:gd name="T9" fmla="*/ 3734 h 3735"/>
                  <a:gd name="T10" fmla="*/ 3268 w 3680"/>
                  <a:gd name="T11" fmla="*/ 1385 h 3735"/>
                  <a:gd name="T12" fmla="*/ 3679 w 3680"/>
                  <a:gd name="T13" fmla="*/ 0 h 37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80" h="3735" fill="none" extrusionOk="0">
                    <a:moveTo>
                      <a:pt x="0" y="2721"/>
                    </a:moveTo>
                    <a:cubicBezTo>
                      <a:pt x="91" y="2776"/>
                      <a:pt x="186" y="2826"/>
                      <a:pt x="281" y="2871"/>
                    </a:cubicBezTo>
                    <a:cubicBezTo>
                      <a:pt x="437" y="2936"/>
                      <a:pt x="593" y="2987"/>
                      <a:pt x="753" y="3037"/>
                    </a:cubicBezTo>
                    <a:cubicBezTo>
                      <a:pt x="1345" y="3232"/>
                      <a:pt x="1923" y="3468"/>
                      <a:pt x="2485" y="3729"/>
                    </a:cubicBezTo>
                    <a:lnTo>
                      <a:pt x="2490" y="3734"/>
                    </a:lnTo>
                    <a:cubicBezTo>
                      <a:pt x="2756" y="2961"/>
                      <a:pt x="3022" y="2173"/>
                      <a:pt x="3268" y="1385"/>
                    </a:cubicBezTo>
                    <a:cubicBezTo>
                      <a:pt x="3413" y="924"/>
                      <a:pt x="3549" y="462"/>
                      <a:pt x="3679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80" name="Google Shape;293;p2">
                <a:extLst>
                  <a:ext uri="{FF2B5EF4-FFF2-40B4-BE49-F238E27FC236}">
                    <a16:creationId xmlns:a16="http://schemas.microsoft.com/office/drawing/2014/main" id="{45593B85-BFF6-885B-6D58-F206333FFC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000" y="3744650"/>
                <a:ext cx="132275" cy="128650"/>
              </a:xfrm>
              <a:custGeom>
                <a:avLst/>
                <a:gdLst>
                  <a:gd name="T0" fmla="*/ 1 w 5291"/>
                  <a:gd name="T1" fmla="*/ 3926 h 5146"/>
                  <a:gd name="T2" fmla="*/ 3052 w 5291"/>
                  <a:gd name="T3" fmla="*/ 5130 h 5146"/>
                  <a:gd name="T4" fmla="*/ 3082 w 5291"/>
                  <a:gd name="T5" fmla="*/ 5145 h 5146"/>
                  <a:gd name="T6" fmla="*/ 5291 w 5291"/>
                  <a:gd name="T7" fmla="*/ 0 h 5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91" h="5146" fill="none" extrusionOk="0">
                    <a:moveTo>
                      <a:pt x="1" y="3926"/>
                    </a:moveTo>
                    <a:cubicBezTo>
                      <a:pt x="1040" y="4272"/>
                      <a:pt x="2058" y="4673"/>
                      <a:pt x="3052" y="5130"/>
                    </a:cubicBezTo>
                    <a:cubicBezTo>
                      <a:pt x="3062" y="5135"/>
                      <a:pt x="3072" y="5140"/>
                      <a:pt x="3082" y="5145"/>
                    </a:cubicBezTo>
                    <a:cubicBezTo>
                      <a:pt x="3715" y="3393"/>
                      <a:pt x="4423" y="1652"/>
                      <a:pt x="5291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81" name="Google Shape;294;p2">
                <a:extLst>
                  <a:ext uri="{FF2B5EF4-FFF2-40B4-BE49-F238E27FC236}">
                    <a16:creationId xmlns:a16="http://schemas.microsoft.com/office/drawing/2014/main" id="{607AB698-A8C3-06E2-015D-3EE7DCC80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425" y="3973150"/>
                <a:ext cx="159500" cy="81850"/>
              </a:xfrm>
              <a:custGeom>
                <a:avLst/>
                <a:gdLst>
                  <a:gd name="T0" fmla="*/ 0 w 6380"/>
                  <a:gd name="T1" fmla="*/ 1968 h 3274"/>
                  <a:gd name="T2" fmla="*/ 55 w 6380"/>
                  <a:gd name="T3" fmla="*/ 1983 h 3274"/>
                  <a:gd name="T4" fmla="*/ 5075 w 6380"/>
                  <a:gd name="T5" fmla="*/ 3273 h 3274"/>
                  <a:gd name="T6" fmla="*/ 5080 w 6380"/>
                  <a:gd name="T7" fmla="*/ 3243 h 3274"/>
                  <a:gd name="T8" fmla="*/ 5366 w 6380"/>
                  <a:gd name="T9" fmla="*/ 2380 h 3274"/>
                  <a:gd name="T10" fmla="*/ 6380 w 6380"/>
                  <a:gd name="T11" fmla="*/ 1 h 3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80" h="3274" fill="none" extrusionOk="0">
                    <a:moveTo>
                      <a:pt x="0" y="1968"/>
                    </a:moveTo>
                    <a:cubicBezTo>
                      <a:pt x="20" y="1973"/>
                      <a:pt x="40" y="1978"/>
                      <a:pt x="55" y="1983"/>
                    </a:cubicBezTo>
                    <a:cubicBezTo>
                      <a:pt x="1707" y="2510"/>
                      <a:pt x="3378" y="2942"/>
                      <a:pt x="5075" y="3273"/>
                    </a:cubicBezTo>
                    <a:cubicBezTo>
                      <a:pt x="5080" y="3263"/>
                      <a:pt x="5080" y="3253"/>
                      <a:pt x="5080" y="3243"/>
                    </a:cubicBezTo>
                    <a:cubicBezTo>
                      <a:pt x="5120" y="2962"/>
                      <a:pt x="5255" y="2641"/>
                      <a:pt x="5366" y="2380"/>
                    </a:cubicBezTo>
                    <a:cubicBezTo>
                      <a:pt x="5702" y="1587"/>
                      <a:pt x="6043" y="794"/>
                      <a:pt x="6380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82" name="Google Shape;295;p2">
                <a:extLst>
                  <a:ext uri="{FF2B5EF4-FFF2-40B4-BE49-F238E27FC236}">
                    <a16:creationId xmlns:a16="http://schemas.microsoft.com/office/drawing/2014/main" id="{143E70FF-D60F-9D7D-9490-926395A7CF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375" y="3953825"/>
                <a:ext cx="21600" cy="16225"/>
              </a:xfrm>
              <a:custGeom>
                <a:avLst/>
                <a:gdLst>
                  <a:gd name="T0" fmla="*/ 1 w 864"/>
                  <a:gd name="T1" fmla="*/ 1 h 649"/>
                  <a:gd name="T2" fmla="*/ 864 w 864"/>
                  <a:gd name="T3" fmla="*/ 648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64" h="649" fill="none" extrusionOk="0">
                    <a:moveTo>
                      <a:pt x="1" y="1"/>
                    </a:moveTo>
                    <a:cubicBezTo>
                      <a:pt x="277" y="231"/>
                      <a:pt x="563" y="447"/>
                      <a:pt x="864" y="648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83" name="Google Shape;296;p2">
                <a:extLst>
                  <a:ext uri="{FF2B5EF4-FFF2-40B4-BE49-F238E27FC236}">
                    <a16:creationId xmlns:a16="http://schemas.microsoft.com/office/drawing/2014/main" id="{EFAEA834-A4DB-CEC4-76AE-B6470DE707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875" y="3930475"/>
                <a:ext cx="18475" cy="16475"/>
              </a:xfrm>
              <a:custGeom>
                <a:avLst/>
                <a:gdLst>
                  <a:gd name="T0" fmla="*/ 1 w 739"/>
                  <a:gd name="T1" fmla="*/ 1 h 659"/>
                  <a:gd name="T2" fmla="*/ 739 w 739"/>
                  <a:gd name="T3" fmla="*/ 659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39" h="659" fill="none" extrusionOk="0">
                    <a:moveTo>
                      <a:pt x="1" y="1"/>
                    </a:moveTo>
                    <a:cubicBezTo>
                      <a:pt x="287" y="162"/>
                      <a:pt x="543" y="387"/>
                      <a:pt x="739" y="65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84" name="Google Shape;297;p2">
                <a:extLst>
                  <a:ext uri="{FF2B5EF4-FFF2-40B4-BE49-F238E27FC236}">
                    <a16:creationId xmlns:a16="http://schemas.microsoft.com/office/drawing/2014/main" id="{D0254F4E-53B6-2C94-27CD-F85516EA6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150" y="3597950"/>
                <a:ext cx="85725" cy="130775"/>
              </a:xfrm>
              <a:custGeom>
                <a:avLst/>
                <a:gdLst>
                  <a:gd name="T0" fmla="*/ 0 w 3429"/>
                  <a:gd name="T1" fmla="*/ 1 h 5231"/>
                  <a:gd name="T2" fmla="*/ 969 w 3429"/>
                  <a:gd name="T3" fmla="*/ 2214 h 5231"/>
                  <a:gd name="T4" fmla="*/ 2314 w 3429"/>
                  <a:gd name="T5" fmla="*/ 3891 h 5231"/>
                  <a:gd name="T6" fmla="*/ 3428 w 3429"/>
                  <a:gd name="T7" fmla="*/ 5231 h 5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29" h="5231" fill="none" extrusionOk="0">
                    <a:moveTo>
                      <a:pt x="0" y="1"/>
                    </a:moveTo>
                    <a:cubicBezTo>
                      <a:pt x="216" y="779"/>
                      <a:pt x="542" y="1527"/>
                      <a:pt x="969" y="2214"/>
                    </a:cubicBezTo>
                    <a:cubicBezTo>
                      <a:pt x="1345" y="2827"/>
                      <a:pt x="1797" y="3389"/>
                      <a:pt x="2314" y="3891"/>
                    </a:cubicBezTo>
                    <a:cubicBezTo>
                      <a:pt x="2731" y="4302"/>
                      <a:pt x="3208" y="4689"/>
                      <a:pt x="3428" y="523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85" name="Google Shape;298;p2">
                <a:extLst>
                  <a:ext uri="{FF2B5EF4-FFF2-40B4-BE49-F238E27FC236}">
                    <a16:creationId xmlns:a16="http://schemas.microsoft.com/office/drawing/2014/main" id="{F2F559CD-FF42-36DA-A573-773DACBF2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375" y="3799850"/>
                <a:ext cx="125375" cy="67050"/>
              </a:xfrm>
              <a:custGeom>
                <a:avLst/>
                <a:gdLst>
                  <a:gd name="T0" fmla="*/ 0 w 5015"/>
                  <a:gd name="T1" fmla="*/ 924 h 2682"/>
                  <a:gd name="T2" fmla="*/ 668 w 5015"/>
                  <a:gd name="T3" fmla="*/ 2681 h 2682"/>
                  <a:gd name="T4" fmla="*/ 698 w 5015"/>
                  <a:gd name="T5" fmla="*/ 2661 h 2682"/>
                  <a:gd name="T6" fmla="*/ 4954 w 5015"/>
                  <a:gd name="T7" fmla="*/ 36 h 2682"/>
                  <a:gd name="T8" fmla="*/ 5015 w 5015"/>
                  <a:gd name="T9" fmla="*/ 1 h 26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15" h="2682" fill="none" extrusionOk="0">
                    <a:moveTo>
                      <a:pt x="0" y="924"/>
                    </a:moveTo>
                    <a:cubicBezTo>
                      <a:pt x="166" y="1532"/>
                      <a:pt x="387" y="2119"/>
                      <a:pt x="668" y="2681"/>
                    </a:cubicBezTo>
                    <a:cubicBezTo>
                      <a:pt x="678" y="2676"/>
                      <a:pt x="688" y="2671"/>
                      <a:pt x="698" y="2661"/>
                    </a:cubicBezTo>
                    <a:cubicBezTo>
                      <a:pt x="2154" y="1868"/>
                      <a:pt x="3579" y="960"/>
                      <a:pt x="4954" y="36"/>
                    </a:cubicBezTo>
                    <a:cubicBezTo>
                      <a:pt x="4974" y="26"/>
                      <a:pt x="4995" y="11"/>
                      <a:pt x="5015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sp>
        <p:nvSpPr>
          <p:cNvPr id="299" name="Google Shape;299;p2"/>
          <p:cNvSpPr txBox="1">
            <a:spLocks noGrp="1"/>
          </p:cNvSpPr>
          <p:nvPr>
            <p:ph type="ctrTitle"/>
          </p:nvPr>
        </p:nvSpPr>
        <p:spPr>
          <a:xfrm>
            <a:off x="3557100" y="1715550"/>
            <a:ext cx="11173800" cy="440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3800" b="0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2"/>
          <p:cNvSpPr txBox="1">
            <a:spLocks noGrp="1"/>
          </p:cNvSpPr>
          <p:nvPr>
            <p:ph type="subTitle" idx="1"/>
          </p:nvPr>
        </p:nvSpPr>
        <p:spPr>
          <a:xfrm>
            <a:off x="4785000" y="6196601"/>
            <a:ext cx="8718000" cy="70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326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203;p7">
            <a:extLst>
              <a:ext uri="{FF2B5EF4-FFF2-40B4-BE49-F238E27FC236}">
                <a16:creationId xmlns:a16="http://schemas.microsoft.com/office/drawing/2014/main" id="{B7426686-8652-1F68-A182-EC49FED474DC}"/>
              </a:ext>
            </a:extLst>
          </p:cNvPr>
          <p:cNvGrpSpPr>
            <a:grpSpLocks/>
          </p:cNvGrpSpPr>
          <p:nvPr/>
        </p:nvGrpSpPr>
        <p:grpSpPr bwMode="auto">
          <a:xfrm>
            <a:off x="12472988" y="0"/>
            <a:ext cx="4967287" cy="8880475"/>
            <a:chOff x="6536175" y="0"/>
            <a:chExt cx="2440158" cy="4362437"/>
          </a:xfrm>
        </p:grpSpPr>
        <p:sp>
          <p:nvSpPr>
            <p:cNvPr id="3" name="Google Shape;1204;p7">
              <a:extLst>
                <a:ext uri="{FF2B5EF4-FFF2-40B4-BE49-F238E27FC236}">
                  <a16:creationId xmlns:a16="http://schemas.microsoft.com/office/drawing/2014/main" id="{CDD8F6B0-1008-A481-6C21-925BB8D12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6175" y="0"/>
              <a:ext cx="2229678" cy="4362437"/>
            </a:xfrm>
            <a:custGeom>
              <a:avLst/>
              <a:gdLst>
                <a:gd name="T0" fmla="*/ 59254 w 64279"/>
                <a:gd name="T1" fmla="*/ 0 h 119339"/>
                <a:gd name="T2" fmla="*/ 1 w 64279"/>
                <a:gd name="T3" fmla="*/ 119339 h 119339"/>
                <a:gd name="T4" fmla="*/ 19265 w 64279"/>
                <a:gd name="T5" fmla="*/ 119339 h 119339"/>
                <a:gd name="T6" fmla="*/ 64278 w 64279"/>
                <a:gd name="T7" fmla="*/ 0 h 119339"/>
                <a:gd name="T8" fmla="*/ 59254 w 64279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79" h="119339" extrusionOk="0">
                  <a:moveTo>
                    <a:pt x="59254" y="0"/>
                  </a:moveTo>
                  <a:cubicBezTo>
                    <a:pt x="59043" y="628"/>
                    <a:pt x="1" y="119339"/>
                    <a:pt x="1" y="119339"/>
                  </a:cubicBezTo>
                  <a:lnTo>
                    <a:pt x="19265" y="119339"/>
                  </a:lnTo>
                  <a:lnTo>
                    <a:pt x="64278" y="0"/>
                  </a:lnTo>
                  <a:lnTo>
                    <a:pt x="5925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" name="Google Shape;1205;p7">
              <a:extLst>
                <a:ext uri="{FF2B5EF4-FFF2-40B4-BE49-F238E27FC236}">
                  <a16:creationId xmlns:a16="http://schemas.microsoft.com/office/drawing/2014/main" id="{B58DF981-1999-E9FE-D69C-EE8A82637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842" y="0"/>
              <a:ext cx="1590491" cy="4362437"/>
            </a:xfrm>
            <a:custGeom>
              <a:avLst/>
              <a:gdLst>
                <a:gd name="T0" fmla="*/ 42504 w 45852"/>
                <a:gd name="T1" fmla="*/ 0 h 119339"/>
                <a:gd name="T2" fmla="*/ 0 w 45852"/>
                <a:gd name="T3" fmla="*/ 119339 h 119339"/>
                <a:gd name="T4" fmla="*/ 10054 w 45852"/>
                <a:gd name="T5" fmla="*/ 119339 h 119339"/>
                <a:gd name="T6" fmla="*/ 45852 w 45852"/>
                <a:gd name="T7" fmla="*/ 0 h 119339"/>
                <a:gd name="T8" fmla="*/ 42504 w 45852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852" h="119339" extrusionOk="0">
                  <a:moveTo>
                    <a:pt x="42504" y="0"/>
                  </a:moveTo>
                  <a:lnTo>
                    <a:pt x="0" y="119339"/>
                  </a:lnTo>
                  <a:lnTo>
                    <a:pt x="10054" y="119339"/>
                  </a:lnTo>
                  <a:lnTo>
                    <a:pt x="45852" y="0"/>
                  </a:lnTo>
                  <a:lnTo>
                    <a:pt x="4250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5" name="Google Shape;1206;p7">
            <a:extLst>
              <a:ext uri="{FF2B5EF4-FFF2-40B4-BE49-F238E27FC236}">
                <a16:creationId xmlns:a16="http://schemas.microsoft.com/office/drawing/2014/main" id="{16CF487A-747A-E684-22AF-CA34AC12A5BD}"/>
              </a:ext>
            </a:extLst>
          </p:cNvPr>
          <p:cNvSpPr>
            <a:spLocks/>
          </p:cNvSpPr>
          <p:nvPr/>
        </p:nvSpPr>
        <p:spPr bwMode="auto">
          <a:xfrm flipH="1">
            <a:off x="-88900" y="6292850"/>
            <a:ext cx="19046825" cy="5611813"/>
          </a:xfrm>
          <a:custGeom>
            <a:avLst/>
            <a:gdLst>
              <a:gd name="T0" fmla="*/ 2987 w 118908"/>
              <a:gd name="T1" fmla="*/ 1 h 80897"/>
              <a:gd name="T2" fmla="*/ 0 w 118908"/>
              <a:gd name="T3" fmla="*/ 80596 h 80897"/>
              <a:gd name="T4" fmla="*/ 117924 w 118908"/>
              <a:gd name="T5" fmla="*/ 80596 h 80897"/>
              <a:gd name="T6" fmla="*/ 118908 w 118908"/>
              <a:gd name="T7" fmla="*/ 80897 h 80897"/>
              <a:gd name="T8" fmla="*/ 118908 w 118908"/>
              <a:gd name="T9" fmla="*/ 12007 h 80897"/>
              <a:gd name="T10" fmla="*/ 73654 w 118908"/>
              <a:gd name="T11" fmla="*/ 30799 h 80897"/>
              <a:gd name="T12" fmla="*/ 69894 w 118908"/>
              <a:gd name="T13" fmla="*/ 31016 h 80897"/>
              <a:gd name="T14" fmla="*/ 42770 w 118908"/>
              <a:gd name="T15" fmla="*/ 21835 h 80897"/>
              <a:gd name="T16" fmla="*/ 15294 w 118908"/>
              <a:gd name="T17" fmla="*/ 4006 h 80897"/>
              <a:gd name="T18" fmla="*/ 2987 w 118908"/>
              <a:gd name="T19" fmla="*/ 1 h 808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908" h="80897" extrusionOk="0">
                <a:moveTo>
                  <a:pt x="2987" y="1"/>
                </a:moveTo>
                <a:lnTo>
                  <a:pt x="0" y="80596"/>
                </a:lnTo>
                <a:lnTo>
                  <a:pt x="117924" y="80596"/>
                </a:lnTo>
                <a:cubicBezTo>
                  <a:pt x="118004" y="80596"/>
                  <a:pt x="118828" y="80897"/>
                  <a:pt x="118908" y="80897"/>
                </a:cubicBezTo>
                <a:lnTo>
                  <a:pt x="118908" y="12007"/>
                </a:lnTo>
                <a:cubicBezTo>
                  <a:pt x="102670" y="14597"/>
                  <a:pt x="89982" y="28887"/>
                  <a:pt x="73654" y="30799"/>
                </a:cubicBezTo>
                <a:cubicBezTo>
                  <a:pt x="72398" y="30946"/>
                  <a:pt x="71145" y="31016"/>
                  <a:pt x="69894" y="31016"/>
                </a:cubicBezTo>
                <a:cubicBezTo>
                  <a:pt x="60336" y="31016"/>
                  <a:pt x="50986" y="26926"/>
                  <a:pt x="42770" y="21835"/>
                </a:cubicBezTo>
                <a:cubicBezTo>
                  <a:pt x="33484" y="16083"/>
                  <a:pt x="25032" y="8960"/>
                  <a:pt x="15294" y="4006"/>
                </a:cubicBezTo>
                <a:cubicBezTo>
                  <a:pt x="11429" y="2034"/>
                  <a:pt x="7308" y="402"/>
                  <a:pt x="2987" y="1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6" name="Google Shape;1207;p7">
            <a:extLst>
              <a:ext uri="{FF2B5EF4-FFF2-40B4-BE49-F238E27FC236}">
                <a16:creationId xmlns:a16="http://schemas.microsoft.com/office/drawing/2014/main" id="{C643A342-7979-86FF-CD1F-3FF1BBF5639D}"/>
              </a:ext>
            </a:extLst>
          </p:cNvPr>
          <p:cNvSpPr/>
          <p:nvPr/>
        </p:nvSpPr>
        <p:spPr>
          <a:xfrm>
            <a:off x="6237288" y="8491538"/>
            <a:ext cx="12050712" cy="1263650"/>
          </a:xfrm>
          <a:custGeom>
            <a:avLst/>
            <a:gdLst/>
            <a:ahLst/>
            <a:cxnLst/>
            <a:rect l="l" t="t" r="r" b="b"/>
            <a:pathLst>
              <a:path w="71325" h="21506" extrusionOk="0">
                <a:moveTo>
                  <a:pt x="66486" y="1"/>
                </a:moveTo>
                <a:cubicBezTo>
                  <a:pt x="57639" y="1"/>
                  <a:pt x="48667" y="1874"/>
                  <a:pt x="39989" y="3894"/>
                </a:cubicBezTo>
                <a:cubicBezTo>
                  <a:pt x="33911" y="5309"/>
                  <a:pt x="27832" y="6780"/>
                  <a:pt x="21658" y="7743"/>
                </a:cubicBezTo>
                <a:cubicBezTo>
                  <a:pt x="17551" y="8389"/>
                  <a:pt x="13389" y="8805"/>
                  <a:pt x="9228" y="8805"/>
                </a:cubicBezTo>
                <a:cubicBezTo>
                  <a:pt x="7182" y="8805"/>
                  <a:pt x="5136" y="8705"/>
                  <a:pt x="3097" y="8481"/>
                </a:cubicBezTo>
                <a:cubicBezTo>
                  <a:pt x="2058" y="8366"/>
                  <a:pt x="1029" y="8230"/>
                  <a:pt x="0" y="8050"/>
                </a:cubicBezTo>
                <a:lnTo>
                  <a:pt x="0" y="8050"/>
                </a:lnTo>
                <a:cubicBezTo>
                  <a:pt x="8438" y="12356"/>
                  <a:pt x="16850" y="16788"/>
                  <a:pt x="25985" y="19192"/>
                </a:cubicBezTo>
                <a:cubicBezTo>
                  <a:pt x="32371" y="20871"/>
                  <a:pt x="38900" y="21505"/>
                  <a:pt x="45482" y="21505"/>
                </a:cubicBezTo>
                <a:cubicBezTo>
                  <a:pt x="54073" y="21505"/>
                  <a:pt x="62753" y="20425"/>
                  <a:pt x="71325" y="19177"/>
                </a:cubicBezTo>
                <a:lnTo>
                  <a:pt x="71325" y="199"/>
                </a:lnTo>
                <a:cubicBezTo>
                  <a:pt x="69718" y="64"/>
                  <a:pt x="68104" y="1"/>
                  <a:pt x="6648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7" name="Google Shape;1208;p7">
            <a:extLst>
              <a:ext uri="{FF2B5EF4-FFF2-40B4-BE49-F238E27FC236}">
                <a16:creationId xmlns:a16="http://schemas.microsoft.com/office/drawing/2014/main" id="{8496AE9A-0168-3281-9F39-CCDD189E755D}"/>
              </a:ext>
            </a:extLst>
          </p:cNvPr>
          <p:cNvGrpSpPr>
            <a:grpSpLocks/>
          </p:cNvGrpSpPr>
          <p:nvPr/>
        </p:nvGrpSpPr>
        <p:grpSpPr bwMode="auto">
          <a:xfrm rot="285632">
            <a:off x="8937625" y="8728075"/>
            <a:ext cx="3579813" cy="1173163"/>
            <a:chOff x="1656825" y="3872400"/>
            <a:chExt cx="835625" cy="274075"/>
          </a:xfrm>
        </p:grpSpPr>
        <p:sp>
          <p:nvSpPr>
            <p:cNvPr id="8" name="Google Shape;1209;p7">
              <a:extLst>
                <a:ext uri="{FF2B5EF4-FFF2-40B4-BE49-F238E27FC236}">
                  <a16:creationId xmlns:a16="http://schemas.microsoft.com/office/drawing/2014/main" id="{8235A901-6A33-BF98-9BEA-E8382F484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1210;p7">
              <a:extLst>
                <a:ext uri="{FF2B5EF4-FFF2-40B4-BE49-F238E27FC236}">
                  <a16:creationId xmlns:a16="http://schemas.microsoft.com/office/drawing/2014/main" id="{F08F2826-ED76-B0F0-9647-CE444F317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1211;p7">
              <a:extLst>
                <a:ext uri="{FF2B5EF4-FFF2-40B4-BE49-F238E27FC236}">
                  <a16:creationId xmlns:a16="http://schemas.microsoft.com/office/drawing/2014/main" id="{D79F3775-8336-A62C-9C4A-25EBA0533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1212;p7">
              <a:extLst>
                <a:ext uri="{FF2B5EF4-FFF2-40B4-BE49-F238E27FC236}">
                  <a16:creationId xmlns:a16="http://schemas.microsoft.com/office/drawing/2014/main" id="{B5D5D467-75D7-4DEB-6BB6-1100D7A0B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1213;p7">
              <a:extLst>
                <a:ext uri="{FF2B5EF4-FFF2-40B4-BE49-F238E27FC236}">
                  <a16:creationId xmlns:a16="http://schemas.microsoft.com/office/drawing/2014/main" id="{39DEEA7B-7B5A-0A58-3DE0-CD896D7AC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1214;p7">
              <a:extLst>
                <a:ext uri="{FF2B5EF4-FFF2-40B4-BE49-F238E27FC236}">
                  <a16:creationId xmlns:a16="http://schemas.microsoft.com/office/drawing/2014/main" id="{165C56CA-D754-CE30-25E1-C91206547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1215;p7">
              <a:extLst>
                <a:ext uri="{FF2B5EF4-FFF2-40B4-BE49-F238E27FC236}">
                  <a16:creationId xmlns:a16="http://schemas.microsoft.com/office/drawing/2014/main" id="{73F88BFF-9516-575F-8A08-A9BC28689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1216;p7">
              <a:extLst>
                <a:ext uri="{FF2B5EF4-FFF2-40B4-BE49-F238E27FC236}">
                  <a16:creationId xmlns:a16="http://schemas.microsoft.com/office/drawing/2014/main" id="{C1D5785C-4066-F865-117D-77C6835F4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1217;p7">
              <a:extLst>
                <a:ext uri="{FF2B5EF4-FFF2-40B4-BE49-F238E27FC236}">
                  <a16:creationId xmlns:a16="http://schemas.microsoft.com/office/drawing/2014/main" id="{9AB3C6BC-F606-8D8C-0341-4ED7C9544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1218;p7">
              <a:extLst>
                <a:ext uri="{FF2B5EF4-FFF2-40B4-BE49-F238E27FC236}">
                  <a16:creationId xmlns:a16="http://schemas.microsoft.com/office/drawing/2014/main" id="{6C9B22BA-AD82-5B4E-2E4D-FCAA4ACC9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1219;p7">
              <a:extLst>
                <a:ext uri="{FF2B5EF4-FFF2-40B4-BE49-F238E27FC236}">
                  <a16:creationId xmlns:a16="http://schemas.microsoft.com/office/drawing/2014/main" id="{48200CEE-8A51-9A73-FBA7-B95B59AAD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1220;p7">
              <a:extLst>
                <a:ext uri="{FF2B5EF4-FFF2-40B4-BE49-F238E27FC236}">
                  <a16:creationId xmlns:a16="http://schemas.microsoft.com/office/drawing/2014/main" id="{54E9FC67-351D-FEEA-D5DA-F93B9403D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1221;p7">
              <a:extLst>
                <a:ext uri="{FF2B5EF4-FFF2-40B4-BE49-F238E27FC236}">
                  <a16:creationId xmlns:a16="http://schemas.microsoft.com/office/drawing/2014/main" id="{F9A072DD-019D-A021-83F1-E9E79F292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222;p7">
              <a:extLst>
                <a:ext uri="{FF2B5EF4-FFF2-40B4-BE49-F238E27FC236}">
                  <a16:creationId xmlns:a16="http://schemas.microsoft.com/office/drawing/2014/main" id="{C8A1BEA6-1959-6874-6056-F4C24F6C9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1223;p7">
              <a:extLst>
                <a:ext uri="{FF2B5EF4-FFF2-40B4-BE49-F238E27FC236}">
                  <a16:creationId xmlns:a16="http://schemas.microsoft.com/office/drawing/2014/main" id="{ACCEE404-5081-6C01-636B-2E65231EF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1224;p7">
              <a:extLst>
                <a:ext uri="{FF2B5EF4-FFF2-40B4-BE49-F238E27FC236}">
                  <a16:creationId xmlns:a16="http://schemas.microsoft.com/office/drawing/2014/main" id="{E4DE7792-551A-518B-6EDA-3F6B50D4C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1225;p7">
              <a:extLst>
                <a:ext uri="{FF2B5EF4-FFF2-40B4-BE49-F238E27FC236}">
                  <a16:creationId xmlns:a16="http://schemas.microsoft.com/office/drawing/2014/main" id="{6B3A9A63-0B34-6736-ACED-40BB32AD6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1226;p7">
              <a:extLst>
                <a:ext uri="{FF2B5EF4-FFF2-40B4-BE49-F238E27FC236}">
                  <a16:creationId xmlns:a16="http://schemas.microsoft.com/office/drawing/2014/main" id="{C2A1979C-9485-12C1-890D-BA64E3DA1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1227;p7">
              <a:extLst>
                <a:ext uri="{FF2B5EF4-FFF2-40B4-BE49-F238E27FC236}">
                  <a16:creationId xmlns:a16="http://schemas.microsoft.com/office/drawing/2014/main" id="{8CBBC7DD-2CE6-F8F5-D7CA-7ED0564D2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1228;p7">
              <a:extLst>
                <a:ext uri="{FF2B5EF4-FFF2-40B4-BE49-F238E27FC236}">
                  <a16:creationId xmlns:a16="http://schemas.microsoft.com/office/drawing/2014/main" id="{04583074-D2F1-37D0-632F-C4E0AD938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1229;p7">
              <a:extLst>
                <a:ext uri="{FF2B5EF4-FFF2-40B4-BE49-F238E27FC236}">
                  <a16:creationId xmlns:a16="http://schemas.microsoft.com/office/drawing/2014/main" id="{95E7D878-3CEC-615A-CE92-CBA0B0266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1230;p7">
              <a:extLst>
                <a:ext uri="{FF2B5EF4-FFF2-40B4-BE49-F238E27FC236}">
                  <a16:creationId xmlns:a16="http://schemas.microsoft.com/office/drawing/2014/main" id="{8E34A265-E51F-2E72-BDB5-9BB4C977D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1231;p7">
              <a:extLst>
                <a:ext uri="{FF2B5EF4-FFF2-40B4-BE49-F238E27FC236}">
                  <a16:creationId xmlns:a16="http://schemas.microsoft.com/office/drawing/2014/main" id="{6B964470-0EF1-2F1A-15C7-00537FDEC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1232;p7">
              <a:extLst>
                <a:ext uri="{FF2B5EF4-FFF2-40B4-BE49-F238E27FC236}">
                  <a16:creationId xmlns:a16="http://schemas.microsoft.com/office/drawing/2014/main" id="{28E7EAA6-7592-0140-FDA0-A60398430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1233;p7">
              <a:extLst>
                <a:ext uri="{FF2B5EF4-FFF2-40B4-BE49-F238E27FC236}">
                  <a16:creationId xmlns:a16="http://schemas.microsoft.com/office/drawing/2014/main" id="{EBBE534C-B271-8899-0362-276D2F7B1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1234;p7">
              <a:extLst>
                <a:ext uri="{FF2B5EF4-FFF2-40B4-BE49-F238E27FC236}">
                  <a16:creationId xmlns:a16="http://schemas.microsoft.com/office/drawing/2014/main" id="{2C6A3556-D883-9C53-4D6F-0F17234E9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4" name="Google Shape;1235;p7">
            <a:extLst>
              <a:ext uri="{FF2B5EF4-FFF2-40B4-BE49-F238E27FC236}">
                <a16:creationId xmlns:a16="http://schemas.microsoft.com/office/drawing/2014/main" id="{A984F677-7F91-1E18-51EF-8AEF97F48F85}"/>
              </a:ext>
            </a:extLst>
          </p:cNvPr>
          <p:cNvSpPr/>
          <p:nvPr/>
        </p:nvSpPr>
        <p:spPr>
          <a:xfrm>
            <a:off x="0" y="7926388"/>
            <a:ext cx="18288000" cy="2393950"/>
          </a:xfrm>
          <a:custGeom>
            <a:avLst/>
            <a:gdLst/>
            <a:ahLst/>
            <a:cxnLst/>
            <a:rect l="l" t="t" r="r" b="b"/>
            <a:pathLst>
              <a:path w="108242" h="34046" extrusionOk="0">
                <a:moveTo>
                  <a:pt x="1249" y="1"/>
                </a:moveTo>
                <a:cubicBezTo>
                  <a:pt x="833" y="1"/>
                  <a:pt x="417" y="7"/>
                  <a:pt x="0" y="20"/>
                </a:cubicBezTo>
                <a:lnTo>
                  <a:pt x="0" y="34046"/>
                </a:lnTo>
                <a:lnTo>
                  <a:pt x="108242" y="34046"/>
                </a:lnTo>
                <a:lnTo>
                  <a:pt x="108242" y="22491"/>
                </a:lnTo>
                <a:cubicBezTo>
                  <a:pt x="99670" y="23739"/>
                  <a:pt x="90990" y="24819"/>
                  <a:pt x="82399" y="24819"/>
                </a:cubicBezTo>
                <a:cubicBezTo>
                  <a:pt x="75817" y="24819"/>
                  <a:pt x="69288" y="24185"/>
                  <a:pt x="62902" y="22506"/>
                </a:cubicBezTo>
                <a:cubicBezTo>
                  <a:pt x="53767" y="20102"/>
                  <a:pt x="45355" y="15670"/>
                  <a:pt x="36917" y="11364"/>
                </a:cubicBezTo>
                <a:cubicBezTo>
                  <a:pt x="35175" y="10475"/>
                  <a:pt x="33429" y="9592"/>
                  <a:pt x="31677" y="8733"/>
                </a:cubicBezTo>
                <a:cubicBezTo>
                  <a:pt x="22119" y="4054"/>
                  <a:pt x="11836" y="1"/>
                  <a:pt x="12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35" name="Google Shape;1236;p7">
            <a:extLst>
              <a:ext uri="{FF2B5EF4-FFF2-40B4-BE49-F238E27FC236}">
                <a16:creationId xmlns:a16="http://schemas.microsoft.com/office/drawing/2014/main" id="{0FFD1724-013A-40AF-4021-746091F1C199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106488" y="6907213"/>
            <a:ext cx="4149726" cy="3660775"/>
            <a:chOff x="2489900" y="3367200"/>
            <a:chExt cx="903250" cy="796950"/>
          </a:xfrm>
        </p:grpSpPr>
        <p:sp>
          <p:nvSpPr>
            <p:cNvPr id="36" name="Google Shape;1237;p7">
              <a:extLst>
                <a:ext uri="{FF2B5EF4-FFF2-40B4-BE49-F238E27FC236}">
                  <a16:creationId xmlns:a16="http://schemas.microsoft.com/office/drawing/2014/main" id="{819A5E66-BEE0-B008-E8AC-E72A01C5A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25" y="3820200"/>
              <a:ext cx="71425" cy="42300"/>
            </a:xfrm>
            <a:custGeom>
              <a:avLst/>
              <a:gdLst>
                <a:gd name="T0" fmla="*/ 1817 w 2857"/>
                <a:gd name="T1" fmla="*/ 0 h 1692"/>
                <a:gd name="T2" fmla="*/ 0 w 2857"/>
                <a:gd name="T3" fmla="*/ 477 h 1692"/>
                <a:gd name="T4" fmla="*/ 633 w 2857"/>
                <a:gd name="T5" fmla="*/ 1692 h 1692"/>
                <a:gd name="T6" fmla="*/ 2856 w 2857"/>
                <a:gd name="T7" fmla="*/ 1300 h 1692"/>
                <a:gd name="T8" fmla="*/ 2199 w 2857"/>
                <a:gd name="T9" fmla="*/ 637 h 1692"/>
                <a:gd name="T10" fmla="*/ 1817 w 2857"/>
                <a:gd name="T11" fmla="*/ 0 h 1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7" h="1692" extrusionOk="0">
                  <a:moveTo>
                    <a:pt x="1817" y="0"/>
                  </a:moveTo>
                  <a:cubicBezTo>
                    <a:pt x="1205" y="131"/>
                    <a:pt x="597" y="286"/>
                    <a:pt x="0" y="477"/>
                  </a:cubicBezTo>
                  <a:cubicBezTo>
                    <a:pt x="226" y="868"/>
                    <a:pt x="417" y="1290"/>
                    <a:pt x="633" y="1692"/>
                  </a:cubicBezTo>
                  <a:cubicBezTo>
                    <a:pt x="1365" y="1521"/>
                    <a:pt x="2108" y="1395"/>
                    <a:pt x="2856" y="1300"/>
                  </a:cubicBezTo>
                  <a:cubicBezTo>
                    <a:pt x="2610" y="1104"/>
                    <a:pt x="2389" y="888"/>
                    <a:pt x="2199" y="637"/>
                  </a:cubicBezTo>
                  <a:cubicBezTo>
                    <a:pt x="2053" y="442"/>
                    <a:pt x="1928" y="221"/>
                    <a:pt x="1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1238;p7">
              <a:extLst>
                <a:ext uri="{FF2B5EF4-FFF2-40B4-BE49-F238E27FC236}">
                  <a16:creationId xmlns:a16="http://schemas.microsoft.com/office/drawing/2014/main" id="{F903BCE5-2365-3621-DCA3-9F1C64067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525" y="3960850"/>
              <a:ext cx="141175" cy="150100"/>
            </a:xfrm>
            <a:custGeom>
              <a:avLst/>
              <a:gdLst>
                <a:gd name="T0" fmla="*/ 0 w 5647"/>
                <a:gd name="T1" fmla="*/ 1 h 6004"/>
                <a:gd name="T2" fmla="*/ 412 w 5647"/>
                <a:gd name="T3" fmla="*/ 2294 h 6004"/>
                <a:gd name="T4" fmla="*/ 3840 w 5647"/>
                <a:gd name="T5" fmla="*/ 6004 h 6004"/>
                <a:gd name="T6" fmla="*/ 5647 w 5647"/>
                <a:gd name="T7" fmla="*/ 6004 h 6004"/>
                <a:gd name="T8" fmla="*/ 2675 w 5647"/>
                <a:gd name="T9" fmla="*/ 2274 h 6004"/>
                <a:gd name="T10" fmla="*/ 0 w 5647"/>
                <a:gd name="T11" fmla="*/ 1 h 6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47" h="6004" extrusionOk="0">
                  <a:moveTo>
                    <a:pt x="0" y="1"/>
                  </a:moveTo>
                  <a:cubicBezTo>
                    <a:pt x="141" y="764"/>
                    <a:pt x="276" y="1527"/>
                    <a:pt x="412" y="2294"/>
                  </a:cubicBezTo>
                  <a:cubicBezTo>
                    <a:pt x="1747" y="3444"/>
                    <a:pt x="3233" y="4498"/>
                    <a:pt x="3840" y="6004"/>
                  </a:cubicBezTo>
                  <a:lnTo>
                    <a:pt x="5647" y="6004"/>
                  </a:lnTo>
                  <a:cubicBezTo>
                    <a:pt x="5361" y="4307"/>
                    <a:pt x="4056" y="3273"/>
                    <a:pt x="2675" y="2274"/>
                  </a:cubicBezTo>
                  <a:cubicBezTo>
                    <a:pt x="1712" y="1572"/>
                    <a:pt x="713" y="88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1239;p7">
              <a:extLst>
                <a:ext uri="{FF2B5EF4-FFF2-40B4-BE49-F238E27FC236}">
                  <a16:creationId xmlns:a16="http://schemas.microsoft.com/office/drawing/2014/main" id="{B1A1FCCF-4723-6143-DBF0-740238947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1350" y="3718300"/>
              <a:ext cx="89875" cy="101925"/>
            </a:xfrm>
            <a:custGeom>
              <a:avLst/>
              <a:gdLst>
                <a:gd name="T0" fmla="*/ 16 w 3595"/>
                <a:gd name="T1" fmla="*/ 0 h 4077"/>
                <a:gd name="T2" fmla="*/ 1 w 3595"/>
                <a:gd name="T3" fmla="*/ 41 h 4077"/>
                <a:gd name="T4" fmla="*/ 472 w 3595"/>
                <a:gd name="T5" fmla="*/ 1396 h 4077"/>
                <a:gd name="T6" fmla="*/ 2505 w 3595"/>
                <a:gd name="T7" fmla="*/ 2410 h 4077"/>
                <a:gd name="T8" fmla="*/ 3484 w 3595"/>
                <a:gd name="T9" fmla="*/ 4076 h 4077"/>
                <a:gd name="T10" fmla="*/ 3514 w 3595"/>
                <a:gd name="T11" fmla="*/ 4066 h 4077"/>
                <a:gd name="T12" fmla="*/ 3564 w 3595"/>
                <a:gd name="T13" fmla="*/ 1566 h 4077"/>
                <a:gd name="T14" fmla="*/ 3579 w 3595"/>
                <a:gd name="T15" fmla="*/ 1556 h 4077"/>
                <a:gd name="T16" fmla="*/ 2149 w 3595"/>
                <a:gd name="T17" fmla="*/ 342 h 4077"/>
                <a:gd name="T18" fmla="*/ 508 w 3595"/>
                <a:gd name="T19" fmla="*/ 141 h 4077"/>
                <a:gd name="T20" fmla="*/ 16 w 3595"/>
                <a:gd name="T21" fmla="*/ 0 h 4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95" h="4077" extrusionOk="0">
                  <a:moveTo>
                    <a:pt x="16" y="0"/>
                  </a:moveTo>
                  <a:lnTo>
                    <a:pt x="1" y="41"/>
                  </a:lnTo>
                  <a:cubicBezTo>
                    <a:pt x="181" y="487"/>
                    <a:pt x="297" y="954"/>
                    <a:pt x="472" y="1396"/>
                  </a:cubicBezTo>
                  <a:cubicBezTo>
                    <a:pt x="1195" y="1662"/>
                    <a:pt x="1963" y="1868"/>
                    <a:pt x="2505" y="2410"/>
                  </a:cubicBezTo>
                  <a:cubicBezTo>
                    <a:pt x="2967" y="2866"/>
                    <a:pt x="3193" y="3494"/>
                    <a:pt x="3484" y="4076"/>
                  </a:cubicBezTo>
                  <a:cubicBezTo>
                    <a:pt x="3494" y="4071"/>
                    <a:pt x="3504" y="4071"/>
                    <a:pt x="3514" y="4066"/>
                  </a:cubicBezTo>
                  <a:cubicBezTo>
                    <a:pt x="3564" y="3238"/>
                    <a:pt x="3595" y="2400"/>
                    <a:pt x="3564" y="1566"/>
                  </a:cubicBezTo>
                  <a:lnTo>
                    <a:pt x="3579" y="1556"/>
                  </a:lnTo>
                  <a:cubicBezTo>
                    <a:pt x="3208" y="1004"/>
                    <a:pt x="2781" y="537"/>
                    <a:pt x="2149" y="342"/>
                  </a:cubicBezTo>
                  <a:cubicBezTo>
                    <a:pt x="1617" y="176"/>
                    <a:pt x="1050" y="246"/>
                    <a:pt x="508" y="141"/>
                  </a:cubicBezTo>
                  <a:cubicBezTo>
                    <a:pt x="342" y="111"/>
                    <a:pt x="176" y="61"/>
                    <a:pt x="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1240;p7">
              <a:extLst>
                <a:ext uri="{FF2B5EF4-FFF2-40B4-BE49-F238E27FC236}">
                  <a16:creationId xmlns:a16="http://schemas.microsoft.com/office/drawing/2014/main" id="{0A687131-7263-8077-45A8-5A9889902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950" y="3831350"/>
              <a:ext cx="93025" cy="154125"/>
            </a:xfrm>
            <a:custGeom>
              <a:avLst/>
              <a:gdLst>
                <a:gd name="T0" fmla="*/ 1045 w 3721"/>
                <a:gd name="T1" fmla="*/ 1 h 6165"/>
                <a:gd name="T2" fmla="*/ 1 w 3721"/>
                <a:gd name="T3" fmla="*/ 2852 h 6165"/>
                <a:gd name="T4" fmla="*/ 66 w 3721"/>
                <a:gd name="T5" fmla="*/ 2877 h 6165"/>
                <a:gd name="T6" fmla="*/ 2807 w 3721"/>
                <a:gd name="T7" fmla="*/ 6164 h 6165"/>
                <a:gd name="T8" fmla="*/ 3720 w 3721"/>
                <a:gd name="T9" fmla="*/ 3073 h 6165"/>
                <a:gd name="T10" fmla="*/ 1045 w 3721"/>
                <a:gd name="T11" fmla="*/ 1 h 6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1" h="6165" extrusionOk="0">
                  <a:moveTo>
                    <a:pt x="1045" y="1"/>
                  </a:moveTo>
                  <a:cubicBezTo>
                    <a:pt x="739" y="959"/>
                    <a:pt x="327" y="1893"/>
                    <a:pt x="1" y="2852"/>
                  </a:cubicBezTo>
                  <a:lnTo>
                    <a:pt x="66" y="2877"/>
                  </a:lnTo>
                  <a:cubicBezTo>
                    <a:pt x="935" y="4006"/>
                    <a:pt x="1848" y="5105"/>
                    <a:pt x="2807" y="6164"/>
                  </a:cubicBezTo>
                  <a:cubicBezTo>
                    <a:pt x="3123" y="5135"/>
                    <a:pt x="3494" y="4112"/>
                    <a:pt x="3720" y="3073"/>
                  </a:cubicBezTo>
                  <a:cubicBezTo>
                    <a:pt x="2772" y="2099"/>
                    <a:pt x="1878" y="1070"/>
                    <a:pt x="1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1241;p7">
              <a:extLst>
                <a:ext uri="{FF2B5EF4-FFF2-40B4-BE49-F238E27FC236}">
                  <a16:creationId xmlns:a16="http://schemas.microsoft.com/office/drawing/2014/main" id="{05A5CAF7-9673-2B61-BA06-0E92F977D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725" y="3563950"/>
              <a:ext cx="41800" cy="101425"/>
            </a:xfrm>
            <a:custGeom>
              <a:avLst/>
              <a:gdLst>
                <a:gd name="T0" fmla="*/ 1401 w 1672"/>
                <a:gd name="T1" fmla="*/ 1 h 4057"/>
                <a:gd name="T2" fmla="*/ 156 w 1672"/>
                <a:gd name="T3" fmla="*/ 2465 h 4057"/>
                <a:gd name="T4" fmla="*/ 96 w 1672"/>
                <a:gd name="T5" fmla="*/ 2400 h 4057"/>
                <a:gd name="T6" fmla="*/ 1 w 1672"/>
                <a:gd name="T7" fmla="*/ 3966 h 4057"/>
                <a:gd name="T8" fmla="*/ 91 w 1672"/>
                <a:gd name="T9" fmla="*/ 4056 h 4057"/>
                <a:gd name="T10" fmla="*/ 1607 w 1672"/>
                <a:gd name="T11" fmla="*/ 2013 h 4057"/>
                <a:gd name="T12" fmla="*/ 1672 w 1672"/>
                <a:gd name="T13" fmla="*/ 2003 h 4057"/>
                <a:gd name="T14" fmla="*/ 1401 w 1672"/>
                <a:gd name="T15" fmla="*/ 1 h 4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72" h="4057" extrusionOk="0">
                  <a:moveTo>
                    <a:pt x="1401" y="1"/>
                  </a:moveTo>
                  <a:cubicBezTo>
                    <a:pt x="1014" y="819"/>
                    <a:pt x="578" y="1667"/>
                    <a:pt x="156" y="2465"/>
                  </a:cubicBezTo>
                  <a:cubicBezTo>
                    <a:pt x="136" y="2445"/>
                    <a:pt x="116" y="2425"/>
                    <a:pt x="96" y="2400"/>
                  </a:cubicBezTo>
                  <a:cubicBezTo>
                    <a:pt x="61" y="2922"/>
                    <a:pt x="21" y="3444"/>
                    <a:pt x="1" y="3966"/>
                  </a:cubicBezTo>
                  <a:cubicBezTo>
                    <a:pt x="31" y="3996"/>
                    <a:pt x="61" y="4026"/>
                    <a:pt x="91" y="4056"/>
                  </a:cubicBezTo>
                  <a:cubicBezTo>
                    <a:pt x="618" y="3379"/>
                    <a:pt x="1080" y="2691"/>
                    <a:pt x="1607" y="2013"/>
                  </a:cubicBezTo>
                  <a:lnTo>
                    <a:pt x="1672" y="2003"/>
                  </a:lnTo>
                  <a:cubicBezTo>
                    <a:pt x="1592" y="1336"/>
                    <a:pt x="1516" y="668"/>
                    <a:pt x="1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1242;p7">
              <a:extLst>
                <a:ext uri="{FF2B5EF4-FFF2-40B4-BE49-F238E27FC236}">
                  <a16:creationId xmlns:a16="http://schemas.microsoft.com/office/drawing/2014/main" id="{E7ECDF0B-246E-F03E-3E14-EFB0BA625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8825" y="3852700"/>
              <a:ext cx="190125" cy="166275"/>
            </a:xfrm>
            <a:custGeom>
              <a:avLst/>
              <a:gdLst>
                <a:gd name="T0" fmla="*/ 2224 w 7605"/>
                <a:gd name="T1" fmla="*/ 0 h 6651"/>
                <a:gd name="T2" fmla="*/ 1 w 7605"/>
                <a:gd name="T3" fmla="*/ 392 h 6651"/>
                <a:gd name="T4" fmla="*/ 708 w 7605"/>
                <a:gd name="T5" fmla="*/ 1410 h 6651"/>
                <a:gd name="T6" fmla="*/ 3353 w 7605"/>
                <a:gd name="T7" fmla="*/ 3493 h 6651"/>
                <a:gd name="T8" fmla="*/ 4443 w 7605"/>
                <a:gd name="T9" fmla="*/ 6214 h 6651"/>
                <a:gd name="T10" fmla="*/ 4488 w 7605"/>
                <a:gd name="T11" fmla="*/ 6339 h 6651"/>
                <a:gd name="T12" fmla="*/ 4548 w 7605"/>
                <a:gd name="T13" fmla="*/ 6319 h 6651"/>
                <a:gd name="T14" fmla="*/ 5346 w 7605"/>
                <a:gd name="T15" fmla="*/ 6380 h 6651"/>
                <a:gd name="T16" fmla="*/ 7605 w 7605"/>
                <a:gd name="T17" fmla="*/ 6651 h 6651"/>
                <a:gd name="T18" fmla="*/ 7600 w 7605"/>
                <a:gd name="T19" fmla="*/ 6620 h 6651"/>
                <a:gd name="T20" fmla="*/ 5271 w 7605"/>
                <a:gd name="T21" fmla="*/ 3679 h 6651"/>
                <a:gd name="T22" fmla="*/ 4754 w 7605"/>
                <a:gd name="T23" fmla="*/ 2173 h 6651"/>
                <a:gd name="T24" fmla="*/ 2224 w 7605"/>
                <a:gd name="T25" fmla="*/ 0 h 6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05" h="6651" extrusionOk="0">
                  <a:moveTo>
                    <a:pt x="2224" y="0"/>
                  </a:moveTo>
                  <a:cubicBezTo>
                    <a:pt x="1476" y="95"/>
                    <a:pt x="733" y="221"/>
                    <a:pt x="1" y="392"/>
                  </a:cubicBezTo>
                  <a:cubicBezTo>
                    <a:pt x="201" y="758"/>
                    <a:pt x="422" y="1109"/>
                    <a:pt x="708" y="1410"/>
                  </a:cubicBezTo>
                  <a:cubicBezTo>
                    <a:pt x="1481" y="2229"/>
                    <a:pt x="2651" y="2610"/>
                    <a:pt x="3353" y="3493"/>
                  </a:cubicBezTo>
                  <a:cubicBezTo>
                    <a:pt x="3966" y="4261"/>
                    <a:pt x="4126" y="5285"/>
                    <a:pt x="4443" y="6214"/>
                  </a:cubicBezTo>
                  <a:cubicBezTo>
                    <a:pt x="4458" y="6259"/>
                    <a:pt x="4473" y="6299"/>
                    <a:pt x="4488" y="6339"/>
                  </a:cubicBezTo>
                  <a:lnTo>
                    <a:pt x="4548" y="6319"/>
                  </a:lnTo>
                  <a:cubicBezTo>
                    <a:pt x="4814" y="6334"/>
                    <a:pt x="5080" y="6354"/>
                    <a:pt x="5346" y="6380"/>
                  </a:cubicBezTo>
                  <a:cubicBezTo>
                    <a:pt x="6104" y="6450"/>
                    <a:pt x="6857" y="6545"/>
                    <a:pt x="7605" y="6651"/>
                  </a:cubicBezTo>
                  <a:cubicBezTo>
                    <a:pt x="7605" y="6641"/>
                    <a:pt x="7600" y="6631"/>
                    <a:pt x="7600" y="6620"/>
                  </a:cubicBezTo>
                  <a:cubicBezTo>
                    <a:pt x="6606" y="5767"/>
                    <a:pt x="5692" y="4864"/>
                    <a:pt x="5271" y="3679"/>
                  </a:cubicBezTo>
                  <a:cubicBezTo>
                    <a:pt x="5090" y="3177"/>
                    <a:pt x="5005" y="2640"/>
                    <a:pt x="4754" y="2173"/>
                  </a:cubicBezTo>
                  <a:cubicBezTo>
                    <a:pt x="4227" y="1180"/>
                    <a:pt x="3097" y="708"/>
                    <a:pt x="222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1243;p7">
              <a:extLst>
                <a:ext uri="{FF2B5EF4-FFF2-40B4-BE49-F238E27FC236}">
                  <a16:creationId xmlns:a16="http://schemas.microsoft.com/office/drawing/2014/main" id="{FD58B3CD-BF82-9EDA-9AB1-4204FADE4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2875" y="3681350"/>
              <a:ext cx="170425" cy="86025"/>
            </a:xfrm>
            <a:custGeom>
              <a:avLst/>
              <a:gdLst>
                <a:gd name="T0" fmla="*/ 371 w 6817"/>
                <a:gd name="T1" fmla="*/ 1 h 3441"/>
                <a:gd name="T2" fmla="*/ 10 w 6817"/>
                <a:gd name="T3" fmla="*/ 18 h 3441"/>
                <a:gd name="T4" fmla="*/ 0 w 6817"/>
                <a:gd name="T5" fmla="*/ 98 h 3441"/>
                <a:gd name="T6" fmla="*/ 2329 w 6817"/>
                <a:gd name="T7" fmla="*/ 1403 h 3441"/>
                <a:gd name="T8" fmla="*/ 4176 w 6817"/>
                <a:gd name="T9" fmla="*/ 3441 h 3441"/>
                <a:gd name="T10" fmla="*/ 5165 w 6817"/>
                <a:gd name="T11" fmla="*/ 3230 h 3441"/>
                <a:gd name="T12" fmla="*/ 6817 w 6817"/>
                <a:gd name="T13" fmla="*/ 2879 h 3441"/>
                <a:gd name="T14" fmla="*/ 6811 w 6817"/>
                <a:gd name="T15" fmla="*/ 2874 h 3441"/>
                <a:gd name="T16" fmla="*/ 6556 w 6817"/>
                <a:gd name="T17" fmla="*/ 2778 h 3441"/>
                <a:gd name="T18" fmla="*/ 371 w 6817"/>
                <a:gd name="T19" fmla="*/ 1 h 3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17" h="3441" extrusionOk="0">
                  <a:moveTo>
                    <a:pt x="371" y="1"/>
                  </a:moveTo>
                  <a:cubicBezTo>
                    <a:pt x="252" y="1"/>
                    <a:pt x="132" y="6"/>
                    <a:pt x="10" y="18"/>
                  </a:cubicBezTo>
                  <a:lnTo>
                    <a:pt x="0" y="98"/>
                  </a:lnTo>
                  <a:cubicBezTo>
                    <a:pt x="849" y="203"/>
                    <a:pt x="1777" y="821"/>
                    <a:pt x="2329" y="1403"/>
                  </a:cubicBezTo>
                  <a:cubicBezTo>
                    <a:pt x="2957" y="2071"/>
                    <a:pt x="3474" y="2874"/>
                    <a:pt x="4176" y="3441"/>
                  </a:cubicBezTo>
                  <a:cubicBezTo>
                    <a:pt x="4508" y="3371"/>
                    <a:pt x="4839" y="3300"/>
                    <a:pt x="5165" y="3230"/>
                  </a:cubicBezTo>
                  <a:cubicBezTo>
                    <a:pt x="5717" y="3115"/>
                    <a:pt x="6264" y="2994"/>
                    <a:pt x="6817" y="2879"/>
                  </a:cubicBezTo>
                  <a:cubicBezTo>
                    <a:pt x="6817" y="2879"/>
                    <a:pt x="6811" y="2879"/>
                    <a:pt x="6811" y="2874"/>
                  </a:cubicBezTo>
                  <a:cubicBezTo>
                    <a:pt x="6726" y="2844"/>
                    <a:pt x="6641" y="2808"/>
                    <a:pt x="6556" y="2778"/>
                  </a:cubicBezTo>
                  <a:cubicBezTo>
                    <a:pt x="4435" y="1930"/>
                    <a:pt x="2600" y="1"/>
                    <a:pt x="371" y="1"/>
                  </a:cubicBezTo>
                  <a:close/>
                </a:path>
              </a:pathLst>
            </a:custGeom>
            <a:solidFill>
              <a:srgbClr val="59C7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1244;p7">
              <a:extLst>
                <a:ext uri="{FF2B5EF4-FFF2-40B4-BE49-F238E27FC236}">
                  <a16:creationId xmlns:a16="http://schemas.microsoft.com/office/drawing/2014/main" id="{8CF40085-BCC4-F887-AF33-906947E1F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8450" y="3757200"/>
              <a:ext cx="28625" cy="95525"/>
            </a:xfrm>
            <a:custGeom>
              <a:avLst/>
              <a:gdLst>
                <a:gd name="T0" fmla="*/ 95 w 1145"/>
                <a:gd name="T1" fmla="*/ 0 h 3821"/>
                <a:gd name="T2" fmla="*/ 80 w 1145"/>
                <a:gd name="T3" fmla="*/ 10 h 3821"/>
                <a:gd name="T4" fmla="*/ 30 w 1145"/>
                <a:gd name="T5" fmla="*/ 2510 h 3821"/>
                <a:gd name="T6" fmla="*/ 0 w 1145"/>
                <a:gd name="T7" fmla="*/ 2520 h 3821"/>
                <a:gd name="T8" fmla="*/ 382 w 1145"/>
                <a:gd name="T9" fmla="*/ 3157 h 3821"/>
                <a:gd name="T10" fmla="*/ 1039 w 1145"/>
                <a:gd name="T11" fmla="*/ 3820 h 3821"/>
                <a:gd name="T12" fmla="*/ 1114 w 1145"/>
                <a:gd name="T13" fmla="*/ 3810 h 3821"/>
                <a:gd name="T14" fmla="*/ 1124 w 1145"/>
                <a:gd name="T15" fmla="*/ 1667 h 3821"/>
                <a:gd name="T16" fmla="*/ 95 w 1145"/>
                <a:gd name="T17" fmla="*/ 0 h 3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5" h="3821" extrusionOk="0">
                  <a:moveTo>
                    <a:pt x="95" y="0"/>
                  </a:moveTo>
                  <a:lnTo>
                    <a:pt x="80" y="10"/>
                  </a:lnTo>
                  <a:cubicBezTo>
                    <a:pt x="111" y="844"/>
                    <a:pt x="80" y="1682"/>
                    <a:pt x="30" y="2510"/>
                  </a:cubicBezTo>
                  <a:cubicBezTo>
                    <a:pt x="20" y="2515"/>
                    <a:pt x="10" y="2515"/>
                    <a:pt x="0" y="2520"/>
                  </a:cubicBezTo>
                  <a:cubicBezTo>
                    <a:pt x="111" y="2741"/>
                    <a:pt x="236" y="2962"/>
                    <a:pt x="382" y="3157"/>
                  </a:cubicBezTo>
                  <a:cubicBezTo>
                    <a:pt x="572" y="3408"/>
                    <a:pt x="793" y="3624"/>
                    <a:pt x="1039" y="3820"/>
                  </a:cubicBezTo>
                  <a:cubicBezTo>
                    <a:pt x="1064" y="3815"/>
                    <a:pt x="1089" y="3815"/>
                    <a:pt x="1114" y="3810"/>
                  </a:cubicBezTo>
                  <a:cubicBezTo>
                    <a:pt x="1144" y="3107"/>
                    <a:pt x="1104" y="2369"/>
                    <a:pt x="1124" y="1667"/>
                  </a:cubicBezTo>
                  <a:cubicBezTo>
                    <a:pt x="748" y="1135"/>
                    <a:pt x="447" y="527"/>
                    <a:pt x="9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" name="Google Shape;1245;p7">
              <a:extLst>
                <a:ext uri="{FF2B5EF4-FFF2-40B4-BE49-F238E27FC236}">
                  <a16:creationId xmlns:a16="http://schemas.microsoft.com/office/drawing/2014/main" id="{F43DF2D6-97B4-FC75-001A-BE4E5B8F2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9250" y="3902625"/>
              <a:ext cx="89875" cy="208325"/>
            </a:xfrm>
            <a:custGeom>
              <a:avLst/>
              <a:gdLst>
                <a:gd name="T0" fmla="*/ 789 w 3595"/>
                <a:gd name="T1" fmla="*/ 1 h 8333"/>
                <a:gd name="T2" fmla="*/ 689 w 3595"/>
                <a:gd name="T3" fmla="*/ 302 h 8333"/>
                <a:gd name="T4" fmla="*/ 237 w 3595"/>
                <a:gd name="T5" fmla="*/ 4202 h 8333"/>
                <a:gd name="T6" fmla="*/ 874 w 3595"/>
                <a:gd name="T7" fmla="*/ 5688 h 8333"/>
                <a:gd name="T8" fmla="*/ 1411 w 3595"/>
                <a:gd name="T9" fmla="*/ 8333 h 8333"/>
                <a:gd name="T10" fmla="*/ 3063 w 3595"/>
                <a:gd name="T11" fmla="*/ 8333 h 8333"/>
                <a:gd name="T12" fmla="*/ 2997 w 3595"/>
                <a:gd name="T13" fmla="*/ 6275 h 8333"/>
                <a:gd name="T14" fmla="*/ 3595 w 3595"/>
                <a:gd name="T15" fmla="*/ 3313 h 8333"/>
                <a:gd name="T16" fmla="*/ 854 w 3595"/>
                <a:gd name="T17" fmla="*/ 26 h 8333"/>
                <a:gd name="T18" fmla="*/ 789 w 3595"/>
                <a:gd name="T19" fmla="*/ 1 h 8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95" h="8333" extrusionOk="0">
                  <a:moveTo>
                    <a:pt x="789" y="1"/>
                  </a:moveTo>
                  <a:cubicBezTo>
                    <a:pt x="754" y="101"/>
                    <a:pt x="719" y="201"/>
                    <a:pt x="689" y="302"/>
                  </a:cubicBezTo>
                  <a:cubicBezTo>
                    <a:pt x="302" y="1522"/>
                    <a:pt x="1" y="2917"/>
                    <a:pt x="237" y="4202"/>
                  </a:cubicBezTo>
                  <a:cubicBezTo>
                    <a:pt x="458" y="4694"/>
                    <a:pt x="684" y="5181"/>
                    <a:pt x="874" y="5688"/>
                  </a:cubicBezTo>
                  <a:cubicBezTo>
                    <a:pt x="1196" y="6521"/>
                    <a:pt x="1421" y="7444"/>
                    <a:pt x="1411" y="8333"/>
                  </a:cubicBezTo>
                  <a:lnTo>
                    <a:pt x="3063" y="8333"/>
                  </a:lnTo>
                  <a:cubicBezTo>
                    <a:pt x="3033" y="7650"/>
                    <a:pt x="2967" y="6957"/>
                    <a:pt x="2997" y="6275"/>
                  </a:cubicBezTo>
                  <a:cubicBezTo>
                    <a:pt x="3043" y="5271"/>
                    <a:pt x="3299" y="4287"/>
                    <a:pt x="3595" y="3313"/>
                  </a:cubicBezTo>
                  <a:cubicBezTo>
                    <a:pt x="2636" y="2254"/>
                    <a:pt x="1723" y="1155"/>
                    <a:pt x="854" y="26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" name="Google Shape;1246;p7">
              <a:extLst>
                <a:ext uri="{FF2B5EF4-FFF2-40B4-BE49-F238E27FC236}">
                  <a16:creationId xmlns:a16="http://schemas.microsoft.com/office/drawing/2014/main" id="{59FBF65C-4BFF-08C6-E8D4-6FD089A7F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850" y="3614025"/>
              <a:ext cx="95650" cy="296775"/>
            </a:xfrm>
            <a:custGeom>
              <a:avLst/>
              <a:gdLst>
                <a:gd name="T0" fmla="*/ 1707 w 3826"/>
                <a:gd name="T1" fmla="*/ 0 h 11871"/>
                <a:gd name="T2" fmla="*/ 1642 w 3826"/>
                <a:gd name="T3" fmla="*/ 10 h 11871"/>
                <a:gd name="T4" fmla="*/ 126 w 3826"/>
                <a:gd name="T5" fmla="*/ 2053 h 11871"/>
                <a:gd name="T6" fmla="*/ 36 w 3826"/>
                <a:gd name="T7" fmla="*/ 1963 h 11871"/>
                <a:gd name="T8" fmla="*/ 36 w 3826"/>
                <a:gd name="T9" fmla="*/ 1963 h 11871"/>
                <a:gd name="T10" fmla="*/ 141 w 3826"/>
                <a:gd name="T11" fmla="*/ 4543 h 11871"/>
                <a:gd name="T12" fmla="*/ 1225 w 3826"/>
                <a:gd name="T13" fmla="*/ 9733 h 11871"/>
                <a:gd name="T14" fmla="*/ 1004 w 3826"/>
                <a:gd name="T15" fmla="*/ 11766 h 11871"/>
                <a:gd name="T16" fmla="*/ 1105 w 3826"/>
                <a:gd name="T17" fmla="*/ 11871 h 11871"/>
                <a:gd name="T18" fmla="*/ 3825 w 3826"/>
                <a:gd name="T19" fmla="*/ 8006 h 11871"/>
                <a:gd name="T20" fmla="*/ 3675 w 3826"/>
                <a:gd name="T21" fmla="*/ 7288 h 11871"/>
                <a:gd name="T22" fmla="*/ 3062 w 3826"/>
                <a:gd name="T23" fmla="*/ 5441 h 11871"/>
                <a:gd name="T24" fmla="*/ 2189 w 3826"/>
                <a:gd name="T25" fmla="*/ 2922 h 11871"/>
                <a:gd name="T26" fmla="*/ 1707 w 3826"/>
                <a:gd name="T27" fmla="*/ 0 h 11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26" h="11871" extrusionOk="0">
                  <a:moveTo>
                    <a:pt x="1707" y="0"/>
                  </a:moveTo>
                  <a:lnTo>
                    <a:pt x="1642" y="10"/>
                  </a:lnTo>
                  <a:cubicBezTo>
                    <a:pt x="1115" y="688"/>
                    <a:pt x="653" y="1376"/>
                    <a:pt x="126" y="2053"/>
                  </a:cubicBezTo>
                  <a:cubicBezTo>
                    <a:pt x="96" y="2023"/>
                    <a:pt x="66" y="1993"/>
                    <a:pt x="36" y="1963"/>
                  </a:cubicBezTo>
                  <a:cubicBezTo>
                    <a:pt x="0" y="2826"/>
                    <a:pt x="10" y="3690"/>
                    <a:pt x="141" y="4543"/>
                  </a:cubicBezTo>
                  <a:cubicBezTo>
                    <a:pt x="407" y="6295"/>
                    <a:pt x="1175" y="7961"/>
                    <a:pt x="1225" y="9733"/>
                  </a:cubicBezTo>
                  <a:cubicBezTo>
                    <a:pt x="1245" y="10420"/>
                    <a:pt x="1155" y="11093"/>
                    <a:pt x="1004" y="11766"/>
                  </a:cubicBezTo>
                  <a:cubicBezTo>
                    <a:pt x="1039" y="11801"/>
                    <a:pt x="1075" y="11836"/>
                    <a:pt x="1105" y="11871"/>
                  </a:cubicBezTo>
                  <a:cubicBezTo>
                    <a:pt x="2013" y="10601"/>
                    <a:pt x="2927" y="9276"/>
                    <a:pt x="3825" y="8006"/>
                  </a:cubicBezTo>
                  <a:cubicBezTo>
                    <a:pt x="3785" y="7765"/>
                    <a:pt x="3735" y="7524"/>
                    <a:pt x="3675" y="7288"/>
                  </a:cubicBezTo>
                  <a:cubicBezTo>
                    <a:pt x="3514" y="6666"/>
                    <a:pt x="3293" y="6054"/>
                    <a:pt x="3062" y="5441"/>
                  </a:cubicBezTo>
                  <a:cubicBezTo>
                    <a:pt x="2751" y="4608"/>
                    <a:pt x="2415" y="3780"/>
                    <a:pt x="2189" y="2922"/>
                  </a:cubicBezTo>
                  <a:cubicBezTo>
                    <a:pt x="1938" y="1968"/>
                    <a:pt x="1817" y="984"/>
                    <a:pt x="170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1247;p7">
              <a:extLst>
                <a:ext uri="{FF2B5EF4-FFF2-40B4-BE49-F238E27FC236}">
                  <a16:creationId xmlns:a16="http://schemas.microsoft.com/office/drawing/2014/main" id="{B8E513A6-6852-4522-0F46-DEC1C892F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3350" y="3437975"/>
              <a:ext cx="69400" cy="187625"/>
            </a:xfrm>
            <a:custGeom>
              <a:avLst/>
              <a:gdLst>
                <a:gd name="T0" fmla="*/ 0 w 2776"/>
                <a:gd name="T1" fmla="*/ 0 h 7505"/>
                <a:gd name="T2" fmla="*/ 0 w 2776"/>
                <a:gd name="T3" fmla="*/ 0 h 7505"/>
                <a:gd name="T4" fmla="*/ 1576 w 2776"/>
                <a:gd name="T5" fmla="*/ 5597 h 7505"/>
                <a:gd name="T6" fmla="*/ 1471 w 2776"/>
                <a:gd name="T7" fmla="*/ 7439 h 7505"/>
                <a:gd name="T8" fmla="*/ 1531 w 2776"/>
                <a:gd name="T9" fmla="*/ 7504 h 7505"/>
                <a:gd name="T10" fmla="*/ 2776 w 2776"/>
                <a:gd name="T11" fmla="*/ 5040 h 7505"/>
                <a:gd name="T12" fmla="*/ 2650 w 2776"/>
                <a:gd name="T13" fmla="*/ 4412 h 7505"/>
                <a:gd name="T14" fmla="*/ 0 w 2776"/>
                <a:gd name="T15" fmla="*/ 0 h 7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76" h="7505" extrusionOk="0">
                  <a:moveTo>
                    <a:pt x="0" y="0"/>
                  </a:moveTo>
                  <a:lnTo>
                    <a:pt x="0" y="0"/>
                  </a:lnTo>
                  <a:cubicBezTo>
                    <a:pt x="1325" y="1476"/>
                    <a:pt x="1627" y="3609"/>
                    <a:pt x="1576" y="5597"/>
                  </a:cubicBezTo>
                  <a:cubicBezTo>
                    <a:pt x="1561" y="6214"/>
                    <a:pt x="1516" y="6827"/>
                    <a:pt x="1471" y="7439"/>
                  </a:cubicBezTo>
                  <a:cubicBezTo>
                    <a:pt x="1491" y="7464"/>
                    <a:pt x="1511" y="7484"/>
                    <a:pt x="1531" y="7504"/>
                  </a:cubicBezTo>
                  <a:cubicBezTo>
                    <a:pt x="1953" y="6706"/>
                    <a:pt x="2389" y="5858"/>
                    <a:pt x="2776" y="5040"/>
                  </a:cubicBezTo>
                  <a:cubicBezTo>
                    <a:pt x="2736" y="4829"/>
                    <a:pt x="2701" y="4623"/>
                    <a:pt x="2650" y="4412"/>
                  </a:cubicBezTo>
                  <a:cubicBezTo>
                    <a:pt x="2284" y="2741"/>
                    <a:pt x="1441" y="894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" name="Google Shape;1248;p7">
              <a:extLst>
                <a:ext uri="{FF2B5EF4-FFF2-40B4-BE49-F238E27FC236}">
                  <a16:creationId xmlns:a16="http://schemas.microsoft.com/office/drawing/2014/main" id="{04A0F6B2-E675-5F5A-881C-69FC4A94B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100" y="3562075"/>
              <a:ext cx="65025" cy="101025"/>
            </a:xfrm>
            <a:custGeom>
              <a:avLst/>
              <a:gdLst>
                <a:gd name="T0" fmla="*/ 242 w 2601"/>
                <a:gd name="T1" fmla="*/ 0 h 4041"/>
                <a:gd name="T2" fmla="*/ 6 w 2601"/>
                <a:gd name="T3" fmla="*/ 1602 h 4041"/>
                <a:gd name="T4" fmla="*/ 11 w 2601"/>
                <a:gd name="T5" fmla="*/ 1702 h 4041"/>
                <a:gd name="T6" fmla="*/ 2506 w 2601"/>
                <a:gd name="T7" fmla="*/ 4041 h 4041"/>
                <a:gd name="T8" fmla="*/ 2601 w 2601"/>
                <a:gd name="T9" fmla="*/ 2475 h 4041"/>
                <a:gd name="T10" fmla="*/ 297 w 2601"/>
                <a:gd name="T11" fmla="*/ 15 h 4041"/>
                <a:gd name="T12" fmla="*/ 242 w 2601"/>
                <a:gd name="T13" fmla="*/ 0 h 4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01" h="4041" extrusionOk="0">
                  <a:moveTo>
                    <a:pt x="242" y="0"/>
                  </a:moveTo>
                  <a:cubicBezTo>
                    <a:pt x="101" y="527"/>
                    <a:pt x="1" y="1054"/>
                    <a:pt x="6" y="1602"/>
                  </a:cubicBezTo>
                  <a:cubicBezTo>
                    <a:pt x="6" y="1637"/>
                    <a:pt x="11" y="1672"/>
                    <a:pt x="11" y="1702"/>
                  </a:cubicBezTo>
                  <a:cubicBezTo>
                    <a:pt x="864" y="2460"/>
                    <a:pt x="1692" y="3243"/>
                    <a:pt x="2506" y="4041"/>
                  </a:cubicBezTo>
                  <a:cubicBezTo>
                    <a:pt x="2526" y="3519"/>
                    <a:pt x="2566" y="2997"/>
                    <a:pt x="2601" y="2475"/>
                  </a:cubicBezTo>
                  <a:cubicBezTo>
                    <a:pt x="1833" y="1657"/>
                    <a:pt x="1065" y="834"/>
                    <a:pt x="297" y="15"/>
                  </a:cubicBezTo>
                  <a:lnTo>
                    <a:pt x="242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" name="Google Shape;1249;p7">
              <a:extLst>
                <a:ext uri="{FF2B5EF4-FFF2-40B4-BE49-F238E27FC236}">
                  <a16:creationId xmlns:a16="http://schemas.microsoft.com/office/drawing/2014/main" id="{EECC20D7-FEE6-50DC-7D76-15E5FDAD3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000" y="4010675"/>
              <a:ext cx="163525" cy="100275"/>
            </a:xfrm>
            <a:custGeom>
              <a:avLst/>
              <a:gdLst>
                <a:gd name="T0" fmla="*/ 61 w 6541"/>
                <a:gd name="T1" fmla="*/ 0 h 4011"/>
                <a:gd name="T2" fmla="*/ 1 w 6541"/>
                <a:gd name="T3" fmla="*/ 20 h 4011"/>
                <a:gd name="T4" fmla="*/ 3198 w 6541"/>
                <a:gd name="T5" fmla="*/ 4011 h 4011"/>
                <a:gd name="T6" fmla="*/ 6541 w 6541"/>
                <a:gd name="T7" fmla="*/ 4011 h 4011"/>
                <a:gd name="T8" fmla="*/ 3113 w 6541"/>
                <a:gd name="T9" fmla="*/ 301 h 4011"/>
                <a:gd name="T10" fmla="*/ 3113 w 6541"/>
                <a:gd name="T11" fmla="*/ 301 h 4011"/>
                <a:gd name="T12" fmla="*/ 3118 w 6541"/>
                <a:gd name="T13" fmla="*/ 332 h 4011"/>
                <a:gd name="T14" fmla="*/ 859 w 6541"/>
                <a:gd name="T15" fmla="*/ 61 h 4011"/>
                <a:gd name="T16" fmla="*/ 61 w 6541"/>
                <a:gd name="T17" fmla="*/ 0 h 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41" h="4011" extrusionOk="0">
                  <a:moveTo>
                    <a:pt x="61" y="0"/>
                  </a:moveTo>
                  <a:lnTo>
                    <a:pt x="1" y="20"/>
                  </a:lnTo>
                  <a:cubicBezTo>
                    <a:pt x="583" y="1657"/>
                    <a:pt x="1743" y="3057"/>
                    <a:pt x="3198" y="4011"/>
                  </a:cubicBezTo>
                  <a:lnTo>
                    <a:pt x="6541" y="4011"/>
                  </a:lnTo>
                  <a:cubicBezTo>
                    <a:pt x="5934" y="2505"/>
                    <a:pt x="4448" y="1451"/>
                    <a:pt x="3113" y="301"/>
                  </a:cubicBezTo>
                  <a:cubicBezTo>
                    <a:pt x="3113" y="312"/>
                    <a:pt x="3118" y="322"/>
                    <a:pt x="3118" y="332"/>
                  </a:cubicBezTo>
                  <a:cubicBezTo>
                    <a:pt x="2370" y="226"/>
                    <a:pt x="1617" y="131"/>
                    <a:pt x="859" y="61"/>
                  </a:cubicBezTo>
                  <a:cubicBezTo>
                    <a:pt x="593" y="35"/>
                    <a:pt x="327" y="15"/>
                    <a:pt x="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1250;p7">
              <a:extLst>
                <a:ext uri="{FF2B5EF4-FFF2-40B4-BE49-F238E27FC236}">
                  <a16:creationId xmlns:a16="http://schemas.microsoft.com/office/drawing/2014/main" id="{354FF535-7323-EF97-CF2A-DB2FB0D72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9900" y="3671900"/>
              <a:ext cx="193275" cy="81300"/>
            </a:xfrm>
            <a:custGeom>
              <a:avLst/>
              <a:gdLst>
                <a:gd name="T0" fmla="*/ 2535 w 7731"/>
                <a:gd name="T1" fmla="*/ 1 h 3252"/>
                <a:gd name="T2" fmla="*/ 1 w 7731"/>
                <a:gd name="T3" fmla="*/ 597 h 3252"/>
                <a:gd name="T4" fmla="*/ 654 w 7731"/>
                <a:gd name="T5" fmla="*/ 457 h 3252"/>
                <a:gd name="T6" fmla="*/ 919 w 7731"/>
                <a:gd name="T7" fmla="*/ 476 h 3252"/>
                <a:gd name="T8" fmla="*/ 929 w 7731"/>
                <a:gd name="T9" fmla="*/ 396 h 3252"/>
                <a:gd name="T10" fmla="*/ 1290 w 7731"/>
                <a:gd name="T11" fmla="*/ 379 h 3252"/>
                <a:gd name="T12" fmla="*/ 7475 w 7731"/>
                <a:gd name="T13" fmla="*/ 3156 h 3252"/>
                <a:gd name="T14" fmla="*/ 7730 w 7731"/>
                <a:gd name="T15" fmla="*/ 3252 h 3252"/>
                <a:gd name="T16" fmla="*/ 7259 w 7731"/>
                <a:gd name="T17" fmla="*/ 1897 h 3252"/>
                <a:gd name="T18" fmla="*/ 7274 w 7731"/>
                <a:gd name="T19" fmla="*/ 1856 h 3252"/>
                <a:gd name="T20" fmla="*/ 5181 w 7731"/>
                <a:gd name="T21" fmla="*/ 652 h 3252"/>
                <a:gd name="T22" fmla="*/ 2535 w 7731"/>
                <a:gd name="T23" fmla="*/ 1 h 3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31" h="3252" extrusionOk="0">
                  <a:moveTo>
                    <a:pt x="2535" y="1"/>
                  </a:moveTo>
                  <a:cubicBezTo>
                    <a:pt x="1659" y="1"/>
                    <a:pt x="783" y="199"/>
                    <a:pt x="1" y="597"/>
                  </a:cubicBezTo>
                  <a:cubicBezTo>
                    <a:pt x="201" y="502"/>
                    <a:pt x="423" y="457"/>
                    <a:pt x="654" y="457"/>
                  </a:cubicBezTo>
                  <a:cubicBezTo>
                    <a:pt x="741" y="457"/>
                    <a:pt x="830" y="464"/>
                    <a:pt x="919" y="476"/>
                  </a:cubicBezTo>
                  <a:lnTo>
                    <a:pt x="929" y="396"/>
                  </a:lnTo>
                  <a:cubicBezTo>
                    <a:pt x="1051" y="384"/>
                    <a:pt x="1171" y="379"/>
                    <a:pt x="1290" y="379"/>
                  </a:cubicBezTo>
                  <a:cubicBezTo>
                    <a:pt x="3519" y="379"/>
                    <a:pt x="5354" y="2308"/>
                    <a:pt x="7475" y="3156"/>
                  </a:cubicBezTo>
                  <a:cubicBezTo>
                    <a:pt x="7560" y="3186"/>
                    <a:pt x="7645" y="3222"/>
                    <a:pt x="7730" y="3252"/>
                  </a:cubicBezTo>
                  <a:cubicBezTo>
                    <a:pt x="7555" y="2810"/>
                    <a:pt x="7439" y="2343"/>
                    <a:pt x="7259" y="1897"/>
                  </a:cubicBezTo>
                  <a:lnTo>
                    <a:pt x="7274" y="1856"/>
                  </a:lnTo>
                  <a:cubicBezTo>
                    <a:pt x="6531" y="1575"/>
                    <a:pt x="5888" y="1033"/>
                    <a:pt x="5181" y="652"/>
                  </a:cubicBezTo>
                  <a:cubicBezTo>
                    <a:pt x="4370" y="218"/>
                    <a:pt x="3452" y="1"/>
                    <a:pt x="2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1251;p7">
              <a:extLst>
                <a:ext uri="{FF2B5EF4-FFF2-40B4-BE49-F238E27FC236}">
                  <a16:creationId xmlns:a16="http://schemas.microsoft.com/office/drawing/2014/main" id="{B8EBC6AE-4310-3155-CDC4-45B09C755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275" y="3753175"/>
              <a:ext cx="141200" cy="78950"/>
            </a:xfrm>
            <a:custGeom>
              <a:avLst/>
              <a:gdLst>
                <a:gd name="T0" fmla="*/ 2635 w 5648"/>
                <a:gd name="T1" fmla="*/ 1 h 3158"/>
                <a:gd name="T2" fmla="*/ 2641 w 5648"/>
                <a:gd name="T3" fmla="*/ 6 h 3158"/>
                <a:gd name="T4" fmla="*/ 989 w 5648"/>
                <a:gd name="T5" fmla="*/ 357 h 3158"/>
                <a:gd name="T6" fmla="*/ 0 w 5648"/>
                <a:gd name="T7" fmla="*/ 568 h 3158"/>
                <a:gd name="T8" fmla="*/ 477 w 5648"/>
                <a:gd name="T9" fmla="*/ 894 h 3158"/>
                <a:gd name="T10" fmla="*/ 2791 w 5648"/>
                <a:gd name="T11" fmla="*/ 1898 h 3158"/>
                <a:gd name="T12" fmla="*/ 3830 w 5648"/>
                <a:gd name="T13" fmla="*/ 3158 h 3158"/>
                <a:gd name="T14" fmla="*/ 5647 w 5648"/>
                <a:gd name="T15" fmla="*/ 2681 h 3158"/>
                <a:gd name="T16" fmla="*/ 4668 w 5648"/>
                <a:gd name="T17" fmla="*/ 1015 h 3158"/>
                <a:gd name="T18" fmla="*/ 2635 w 5648"/>
                <a:gd name="T19" fmla="*/ 1 h 3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48" h="3158" extrusionOk="0">
                  <a:moveTo>
                    <a:pt x="2635" y="1"/>
                  </a:moveTo>
                  <a:cubicBezTo>
                    <a:pt x="2635" y="6"/>
                    <a:pt x="2641" y="6"/>
                    <a:pt x="2641" y="6"/>
                  </a:cubicBezTo>
                  <a:cubicBezTo>
                    <a:pt x="2088" y="121"/>
                    <a:pt x="1541" y="242"/>
                    <a:pt x="989" y="357"/>
                  </a:cubicBezTo>
                  <a:cubicBezTo>
                    <a:pt x="663" y="427"/>
                    <a:pt x="332" y="498"/>
                    <a:pt x="0" y="568"/>
                  </a:cubicBezTo>
                  <a:cubicBezTo>
                    <a:pt x="151" y="688"/>
                    <a:pt x="307" y="799"/>
                    <a:pt x="477" y="894"/>
                  </a:cubicBezTo>
                  <a:cubicBezTo>
                    <a:pt x="1215" y="1311"/>
                    <a:pt x="2103" y="1411"/>
                    <a:pt x="2791" y="1898"/>
                  </a:cubicBezTo>
                  <a:cubicBezTo>
                    <a:pt x="3248" y="2219"/>
                    <a:pt x="3559" y="2671"/>
                    <a:pt x="3830" y="3158"/>
                  </a:cubicBezTo>
                  <a:cubicBezTo>
                    <a:pt x="4427" y="2967"/>
                    <a:pt x="5035" y="2812"/>
                    <a:pt x="5647" y="2681"/>
                  </a:cubicBezTo>
                  <a:cubicBezTo>
                    <a:pt x="5356" y="2099"/>
                    <a:pt x="5130" y="1471"/>
                    <a:pt x="4668" y="1015"/>
                  </a:cubicBezTo>
                  <a:cubicBezTo>
                    <a:pt x="4126" y="473"/>
                    <a:pt x="3358" y="267"/>
                    <a:pt x="26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" name="Google Shape;1252;p7">
              <a:extLst>
                <a:ext uri="{FF2B5EF4-FFF2-40B4-BE49-F238E27FC236}">
                  <a16:creationId xmlns:a16="http://schemas.microsoft.com/office/drawing/2014/main" id="{66160ED0-3979-937F-4766-A1A196A7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25" y="3798850"/>
              <a:ext cx="134400" cy="219375"/>
            </a:xfrm>
            <a:custGeom>
              <a:avLst/>
              <a:gdLst>
                <a:gd name="T0" fmla="*/ 85 w 5376"/>
                <a:gd name="T1" fmla="*/ 1 h 8775"/>
                <a:gd name="T2" fmla="*/ 75 w 5376"/>
                <a:gd name="T3" fmla="*/ 2144 h 8775"/>
                <a:gd name="T4" fmla="*/ 0 w 5376"/>
                <a:gd name="T5" fmla="*/ 2154 h 8775"/>
                <a:gd name="T6" fmla="*/ 2530 w 5376"/>
                <a:gd name="T7" fmla="*/ 4327 h 8775"/>
                <a:gd name="T8" fmla="*/ 3047 w 5376"/>
                <a:gd name="T9" fmla="*/ 5833 h 8775"/>
                <a:gd name="T10" fmla="*/ 5376 w 5376"/>
                <a:gd name="T11" fmla="*/ 8774 h 8775"/>
                <a:gd name="T12" fmla="*/ 4964 w 5376"/>
                <a:gd name="T13" fmla="*/ 6481 h 8775"/>
                <a:gd name="T14" fmla="*/ 4231 w 5376"/>
                <a:gd name="T15" fmla="*/ 5206 h 8775"/>
                <a:gd name="T16" fmla="*/ 2540 w 5376"/>
                <a:gd name="T17" fmla="*/ 1943 h 8775"/>
                <a:gd name="T18" fmla="*/ 658 w 5376"/>
                <a:gd name="T19" fmla="*/ 653 h 8775"/>
                <a:gd name="T20" fmla="*/ 85 w 5376"/>
                <a:gd name="T21" fmla="*/ 1 h 8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76" h="8775" extrusionOk="0">
                  <a:moveTo>
                    <a:pt x="85" y="1"/>
                  </a:moveTo>
                  <a:cubicBezTo>
                    <a:pt x="65" y="703"/>
                    <a:pt x="105" y="1441"/>
                    <a:pt x="75" y="2144"/>
                  </a:cubicBezTo>
                  <a:cubicBezTo>
                    <a:pt x="50" y="2149"/>
                    <a:pt x="25" y="2149"/>
                    <a:pt x="0" y="2154"/>
                  </a:cubicBezTo>
                  <a:cubicBezTo>
                    <a:pt x="873" y="2862"/>
                    <a:pt x="2003" y="3334"/>
                    <a:pt x="2530" y="4327"/>
                  </a:cubicBezTo>
                  <a:cubicBezTo>
                    <a:pt x="2781" y="4794"/>
                    <a:pt x="2866" y="5331"/>
                    <a:pt x="3047" y="5833"/>
                  </a:cubicBezTo>
                  <a:cubicBezTo>
                    <a:pt x="3468" y="7018"/>
                    <a:pt x="4382" y="7921"/>
                    <a:pt x="5376" y="8774"/>
                  </a:cubicBezTo>
                  <a:cubicBezTo>
                    <a:pt x="5240" y="8007"/>
                    <a:pt x="5105" y="7244"/>
                    <a:pt x="4964" y="6481"/>
                  </a:cubicBezTo>
                  <a:cubicBezTo>
                    <a:pt x="4658" y="6099"/>
                    <a:pt x="4402" y="5678"/>
                    <a:pt x="4231" y="5206"/>
                  </a:cubicBezTo>
                  <a:cubicBezTo>
                    <a:pt x="3800" y="4041"/>
                    <a:pt x="3473" y="2761"/>
                    <a:pt x="2540" y="1943"/>
                  </a:cubicBezTo>
                  <a:cubicBezTo>
                    <a:pt x="1968" y="1441"/>
                    <a:pt x="1225" y="1165"/>
                    <a:pt x="658" y="653"/>
                  </a:cubicBezTo>
                  <a:cubicBezTo>
                    <a:pt x="442" y="463"/>
                    <a:pt x="256" y="237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" name="Google Shape;1253;p7">
              <a:extLst>
                <a:ext uri="{FF2B5EF4-FFF2-40B4-BE49-F238E27FC236}">
                  <a16:creationId xmlns:a16="http://schemas.microsoft.com/office/drawing/2014/main" id="{EDA541F5-696B-022B-97B8-F21C3A5BC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1125" y="3432075"/>
              <a:ext cx="62900" cy="191875"/>
            </a:xfrm>
            <a:custGeom>
              <a:avLst/>
              <a:gdLst>
                <a:gd name="T0" fmla="*/ 453 w 2516"/>
                <a:gd name="T1" fmla="*/ 0 h 7675"/>
                <a:gd name="T2" fmla="*/ 548 w 2516"/>
                <a:gd name="T3" fmla="*/ 3403 h 7675"/>
                <a:gd name="T4" fmla="*/ 1 w 2516"/>
                <a:gd name="T5" fmla="*/ 5200 h 7675"/>
                <a:gd name="T6" fmla="*/ 56 w 2516"/>
                <a:gd name="T7" fmla="*/ 5215 h 7675"/>
                <a:gd name="T8" fmla="*/ 2360 w 2516"/>
                <a:gd name="T9" fmla="*/ 7675 h 7675"/>
                <a:gd name="T10" fmla="*/ 2465 w 2516"/>
                <a:gd name="T11" fmla="*/ 5833 h 7675"/>
                <a:gd name="T12" fmla="*/ 889 w 2516"/>
                <a:gd name="T13" fmla="*/ 236 h 7675"/>
                <a:gd name="T14" fmla="*/ 453 w 2516"/>
                <a:gd name="T15" fmla="*/ 0 h 7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16" h="7675" extrusionOk="0">
                  <a:moveTo>
                    <a:pt x="453" y="0"/>
                  </a:moveTo>
                  <a:cubicBezTo>
                    <a:pt x="1030" y="1014"/>
                    <a:pt x="869" y="2279"/>
                    <a:pt x="548" y="3403"/>
                  </a:cubicBezTo>
                  <a:cubicBezTo>
                    <a:pt x="377" y="4001"/>
                    <a:pt x="161" y="4598"/>
                    <a:pt x="1" y="5200"/>
                  </a:cubicBezTo>
                  <a:lnTo>
                    <a:pt x="56" y="5215"/>
                  </a:lnTo>
                  <a:cubicBezTo>
                    <a:pt x="824" y="6034"/>
                    <a:pt x="1592" y="6857"/>
                    <a:pt x="2360" y="7675"/>
                  </a:cubicBezTo>
                  <a:cubicBezTo>
                    <a:pt x="2405" y="7063"/>
                    <a:pt x="2450" y="6450"/>
                    <a:pt x="2465" y="5833"/>
                  </a:cubicBezTo>
                  <a:cubicBezTo>
                    <a:pt x="2516" y="3845"/>
                    <a:pt x="2214" y="1712"/>
                    <a:pt x="889" y="236"/>
                  </a:cubicBezTo>
                  <a:cubicBezTo>
                    <a:pt x="749" y="146"/>
                    <a:pt x="608" y="71"/>
                    <a:pt x="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" name="Google Shape;1254;p7">
              <a:extLst>
                <a:ext uri="{FF2B5EF4-FFF2-40B4-BE49-F238E27FC236}">
                  <a16:creationId xmlns:a16="http://schemas.microsoft.com/office/drawing/2014/main" id="{A2728ECA-BCB4-944B-10DE-6A0DDC0DF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425" y="3814175"/>
              <a:ext cx="114325" cy="296775"/>
            </a:xfrm>
            <a:custGeom>
              <a:avLst/>
              <a:gdLst>
                <a:gd name="T0" fmla="*/ 4362 w 4573"/>
                <a:gd name="T1" fmla="*/ 0 h 11871"/>
                <a:gd name="T2" fmla="*/ 1642 w 4573"/>
                <a:gd name="T3" fmla="*/ 3865 h 11871"/>
                <a:gd name="T4" fmla="*/ 1541 w 4573"/>
                <a:gd name="T5" fmla="*/ 3760 h 11871"/>
                <a:gd name="T6" fmla="*/ 628 w 4573"/>
                <a:gd name="T7" fmla="*/ 6851 h 11871"/>
                <a:gd name="T8" fmla="*/ 30 w 4573"/>
                <a:gd name="T9" fmla="*/ 9813 h 11871"/>
                <a:gd name="T10" fmla="*/ 96 w 4573"/>
                <a:gd name="T11" fmla="*/ 11871 h 11871"/>
                <a:gd name="T12" fmla="*/ 3147 w 4573"/>
                <a:gd name="T13" fmla="*/ 11871 h 11871"/>
                <a:gd name="T14" fmla="*/ 3981 w 4573"/>
                <a:gd name="T15" fmla="*/ 9707 h 11871"/>
                <a:gd name="T16" fmla="*/ 4006 w 4573"/>
                <a:gd name="T17" fmla="*/ 5511 h 11871"/>
                <a:gd name="T18" fmla="*/ 4437 w 4573"/>
                <a:gd name="T19" fmla="*/ 582 h 11871"/>
                <a:gd name="T20" fmla="*/ 4362 w 4573"/>
                <a:gd name="T21" fmla="*/ 0 h 11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73" h="11871" extrusionOk="0">
                  <a:moveTo>
                    <a:pt x="4362" y="0"/>
                  </a:moveTo>
                  <a:cubicBezTo>
                    <a:pt x="3464" y="1270"/>
                    <a:pt x="2550" y="2595"/>
                    <a:pt x="1642" y="3865"/>
                  </a:cubicBezTo>
                  <a:cubicBezTo>
                    <a:pt x="1612" y="3830"/>
                    <a:pt x="1576" y="3795"/>
                    <a:pt x="1541" y="3760"/>
                  </a:cubicBezTo>
                  <a:cubicBezTo>
                    <a:pt x="1315" y="4799"/>
                    <a:pt x="944" y="5822"/>
                    <a:pt x="628" y="6851"/>
                  </a:cubicBezTo>
                  <a:cubicBezTo>
                    <a:pt x="327" y="7825"/>
                    <a:pt x="76" y="8809"/>
                    <a:pt x="30" y="9813"/>
                  </a:cubicBezTo>
                  <a:cubicBezTo>
                    <a:pt x="0" y="10495"/>
                    <a:pt x="66" y="11188"/>
                    <a:pt x="96" y="11871"/>
                  </a:cubicBezTo>
                  <a:lnTo>
                    <a:pt x="3147" y="11871"/>
                  </a:lnTo>
                  <a:cubicBezTo>
                    <a:pt x="3599" y="11253"/>
                    <a:pt x="3875" y="10470"/>
                    <a:pt x="3981" y="9707"/>
                  </a:cubicBezTo>
                  <a:cubicBezTo>
                    <a:pt x="4166" y="8322"/>
                    <a:pt x="3941" y="6912"/>
                    <a:pt x="4006" y="5511"/>
                  </a:cubicBezTo>
                  <a:cubicBezTo>
                    <a:pt x="4081" y="3865"/>
                    <a:pt x="4573" y="2229"/>
                    <a:pt x="4437" y="582"/>
                  </a:cubicBezTo>
                  <a:cubicBezTo>
                    <a:pt x="4422" y="387"/>
                    <a:pt x="4397" y="191"/>
                    <a:pt x="4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" name="Google Shape;1255;p7">
              <a:extLst>
                <a:ext uri="{FF2B5EF4-FFF2-40B4-BE49-F238E27FC236}">
                  <a16:creationId xmlns:a16="http://schemas.microsoft.com/office/drawing/2014/main" id="{7CC15510-4A0B-2C7F-D5FA-B524F1668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350" y="3604600"/>
              <a:ext cx="92650" cy="303575"/>
            </a:xfrm>
            <a:custGeom>
              <a:avLst/>
              <a:gdLst>
                <a:gd name="T0" fmla="*/ 1 w 3706"/>
                <a:gd name="T1" fmla="*/ 1 h 12143"/>
                <a:gd name="T2" fmla="*/ 1 w 3706"/>
                <a:gd name="T3" fmla="*/ 1 h 12143"/>
                <a:gd name="T4" fmla="*/ 975 w 3706"/>
                <a:gd name="T5" fmla="*/ 3750 h 12143"/>
                <a:gd name="T6" fmla="*/ 1060 w 3706"/>
                <a:gd name="T7" fmla="*/ 8092 h 12143"/>
                <a:gd name="T8" fmla="*/ 789 w 3706"/>
                <a:gd name="T9" fmla="*/ 9071 h 12143"/>
                <a:gd name="T10" fmla="*/ 3464 w 3706"/>
                <a:gd name="T11" fmla="*/ 12143 h 12143"/>
                <a:gd name="T12" fmla="*/ 3685 w 3706"/>
                <a:gd name="T13" fmla="*/ 10110 h 12143"/>
                <a:gd name="T14" fmla="*/ 2601 w 3706"/>
                <a:gd name="T15" fmla="*/ 4920 h 12143"/>
                <a:gd name="T16" fmla="*/ 2496 w 3706"/>
                <a:gd name="T17" fmla="*/ 2340 h 12143"/>
                <a:gd name="T18" fmla="*/ 1 w 3706"/>
                <a:gd name="T19" fmla="*/ 1 h 12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06" h="12143" extrusionOk="0">
                  <a:moveTo>
                    <a:pt x="1" y="1"/>
                  </a:moveTo>
                  <a:lnTo>
                    <a:pt x="1" y="1"/>
                  </a:lnTo>
                  <a:cubicBezTo>
                    <a:pt x="41" y="1291"/>
                    <a:pt x="638" y="2495"/>
                    <a:pt x="975" y="3750"/>
                  </a:cubicBezTo>
                  <a:cubicBezTo>
                    <a:pt x="1351" y="5161"/>
                    <a:pt x="1381" y="6667"/>
                    <a:pt x="1060" y="8092"/>
                  </a:cubicBezTo>
                  <a:cubicBezTo>
                    <a:pt x="985" y="8423"/>
                    <a:pt x="894" y="8750"/>
                    <a:pt x="789" y="9071"/>
                  </a:cubicBezTo>
                  <a:cubicBezTo>
                    <a:pt x="1622" y="10140"/>
                    <a:pt x="2516" y="11169"/>
                    <a:pt x="3464" y="12143"/>
                  </a:cubicBezTo>
                  <a:cubicBezTo>
                    <a:pt x="3615" y="11470"/>
                    <a:pt x="3705" y="10797"/>
                    <a:pt x="3685" y="10110"/>
                  </a:cubicBezTo>
                  <a:cubicBezTo>
                    <a:pt x="3635" y="8338"/>
                    <a:pt x="2867" y="6672"/>
                    <a:pt x="2601" y="4920"/>
                  </a:cubicBezTo>
                  <a:cubicBezTo>
                    <a:pt x="2470" y="4067"/>
                    <a:pt x="2460" y="3203"/>
                    <a:pt x="2496" y="2340"/>
                  </a:cubicBezTo>
                  <a:cubicBezTo>
                    <a:pt x="1682" y="1542"/>
                    <a:pt x="854" y="75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" name="Google Shape;1256;p7">
              <a:extLst>
                <a:ext uri="{FF2B5EF4-FFF2-40B4-BE49-F238E27FC236}">
                  <a16:creationId xmlns:a16="http://schemas.microsoft.com/office/drawing/2014/main" id="{357E76F7-EDA7-2FC9-0DB6-59ECBD27F45B}"/>
                </a:ext>
              </a:extLst>
            </p:cNvPr>
            <p:cNvSpPr/>
            <p:nvPr/>
          </p:nvSpPr>
          <p:spPr>
            <a:xfrm>
              <a:off x="2990592" y="3914282"/>
              <a:ext cx="114375" cy="196646"/>
            </a:xfrm>
            <a:custGeom>
              <a:avLst/>
              <a:gdLst/>
              <a:ahLst/>
              <a:cxnLst/>
              <a:rect l="l" t="t" r="r" b="b"/>
              <a:pathLst>
                <a:path w="4564" h="7871" extrusionOk="0">
                  <a:moveTo>
                    <a:pt x="2174" y="0"/>
                  </a:moveTo>
                  <a:lnTo>
                    <a:pt x="2099" y="11"/>
                  </a:lnTo>
                  <a:cubicBezTo>
                    <a:pt x="1441" y="849"/>
                    <a:pt x="829" y="1772"/>
                    <a:pt x="237" y="2661"/>
                  </a:cubicBezTo>
                  <a:cubicBezTo>
                    <a:pt x="161" y="2636"/>
                    <a:pt x="81" y="2605"/>
                    <a:pt x="1" y="2575"/>
                  </a:cubicBezTo>
                  <a:lnTo>
                    <a:pt x="1" y="2575"/>
                  </a:lnTo>
                  <a:cubicBezTo>
                    <a:pt x="929" y="4357"/>
                    <a:pt x="2305" y="5999"/>
                    <a:pt x="2686" y="7871"/>
                  </a:cubicBezTo>
                  <a:lnTo>
                    <a:pt x="4553" y="7871"/>
                  </a:lnTo>
                  <a:cubicBezTo>
                    <a:pt x="4563" y="6982"/>
                    <a:pt x="4338" y="6059"/>
                    <a:pt x="4016" y="5226"/>
                  </a:cubicBezTo>
                  <a:cubicBezTo>
                    <a:pt x="3826" y="4719"/>
                    <a:pt x="3600" y="4232"/>
                    <a:pt x="3379" y="3740"/>
                  </a:cubicBezTo>
                  <a:cubicBezTo>
                    <a:pt x="2942" y="2786"/>
                    <a:pt x="2505" y="1833"/>
                    <a:pt x="2295" y="809"/>
                  </a:cubicBezTo>
                  <a:cubicBezTo>
                    <a:pt x="2239" y="543"/>
                    <a:pt x="2199" y="272"/>
                    <a:pt x="2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6" name="Google Shape;1257;p7">
              <a:extLst>
                <a:ext uri="{FF2B5EF4-FFF2-40B4-BE49-F238E27FC236}">
                  <a16:creationId xmlns:a16="http://schemas.microsoft.com/office/drawing/2014/main" id="{1DE03DF7-5244-19EC-9E99-F57EFC3FD800}"/>
                </a:ext>
              </a:extLst>
            </p:cNvPr>
            <p:cNvSpPr/>
            <p:nvPr/>
          </p:nvSpPr>
          <p:spPr>
            <a:xfrm>
              <a:off x="2880364" y="3568684"/>
              <a:ext cx="52868" cy="114393"/>
            </a:xfrm>
            <a:custGeom>
              <a:avLst/>
              <a:gdLst/>
              <a:ahLst/>
              <a:cxnLst/>
              <a:rect l="l" t="t" r="r" b="b"/>
              <a:pathLst>
                <a:path w="2115" h="4568" extrusionOk="0">
                  <a:moveTo>
                    <a:pt x="689" y="0"/>
                  </a:moveTo>
                  <a:cubicBezTo>
                    <a:pt x="438" y="487"/>
                    <a:pt x="182" y="979"/>
                    <a:pt x="1" y="1491"/>
                  </a:cubicBezTo>
                  <a:cubicBezTo>
                    <a:pt x="558" y="2535"/>
                    <a:pt x="1150" y="3564"/>
                    <a:pt x="1783" y="4568"/>
                  </a:cubicBezTo>
                  <a:cubicBezTo>
                    <a:pt x="1738" y="3780"/>
                    <a:pt x="1898" y="2997"/>
                    <a:pt x="2114" y="2219"/>
                  </a:cubicBezTo>
                  <a:cubicBezTo>
                    <a:pt x="1587" y="1526"/>
                    <a:pt x="1125" y="788"/>
                    <a:pt x="724" y="15"/>
                  </a:cubicBezTo>
                  <a:lnTo>
                    <a:pt x="6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7" name="Google Shape;1258;p7">
              <a:extLst>
                <a:ext uri="{FF2B5EF4-FFF2-40B4-BE49-F238E27FC236}">
                  <a16:creationId xmlns:a16="http://schemas.microsoft.com/office/drawing/2014/main" id="{40E778BE-1AB3-4EA4-2A93-BF65F87EE3BF}"/>
                </a:ext>
              </a:extLst>
            </p:cNvPr>
            <p:cNvSpPr/>
            <p:nvPr/>
          </p:nvSpPr>
          <p:spPr>
            <a:xfrm>
              <a:off x="2933232" y="3367891"/>
              <a:ext cx="86386" cy="258853"/>
            </a:xfrm>
            <a:custGeom>
              <a:avLst/>
              <a:gdLst/>
              <a:ahLst/>
              <a:cxnLst/>
              <a:rect l="l" t="t" r="r" b="b"/>
              <a:pathLst>
                <a:path w="3454" h="10351" extrusionOk="0">
                  <a:moveTo>
                    <a:pt x="2695" y="0"/>
                  </a:moveTo>
                  <a:lnTo>
                    <a:pt x="2695" y="0"/>
                  </a:lnTo>
                  <a:cubicBezTo>
                    <a:pt x="2670" y="11"/>
                    <a:pt x="2650" y="26"/>
                    <a:pt x="2625" y="36"/>
                  </a:cubicBezTo>
                  <a:cubicBezTo>
                    <a:pt x="1727" y="999"/>
                    <a:pt x="1340" y="2339"/>
                    <a:pt x="1170" y="3644"/>
                  </a:cubicBezTo>
                  <a:cubicBezTo>
                    <a:pt x="994" y="4975"/>
                    <a:pt x="1009" y="6340"/>
                    <a:pt x="733" y="7655"/>
                  </a:cubicBezTo>
                  <a:cubicBezTo>
                    <a:pt x="547" y="8528"/>
                    <a:pt x="236" y="9397"/>
                    <a:pt x="0" y="10260"/>
                  </a:cubicBezTo>
                  <a:cubicBezTo>
                    <a:pt x="20" y="10295"/>
                    <a:pt x="40" y="10320"/>
                    <a:pt x="65" y="10350"/>
                  </a:cubicBezTo>
                  <a:cubicBezTo>
                    <a:pt x="502" y="9964"/>
                    <a:pt x="939" y="9562"/>
                    <a:pt x="1365" y="9151"/>
                  </a:cubicBezTo>
                  <a:cubicBezTo>
                    <a:pt x="1687" y="8839"/>
                    <a:pt x="2008" y="8533"/>
                    <a:pt x="2314" y="8227"/>
                  </a:cubicBezTo>
                  <a:lnTo>
                    <a:pt x="2349" y="8232"/>
                  </a:lnTo>
                  <a:cubicBezTo>
                    <a:pt x="2660" y="5466"/>
                    <a:pt x="3453" y="2590"/>
                    <a:pt x="26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8" name="Google Shape;1259;p7">
              <a:extLst>
                <a:ext uri="{FF2B5EF4-FFF2-40B4-BE49-F238E27FC236}">
                  <a16:creationId xmlns:a16="http://schemas.microsoft.com/office/drawing/2014/main" id="{6442681B-915F-D9A0-D671-CB6C10779D82}"/>
                </a:ext>
              </a:extLst>
            </p:cNvPr>
            <p:cNvSpPr/>
            <p:nvPr/>
          </p:nvSpPr>
          <p:spPr>
            <a:xfrm>
              <a:off x="2903170" y="3799889"/>
              <a:ext cx="87423" cy="178674"/>
            </a:xfrm>
            <a:custGeom>
              <a:avLst/>
              <a:gdLst/>
              <a:ahLst/>
              <a:cxnLst/>
              <a:rect l="l" t="t" r="r" b="b"/>
              <a:pathLst>
                <a:path w="3509" h="7144" extrusionOk="0">
                  <a:moveTo>
                    <a:pt x="71" y="1"/>
                  </a:moveTo>
                  <a:lnTo>
                    <a:pt x="71" y="1"/>
                  </a:lnTo>
                  <a:cubicBezTo>
                    <a:pt x="86" y="1025"/>
                    <a:pt x="0" y="2054"/>
                    <a:pt x="96" y="3073"/>
                  </a:cubicBezTo>
                  <a:cubicBezTo>
                    <a:pt x="176" y="3981"/>
                    <a:pt x="412" y="4875"/>
                    <a:pt x="773" y="5713"/>
                  </a:cubicBezTo>
                  <a:cubicBezTo>
                    <a:pt x="1205" y="5934"/>
                    <a:pt x="1576" y="6285"/>
                    <a:pt x="2023" y="6506"/>
                  </a:cubicBezTo>
                  <a:cubicBezTo>
                    <a:pt x="2505" y="6742"/>
                    <a:pt x="3002" y="6958"/>
                    <a:pt x="3509" y="7143"/>
                  </a:cubicBezTo>
                  <a:cubicBezTo>
                    <a:pt x="3157" y="6466"/>
                    <a:pt x="2871" y="5773"/>
                    <a:pt x="2731" y="5035"/>
                  </a:cubicBezTo>
                  <a:cubicBezTo>
                    <a:pt x="2520" y="3966"/>
                    <a:pt x="2620" y="2862"/>
                    <a:pt x="2620" y="1768"/>
                  </a:cubicBezTo>
                  <a:cubicBezTo>
                    <a:pt x="1772" y="1180"/>
                    <a:pt x="919" y="588"/>
                    <a:pt x="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9" name="Google Shape;1260;p7">
              <a:extLst>
                <a:ext uri="{FF2B5EF4-FFF2-40B4-BE49-F238E27FC236}">
                  <a16:creationId xmlns:a16="http://schemas.microsoft.com/office/drawing/2014/main" id="{EE1ABDD8-AA48-4815-813C-9C03CAE41C25}"/>
                </a:ext>
              </a:extLst>
            </p:cNvPr>
            <p:cNvSpPr/>
            <p:nvPr/>
          </p:nvSpPr>
          <p:spPr>
            <a:xfrm>
              <a:off x="2924939" y="3621215"/>
              <a:ext cx="109192" cy="223602"/>
            </a:xfrm>
            <a:custGeom>
              <a:avLst/>
              <a:gdLst/>
              <a:ahLst/>
              <a:cxnLst/>
              <a:rect l="l" t="t" r="r" b="b"/>
              <a:pathLst>
                <a:path w="4363" h="8935" extrusionOk="0">
                  <a:moveTo>
                    <a:pt x="2556" y="0"/>
                  </a:moveTo>
                  <a:cubicBezTo>
                    <a:pt x="2254" y="327"/>
                    <a:pt x="1948" y="643"/>
                    <a:pt x="1637" y="959"/>
                  </a:cubicBezTo>
                  <a:cubicBezTo>
                    <a:pt x="1115" y="1491"/>
                    <a:pt x="583" y="2018"/>
                    <a:pt x="41" y="2535"/>
                  </a:cubicBezTo>
                  <a:cubicBezTo>
                    <a:pt x="31" y="2515"/>
                    <a:pt x="16" y="2490"/>
                    <a:pt x="1" y="2470"/>
                  </a:cubicBezTo>
                  <a:lnTo>
                    <a:pt x="1" y="2470"/>
                  </a:lnTo>
                  <a:cubicBezTo>
                    <a:pt x="6" y="2600"/>
                    <a:pt x="21" y="2726"/>
                    <a:pt x="36" y="2851"/>
                  </a:cubicBezTo>
                  <a:cubicBezTo>
                    <a:pt x="247" y="4337"/>
                    <a:pt x="1215" y="5612"/>
                    <a:pt x="1562" y="7073"/>
                  </a:cubicBezTo>
                  <a:cubicBezTo>
                    <a:pt x="1707" y="7675"/>
                    <a:pt x="1737" y="8292"/>
                    <a:pt x="1737" y="8915"/>
                  </a:cubicBezTo>
                  <a:cubicBezTo>
                    <a:pt x="1752" y="8920"/>
                    <a:pt x="1763" y="8930"/>
                    <a:pt x="1773" y="8935"/>
                  </a:cubicBezTo>
                  <a:cubicBezTo>
                    <a:pt x="2586" y="7780"/>
                    <a:pt x="3474" y="6601"/>
                    <a:pt x="4363" y="5497"/>
                  </a:cubicBezTo>
                  <a:cubicBezTo>
                    <a:pt x="4363" y="5492"/>
                    <a:pt x="4358" y="5482"/>
                    <a:pt x="4352" y="5471"/>
                  </a:cubicBezTo>
                  <a:cubicBezTo>
                    <a:pt x="4031" y="4603"/>
                    <a:pt x="3484" y="3825"/>
                    <a:pt x="3123" y="2967"/>
                  </a:cubicBezTo>
                  <a:cubicBezTo>
                    <a:pt x="2726" y="2023"/>
                    <a:pt x="2576" y="1024"/>
                    <a:pt x="25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" name="Google Shape;1261;p7">
              <a:extLst>
                <a:ext uri="{FF2B5EF4-FFF2-40B4-BE49-F238E27FC236}">
                  <a16:creationId xmlns:a16="http://schemas.microsoft.com/office/drawing/2014/main" id="{7D27D6E9-D737-D515-46F9-2C2B136402D4}"/>
                </a:ext>
              </a:extLst>
            </p:cNvPr>
            <p:cNvSpPr/>
            <p:nvPr/>
          </p:nvSpPr>
          <p:spPr>
            <a:xfrm>
              <a:off x="2897641" y="3368582"/>
              <a:ext cx="101244" cy="255743"/>
            </a:xfrm>
            <a:custGeom>
              <a:avLst/>
              <a:gdLst/>
              <a:ahLst/>
              <a:cxnLst/>
              <a:rect l="l" t="t" r="r" b="b"/>
              <a:pathLst>
                <a:path w="4052" h="10225" extrusionOk="0">
                  <a:moveTo>
                    <a:pt x="4051" y="1"/>
                  </a:moveTo>
                  <a:cubicBezTo>
                    <a:pt x="2706" y="613"/>
                    <a:pt x="1662" y="1863"/>
                    <a:pt x="1306" y="3298"/>
                  </a:cubicBezTo>
                  <a:cubicBezTo>
                    <a:pt x="1095" y="4172"/>
                    <a:pt x="1120" y="5090"/>
                    <a:pt x="894" y="5959"/>
                  </a:cubicBezTo>
                  <a:cubicBezTo>
                    <a:pt x="708" y="6676"/>
                    <a:pt x="352" y="7344"/>
                    <a:pt x="1" y="8006"/>
                  </a:cubicBezTo>
                  <a:lnTo>
                    <a:pt x="36" y="8021"/>
                  </a:lnTo>
                  <a:cubicBezTo>
                    <a:pt x="437" y="8794"/>
                    <a:pt x="899" y="9532"/>
                    <a:pt x="1426" y="10225"/>
                  </a:cubicBezTo>
                  <a:cubicBezTo>
                    <a:pt x="1662" y="9362"/>
                    <a:pt x="1973" y="8493"/>
                    <a:pt x="2159" y="7620"/>
                  </a:cubicBezTo>
                  <a:cubicBezTo>
                    <a:pt x="2435" y="6305"/>
                    <a:pt x="2420" y="4940"/>
                    <a:pt x="2596" y="3609"/>
                  </a:cubicBezTo>
                  <a:cubicBezTo>
                    <a:pt x="2766" y="2304"/>
                    <a:pt x="3153" y="964"/>
                    <a:pt x="40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1" name="Google Shape;1262;p7">
              <a:extLst>
                <a:ext uri="{FF2B5EF4-FFF2-40B4-BE49-F238E27FC236}">
                  <a16:creationId xmlns:a16="http://schemas.microsoft.com/office/drawing/2014/main" id="{F86F2AD3-824F-6DC4-968D-E02C62EC617B}"/>
                </a:ext>
              </a:extLst>
            </p:cNvPr>
            <p:cNvSpPr/>
            <p:nvPr/>
          </p:nvSpPr>
          <p:spPr>
            <a:xfrm>
              <a:off x="2965022" y="3573522"/>
              <a:ext cx="26952" cy="71884"/>
            </a:xfrm>
            <a:custGeom>
              <a:avLst/>
              <a:gdLst/>
              <a:ahLst/>
              <a:cxnLst/>
              <a:rect l="l" t="t" r="r" b="b"/>
              <a:pathLst>
                <a:path w="1081" h="2872" extrusionOk="0">
                  <a:moveTo>
                    <a:pt x="1045" y="0"/>
                  </a:moveTo>
                  <a:cubicBezTo>
                    <a:pt x="739" y="306"/>
                    <a:pt x="418" y="612"/>
                    <a:pt x="96" y="924"/>
                  </a:cubicBezTo>
                  <a:cubicBezTo>
                    <a:pt x="61" y="1260"/>
                    <a:pt x="36" y="1601"/>
                    <a:pt x="16" y="1938"/>
                  </a:cubicBezTo>
                  <a:cubicBezTo>
                    <a:pt x="1" y="2244"/>
                    <a:pt x="11" y="2560"/>
                    <a:pt x="36" y="2871"/>
                  </a:cubicBezTo>
                  <a:cubicBezTo>
                    <a:pt x="347" y="2555"/>
                    <a:pt x="653" y="2239"/>
                    <a:pt x="955" y="1912"/>
                  </a:cubicBezTo>
                  <a:lnTo>
                    <a:pt x="970" y="1912"/>
                  </a:lnTo>
                  <a:cubicBezTo>
                    <a:pt x="960" y="1285"/>
                    <a:pt x="1005" y="648"/>
                    <a:pt x="1080" y="5"/>
                  </a:cubicBezTo>
                  <a:lnTo>
                    <a:pt x="10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2" name="Google Shape;1263;p7">
              <a:extLst>
                <a:ext uri="{FF2B5EF4-FFF2-40B4-BE49-F238E27FC236}">
                  <a16:creationId xmlns:a16="http://schemas.microsoft.com/office/drawing/2014/main" id="{C8FD4AB0-4DD3-5C25-8FD3-4A4E38F092C9}"/>
                </a:ext>
              </a:extLst>
            </p:cNvPr>
            <p:cNvSpPr/>
            <p:nvPr/>
          </p:nvSpPr>
          <p:spPr>
            <a:xfrm>
              <a:off x="2923902" y="3596677"/>
              <a:ext cx="43538" cy="88127"/>
            </a:xfrm>
            <a:custGeom>
              <a:avLst/>
              <a:gdLst/>
              <a:ahLst/>
              <a:cxnLst/>
              <a:rect l="l" t="t" r="r" b="b"/>
              <a:pathLst>
                <a:path w="1743" h="3525" extrusionOk="0">
                  <a:moveTo>
                    <a:pt x="1742" y="1"/>
                  </a:moveTo>
                  <a:cubicBezTo>
                    <a:pt x="1316" y="412"/>
                    <a:pt x="879" y="814"/>
                    <a:pt x="442" y="1200"/>
                  </a:cubicBezTo>
                  <a:cubicBezTo>
                    <a:pt x="417" y="1170"/>
                    <a:pt x="397" y="1145"/>
                    <a:pt x="377" y="1110"/>
                  </a:cubicBezTo>
                  <a:cubicBezTo>
                    <a:pt x="161" y="1888"/>
                    <a:pt x="1" y="2671"/>
                    <a:pt x="46" y="3459"/>
                  </a:cubicBezTo>
                  <a:cubicBezTo>
                    <a:pt x="61" y="3479"/>
                    <a:pt x="76" y="3504"/>
                    <a:pt x="86" y="3524"/>
                  </a:cubicBezTo>
                  <a:cubicBezTo>
                    <a:pt x="628" y="3007"/>
                    <a:pt x="1160" y="2480"/>
                    <a:pt x="1682" y="1948"/>
                  </a:cubicBezTo>
                  <a:cubicBezTo>
                    <a:pt x="1657" y="1637"/>
                    <a:pt x="1647" y="1321"/>
                    <a:pt x="1662" y="1015"/>
                  </a:cubicBezTo>
                  <a:cubicBezTo>
                    <a:pt x="1682" y="678"/>
                    <a:pt x="1707" y="337"/>
                    <a:pt x="1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3" name="Google Shape;1264;p7">
              <a:extLst>
                <a:ext uri="{FF2B5EF4-FFF2-40B4-BE49-F238E27FC236}">
                  <a16:creationId xmlns:a16="http://schemas.microsoft.com/office/drawing/2014/main" id="{16E412D9-866D-23FD-66DD-EAFC350DD080}"/>
                </a:ext>
              </a:extLst>
            </p:cNvPr>
            <p:cNvSpPr/>
            <p:nvPr/>
          </p:nvSpPr>
          <p:spPr>
            <a:xfrm>
              <a:off x="2867579" y="3606008"/>
              <a:ext cx="100899" cy="238117"/>
            </a:xfrm>
            <a:custGeom>
              <a:avLst/>
              <a:gdLst/>
              <a:ahLst/>
              <a:cxnLst/>
              <a:rect l="l" t="t" r="r" b="b"/>
              <a:pathLst>
                <a:path w="4037" h="9522" extrusionOk="0">
                  <a:moveTo>
                    <a:pt x="518" y="0"/>
                  </a:moveTo>
                  <a:cubicBezTo>
                    <a:pt x="423" y="266"/>
                    <a:pt x="347" y="537"/>
                    <a:pt x="302" y="818"/>
                  </a:cubicBezTo>
                  <a:cubicBezTo>
                    <a:pt x="1" y="2711"/>
                    <a:pt x="1080" y="4528"/>
                    <a:pt x="1381" y="6420"/>
                  </a:cubicBezTo>
                  <a:cubicBezTo>
                    <a:pt x="1451" y="6861"/>
                    <a:pt x="1477" y="7308"/>
                    <a:pt x="1487" y="7755"/>
                  </a:cubicBezTo>
                  <a:cubicBezTo>
                    <a:pt x="2335" y="8342"/>
                    <a:pt x="3188" y="8934"/>
                    <a:pt x="4036" y="9522"/>
                  </a:cubicBezTo>
                  <a:cubicBezTo>
                    <a:pt x="4036" y="8899"/>
                    <a:pt x="4006" y="8282"/>
                    <a:pt x="3861" y="7680"/>
                  </a:cubicBezTo>
                  <a:cubicBezTo>
                    <a:pt x="3514" y="6219"/>
                    <a:pt x="2546" y="4944"/>
                    <a:pt x="2335" y="3458"/>
                  </a:cubicBezTo>
                  <a:cubicBezTo>
                    <a:pt x="2320" y="3333"/>
                    <a:pt x="2305" y="3207"/>
                    <a:pt x="2300" y="3077"/>
                  </a:cubicBezTo>
                  <a:cubicBezTo>
                    <a:pt x="1667" y="2073"/>
                    <a:pt x="1075" y="1044"/>
                    <a:pt x="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344" name="Google Shape;1265;p7">
              <a:extLst>
                <a:ext uri="{FF2B5EF4-FFF2-40B4-BE49-F238E27FC236}">
                  <a16:creationId xmlns:a16="http://schemas.microsoft.com/office/drawing/2014/main" id="{5CD0C23A-613E-62EF-330F-9BFE12F837BD}"/>
                </a:ext>
              </a:extLst>
            </p:cNvPr>
            <p:cNvSpPr/>
            <p:nvPr/>
          </p:nvSpPr>
          <p:spPr>
            <a:xfrm>
              <a:off x="2966058" y="3758763"/>
              <a:ext cx="86040" cy="221874"/>
            </a:xfrm>
            <a:custGeom>
              <a:avLst/>
              <a:gdLst/>
              <a:ahLst/>
              <a:cxnLst/>
              <a:rect l="l" t="t" r="r" b="b"/>
              <a:pathLst>
                <a:path w="3439" h="8880" extrusionOk="0">
                  <a:moveTo>
                    <a:pt x="2726" y="1"/>
                  </a:moveTo>
                  <a:cubicBezTo>
                    <a:pt x="1837" y="1105"/>
                    <a:pt x="949" y="2284"/>
                    <a:pt x="136" y="3439"/>
                  </a:cubicBezTo>
                  <a:cubicBezTo>
                    <a:pt x="126" y="3434"/>
                    <a:pt x="115" y="3424"/>
                    <a:pt x="100" y="3419"/>
                  </a:cubicBezTo>
                  <a:lnTo>
                    <a:pt x="100" y="3419"/>
                  </a:lnTo>
                  <a:cubicBezTo>
                    <a:pt x="100" y="4513"/>
                    <a:pt x="0" y="5617"/>
                    <a:pt x="211" y="6686"/>
                  </a:cubicBezTo>
                  <a:cubicBezTo>
                    <a:pt x="351" y="7424"/>
                    <a:pt x="637" y="8117"/>
                    <a:pt x="989" y="8794"/>
                  </a:cubicBezTo>
                  <a:cubicBezTo>
                    <a:pt x="1069" y="8824"/>
                    <a:pt x="1149" y="8855"/>
                    <a:pt x="1225" y="8880"/>
                  </a:cubicBezTo>
                  <a:cubicBezTo>
                    <a:pt x="1817" y="7991"/>
                    <a:pt x="2429" y="7068"/>
                    <a:pt x="3087" y="6230"/>
                  </a:cubicBezTo>
                  <a:lnTo>
                    <a:pt x="3162" y="6219"/>
                  </a:lnTo>
                  <a:cubicBezTo>
                    <a:pt x="2956" y="4141"/>
                    <a:pt x="3438" y="1963"/>
                    <a:pt x="27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345" name="Google Shape;1266;p7">
              <a:extLst>
                <a:ext uri="{FF2B5EF4-FFF2-40B4-BE49-F238E27FC236}">
                  <a16:creationId xmlns:a16="http://schemas.microsoft.com/office/drawing/2014/main" id="{32A06256-0990-3102-2064-844B80EE12BE}"/>
                </a:ext>
              </a:extLst>
            </p:cNvPr>
            <p:cNvSpPr/>
            <p:nvPr/>
          </p:nvSpPr>
          <p:spPr>
            <a:xfrm>
              <a:off x="2922175" y="3942621"/>
              <a:ext cx="135798" cy="168307"/>
            </a:xfrm>
            <a:custGeom>
              <a:avLst/>
              <a:gdLst/>
              <a:ahLst/>
              <a:cxnLst/>
              <a:rect l="l" t="t" r="r" b="b"/>
              <a:pathLst>
                <a:path w="5422" h="6727" extrusionOk="0">
                  <a:moveTo>
                    <a:pt x="0" y="1"/>
                  </a:moveTo>
                  <a:lnTo>
                    <a:pt x="0" y="1"/>
                  </a:lnTo>
                  <a:cubicBezTo>
                    <a:pt x="492" y="1135"/>
                    <a:pt x="1215" y="2164"/>
                    <a:pt x="2123" y="2992"/>
                  </a:cubicBezTo>
                  <a:lnTo>
                    <a:pt x="2123" y="2997"/>
                  </a:lnTo>
                  <a:cubicBezTo>
                    <a:pt x="3504" y="3996"/>
                    <a:pt x="4809" y="5030"/>
                    <a:pt x="5095" y="6727"/>
                  </a:cubicBezTo>
                  <a:lnTo>
                    <a:pt x="5421" y="6727"/>
                  </a:lnTo>
                  <a:cubicBezTo>
                    <a:pt x="5040" y="4855"/>
                    <a:pt x="3664" y="3213"/>
                    <a:pt x="2736" y="1431"/>
                  </a:cubicBezTo>
                  <a:cubicBezTo>
                    <a:pt x="2229" y="1246"/>
                    <a:pt x="1732" y="1030"/>
                    <a:pt x="1250" y="794"/>
                  </a:cubicBezTo>
                  <a:cubicBezTo>
                    <a:pt x="803" y="573"/>
                    <a:pt x="432" y="222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346" name="Google Shape;1267;p7">
              <a:extLst>
                <a:ext uri="{FF2B5EF4-FFF2-40B4-BE49-F238E27FC236}">
                  <a16:creationId xmlns:a16="http://schemas.microsoft.com/office/drawing/2014/main" id="{7220453C-2146-5070-F5DD-FFB84D608E9D}"/>
                </a:ext>
              </a:extLst>
            </p:cNvPr>
            <p:cNvSpPr/>
            <p:nvPr/>
          </p:nvSpPr>
          <p:spPr>
            <a:xfrm>
              <a:off x="3233509" y="3647826"/>
              <a:ext cx="42847" cy="148262"/>
            </a:xfrm>
            <a:custGeom>
              <a:avLst/>
              <a:gdLst/>
              <a:ahLst/>
              <a:cxnLst/>
              <a:rect l="l" t="t" r="r" b="b"/>
              <a:pathLst>
                <a:path w="1717" h="5934" extrusionOk="0">
                  <a:moveTo>
                    <a:pt x="1190" y="1"/>
                  </a:moveTo>
                  <a:cubicBezTo>
                    <a:pt x="261" y="1050"/>
                    <a:pt x="70" y="2631"/>
                    <a:pt x="45" y="4066"/>
                  </a:cubicBezTo>
                  <a:lnTo>
                    <a:pt x="0" y="4086"/>
                  </a:lnTo>
                  <a:cubicBezTo>
                    <a:pt x="231" y="4699"/>
                    <a:pt x="452" y="5311"/>
                    <a:pt x="613" y="5933"/>
                  </a:cubicBezTo>
                  <a:lnTo>
                    <a:pt x="628" y="5928"/>
                  </a:lnTo>
                  <a:cubicBezTo>
                    <a:pt x="407" y="4518"/>
                    <a:pt x="813" y="3017"/>
                    <a:pt x="1717" y="1913"/>
                  </a:cubicBezTo>
                  <a:lnTo>
                    <a:pt x="1707" y="1903"/>
                  </a:lnTo>
                  <a:cubicBezTo>
                    <a:pt x="1431" y="1301"/>
                    <a:pt x="1250" y="658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347" name="Google Shape;1268;p7">
              <a:extLst>
                <a:ext uri="{FF2B5EF4-FFF2-40B4-BE49-F238E27FC236}">
                  <a16:creationId xmlns:a16="http://schemas.microsoft.com/office/drawing/2014/main" id="{B26721C6-51DC-9D70-514C-F1FC85A83CE7}"/>
                </a:ext>
              </a:extLst>
            </p:cNvPr>
            <p:cNvSpPr/>
            <p:nvPr/>
          </p:nvSpPr>
          <p:spPr>
            <a:xfrm>
              <a:off x="3282576" y="3499910"/>
              <a:ext cx="110574" cy="173145"/>
            </a:xfrm>
            <a:custGeom>
              <a:avLst/>
              <a:gdLst/>
              <a:ahLst/>
              <a:cxnLst/>
              <a:rect l="l" t="t" r="r" b="b"/>
              <a:pathLst>
                <a:path w="4418" h="6933" extrusionOk="0">
                  <a:moveTo>
                    <a:pt x="4418" y="1"/>
                  </a:moveTo>
                  <a:lnTo>
                    <a:pt x="4418" y="1"/>
                  </a:lnTo>
                  <a:cubicBezTo>
                    <a:pt x="3449" y="332"/>
                    <a:pt x="2626" y="1075"/>
                    <a:pt x="2194" y="2003"/>
                  </a:cubicBezTo>
                  <a:cubicBezTo>
                    <a:pt x="1818" y="2812"/>
                    <a:pt x="1712" y="3765"/>
                    <a:pt x="1120" y="4433"/>
                  </a:cubicBezTo>
                  <a:cubicBezTo>
                    <a:pt x="809" y="4779"/>
                    <a:pt x="392" y="5010"/>
                    <a:pt x="1" y="5266"/>
                  </a:cubicBezTo>
                  <a:cubicBezTo>
                    <a:pt x="141" y="5838"/>
                    <a:pt x="347" y="6400"/>
                    <a:pt x="603" y="6932"/>
                  </a:cubicBezTo>
                  <a:cubicBezTo>
                    <a:pt x="739" y="6802"/>
                    <a:pt x="869" y="6661"/>
                    <a:pt x="990" y="6516"/>
                  </a:cubicBezTo>
                  <a:cubicBezTo>
                    <a:pt x="2521" y="4674"/>
                    <a:pt x="2435" y="1768"/>
                    <a:pt x="4242" y="197"/>
                  </a:cubicBezTo>
                  <a:lnTo>
                    <a:pt x="4363" y="227"/>
                  </a:lnTo>
                  <a:cubicBezTo>
                    <a:pt x="4383" y="151"/>
                    <a:pt x="4398" y="76"/>
                    <a:pt x="44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348" name="Google Shape;1269;p7">
              <a:extLst>
                <a:ext uri="{FF2B5EF4-FFF2-40B4-BE49-F238E27FC236}">
                  <a16:creationId xmlns:a16="http://schemas.microsoft.com/office/drawing/2014/main" id="{17521096-DBC5-E66E-CBB1-EC8357230814}"/>
                </a:ext>
              </a:extLst>
            </p:cNvPr>
            <p:cNvSpPr/>
            <p:nvPr/>
          </p:nvSpPr>
          <p:spPr>
            <a:xfrm>
              <a:off x="3263226" y="3631583"/>
              <a:ext cx="34554" cy="64281"/>
            </a:xfrm>
            <a:custGeom>
              <a:avLst/>
              <a:gdLst/>
              <a:ahLst/>
              <a:cxnLst/>
              <a:rect l="l" t="t" r="r" b="b"/>
              <a:pathLst>
                <a:path w="1387" h="2570" extrusionOk="0">
                  <a:moveTo>
                    <a:pt x="784" y="0"/>
                  </a:moveTo>
                  <a:cubicBezTo>
                    <a:pt x="638" y="95"/>
                    <a:pt x="493" y="196"/>
                    <a:pt x="357" y="306"/>
                  </a:cubicBezTo>
                  <a:cubicBezTo>
                    <a:pt x="227" y="417"/>
                    <a:pt x="106" y="532"/>
                    <a:pt x="1" y="658"/>
                  </a:cubicBezTo>
                  <a:cubicBezTo>
                    <a:pt x="61" y="1315"/>
                    <a:pt x="242" y="1958"/>
                    <a:pt x="518" y="2560"/>
                  </a:cubicBezTo>
                  <a:lnTo>
                    <a:pt x="528" y="2570"/>
                  </a:lnTo>
                  <a:cubicBezTo>
                    <a:pt x="563" y="2525"/>
                    <a:pt x="603" y="2475"/>
                    <a:pt x="643" y="2429"/>
                  </a:cubicBezTo>
                  <a:cubicBezTo>
                    <a:pt x="874" y="2163"/>
                    <a:pt x="1135" y="1922"/>
                    <a:pt x="1386" y="1666"/>
                  </a:cubicBezTo>
                  <a:cubicBezTo>
                    <a:pt x="1130" y="1134"/>
                    <a:pt x="924" y="572"/>
                    <a:pt x="7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349" name="Google Shape;1270;p7">
              <a:extLst>
                <a:ext uri="{FF2B5EF4-FFF2-40B4-BE49-F238E27FC236}">
                  <a16:creationId xmlns:a16="http://schemas.microsoft.com/office/drawing/2014/main" id="{2FFBE813-2D1B-3792-4D67-F716FE74184D}"/>
                </a:ext>
              </a:extLst>
            </p:cNvPr>
            <p:cNvSpPr/>
            <p:nvPr/>
          </p:nvSpPr>
          <p:spPr>
            <a:xfrm>
              <a:off x="3222106" y="3504748"/>
              <a:ext cx="169662" cy="606180"/>
            </a:xfrm>
            <a:custGeom>
              <a:avLst/>
              <a:gdLst/>
              <a:ahLst/>
              <a:cxnLst/>
              <a:rect l="l" t="t" r="r" b="b"/>
              <a:pathLst>
                <a:path w="6787" h="24249" extrusionOk="0">
                  <a:moveTo>
                    <a:pt x="6666" y="1"/>
                  </a:moveTo>
                  <a:cubicBezTo>
                    <a:pt x="4859" y="1572"/>
                    <a:pt x="4945" y="4478"/>
                    <a:pt x="3414" y="6320"/>
                  </a:cubicBezTo>
                  <a:cubicBezTo>
                    <a:pt x="3293" y="6465"/>
                    <a:pt x="3163" y="6606"/>
                    <a:pt x="3027" y="6736"/>
                  </a:cubicBezTo>
                  <a:cubicBezTo>
                    <a:pt x="2776" y="6992"/>
                    <a:pt x="2515" y="7233"/>
                    <a:pt x="2284" y="7499"/>
                  </a:cubicBezTo>
                  <a:cubicBezTo>
                    <a:pt x="2244" y="7545"/>
                    <a:pt x="2204" y="7595"/>
                    <a:pt x="2169" y="7640"/>
                  </a:cubicBezTo>
                  <a:cubicBezTo>
                    <a:pt x="1265" y="8744"/>
                    <a:pt x="859" y="10245"/>
                    <a:pt x="1080" y="11655"/>
                  </a:cubicBezTo>
                  <a:lnTo>
                    <a:pt x="1065" y="11660"/>
                  </a:lnTo>
                  <a:cubicBezTo>
                    <a:pt x="1125" y="11896"/>
                    <a:pt x="1175" y="12137"/>
                    <a:pt x="1215" y="12378"/>
                  </a:cubicBezTo>
                  <a:cubicBezTo>
                    <a:pt x="1250" y="12569"/>
                    <a:pt x="1275" y="12765"/>
                    <a:pt x="1290" y="12960"/>
                  </a:cubicBezTo>
                  <a:cubicBezTo>
                    <a:pt x="1426" y="14607"/>
                    <a:pt x="934" y="16243"/>
                    <a:pt x="859" y="17889"/>
                  </a:cubicBezTo>
                  <a:cubicBezTo>
                    <a:pt x="794" y="19290"/>
                    <a:pt x="1019" y="20700"/>
                    <a:pt x="834" y="22085"/>
                  </a:cubicBezTo>
                  <a:cubicBezTo>
                    <a:pt x="728" y="22848"/>
                    <a:pt x="452" y="23631"/>
                    <a:pt x="0" y="24249"/>
                  </a:cubicBezTo>
                  <a:lnTo>
                    <a:pt x="2053" y="24249"/>
                  </a:lnTo>
                  <a:cubicBezTo>
                    <a:pt x="2219" y="23039"/>
                    <a:pt x="2028" y="21769"/>
                    <a:pt x="2194" y="20545"/>
                  </a:cubicBezTo>
                  <a:cubicBezTo>
                    <a:pt x="2390" y="19089"/>
                    <a:pt x="3087" y="17729"/>
                    <a:pt x="3188" y="16268"/>
                  </a:cubicBezTo>
                  <a:cubicBezTo>
                    <a:pt x="3288" y="14883"/>
                    <a:pt x="2851" y="13533"/>
                    <a:pt x="2646" y="12162"/>
                  </a:cubicBezTo>
                  <a:cubicBezTo>
                    <a:pt x="2440" y="10792"/>
                    <a:pt x="2520" y="9246"/>
                    <a:pt x="3459" y="8227"/>
                  </a:cubicBezTo>
                  <a:cubicBezTo>
                    <a:pt x="3906" y="7745"/>
                    <a:pt x="4523" y="7409"/>
                    <a:pt x="4874" y="6852"/>
                  </a:cubicBezTo>
                  <a:cubicBezTo>
                    <a:pt x="5090" y="6511"/>
                    <a:pt x="5185" y="6119"/>
                    <a:pt x="5281" y="5733"/>
                  </a:cubicBezTo>
                  <a:cubicBezTo>
                    <a:pt x="5728" y="3906"/>
                    <a:pt x="6325" y="1873"/>
                    <a:pt x="6787" y="31"/>
                  </a:cubicBezTo>
                  <a:lnTo>
                    <a:pt x="66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350" name="Google Shape;1271;p7">
              <a:extLst>
                <a:ext uri="{FF2B5EF4-FFF2-40B4-BE49-F238E27FC236}">
                  <a16:creationId xmlns:a16="http://schemas.microsoft.com/office/drawing/2014/main" id="{06BE6DE5-077F-8E4B-06EA-EC24BD236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525" y="3960850"/>
              <a:ext cx="142575" cy="163525"/>
            </a:xfrm>
            <a:custGeom>
              <a:avLst/>
              <a:gdLst>
                <a:gd name="T0" fmla="*/ 5702 w 5703"/>
                <a:gd name="T1" fmla="*/ 6541 h 6541"/>
                <a:gd name="T2" fmla="*/ 5647 w 5703"/>
                <a:gd name="T3" fmla="*/ 6004 h 6541"/>
                <a:gd name="T4" fmla="*/ 2675 w 5703"/>
                <a:gd name="T5" fmla="*/ 2274 h 6541"/>
                <a:gd name="T6" fmla="*/ 0 w 5703"/>
                <a:gd name="T7" fmla="*/ 1 h 6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03" h="6541" fill="none" extrusionOk="0">
                  <a:moveTo>
                    <a:pt x="5702" y="6541"/>
                  </a:moveTo>
                  <a:cubicBezTo>
                    <a:pt x="5697" y="6355"/>
                    <a:pt x="5677" y="6174"/>
                    <a:pt x="5647" y="6004"/>
                  </a:cubicBezTo>
                  <a:cubicBezTo>
                    <a:pt x="5361" y="4307"/>
                    <a:pt x="4056" y="3273"/>
                    <a:pt x="2675" y="2274"/>
                  </a:cubicBezTo>
                  <a:cubicBezTo>
                    <a:pt x="1712" y="1572"/>
                    <a:pt x="713" y="884"/>
                    <a:pt x="0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1" name="Google Shape;1272;p7">
              <a:extLst>
                <a:ext uri="{FF2B5EF4-FFF2-40B4-BE49-F238E27FC236}">
                  <a16:creationId xmlns:a16="http://schemas.microsoft.com/office/drawing/2014/main" id="{BB4AA49A-C222-EDF1-3C2B-FDF3ED895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150" y="4007650"/>
              <a:ext cx="29650" cy="151875"/>
            </a:xfrm>
            <a:custGeom>
              <a:avLst/>
              <a:gdLst>
                <a:gd name="T0" fmla="*/ 1 w 1186"/>
                <a:gd name="T1" fmla="*/ 1 h 6075"/>
                <a:gd name="T2" fmla="*/ 638 w 1186"/>
                <a:gd name="T3" fmla="*/ 1487 h 6075"/>
                <a:gd name="T4" fmla="*/ 1175 w 1186"/>
                <a:gd name="T5" fmla="*/ 4132 h 6075"/>
                <a:gd name="T6" fmla="*/ 678 w 1186"/>
                <a:gd name="T7" fmla="*/ 6074 h 6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6" h="6075" fill="none" extrusionOk="0">
                  <a:moveTo>
                    <a:pt x="1" y="1"/>
                  </a:moveTo>
                  <a:cubicBezTo>
                    <a:pt x="222" y="493"/>
                    <a:pt x="448" y="980"/>
                    <a:pt x="638" y="1487"/>
                  </a:cubicBezTo>
                  <a:cubicBezTo>
                    <a:pt x="960" y="2320"/>
                    <a:pt x="1185" y="3243"/>
                    <a:pt x="1175" y="4132"/>
                  </a:cubicBezTo>
                  <a:cubicBezTo>
                    <a:pt x="1170" y="4814"/>
                    <a:pt x="1025" y="5477"/>
                    <a:pt x="678" y="607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2" name="Google Shape;1273;p7">
              <a:extLst>
                <a:ext uri="{FF2B5EF4-FFF2-40B4-BE49-F238E27FC236}">
                  <a16:creationId xmlns:a16="http://schemas.microsoft.com/office/drawing/2014/main" id="{608A26A5-A14F-5750-7084-26E036886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5950" y="3750050"/>
              <a:ext cx="71800" cy="388500"/>
            </a:xfrm>
            <a:custGeom>
              <a:avLst/>
              <a:gdLst>
                <a:gd name="T0" fmla="*/ 1898 w 2872"/>
                <a:gd name="T1" fmla="*/ 0 h 15540"/>
                <a:gd name="T2" fmla="*/ 2511 w 2872"/>
                <a:gd name="T3" fmla="*/ 1847 h 15540"/>
                <a:gd name="T4" fmla="*/ 2661 w 2872"/>
                <a:gd name="T5" fmla="*/ 2565 h 15540"/>
                <a:gd name="T6" fmla="*/ 2736 w 2872"/>
                <a:gd name="T7" fmla="*/ 3147 h 15540"/>
                <a:gd name="T8" fmla="*/ 2305 w 2872"/>
                <a:gd name="T9" fmla="*/ 8076 h 15540"/>
                <a:gd name="T10" fmla="*/ 2280 w 2872"/>
                <a:gd name="T11" fmla="*/ 12272 h 15540"/>
                <a:gd name="T12" fmla="*/ 1446 w 2872"/>
                <a:gd name="T13" fmla="*/ 14436 h 15540"/>
                <a:gd name="T14" fmla="*/ 1 w 2872"/>
                <a:gd name="T15" fmla="*/ 15540 h 1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72" h="15540" fill="none" extrusionOk="0">
                  <a:moveTo>
                    <a:pt x="1898" y="0"/>
                  </a:moveTo>
                  <a:cubicBezTo>
                    <a:pt x="2129" y="613"/>
                    <a:pt x="2350" y="1225"/>
                    <a:pt x="2511" y="1847"/>
                  </a:cubicBezTo>
                  <a:cubicBezTo>
                    <a:pt x="2571" y="2083"/>
                    <a:pt x="2621" y="2324"/>
                    <a:pt x="2661" y="2565"/>
                  </a:cubicBezTo>
                  <a:cubicBezTo>
                    <a:pt x="2696" y="2756"/>
                    <a:pt x="2721" y="2952"/>
                    <a:pt x="2736" y="3147"/>
                  </a:cubicBezTo>
                  <a:cubicBezTo>
                    <a:pt x="2872" y="4794"/>
                    <a:pt x="2380" y="6430"/>
                    <a:pt x="2305" y="8076"/>
                  </a:cubicBezTo>
                  <a:cubicBezTo>
                    <a:pt x="2240" y="9477"/>
                    <a:pt x="2465" y="10887"/>
                    <a:pt x="2280" y="12272"/>
                  </a:cubicBezTo>
                  <a:cubicBezTo>
                    <a:pt x="2174" y="13035"/>
                    <a:pt x="1898" y="13818"/>
                    <a:pt x="1446" y="14436"/>
                  </a:cubicBezTo>
                  <a:cubicBezTo>
                    <a:pt x="1080" y="14943"/>
                    <a:pt x="598" y="15344"/>
                    <a:pt x="1" y="1554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3" name="Google Shape;1274;p7">
              <a:extLst>
                <a:ext uri="{FF2B5EF4-FFF2-40B4-BE49-F238E27FC236}">
                  <a16:creationId xmlns:a16="http://schemas.microsoft.com/office/drawing/2014/main" id="{35EDA93C-265B-7531-CF5D-5855A3E50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5275" y="4110925"/>
              <a:ext cx="498950" cy="25"/>
            </a:xfrm>
            <a:custGeom>
              <a:avLst/>
              <a:gdLst>
                <a:gd name="T0" fmla="*/ 19958 w 19958"/>
                <a:gd name="T1" fmla="*/ 1 h 1"/>
                <a:gd name="T2" fmla="*/ 19762 w 19958"/>
                <a:gd name="T3" fmla="*/ 1 h 1"/>
                <a:gd name="T4" fmla="*/ 18326 w 19958"/>
                <a:gd name="T5" fmla="*/ 1 h 1"/>
                <a:gd name="T6" fmla="*/ 16273 w 19958"/>
                <a:gd name="T7" fmla="*/ 1 h 1"/>
                <a:gd name="T8" fmla="*/ 13222 w 19958"/>
                <a:gd name="T9" fmla="*/ 1 h 1"/>
                <a:gd name="T10" fmla="*/ 11570 w 19958"/>
                <a:gd name="T11" fmla="*/ 1 h 1"/>
                <a:gd name="T12" fmla="*/ 9703 w 19958"/>
                <a:gd name="T13" fmla="*/ 1 h 1"/>
                <a:gd name="T14" fmla="*/ 9377 w 19958"/>
                <a:gd name="T15" fmla="*/ 1 h 1"/>
                <a:gd name="T16" fmla="*/ 7570 w 19958"/>
                <a:gd name="T17" fmla="*/ 1 h 1"/>
                <a:gd name="T18" fmla="*/ 4227 w 19958"/>
                <a:gd name="T19" fmla="*/ 1 h 1"/>
                <a:gd name="T20" fmla="*/ 1 w 19958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958" h="1" fill="none" extrusionOk="0">
                  <a:moveTo>
                    <a:pt x="19958" y="1"/>
                  </a:moveTo>
                  <a:lnTo>
                    <a:pt x="19762" y="1"/>
                  </a:lnTo>
                  <a:lnTo>
                    <a:pt x="18326" y="1"/>
                  </a:lnTo>
                  <a:lnTo>
                    <a:pt x="16273" y="1"/>
                  </a:lnTo>
                  <a:lnTo>
                    <a:pt x="13222" y="1"/>
                  </a:lnTo>
                  <a:lnTo>
                    <a:pt x="11570" y="1"/>
                  </a:lnTo>
                  <a:lnTo>
                    <a:pt x="9703" y="1"/>
                  </a:lnTo>
                  <a:lnTo>
                    <a:pt x="9377" y="1"/>
                  </a:lnTo>
                  <a:lnTo>
                    <a:pt x="7570" y="1"/>
                  </a:lnTo>
                  <a:lnTo>
                    <a:pt x="4227" y="1"/>
                  </a:lnTo>
                  <a:lnTo>
                    <a:pt x="1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4" name="Google Shape;1275;p7">
              <a:extLst>
                <a:ext uri="{FF2B5EF4-FFF2-40B4-BE49-F238E27FC236}">
                  <a16:creationId xmlns:a16="http://schemas.microsoft.com/office/drawing/2014/main" id="{AD99357F-EA7C-3928-492C-5DC5C8ED3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725" y="3437225"/>
              <a:ext cx="65275" cy="726925"/>
            </a:xfrm>
            <a:custGeom>
              <a:avLst/>
              <a:gdLst>
                <a:gd name="T0" fmla="*/ 0 w 2611"/>
                <a:gd name="T1" fmla="*/ 0 h 29077"/>
                <a:gd name="T2" fmla="*/ 25 w 2611"/>
                <a:gd name="T3" fmla="*/ 30 h 29077"/>
                <a:gd name="T4" fmla="*/ 1601 w 2611"/>
                <a:gd name="T5" fmla="*/ 5627 h 29077"/>
                <a:gd name="T6" fmla="*/ 1496 w 2611"/>
                <a:gd name="T7" fmla="*/ 7469 h 29077"/>
                <a:gd name="T8" fmla="*/ 1401 w 2611"/>
                <a:gd name="T9" fmla="*/ 9035 h 29077"/>
                <a:gd name="T10" fmla="*/ 1506 w 2611"/>
                <a:gd name="T11" fmla="*/ 11615 h 29077"/>
                <a:gd name="T12" fmla="*/ 2590 w 2611"/>
                <a:gd name="T13" fmla="*/ 16805 h 29077"/>
                <a:gd name="T14" fmla="*/ 2369 w 2611"/>
                <a:gd name="T15" fmla="*/ 18838 h 29077"/>
                <a:gd name="T16" fmla="*/ 1456 w 2611"/>
                <a:gd name="T17" fmla="*/ 21929 h 29077"/>
                <a:gd name="T18" fmla="*/ 858 w 2611"/>
                <a:gd name="T19" fmla="*/ 24891 h 29077"/>
                <a:gd name="T20" fmla="*/ 924 w 2611"/>
                <a:gd name="T21" fmla="*/ 26949 h 29077"/>
                <a:gd name="T22" fmla="*/ 763 w 2611"/>
                <a:gd name="T23" fmla="*/ 29077 h 29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11" h="29077" fill="none" extrusionOk="0">
                  <a:moveTo>
                    <a:pt x="0" y="0"/>
                  </a:moveTo>
                  <a:cubicBezTo>
                    <a:pt x="10" y="10"/>
                    <a:pt x="20" y="20"/>
                    <a:pt x="25" y="30"/>
                  </a:cubicBezTo>
                  <a:cubicBezTo>
                    <a:pt x="1350" y="1506"/>
                    <a:pt x="1652" y="3639"/>
                    <a:pt x="1601" y="5627"/>
                  </a:cubicBezTo>
                  <a:cubicBezTo>
                    <a:pt x="1586" y="6244"/>
                    <a:pt x="1541" y="6857"/>
                    <a:pt x="1496" y="7469"/>
                  </a:cubicBezTo>
                  <a:cubicBezTo>
                    <a:pt x="1461" y="7991"/>
                    <a:pt x="1421" y="8513"/>
                    <a:pt x="1401" y="9035"/>
                  </a:cubicBezTo>
                  <a:cubicBezTo>
                    <a:pt x="1365" y="9898"/>
                    <a:pt x="1375" y="10762"/>
                    <a:pt x="1506" y="11615"/>
                  </a:cubicBezTo>
                  <a:cubicBezTo>
                    <a:pt x="1772" y="13367"/>
                    <a:pt x="2540" y="15033"/>
                    <a:pt x="2590" y="16805"/>
                  </a:cubicBezTo>
                  <a:cubicBezTo>
                    <a:pt x="2610" y="17492"/>
                    <a:pt x="2520" y="18165"/>
                    <a:pt x="2369" y="18838"/>
                  </a:cubicBezTo>
                  <a:cubicBezTo>
                    <a:pt x="2143" y="19877"/>
                    <a:pt x="1772" y="20900"/>
                    <a:pt x="1456" y="21929"/>
                  </a:cubicBezTo>
                  <a:cubicBezTo>
                    <a:pt x="1155" y="22903"/>
                    <a:pt x="904" y="23887"/>
                    <a:pt x="858" y="24891"/>
                  </a:cubicBezTo>
                  <a:cubicBezTo>
                    <a:pt x="828" y="25573"/>
                    <a:pt x="894" y="26266"/>
                    <a:pt x="924" y="26949"/>
                  </a:cubicBezTo>
                  <a:cubicBezTo>
                    <a:pt x="954" y="27672"/>
                    <a:pt x="954" y="28384"/>
                    <a:pt x="763" y="2907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5" name="Google Shape;1276;p7">
              <a:extLst>
                <a:ext uri="{FF2B5EF4-FFF2-40B4-BE49-F238E27FC236}">
                  <a16:creationId xmlns:a16="http://schemas.microsoft.com/office/drawing/2014/main" id="{CDB0440E-86FE-340D-8287-647FC1B4D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6000" y="3844150"/>
              <a:ext cx="94750" cy="296175"/>
            </a:xfrm>
            <a:custGeom>
              <a:avLst/>
              <a:gdLst>
                <a:gd name="T0" fmla="*/ 100 w 3790"/>
                <a:gd name="T1" fmla="*/ 1 h 11847"/>
                <a:gd name="T2" fmla="*/ 211 w 3790"/>
                <a:gd name="T3" fmla="*/ 3268 h 11847"/>
                <a:gd name="T4" fmla="*/ 989 w 3790"/>
                <a:gd name="T5" fmla="*/ 5376 h 11847"/>
                <a:gd name="T6" fmla="*/ 3674 w 3790"/>
                <a:gd name="T7" fmla="*/ 10672 h 11847"/>
                <a:gd name="T8" fmla="*/ 3775 w 3790"/>
                <a:gd name="T9" fmla="*/ 11846 h 1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0" h="11847" fill="none" extrusionOk="0">
                  <a:moveTo>
                    <a:pt x="100" y="1"/>
                  </a:moveTo>
                  <a:cubicBezTo>
                    <a:pt x="100" y="1095"/>
                    <a:pt x="0" y="2199"/>
                    <a:pt x="211" y="3268"/>
                  </a:cubicBezTo>
                  <a:cubicBezTo>
                    <a:pt x="351" y="4006"/>
                    <a:pt x="637" y="4699"/>
                    <a:pt x="989" y="5376"/>
                  </a:cubicBezTo>
                  <a:cubicBezTo>
                    <a:pt x="1917" y="7158"/>
                    <a:pt x="3293" y="8800"/>
                    <a:pt x="3674" y="10672"/>
                  </a:cubicBezTo>
                  <a:cubicBezTo>
                    <a:pt x="3754" y="11053"/>
                    <a:pt x="3790" y="11445"/>
                    <a:pt x="3775" y="1184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6" name="Google Shape;1277;p7">
              <a:extLst>
                <a:ext uri="{FF2B5EF4-FFF2-40B4-BE49-F238E27FC236}">
                  <a16:creationId xmlns:a16="http://schemas.microsoft.com/office/drawing/2014/main" id="{1AA39104-A53D-DE90-036A-D701E1EC9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3950" y="3367200"/>
              <a:ext cx="76450" cy="476975"/>
            </a:xfrm>
            <a:custGeom>
              <a:avLst/>
              <a:gdLst>
                <a:gd name="T0" fmla="*/ 3057 w 3058"/>
                <a:gd name="T1" fmla="*/ 0 h 19079"/>
                <a:gd name="T2" fmla="*/ 3002 w 3058"/>
                <a:gd name="T3" fmla="*/ 61 h 19079"/>
                <a:gd name="T4" fmla="*/ 1547 w 3058"/>
                <a:gd name="T5" fmla="*/ 3669 h 19079"/>
                <a:gd name="T6" fmla="*/ 1110 w 3058"/>
                <a:gd name="T7" fmla="*/ 7680 h 19079"/>
                <a:gd name="T8" fmla="*/ 377 w 3058"/>
                <a:gd name="T9" fmla="*/ 10285 h 19079"/>
                <a:gd name="T10" fmla="*/ 46 w 3058"/>
                <a:gd name="T11" fmla="*/ 12634 h 19079"/>
                <a:gd name="T12" fmla="*/ 81 w 3058"/>
                <a:gd name="T13" fmla="*/ 13015 h 19079"/>
                <a:gd name="T14" fmla="*/ 1607 w 3058"/>
                <a:gd name="T15" fmla="*/ 17237 h 19079"/>
                <a:gd name="T16" fmla="*/ 1782 w 3058"/>
                <a:gd name="T17" fmla="*/ 19079 h 19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8" h="19079" fill="none" extrusionOk="0">
                  <a:moveTo>
                    <a:pt x="3057" y="0"/>
                  </a:moveTo>
                  <a:cubicBezTo>
                    <a:pt x="3037" y="20"/>
                    <a:pt x="3022" y="41"/>
                    <a:pt x="3002" y="61"/>
                  </a:cubicBezTo>
                  <a:cubicBezTo>
                    <a:pt x="2104" y="1024"/>
                    <a:pt x="1717" y="2359"/>
                    <a:pt x="1547" y="3669"/>
                  </a:cubicBezTo>
                  <a:cubicBezTo>
                    <a:pt x="1371" y="5000"/>
                    <a:pt x="1386" y="6365"/>
                    <a:pt x="1110" y="7680"/>
                  </a:cubicBezTo>
                  <a:cubicBezTo>
                    <a:pt x="924" y="8553"/>
                    <a:pt x="613" y="9422"/>
                    <a:pt x="377" y="10285"/>
                  </a:cubicBezTo>
                  <a:cubicBezTo>
                    <a:pt x="161" y="11063"/>
                    <a:pt x="1" y="11846"/>
                    <a:pt x="46" y="12634"/>
                  </a:cubicBezTo>
                  <a:cubicBezTo>
                    <a:pt x="51" y="12764"/>
                    <a:pt x="66" y="12890"/>
                    <a:pt x="81" y="13015"/>
                  </a:cubicBezTo>
                  <a:cubicBezTo>
                    <a:pt x="292" y="14501"/>
                    <a:pt x="1260" y="15776"/>
                    <a:pt x="1607" y="17237"/>
                  </a:cubicBezTo>
                  <a:cubicBezTo>
                    <a:pt x="1752" y="17839"/>
                    <a:pt x="1782" y="18456"/>
                    <a:pt x="1782" y="1907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7" name="Google Shape;1278;p7">
              <a:extLst>
                <a:ext uri="{FF2B5EF4-FFF2-40B4-BE49-F238E27FC236}">
                  <a16:creationId xmlns:a16="http://schemas.microsoft.com/office/drawing/2014/main" id="{1F0067A9-B32E-11D8-7C77-0D5CE6D2E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3125" y="3676125"/>
              <a:ext cx="497175" cy="454900"/>
            </a:xfrm>
            <a:custGeom>
              <a:avLst/>
              <a:gdLst>
                <a:gd name="T0" fmla="*/ 0 w 19887"/>
                <a:gd name="T1" fmla="*/ 227 h 18196"/>
                <a:gd name="T2" fmla="*/ 6546 w 19887"/>
                <a:gd name="T3" fmla="*/ 2987 h 18196"/>
                <a:gd name="T4" fmla="*/ 6801 w 19887"/>
                <a:gd name="T5" fmla="*/ 3083 h 18196"/>
                <a:gd name="T6" fmla="*/ 8834 w 19887"/>
                <a:gd name="T7" fmla="*/ 4097 h 18196"/>
                <a:gd name="T8" fmla="*/ 9813 w 19887"/>
                <a:gd name="T9" fmla="*/ 5763 h 18196"/>
                <a:gd name="T10" fmla="*/ 10195 w 19887"/>
                <a:gd name="T11" fmla="*/ 6400 h 18196"/>
                <a:gd name="T12" fmla="*/ 10852 w 19887"/>
                <a:gd name="T13" fmla="*/ 7063 h 18196"/>
                <a:gd name="T14" fmla="*/ 13382 w 19887"/>
                <a:gd name="T15" fmla="*/ 9236 h 18196"/>
                <a:gd name="T16" fmla="*/ 13899 w 19887"/>
                <a:gd name="T17" fmla="*/ 10742 h 18196"/>
                <a:gd name="T18" fmla="*/ 16228 w 19887"/>
                <a:gd name="T19" fmla="*/ 13683 h 18196"/>
                <a:gd name="T20" fmla="*/ 19656 w 19887"/>
                <a:gd name="T21" fmla="*/ 17393 h 18196"/>
                <a:gd name="T22" fmla="*/ 19887 w 19887"/>
                <a:gd name="T23" fmla="*/ 18196 h 18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87" h="18196" fill="none" extrusionOk="0">
                  <a:moveTo>
                    <a:pt x="0" y="227"/>
                  </a:moveTo>
                  <a:cubicBezTo>
                    <a:pt x="2395" y="1"/>
                    <a:pt x="4312" y="2094"/>
                    <a:pt x="6546" y="2987"/>
                  </a:cubicBezTo>
                  <a:cubicBezTo>
                    <a:pt x="6631" y="3017"/>
                    <a:pt x="6716" y="3053"/>
                    <a:pt x="6801" y="3083"/>
                  </a:cubicBezTo>
                  <a:cubicBezTo>
                    <a:pt x="7524" y="3349"/>
                    <a:pt x="8292" y="3555"/>
                    <a:pt x="8834" y="4097"/>
                  </a:cubicBezTo>
                  <a:cubicBezTo>
                    <a:pt x="9296" y="4553"/>
                    <a:pt x="9522" y="5181"/>
                    <a:pt x="9813" y="5763"/>
                  </a:cubicBezTo>
                  <a:cubicBezTo>
                    <a:pt x="9924" y="5984"/>
                    <a:pt x="10049" y="6205"/>
                    <a:pt x="10195" y="6400"/>
                  </a:cubicBezTo>
                  <a:cubicBezTo>
                    <a:pt x="10385" y="6651"/>
                    <a:pt x="10606" y="6867"/>
                    <a:pt x="10852" y="7063"/>
                  </a:cubicBezTo>
                  <a:cubicBezTo>
                    <a:pt x="11725" y="7771"/>
                    <a:pt x="12855" y="8243"/>
                    <a:pt x="13382" y="9236"/>
                  </a:cubicBezTo>
                  <a:cubicBezTo>
                    <a:pt x="13633" y="9703"/>
                    <a:pt x="13718" y="10240"/>
                    <a:pt x="13899" y="10742"/>
                  </a:cubicBezTo>
                  <a:cubicBezTo>
                    <a:pt x="14320" y="11927"/>
                    <a:pt x="15234" y="12830"/>
                    <a:pt x="16228" y="13683"/>
                  </a:cubicBezTo>
                  <a:cubicBezTo>
                    <a:pt x="17563" y="14833"/>
                    <a:pt x="19049" y="15887"/>
                    <a:pt x="19656" y="17393"/>
                  </a:cubicBezTo>
                  <a:cubicBezTo>
                    <a:pt x="19756" y="17649"/>
                    <a:pt x="19837" y="17915"/>
                    <a:pt x="19887" y="1819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8" name="Google Shape;1279;p7">
              <a:extLst>
                <a:ext uri="{FF2B5EF4-FFF2-40B4-BE49-F238E27FC236}">
                  <a16:creationId xmlns:a16="http://schemas.microsoft.com/office/drawing/2014/main" id="{AEBEC8ED-3B19-DD71-5E12-4196F5786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550" y="3504725"/>
              <a:ext cx="145225" cy="291400"/>
            </a:xfrm>
            <a:custGeom>
              <a:avLst/>
              <a:gdLst>
                <a:gd name="T0" fmla="*/ 5808 w 5809"/>
                <a:gd name="T1" fmla="*/ 1 h 11656"/>
                <a:gd name="T2" fmla="*/ 2556 w 5809"/>
                <a:gd name="T3" fmla="*/ 6320 h 11656"/>
                <a:gd name="T4" fmla="*/ 2169 w 5809"/>
                <a:gd name="T5" fmla="*/ 6736 h 11656"/>
                <a:gd name="T6" fmla="*/ 1426 w 5809"/>
                <a:gd name="T7" fmla="*/ 7499 h 11656"/>
                <a:gd name="T8" fmla="*/ 1311 w 5809"/>
                <a:gd name="T9" fmla="*/ 7640 h 11656"/>
                <a:gd name="T10" fmla="*/ 222 w 5809"/>
                <a:gd name="T11" fmla="*/ 11655 h 11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09" h="11656" fill="none" extrusionOk="0">
                  <a:moveTo>
                    <a:pt x="5808" y="1"/>
                  </a:moveTo>
                  <a:cubicBezTo>
                    <a:pt x="4001" y="1572"/>
                    <a:pt x="4087" y="4478"/>
                    <a:pt x="2556" y="6320"/>
                  </a:cubicBezTo>
                  <a:cubicBezTo>
                    <a:pt x="2435" y="6465"/>
                    <a:pt x="2305" y="6606"/>
                    <a:pt x="2169" y="6736"/>
                  </a:cubicBezTo>
                  <a:cubicBezTo>
                    <a:pt x="1918" y="6992"/>
                    <a:pt x="1657" y="7233"/>
                    <a:pt x="1426" y="7499"/>
                  </a:cubicBezTo>
                  <a:cubicBezTo>
                    <a:pt x="1386" y="7545"/>
                    <a:pt x="1346" y="7595"/>
                    <a:pt x="1311" y="7640"/>
                  </a:cubicBezTo>
                  <a:cubicBezTo>
                    <a:pt x="407" y="8744"/>
                    <a:pt x="1" y="10245"/>
                    <a:pt x="222" y="1165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9" name="Google Shape;1280;p7">
              <a:extLst>
                <a:ext uri="{FF2B5EF4-FFF2-40B4-BE49-F238E27FC236}">
                  <a16:creationId xmlns:a16="http://schemas.microsoft.com/office/drawing/2014/main" id="{A79BD610-FE4B-25F9-4FEC-8F107CF9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2525" y="3562450"/>
              <a:ext cx="90475" cy="63150"/>
            </a:xfrm>
            <a:custGeom>
              <a:avLst/>
              <a:gdLst>
                <a:gd name="T0" fmla="*/ 0 w 3619"/>
                <a:gd name="T1" fmla="*/ 0 h 2526"/>
                <a:gd name="T2" fmla="*/ 2304 w 3619"/>
                <a:gd name="T3" fmla="*/ 2460 h 2526"/>
                <a:gd name="T4" fmla="*/ 2364 w 3619"/>
                <a:gd name="T5" fmla="*/ 2525 h 2526"/>
                <a:gd name="T6" fmla="*/ 3609 w 3619"/>
                <a:gd name="T7" fmla="*/ 61 h 2526"/>
                <a:gd name="T8" fmla="*/ 3619 w 3619"/>
                <a:gd name="T9" fmla="*/ 41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19" h="2526" fill="none" extrusionOk="0">
                  <a:moveTo>
                    <a:pt x="0" y="0"/>
                  </a:moveTo>
                  <a:cubicBezTo>
                    <a:pt x="768" y="819"/>
                    <a:pt x="1536" y="1642"/>
                    <a:pt x="2304" y="2460"/>
                  </a:cubicBezTo>
                  <a:cubicBezTo>
                    <a:pt x="2324" y="2485"/>
                    <a:pt x="2344" y="2505"/>
                    <a:pt x="2364" y="2525"/>
                  </a:cubicBezTo>
                  <a:cubicBezTo>
                    <a:pt x="2786" y="1727"/>
                    <a:pt x="3222" y="879"/>
                    <a:pt x="3609" y="61"/>
                  </a:cubicBezTo>
                  <a:cubicBezTo>
                    <a:pt x="3614" y="56"/>
                    <a:pt x="3614" y="46"/>
                    <a:pt x="3619" y="4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0" name="Google Shape;1281;p7">
              <a:extLst>
                <a:ext uri="{FF2B5EF4-FFF2-40B4-BE49-F238E27FC236}">
                  <a16:creationId xmlns:a16="http://schemas.microsoft.com/office/drawing/2014/main" id="{208DF255-A858-840C-55E5-A83BD9E3C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4475" y="3603850"/>
              <a:ext cx="103425" cy="61525"/>
            </a:xfrm>
            <a:custGeom>
              <a:avLst/>
              <a:gdLst>
                <a:gd name="T0" fmla="*/ 1 w 4137"/>
                <a:gd name="T1" fmla="*/ 1 h 2461"/>
                <a:gd name="T2" fmla="*/ 36 w 4137"/>
                <a:gd name="T3" fmla="*/ 31 h 2461"/>
                <a:gd name="T4" fmla="*/ 2531 w 4137"/>
                <a:gd name="T5" fmla="*/ 2370 h 2461"/>
                <a:gd name="T6" fmla="*/ 2621 w 4137"/>
                <a:gd name="T7" fmla="*/ 2460 h 2461"/>
                <a:gd name="T8" fmla="*/ 4137 w 4137"/>
                <a:gd name="T9" fmla="*/ 417 h 2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7" h="2461" fill="none" extrusionOk="0">
                  <a:moveTo>
                    <a:pt x="1" y="1"/>
                  </a:moveTo>
                  <a:cubicBezTo>
                    <a:pt x="16" y="11"/>
                    <a:pt x="26" y="21"/>
                    <a:pt x="36" y="31"/>
                  </a:cubicBezTo>
                  <a:cubicBezTo>
                    <a:pt x="889" y="789"/>
                    <a:pt x="1717" y="1572"/>
                    <a:pt x="2531" y="2370"/>
                  </a:cubicBezTo>
                  <a:cubicBezTo>
                    <a:pt x="2561" y="2400"/>
                    <a:pt x="2591" y="2430"/>
                    <a:pt x="2621" y="2460"/>
                  </a:cubicBezTo>
                  <a:cubicBezTo>
                    <a:pt x="3148" y="1783"/>
                    <a:pt x="3610" y="1095"/>
                    <a:pt x="4137" y="41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1" name="Google Shape;1282;p7">
              <a:extLst>
                <a:ext uri="{FF2B5EF4-FFF2-40B4-BE49-F238E27FC236}">
                  <a16:creationId xmlns:a16="http://schemas.microsoft.com/office/drawing/2014/main" id="{B9A3A84D-B90F-67A8-E84D-6F52A6661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3425" y="3813925"/>
              <a:ext cx="139325" cy="96875"/>
            </a:xfrm>
            <a:custGeom>
              <a:avLst/>
              <a:gdLst>
                <a:gd name="T0" fmla="*/ 1 w 5573"/>
                <a:gd name="T1" fmla="*/ 617 h 3875"/>
                <a:gd name="T2" fmla="*/ 66 w 5573"/>
                <a:gd name="T3" fmla="*/ 698 h 3875"/>
                <a:gd name="T4" fmla="*/ 2741 w 5573"/>
                <a:gd name="T5" fmla="*/ 3770 h 3875"/>
                <a:gd name="T6" fmla="*/ 2842 w 5573"/>
                <a:gd name="T7" fmla="*/ 3875 h 3875"/>
                <a:gd name="T8" fmla="*/ 5562 w 5573"/>
                <a:gd name="T9" fmla="*/ 10 h 3875"/>
                <a:gd name="T10" fmla="*/ 5572 w 5573"/>
                <a:gd name="T11" fmla="*/ 0 h 3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73" h="3875" fill="none" extrusionOk="0">
                  <a:moveTo>
                    <a:pt x="1" y="617"/>
                  </a:moveTo>
                  <a:cubicBezTo>
                    <a:pt x="26" y="643"/>
                    <a:pt x="46" y="668"/>
                    <a:pt x="66" y="698"/>
                  </a:cubicBezTo>
                  <a:cubicBezTo>
                    <a:pt x="899" y="1767"/>
                    <a:pt x="1793" y="2796"/>
                    <a:pt x="2741" y="3770"/>
                  </a:cubicBezTo>
                  <a:cubicBezTo>
                    <a:pt x="2776" y="3805"/>
                    <a:pt x="2812" y="3840"/>
                    <a:pt x="2842" y="3875"/>
                  </a:cubicBezTo>
                  <a:cubicBezTo>
                    <a:pt x="3750" y="2605"/>
                    <a:pt x="4664" y="1280"/>
                    <a:pt x="5562" y="10"/>
                  </a:cubicBezTo>
                  <a:cubicBezTo>
                    <a:pt x="5567" y="5"/>
                    <a:pt x="5572" y="5"/>
                    <a:pt x="5572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2" name="Google Shape;1283;p7">
              <a:extLst>
                <a:ext uri="{FF2B5EF4-FFF2-40B4-BE49-F238E27FC236}">
                  <a16:creationId xmlns:a16="http://schemas.microsoft.com/office/drawing/2014/main" id="{B1487D2F-B36B-DF26-163E-ECE24F3F50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5000" y="3746275"/>
              <a:ext cx="15950" cy="38175"/>
            </a:xfrm>
            <a:custGeom>
              <a:avLst/>
              <a:gdLst>
                <a:gd name="T0" fmla="*/ 638 w 638"/>
                <a:gd name="T1" fmla="*/ 1 h 1527"/>
                <a:gd name="T2" fmla="*/ 0 w 638"/>
                <a:gd name="T3" fmla="*/ 1527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38" h="1527" fill="none" extrusionOk="0">
                  <a:moveTo>
                    <a:pt x="638" y="1"/>
                  </a:moveTo>
                  <a:cubicBezTo>
                    <a:pt x="427" y="513"/>
                    <a:pt x="211" y="1020"/>
                    <a:pt x="0" y="152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3" name="Google Shape;1284;p7">
              <a:extLst>
                <a:ext uri="{FF2B5EF4-FFF2-40B4-BE49-F238E27FC236}">
                  <a16:creationId xmlns:a16="http://schemas.microsoft.com/office/drawing/2014/main" id="{7DCB6B8C-9BAB-BF85-1A99-476EF606A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6175" y="3770125"/>
              <a:ext cx="12675" cy="30250"/>
            </a:xfrm>
            <a:custGeom>
              <a:avLst/>
              <a:gdLst>
                <a:gd name="T0" fmla="*/ 507 w 507"/>
                <a:gd name="T1" fmla="*/ 0 h 1210"/>
                <a:gd name="T2" fmla="*/ 0 w 507"/>
                <a:gd name="T3" fmla="*/ 121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7" h="1210" fill="none" extrusionOk="0">
                  <a:moveTo>
                    <a:pt x="507" y="0"/>
                  </a:moveTo>
                  <a:cubicBezTo>
                    <a:pt x="381" y="422"/>
                    <a:pt x="211" y="824"/>
                    <a:pt x="0" y="121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4" name="Google Shape;1285;p7">
              <a:extLst>
                <a:ext uri="{FF2B5EF4-FFF2-40B4-BE49-F238E27FC236}">
                  <a16:creationId xmlns:a16="http://schemas.microsoft.com/office/drawing/2014/main" id="{FECD45B9-6325-A434-0727-4F7D4877E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0600" y="3903250"/>
              <a:ext cx="69275" cy="83100"/>
            </a:xfrm>
            <a:custGeom>
              <a:avLst/>
              <a:gdLst>
                <a:gd name="T0" fmla="*/ 0 w 2771"/>
                <a:gd name="T1" fmla="*/ 1 h 3324"/>
                <a:gd name="T2" fmla="*/ 2741 w 2771"/>
                <a:gd name="T3" fmla="*/ 3288 h 3324"/>
                <a:gd name="T4" fmla="*/ 2771 w 2771"/>
                <a:gd name="T5" fmla="*/ 3324 h 3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71" h="3324" fill="none" extrusionOk="0">
                  <a:moveTo>
                    <a:pt x="0" y="1"/>
                  </a:moveTo>
                  <a:cubicBezTo>
                    <a:pt x="869" y="1130"/>
                    <a:pt x="1782" y="2229"/>
                    <a:pt x="2741" y="3288"/>
                  </a:cubicBezTo>
                  <a:cubicBezTo>
                    <a:pt x="2746" y="3298"/>
                    <a:pt x="2756" y="3314"/>
                    <a:pt x="2771" y="332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5" name="Google Shape;1286;p7">
              <a:extLst>
                <a:ext uri="{FF2B5EF4-FFF2-40B4-BE49-F238E27FC236}">
                  <a16:creationId xmlns:a16="http://schemas.microsoft.com/office/drawing/2014/main" id="{D5F7BA3B-501C-9BBA-F93C-CC6032AA5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2875" y="3646275"/>
              <a:ext cx="13200" cy="49200"/>
            </a:xfrm>
            <a:custGeom>
              <a:avLst/>
              <a:gdLst>
                <a:gd name="T0" fmla="*/ 1 w 528"/>
                <a:gd name="T1" fmla="*/ 0 h 1968"/>
                <a:gd name="T2" fmla="*/ 11 w 528"/>
                <a:gd name="T3" fmla="*/ 66 h 1968"/>
                <a:gd name="T4" fmla="*/ 528 w 528"/>
                <a:gd name="T5" fmla="*/ 1968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8" h="1968" fill="none" extrusionOk="0">
                  <a:moveTo>
                    <a:pt x="1" y="0"/>
                  </a:moveTo>
                  <a:cubicBezTo>
                    <a:pt x="1" y="20"/>
                    <a:pt x="6" y="45"/>
                    <a:pt x="11" y="66"/>
                  </a:cubicBezTo>
                  <a:cubicBezTo>
                    <a:pt x="71" y="723"/>
                    <a:pt x="252" y="1366"/>
                    <a:pt x="528" y="196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6" name="Google Shape;1287;p7">
              <a:extLst>
                <a:ext uri="{FF2B5EF4-FFF2-40B4-BE49-F238E27FC236}">
                  <a16:creationId xmlns:a16="http://schemas.microsoft.com/office/drawing/2014/main" id="{AA5CE82D-72ED-0EBE-0F8A-C20F481A9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325" y="3630325"/>
              <a:ext cx="15600" cy="43200"/>
            </a:xfrm>
            <a:custGeom>
              <a:avLst/>
              <a:gdLst>
                <a:gd name="T0" fmla="*/ 1 w 624"/>
                <a:gd name="T1" fmla="*/ 1 h 1728"/>
                <a:gd name="T2" fmla="*/ 16 w 624"/>
                <a:gd name="T3" fmla="*/ 46 h 1728"/>
                <a:gd name="T4" fmla="*/ 618 w 624"/>
                <a:gd name="T5" fmla="*/ 1712 h 1728"/>
                <a:gd name="T6" fmla="*/ 623 w 624"/>
                <a:gd name="T7" fmla="*/ 1727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4" h="1728" fill="none" extrusionOk="0">
                  <a:moveTo>
                    <a:pt x="1" y="1"/>
                  </a:moveTo>
                  <a:cubicBezTo>
                    <a:pt x="6" y="16"/>
                    <a:pt x="11" y="31"/>
                    <a:pt x="16" y="46"/>
                  </a:cubicBezTo>
                  <a:cubicBezTo>
                    <a:pt x="156" y="618"/>
                    <a:pt x="362" y="1180"/>
                    <a:pt x="618" y="1712"/>
                  </a:cubicBezTo>
                  <a:cubicBezTo>
                    <a:pt x="618" y="1717"/>
                    <a:pt x="623" y="1722"/>
                    <a:pt x="623" y="172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7" name="Google Shape;1288;p7">
              <a:extLst>
                <a:ext uri="{FF2B5EF4-FFF2-40B4-BE49-F238E27FC236}">
                  <a16:creationId xmlns:a16="http://schemas.microsoft.com/office/drawing/2014/main" id="{69F9D942-45DC-FFD7-4C23-3F85CF2B6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1675" y="3824075"/>
              <a:ext cx="17950" cy="109825"/>
            </a:xfrm>
            <a:custGeom>
              <a:avLst/>
              <a:gdLst>
                <a:gd name="T0" fmla="*/ 0 w 718"/>
                <a:gd name="T1" fmla="*/ 1 h 4393"/>
                <a:gd name="T2" fmla="*/ 241 w 718"/>
                <a:gd name="T3" fmla="*/ 4393 h 4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4393" fill="none" extrusionOk="0">
                  <a:moveTo>
                    <a:pt x="0" y="1"/>
                  </a:moveTo>
                  <a:cubicBezTo>
                    <a:pt x="206" y="1471"/>
                    <a:pt x="718" y="2992"/>
                    <a:pt x="241" y="439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8" name="Google Shape;1289;p7">
              <a:extLst>
                <a:ext uri="{FF2B5EF4-FFF2-40B4-BE49-F238E27FC236}">
                  <a16:creationId xmlns:a16="http://schemas.microsoft.com/office/drawing/2014/main" id="{4C7690C5-EFA8-7EBA-39CA-6DF815FDA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275" y="3605750"/>
              <a:ext cx="108700" cy="78950"/>
            </a:xfrm>
            <a:custGeom>
              <a:avLst/>
              <a:gdLst>
                <a:gd name="T0" fmla="*/ 1 w 4348"/>
                <a:gd name="T1" fmla="*/ 0 h 3158"/>
                <a:gd name="T2" fmla="*/ 11 w 4348"/>
                <a:gd name="T3" fmla="*/ 15 h 3158"/>
                <a:gd name="T4" fmla="*/ 1793 w 4348"/>
                <a:gd name="T5" fmla="*/ 3092 h 3158"/>
                <a:gd name="T6" fmla="*/ 1833 w 4348"/>
                <a:gd name="T7" fmla="*/ 3157 h 3158"/>
                <a:gd name="T8" fmla="*/ 3429 w 4348"/>
                <a:gd name="T9" fmla="*/ 1581 h 3158"/>
                <a:gd name="T10" fmla="*/ 4348 w 4348"/>
                <a:gd name="T11" fmla="*/ 622 h 3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48" h="3158" fill="none" extrusionOk="0">
                  <a:moveTo>
                    <a:pt x="1" y="0"/>
                  </a:moveTo>
                  <a:cubicBezTo>
                    <a:pt x="6" y="5"/>
                    <a:pt x="6" y="10"/>
                    <a:pt x="11" y="15"/>
                  </a:cubicBezTo>
                  <a:cubicBezTo>
                    <a:pt x="568" y="1059"/>
                    <a:pt x="1160" y="2088"/>
                    <a:pt x="1793" y="3092"/>
                  </a:cubicBezTo>
                  <a:cubicBezTo>
                    <a:pt x="1808" y="3112"/>
                    <a:pt x="1823" y="3137"/>
                    <a:pt x="1833" y="3157"/>
                  </a:cubicBezTo>
                  <a:cubicBezTo>
                    <a:pt x="2375" y="2640"/>
                    <a:pt x="2907" y="2113"/>
                    <a:pt x="3429" y="1581"/>
                  </a:cubicBezTo>
                  <a:cubicBezTo>
                    <a:pt x="3740" y="1265"/>
                    <a:pt x="4046" y="949"/>
                    <a:pt x="4348" y="62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9" name="Google Shape;1290;p7">
              <a:extLst>
                <a:ext uri="{FF2B5EF4-FFF2-40B4-BE49-F238E27FC236}">
                  <a16:creationId xmlns:a16="http://schemas.microsoft.com/office/drawing/2014/main" id="{9E73B336-A58B-6FF2-DC15-0B8B65D61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8600" y="3569225"/>
              <a:ext cx="92625" cy="57375"/>
            </a:xfrm>
            <a:custGeom>
              <a:avLst/>
              <a:gdLst>
                <a:gd name="T0" fmla="*/ 1 w 3705"/>
                <a:gd name="T1" fmla="*/ 0 h 2295"/>
                <a:gd name="T2" fmla="*/ 1391 w 3705"/>
                <a:gd name="T3" fmla="*/ 2204 h 2295"/>
                <a:gd name="T4" fmla="*/ 1456 w 3705"/>
                <a:gd name="T5" fmla="*/ 2294 h 2295"/>
                <a:gd name="T6" fmla="*/ 2756 w 3705"/>
                <a:gd name="T7" fmla="*/ 1095 h 2295"/>
                <a:gd name="T8" fmla="*/ 3705 w 3705"/>
                <a:gd name="T9" fmla="*/ 171 h 2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5" h="2295" fill="none" extrusionOk="0">
                  <a:moveTo>
                    <a:pt x="1" y="0"/>
                  </a:moveTo>
                  <a:cubicBezTo>
                    <a:pt x="402" y="773"/>
                    <a:pt x="864" y="1511"/>
                    <a:pt x="1391" y="2204"/>
                  </a:cubicBezTo>
                  <a:cubicBezTo>
                    <a:pt x="1411" y="2239"/>
                    <a:pt x="1431" y="2264"/>
                    <a:pt x="1456" y="2294"/>
                  </a:cubicBezTo>
                  <a:cubicBezTo>
                    <a:pt x="1893" y="1908"/>
                    <a:pt x="2330" y="1506"/>
                    <a:pt x="2756" y="1095"/>
                  </a:cubicBezTo>
                  <a:cubicBezTo>
                    <a:pt x="3078" y="783"/>
                    <a:pt x="3399" y="477"/>
                    <a:pt x="3705" y="17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0" name="Google Shape;1291;p7">
              <a:extLst>
                <a:ext uri="{FF2B5EF4-FFF2-40B4-BE49-F238E27FC236}">
                  <a16:creationId xmlns:a16="http://schemas.microsoft.com/office/drawing/2014/main" id="{E5151273-9617-C6AA-ACC0-90DCCB52F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5100" y="3433325"/>
              <a:ext cx="29150" cy="278100"/>
            </a:xfrm>
            <a:custGeom>
              <a:avLst/>
              <a:gdLst>
                <a:gd name="T0" fmla="*/ 1075 w 1166"/>
                <a:gd name="T1" fmla="*/ 1 h 11124"/>
                <a:gd name="T2" fmla="*/ 919 w 1166"/>
                <a:gd name="T3" fmla="*/ 1552 h 11124"/>
                <a:gd name="T4" fmla="*/ 573 w 1166"/>
                <a:gd name="T5" fmla="*/ 3574 h 11124"/>
                <a:gd name="T6" fmla="*/ 96 w 1166"/>
                <a:gd name="T7" fmla="*/ 6531 h 11124"/>
                <a:gd name="T8" fmla="*/ 16 w 1166"/>
                <a:gd name="T9" fmla="*/ 7545 h 11124"/>
                <a:gd name="T10" fmla="*/ 36 w 1166"/>
                <a:gd name="T11" fmla="*/ 8478 h 11124"/>
                <a:gd name="T12" fmla="*/ 1090 w 1166"/>
                <a:gd name="T13" fmla="*/ 11123 h 1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6" h="11124" fill="none" extrusionOk="0">
                  <a:moveTo>
                    <a:pt x="1075" y="1"/>
                  </a:moveTo>
                  <a:cubicBezTo>
                    <a:pt x="1165" y="553"/>
                    <a:pt x="1000" y="1009"/>
                    <a:pt x="919" y="1552"/>
                  </a:cubicBezTo>
                  <a:cubicBezTo>
                    <a:pt x="824" y="2229"/>
                    <a:pt x="699" y="2902"/>
                    <a:pt x="573" y="3574"/>
                  </a:cubicBezTo>
                  <a:cubicBezTo>
                    <a:pt x="392" y="4558"/>
                    <a:pt x="207" y="5542"/>
                    <a:pt x="96" y="6531"/>
                  </a:cubicBezTo>
                  <a:cubicBezTo>
                    <a:pt x="61" y="6867"/>
                    <a:pt x="36" y="7208"/>
                    <a:pt x="16" y="7545"/>
                  </a:cubicBezTo>
                  <a:cubicBezTo>
                    <a:pt x="1" y="7851"/>
                    <a:pt x="11" y="8167"/>
                    <a:pt x="36" y="8478"/>
                  </a:cubicBezTo>
                  <a:cubicBezTo>
                    <a:pt x="126" y="9452"/>
                    <a:pt x="443" y="10401"/>
                    <a:pt x="1090" y="111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1" name="Google Shape;1292;p7">
              <a:extLst>
                <a:ext uri="{FF2B5EF4-FFF2-40B4-BE49-F238E27FC236}">
                  <a16:creationId xmlns:a16="http://schemas.microsoft.com/office/drawing/2014/main" id="{EA92EFBC-DF76-649A-FA09-CFABCD0F9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4000" y="3758325"/>
              <a:ext cx="130525" cy="86350"/>
            </a:xfrm>
            <a:custGeom>
              <a:avLst/>
              <a:gdLst>
                <a:gd name="T0" fmla="*/ 0 w 5221"/>
                <a:gd name="T1" fmla="*/ 1647 h 3454"/>
                <a:gd name="T2" fmla="*/ 31 w 5221"/>
                <a:gd name="T3" fmla="*/ 1667 h 3454"/>
                <a:gd name="T4" fmla="*/ 2580 w 5221"/>
                <a:gd name="T5" fmla="*/ 3434 h 3454"/>
                <a:gd name="T6" fmla="*/ 2580 w 5221"/>
                <a:gd name="T7" fmla="*/ 3434 h 3454"/>
                <a:gd name="T8" fmla="*/ 2616 w 5221"/>
                <a:gd name="T9" fmla="*/ 3454 h 3454"/>
                <a:gd name="T10" fmla="*/ 5206 w 5221"/>
                <a:gd name="T11" fmla="*/ 16 h 3454"/>
                <a:gd name="T12" fmla="*/ 5221 w 5221"/>
                <a:gd name="T13" fmla="*/ 1 h 3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21" h="3454" fill="none" extrusionOk="0">
                  <a:moveTo>
                    <a:pt x="0" y="1647"/>
                  </a:moveTo>
                  <a:cubicBezTo>
                    <a:pt x="11" y="1657"/>
                    <a:pt x="16" y="1662"/>
                    <a:pt x="31" y="1667"/>
                  </a:cubicBezTo>
                  <a:cubicBezTo>
                    <a:pt x="879" y="2254"/>
                    <a:pt x="1732" y="2846"/>
                    <a:pt x="2580" y="3434"/>
                  </a:cubicBezTo>
                  <a:cubicBezTo>
                    <a:pt x="2595" y="3439"/>
                    <a:pt x="2606" y="3449"/>
                    <a:pt x="2616" y="3454"/>
                  </a:cubicBezTo>
                  <a:cubicBezTo>
                    <a:pt x="3429" y="2299"/>
                    <a:pt x="4317" y="1120"/>
                    <a:pt x="5206" y="16"/>
                  </a:cubicBezTo>
                  <a:cubicBezTo>
                    <a:pt x="5211" y="11"/>
                    <a:pt x="5216" y="6"/>
                    <a:pt x="5221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2" name="Google Shape;1293;p7">
              <a:extLst>
                <a:ext uri="{FF2B5EF4-FFF2-40B4-BE49-F238E27FC236}">
                  <a16:creationId xmlns:a16="http://schemas.microsoft.com/office/drawing/2014/main" id="{1B939EE0-0B10-9A0A-93ED-D451FBE01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800" y="3914425"/>
              <a:ext cx="123375" cy="66275"/>
            </a:xfrm>
            <a:custGeom>
              <a:avLst/>
              <a:gdLst>
                <a:gd name="T0" fmla="*/ 1 w 4935"/>
                <a:gd name="T1" fmla="*/ 1085 h 2651"/>
                <a:gd name="T2" fmla="*/ 101 w 4935"/>
                <a:gd name="T3" fmla="*/ 1135 h 2651"/>
                <a:gd name="T4" fmla="*/ 1351 w 4935"/>
                <a:gd name="T5" fmla="*/ 1928 h 2651"/>
                <a:gd name="T6" fmla="*/ 2837 w 4935"/>
                <a:gd name="T7" fmla="*/ 2565 h 2651"/>
                <a:gd name="T8" fmla="*/ 3073 w 4935"/>
                <a:gd name="T9" fmla="*/ 2651 h 2651"/>
                <a:gd name="T10" fmla="*/ 4935 w 4935"/>
                <a:gd name="T11" fmla="*/ 1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35" h="2651" fill="none" extrusionOk="0">
                  <a:moveTo>
                    <a:pt x="1" y="1085"/>
                  </a:moveTo>
                  <a:cubicBezTo>
                    <a:pt x="36" y="1100"/>
                    <a:pt x="66" y="1120"/>
                    <a:pt x="101" y="1135"/>
                  </a:cubicBezTo>
                  <a:cubicBezTo>
                    <a:pt x="533" y="1356"/>
                    <a:pt x="904" y="1707"/>
                    <a:pt x="1351" y="1928"/>
                  </a:cubicBezTo>
                  <a:cubicBezTo>
                    <a:pt x="1833" y="2164"/>
                    <a:pt x="2330" y="2380"/>
                    <a:pt x="2837" y="2565"/>
                  </a:cubicBezTo>
                  <a:cubicBezTo>
                    <a:pt x="2917" y="2595"/>
                    <a:pt x="2997" y="2626"/>
                    <a:pt x="3073" y="2651"/>
                  </a:cubicBezTo>
                  <a:cubicBezTo>
                    <a:pt x="3665" y="1762"/>
                    <a:pt x="4277" y="839"/>
                    <a:pt x="493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3" name="Google Shape;1294;p7">
              <a:extLst>
                <a:ext uri="{FF2B5EF4-FFF2-40B4-BE49-F238E27FC236}">
                  <a16:creationId xmlns:a16="http://schemas.microsoft.com/office/drawing/2014/main" id="{6D96C6E5-284B-BFDA-761D-7506AF41A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375" y="3719300"/>
              <a:ext cx="69925" cy="48975"/>
            </a:xfrm>
            <a:custGeom>
              <a:avLst/>
              <a:gdLst>
                <a:gd name="T0" fmla="*/ 1 w 2797"/>
                <a:gd name="T1" fmla="*/ 1958 h 1959"/>
                <a:gd name="T2" fmla="*/ 156 w 2797"/>
                <a:gd name="T3" fmla="*/ 1923 h 1959"/>
                <a:gd name="T4" fmla="*/ 1145 w 2797"/>
                <a:gd name="T5" fmla="*/ 1712 h 1959"/>
                <a:gd name="T6" fmla="*/ 2797 w 2797"/>
                <a:gd name="T7" fmla="*/ 1361 h 1959"/>
                <a:gd name="T8" fmla="*/ 2791 w 2797"/>
                <a:gd name="T9" fmla="*/ 1356 h 1959"/>
                <a:gd name="T10" fmla="*/ 2320 w 2797"/>
                <a:gd name="T11" fmla="*/ 1 h 1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97" h="1959" fill="none" extrusionOk="0">
                  <a:moveTo>
                    <a:pt x="1" y="1958"/>
                  </a:moveTo>
                  <a:cubicBezTo>
                    <a:pt x="51" y="1948"/>
                    <a:pt x="106" y="1933"/>
                    <a:pt x="156" y="1923"/>
                  </a:cubicBezTo>
                  <a:cubicBezTo>
                    <a:pt x="488" y="1853"/>
                    <a:pt x="819" y="1782"/>
                    <a:pt x="1145" y="1712"/>
                  </a:cubicBezTo>
                  <a:cubicBezTo>
                    <a:pt x="1697" y="1597"/>
                    <a:pt x="2244" y="1476"/>
                    <a:pt x="2797" y="1361"/>
                  </a:cubicBezTo>
                  <a:cubicBezTo>
                    <a:pt x="2797" y="1361"/>
                    <a:pt x="2791" y="1361"/>
                    <a:pt x="2791" y="1356"/>
                  </a:cubicBezTo>
                  <a:cubicBezTo>
                    <a:pt x="2616" y="914"/>
                    <a:pt x="2500" y="447"/>
                    <a:pt x="2320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4" name="Google Shape;1295;p7">
              <a:extLst>
                <a:ext uri="{FF2B5EF4-FFF2-40B4-BE49-F238E27FC236}">
                  <a16:creationId xmlns:a16="http://schemas.microsoft.com/office/drawing/2014/main" id="{D59907DD-3E91-A781-8A4C-D7C340EDE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125" y="3757450"/>
              <a:ext cx="49100" cy="74925"/>
            </a:xfrm>
            <a:custGeom>
              <a:avLst/>
              <a:gdLst>
                <a:gd name="T0" fmla="*/ 1 w 1964"/>
                <a:gd name="T1" fmla="*/ 2997 h 2997"/>
                <a:gd name="T2" fmla="*/ 36 w 1964"/>
                <a:gd name="T3" fmla="*/ 2987 h 2997"/>
                <a:gd name="T4" fmla="*/ 1853 w 1964"/>
                <a:gd name="T5" fmla="*/ 2510 h 2997"/>
                <a:gd name="T6" fmla="*/ 1883 w 1964"/>
                <a:gd name="T7" fmla="*/ 2500 h 2997"/>
                <a:gd name="T8" fmla="*/ 1933 w 1964"/>
                <a:gd name="T9" fmla="*/ 0 h 2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4" h="2997" fill="none" extrusionOk="0">
                  <a:moveTo>
                    <a:pt x="1" y="2997"/>
                  </a:moveTo>
                  <a:cubicBezTo>
                    <a:pt x="11" y="2992"/>
                    <a:pt x="26" y="2987"/>
                    <a:pt x="36" y="2987"/>
                  </a:cubicBezTo>
                  <a:cubicBezTo>
                    <a:pt x="633" y="2796"/>
                    <a:pt x="1241" y="2641"/>
                    <a:pt x="1853" y="2510"/>
                  </a:cubicBezTo>
                  <a:cubicBezTo>
                    <a:pt x="1863" y="2505"/>
                    <a:pt x="1873" y="2505"/>
                    <a:pt x="1883" y="2500"/>
                  </a:cubicBezTo>
                  <a:cubicBezTo>
                    <a:pt x="1933" y="1672"/>
                    <a:pt x="1964" y="834"/>
                    <a:pt x="1933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5" name="Google Shape;1296;p7">
              <a:extLst>
                <a:ext uri="{FF2B5EF4-FFF2-40B4-BE49-F238E27FC236}">
                  <a16:creationId xmlns:a16="http://schemas.microsoft.com/office/drawing/2014/main" id="{07FD277F-B3E7-740C-3166-2DC9AD4F7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025" y="3739875"/>
              <a:ext cx="95525" cy="59875"/>
            </a:xfrm>
            <a:custGeom>
              <a:avLst/>
              <a:gdLst>
                <a:gd name="T0" fmla="*/ 0 w 3821"/>
                <a:gd name="T1" fmla="*/ 1 h 2395"/>
                <a:gd name="T2" fmla="*/ 999 w 3821"/>
                <a:gd name="T3" fmla="*/ 889 h 2395"/>
                <a:gd name="T4" fmla="*/ 1862 w 3821"/>
                <a:gd name="T5" fmla="*/ 1266 h 2395"/>
                <a:gd name="T6" fmla="*/ 3820 w 3821"/>
                <a:gd name="T7" fmla="*/ 2395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1" h="2395" fill="none" extrusionOk="0">
                  <a:moveTo>
                    <a:pt x="0" y="1"/>
                  </a:moveTo>
                  <a:cubicBezTo>
                    <a:pt x="236" y="392"/>
                    <a:pt x="598" y="673"/>
                    <a:pt x="999" y="889"/>
                  </a:cubicBezTo>
                  <a:cubicBezTo>
                    <a:pt x="1280" y="1035"/>
                    <a:pt x="1571" y="1155"/>
                    <a:pt x="1862" y="1266"/>
                  </a:cubicBezTo>
                  <a:cubicBezTo>
                    <a:pt x="2580" y="1537"/>
                    <a:pt x="3338" y="1803"/>
                    <a:pt x="3820" y="239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6" name="Google Shape;1297;p7">
              <a:extLst>
                <a:ext uri="{FF2B5EF4-FFF2-40B4-BE49-F238E27FC236}">
                  <a16:creationId xmlns:a16="http://schemas.microsoft.com/office/drawing/2014/main" id="{2AFC48CC-90DD-EDF9-4CC2-21BD5CCA9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7325" y="3796975"/>
              <a:ext cx="59750" cy="65775"/>
            </a:xfrm>
            <a:custGeom>
              <a:avLst/>
              <a:gdLst>
                <a:gd name="T0" fmla="*/ 0 w 2390"/>
                <a:gd name="T1" fmla="*/ 2631 h 2631"/>
                <a:gd name="T2" fmla="*/ 61 w 2390"/>
                <a:gd name="T3" fmla="*/ 2621 h 2631"/>
                <a:gd name="T4" fmla="*/ 2284 w 2390"/>
                <a:gd name="T5" fmla="*/ 2229 h 2631"/>
                <a:gd name="T6" fmla="*/ 2359 w 2390"/>
                <a:gd name="T7" fmla="*/ 2219 h 2631"/>
                <a:gd name="T8" fmla="*/ 2369 w 2390"/>
                <a:gd name="T9" fmla="*/ 76 h 2631"/>
                <a:gd name="T10" fmla="*/ 2374 w 2390"/>
                <a:gd name="T11" fmla="*/ 0 h 2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0" h="2631" fill="none" extrusionOk="0">
                  <a:moveTo>
                    <a:pt x="0" y="2631"/>
                  </a:moveTo>
                  <a:cubicBezTo>
                    <a:pt x="20" y="2626"/>
                    <a:pt x="40" y="2621"/>
                    <a:pt x="61" y="2621"/>
                  </a:cubicBezTo>
                  <a:cubicBezTo>
                    <a:pt x="793" y="2450"/>
                    <a:pt x="1536" y="2324"/>
                    <a:pt x="2284" y="2229"/>
                  </a:cubicBezTo>
                  <a:cubicBezTo>
                    <a:pt x="2309" y="2224"/>
                    <a:pt x="2334" y="2224"/>
                    <a:pt x="2359" y="2219"/>
                  </a:cubicBezTo>
                  <a:cubicBezTo>
                    <a:pt x="2389" y="1516"/>
                    <a:pt x="2349" y="778"/>
                    <a:pt x="2369" y="76"/>
                  </a:cubicBezTo>
                  <a:cubicBezTo>
                    <a:pt x="2369" y="51"/>
                    <a:pt x="2374" y="26"/>
                    <a:pt x="2374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7" name="Google Shape;1298;p7">
              <a:extLst>
                <a:ext uri="{FF2B5EF4-FFF2-40B4-BE49-F238E27FC236}">
                  <a16:creationId xmlns:a16="http://schemas.microsoft.com/office/drawing/2014/main" id="{B155D022-CACE-B661-49EC-D1EF56488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525" y="3960100"/>
              <a:ext cx="76425" cy="58875"/>
            </a:xfrm>
            <a:custGeom>
              <a:avLst/>
              <a:gdLst>
                <a:gd name="T0" fmla="*/ 0 w 3057"/>
                <a:gd name="T1" fmla="*/ 2023 h 2355"/>
                <a:gd name="T2" fmla="*/ 798 w 3057"/>
                <a:gd name="T3" fmla="*/ 2084 h 2355"/>
                <a:gd name="T4" fmla="*/ 3057 w 3057"/>
                <a:gd name="T5" fmla="*/ 2355 h 2355"/>
                <a:gd name="T6" fmla="*/ 3052 w 3057"/>
                <a:gd name="T7" fmla="*/ 2324 h 2355"/>
                <a:gd name="T8" fmla="*/ 2640 w 3057"/>
                <a:gd name="T9" fmla="*/ 31 h 2355"/>
                <a:gd name="T10" fmla="*/ 2635 w 3057"/>
                <a:gd name="T11" fmla="*/ 1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57" h="2355" fill="none" extrusionOk="0">
                  <a:moveTo>
                    <a:pt x="0" y="2023"/>
                  </a:moveTo>
                  <a:cubicBezTo>
                    <a:pt x="266" y="2038"/>
                    <a:pt x="532" y="2058"/>
                    <a:pt x="798" y="2084"/>
                  </a:cubicBezTo>
                  <a:cubicBezTo>
                    <a:pt x="1556" y="2154"/>
                    <a:pt x="2309" y="2249"/>
                    <a:pt x="3057" y="2355"/>
                  </a:cubicBezTo>
                  <a:cubicBezTo>
                    <a:pt x="3057" y="2345"/>
                    <a:pt x="3052" y="2335"/>
                    <a:pt x="3052" y="2324"/>
                  </a:cubicBezTo>
                  <a:cubicBezTo>
                    <a:pt x="2916" y="1557"/>
                    <a:pt x="2781" y="794"/>
                    <a:pt x="2640" y="31"/>
                  </a:cubicBezTo>
                  <a:cubicBezTo>
                    <a:pt x="2640" y="21"/>
                    <a:pt x="2640" y="11"/>
                    <a:pt x="263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8" name="Google Shape;1299;p7">
              <a:extLst>
                <a:ext uri="{FF2B5EF4-FFF2-40B4-BE49-F238E27FC236}">
                  <a16:creationId xmlns:a16="http://schemas.microsoft.com/office/drawing/2014/main" id="{72E5DCC8-C29C-E7C6-4B80-065D71AED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800" y="3980550"/>
              <a:ext cx="51600" cy="80475"/>
            </a:xfrm>
            <a:custGeom>
              <a:avLst/>
              <a:gdLst>
                <a:gd name="T0" fmla="*/ 0 w 2064"/>
                <a:gd name="T1" fmla="*/ 1 h 3219"/>
                <a:gd name="T2" fmla="*/ 422 w 2064"/>
                <a:gd name="T3" fmla="*/ 1266 h 3219"/>
                <a:gd name="T4" fmla="*/ 2063 w 2064"/>
                <a:gd name="T5" fmla="*/ 3218 h 3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64" h="3219" fill="none" extrusionOk="0">
                  <a:moveTo>
                    <a:pt x="0" y="1"/>
                  </a:moveTo>
                  <a:cubicBezTo>
                    <a:pt x="86" y="442"/>
                    <a:pt x="226" y="864"/>
                    <a:pt x="422" y="1266"/>
                  </a:cubicBezTo>
                  <a:cubicBezTo>
                    <a:pt x="799" y="2039"/>
                    <a:pt x="1361" y="2721"/>
                    <a:pt x="2063" y="321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379" name="Google Shape;1300;p7">
            <a:extLst>
              <a:ext uri="{FF2B5EF4-FFF2-40B4-BE49-F238E27FC236}">
                <a16:creationId xmlns:a16="http://schemas.microsoft.com/office/drawing/2014/main" id="{1C0176E1-7F68-5C3F-D3C3-D9B0692A6C74}"/>
              </a:ext>
            </a:extLst>
          </p:cNvPr>
          <p:cNvGrpSpPr>
            <a:grpSpLocks/>
          </p:cNvGrpSpPr>
          <p:nvPr/>
        </p:nvGrpSpPr>
        <p:grpSpPr bwMode="auto">
          <a:xfrm>
            <a:off x="15413038" y="6816725"/>
            <a:ext cx="241300" cy="241300"/>
            <a:chOff x="4788500" y="2618450"/>
            <a:chExt cx="130400" cy="130275"/>
          </a:xfrm>
        </p:grpSpPr>
        <p:sp>
          <p:nvSpPr>
            <p:cNvPr id="1380" name="Google Shape;1301;p7">
              <a:extLst>
                <a:ext uri="{FF2B5EF4-FFF2-40B4-BE49-F238E27FC236}">
                  <a16:creationId xmlns:a16="http://schemas.microsoft.com/office/drawing/2014/main" id="{9D9365D4-86C2-08CC-C5BA-4BD09323D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500" y="2618450"/>
              <a:ext cx="130400" cy="130275"/>
            </a:xfrm>
            <a:custGeom>
              <a:avLst/>
              <a:gdLst>
                <a:gd name="T0" fmla="*/ 2606 w 5216"/>
                <a:gd name="T1" fmla="*/ 0 h 5211"/>
                <a:gd name="T2" fmla="*/ 1 w 5216"/>
                <a:gd name="T3" fmla="*/ 2605 h 5211"/>
                <a:gd name="T4" fmla="*/ 2606 w 5216"/>
                <a:gd name="T5" fmla="*/ 5210 h 5211"/>
                <a:gd name="T6" fmla="*/ 5216 w 5216"/>
                <a:gd name="T7" fmla="*/ 2605 h 5211"/>
                <a:gd name="T8" fmla="*/ 2606 w 5216"/>
                <a:gd name="T9" fmla="*/ 0 h 5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16" h="5211" extrusionOk="0">
                  <a:moveTo>
                    <a:pt x="2606" y="0"/>
                  </a:moveTo>
                  <a:cubicBezTo>
                    <a:pt x="1170" y="0"/>
                    <a:pt x="1" y="1170"/>
                    <a:pt x="1" y="2605"/>
                  </a:cubicBezTo>
                  <a:cubicBezTo>
                    <a:pt x="1" y="4046"/>
                    <a:pt x="1170" y="5210"/>
                    <a:pt x="2606" y="5210"/>
                  </a:cubicBezTo>
                  <a:cubicBezTo>
                    <a:pt x="4046" y="5210"/>
                    <a:pt x="5216" y="4046"/>
                    <a:pt x="5216" y="2605"/>
                  </a:cubicBezTo>
                  <a:cubicBezTo>
                    <a:pt x="5216" y="1170"/>
                    <a:pt x="4046" y="0"/>
                    <a:pt x="2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1" name="Google Shape;1302;p7">
              <a:extLst>
                <a:ext uri="{FF2B5EF4-FFF2-40B4-BE49-F238E27FC236}">
                  <a16:creationId xmlns:a16="http://schemas.microsoft.com/office/drawing/2014/main" id="{5CA0474F-AE5E-DE0C-59AF-B975942B6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425" y="2652075"/>
              <a:ext cx="17725" cy="56125"/>
            </a:xfrm>
            <a:custGeom>
              <a:avLst/>
              <a:gdLst>
                <a:gd name="T0" fmla="*/ 452 w 709"/>
                <a:gd name="T1" fmla="*/ 0 h 2245"/>
                <a:gd name="T2" fmla="*/ 708 w 709"/>
                <a:gd name="T3" fmla="*/ 2244 h 2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09" h="2245" fill="none" extrusionOk="0">
                  <a:moveTo>
                    <a:pt x="452" y="0"/>
                  </a:moveTo>
                  <a:cubicBezTo>
                    <a:pt x="1" y="683"/>
                    <a:pt x="111" y="1682"/>
                    <a:pt x="708" y="2244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382" name="Google Shape;1303;p7">
            <a:extLst>
              <a:ext uri="{FF2B5EF4-FFF2-40B4-BE49-F238E27FC236}">
                <a16:creationId xmlns:a16="http://schemas.microsoft.com/office/drawing/2014/main" id="{2A78B3E7-40E7-7270-4A69-E49DD927B97D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6021844" y="6296819"/>
            <a:ext cx="300038" cy="298450"/>
            <a:chOff x="4788500" y="2618450"/>
            <a:chExt cx="130400" cy="130275"/>
          </a:xfrm>
        </p:grpSpPr>
        <p:sp>
          <p:nvSpPr>
            <p:cNvPr id="1383" name="Google Shape;1304;p7">
              <a:extLst>
                <a:ext uri="{FF2B5EF4-FFF2-40B4-BE49-F238E27FC236}">
                  <a16:creationId xmlns:a16="http://schemas.microsoft.com/office/drawing/2014/main" id="{B17B1BDD-E251-3E9E-939D-A6A5D3C37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500" y="2618450"/>
              <a:ext cx="130400" cy="130275"/>
            </a:xfrm>
            <a:custGeom>
              <a:avLst/>
              <a:gdLst>
                <a:gd name="T0" fmla="*/ 2606 w 5216"/>
                <a:gd name="T1" fmla="*/ 0 h 5211"/>
                <a:gd name="T2" fmla="*/ 1 w 5216"/>
                <a:gd name="T3" fmla="*/ 2605 h 5211"/>
                <a:gd name="T4" fmla="*/ 2606 w 5216"/>
                <a:gd name="T5" fmla="*/ 5210 h 5211"/>
                <a:gd name="T6" fmla="*/ 5216 w 5216"/>
                <a:gd name="T7" fmla="*/ 2605 h 5211"/>
                <a:gd name="T8" fmla="*/ 2606 w 5216"/>
                <a:gd name="T9" fmla="*/ 0 h 5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16" h="5211" extrusionOk="0">
                  <a:moveTo>
                    <a:pt x="2606" y="0"/>
                  </a:moveTo>
                  <a:cubicBezTo>
                    <a:pt x="1170" y="0"/>
                    <a:pt x="1" y="1170"/>
                    <a:pt x="1" y="2605"/>
                  </a:cubicBezTo>
                  <a:cubicBezTo>
                    <a:pt x="1" y="4046"/>
                    <a:pt x="1170" y="5210"/>
                    <a:pt x="2606" y="5210"/>
                  </a:cubicBezTo>
                  <a:cubicBezTo>
                    <a:pt x="4046" y="5210"/>
                    <a:pt x="5216" y="4046"/>
                    <a:pt x="5216" y="2605"/>
                  </a:cubicBezTo>
                  <a:cubicBezTo>
                    <a:pt x="5216" y="1170"/>
                    <a:pt x="4046" y="0"/>
                    <a:pt x="2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4" name="Google Shape;1305;p7">
              <a:extLst>
                <a:ext uri="{FF2B5EF4-FFF2-40B4-BE49-F238E27FC236}">
                  <a16:creationId xmlns:a16="http://schemas.microsoft.com/office/drawing/2014/main" id="{B3BE6AA1-002D-15B2-4CA6-DFEBDD9B3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425" y="2652075"/>
              <a:ext cx="17725" cy="56125"/>
            </a:xfrm>
            <a:custGeom>
              <a:avLst/>
              <a:gdLst>
                <a:gd name="T0" fmla="*/ 452 w 709"/>
                <a:gd name="T1" fmla="*/ 0 h 2245"/>
                <a:gd name="T2" fmla="*/ 708 w 709"/>
                <a:gd name="T3" fmla="*/ 2244 h 2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09" h="2245" fill="none" extrusionOk="0">
                  <a:moveTo>
                    <a:pt x="452" y="0"/>
                  </a:moveTo>
                  <a:cubicBezTo>
                    <a:pt x="1" y="683"/>
                    <a:pt x="111" y="1682"/>
                    <a:pt x="708" y="2244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385" name="Google Shape;1306;p7">
            <a:extLst>
              <a:ext uri="{FF2B5EF4-FFF2-40B4-BE49-F238E27FC236}">
                <a16:creationId xmlns:a16="http://schemas.microsoft.com/office/drawing/2014/main" id="{5FC6FA88-CF51-F7AF-5364-88C9FE7C47E9}"/>
              </a:ext>
            </a:extLst>
          </p:cNvPr>
          <p:cNvGrpSpPr>
            <a:grpSpLocks/>
          </p:cNvGrpSpPr>
          <p:nvPr/>
        </p:nvGrpSpPr>
        <p:grpSpPr bwMode="auto">
          <a:xfrm>
            <a:off x="15413038" y="8267700"/>
            <a:ext cx="2466975" cy="1389063"/>
            <a:chOff x="2437450" y="2382200"/>
            <a:chExt cx="767975" cy="432750"/>
          </a:xfrm>
        </p:grpSpPr>
        <p:sp>
          <p:nvSpPr>
            <p:cNvPr id="1386" name="Google Shape;1307;p7">
              <a:extLst>
                <a:ext uri="{FF2B5EF4-FFF2-40B4-BE49-F238E27FC236}">
                  <a16:creationId xmlns:a16="http://schemas.microsoft.com/office/drawing/2014/main" id="{07D4F6BE-0464-575D-CD4F-D2524D69A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7450" y="2454450"/>
              <a:ext cx="179475" cy="283475"/>
            </a:xfrm>
            <a:custGeom>
              <a:avLst/>
              <a:gdLst>
                <a:gd name="T0" fmla="*/ 3737 w 7179"/>
                <a:gd name="T1" fmla="*/ 4433 h 11339"/>
                <a:gd name="T2" fmla="*/ 4202 w 7179"/>
                <a:gd name="T3" fmla="*/ 4809 h 11339"/>
                <a:gd name="T4" fmla="*/ 4548 w 7179"/>
                <a:gd name="T5" fmla="*/ 4751 h 11339"/>
                <a:gd name="T6" fmla="*/ 4623 w 7179"/>
                <a:gd name="T7" fmla="*/ 4753 h 11339"/>
                <a:gd name="T8" fmla="*/ 5582 w 7179"/>
                <a:gd name="T9" fmla="*/ 5878 h 11339"/>
                <a:gd name="T10" fmla="*/ 4541 w 7179"/>
                <a:gd name="T11" fmla="*/ 6845 h 11339"/>
                <a:gd name="T12" fmla="*/ 4458 w 7179"/>
                <a:gd name="T13" fmla="*/ 6841 h 11339"/>
                <a:gd name="T14" fmla="*/ 3499 w 7179"/>
                <a:gd name="T15" fmla="*/ 5717 h 11339"/>
                <a:gd name="T16" fmla="*/ 3579 w 7179"/>
                <a:gd name="T17" fmla="*/ 5386 h 11339"/>
                <a:gd name="T18" fmla="*/ 3248 w 7179"/>
                <a:gd name="T19" fmla="*/ 5009 h 11339"/>
                <a:gd name="T20" fmla="*/ 3645 w 7179"/>
                <a:gd name="T21" fmla="*/ 4442 h 11339"/>
                <a:gd name="T22" fmla="*/ 3737 w 7179"/>
                <a:gd name="T23" fmla="*/ 4433 h 11339"/>
                <a:gd name="T24" fmla="*/ 6139 w 7179"/>
                <a:gd name="T25" fmla="*/ 0 h 11339"/>
                <a:gd name="T26" fmla="*/ 4608 w 7179"/>
                <a:gd name="T27" fmla="*/ 1536 h 11339"/>
                <a:gd name="T28" fmla="*/ 2691 w 7179"/>
                <a:gd name="T29" fmla="*/ 3900 h 11339"/>
                <a:gd name="T30" fmla="*/ 104 w 7179"/>
                <a:gd name="T31" fmla="*/ 5137 h 11339"/>
                <a:gd name="T32" fmla="*/ 1 w 7179"/>
                <a:gd name="T33" fmla="*/ 5135 h 11339"/>
                <a:gd name="T34" fmla="*/ 1 w 7179"/>
                <a:gd name="T35" fmla="*/ 6395 h 11339"/>
                <a:gd name="T36" fmla="*/ 104 w 7179"/>
                <a:gd name="T37" fmla="*/ 6393 h 11339"/>
                <a:gd name="T38" fmla="*/ 2691 w 7179"/>
                <a:gd name="T39" fmla="*/ 7624 h 11339"/>
                <a:gd name="T40" fmla="*/ 4608 w 7179"/>
                <a:gd name="T41" fmla="*/ 9988 h 11339"/>
                <a:gd name="T42" fmla="*/ 5918 w 7179"/>
                <a:gd name="T43" fmla="*/ 11339 h 11339"/>
                <a:gd name="T44" fmla="*/ 7023 w 7179"/>
                <a:gd name="T45" fmla="*/ 4086 h 11339"/>
                <a:gd name="T46" fmla="*/ 6174 w 7179"/>
                <a:gd name="T47" fmla="*/ 35 h 11339"/>
                <a:gd name="T48" fmla="*/ 6139 w 7179"/>
                <a:gd name="T49" fmla="*/ 0 h 11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79" h="11339" extrusionOk="0">
                  <a:moveTo>
                    <a:pt x="3737" y="4433"/>
                  </a:moveTo>
                  <a:cubicBezTo>
                    <a:pt x="3957" y="4433"/>
                    <a:pt x="4153" y="4588"/>
                    <a:pt x="4202" y="4809"/>
                  </a:cubicBezTo>
                  <a:cubicBezTo>
                    <a:pt x="4310" y="4771"/>
                    <a:pt x="4426" y="4751"/>
                    <a:pt x="4548" y="4751"/>
                  </a:cubicBezTo>
                  <a:cubicBezTo>
                    <a:pt x="4573" y="4751"/>
                    <a:pt x="4598" y="4752"/>
                    <a:pt x="4623" y="4753"/>
                  </a:cubicBezTo>
                  <a:cubicBezTo>
                    <a:pt x="5196" y="4798"/>
                    <a:pt x="5627" y="5300"/>
                    <a:pt x="5582" y="5878"/>
                  </a:cubicBezTo>
                  <a:cubicBezTo>
                    <a:pt x="5539" y="6427"/>
                    <a:pt x="5082" y="6845"/>
                    <a:pt x="4541" y="6845"/>
                  </a:cubicBezTo>
                  <a:cubicBezTo>
                    <a:pt x="4513" y="6845"/>
                    <a:pt x="4486" y="6844"/>
                    <a:pt x="4458" y="6841"/>
                  </a:cubicBezTo>
                  <a:cubicBezTo>
                    <a:pt x="3886" y="6796"/>
                    <a:pt x="3454" y="6294"/>
                    <a:pt x="3499" y="5717"/>
                  </a:cubicBezTo>
                  <a:cubicBezTo>
                    <a:pt x="3504" y="5602"/>
                    <a:pt x="3534" y="5486"/>
                    <a:pt x="3579" y="5386"/>
                  </a:cubicBezTo>
                  <a:cubicBezTo>
                    <a:pt x="3414" y="5331"/>
                    <a:pt x="3283" y="5190"/>
                    <a:pt x="3248" y="5009"/>
                  </a:cubicBezTo>
                  <a:cubicBezTo>
                    <a:pt x="3203" y="4743"/>
                    <a:pt x="3379" y="4487"/>
                    <a:pt x="3645" y="4442"/>
                  </a:cubicBezTo>
                  <a:cubicBezTo>
                    <a:pt x="3676" y="4436"/>
                    <a:pt x="3706" y="4433"/>
                    <a:pt x="3737" y="4433"/>
                  </a:cubicBezTo>
                  <a:close/>
                  <a:moveTo>
                    <a:pt x="6139" y="0"/>
                  </a:moveTo>
                  <a:cubicBezTo>
                    <a:pt x="5582" y="462"/>
                    <a:pt x="5070" y="979"/>
                    <a:pt x="4608" y="1536"/>
                  </a:cubicBezTo>
                  <a:cubicBezTo>
                    <a:pt x="3966" y="2319"/>
                    <a:pt x="3414" y="3187"/>
                    <a:pt x="2691" y="3900"/>
                  </a:cubicBezTo>
                  <a:cubicBezTo>
                    <a:pt x="1993" y="4589"/>
                    <a:pt x="1083" y="5137"/>
                    <a:pt x="104" y="5137"/>
                  </a:cubicBezTo>
                  <a:cubicBezTo>
                    <a:pt x="69" y="5137"/>
                    <a:pt x="35" y="5136"/>
                    <a:pt x="1" y="5135"/>
                  </a:cubicBezTo>
                  <a:lnTo>
                    <a:pt x="1" y="6395"/>
                  </a:lnTo>
                  <a:cubicBezTo>
                    <a:pt x="35" y="6393"/>
                    <a:pt x="69" y="6393"/>
                    <a:pt x="104" y="6393"/>
                  </a:cubicBezTo>
                  <a:cubicBezTo>
                    <a:pt x="1083" y="6393"/>
                    <a:pt x="1993" y="6941"/>
                    <a:pt x="2691" y="7624"/>
                  </a:cubicBezTo>
                  <a:cubicBezTo>
                    <a:pt x="3414" y="8337"/>
                    <a:pt x="3966" y="9205"/>
                    <a:pt x="4608" y="9988"/>
                  </a:cubicBezTo>
                  <a:cubicBezTo>
                    <a:pt x="5010" y="10475"/>
                    <a:pt x="5447" y="10922"/>
                    <a:pt x="5918" y="11339"/>
                  </a:cubicBezTo>
                  <a:cubicBezTo>
                    <a:pt x="7148" y="9190"/>
                    <a:pt x="7178" y="6565"/>
                    <a:pt x="7023" y="4086"/>
                  </a:cubicBezTo>
                  <a:cubicBezTo>
                    <a:pt x="6937" y="2700"/>
                    <a:pt x="6792" y="1280"/>
                    <a:pt x="6174" y="35"/>
                  </a:cubicBezTo>
                  <a:lnTo>
                    <a:pt x="61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7" name="Google Shape;1308;p7">
              <a:extLst>
                <a:ext uri="{FF2B5EF4-FFF2-40B4-BE49-F238E27FC236}">
                  <a16:creationId xmlns:a16="http://schemas.microsoft.com/office/drawing/2014/main" id="{7092FA91-C491-E288-6C1F-4EEA6871E10C}"/>
                </a:ext>
              </a:extLst>
            </p:cNvPr>
            <p:cNvSpPr/>
            <p:nvPr/>
          </p:nvSpPr>
          <p:spPr>
            <a:xfrm>
              <a:off x="2585213" y="2382200"/>
              <a:ext cx="620212" cy="432750"/>
            </a:xfrm>
            <a:custGeom>
              <a:avLst/>
              <a:gdLst/>
              <a:ahLst/>
              <a:cxnLst/>
              <a:rect l="l" t="t" r="r" b="b"/>
              <a:pathLst>
                <a:path w="24801" h="17310" extrusionOk="0">
                  <a:moveTo>
                    <a:pt x="5620" y="1384"/>
                  </a:moveTo>
                  <a:cubicBezTo>
                    <a:pt x="5783" y="1384"/>
                    <a:pt x="5914" y="1511"/>
                    <a:pt x="5923" y="1675"/>
                  </a:cubicBezTo>
                  <a:cubicBezTo>
                    <a:pt x="5933" y="1846"/>
                    <a:pt x="5803" y="1992"/>
                    <a:pt x="5632" y="2002"/>
                  </a:cubicBezTo>
                  <a:cubicBezTo>
                    <a:pt x="5629" y="2002"/>
                    <a:pt x="5626" y="2002"/>
                    <a:pt x="5623" y="2002"/>
                  </a:cubicBezTo>
                  <a:cubicBezTo>
                    <a:pt x="5456" y="2002"/>
                    <a:pt x="5316" y="1873"/>
                    <a:pt x="5306" y="1705"/>
                  </a:cubicBezTo>
                  <a:cubicBezTo>
                    <a:pt x="5296" y="1535"/>
                    <a:pt x="5431" y="1389"/>
                    <a:pt x="5602" y="1384"/>
                  </a:cubicBezTo>
                  <a:cubicBezTo>
                    <a:pt x="5608" y="1384"/>
                    <a:pt x="5614" y="1384"/>
                    <a:pt x="5620" y="1384"/>
                  </a:cubicBezTo>
                  <a:close/>
                  <a:moveTo>
                    <a:pt x="4496" y="2393"/>
                  </a:moveTo>
                  <a:cubicBezTo>
                    <a:pt x="4658" y="2393"/>
                    <a:pt x="4789" y="2520"/>
                    <a:pt x="4799" y="2684"/>
                  </a:cubicBezTo>
                  <a:cubicBezTo>
                    <a:pt x="4809" y="2855"/>
                    <a:pt x="4678" y="3000"/>
                    <a:pt x="4508" y="3010"/>
                  </a:cubicBezTo>
                  <a:cubicBezTo>
                    <a:pt x="4505" y="3011"/>
                    <a:pt x="4501" y="3011"/>
                    <a:pt x="4498" y="3011"/>
                  </a:cubicBezTo>
                  <a:cubicBezTo>
                    <a:pt x="4332" y="3011"/>
                    <a:pt x="4191" y="2882"/>
                    <a:pt x="4182" y="2714"/>
                  </a:cubicBezTo>
                  <a:cubicBezTo>
                    <a:pt x="4171" y="2544"/>
                    <a:pt x="4307" y="2398"/>
                    <a:pt x="4478" y="2393"/>
                  </a:cubicBezTo>
                  <a:cubicBezTo>
                    <a:pt x="4484" y="2393"/>
                    <a:pt x="4490" y="2393"/>
                    <a:pt x="4496" y="2393"/>
                  </a:cubicBezTo>
                  <a:close/>
                  <a:moveTo>
                    <a:pt x="13737" y="8200"/>
                  </a:moveTo>
                  <a:cubicBezTo>
                    <a:pt x="13899" y="8200"/>
                    <a:pt x="14035" y="8327"/>
                    <a:pt x="14045" y="8492"/>
                  </a:cubicBezTo>
                  <a:cubicBezTo>
                    <a:pt x="14050" y="8662"/>
                    <a:pt x="13919" y="8808"/>
                    <a:pt x="13748" y="8818"/>
                  </a:cubicBezTo>
                  <a:cubicBezTo>
                    <a:pt x="13745" y="8818"/>
                    <a:pt x="13742" y="8818"/>
                    <a:pt x="13739" y="8818"/>
                  </a:cubicBezTo>
                  <a:cubicBezTo>
                    <a:pt x="13577" y="8818"/>
                    <a:pt x="13432" y="8689"/>
                    <a:pt x="13427" y="8522"/>
                  </a:cubicBezTo>
                  <a:cubicBezTo>
                    <a:pt x="13417" y="8356"/>
                    <a:pt x="13548" y="8205"/>
                    <a:pt x="13718" y="8200"/>
                  </a:cubicBezTo>
                  <a:cubicBezTo>
                    <a:pt x="13724" y="8200"/>
                    <a:pt x="13731" y="8200"/>
                    <a:pt x="13737" y="8200"/>
                  </a:cubicBezTo>
                  <a:close/>
                  <a:moveTo>
                    <a:pt x="17129" y="9425"/>
                  </a:moveTo>
                  <a:cubicBezTo>
                    <a:pt x="17292" y="9425"/>
                    <a:pt x="17423" y="9557"/>
                    <a:pt x="17433" y="9721"/>
                  </a:cubicBezTo>
                  <a:cubicBezTo>
                    <a:pt x="17443" y="9892"/>
                    <a:pt x="17312" y="10038"/>
                    <a:pt x="17141" y="10043"/>
                  </a:cubicBezTo>
                  <a:cubicBezTo>
                    <a:pt x="17135" y="10043"/>
                    <a:pt x="17129" y="10043"/>
                    <a:pt x="17123" y="10043"/>
                  </a:cubicBezTo>
                  <a:cubicBezTo>
                    <a:pt x="16960" y="10043"/>
                    <a:pt x="16825" y="9916"/>
                    <a:pt x="16815" y="9751"/>
                  </a:cubicBezTo>
                  <a:cubicBezTo>
                    <a:pt x="16810" y="9581"/>
                    <a:pt x="16941" y="9435"/>
                    <a:pt x="17111" y="9425"/>
                  </a:cubicBezTo>
                  <a:cubicBezTo>
                    <a:pt x="17117" y="9425"/>
                    <a:pt x="17123" y="9425"/>
                    <a:pt x="17129" y="9425"/>
                  </a:cubicBezTo>
                  <a:close/>
                  <a:moveTo>
                    <a:pt x="13420" y="10524"/>
                  </a:moveTo>
                  <a:cubicBezTo>
                    <a:pt x="13583" y="10524"/>
                    <a:pt x="13718" y="10656"/>
                    <a:pt x="13723" y="10821"/>
                  </a:cubicBezTo>
                  <a:cubicBezTo>
                    <a:pt x="13733" y="10991"/>
                    <a:pt x="13603" y="11132"/>
                    <a:pt x="13432" y="11142"/>
                  </a:cubicBezTo>
                  <a:cubicBezTo>
                    <a:pt x="13426" y="11142"/>
                    <a:pt x="13420" y="11142"/>
                    <a:pt x="13414" y="11142"/>
                  </a:cubicBezTo>
                  <a:cubicBezTo>
                    <a:pt x="13251" y="11142"/>
                    <a:pt x="13116" y="11015"/>
                    <a:pt x="13106" y="10851"/>
                  </a:cubicBezTo>
                  <a:cubicBezTo>
                    <a:pt x="13101" y="10680"/>
                    <a:pt x="13231" y="10534"/>
                    <a:pt x="13402" y="10524"/>
                  </a:cubicBezTo>
                  <a:cubicBezTo>
                    <a:pt x="13408" y="10524"/>
                    <a:pt x="13414" y="10524"/>
                    <a:pt x="13420" y="10524"/>
                  </a:cubicBezTo>
                  <a:close/>
                  <a:moveTo>
                    <a:pt x="14671" y="11428"/>
                  </a:moveTo>
                  <a:cubicBezTo>
                    <a:pt x="14838" y="11428"/>
                    <a:pt x="14978" y="11557"/>
                    <a:pt x="14983" y="11724"/>
                  </a:cubicBezTo>
                  <a:cubicBezTo>
                    <a:pt x="14993" y="11895"/>
                    <a:pt x="14863" y="12040"/>
                    <a:pt x="14692" y="12045"/>
                  </a:cubicBezTo>
                  <a:cubicBezTo>
                    <a:pt x="14686" y="12046"/>
                    <a:pt x="14680" y="12046"/>
                    <a:pt x="14674" y="12046"/>
                  </a:cubicBezTo>
                  <a:cubicBezTo>
                    <a:pt x="14511" y="12046"/>
                    <a:pt x="14375" y="11919"/>
                    <a:pt x="14366" y="11754"/>
                  </a:cubicBezTo>
                  <a:cubicBezTo>
                    <a:pt x="14361" y="11583"/>
                    <a:pt x="14491" y="11438"/>
                    <a:pt x="14662" y="11428"/>
                  </a:cubicBezTo>
                  <a:cubicBezTo>
                    <a:pt x="14665" y="11428"/>
                    <a:pt x="14668" y="11428"/>
                    <a:pt x="14671" y="11428"/>
                  </a:cubicBezTo>
                  <a:close/>
                  <a:moveTo>
                    <a:pt x="4176" y="14379"/>
                  </a:moveTo>
                  <a:cubicBezTo>
                    <a:pt x="4343" y="14379"/>
                    <a:pt x="4483" y="14508"/>
                    <a:pt x="4493" y="14675"/>
                  </a:cubicBezTo>
                  <a:cubicBezTo>
                    <a:pt x="4503" y="14846"/>
                    <a:pt x="4367" y="14992"/>
                    <a:pt x="4197" y="14997"/>
                  </a:cubicBezTo>
                  <a:cubicBezTo>
                    <a:pt x="4190" y="14997"/>
                    <a:pt x="4184" y="14997"/>
                    <a:pt x="4178" y="14997"/>
                  </a:cubicBezTo>
                  <a:cubicBezTo>
                    <a:pt x="4016" y="14997"/>
                    <a:pt x="3880" y="14870"/>
                    <a:pt x="3875" y="14705"/>
                  </a:cubicBezTo>
                  <a:cubicBezTo>
                    <a:pt x="3865" y="14535"/>
                    <a:pt x="3996" y="14389"/>
                    <a:pt x="4166" y="14379"/>
                  </a:cubicBezTo>
                  <a:cubicBezTo>
                    <a:pt x="4170" y="14379"/>
                    <a:pt x="4173" y="14379"/>
                    <a:pt x="4176" y="14379"/>
                  </a:cubicBezTo>
                  <a:close/>
                  <a:moveTo>
                    <a:pt x="8163" y="0"/>
                  </a:moveTo>
                  <a:cubicBezTo>
                    <a:pt x="5294" y="0"/>
                    <a:pt x="2428" y="1049"/>
                    <a:pt x="221" y="2890"/>
                  </a:cubicBezTo>
                  <a:lnTo>
                    <a:pt x="256" y="2925"/>
                  </a:lnTo>
                  <a:cubicBezTo>
                    <a:pt x="874" y="4170"/>
                    <a:pt x="1019" y="5590"/>
                    <a:pt x="1105" y="6976"/>
                  </a:cubicBezTo>
                  <a:cubicBezTo>
                    <a:pt x="1260" y="9455"/>
                    <a:pt x="1230" y="12080"/>
                    <a:pt x="0" y="14229"/>
                  </a:cubicBezTo>
                  <a:cubicBezTo>
                    <a:pt x="2231" y="16186"/>
                    <a:pt x="5192" y="17310"/>
                    <a:pt x="8160" y="17310"/>
                  </a:cubicBezTo>
                  <a:cubicBezTo>
                    <a:pt x="8679" y="17310"/>
                    <a:pt x="9198" y="17275"/>
                    <a:pt x="9713" y="17205"/>
                  </a:cubicBezTo>
                  <a:cubicBezTo>
                    <a:pt x="13799" y="16648"/>
                    <a:pt x="17508" y="13862"/>
                    <a:pt x="19184" y="10098"/>
                  </a:cubicBezTo>
                  <a:cubicBezTo>
                    <a:pt x="20568" y="11033"/>
                    <a:pt x="22378" y="11577"/>
                    <a:pt x="24081" y="11577"/>
                  </a:cubicBezTo>
                  <a:cubicBezTo>
                    <a:pt x="24323" y="11577"/>
                    <a:pt x="24564" y="11566"/>
                    <a:pt x="24801" y="11543"/>
                  </a:cubicBezTo>
                  <a:cubicBezTo>
                    <a:pt x="23601" y="10123"/>
                    <a:pt x="22005" y="9064"/>
                    <a:pt x="20188" y="8652"/>
                  </a:cubicBezTo>
                  <a:cubicBezTo>
                    <a:pt x="22005" y="8241"/>
                    <a:pt x="23601" y="7182"/>
                    <a:pt x="24801" y="5761"/>
                  </a:cubicBezTo>
                  <a:cubicBezTo>
                    <a:pt x="24569" y="5740"/>
                    <a:pt x="24334" y="5729"/>
                    <a:pt x="24097" y="5729"/>
                  </a:cubicBezTo>
                  <a:cubicBezTo>
                    <a:pt x="22390" y="5729"/>
                    <a:pt x="20572" y="6273"/>
                    <a:pt x="19184" y="7212"/>
                  </a:cubicBezTo>
                  <a:cubicBezTo>
                    <a:pt x="18130" y="4843"/>
                    <a:pt x="16273" y="2860"/>
                    <a:pt x="14024" y="1580"/>
                  </a:cubicBezTo>
                  <a:cubicBezTo>
                    <a:pt x="13819" y="1465"/>
                    <a:pt x="13613" y="1354"/>
                    <a:pt x="13402" y="1249"/>
                  </a:cubicBezTo>
                  <a:cubicBezTo>
                    <a:pt x="12243" y="672"/>
                    <a:pt x="10998" y="275"/>
                    <a:pt x="9713" y="104"/>
                  </a:cubicBezTo>
                  <a:cubicBezTo>
                    <a:pt x="9199" y="34"/>
                    <a:pt x="8681" y="0"/>
                    <a:pt x="8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388" name="Google Shape;1309;p7">
              <a:extLst>
                <a:ext uri="{FF2B5EF4-FFF2-40B4-BE49-F238E27FC236}">
                  <a16:creationId xmlns:a16="http://schemas.microsoft.com/office/drawing/2014/main" id="{E56AE8E5-A798-B0E2-BA2E-5ED1697A8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5650" y="2617800"/>
              <a:ext cx="15825" cy="15500"/>
            </a:xfrm>
            <a:custGeom>
              <a:avLst/>
              <a:gdLst>
                <a:gd name="T0" fmla="*/ 319 w 633"/>
                <a:gd name="T1" fmla="*/ 1 h 620"/>
                <a:gd name="T2" fmla="*/ 301 w 633"/>
                <a:gd name="T3" fmla="*/ 1 h 620"/>
                <a:gd name="T4" fmla="*/ 5 w 633"/>
                <a:gd name="T5" fmla="*/ 327 h 620"/>
                <a:gd name="T6" fmla="*/ 313 w 633"/>
                <a:gd name="T7" fmla="*/ 619 h 620"/>
                <a:gd name="T8" fmla="*/ 331 w 633"/>
                <a:gd name="T9" fmla="*/ 619 h 620"/>
                <a:gd name="T10" fmla="*/ 623 w 633"/>
                <a:gd name="T11" fmla="*/ 297 h 620"/>
                <a:gd name="T12" fmla="*/ 319 w 633"/>
                <a:gd name="T13" fmla="*/ 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3" h="620" extrusionOk="0">
                  <a:moveTo>
                    <a:pt x="319" y="1"/>
                  </a:moveTo>
                  <a:cubicBezTo>
                    <a:pt x="313" y="1"/>
                    <a:pt x="307" y="1"/>
                    <a:pt x="301" y="1"/>
                  </a:cubicBezTo>
                  <a:cubicBezTo>
                    <a:pt x="131" y="11"/>
                    <a:pt x="0" y="157"/>
                    <a:pt x="5" y="327"/>
                  </a:cubicBezTo>
                  <a:cubicBezTo>
                    <a:pt x="15" y="492"/>
                    <a:pt x="150" y="619"/>
                    <a:pt x="313" y="619"/>
                  </a:cubicBezTo>
                  <a:cubicBezTo>
                    <a:pt x="319" y="619"/>
                    <a:pt x="325" y="619"/>
                    <a:pt x="331" y="619"/>
                  </a:cubicBezTo>
                  <a:cubicBezTo>
                    <a:pt x="502" y="608"/>
                    <a:pt x="633" y="468"/>
                    <a:pt x="623" y="297"/>
                  </a:cubicBezTo>
                  <a:cubicBezTo>
                    <a:pt x="613" y="133"/>
                    <a:pt x="482" y="1"/>
                    <a:pt x="3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9" name="Google Shape;1310;p7">
              <a:extLst>
                <a:ext uri="{FF2B5EF4-FFF2-40B4-BE49-F238E27FC236}">
                  <a16:creationId xmlns:a16="http://schemas.microsoft.com/office/drawing/2014/main" id="{03DDDB73-B4FC-B221-CF84-A47496632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400" y="2667875"/>
              <a:ext cx="15850" cy="15475"/>
            </a:xfrm>
            <a:custGeom>
              <a:avLst/>
              <a:gdLst>
                <a:gd name="T0" fmla="*/ 311 w 634"/>
                <a:gd name="T1" fmla="*/ 1 h 619"/>
                <a:gd name="T2" fmla="*/ 302 w 634"/>
                <a:gd name="T3" fmla="*/ 1 h 619"/>
                <a:gd name="T4" fmla="*/ 6 w 634"/>
                <a:gd name="T5" fmla="*/ 327 h 619"/>
                <a:gd name="T6" fmla="*/ 314 w 634"/>
                <a:gd name="T7" fmla="*/ 619 h 619"/>
                <a:gd name="T8" fmla="*/ 332 w 634"/>
                <a:gd name="T9" fmla="*/ 618 h 619"/>
                <a:gd name="T10" fmla="*/ 623 w 634"/>
                <a:gd name="T11" fmla="*/ 297 h 619"/>
                <a:gd name="T12" fmla="*/ 311 w 634"/>
                <a:gd name="T13" fmla="*/ 1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4" h="619" extrusionOk="0">
                  <a:moveTo>
                    <a:pt x="311" y="1"/>
                  </a:moveTo>
                  <a:cubicBezTo>
                    <a:pt x="308" y="1"/>
                    <a:pt x="305" y="1"/>
                    <a:pt x="302" y="1"/>
                  </a:cubicBezTo>
                  <a:cubicBezTo>
                    <a:pt x="131" y="11"/>
                    <a:pt x="1" y="156"/>
                    <a:pt x="6" y="327"/>
                  </a:cubicBezTo>
                  <a:cubicBezTo>
                    <a:pt x="15" y="492"/>
                    <a:pt x="151" y="619"/>
                    <a:pt x="314" y="619"/>
                  </a:cubicBezTo>
                  <a:cubicBezTo>
                    <a:pt x="320" y="619"/>
                    <a:pt x="326" y="619"/>
                    <a:pt x="332" y="618"/>
                  </a:cubicBezTo>
                  <a:cubicBezTo>
                    <a:pt x="503" y="613"/>
                    <a:pt x="633" y="468"/>
                    <a:pt x="623" y="297"/>
                  </a:cubicBezTo>
                  <a:cubicBezTo>
                    <a:pt x="618" y="130"/>
                    <a:pt x="478" y="1"/>
                    <a:pt x="31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0" name="Google Shape;1311;p7">
              <a:extLst>
                <a:ext uri="{FF2B5EF4-FFF2-40B4-BE49-F238E27FC236}">
                  <a16:creationId xmlns:a16="http://schemas.microsoft.com/office/drawing/2014/main" id="{41027D6B-8B6F-2F64-0898-5387C8D91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0825" y="2587175"/>
              <a:ext cx="15825" cy="15475"/>
            </a:xfrm>
            <a:custGeom>
              <a:avLst/>
              <a:gdLst>
                <a:gd name="T0" fmla="*/ 320 w 633"/>
                <a:gd name="T1" fmla="*/ 1 h 619"/>
                <a:gd name="T2" fmla="*/ 301 w 633"/>
                <a:gd name="T3" fmla="*/ 1 h 619"/>
                <a:gd name="T4" fmla="*/ 10 w 633"/>
                <a:gd name="T5" fmla="*/ 323 h 619"/>
                <a:gd name="T6" fmla="*/ 322 w 633"/>
                <a:gd name="T7" fmla="*/ 619 h 619"/>
                <a:gd name="T8" fmla="*/ 331 w 633"/>
                <a:gd name="T9" fmla="*/ 619 h 619"/>
                <a:gd name="T10" fmla="*/ 628 w 633"/>
                <a:gd name="T11" fmla="*/ 293 h 619"/>
                <a:gd name="T12" fmla="*/ 320 w 633"/>
                <a:gd name="T13" fmla="*/ 1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3" h="619" extrusionOk="0">
                  <a:moveTo>
                    <a:pt x="320" y="1"/>
                  </a:moveTo>
                  <a:cubicBezTo>
                    <a:pt x="314" y="1"/>
                    <a:pt x="307" y="1"/>
                    <a:pt x="301" y="1"/>
                  </a:cubicBezTo>
                  <a:cubicBezTo>
                    <a:pt x="131" y="6"/>
                    <a:pt x="0" y="157"/>
                    <a:pt x="10" y="323"/>
                  </a:cubicBezTo>
                  <a:cubicBezTo>
                    <a:pt x="15" y="490"/>
                    <a:pt x="160" y="619"/>
                    <a:pt x="322" y="619"/>
                  </a:cubicBezTo>
                  <a:cubicBezTo>
                    <a:pt x="325" y="619"/>
                    <a:pt x="328" y="619"/>
                    <a:pt x="331" y="619"/>
                  </a:cubicBezTo>
                  <a:cubicBezTo>
                    <a:pt x="502" y="609"/>
                    <a:pt x="633" y="463"/>
                    <a:pt x="628" y="293"/>
                  </a:cubicBezTo>
                  <a:cubicBezTo>
                    <a:pt x="618" y="128"/>
                    <a:pt x="482" y="1"/>
                    <a:pt x="32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1" name="Google Shape;1312;p7">
              <a:extLst>
                <a:ext uri="{FF2B5EF4-FFF2-40B4-BE49-F238E27FC236}">
                  <a16:creationId xmlns:a16="http://schemas.microsoft.com/office/drawing/2014/main" id="{FF3FE1A5-E708-BB95-ADF8-EC94225DC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2900" y="2645275"/>
              <a:ext cx="15850" cy="15500"/>
            </a:xfrm>
            <a:custGeom>
              <a:avLst/>
              <a:gdLst>
                <a:gd name="T0" fmla="*/ 320 w 634"/>
                <a:gd name="T1" fmla="*/ 1 h 620"/>
                <a:gd name="T2" fmla="*/ 302 w 634"/>
                <a:gd name="T3" fmla="*/ 1 h 620"/>
                <a:gd name="T4" fmla="*/ 6 w 634"/>
                <a:gd name="T5" fmla="*/ 328 h 620"/>
                <a:gd name="T6" fmla="*/ 314 w 634"/>
                <a:gd name="T7" fmla="*/ 619 h 620"/>
                <a:gd name="T8" fmla="*/ 332 w 634"/>
                <a:gd name="T9" fmla="*/ 619 h 620"/>
                <a:gd name="T10" fmla="*/ 623 w 634"/>
                <a:gd name="T11" fmla="*/ 298 h 620"/>
                <a:gd name="T12" fmla="*/ 320 w 634"/>
                <a:gd name="T13" fmla="*/ 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4" h="620" extrusionOk="0">
                  <a:moveTo>
                    <a:pt x="320" y="1"/>
                  </a:moveTo>
                  <a:cubicBezTo>
                    <a:pt x="314" y="1"/>
                    <a:pt x="308" y="1"/>
                    <a:pt x="302" y="1"/>
                  </a:cubicBezTo>
                  <a:cubicBezTo>
                    <a:pt x="131" y="11"/>
                    <a:pt x="1" y="157"/>
                    <a:pt x="6" y="328"/>
                  </a:cubicBezTo>
                  <a:cubicBezTo>
                    <a:pt x="16" y="492"/>
                    <a:pt x="151" y="619"/>
                    <a:pt x="314" y="619"/>
                  </a:cubicBezTo>
                  <a:cubicBezTo>
                    <a:pt x="320" y="619"/>
                    <a:pt x="326" y="619"/>
                    <a:pt x="332" y="619"/>
                  </a:cubicBezTo>
                  <a:cubicBezTo>
                    <a:pt x="503" y="609"/>
                    <a:pt x="633" y="468"/>
                    <a:pt x="623" y="298"/>
                  </a:cubicBezTo>
                  <a:cubicBezTo>
                    <a:pt x="618" y="133"/>
                    <a:pt x="483" y="1"/>
                    <a:pt x="32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2" name="Google Shape;1313;p7">
              <a:extLst>
                <a:ext uri="{FF2B5EF4-FFF2-40B4-BE49-F238E27FC236}">
                  <a16:creationId xmlns:a16="http://schemas.microsoft.com/office/drawing/2014/main" id="{C885FA88-25DF-A756-8859-F0560E363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675" y="2442000"/>
              <a:ext cx="15950" cy="15475"/>
            </a:xfrm>
            <a:custGeom>
              <a:avLst/>
              <a:gdLst>
                <a:gd name="T0" fmla="*/ 325 w 638"/>
                <a:gd name="T1" fmla="*/ 1 h 619"/>
                <a:gd name="T2" fmla="*/ 307 w 638"/>
                <a:gd name="T3" fmla="*/ 1 h 619"/>
                <a:gd name="T4" fmla="*/ 11 w 638"/>
                <a:gd name="T5" fmla="*/ 322 h 619"/>
                <a:gd name="T6" fmla="*/ 327 w 638"/>
                <a:gd name="T7" fmla="*/ 619 h 619"/>
                <a:gd name="T8" fmla="*/ 337 w 638"/>
                <a:gd name="T9" fmla="*/ 618 h 619"/>
                <a:gd name="T10" fmla="*/ 628 w 638"/>
                <a:gd name="T11" fmla="*/ 292 h 619"/>
                <a:gd name="T12" fmla="*/ 325 w 638"/>
                <a:gd name="T13" fmla="*/ 1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8" h="619" extrusionOk="0">
                  <a:moveTo>
                    <a:pt x="325" y="1"/>
                  </a:moveTo>
                  <a:cubicBezTo>
                    <a:pt x="319" y="1"/>
                    <a:pt x="313" y="1"/>
                    <a:pt x="307" y="1"/>
                  </a:cubicBezTo>
                  <a:cubicBezTo>
                    <a:pt x="136" y="6"/>
                    <a:pt x="0" y="152"/>
                    <a:pt x="11" y="322"/>
                  </a:cubicBezTo>
                  <a:cubicBezTo>
                    <a:pt x="20" y="490"/>
                    <a:pt x="161" y="619"/>
                    <a:pt x="327" y="619"/>
                  </a:cubicBezTo>
                  <a:cubicBezTo>
                    <a:pt x="330" y="619"/>
                    <a:pt x="334" y="619"/>
                    <a:pt x="337" y="618"/>
                  </a:cubicBezTo>
                  <a:cubicBezTo>
                    <a:pt x="507" y="608"/>
                    <a:pt x="638" y="463"/>
                    <a:pt x="628" y="292"/>
                  </a:cubicBezTo>
                  <a:cubicBezTo>
                    <a:pt x="618" y="128"/>
                    <a:pt x="487" y="1"/>
                    <a:pt x="3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5" name="Google Shape;1314;p7">
              <a:extLst>
                <a:ext uri="{FF2B5EF4-FFF2-40B4-BE49-F238E27FC236}">
                  <a16:creationId xmlns:a16="http://schemas.microsoft.com/office/drawing/2014/main" id="{408483CB-33BB-F825-E301-A217315FD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025" y="2741675"/>
              <a:ext cx="15950" cy="15475"/>
            </a:xfrm>
            <a:custGeom>
              <a:avLst/>
              <a:gdLst>
                <a:gd name="T0" fmla="*/ 311 w 638"/>
                <a:gd name="T1" fmla="*/ 0 h 619"/>
                <a:gd name="T2" fmla="*/ 301 w 638"/>
                <a:gd name="T3" fmla="*/ 0 h 619"/>
                <a:gd name="T4" fmla="*/ 10 w 638"/>
                <a:gd name="T5" fmla="*/ 326 h 619"/>
                <a:gd name="T6" fmla="*/ 313 w 638"/>
                <a:gd name="T7" fmla="*/ 618 h 619"/>
                <a:gd name="T8" fmla="*/ 332 w 638"/>
                <a:gd name="T9" fmla="*/ 618 h 619"/>
                <a:gd name="T10" fmla="*/ 628 w 638"/>
                <a:gd name="T11" fmla="*/ 296 h 619"/>
                <a:gd name="T12" fmla="*/ 311 w 638"/>
                <a:gd name="T13" fmla="*/ 0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8" h="619" extrusionOk="0">
                  <a:moveTo>
                    <a:pt x="311" y="0"/>
                  </a:moveTo>
                  <a:cubicBezTo>
                    <a:pt x="308" y="0"/>
                    <a:pt x="305" y="0"/>
                    <a:pt x="301" y="0"/>
                  </a:cubicBezTo>
                  <a:cubicBezTo>
                    <a:pt x="131" y="10"/>
                    <a:pt x="0" y="156"/>
                    <a:pt x="10" y="326"/>
                  </a:cubicBezTo>
                  <a:cubicBezTo>
                    <a:pt x="15" y="491"/>
                    <a:pt x="151" y="618"/>
                    <a:pt x="313" y="618"/>
                  </a:cubicBezTo>
                  <a:cubicBezTo>
                    <a:pt x="319" y="618"/>
                    <a:pt x="325" y="618"/>
                    <a:pt x="332" y="618"/>
                  </a:cubicBezTo>
                  <a:cubicBezTo>
                    <a:pt x="502" y="613"/>
                    <a:pt x="638" y="467"/>
                    <a:pt x="628" y="296"/>
                  </a:cubicBezTo>
                  <a:cubicBezTo>
                    <a:pt x="618" y="129"/>
                    <a:pt x="478" y="0"/>
                    <a:pt x="31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6" name="Google Shape;1315;p7">
              <a:extLst>
                <a:ext uri="{FF2B5EF4-FFF2-40B4-BE49-F238E27FC236}">
                  <a16:creationId xmlns:a16="http://schemas.microsoft.com/office/drawing/2014/main" id="{1A4E7ADA-79A0-226A-2402-CE33A0F90E27}"/>
                </a:ext>
              </a:extLst>
            </p:cNvPr>
            <p:cNvSpPr/>
            <p:nvPr/>
          </p:nvSpPr>
          <p:spPr>
            <a:xfrm>
              <a:off x="2523934" y="2573105"/>
              <a:ext cx="54361" cy="52425"/>
            </a:xfrm>
            <a:custGeom>
              <a:avLst/>
              <a:gdLst/>
              <a:ahLst/>
              <a:cxnLst/>
              <a:rect l="l" t="t" r="r" b="b"/>
              <a:pathLst>
                <a:path w="2175" h="2095" extrusionOk="0">
                  <a:moveTo>
                    <a:pt x="1095" y="1"/>
                  </a:moveTo>
                  <a:cubicBezTo>
                    <a:pt x="973" y="1"/>
                    <a:pt x="858" y="21"/>
                    <a:pt x="754" y="59"/>
                  </a:cubicBezTo>
                  <a:lnTo>
                    <a:pt x="759" y="84"/>
                  </a:lnTo>
                  <a:cubicBezTo>
                    <a:pt x="804" y="350"/>
                    <a:pt x="628" y="601"/>
                    <a:pt x="362" y="651"/>
                  </a:cubicBezTo>
                  <a:cubicBezTo>
                    <a:pt x="332" y="656"/>
                    <a:pt x="302" y="659"/>
                    <a:pt x="272" y="659"/>
                  </a:cubicBezTo>
                  <a:cubicBezTo>
                    <a:pt x="223" y="659"/>
                    <a:pt x="173" y="651"/>
                    <a:pt x="126" y="636"/>
                  </a:cubicBezTo>
                  <a:cubicBezTo>
                    <a:pt x="81" y="736"/>
                    <a:pt x="51" y="852"/>
                    <a:pt x="46" y="967"/>
                  </a:cubicBezTo>
                  <a:cubicBezTo>
                    <a:pt x="1" y="1544"/>
                    <a:pt x="433" y="2046"/>
                    <a:pt x="1005" y="2091"/>
                  </a:cubicBezTo>
                  <a:cubicBezTo>
                    <a:pt x="1033" y="2094"/>
                    <a:pt x="1060" y="2095"/>
                    <a:pt x="1088" y="2095"/>
                  </a:cubicBezTo>
                  <a:cubicBezTo>
                    <a:pt x="1629" y="2095"/>
                    <a:pt x="2086" y="1677"/>
                    <a:pt x="2129" y="1128"/>
                  </a:cubicBezTo>
                  <a:cubicBezTo>
                    <a:pt x="2174" y="550"/>
                    <a:pt x="1743" y="48"/>
                    <a:pt x="1170" y="3"/>
                  </a:cubicBezTo>
                  <a:cubicBezTo>
                    <a:pt x="1145" y="2"/>
                    <a:pt x="1120" y="1"/>
                    <a:pt x="10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397" name="Google Shape;1316;p7">
              <a:extLst>
                <a:ext uri="{FF2B5EF4-FFF2-40B4-BE49-F238E27FC236}">
                  <a16:creationId xmlns:a16="http://schemas.microsoft.com/office/drawing/2014/main" id="{A35704B7-9826-F144-C3E4-0349F77DA047}"/>
                </a:ext>
              </a:extLst>
            </p:cNvPr>
            <p:cNvSpPr/>
            <p:nvPr/>
          </p:nvSpPr>
          <p:spPr>
            <a:xfrm>
              <a:off x="2526899" y="2574588"/>
              <a:ext cx="16803" cy="15332"/>
            </a:xfrm>
            <a:custGeom>
              <a:avLst/>
              <a:gdLst/>
              <a:ahLst/>
              <a:cxnLst/>
              <a:rect l="l" t="t" r="r" b="b"/>
              <a:pathLst>
                <a:path w="679" h="602" extrusionOk="0">
                  <a:moveTo>
                    <a:pt x="623" y="1"/>
                  </a:moveTo>
                  <a:cubicBezTo>
                    <a:pt x="347" y="91"/>
                    <a:pt x="116" y="302"/>
                    <a:pt x="0" y="578"/>
                  </a:cubicBezTo>
                  <a:cubicBezTo>
                    <a:pt x="47" y="593"/>
                    <a:pt x="97" y="601"/>
                    <a:pt x="146" y="601"/>
                  </a:cubicBezTo>
                  <a:cubicBezTo>
                    <a:pt x="176" y="601"/>
                    <a:pt x="206" y="598"/>
                    <a:pt x="236" y="593"/>
                  </a:cubicBezTo>
                  <a:cubicBezTo>
                    <a:pt x="502" y="543"/>
                    <a:pt x="678" y="292"/>
                    <a:pt x="633" y="26"/>
                  </a:cubicBezTo>
                  <a:lnTo>
                    <a:pt x="62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398" name="Google Shape;1317;p7">
              <a:extLst>
                <a:ext uri="{FF2B5EF4-FFF2-40B4-BE49-F238E27FC236}">
                  <a16:creationId xmlns:a16="http://schemas.microsoft.com/office/drawing/2014/main" id="{B3461DD6-E9F8-09FE-BB89-D4EF5A403AB3}"/>
                </a:ext>
              </a:extLst>
            </p:cNvPr>
            <p:cNvSpPr/>
            <p:nvPr/>
          </p:nvSpPr>
          <p:spPr>
            <a:xfrm>
              <a:off x="2517509" y="2565191"/>
              <a:ext cx="25204" cy="23739"/>
            </a:xfrm>
            <a:custGeom>
              <a:avLst/>
              <a:gdLst/>
              <a:ahLst/>
              <a:cxnLst/>
              <a:rect l="l" t="t" r="r" b="b"/>
              <a:pathLst>
                <a:path w="1005" h="953" extrusionOk="0">
                  <a:moveTo>
                    <a:pt x="535" y="0"/>
                  </a:moveTo>
                  <a:cubicBezTo>
                    <a:pt x="504" y="0"/>
                    <a:pt x="474" y="3"/>
                    <a:pt x="443" y="9"/>
                  </a:cubicBezTo>
                  <a:cubicBezTo>
                    <a:pt x="177" y="54"/>
                    <a:pt x="1" y="310"/>
                    <a:pt x="46" y="576"/>
                  </a:cubicBezTo>
                  <a:cubicBezTo>
                    <a:pt x="81" y="757"/>
                    <a:pt x="212" y="898"/>
                    <a:pt x="377" y="953"/>
                  </a:cubicBezTo>
                  <a:cubicBezTo>
                    <a:pt x="493" y="677"/>
                    <a:pt x="724" y="466"/>
                    <a:pt x="1005" y="376"/>
                  </a:cubicBezTo>
                  <a:cubicBezTo>
                    <a:pt x="952" y="155"/>
                    <a:pt x="755" y="0"/>
                    <a:pt x="5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399" name="Google Shape;1318;p7">
              <a:extLst>
                <a:ext uri="{FF2B5EF4-FFF2-40B4-BE49-F238E27FC236}">
                  <a16:creationId xmlns:a16="http://schemas.microsoft.com/office/drawing/2014/main" id="{7A5AF0EC-8950-CEF4-E461-218D22EEB4D1}"/>
                </a:ext>
              </a:extLst>
            </p:cNvPr>
            <p:cNvSpPr/>
            <p:nvPr/>
          </p:nvSpPr>
          <p:spPr>
            <a:xfrm>
              <a:off x="2630185" y="2585963"/>
              <a:ext cx="191252" cy="153317"/>
            </a:xfrm>
            <a:custGeom>
              <a:avLst/>
              <a:gdLst/>
              <a:ahLst/>
              <a:cxnLst/>
              <a:rect l="l" t="t" r="r" b="b"/>
              <a:pathLst>
                <a:path w="7645" h="6119" fill="none" extrusionOk="0">
                  <a:moveTo>
                    <a:pt x="0" y="2154"/>
                  </a:moveTo>
                  <a:cubicBezTo>
                    <a:pt x="2043" y="4237"/>
                    <a:pt x="4764" y="5652"/>
                    <a:pt x="7645" y="6119"/>
                  </a:cubicBezTo>
                  <a:cubicBezTo>
                    <a:pt x="7645" y="5612"/>
                    <a:pt x="7464" y="5035"/>
                    <a:pt x="7228" y="4588"/>
                  </a:cubicBezTo>
                  <a:cubicBezTo>
                    <a:pt x="6154" y="2570"/>
                    <a:pt x="4392" y="929"/>
                    <a:pt x="2304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400" name="Google Shape;1319;p7">
              <a:extLst>
                <a:ext uri="{FF2B5EF4-FFF2-40B4-BE49-F238E27FC236}">
                  <a16:creationId xmlns:a16="http://schemas.microsoft.com/office/drawing/2014/main" id="{E3FD79F3-8354-9AF4-BE74-429152130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4275" y="2455325"/>
              <a:ext cx="32650" cy="284475"/>
            </a:xfrm>
            <a:custGeom>
              <a:avLst/>
              <a:gdLst>
                <a:gd name="T0" fmla="*/ 301 w 1306"/>
                <a:gd name="T1" fmla="*/ 0 h 11379"/>
                <a:gd name="T2" fmla="*/ 1150 w 1306"/>
                <a:gd name="T3" fmla="*/ 4051 h 11379"/>
                <a:gd name="T4" fmla="*/ 45 w 1306"/>
                <a:gd name="T5" fmla="*/ 11304 h 11379"/>
                <a:gd name="T6" fmla="*/ 0 w 1306"/>
                <a:gd name="T7" fmla="*/ 11379 h 11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6" h="11379" fill="none" extrusionOk="0">
                  <a:moveTo>
                    <a:pt x="301" y="0"/>
                  </a:moveTo>
                  <a:cubicBezTo>
                    <a:pt x="919" y="1245"/>
                    <a:pt x="1064" y="2665"/>
                    <a:pt x="1150" y="4051"/>
                  </a:cubicBezTo>
                  <a:cubicBezTo>
                    <a:pt x="1305" y="6530"/>
                    <a:pt x="1275" y="9155"/>
                    <a:pt x="45" y="11304"/>
                  </a:cubicBezTo>
                  <a:cubicBezTo>
                    <a:pt x="30" y="11329"/>
                    <a:pt x="15" y="11354"/>
                    <a:pt x="0" y="1137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1" name="Google Shape;1320;p7">
              <a:extLst>
                <a:ext uri="{FF2B5EF4-FFF2-40B4-BE49-F238E27FC236}">
                  <a16:creationId xmlns:a16="http://schemas.microsoft.com/office/drawing/2014/main" id="{F9D64D5B-707E-DF3D-1712-BCD2AC5BC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5950" y="2625475"/>
              <a:ext cx="78950" cy="27625"/>
            </a:xfrm>
            <a:custGeom>
              <a:avLst/>
              <a:gdLst>
                <a:gd name="T0" fmla="*/ 1 w 3158"/>
                <a:gd name="T1" fmla="*/ 0 h 1105"/>
                <a:gd name="T2" fmla="*/ 2079 w 3158"/>
                <a:gd name="T3" fmla="*/ 818 h 1105"/>
                <a:gd name="T4" fmla="*/ 3158 w 3158"/>
                <a:gd name="T5" fmla="*/ 1105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58" h="1105" fill="none" extrusionOk="0">
                  <a:moveTo>
                    <a:pt x="1" y="0"/>
                  </a:moveTo>
                  <a:cubicBezTo>
                    <a:pt x="613" y="432"/>
                    <a:pt x="1356" y="628"/>
                    <a:pt x="2079" y="818"/>
                  </a:cubicBezTo>
                  <a:cubicBezTo>
                    <a:pt x="2440" y="914"/>
                    <a:pt x="2796" y="1009"/>
                    <a:pt x="3158" y="110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2" name="Google Shape;1321;p7">
              <a:extLst>
                <a:ext uri="{FF2B5EF4-FFF2-40B4-BE49-F238E27FC236}">
                  <a16:creationId xmlns:a16="http://schemas.microsoft.com/office/drawing/2014/main" id="{717A4FA0-884F-5753-065D-65F75B7586C3}"/>
                </a:ext>
              </a:extLst>
            </p:cNvPr>
            <p:cNvSpPr/>
            <p:nvPr/>
          </p:nvSpPr>
          <p:spPr>
            <a:xfrm>
              <a:off x="2912863" y="2401488"/>
              <a:ext cx="15814" cy="22750"/>
            </a:xfrm>
            <a:custGeom>
              <a:avLst/>
              <a:gdLst/>
              <a:ahLst/>
              <a:cxnLst/>
              <a:rect l="l" t="t" r="r" b="b"/>
              <a:pathLst>
                <a:path w="639" h="925" fill="none" extrusionOk="0">
                  <a:moveTo>
                    <a:pt x="1" y="924"/>
                  </a:moveTo>
                  <a:cubicBezTo>
                    <a:pt x="106" y="779"/>
                    <a:pt x="207" y="628"/>
                    <a:pt x="307" y="483"/>
                  </a:cubicBezTo>
                  <a:cubicBezTo>
                    <a:pt x="417" y="322"/>
                    <a:pt x="528" y="161"/>
                    <a:pt x="638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403" name="Google Shape;1322;p7">
              <a:extLst>
                <a:ext uri="{FF2B5EF4-FFF2-40B4-BE49-F238E27FC236}">
                  <a16:creationId xmlns:a16="http://schemas.microsoft.com/office/drawing/2014/main" id="{7986B04E-0D04-A4D4-3102-E761B802C813}"/>
                </a:ext>
              </a:extLst>
            </p:cNvPr>
            <p:cNvSpPr/>
            <p:nvPr/>
          </p:nvSpPr>
          <p:spPr>
            <a:xfrm>
              <a:off x="2926700" y="2409896"/>
              <a:ext cx="17791" cy="24234"/>
            </a:xfrm>
            <a:custGeom>
              <a:avLst/>
              <a:gdLst/>
              <a:ahLst/>
              <a:cxnLst/>
              <a:rect l="l" t="t" r="r" b="b"/>
              <a:pathLst>
                <a:path w="719" h="969" fill="none" extrusionOk="0">
                  <a:moveTo>
                    <a:pt x="1" y="969"/>
                  </a:moveTo>
                  <a:cubicBezTo>
                    <a:pt x="126" y="803"/>
                    <a:pt x="252" y="633"/>
                    <a:pt x="377" y="467"/>
                  </a:cubicBezTo>
                  <a:cubicBezTo>
                    <a:pt x="488" y="311"/>
                    <a:pt x="603" y="156"/>
                    <a:pt x="719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404" name="Google Shape;1323;p7">
              <a:extLst>
                <a:ext uri="{FF2B5EF4-FFF2-40B4-BE49-F238E27FC236}">
                  <a16:creationId xmlns:a16="http://schemas.microsoft.com/office/drawing/2014/main" id="{30C19602-DA7B-29C5-547B-7057E064E133}"/>
                </a:ext>
              </a:extLst>
            </p:cNvPr>
            <p:cNvSpPr/>
            <p:nvPr/>
          </p:nvSpPr>
          <p:spPr>
            <a:xfrm>
              <a:off x="2740390" y="2515240"/>
              <a:ext cx="34099" cy="46490"/>
            </a:xfrm>
            <a:custGeom>
              <a:avLst/>
              <a:gdLst/>
              <a:ahLst/>
              <a:cxnLst/>
              <a:rect l="l" t="t" r="r" b="b"/>
              <a:pathLst>
                <a:path w="1376" h="1858" fill="none" extrusionOk="0">
                  <a:moveTo>
                    <a:pt x="91" y="1802"/>
                  </a:moveTo>
                  <a:cubicBezTo>
                    <a:pt x="593" y="1857"/>
                    <a:pt x="1300" y="1602"/>
                    <a:pt x="1366" y="1069"/>
                  </a:cubicBezTo>
                  <a:cubicBezTo>
                    <a:pt x="1376" y="989"/>
                    <a:pt x="1371" y="899"/>
                    <a:pt x="1345" y="803"/>
                  </a:cubicBezTo>
                  <a:cubicBezTo>
                    <a:pt x="1200" y="241"/>
                    <a:pt x="512" y="20"/>
                    <a:pt x="0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405" name="Google Shape;1324;p7">
              <a:extLst>
                <a:ext uri="{FF2B5EF4-FFF2-40B4-BE49-F238E27FC236}">
                  <a16:creationId xmlns:a16="http://schemas.microsoft.com/office/drawing/2014/main" id="{41D35D9C-A625-4690-E2EC-3C6BDB3221DC}"/>
                </a:ext>
              </a:extLst>
            </p:cNvPr>
            <p:cNvSpPr/>
            <p:nvPr/>
          </p:nvSpPr>
          <p:spPr>
            <a:xfrm>
              <a:off x="2773501" y="2541452"/>
              <a:ext cx="24215" cy="47974"/>
            </a:xfrm>
            <a:custGeom>
              <a:avLst/>
              <a:gdLst/>
              <a:ahLst/>
              <a:cxnLst/>
              <a:rect l="l" t="t" r="r" b="b"/>
              <a:pathLst>
                <a:path w="970" h="1903" fill="none" extrusionOk="0">
                  <a:moveTo>
                    <a:pt x="0" y="0"/>
                  </a:moveTo>
                  <a:cubicBezTo>
                    <a:pt x="10" y="5"/>
                    <a:pt x="26" y="5"/>
                    <a:pt x="36" y="5"/>
                  </a:cubicBezTo>
                  <a:cubicBezTo>
                    <a:pt x="437" y="81"/>
                    <a:pt x="778" y="402"/>
                    <a:pt x="869" y="799"/>
                  </a:cubicBezTo>
                  <a:cubicBezTo>
                    <a:pt x="969" y="1205"/>
                    <a:pt x="788" y="1662"/>
                    <a:pt x="447" y="190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406" name="Google Shape;1325;p7">
              <a:extLst>
                <a:ext uri="{FF2B5EF4-FFF2-40B4-BE49-F238E27FC236}">
                  <a16:creationId xmlns:a16="http://schemas.microsoft.com/office/drawing/2014/main" id="{48AF0240-47C4-C162-4EDC-542464C5DD17}"/>
                </a:ext>
              </a:extLst>
            </p:cNvPr>
            <p:cNvSpPr/>
            <p:nvPr/>
          </p:nvSpPr>
          <p:spPr>
            <a:xfrm>
              <a:off x="2774983" y="2497930"/>
              <a:ext cx="29158" cy="42533"/>
            </a:xfrm>
            <a:custGeom>
              <a:avLst/>
              <a:gdLst/>
              <a:ahLst/>
              <a:cxnLst/>
              <a:rect l="l" t="t" r="r" b="b"/>
              <a:pathLst>
                <a:path w="1151" h="1698" fill="none" extrusionOk="0">
                  <a:moveTo>
                    <a:pt x="1" y="1662"/>
                  </a:moveTo>
                  <a:cubicBezTo>
                    <a:pt x="397" y="1697"/>
                    <a:pt x="804" y="1466"/>
                    <a:pt x="974" y="1110"/>
                  </a:cubicBezTo>
                  <a:cubicBezTo>
                    <a:pt x="1150" y="754"/>
                    <a:pt x="1080" y="292"/>
                    <a:pt x="814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407" name="Google Shape;1326;p7">
              <a:extLst>
                <a:ext uri="{FF2B5EF4-FFF2-40B4-BE49-F238E27FC236}">
                  <a16:creationId xmlns:a16="http://schemas.microsoft.com/office/drawing/2014/main" id="{47E37053-25D9-4479-96A4-14D5918C5EF1}"/>
                </a:ext>
              </a:extLst>
            </p:cNvPr>
            <p:cNvSpPr/>
            <p:nvPr/>
          </p:nvSpPr>
          <p:spPr>
            <a:xfrm>
              <a:off x="2438438" y="2594866"/>
              <a:ext cx="63257" cy="18794"/>
            </a:xfrm>
            <a:custGeom>
              <a:avLst/>
              <a:gdLst/>
              <a:ahLst/>
              <a:cxnLst/>
              <a:rect l="l" t="t" r="r" b="b"/>
              <a:pathLst>
                <a:path w="2531" h="754" fill="none" extrusionOk="0">
                  <a:moveTo>
                    <a:pt x="1" y="663"/>
                  </a:moveTo>
                  <a:cubicBezTo>
                    <a:pt x="453" y="728"/>
                    <a:pt x="914" y="754"/>
                    <a:pt x="1366" y="668"/>
                  </a:cubicBezTo>
                  <a:cubicBezTo>
                    <a:pt x="1793" y="583"/>
                    <a:pt x="2209" y="382"/>
                    <a:pt x="2490" y="51"/>
                  </a:cubicBezTo>
                  <a:cubicBezTo>
                    <a:pt x="2505" y="36"/>
                    <a:pt x="2521" y="21"/>
                    <a:pt x="2531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408" name="Google Shape;1327;p7">
              <a:extLst>
                <a:ext uri="{FF2B5EF4-FFF2-40B4-BE49-F238E27FC236}">
                  <a16:creationId xmlns:a16="http://schemas.microsoft.com/office/drawing/2014/main" id="{D077999B-404B-06C7-02FE-76C79C944593}"/>
                </a:ext>
              </a:extLst>
            </p:cNvPr>
            <p:cNvSpPr/>
            <p:nvPr/>
          </p:nvSpPr>
          <p:spPr>
            <a:xfrm>
              <a:off x="2492305" y="2591898"/>
              <a:ext cx="15814" cy="13848"/>
            </a:xfrm>
            <a:custGeom>
              <a:avLst/>
              <a:gdLst/>
              <a:ahLst/>
              <a:cxnLst/>
              <a:rect l="l" t="t" r="r" b="b"/>
              <a:pathLst>
                <a:path w="628" h="553" fill="none" extrusionOk="0">
                  <a:moveTo>
                    <a:pt x="0" y="0"/>
                  </a:moveTo>
                  <a:cubicBezTo>
                    <a:pt x="126" y="30"/>
                    <a:pt x="246" y="91"/>
                    <a:pt x="346" y="171"/>
                  </a:cubicBezTo>
                  <a:cubicBezTo>
                    <a:pt x="472" y="271"/>
                    <a:pt x="567" y="402"/>
                    <a:pt x="627" y="552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409" name="Google Shape;1328;p7">
              <a:extLst>
                <a:ext uri="{FF2B5EF4-FFF2-40B4-BE49-F238E27FC236}">
                  <a16:creationId xmlns:a16="http://schemas.microsoft.com/office/drawing/2014/main" id="{B8CC0A82-BA6E-138A-1C68-5E1AD4977F3E}"/>
                </a:ext>
              </a:extLst>
            </p:cNvPr>
            <p:cNvSpPr/>
            <p:nvPr/>
          </p:nvSpPr>
          <p:spPr>
            <a:xfrm>
              <a:off x="2871845" y="2749667"/>
              <a:ext cx="11367" cy="24234"/>
            </a:xfrm>
            <a:custGeom>
              <a:avLst/>
              <a:gdLst/>
              <a:ahLst/>
              <a:cxnLst/>
              <a:rect l="l" t="t" r="r" b="b"/>
              <a:pathLst>
                <a:path w="468" h="980" fill="none" extrusionOk="0">
                  <a:moveTo>
                    <a:pt x="1" y="0"/>
                  </a:moveTo>
                  <a:cubicBezTo>
                    <a:pt x="136" y="337"/>
                    <a:pt x="292" y="663"/>
                    <a:pt x="467" y="979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410" name="Google Shape;1329;p7">
              <a:extLst>
                <a:ext uri="{FF2B5EF4-FFF2-40B4-BE49-F238E27FC236}">
                  <a16:creationId xmlns:a16="http://schemas.microsoft.com/office/drawing/2014/main" id="{98C5C6E8-EDDD-2173-D815-95E892EEA224}"/>
                </a:ext>
              </a:extLst>
            </p:cNvPr>
            <p:cNvSpPr/>
            <p:nvPr/>
          </p:nvSpPr>
          <p:spPr>
            <a:xfrm>
              <a:off x="2887659" y="2740764"/>
              <a:ext cx="10378" cy="24729"/>
            </a:xfrm>
            <a:custGeom>
              <a:avLst/>
              <a:gdLst/>
              <a:ahLst/>
              <a:cxnLst/>
              <a:rect l="l" t="t" r="r" b="b"/>
              <a:pathLst>
                <a:path w="428" h="984" fill="none" extrusionOk="0">
                  <a:moveTo>
                    <a:pt x="1" y="0"/>
                  </a:moveTo>
                  <a:cubicBezTo>
                    <a:pt x="141" y="326"/>
                    <a:pt x="287" y="653"/>
                    <a:pt x="428" y="984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411" name="Google Shape;1330;p7">
              <a:extLst>
                <a:ext uri="{FF2B5EF4-FFF2-40B4-BE49-F238E27FC236}">
                  <a16:creationId xmlns:a16="http://schemas.microsoft.com/office/drawing/2014/main" id="{14B77B78-2ECD-4816-E680-46B1AE9B534E}"/>
                </a:ext>
              </a:extLst>
            </p:cNvPr>
            <p:cNvSpPr/>
            <p:nvPr/>
          </p:nvSpPr>
          <p:spPr>
            <a:xfrm>
              <a:off x="2650447" y="2634431"/>
              <a:ext cx="109711" cy="66767"/>
            </a:xfrm>
            <a:custGeom>
              <a:avLst/>
              <a:gdLst/>
              <a:ahLst/>
              <a:cxnLst/>
              <a:rect l="l" t="t" r="r" b="b"/>
              <a:pathLst>
                <a:path w="4388" h="2681" fill="none" extrusionOk="0">
                  <a:moveTo>
                    <a:pt x="0" y="1"/>
                  </a:moveTo>
                  <a:cubicBezTo>
                    <a:pt x="1321" y="1110"/>
                    <a:pt x="2806" y="2018"/>
                    <a:pt x="4387" y="268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412" name="Google Shape;1331;p7">
              <a:extLst>
                <a:ext uri="{FF2B5EF4-FFF2-40B4-BE49-F238E27FC236}">
                  <a16:creationId xmlns:a16="http://schemas.microsoft.com/office/drawing/2014/main" id="{07EF5DF7-CCFA-3506-5421-9CD0B517DE95}"/>
                </a:ext>
              </a:extLst>
            </p:cNvPr>
            <p:cNvSpPr/>
            <p:nvPr/>
          </p:nvSpPr>
          <p:spPr>
            <a:xfrm>
              <a:off x="2536288" y="2532055"/>
              <a:ext cx="47937" cy="43028"/>
            </a:xfrm>
            <a:custGeom>
              <a:avLst/>
              <a:gdLst/>
              <a:ahLst/>
              <a:cxnLst/>
              <a:rect l="l" t="t" r="r" b="b"/>
              <a:pathLst>
                <a:path w="1919" h="1733" fill="none" extrusionOk="0">
                  <a:moveTo>
                    <a:pt x="1" y="21"/>
                  </a:moveTo>
                  <a:cubicBezTo>
                    <a:pt x="1030" y="1"/>
                    <a:pt x="1813" y="794"/>
                    <a:pt x="1918" y="1733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grpSp>
        <p:nvGrpSpPr>
          <p:cNvPr id="1413" name="Google Shape;1332;p7">
            <a:extLst>
              <a:ext uri="{FF2B5EF4-FFF2-40B4-BE49-F238E27FC236}">
                <a16:creationId xmlns:a16="http://schemas.microsoft.com/office/drawing/2014/main" id="{0215CAEF-C1B2-2940-3C28-2F714016F8D5}"/>
              </a:ext>
            </a:extLst>
          </p:cNvPr>
          <p:cNvGrpSpPr>
            <a:grpSpLocks/>
          </p:cNvGrpSpPr>
          <p:nvPr/>
        </p:nvGrpSpPr>
        <p:grpSpPr bwMode="auto">
          <a:xfrm>
            <a:off x="3502025" y="9393238"/>
            <a:ext cx="3579813" cy="1174750"/>
            <a:chOff x="1656825" y="3872400"/>
            <a:chExt cx="835625" cy="274075"/>
          </a:xfrm>
        </p:grpSpPr>
        <p:sp>
          <p:nvSpPr>
            <p:cNvPr id="1414" name="Google Shape;1333;p7">
              <a:extLst>
                <a:ext uri="{FF2B5EF4-FFF2-40B4-BE49-F238E27FC236}">
                  <a16:creationId xmlns:a16="http://schemas.microsoft.com/office/drawing/2014/main" id="{D0F2E895-F885-74BA-88F7-52FF10E7F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5" name="Google Shape;1334;p7">
              <a:extLst>
                <a:ext uri="{FF2B5EF4-FFF2-40B4-BE49-F238E27FC236}">
                  <a16:creationId xmlns:a16="http://schemas.microsoft.com/office/drawing/2014/main" id="{F9A09477-20F4-1FE7-2182-A34392014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6" name="Google Shape;1335;p7">
              <a:extLst>
                <a:ext uri="{FF2B5EF4-FFF2-40B4-BE49-F238E27FC236}">
                  <a16:creationId xmlns:a16="http://schemas.microsoft.com/office/drawing/2014/main" id="{E00E49D4-6902-28A4-3C09-334E96C0B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7" name="Google Shape;1336;p7">
              <a:extLst>
                <a:ext uri="{FF2B5EF4-FFF2-40B4-BE49-F238E27FC236}">
                  <a16:creationId xmlns:a16="http://schemas.microsoft.com/office/drawing/2014/main" id="{7BDAD933-D7A7-28B9-9BCB-ABBB305B1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8" name="Google Shape;1337;p7">
              <a:extLst>
                <a:ext uri="{FF2B5EF4-FFF2-40B4-BE49-F238E27FC236}">
                  <a16:creationId xmlns:a16="http://schemas.microsoft.com/office/drawing/2014/main" id="{97A107F3-DBB6-126D-6489-90E9A74F1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9" name="Google Shape;1338;p7">
              <a:extLst>
                <a:ext uri="{FF2B5EF4-FFF2-40B4-BE49-F238E27FC236}">
                  <a16:creationId xmlns:a16="http://schemas.microsoft.com/office/drawing/2014/main" id="{1582A61E-7E0D-B047-7E52-0E9255075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0" name="Google Shape;1339;p7">
              <a:extLst>
                <a:ext uri="{FF2B5EF4-FFF2-40B4-BE49-F238E27FC236}">
                  <a16:creationId xmlns:a16="http://schemas.microsoft.com/office/drawing/2014/main" id="{32F82F83-E43B-196A-BFBC-7AE4CC94C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1" name="Google Shape;1340;p7">
              <a:extLst>
                <a:ext uri="{FF2B5EF4-FFF2-40B4-BE49-F238E27FC236}">
                  <a16:creationId xmlns:a16="http://schemas.microsoft.com/office/drawing/2014/main" id="{5F451760-A7A6-D0C2-8C70-28E6A5D1E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2" name="Google Shape;1341;p7">
              <a:extLst>
                <a:ext uri="{FF2B5EF4-FFF2-40B4-BE49-F238E27FC236}">
                  <a16:creationId xmlns:a16="http://schemas.microsoft.com/office/drawing/2014/main" id="{1DAA5F71-F88F-543F-DAD5-DBD1B75E8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3" name="Google Shape;1342;p7">
              <a:extLst>
                <a:ext uri="{FF2B5EF4-FFF2-40B4-BE49-F238E27FC236}">
                  <a16:creationId xmlns:a16="http://schemas.microsoft.com/office/drawing/2014/main" id="{74D42B3E-A960-7636-A342-831628A6B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4" name="Google Shape;1343;p7">
              <a:extLst>
                <a:ext uri="{FF2B5EF4-FFF2-40B4-BE49-F238E27FC236}">
                  <a16:creationId xmlns:a16="http://schemas.microsoft.com/office/drawing/2014/main" id="{620E7B7B-C528-3C13-D04D-ECF557358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5" name="Google Shape;1344;p7">
              <a:extLst>
                <a:ext uri="{FF2B5EF4-FFF2-40B4-BE49-F238E27FC236}">
                  <a16:creationId xmlns:a16="http://schemas.microsoft.com/office/drawing/2014/main" id="{2FA136DB-2DCC-1675-DE16-646AE90A7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6" name="Google Shape;1345;p7">
              <a:extLst>
                <a:ext uri="{FF2B5EF4-FFF2-40B4-BE49-F238E27FC236}">
                  <a16:creationId xmlns:a16="http://schemas.microsoft.com/office/drawing/2014/main" id="{B6AB9800-9248-9E62-696B-0C03E8012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7" name="Google Shape;1346;p7">
              <a:extLst>
                <a:ext uri="{FF2B5EF4-FFF2-40B4-BE49-F238E27FC236}">
                  <a16:creationId xmlns:a16="http://schemas.microsoft.com/office/drawing/2014/main" id="{3B2EC550-59B7-A724-DBC9-E4A320204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8" name="Google Shape;1347;p7">
              <a:extLst>
                <a:ext uri="{FF2B5EF4-FFF2-40B4-BE49-F238E27FC236}">
                  <a16:creationId xmlns:a16="http://schemas.microsoft.com/office/drawing/2014/main" id="{70F273B2-8965-3123-35EC-20EEEBDD5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9" name="Google Shape;1348;p7">
              <a:extLst>
                <a:ext uri="{FF2B5EF4-FFF2-40B4-BE49-F238E27FC236}">
                  <a16:creationId xmlns:a16="http://schemas.microsoft.com/office/drawing/2014/main" id="{BDF260D8-ACDF-8C94-4C0A-D3D55ADB1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0" name="Google Shape;1349;p7">
              <a:extLst>
                <a:ext uri="{FF2B5EF4-FFF2-40B4-BE49-F238E27FC236}">
                  <a16:creationId xmlns:a16="http://schemas.microsoft.com/office/drawing/2014/main" id="{32113020-D648-9C29-E51C-31391123C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1" name="Google Shape;1350;p7">
              <a:extLst>
                <a:ext uri="{FF2B5EF4-FFF2-40B4-BE49-F238E27FC236}">
                  <a16:creationId xmlns:a16="http://schemas.microsoft.com/office/drawing/2014/main" id="{DFAC47C8-8803-BB95-CE51-03752D8EF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2" name="Google Shape;1351;p7">
              <a:extLst>
                <a:ext uri="{FF2B5EF4-FFF2-40B4-BE49-F238E27FC236}">
                  <a16:creationId xmlns:a16="http://schemas.microsoft.com/office/drawing/2014/main" id="{3EFC46B3-91A6-8535-F5CC-87FF1B4AC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3" name="Google Shape;1352;p7">
              <a:extLst>
                <a:ext uri="{FF2B5EF4-FFF2-40B4-BE49-F238E27FC236}">
                  <a16:creationId xmlns:a16="http://schemas.microsoft.com/office/drawing/2014/main" id="{A9060209-2DFA-6C45-BADC-B72B9E1D5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4" name="Google Shape;1353;p7">
              <a:extLst>
                <a:ext uri="{FF2B5EF4-FFF2-40B4-BE49-F238E27FC236}">
                  <a16:creationId xmlns:a16="http://schemas.microsoft.com/office/drawing/2014/main" id="{036234CA-9294-7804-F4C7-170202B5E1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5" name="Google Shape;1354;p7">
              <a:extLst>
                <a:ext uri="{FF2B5EF4-FFF2-40B4-BE49-F238E27FC236}">
                  <a16:creationId xmlns:a16="http://schemas.microsoft.com/office/drawing/2014/main" id="{5F7B93EF-078F-023C-5C0C-A4582E20C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6" name="Google Shape;1355;p7">
              <a:extLst>
                <a:ext uri="{FF2B5EF4-FFF2-40B4-BE49-F238E27FC236}">
                  <a16:creationId xmlns:a16="http://schemas.microsoft.com/office/drawing/2014/main" id="{315D7165-992D-23F0-6D05-AF158697C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7" name="Google Shape;1356;p7">
              <a:extLst>
                <a:ext uri="{FF2B5EF4-FFF2-40B4-BE49-F238E27FC236}">
                  <a16:creationId xmlns:a16="http://schemas.microsoft.com/office/drawing/2014/main" id="{6E2A8FCE-F2C3-72EC-FEB5-4FEC2260D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8" name="Google Shape;1357;p7">
              <a:extLst>
                <a:ext uri="{FF2B5EF4-FFF2-40B4-BE49-F238E27FC236}">
                  <a16:creationId xmlns:a16="http://schemas.microsoft.com/office/drawing/2014/main" id="{14E9901A-D7A3-0A36-807A-2EFE024C5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9" name="Google Shape;1358;p7">
              <a:extLst>
                <a:ext uri="{FF2B5EF4-FFF2-40B4-BE49-F238E27FC236}">
                  <a16:creationId xmlns:a16="http://schemas.microsoft.com/office/drawing/2014/main" id="{11C8EB91-2A60-5FB6-7828-63E62108E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440" name="Google Shape;1359;p7">
            <a:extLst>
              <a:ext uri="{FF2B5EF4-FFF2-40B4-BE49-F238E27FC236}">
                <a16:creationId xmlns:a16="http://schemas.microsoft.com/office/drawing/2014/main" id="{B8B788F1-506E-86CE-61F9-8ADFAF9BE975}"/>
              </a:ext>
            </a:extLst>
          </p:cNvPr>
          <p:cNvGrpSpPr>
            <a:grpSpLocks/>
          </p:cNvGrpSpPr>
          <p:nvPr/>
        </p:nvGrpSpPr>
        <p:grpSpPr bwMode="auto">
          <a:xfrm>
            <a:off x="-93663" y="-284163"/>
            <a:ext cx="18110201" cy="6878638"/>
            <a:chOff x="-46775" y="-141837"/>
            <a:chExt cx="9055398" cy="3439345"/>
          </a:xfrm>
        </p:grpSpPr>
        <p:grpSp>
          <p:nvGrpSpPr>
            <p:cNvPr id="1441" name="Google Shape;1360;p7">
              <a:extLst>
                <a:ext uri="{FF2B5EF4-FFF2-40B4-BE49-F238E27FC236}">
                  <a16:creationId xmlns:a16="http://schemas.microsoft.com/office/drawing/2014/main" id="{1C91958E-13BF-141B-7792-00805B92AF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69118" y="440272"/>
              <a:ext cx="258178" cy="258242"/>
              <a:chOff x="5052650" y="3025125"/>
              <a:chExt cx="316899" cy="316978"/>
            </a:xfrm>
          </p:grpSpPr>
          <p:sp>
            <p:nvSpPr>
              <p:cNvPr id="1471" name="Google Shape;1361;p7">
                <a:extLst>
                  <a:ext uri="{FF2B5EF4-FFF2-40B4-BE49-F238E27FC236}">
                    <a16:creationId xmlns:a16="http://schemas.microsoft.com/office/drawing/2014/main" id="{3B988A07-5C77-124C-0B38-0AFEB98EC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2650" y="3025125"/>
                <a:ext cx="316899" cy="316978"/>
              </a:xfrm>
              <a:custGeom>
                <a:avLst/>
                <a:gdLst>
                  <a:gd name="T0" fmla="*/ 2008 w 4011"/>
                  <a:gd name="T1" fmla="*/ 1 h 4012"/>
                  <a:gd name="T2" fmla="*/ 0 w 4011"/>
                  <a:gd name="T3" fmla="*/ 2003 h 4012"/>
                  <a:gd name="T4" fmla="*/ 2008 w 4011"/>
                  <a:gd name="T5" fmla="*/ 4011 h 4012"/>
                  <a:gd name="T6" fmla="*/ 4011 w 4011"/>
                  <a:gd name="T7" fmla="*/ 2003 h 4012"/>
                  <a:gd name="T8" fmla="*/ 2008 w 4011"/>
                  <a:gd name="T9" fmla="*/ 1 h 4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72" name="Google Shape;1362;p7">
                <a:extLst>
                  <a:ext uri="{FF2B5EF4-FFF2-40B4-BE49-F238E27FC236}">
                    <a16:creationId xmlns:a16="http://schemas.microsoft.com/office/drawing/2014/main" id="{16FC5D0D-6069-34E4-7BFA-70117CAF4505}"/>
                  </a:ext>
                </a:extLst>
              </p:cNvPr>
              <p:cNvSpPr/>
              <p:nvPr/>
            </p:nvSpPr>
            <p:spPr>
              <a:xfrm>
                <a:off x="5108663" y="3195276"/>
                <a:ext cx="85740" cy="84763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473" name="Google Shape;1363;p7">
                <a:extLst>
                  <a:ext uri="{FF2B5EF4-FFF2-40B4-BE49-F238E27FC236}">
                    <a16:creationId xmlns:a16="http://schemas.microsoft.com/office/drawing/2014/main" id="{7877F8E2-3DF3-AECD-1AA3-29ADA501E981}"/>
                  </a:ext>
                </a:extLst>
              </p:cNvPr>
              <p:cNvSpPr/>
              <p:nvPr/>
            </p:nvSpPr>
            <p:spPr>
              <a:xfrm>
                <a:off x="5164199" y="3190404"/>
                <a:ext cx="36050" cy="32152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</p:grpSp>
        <p:grpSp>
          <p:nvGrpSpPr>
            <p:cNvPr id="1442" name="Google Shape;1364;p7">
              <a:extLst>
                <a:ext uri="{FF2B5EF4-FFF2-40B4-BE49-F238E27FC236}">
                  <a16:creationId xmlns:a16="http://schemas.microsoft.com/office/drawing/2014/main" id="{C395F668-8762-1F02-3F77-9F235F3886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1700" y="-141837"/>
              <a:ext cx="316899" cy="316978"/>
              <a:chOff x="5052650" y="3025125"/>
              <a:chExt cx="316899" cy="316978"/>
            </a:xfrm>
          </p:grpSpPr>
          <p:sp>
            <p:nvSpPr>
              <p:cNvPr id="1468" name="Google Shape;1365;p7">
                <a:extLst>
                  <a:ext uri="{FF2B5EF4-FFF2-40B4-BE49-F238E27FC236}">
                    <a16:creationId xmlns:a16="http://schemas.microsoft.com/office/drawing/2014/main" id="{34D35CF2-0DD1-35B8-B29B-EE612AF21FEA}"/>
                  </a:ext>
                </a:extLst>
              </p:cNvPr>
              <p:cNvSpPr/>
              <p:nvPr/>
            </p:nvSpPr>
            <p:spPr>
              <a:xfrm>
                <a:off x="5052983" y="3025125"/>
                <a:ext cx="316716" cy="316709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469" name="Google Shape;1366;p7">
                <a:extLst>
                  <a:ext uri="{FF2B5EF4-FFF2-40B4-BE49-F238E27FC236}">
                    <a16:creationId xmlns:a16="http://schemas.microsoft.com/office/drawing/2014/main" id="{3350D25F-B06E-31E4-B274-D2D5C61C64B6}"/>
                  </a:ext>
                </a:extLst>
              </p:cNvPr>
              <p:cNvSpPr/>
              <p:nvPr/>
            </p:nvSpPr>
            <p:spPr>
              <a:xfrm>
                <a:off x="5108547" y="3194989"/>
                <a:ext cx="85728" cy="84932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470" name="Google Shape;1367;p7">
                <a:extLst>
                  <a:ext uri="{FF2B5EF4-FFF2-40B4-BE49-F238E27FC236}">
                    <a16:creationId xmlns:a16="http://schemas.microsoft.com/office/drawing/2014/main" id="{ECD9CAA4-0A5A-3893-53D3-5FAEE18EC48A}"/>
                  </a:ext>
                </a:extLst>
              </p:cNvPr>
              <p:cNvSpPr/>
              <p:nvPr/>
            </p:nvSpPr>
            <p:spPr>
              <a:xfrm>
                <a:off x="5164111" y="3190227"/>
                <a:ext cx="3572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</p:grpSp>
        <p:grpSp>
          <p:nvGrpSpPr>
            <p:cNvPr id="1443" name="Google Shape;1368;p7">
              <a:extLst>
                <a:ext uri="{FF2B5EF4-FFF2-40B4-BE49-F238E27FC236}">
                  <a16:creationId xmlns:a16="http://schemas.microsoft.com/office/drawing/2014/main" id="{9A253446-580C-88D3-2AFC-F657A90DE0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6549" y="332270"/>
              <a:ext cx="120724" cy="120609"/>
              <a:chOff x="4788500" y="2618450"/>
              <a:chExt cx="130400" cy="130275"/>
            </a:xfrm>
          </p:grpSpPr>
          <p:sp>
            <p:nvSpPr>
              <p:cNvPr id="1466" name="Google Shape;1369;p7">
                <a:extLst>
                  <a:ext uri="{FF2B5EF4-FFF2-40B4-BE49-F238E27FC236}">
                    <a16:creationId xmlns:a16="http://schemas.microsoft.com/office/drawing/2014/main" id="{D3326249-7754-FBCD-87C8-FE6313D04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67" name="Google Shape;1370;p7">
                <a:extLst>
                  <a:ext uri="{FF2B5EF4-FFF2-40B4-BE49-F238E27FC236}">
                    <a16:creationId xmlns:a16="http://schemas.microsoft.com/office/drawing/2014/main" id="{2E8386A1-55D0-93BE-F59B-1CA8639802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444" name="Google Shape;1371;p7">
              <a:extLst>
                <a:ext uri="{FF2B5EF4-FFF2-40B4-BE49-F238E27FC236}">
                  <a16:creationId xmlns:a16="http://schemas.microsoft.com/office/drawing/2014/main" id="{32B6ED70-96E5-2AD2-1D7B-E6B1E91846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58038" y="2311013"/>
              <a:ext cx="120739" cy="120769"/>
              <a:chOff x="5052650" y="3025125"/>
              <a:chExt cx="316899" cy="316978"/>
            </a:xfrm>
          </p:grpSpPr>
          <p:sp>
            <p:nvSpPr>
              <p:cNvPr id="1463" name="Google Shape;1372;p7">
                <a:extLst>
                  <a:ext uri="{FF2B5EF4-FFF2-40B4-BE49-F238E27FC236}">
                    <a16:creationId xmlns:a16="http://schemas.microsoft.com/office/drawing/2014/main" id="{0B1475D6-2BBF-47D3-EA82-F3895C04FCA7}"/>
                  </a:ext>
                </a:extLst>
              </p:cNvPr>
              <p:cNvSpPr/>
              <p:nvPr/>
            </p:nvSpPr>
            <p:spPr>
              <a:xfrm>
                <a:off x="5051957" y="3024748"/>
                <a:ext cx="316676" cy="316668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464" name="Google Shape;1373;p7">
                <a:extLst>
                  <a:ext uri="{FF2B5EF4-FFF2-40B4-BE49-F238E27FC236}">
                    <a16:creationId xmlns:a16="http://schemas.microsoft.com/office/drawing/2014/main" id="{EFD45EC1-FF53-D410-2F20-EC24A5A712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65" name="Google Shape;1374;p7">
                <a:extLst>
                  <a:ext uri="{FF2B5EF4-FFF2-40B4-BE49-F238E27FC236}">
                    <a16:creationId xmlns:a16="http://schemas.microsoft.com/office/drawing/2014/main" id="{F3DB3169-0DEB-E3CB-01E7-1333B22849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445" name="Google Shape;1375;p7">
              <a:extLst>
                <a:ext uri="{FF2B5EF4-FFF2-40B4-BE49-F238E27FC236}">
                  <a16:creationId xmlns:a16="http://schemas.microsoft.com/office/drawing/2014/main" id="{51E2A80A-0470-4EBC-6B37-938A83BFBC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6775" y="660613"/>
              <a:ext cx="316899" cy="316978"/>
              <a:chOff x="5052650" y="3025125"/>
              <a:chExt cx="316899" cy="316978"/>
            </a:xfrm>
          </p:grpSpPr>
          <p:sp>
            <p:nvSpPr>
              <p:cNvPr id="1460" name="Google Shape;1376;p7">
                <a:extLst>
                  <a:ext uri="{FF2B5EF4-FFF2-40B4-BE49-F238E27FC236}">
                    <a16:creationId xmlns:a16="http://schemas.microsoft.com/office/drawing/2014/main" id="{CF5FCB2C-4D31-4E04-6194-B43BC4986D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2650" y="3025125"/>
                <a:ext cx="316899" cy="316978"/>
              </a:xfrm>
              <a:custGeom>
                <a:avLst/>
                <a:gdLst>
                  <a:gd name="T0" fmla="*/ 2008 w 4011"/>
                  <a:gd name="T1" fmla="*/ 1 h 4012"/>
                  <a:gd name="T2" fmla="*/ 0 w 4011"/>
                  <a:gd name="T3" fmla="*/ 2003 h 4012"/>
                  <a:gd name="T4" fmla="*/ 2008 w 4011"/>
                  <a:gd name="T5" fmla="*/ 4011 h 4012"/>
                  <a:gd name="T6" fmla="*/ 4011 w 4011"/>
                  <a:gd name="T7" fmla="*/ 2003 h 4012"/>
                  <a:gd name="T8" fmla="*/ 2008 w 4011"/>
                  <a:gd name="T9" fmla="*/ 1 h 4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61" name="Google Shape;1377;p7">
                <a:extLst>
                  <a:ext uri="{FF2B5EF4-FFF2-40B4-BE49-F238E27FC236}">
                    <a16:creationId xmlns:a16="http://schemas.microsoft.com/office/drawing/2014/main" id="{251FF7A9-7164-EC3A-DC45-D1B625C8312B}"/>
                  </a:ext>
                </a:extLst>
              </p:cNvPr>
              <p:cNvSpPr/>
              <p:nvPr/>
            </p:nvSpPr>
            <p:spPr>
              <a:xfrm>
                <a:off x="5108215" y="3195026"/>
                <a:ext cx="85728" cy="84932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462" name="Google Shape;1378;p7">
                <a:extLst>
                  <a:ext uri="{FF2B5EF4-FFF2-40B4-BE49-F238E27FC236}">
                    <a16:creationId xmlns:a16="http://schemas.microsoft.com/office/drawing/2014/main" id="{0122EE1F-203E-3C3B-71B2-3260D704ABCB}"/>
                  </a:ext>
                </a:extLst>
              </p:cNvPr>
              <p:cNvSpPr/>
              <p:nvPr/>
            </p:nvSpPr>
            <p:spPr>
              <a:xfrm>
                <a:off x="5163779" y="3190264"/>
                <a:ext cx="3572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</p:grpSp>
        <p:grpSp>
          <p:nvGrpSpPr>
            <p:cNvPr id="1446" name="Google Shape;1379;p7">
              <a:extLst>
                <a:ext uri="{FF2B5EF4-FFF2-40B4-BE49-F238E27FC236}">
                  <a16:creationId xmlns:a16="http://schemas.microsoft.com/office/drawing/2014/main" id="{0BD9E3B2-4FF2-4683-D132-27D3C3688D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1488" y="211513"/>
              <a:ext cx="120739" cy="120769"/>
              <a:chOff x="5052650" y="3025125"/>
              <a:chExt cx="316899" cy="316978"/>
            </a:xfrm>
          </p:grpSpPr>
          <p:sp>
            <p:nvSpPr>
              <p:cNvPr id="1457" name="Google Shape;1380;p7">
                <a:extLst>
                  <a:ext uri="{FF2B5EF4-FFF2-40B4-BE49-F238E27FC236}">
                    <a16:creationId xmlns:a16="http://schemas.microsoft.com/office/drawing/2014/main" id="{4777E0DD-CBE2-8E57-5125-CB7EB57445E6}"/>
                  </a:ext>
                </a:extLst>
              </p:cNvPr>
              <p:cNvSpPr/>
              <p:nvPr/>
            </p:nvSpPr>
            <p:spPr>
              <a:xfrm>
                <a:off x="5052815" y="3024788"/>
                <a:ext cx="316676" cy="316668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458" name="Google Shape;1381;p7">
                <a:extLst>
                  <a:ext uri="{FF2B5EF4-FFF2-40B4-BE49-F238E27FC236}">
                    <a16:creationId xmlns:a16="http://schemas.microsoft.com/office/drawing/2014/main" id="{4ECBE39E-853F-825D-C5F0-3E8CF345DF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59" name="Google Shape;1382;p7">
                <a:extLst>
                  <a:ext uri="{FF2B5EF4-FFF2-40B4-BE49-F238E27FC236}">
                    <a16:creationId xmlns:a16="http://schemas.microsoft.com/office/drawing/2014/main" id="{E773C503-DFAA-8267-624D-F850593CB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447" name="Google Shape;1383;p7">
              <a:extLst>
                <a:ext uri="{FF2B5EF4-FFF2-40B4-BE49-F238E27FC236}">
                  <a16:creationId xmlns:a16="http://schemas.microsoft.com/office/drawing/2014/main" id="{72BAE225-75DE-30B9-F874-D535E30899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663" y="1787838"/>
              <a:ext cx="120739" cy="120769"/>
              <a:chOff x="5052650" y="3025125"/>
              <a:chExt cx="316899" cy="316978"/>
            </a:xfrm>
          </p:grpSpPr>
          <p:sp>
            <p:nvSpPr>
              <p:cNvPr id="1454" name="Google Shape;1384;p7">
                <a:extLst>
                  <a:ext uri="{FF2B5EF4-FFF2-40B4-BE49-F238E27FC236}">
                    <a16:creationId xmlns:a16="http://schemas.microsoft.com/office/drawing/2014/main" id="{7A38CD9A-40F9-0D22-BC4A-93364838C71C}"/>
                  </a:ext>
                </a:extLst>
              </p:cNvPr>
              <p:cNvSpPr/>
              <p:nvPr/>
            </p:nvSpPr>
            <p:spPr>
              <a:xfrm>
                <a:off x="5051881" y="3024983"/>
                <a:ext cx="316676" cy="316668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455" name="Google Shape;1385;p7">
                <a:extLst>
                  <a:ext uri="{FF2B5EF4-FFF2-40B4-BE49-F238E27FC236}">
                    <a16:creationId xmlns:a16="http://schemas.microsoft.com/office/drawing/2014/main" id="{FE20ADC0-DE47-17E6-DB5A-15C198157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56" name="Google Shape;1386;p7">
                <a:extLst>
                  <a:ext uri="{FF2B5EF4-FFF2-40B4-BE49-F238E27FC236}">
                    <a16:creationId xmlns:a16="http://schemas.microsoft.com/office/drawing/2014/main" id="{329FF786-49B4-6EA2-8EDD-AF761F73E5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448" name="Google Shape;1387;p7">
              <a:extLst>
                <a:ext uri="{FF2B5EF4-FFF2-40B4-BE49-F238E27FC236}">
                  <a16:creationId xmlns:a16="http://schemas.microsoft.com/office/drawing/2014/main" id="{2252C1D6-8333-286F-3A7A-F17F9ED806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9252" y="2792204"/>
              <a:ext cx="149621" cy="149504"/>
              <a:chOff x="4788500" y="2618450"/>
              <a:chExt cx="130400" cy="130275"/>
            </a:xfrm>
          </p:grpSpPr>
          <p:sp>
            <p:nvSpPr>
              <p:cNvPr id="1452" name="Google Shape;1388;p7">
                <a:extLst>
                  <a:ext uri="{FF2B5EF4-FFF2-40B4-BE49-F238E27FC236}">
                    <a16:creationId xmlns:a16="http://schemas.microsoft.com/office/drawing/2014/main" id="{9EE57FF1-7949-379E-26F6-9AAC2BEA6D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53" name="Google Shape;1389;p7">
                <a:extLst>
                  <a:ext uri="{FF2B5EF4-FFF2-40B4-BE49-F238E27FC236}">
                    <a16:creationId xmlns:a16="http://schemas.microsoft.com/office/drawing/2014/main" id="{58EE470E-6742-06DC-2648-3A9C1B79D6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449" name="Google Shape;1390;p7">
              <a:extLst>
                <a:ext uri="{FF2B5EF4-FFF2-40B4-BE49-F238E27FC236}">
                  <a16:creationId xmlns:a16="http://schemas.microsoft.com/office/drawing/2014/main" id="{49E4CCFC-7CA1-72CB-677B-1E873E2725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59002" y="3148004"/>
              <a:ext cx="149621" cy="149504"/>
              <a:chOff x="4788500" y="2618450"/>
              <a:chExt cx="130400" cy="130275"/>
            </a:xfrm>
          </p:grpSpPr>
          <p:sp>
            <p:nvSpPr>
              <p:cNvPr id="1450" name="Google Shape;1391;p7">
                <a:extLst>
                  <a:ext uri="{FF2B5EF4-FFF2-40B4-BE49-F238E27FC236}">
                    <a16:creationId xmlns:a16="http://schemas.microsoft.com/office/drawing/2014/main" id="{F8A043D1-5639-ACC8-EC3C-D96E118AB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51" name="Google Shape;1392;p7">
                <a:extLst>
                  <a:ext uri="{FF2B5EF4-FFF2-40B4-BE49-F238E27FC236}">
                    <a16:creationId xmlns:a16="http://schemas.microsoft.com/office/drawing/2014/main" id="{596BA427-B4F5-6D53-AD01-AFEA0FD9D8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sp>
        <p:nvSpPr>
          <p:cNvPr id="1393" name="Google Shape;1393;p7"/>
          <p:cNvSpPr txBox="1">
            <a:spLocks noGrp="1"/>
          </p:cNvSpPr>
          <p:nvPr>
            <p:ph type="title"/>
          </p:nvPr>
        </p:nvSpPr>
        <p:spPr>
          <a:xfrm>
            <a:off x="1440000" y="1952850"/>
            <a:ext cx="7954200" cy="348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endParaRPr/>
          </a:p>
        </p:txBody>
      </p:sp>
      <p:sp>
        <p:nvSpPr>
          <p:cNvPr id="1394" name="Google Shape;1394;p7"/>
          <p:cNvSpPr txBox="1">
            <a:spLocks noGrp="1"/>
          </p:cNvSpPr>
          <p:nvPr>
            <p:ph type="subTitle" idx="1"/>
          </p:nvPr>
        </p:nvSpPr>
        <p:spPr>
          <a:xfrm>
            <a:off x="1440000" y="5439800"/>
            <a:ext cx="7954200" cy="1930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40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96;p8">
            <a:extLst>
              <a:ext uri="{FF2B5EF4-FFF2-40B4-BE49-F238E27FC236}">
                <a16:creationId xmlns:a16="http://schemas.microsoft.com/office/drawing/2014/main" id="{F7DB2E1D-8921-8019-8647-B6B700A7E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0" y="-762000"/>
            <a:ext cx="11811000" cy="11811000"/>
          </a:xfrm>
          <a:prstGeom prst="ellipse">
            <a:avLst/>
          </a:pr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800"/>
          </a:p>
        </p:txBody>
      </p:sp>
      <p:sp>
        <p:nvSpPr>
          <p:cNvPr id="3" name="Google Shape;1397;p8">
            <a:extLst>
              <a:ext uri="{FF2B5EF4-FFF2-40B4-BE49-F238E27FC236}">
                <a16:creationId xmlns:a16="http://schemas.microsoft.com/office/drawing/2014/main" id="{428326FD-FA1C-2F6A-52C0-7DF07941CACE}"/>
              </a:ext>
            </a:extLst>
          </p:cNvPr>
          <p:cNvSpPr>
            <a:spLocks/>
          </p:cNvSpPr>
          <p:nvPr/>
        </p:nvSpPr>
        <p:spPr bwMode="auto">
          <a:xfrm flipH="1">
            <a:off x="-88900" y="6292850"/>
            <a:ext cx="19046825" cy="5611813"/>
          </a:xfrm>
          <a:custGeom>
            <a:avLst/>
            <a:gdLst>
              <a:gd name="T0" fmla="*/ 2987 w 118908"/>
              <a:gd name="T1" fmla="*/ 1 h 80897"/>
              <a:gd name="T2" fmla="*/ 0 w 118908"/>
              <a:gd name="T3" fmla="*/ 80596 h 80897"/>
              <a:gd name="T4" fmla="*/ 117924 w 118908"/>
              <a:gd name="T5" fmla="*/ 80596 h 80897"/>
              <a:gd name="T6" fmla="*/ 118908 w 118908"/>
              <a:gd name="T7" fmla="*/ 80897 h 80897"/>
              <a:gd name="T8" fmla="*/ 118908 w 118908"/>
              <a:gd name="T9" fmla="*/ 12007 h 80897"/>
              <a:gd name="T10" fmla="*/ 73654 w 118908"/>
              <a:gd name="T11" fmla="*/ 30799 h 80897"/>
              <a:gd name="T12" fmla="*/ 69894 w 118908"/>
              <a:gd name="T13" fmla="*/ 31016 h 80897"/>
              <a:gd name="T14" fmla="*/ 42770 w 118908"/>
              <a:gd name="T15" fmla="*/ 21835 h 80897"/>
              <a:gd name="T16" fmla="*/ 15294 w 118908"/>
              <a:gd name="T17" fmla="*/ 4006 h 80897"/>
              <a:gd name="T18" fmla="*/ 2987 w 118908"/>
              <a:gd name="T19" fmla="*/ 1 h 808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908" h="80897" extrusionOk="0">
                <a:moveTo>
                  <a:pt x="2987" y="1"/>
                </a:moveTo>
                <a:lnTo>
                  <a:pt x="0" y="80596"/>
                </a:lnTo>
                <a:lnTo>
                  <a:pt x="117924" y="80596"/>
                </a:lnTo>
                <a:cubicBezTo>
                  <a:pt x="118004" y="80596"/>
                  <a:pt x="118828" y="80897"/>
                  <a:pt x="118908" y="80897"/>
                </a:cubicBezTo>
                <a:lnTo>
                  <a:pt x="118908" y="12007"/>
                </a:lnTo>
                <a:cubicBezTo>
                  <a:pt x="102670" y="14597"/>
                  <a:pt x="89982" y="28887"/>
                  <a:pt x="73654" y="30799"/>
                </a:cubicBezTo>
                <a:cubicBezTo>
                  <a:pt x="72398" y="30946"/>
                  <a:pt x="71145" y="31016"/>
                  <a:pt x="69894" y="31016"/>
                </a:cubicBezTo>
                <a:cubicBezTo>
                  <a:pt x="60336" y="31016"/>
                  <a:pt x="50986" y="26926"/>
                  <a:pt x="42770" y="21835"/>
                </a:cubicBezTo>
                <a:cubicBezTo>
                  <a:pt x="33484" y="16083"/>
                  <a:pt x="25032" y="8960"/>
                  <a:pt x="15294" y="4006"/>
                </a:cubicBezTo>
                <a:cubicBezTo>
                  <a:pt x="11429" y="2034"/>
                  <a:pt x="7308" y="402"/>
                  <a:pt x="2987" y="1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4" name="Google Shape;1398;p8">
            <a:extLst>
              <a:ext uri="{FF2B5EF4-FFF2-40B4-BE49-F238E27FC236}">
                <a16:creationId xmlns:a16="http://schemas.microsoft.com/office/drawing/2014/main" id="{EE6C9DEF-CEFC-FB5E-06E1-7151367FED10}"/>
              </a:ext>
            </a:extLst>
          </p:cNvPr>
          <p:cNvSpPr/>
          <p:nvPr/>
        </p:nvSpPr>
        <p:spPr>
          <a:xfrm flipH="1">
            <a:off x="0" y="7664450"/>
            <a:ext cx="18288000" cy="2444750"/>
          </a:xfrm>
          <a:custGeom>
            <a:avLst/>
            <a:gdLst/>
            <a:ahLst/>
            <a:cxnLst/>
            <a:rect l="l" t="t" r="r" b="b"/>
            <a:pathLst>
              <a:path w="108242" h="34046" extrusionOk="0">
                <a:moveTo>
                  <a:pt x="1249" y="1"/>
                </a:moveTo>
                <a:cubicBezTo>
                  <a:pt x="833" y="1"/>
                  <a:pt x="417" y="7"/>
                  <a:pt x="0" y="20"/>
                </a:cubicBezTo>
                <a:lnTo>
                  <a:pt x="0" y="34046"/>
                </a:lnTo>
                <a:lnTo>
                  <a:pt x="108242" y="34046"/>
                </a:lnTo>
                <a:lnTo>
                  <a:pt x="108242" y="22491"/>
                </a:lnTo>
                <a:cubicBezTo>
                  <a:pt x="99670" y="23739"/>
                  <a:pt x="90990" y="24819"/>
                  <a:pt x="82399" y="24819"/>
                </a:cubicBezTo>
                <a:cubicBezTo>
                  <a:pt x="75817" y="24819"/>
                  <a:pt x="69288" y="24185"/>
                  <a:pt x="62902" y="22506"/>
                </a:cubicBezTo>
                <a:cubicBezTo>
                  <a:pt x="53767" y="20102"/>
                  <a:pt x="45355" y="15670"/>
                  <a:pt x="36917" y="11364"/>
                </a:cubicBezTo>
                <a:cubicBezTo>
                  <a:pt x="35175" y="10475"/>
                  <a:pt x="33429" y="9592"/>
                  <a:pt x="31677" y="8733"/>
                </a:cubicBezTo>
                <a:cubicBezTo>
                  <a:pt x="22119" y="4054"/>
                  <a:pt x="11836" y="1"/>
                  <a:pt x="12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sp>
        <p:nvSpPr>
          <p:cNvPr id="5" name="Google Shape;1399;p8">
            <a:extLst>
              <a:ext uri="{FF2B5EF4-FFF2-40B4-BE49-F238E27FC236}">
                <a16:creationId xmlns:a16="http://schemas.microsoft.com/office/drawing/2014/main" id="{2C082450-FCEC-BA47-407E-2152D7590C82}"/>
              </a:ext>
            </a:extLst>
          </p:cNvPr>
          <p:cNvSpPr/>
          <p:nvPr/>
        </p:nvSpPr>
        <p:spPr>
          <a:xfrm flipH="1">
            <a:off x="1055688" y="8115300"/>
            <a:ext cx="17232312" cy="1543050"/>
          </a:xfrm>
          <a:custGeom>
            <a:avLst/>
            <a:gdLst/>
            <a:ahLst/>
            <a:cxnLst/>
            <a:rect l="l" t="t" r="r" b="b"/>
            <a:pathLst>
              <a:path w="71325" h="21506" extrusionOk="0">
                <a:moveTo>
                  <a:pt x="66486" y="1"/>
                </a:moveTo>
                <a:cubicBezTo>
                  <a:pt x="57639" y="1"/>
                  <a:pt x="48667" y="1874"/>
                  <a:pt x="39989" y="3894"/>
                </a:cubicBezTo>
                <a:cubicBezTo>
                  <a:pt x="33911" y="5309"/>
                  <a:pt x="27832" y="6780"/>
                  <a:pt x="21658" y="7743"/>
                </a:cubicBezTo>
                <a:cubicBezTo>
                  <a:pt x="17551" y="8389"/>
                  <a:pt x="13389" y="8805"/>
                  <a:pt x="9228" y="8805"/>
                </a:cubicBezTo>
                <a:cubicBezTo>
                  <a:pt x="7182" y="8805"/>
                  <a:pt x="5136" y="8705"/>
                  <a:pt x="3097" y="8481"/>
                </a:cubicBezTo>
                <a:cubicBezTo>
                  <a:pt x="2058" y="8366"/>
                  <a:pt x="1029" y="8230"/>
                  <a:pt x="0" y="8050"/>
                </a:cubicBezTo>
                <a:lnTo>
                  <a:pt x="0" y="8050"/>
                </a:lnTo>
                <a:cubicBezTo>
                  <a:pt x="8438" y="12356"/>
                  <a:pt x="16850" y="16788"/>
                  <a:pt x="25985" y="19192"/>
                </a:cubicBezTo>
                <a:cubicBezTo>
                  <a:pt x="32371" y="20871"/>
                  <a:pt x="38900" y="21505"/>
                  <a:pt x="45482" y="21505"/>
                </a:cubicBezTo>
                <a:cubicBezTo>
                  <a:pt x="54073" y="21505"/>
                  <a:pt x="62753" y="20425"/>
                  <a:pt x="71325" y="19177"/>
                </a:cubicBezTo>
                <a:lnTo>
                  <a:pt x="71325" y="199"/>
                </a:lnTo>
                <a:cubicBezTo>
                  <a:pt x="69718" y="64"/>
                  <a:pt x="68104" y="1"/>
                  <a:pt x="6648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6" name="Google Shape;1400;p8">
            <a:extLst>
              <a:ext uri="{FF2B5EF4-FFF2-40B4-BE49-F238E27FC236}">
                <a16:creationId xmlns:a16="http://schemas.microsoft.com/office/drawing/2014/main" id="{E7655750-E23F-35E9-7BDA-1C445D38C03A}"/>
              </a:ext>
            </a:extLst>
          </p:cNvPr>
          <p:cNvGrpSpPr>
            <a:grpSpLocks/>
          </p:cNvGrpSpPr>
          <p:nvPr/>
        </p:nvGrpSpPr>
        <p:grpSpPr bwMode="auto">
          <a:xfrm rot="571637">
            <a:off x="7035800" y="8286750"/>
            <a:ext cx="3440113" cy="1128713"/>
            <a:chOff x="1656825" y="3872400"/>
            <a:chExt cx="835625" cy="274075"/>
          </a:xfrm>
        </p:grpSpPr>
        <p:sp>
          <p:nvSpPr>
            <p:cNvPr id="7" name="Google Shape;1401;p8">
              <a:extLst>
                <a:ext uri="{FF2B5EF4-FFF2-40B4-BE49-F238E27FC236}">
                  <a16:creationId xmlns:a16="http://schemas.microsoft.com/office/drawing/2014/main" id="{388908C6-1EA0-A92F-22D6-28DAE9C2E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" name="Google Shape;1402;p8">
              <a:extLst>
                <a:ext uri="{FF2B5EF4-FFF2-40B4-BE49-F238E27FC236}">
                  <a16:creationId xmlns:a16="http://schemas.microsoft.com/office/drawing/2014/main" id="{31AE0014-8E61-5036-3C6F-B38B0C5BB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1403;p8">
              <a:extLst>
                <a:ext uri="{FF2B5EF4-FFF2-40B4-BE49-F238E27FC236}">
                  <a16:creationId xmlns:a16="http://schemas.microsoft.com/office/drawing/2014/main" id="{656BE0F1-DBDC-EC4F-9EC2-172D22024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1404;p8">
              <a:extLst>
                <a:ext uri="{FF2B5EF4-FFF2-40B4-BE49-F238E27FC236}">
                  <a16:creationId xmlns:a16="http://schemas.microsoft.com/office/drawing/2014/main" id="{DEF55C4C-0070-10B6-0A88-2A851FF31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1405;p8">
              <a:extLst>
                <a:ext uri="{FF2B5EF4-FFF2-40B4-BE49-F238E27FC236}">
                  <a16:creationId xmlns:a16="http://schemas.microsoft.com/office/drawing/2014/main" id="{8EA1B5AF-83A0-753C-61F5-0805F35F5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1406;p8">
              <a:extLst>
                <a:ext uri="{FF2B5EF4-FFF2-40B4-BE49-F238E27FC236}">
                  <a16:creationId xmlns:a16="http://schemas.microsoft.com/office/drawing/2014/main" id="{510D7076-E45D-0E49-7FBF-4C042DE89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1407;p8">
              <a:extLst>
                <a:ext uri="{FF2B5EF4-FFF2-40B4-BE49-F238E27FC236}">
                  <a16:creationId xmlns:a16="http://schemas.microsoft.com/office/drawing/2014/main" id="{DD50FC32-7ADD-1514-DE4C-0219ED6C4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1408;p8">
              <a:extLst>
                <a:ext uri="{FF2B5EF4-FFF2-40B4-BE49-F238E27FC236}">
                  <a16:creationId xmlns:a16="http://schemas.microsoft.com/office/drawing/2014/main" id="{C591BC3F-9307-5526-300F-E3349F160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1409;p8">
              <a:extLst>
                <a:ext uri="{FF2B5EF4-FFF2-40B4-BE49-F238E27FC236}">
                  <a16:creationId xmlns:a16="http://schemas.microsoft.com/office/drawing/2014/main" id="{9A804CFE-F5BC-7AC0-453E-2602F46EE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1410;p8">
              <a:extLst>
                <a:ext uri="{FF2B5EF4-FFF2-40B4-BE49-F238E27FC236}">
                  <a16:creationId xmlns:a16="http://schemas.microsoft.com/office/drawing/2014/main" id="{89DEFF20-E853-F051-1C45-7752588B8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1411;p8">
              <a:extLst>
                <a:ext uri="{FF2B5EF4-FFF2-40B4-BE49-F238E27FC236}">
                  <a16:creationId xmlns:a16="http://schemas.microsoft.com/office/drawing/2014/main" id="{A5CA2F65-3A43-9ED8-C94E-F2304E103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1412;p8">
              <a:extLst>
                <a:ext uri="{FF2B5EF4-FFF2-40B4-BE49-F238E27FC236}">
                  <a16:creationId xmlns:a16="http://schemas.microsoft.com/office/drawing/2014/main" id="{3FBFEAF2-1D51-50EE-2E78-E115EF8F8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1413;p8">
              <a:extLst>
                <a:ext uri="{FF2B5EF4-FFF2-40B4-BE49-F238E27FC236}">
                  <a16:creationId xmlns:a16="http://schemas.microsoft.com/office/drawing/2014/main" id="{E4366BBA-A564-FB5F-0DC3-129608F89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1414;p8">
              <a:extLst>
                <a:ext uri="{FF2B5EF4-FFF2-40B4-BE49-F238E27FC236}">
                  <a16:creationId xmlns:a16="http://schemas.microsoft.com/office/drawing/2014/main" id="{08172725-77A3-3E72-2EF2-07FB32BBB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415;p8">
              <a:extLst>
                <a:ext uri="{FF2B5EF4-FFF2-40B4-BE49-F238E27FC236}">
                  <a16:creationId xmlns:a16="http://schemas.microsoft.com/office/drawing/2014/main" id="{4482AB75-692B-ED14-BF03-C39C204C9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1416;p8">
              <a:extLst>
                <a:ext uri="{FF2B5EF4-FFF2-40B4-BE49-F238E27FC236}">
                  <a16:creationId xmlns:a16="http://schemas.microsoft.com/office/drawing/2014/main" id="{89C3F2DC-D3F6-0D1B-78AC-66B0F8163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1417;p8">
              <a:extLst>
                <a:ext uri="{FF2B5EF4-FFF2-40B4-BE49-F238E27FC236}">
                  <a16:creationId xmlns:a16="http://schemas.microsoft.com/office/drawing/2014/main" id="{32DD7616-C034-AB3A-AF53-8DFA4D5CA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1418;p8">
              <a:extLst>
                <a:ext uri="{FF2B5EF4-FFF2-40B4-BE49-F238E27FC236}">
                  <a16:creationId xmlns:a16="http://schemas.microsoft.com/office/drawing/2014/main" id="{8826C263-9637-DB26-A7E7-921332A53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1419;p8">
              <a:extLst>
                <a:ext uri="{FF2B5EF4-FFF2-40B4-BE49-F238E27FC236}">
                  <a16:creationId xmlns:a16="http://schemas.microsoft.com/office/drawing/2014/main" id="{9BA5C71F-3A50-0091-7B4C-FE5ECD5AE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1420;p8">
              <a:extLst>
                <a:ext uri="{FF2B5EF4-FFF2-40B4-BE49-F238E27FC236}">
                  <a16:creationId xmlns:a16="http://schemas.microsoft.com/office/drawing/2014/main" id="{524EC7BD-0AF8-63C4-0D13-E3ADE0DF3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1421;p8">
              <a:extLst>
                <a:ext uri="{FF2B5EF4-FFF2-40B4-BE49-F238E27FC236}">
                  <a16:creationId xmlns:a16="http://schemas.microsoft.com/office/drawing/2014/main" id="{1EA3EFB0-3321-734C-C62F-D90FB497A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1422;p8">
              <a:extLst>
                <a:ext uri="{FF2B5EF4-FFF2-40B4-BE49-F238E27FC236}">
                  <a16:creationId xmlns:a16="http://schemas.microsoft.com/office/drawing/2014/main" id="{4A6BB63C-9C96-384E-6D34-8F14F6678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1423;p8">
              <a:extLst>
                <a:ext uri="{FF2B5EF4-FFF2-40B4-BE49-F238E27FC236}">
                  <a16:creationId xmlns:a16="http://schemas.microsoft.com/office/drawing/2014/main" id="{469F89C5-C0DB-3605-771C-BE68718E0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1424;p8">
              <a:extLst>
                <a:ext uri="{FF2B5EF4-FFF2-40B4-BE49-F238E27FC236}">
                  <a16:creationId xmlns:a16="http://schemas.microsoft.com/office/drawing/2014/main" id="{74938AE6-4636-BE11-6E7F-580435274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1425;p8">
              <a:extLst>
                <a:ext uri="{FF2B5EF4-FFF2-40B4-BE49-F238E27FC236}">
                  <a16:creationId xmlns:a16="http://schemas.microsoft.com/office/drawing/2014/main" id="{23AB1244-79F5-ECA4-4A20-56BD077AB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1426;p8">
              <a:extLst>
                <a:ext uri="{FF2B5EF4-FFF2-40B4-BE49-F238E27FC236}">
                  <a16:creationId xmlns:a16="http://schemas.microsoft.com/office/drawing/2014/main" id="{0CA4CA63-A2AC-1D89-92D2-79C210955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3" name="Google Shape;1427;p8">
            <a:extLst>
              <a:ext uri="{FF2B5EF4-FFF2-40B4-BE49-F238E27FC236}">
                <a16:creationId xmlns:a16="http://schemas.microsoft.com/office/drawing/2014/main" id="{4237330D-999B-8BB4-2F31-8A91D25994F4}"/>
              </a:ext>
            </a:extLst>
          </p:cNvPr>
          <p:cNvSpPr/>
          <p:nvPr/>
        </p:nvSpPr>
        <p:spPr>
          <a:xfrm>
            <a:off x="0" y="7877175"/>
            <a:ext cx="18288000" cy="2443163"/>
          </a:xfrm>
          <a:custGeom>
            <a:avLst/>
            <a:gdLst/>
            <a:ahLst/>
            <a:cxnLst/>
            <a:rect l="l" t="t" r="r" b="b"/>
            <a:pathLst>
              <a:path w="108242" h="34046" extrusionOk="0">
                <a:moveTo>
                  <a:pt x="1249" y="1"/>
                </a:moveTo>
                <a:cubicBezTo>
                  <a:pt x="833" y="1"/>
                  <a:pt x="417" y="7"/>
                  <a:pt x="0" y="20"/>
                </a:cubicBezTo>
                <a:lnTo>
                  <a:pt x="0" y="34046"/>
                </a:lnTo>
                <a:lnTo>
                  <a:pt x="108242" y="34046"/>
                </a:lnTo>
                <a:lnTo>
                  <a:pt x="108242" y="22491"/>
                </a:lnTo>
                <a:cubicBezTo>
                  <a:pt x="99670" y="23739"/>
                  <a:pt x="90990" y="24819"/>
                  <a:pt x="82399" y="24819"/>
                </a:cubicBezTo>
                <a:cubicBezTo>
                  <a:pt x="75817" y="24819"/>
                  <a:pt x="69288" y="24185"/>
                  <a:pt x="62902" y="22506"/>
                </a:cubicBezTo>
                <a:cubicBezTo>
                  <a:pt x="53767" y="20102"/>
                  <a:pt x="45355" y="15670"/>
                  <a:pt x="36917" y="11364"/>
                </a:cubicBezTo>
                <a:cubicBezTo>
                  <a:pt x="35175" y="10475"/>
                  <a:pt x="33429" y="9592"/>
                  <a:pt x="31677" y="8733"/>
                </a:cubicBezTo>
                <a:cubicBezTo>
                  <a:pt x="22119" y="4054"/>
                  <a:pt x="11836" y="1"/>
                  <a:pt x="12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34" name="Google Shape;1428;p8">
            <a:extLst>
              <a:ext uri="{FF2B5EF4-FFF2-40B4-BE49-F238E27FC236}">
                <a16:creationId xmlns:a16="http://schemas.microsoft.com/office/drawing/2014/main" id="{6C53A3D8-1DC3-3EE5-668D-51737D6CA765}"/>
              </a:ext>
            </a:extLst>
          </p:cNvPr>
          <p:cNvGrpSpPr>
            <a:grpSpLocks/>
          </p:cNvGrpSpPr>
          <p:nvPr/>
        </p:nvGrpSpPr>
        <p:grpSpPr bwMode="auto">
          <a:xfrm>
            <a:off x="15614650" y="2025650"/>
            <a:ext cx="2466975" cy="1389063"/>
            <a:chOff x="2437450" y="2382200"/>
            <a:chExt cx="767975" cy="432750"/>
          </a:xfrm>
        </p:grpSpPr>
        <p:sp>
          <p:nvSpPr>
            <p:cNvPr id="35" name="Google Shape;1429;p8">
              <a:extLst>
                <a:ext uri="{FF2B5EF4-FFF2-40B4-BE49-F238E27FC236}">
                  <a16:creationId xmlns:a16="http://schemas.microsoft.com/office/drawing/2014/main" id="{3824884E-2415-D3A1-6AFE-38740011D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7450" y="2454450"/>
              <a:ext cx="179475" cy="283475"/>
            </a:xfrm>
            <a:custGeom>
              <a:avLst/>
              <a:gdLst>
                <a:gd name="T0" fmla="*/ 3737 w 7179"/>
                <a:gd name="T1" fmla="*/ 4433 h 11339"/>
                <a:gd name="T2" fmla="*/ 4202 w 7179"/>
                <a:gd name="T3" fmla="*/ 4809 h 11339"/>
                <a:gd name="T4" fmla="*/ 4548 w 7179"/>
                <a:gd name="T5" fmla="*/ 4751 h 11339"/>
                <a:gd name="T6" fmla="*/ 4623 w 7179"/>
                <a:gd name="T7" fmla="*/ 4753 h 11339"/>
                <a:gd name="T8" fmla="*/ 5582 w 7179"/>
                <a:gd name="T9" fmla="*/ 5878 h 11339"/>
                <a:gd name="T10" fmla="*/ 4541 w 7179"/>
                <a:gd name="T11" fmla="*/ 6845 h 11339"/>
                <a:gd name="T12" fmla="*/ 4458 w 7179"/>
                <a:gd name="T13" fmla="*/ 6841 h 11339"/>
                <a:gd name="T14" fmla="*/ 3499 w 7179"/>
                <a:gd name="T15" fmla="*/ 5717 h 11339"/>
                <a:gd name="T16" fmla="*/ 3579 w 7179"/>
                <a:gd name="T17" fmla="*/ 5386 h 11339"/>
                <a:gd name="T18" fmla="*/ 3248 w 7179"/>
                <a:gd name="T19" fmla="*/ 5009 h 11339"/>
                <a:gd name="T20" fmla="*/ 3645 w 7179"/>
                <a:gd name="T21" fmla="*/ 4442 h 11339"/>
                <a:gd name="T22" fmla="*/ 3737 w 7179"/>
                <a:gd name="T23" fmla="*/ 4433 h 11339"/>
                <a:gd name="T24" fmla="*/ 6139 w 7179"/>
                <a:gd name="T25" fmla="*/ 0 h 11339"/>
                <a:gd name="T26" fmla="*/ 4608 w 7179"/>
                <a:gd name="T27" fmla="*/ 1536 h 11339"/>
                <a:gd name="T28" fmla="*/ 2691 w 7179"/>
                <a:gd name="T29" fmla="*/ 3900 h 11339"/>
                <a:gd name="T30" fmla="*/ 104 w 7179"/>
                <a:gd name="T31" fmla="*/ 5137 h 11339"/>
                <a:gd name="T32" fmla="*/ 1 w 7179"/>
                <a:gd name="T33" fmla="*/ 5135 h 11339"/>
                <a:gd name="T34" fmla="*/ 1 w 7179"/>
                <a:gd name="T35" fmla="*/ 6395 h 11339"/>
                <a:gd name="T36" fmla="*/ 104 w 7179"/>
                <a:gd name="T37" fmla="*/ 6393 h 11339"/>
                <a:gd name="T38" fmla="*/ 2691 w 7179"/>
                <a:gd name="T39" fmla="*/ 7624 h 11339"/>
                <a:gd name="T40" fmla="*/ 4608 w 7179"/>
                <a:gd name="T41" fmla="*/ 9988 h 11339"/>
                <a:gd name="T42" fmla="*/ 5918 w 7179"/>
                <a:gd name="T43" fmla="*/ 11339 h 11339"/>
                <a:gd name="T44" fmla="*/ 7023 w 7179"/>
                <a:gd name="T45" fmla="*/ 4086 h 11339"/>
                <a:gd name="T46" fmla="*/ 6174 w 7179"/>
                <a:gd name="T47" fmla="*/ 35 h 11339"/>
                <a:gd name="T48" fmla="*/ 6139 w 7179"/>
                <a:gd name="T49" fmla="*/ 0 h 11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79" h="11339" extrusionOk="0">
                  <a:moveTo>
                    <a:pt x="3737" y="4433"/>
                  </a:moveTo>
                  <a:cubicBezTo>
                    <a:pt x="3957" y="4433"/>
                    <a:pt x="4153" y="4588"/>
                    <a:pt x="4202" y="4809"/>
                  </a:cubicBezTo>
                  <a:cubicBezTo>
                    <a:pt x="4310" y="4771"/>
                    <a:pt x="4426" y="4751"/>
                    <a:pt x="4548" y="4751"/>
                  </a:cubicBezTo>
                  <a:cubicBezTo>
                    <a:pt x="4573" y="4751"/>
                    <a:pt x="4598" y="4752"/>
                    <a:pt x="4623" y="4753"/>
                  </a:cubicBezTo>
                  <a:cubicBezTo>
                    <a:pt x="5196" y="4798"/>
                    <a:pt x="5627" y="5300"/>
                    <a:pt x="5582" y="5878"/>
                  </a:cubicBezTo>
                  <a:cubicBezTo>
                    <a:pt x="5539" y="6427"/>
                    <a:pt x="5082" y="6845"/>
                    <a:pt x="4541" y="6845"/>
                  </a:cubicBezTo>
                  <a:cubicBezTo>
                    <a:pt x="4513" y="6845"/>
                    <a:pt x="4486" y="6844"/>
                    <a:pt x="4458" y="6841"/>
                  </a:cubicBezTo>
                  <a:cubicBezTo>
                    <a:pt x="3886" y="6796"/>
                    <a:pt x="3454" y="6294"/>
                    <a:pt x="3499" y="5717"/>
                  </a:cubicBezTo>
                  <a:cubicBezTo>
                    <a:pt x="3504" y="5602"/>
                    <a:pt x="3534" y="5486"/>
                    <a:pt x="3579" y="5386"/>
                  </a:cubicBezTo>
                  <a:cubicBezTo>
                    <a:pt x="3414" y="5331"/>
                    <a:pt x="3283" y="5190"/>
                    <a:pt x="3248" y="5009"/>
                  </a:cubicBezTo>
                  <a:cubicBezTo>
                    <a:pt x="3203" y="4743"/>
                    <a:pt x="3379" y="4487"/>
                    <a:pt x="3645" y="4442"/>
                  </a:cubicBezTo>
                  <a:cubicBezTo>
                    <a:pt x="3676" y="4436"/>
                    <a:pt x="3706" y="4433"/>
                    <a:pt x="3737" y="4433"/>
                  </a:cubicBezTo>
                  <a:close/>
                  <a:moveTo>
                    <a:pt x="6139" y="0"/>
                  </a:moveTo>
                  <a:cubicBezTo>
                    <a:pt x="5582" y="462"/>
                    <a:pt x="5070" y="979"/>
                    <a:pt x="4608" y="1536"/>
                  </a:cubicBezTo>
                  <a:cubicBezTo>
                    <a:pt x="3966" y="2319"/>
                    <a:pt x="3414" y="3187"/>
                    <a:pt x="2691" y="3900"/>
                  </a:cubicBezTo>
                  <a:cubicBezTo>
                    <a:pt x="1993" y="4589"/>
                    <a:pt x="1083" y="5137"/>
                    <a:pt x="104" y="5137"/>
                  </a:cubicBezTo>
                  <a:cubicBezTo>
                    <a:pt x="69" y="5137"/>
                    <a:pt x="35" y="5136"/>
                    <a:pt x="1" y="5135"/>
                  </a:cubicBezTo>
                  <a:lnTo>
                    <a:pt x="1" y="6395"/>
                  </a:lnTo>
                  <a:cubicBezTo>
                    <a:pt x="35" y="6393"/>
                    <a:pt x="69" y="6393"/>
                    <a:pt x="104" y="6393"/>
                  </a:cubicBezTo>
                  <a:cubicBezTo>
                    <a:pt x="1083" y="6393"/>
                    <a:pt x="1993" y="6941"/>
                    <a:pt x="2691" y="7624"/>
                  </a:cubicBezTo>
                  <a:cubicBezTo>
                    <a:pt x="3414" y="8337"/>
                    <a:pt x="3966" y="9205"/>
                    <a:pt x="4608" y="9988"/>
                  </a:cubicBezTo>
                  <a:cubicBezTo>
                    <a:pt x="5010" y="10475"/>
                    <a:pt x="5447" y="10922"/>
                    <a:pt x="5918" y="11339"/>
                  </a:cubicBezTo>
                  <a:cubicBezTo>
                    <a:pt x="7148" y="9190"/>
                    <a:pt x="7178" y="6565"/>
                    <a:pt x="7023" y="4086"/>
                  </a:cubicBezTo>
                  <a:cubicBezTo>
                    <a:pt x="6937" y="2700"/>
                    <a:pt x="6792" y="1280"/>
                    <a:pt x="6174" y="35"/>
                  </a:cubicBezTo>
                  <a:lnTo>
                    <a:pt x="61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1430;p8">
              <a:extLst>
                <a:ext uri="{FF2B5EF4-FFF2-40B4-BE49-F238E27FC236}">
                  <a16:creationId xmlns:a16="http://schemas.microsoft.com/office/drawing/2014/main" id="{7AF5868C-8A54-9377-7FB3-7764E77CE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5400" y="2382200"/>
              <a:ext cx="620025" cy="432750"/>
            </a:xfrm>
            <a:custGeom>
              <a:avLst/>
              <a:gdLst>
                <a:gd name="T0" fmla="*/ 5923 w 24801"/>
                <a:gd name="T1" fmla="*/ 1675 h 17310"/>
                <a:gd name="T2" fmla="*/ 5623 w 24801"/>
                <a:gd name="T3" fmla="*/ 2002 h 17310"/>
                <a:gd name="T4" fmla="*/ 5602 w 24801"/>
                <a:gd name="T5" fmla="*/ 1384 h 17310"/>
                <a:gd name="T6" fmla="*/ 4496 w 24801"/>
                <a:gd name="T7" fmla="*/ 2393 h 17310"/>
                <a:gd name="T8" fmla="*/ 4508 w 24801"/>
                <a:gd name="T9" fmla="*/ 3010 h 17310"/>
                <a:gd name="T10" fmla="*/ 4182 w 24801"/>
                <a:gd name="T11" fmla="*/ 2714 h 17310"/>
                <a:gd name="T12" fmla="*/ 4496 w 24801"/>
                <a:gd name="T13" fmla="*/ 2393 h 17310"/>
                <a:gd name="T14" fmla="*/ 14045 w 24801"/>
                <a:gd name="T15" fmla="*/ 8492 h 17310"/>
                <a:gd name="T16" fmla="*/ 13739 w 24801"/>
                <a:gd name="T17" fmla="*/ 8818 h 17310"/>
                <a:gd name="T18" fmla="*/ 13718 w 24801"/>
                <a:gd name="T19" fmla="*/ 8200 h 17310"/>
                <a:gd name="T20" fmla="*/ 17129 w 24801"/>
                <a:gd name="T21" fmla="*/ 9425 h 17310"/>
                <a:gd name="T22" fmla="*/ 17141 w 24801"/>
                <a:gd name="T23" fmla="*/ 10043 h 17310"/>
                <a:gd name="T24" fmla="*/ 16815 w 24801"/>
                <a:gd name="T25" fmla="*/ 9751 h 17310"/>
                <a:gd name="T26" fmla="*/ 17129 w 24801"/>
                <a:gd name="T27" fmla="*/ 9425 h 17310"/>
                <a:gd name="T28" fmla="*/ 13723 w 24801"/>
                <a:gd name="T29" fmla="*/ 10821 h 17310"/>
                <a:gd name="T30" fmla="*/ 13414 w 24801"/>
                <a:gd name="T31" fmla="*/ 11142 h 17310"/>
                <a:gd name="T32" fmla="*/ 13402 w 24801"/>
                <a:gd name="T33" fmla="*/ 10524 h 17310"/>
                <a:gd name="T34" fmla="*/ 14671 w 24801"/>
                <a:gd name="T35" fmla="*/ 11428 h 17310"/>
                <a:gd name="T36" fmla="*/ 14692 w 24801"/>
                <a:gd name="T37" fmla="*/ 12045 h 17310"/>
                <a:gd name="T38" fmla="*/ 14366 w 24801"/>
                <a:gd name="T39" fmla="*/ 11754 h 17310"/>
                <a:gd name="T40" fmla="*/ 14671 w 24801"/>
                <a:gd name="T41" fmla="*/ 11428 h 17310"/>
                <a:gd name="T42" fmla="*/ 4493 w 24801"/>
                <a:gd name="T43" fmla="*/ 14675 h 17310"/>
                <a:gd name="T44" fmla="*/ 4178 w 24801"/>
                <a:gd name="T45" fmla="*/ 14997 h 17310"/>
                <a:gd name="T46" fmla="*/ 4166 w 24801"/>
                <a:gd name="T47" fmla="*/ 14379 h 17310"/>
                <a:gd name="T48" fmla="*/ 8163 w 24801"/>
                <a:gd name="T49" fmla="*/ 0 h 17310"/>
                <a:gd name="T50" fmla="*/ 256 w 24801"/>
                <a:gd name="T51" fmla="*/ 2925 h 17310"/>
                <a:gd name="T52" fmla="*/ 0 w 24801"/>
                <a:gd name="T53" fmla="*/ 14229 h 17310"/>
                <a:gd name="T54" fmla="*/ 9713 w 24801"/>
                <a:gd name="T55" fmla="*/ 17205 h 17310"/>
                <a:gd name="T56" fmla="*/ 24081 w 24801"/>
                <a:gd name="T57" fmla="*/ 11577 h 17310"/>
                <a:gd name="T58" fmla="*/ 20188 w 24801"/>
                <a:gd name="T59" fmla="*/ 8652 h 17310"/>
                <a:gd name="T60" fmla="*/ 24097 w 24801"/>
                <a:gd name="T61" fmla="*/ 5729 h 17310"/>
                <a:gd name="T62" fmla="*/ 14024 w 24801"/>
                <a:gd name="T63" fmla="*/ 1580 h 17310"/>
                <a:gd name="T64" fmla="*/ 9713 w 24801"/>
                <a:gd name="T65" fmla="*/ 104 h 17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801" h="17310" extrusionOk="0">
                  <a:moveTo>
                    <a:pt x="5620" y="1384"/>
                  </a:moveTo>
                  <a:cubicBezTo>
                    <a:pt x="5783" y="1384"/>
                    <a:pt x="5914" y="1511"/>
                    <a:pt x="5923" y="1675"/>
                  </a:cubicBezTo>
                  <a:cubicBezTo>
                    <a:pt x="5933" y="1846"/>
                    <a:pt x="5803" y="1992"/>
                    <a:pt x="5632" y="2002"/>
                  </a:cubicBezTo>
                  <a:cubicBezTo>
                    <a:pt x="5629" y="2002"/>
                    <a:pt x="5626" y="2002"/>
                    <a:pt x="5623" y="2002"/>
                  </a:cubicBezTo>
                  <a:cubicBezTo>
                    <a:pt x="5456" y="2002"/>
                    <a:pt x="5316" y="1873"/>
                    <a:pt x="5306" y="1705"/>
                  </a:cubicBezTo>
                  <a:cubicBezTo>
                    <a:pt x="5296" y="1535"/>
                    <a:pt x="5431" y="1389"/>
                    <a:pt x="5602" y="1384"/>
                  </a:cubicBezTo>
                  <a:cubicBezTo>
                    <a:pt x="5608" y="1384"/>
                    <a:pt x="5614" y="1384"/>
                    <a:pt x="5620" y="1384"/>
                  </a:cubicBezTo>
                  <a:close/>
                  <a:moveTo>
                    <a:pt x="4496" y="2393"/>
                  </a:moveTo>
                  <a:cubicBezTo>
                    <a:pt x="4658" y="2393"/>
                    <a:pt x="4789" y="2520"/>
                    <a:pt x="4799" y="2684"/>
                  </a:cubicBezTo>
                  <a:cubicBezTo>
                    <a:pt x="4809" y="2855"/>
                    <a:pt x="4678" y="3000"/>
                    <a:pt x="4508" y="3010"/>
                  </a:cubicBezTo>
                  <a:cubicBezTo>
                    <a:pt x="4505" y="3011"/>
                    <a:pt x="4501" y="3011"/>
                    <a:pt x="4498" y="3011"/>
                  </a:cubicBezTo>
                  <a:cubicBezTo>
                    <a:pt x="4332" y="3011"/>
                    <a:pt x="4191" y="2882"/>
                    <a:pt x="4182" y="2714"/>
                  </a:cubicBezTo>
                  <a:cubicBezTo>
                    <a:pt x="4171" y="2544"/>
                    <a:pt x="4307" y="2398"/>
                    <a:pt x="4478" y="2393"/>
                  </a:cubicBezTo>
                  <a:cubicBezTo>
                    <a:pt x="4484" y="2393"/>
                    <a:pt x="4490" y="2393"/>
                    <a:pt x="4496" y="2393"/>
                  </a:cubicBezTo>
                  <a:close/>
                  <a:moveTo>
                    <a:pt x="13737" y="8200"/>
                  </a:moveTo>
                  <a:cubicBezTo>
                    <a:pt x="13899" y="8200"/>
                    <a:pt x="14035" y="8327"/>
                    <a:pt x="14045" y="8492"/>
                  </a:cubicBezTo>
                  <a:cubicBezTo>
                    <a:pt x="14050" y="8662"/>
                    <a:pt x="13919" y="8808"/>
                    <a:pt x="13748" y="8818"/>
                  </a:cubicBezTo>
                  <a:cubicBezTo>
                    <a:pt x="13745" y="8818"/>
                    <a:pt x="13742" y="8818"/>
                    <a:pt x="13739" y="8818"/>
                  </a:cubicBezTo>
                  <a:cubicBezTo>
                    <a:pt x="13577" y="8818"/>
                    <a:pt x="13432" y="8689"/>
                    <a:pt x="13427" y="8522"/>
                  </a:cubicBezTo>
                  <a:cubicBezTo>
                    <a:pt x="13417" y="8356"/>
                    <a:pt x="13548" y="8205"/>
                    <a:pt x="13718" y="8200"/>
                  </a:cubicBezTo>
                  <a:cubicBezTo>
                    <a:pt x="13724" y="8200"/>
                    <a:pt x="13731" y="8200"/>
                    <a:pt x="13737" y="8200"/>
                  </a:cubicBezTo>
                  <a:close/>
                  <a:moveTo>
                    <a:pt x="17129" y="9425"/>
                  </a:moveTo>
                  <a:cubicBezTo>
                    <a:pt x="17292" y="9425"/>
                    <a:pt x="17423" y="9557"/>
                    <a:pt x="17433" y="9721"/>
                  </a:cubicBezTo>
                  <a:cubicBezTo>
                    <a:pt x="17443" y="9892"/>
                    <a:pt x="17312" y="10038"/>
                    <a:pt x="17141" y="10043"/>
                  </a:cubicBezTo>
                  <a:cubicBezTo>
                    <a:pt x="17135" y="10043"/>
                    <a:pt x="17129" y="10043"/>
                    <a:pt x="17123" y="10043"/>
                  </a:cubicBezTo>
                  <a:cubicBezTo>
                    <a:pt x="16960" y="10043"/>
                    <a:pt x="16825" y="9916"/>
                    <a:pt x="16815" y="9751"/>
                  </a:cubicBezTo>
                  <a:cubicBezTo>
                    <a:pt x="16810" y="9581"/>
                    <a:pt x="16941" y="9435"/>
                    <a:pt x="17111" y="9425"/>
                  </a:cubicBezTo>
                  <a:cubicBezTo>
                    <a:pt x="17117" y="9425"/>
                    <a:pt x="17123" y="9425"/>
                    <a:pt x="17129" y="9425"/>
                  </a:cubicBezTo>
                  <a:close/>
                  <a:moveTo>
                    <a:pt x="13420" y="10524"/>
                  </a:moveTo>
                  <a:cubicBezTo>
                    <a:pt x="13583" y="10524"/>
                    <a:pt x="13718" y="10656"/>
                    <a:pt x="13723" y="10821"/>
                  </a:cubicBezTo>
                  <a:cubicBezTo>
                    <a:pt x="13733" y="10991"/>
                    <a:pt x="13603" y="11132"/>
                    <a:pt x="13432" y="11142"/>
                  </a:cubicBezTo>
                  <a:cubicBezTo>
                    <a:pt x="13426" y="11142"/>
                    <a:pt x="13420" y="11142"/>
                    <a:pt x="13414" y="11142"/>
                  </a:cubicBezTo>
                  <a:cubicBezTo>
                    <a:pt x="13251" y="11142"/>
                    <a:pt x="13116" y="11015"/>
                    <a:pt x="13106" y="10851"/>
                  </a:cubicBezTo>
                  <a:cubicBezTo>
                    <a:pt x="13101" y="10680"/>
                    <a:pt x="13231" y="10534"/>
                    <a:pt x="13402" y="10524"/>
                  </a:cubicBezTo>
                  <a:cubicBezTo>
                    <a:pt x="13408" y="10524"/>
                    <a:pt x="13414" y="10524"/>
                    <a:pt x="13420" y="10524"/>
                  </a:cubicBezTo>
                  <a:close/>
                  <a:moveTo>
                    <a:pt x="14671" y="11428"/>
                  </a:moveTo>
                  <a:cubicBezTo>
                    <a:pt x="14838" y="11428"/>
                    <a:pt x="14978" y="11557"/>
                    <a:pt x="14983" y="11724"/>
                  </a:cubicBezTo>
                  <a:cubicBezTo>
                    <a:pt x="14993" y="11895"/>
                    <a:pt x="14863" y="12040"/>
                    <a:pt x="14692" y="12045"/>
                  </a:cubicBezTo>
                  <a:cubicBezTo>
                    <a:pt x="14686" y="12046"/>
                    <a:pt x="14680" y="12046"/>
                    <a:pt x="14674" y="12046"/>
                  </a:cubicBezTo>
                  <a:cubicBezTo>
                    <a:pt x="14511" y="12046"/>
                    <a:pt x="14375" y="11919"/>
                    <a:pt x="14366" y="11754"/>
                  </a:cubicBezTo>
                  <a:cubicBezTo>
                    <a:pt x="14361" y="11583"/>
                    <a:pt x="14491" y="11438"/>
                    <a:pt x="14662" y="11428"/>
                  </a:cubicBezTo>
                  <a:cubicBezTo>
                    <a:pt x="14665" y="11428"/>
                    <a:pt x="14668" y="11428"/>
                    <a:pt x="14671" y="11428"/>
                  </a:cubicBezTo>
                  <a:close/>
                  <a:moveTo>
                    <a:pt x="4176" y="14379"/>
                  </a:moveTo>
                  <a:cubicBezTo>
                    <a:pt x="4343" y="14379"/>
                    <a:pt x="4483" y="14508"/>
                    <a:pt x="4493" y="14675"/>
                  </a:cubicBezTo>
                  <a:cubicBezTo>
                    <a:pt x="4503" y="14846"/>
                    <a:pt x="4367" y="14992"/>
                    <a:pt x="4197" y="14997"/>
                  </a:cubicBezTo>
                  <a:cubicBezTo>
                    <a:pt x="4190" y="14997"/>
                    <a:pt x="4184" y="14997"/>
                    <a:pt x="4178" y="14997"/>
                  </a:cubicBezTo>
                  <a:cubicBezTo>
                    <a:pt x="4016" y="14997"/>
                    <a:pt x="3880" y="14870"/>
                    <a:pt x="3875" y="14705"/>
                  </a:cubicBezTo>
                  <a:cubicBezTo>
                    <a:pt x="3865" y="14535"/>
                    <a:pt x="3996" y="14389"/>
                    <a:pt x="4166" y="14379"/>
                  </a:cubicBezTo>
                  <a:cubicBezTo>
                    <a:pt x="4170" y="14379"/>
                    <a:pt x="4173" y="14379"/>
                    <a:pt x="4176" y="14379"/>
                  </a:cubicBezTo>
                  <a:close/>
                  <a:moveTo>
                    <a:pt x="8163" y="0"/>
                  </a:moveTo>
                  <a:cubicBezTo>
                    <a:pt x="5294" y="0"/>
                    <a:pt x="2428" y="1049"/>
                    <a:pt x="221" y="2890"/>
                  </a:cubicBezTo>
                  <a:lnTo>
                    <a:pt x="256" y="2925"/>
                  </a:lnTo>
                  <a:cubicBezTo>
                    <a:pt x="874" y="4170"/>
                    <a:pt x="1019" y="5590"/>
                    <a:pt x="1105" y="6976"/>
                  </a:cubicBezTo>
                  <a:cubicBezTo>
                    <a:pt x="1260" y="9455"/>
                    <a:pt x="1230" y="12080"/>
                    <a:pt x="0" y="14229"/>
                  </a:cubicBezTo>
                  <a:cubicBezTo>
                    <a:pt x="2231" y="16186"/>
                    <a:pt x="5192" y="17310"/>
                    <a:pt x="8160" y="17310"/>
                  </a:cubicBezTo>
                  <a:cubicBezTo>
                    <a:pt x="8679" y="17310"/>
                    <a:pt x="9198" y="17275"/>
                    <a:pt x="9713" y="17205"/>
                  </a:cubicBezTo>
                  <a:cubicBezTo>
                    <a:pt x="13799" y="16648"/>
                    <a:pt x="17508" y="13862"/>
                    <a:pt x="19184" y="10098"/>
                  </a:cubicBezTo>
                  <a:cubicBezTo>
                    <a:pt x="20568" y="11033"/>
                    <a:pt x="22378" y="11577"/>
                    <a:pt x="24081" y="11577"/>
                  </a:cubicBezTo>
                  <a:cubicBezTo>
                    <a:pt x="24323" y="11577"/>
                    <a:pt x="24564" y="11566"/>
                    <a:pt x="24801" y="11543"/>
                  </a:cubicBezTo>
                  <a:cubicBezTo>
                    <a:pt x="23601" y="10123"/>
                    <a:pt x="22005" y="9064"/>
                    <a:pt x="20188" y="8652"/>
                  </a:cubicBezTo>
                  <a:cubicBezTo>
                    <a:pt x="22005" y="8241"/>
                    <a:pt x="23601" y="7182"/>
                    <a:pt x="24801" y="5761"/>
                  </a:cubicBezTo>
                  <a:cubicBezTo>
                    <a:pt x="24569" y="5740"/>
                    <a:pt x="24334" y="5729"/>
                    <a:pt x="24097" y="5729"/>
                  </a:cubicBezTo>
                  <a:cubicBezTo>
                    <a:pt x="22390" y="5729"/>
                    <a:pt x="20572" y="6273"/>
                    <a:pt x="19184" y="7212"/>
                  </a:cubicBezTo>
                  <a:cubicBezTo>
                    <a:pt x="18130" y="4843"/>
                    <a:pt x="16273" y="2860"/>
                    <a:pt x="14024" y="1580"/>
                  </a:cubicBezTo>
                  <a:cubicBezTo>
                    <a:pt x="13819" y="1465"/>
                    <a:pt x="13613" y="1354"/>
                    <a:pt x="13402" y="1249"/>
                  </a:cubicBezTo>
                  <a:cubicBezTo>
                    <a:pt x="12243" y="672"/>
                    <a:pt x="10998" y="275"/>
                    <a:pt x="9713" y="104"/>
                  </a:cubicBezTo>
                  <a:cubicBezTo>
                    <a:pt x="9199" y="34"/>
                    <a:pt x="8681" y="0"/>
                    <a:pt x="8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1431;p8">
              <a:extLst>
                <a:ext uri="{FF2B5EF4-FFF2-40B4-BE49-F238E27FC236}">
                  <a16:creationId xmlns:a16="http://schemas.microsoft.com/office/drawing/2014/main" id="{246F7C3A-0E5E-8FE7-AC2B-BC524C35B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5650" y="2617800"/>
              <a:ext cx="15825" cy="15500"/>
            </a:xfrm>
            <a:custGeom>
              <a:avLst/>
              <a:gdLst>
                <a:gd name="T0" fmla="*/ 319 w 633"/>
                <a:gd name="T1" fmla="*/ 1 h 620"/>
                <a:gd name="T2" fmla="*/ 301 w 633"/>
                <a:gd name="T3" fmla="*/ 1 h 620"/>
                <a:gd name="T4" fmla="*/ 5 w 633"/>
                <a:gd name="T5" fmla="*/ 327 h 620"/>
                <a:gd name="T6" fmla="*/ 313 w 633"/>
                <a:gd name="T7" fmla="*/ 619 h 620"/>
                <a:gd name="T8" fmla="*/ 331 w 633"/>
                <a:gd name="T9" fmla="*/ 619 h 620"/>
                <a:gd name="T10" fmla="*/ 623 w 633"/>
                <a:gd name="T11" fmla="*/ 297 h 620"/>
                <a:gd name="T12" fmla="*/ 319 w 633"/>
                <a:gd name="T13" fmla="*/ 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3" h="620" extrusionOk="0">
                  <a:moveTo>
                    <a:pt x="319" y="1"/>
                  </a:moveTo>
                  <a:cubicBezTo>
                    <a:pt x="313" y="1"/>
                    <a:pt x="307" y="1"/>
                    <a:pt x="301" y="1"/>
                  </a:cubicBezTo>
                  <a:cubicBezTo>
                    <a:pt x="131" y="11"/>
                    <a:pt x="0" y="157"/>
                    <a:pt x="5" y="327"/>
                  </a:cubicBezTo>
                  <a:cubicBezTo>
                    <a:pt x="15" y="492"/>
                    <a:pt x="150" y="619"/>
                    <a:pt x="313" y="619"/>
                  </a:cubicBezTo>
                  <a:cubicBezTo>
                    <a:pt x="319" y="619"/>
                    <a:pt x="325" y="619"/>
                    <a:pt x="331" y="619"/>
                  </a:cubicBezTo>
                  <a:cubicBezTo>
                    <a:pt x="502" y="608"/>
                    <a:pt x="633" y="468"/>
                    <a:pt x="623" y="297"/>
                  </a:cubicBezTo>
                  <a:cubicBezTo>
                    <a:pt x="613" y="133"/>
                    <a:pt x="482" y="1"/>
                    <a:pt x="3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1432;p8">
              <a:extLst>
                <a:ext uri="{FF2B5EF4-FFF2-40B4-BE49-F238E27FC236}">
                  <a16:creationId xmlns:a16="http://schemas.microsoft.com/office/drawing/2014/main" id="{309652F1-EAE4-55C3-B02C-48217AAA7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400" y="2667875"/>
              <a:ext cx="15850" cy="15475"/>
            </a:xfrm>
            <a:custGeom>
              <a:avLst/>
              <a:gdLst>
                <a:gd name="T0" fmla="*/ 311 w 634"/>
                <a:gd name="T1" fmla="*/ 1 h 619"/>
                <a:gd name="T2" fmla="*/ 302 w 634"/>
                <a:gd name="T3" fmla="*/ 1 h 619"/>
                <a:gd name="T4" fmla="*/ 6 w 634"/>
                <a:gd name="T5" fmla="*/ 327 h 619"/>
                <a:gd name="T6" fmla="*/ 314 w 634"/>
                <a:gd name="T7" fmla="*/ 619 h 619"/>
                <a:gd name="T8" fmla="*/ 332 w 634"/>
                <a:gd name="T9" fmla="*/ 618 h 619"/>
                <a:gd name="T10" fmla="*/ 623 w 634"/>
                <a:gd name="T11" fmla="*/ 297 h 619"/>
                <a:gd name="T12" fmla="*/ 311 w 634"/>
                <a:gd name="T13" fmla="*/ 1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4" h="619" extrusionOk="0">
                  <a:moveTo>
                    <a:pt x="311" y="1"/>
                  </a:moveTo>
                  <a:cubicBezTo>
                    <a:pt x="308" y="1"/>
                    <a:pt x="305" y="1"/>
                    <a:pt x="302" y="1"/>
                  </a:cubicBezTo>
                  <a:cubicBezTo>
                    <a:pt x="131" y="11"/>
                    <a:pt x="1" y="156"/>
                    <a:pt x="6" y="327"/>
                  </a:cubicBezTo>
                  <a:cubicBezTo>
                    <a:pt x="15" y="492"/>
                    <a:pt x="151" y="619"/>
                    <a:pt x="314" y="619"/>
                  </a:cubicBezTo>
                  <a:cubicBezTo>
                    <a:pt x="320" y="619"/>
                    <a:pt x="326" y="619"/>
                    <a:pt x="332" y="618"/>
                  </a:cubicBezTo>
                  <a:cubicBezTo>
                    <a:pt x="503" y="613"/>
                    <a:pt x="633" y="468"/>
                    <a:pt x="623" y="297"/>
                  </a:cubicBezTo>
                  <a:cubicBezTo>
                    <a:pt x="618" y="130"/>
                    <a:pt x="478" y="1"/>
                    <a:pt x="31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1433;p8">
              <a:extLst>
                <a:ext uri="{FF2B5EF4-FFF2-40B4-BE49-F238E27FC236}">
                  <a16:creationId xmlns:a16="http://schemas.microsoft.com/office/drawing/2014/main" id="{E33A1C74-C7D0-3142-5289-B6D4D87B6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0825" y="2587175"/>
              <a:ext cx="15825" cy="15475"/>
            </a:xfrm>
            <a:custGeom>
              <a:avLst/>
              <a:gdLst>
                <a:gd name="T0" fmla="*/ 320 w 633"/>
                <a:gd name="T1" fmla="*/ 1 h 619"/>
                <a:gd name="T2" fmla="*/ 301 w 633"/>
                <a:gd name="T3" fmla="*/ 1 h 619"/>
                <a:gd name="T4" fmla="*/ 10 w 633"/>
                <a:gd name="T5" fmla="*/ 323 h 619"/>
                <a:gd name="T6" fmla="*/ 322 w 633"/>
                <a:gd name="T7" fmla="*/ 619 h 619"/>
                <a:gd name="T8" fmla="*/ 331 w 633"/>
                <a:gd name="T9" fmla="*/ 619 h 619"/>
                <a:gd name="T10" fmla="*/ 628 w 633"/>
                <a:gd name="T11" fmla="*/ 293 h 619"/>
                <a:gd name="T12" fmla="*/ 320 w 633"/>
                <a:gd name="T13" fmla="*/ 1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3" h="619" extrusionOk="0">
                  <a:moveTo>
                    <a:pt x="320" y="1"/>
                  </a:moveTo>
                  <a:cubicBezTo>
                    <a:pt x="314" y="1"/>
                    <a:pt x="307" y="1"/>
                    <a:pt x="301" y="1"/>
                  </a:cubicBezTo>
                  <a:cubicBezTo>
                    <a:pt x="131" y="6"/>
                    <a:pt x="0" y="157"/>
                    <a:pt x="10" y="323"/>
                  </a:cubicBezTo>
                  <a:cubicBezTo>
                    <a:pt x="15" y="490"/>
                    <a:pt x="160" y="619"/>
                    <a:pt x="322" y="619"/>
                  </a:cubicBezTo>
                  <a:cubicBezTo>
                    <a:pt x="325" y="619"/>
                    <a:pt x="328" y="619"/>
                    <a:pt x="331" y="619"/>
                  </a:cubicBezTo>
                  <a:cubicBezTo>
                    <a:pt x="502" y="609"/>
                    <a:pt x="633" y="463"/>
                    <a:pt x="628" y="293"/>
                  </a:cubicBezTo>
                  <a:cubicBezTo>
                    <a:pt x="618" y="128"/>
                    <a:pt x="482" y="1"/>
                    <a:pt x="32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1434;p8">
              <a:extLst>
                <a:ext uri="{FF2B5EF4-FFF2-40B4-BE49-F238E27FC236}">
                  <a16:creationId xmlns:a16="http://schemas.microsoft.com/office/drawing/2014/main" id="{2B7776E2-D98E-9E04-05BE-F1215A59C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2900" y="2645275"/>
              <a:ext cx="15850" cy="15500"/>
            </a:xfrm>
            <a:custGeom>
              <a:avLst/>
              <a:gdLst>
                <a:gd name="T0" fmla="*/ 320 w 634"/>
                <a:gd name="T1" fmla="*/ 1 h 620"/>
                <a:gd name="T2" fmla="*/ 302 w 634"/>
                <a:gd name="T3" fmla="*/ 1 h 620"/>
                <a:gd name="T4" fmla="*/ 6 w 634"/>
                <a:gd name="T5" fmla="*/ 328 h 620"/>
                <a:gd name="T6" fmla="*/ 314 w 634"/>
                <a:gd name="T7" fmla="*/ 619 h 620"/>
                <a:gd name="T8" fmla="*/ 332 w 634"/>
                <a:gd name="T9" fmla="*/ 619 h 620"/>
                <a:gd name="T10" fmla="*/ 623 w 634"/>
                <a:gd name="T11" fmla="*/ 298 h 620"/>
                <a:gd name="T12" fmla="*/ 320 w 634"/>
                <a:gd name="T13" fmla="*/ 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4" h="620" extrusionOk="0">
                  <a:moveTo>
                    <a:pt x="320" y="1"/>
                  </a:moveTo>
                  <a:cubicBezTo>
                    <a:pt x="314" y="1"/>
                    <a:pt x="308" y="1"/>
                    <a:pt x="302" y="1"/>
                  </a:cubicBezTo>
                  <a:cubicBezTo>
                    <a:pt x="131" y="11"/>
                    <a:pt x="1" y="157"/>
                    <a:pt x="6" y="328"/>
                  </a:cubicBezTo>
                  <a:cubicBezTo>
                    <a:pt x="16" y="492"/>
                    <a:pt x="151" y="619"/>
                    <a:pt x="314" y="619"/>
                  </a:cubicBezTo>
                  <a:cubicBezTo>
                    <a:pt x="320" y="619"/>
                    <a:pt x="326" y="619"/>
                    <a:pt x="332" y="619"/>
                  </a:cubicBezTo>
                  <a:cubicBezTo>
                    <a:pt x="503" y="609"/>
                    <a:pt x="633" y="468"/>
                    <a:pt x="623" y="298"/>
                  </a:cubicBezTo>
                  <a:cubicBezTo>
                    <a:pt x="618" y="133"/>
                    <a:pt x="483" y="1"/>
                    <a:pt x="32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1435;p8">
              <a:extLst>
                <a:ext uri="{FF2B5EF4-FFF2-40B4-BE49-F238E27FC236}">
                  <a16:creationId xmlns:a16="http://schemas.microsoft.com/office/drawing/2014/main" id="{7FB80E3D-A59C-462B-04C6-96F79D06C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675" y="2442000"/>
              <a:ext cx="15950" cy="15475"/>
            </a:xfrm>
            <a:custGeom>
              <a:avLst/>
              <a:gdLst>
                <a:gd name="T0" fmla="*/ 325 w 638"/>
                <a:gd name="T1" fmla="*/ 1 h 619"/>
                <a:gd name="T2" fmla="*/ 307 w 638"/>
                <a:gd name="T3" fmla="*/ 1 h 619"/>
                <a:gd name="T4" fmla="*/ 11 w 638"/>
                <a:gd name="T5" fmla="*/ 322 h 619"/>
                <a:gd name="T6" fmla="*/ 327 w 638"/>
                <a:gd name="T7" fmla="*/ 619 h 619"/>
                <a:gd name="T8" fmla="*/ 337 w 638"/>
                <a:gd name="T9" fmla="*/ 618 h 619"/>
                <a:gd name="T10" fmla="*/ 628 w 638"/>
                <a:gd name="T11" fmla="*/ 292 h 619"/>
                <a:gd name="T12" fmla="*/ 325 w 638"/>
                <a:gd name="T13" fmla="*/ 1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8" h="619" extrusionOk="0">
                  <a:moveTo>
                    <a:pt x="325" y="1"/>
                  </a:moveTo>
                  <a:cubicBezTo>
                    <a:pt x="319" y="1"/>
                    <a:pt x="313" y="1"/>
                    <a:pt x="307" y="1"/>
                  </a:cubicBezTo>
                  <a:cubicBezTo>
                    <a:pt x="136" y="6"/>
                    <a:pt x="0" y="152"/>
                    <a:pt x="11" y="322"/>
                  </a:cubicBezTo>
                  <a:cubicBezTo>
                    <a:pt x="20" y="490"/>
                    <a:pt x="161" y="619"/>
                    <a:pt x="327" y="619"/>
                  </a:cubicBezTo>
                  <a:cubicBezTo>
                    <a:pt x="330" y="619"/>
                    <a:pt x="334" y="619"/>
                    <a:pt x="337" y="618"/>
                  </a:cubicBezTo>
                  <a:cubicBezTo>
                    <a:pt x="507" y="608"/>
                    <a:pt x="638" y="463"/>
                    <a:pt x="628" y="292"/>
                  </a:cubicBezTo>
                  <a:cubicBezTo>
                    <a:pt x="618" y="128"/>
                    <a:pt x="487" y="1"/>
                    <a:pt x="3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1436;p8">
              <a:extLst>
                <a:ext uri="{FF2B5EF4-FFF2-40B4-BE49-F238E27FC236}">
                  <a16:creationId xmlns:a16="http://schemas.microsoft.com/office/drawing/2014/main" id="{C1CC6EA0-51D6-4E9B-5922-1B861B8E5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025" y="2741675"/>
              <a:ext cx="15950" cy="15475"/>
            </a:xfrm>
            <a:custGeom>
              <a:avLst/>
              <a:gdLst>
                <a:gd name="T0" fmla="*/ 311 w 638"/>
                <a:gd name="T1" fmla="*/ 0 h 619"/>
                <a:gd name="T2" fmla="*/ 301 w 638"/>
                <a:gd name="T3" fmla="*/ 0 h 619"/>
                <a:gd name="T4" fmla="*/ 10 w 638"/>
                <a:gd name="T5" fmla="*/ 326 h 619"/>
                <a:gd name="T6" fmla="*/ 313 w 638"/>
                <a:gd name="T7" fmla="*/ 618 h 619"/>
                <a:gd name="T8" fmla="*/ 332 w 638"/>
                <a:gd name="T9" fmla="*/ 618 h 619"/>
                <a:gd name="T10" fmla="*/ 628 w 638"/>
                <a:gd name="T11" fmla="*/ 296 h 619"/>
                <a:gd name="T12" fmla="*/ 311 w 638"/>
                <a:gd name="T13" fmla="*/ 0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8" h="619" extrusionOk="0">
                  <a:moveTo>
                    <a:pt x="311" y="0"/>
                  </a:moveTo>
                  <a:cubicBezTo>
                    <a:pt x="308" y="0"/>
                    <a:pt x="305" y="0"/>
                    <a:pt x="301" y="0"/>
                  </a:cubicBezTo>
                  <a:cubicBezTo>
                    <a:pt x="131" y="10"/>
                    <a:pt x="0" y="156"/>
                    <a:pt x="10" y="326"/>
                  </a:cubicBezTo>
                  <a:cubicBezTo>
                    <a:pt x="15" y="491"/>
                    <a:pt x="151" y="618"/>
                    <a:pt x="313" y="618"/>
                  </a:cubicBezTo>
                  <a:cubicBezTo>
                    <a:pt x="319" y="618"/>
                    <a:pt x="325" y="618"/>
                    <a:pt x="332" y="618"/>
                  </a:cubicBezTo>
                  <a:cubicBezTo>
                    <a:pt x="502" y="613"/>
                    <a:pt x="638" y="467"/>
                    <a:pt x="628" y="296"/>
                  </a:cubicBezTo>
                  <a:cubicBezTo>
                    <a:pt x="618" y="129"/>
                    <a:pt x="478" y="0"/>
                    <a:pt x="31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1437;p8">
              <a:extLst>
                <a:ext uri="{FF2B5EF4-FFF2-40B4-BE49-F238E27FC236}">
                  <a16:creationId xmlns:a16="http://schemas.microsoft.com/office/drawing/2014/main" id="{83D11FC2-5409-A6EF-5C13-D113D9FE8E2C}"/>
                </a:ext>
              </a:extLst>
            </p:cNvPr>
            <p:cNvSpPr/>
            <p:nvPr/>
          </p:nvSpPr>
          <p:spPr>
            <a:xfrm>
              <a:off x="2523934" y="2573105"/>
              <a:ext cx="54361" cy="52425"/>
            </a:xfrm>
            <a:custGeom>
              <a:avLst/>
              <a:gdLst/>
              <a:ahLst/>
              <a:cxnLst/>
              <a:rect l="l" t="t" r="r" b="b"/>
              <a:pathLst>
                <a:path w="2175" h="2095" extrusionOk="0">
                  <a:moveTo>
                    <a:pt x="1095" y="1"/>
                  </a:moveTo>
                  <a:cubicBezTo>
                    <a:pt x="973" y="1"/>
                    <a:pt x="858" y="21"/>
                    <a:pt x="754" y="59"/>
                  </a:cubicBezTo>
                  <a:lnTo>
                    <a:pt x="759" y="84"/>
                  </a:lnTo>
                  <a:cubicBezTo>
                    <a:pt x="804" y="350"/>
                    <a:pt x="628" y="601"/>
                    <a:pt x="362" y="651"/>
                  </a:cubicBezTo>
                  <a:cubicBezTo>
                    <a:pt x="332" y="656"/>
                    <a:pt x="302" y="659"/>
                    <a:pt x="272" y="659"/>
                  </a:cubicBezTo>
                  <a:cubicBezTo>
                    <a:pt x="223" y="659"/>
                    <a:pt x="173" y="651"/>
                    <a:pt x="126" y="636"/>
                  </a:cubicBezTo>
                  <a:cubicBezTo>
                    <a:pt x="81" y="736"/>
                    <a:pt x="51" y="852"/>
                    <a:pt x="46" y="967"/>
                  </a:cubicBezTo>
                  <a:cubicBezTo>
                    <a:pt x="1" y="1544"/>
                    <a:pt x="433" y="2046"/>
                    <a:pt x="1005" y="2091"/>
                  </a:cubicBezTo>
                  <a:cubicBezTo>
                    <a:pt x="1033" y="2094"/>
                    <a:pt x="1060" y="2095"/>
                    <a:pt x="1088" y="2095"/>
                  </a:cubicBezTo>
                  <a:cubicBezTo>
                    <a:pt x="1629" y="2095"/>
                    <a:pt x="2086" y="1677"/>
                    <a:pt x="2129" y="1128"/>
                  </a:cubicBezTo>
                  <a:cubicBezTo>
                    <a:pt x="2174" y="550"/>
                    <a:pt x="1743" y="48"/>
                    <a:pt x="1170" y="3"/>
                  </a:cubicBezTo>
                  <a:cubicBezTo>
                    <a:pt x="1145" y="2"/>
                    <a:pt x="1120" y="1"/>
                    <a:pt x="10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4" name="Google Shape;1438;p8">
              <a:extLst>
                <a:ext uri="{FF2B5EF4-FFF2-40B4-BE49-F238E27FC236}">
                  <a16:creationId xmlns:a16="http://schemas.microsoft.com/office/drawing/2014/main" id="{9AB741AF-F804-66A7-54C9-5D66B2ADFF96}"/>
                </a:ext>
              </a:extLst>
            </p:cNvPr>
            <p:cNvSpPr/>
            <p:nvPr/>
          </p:nvSpPr>
          <p:spPr>
            <a:xfrm>
              <a:off x="2526899" y="2574588"/>
              <a:ext cx="16803" cy="15332"/>
            </a:xfrm>
            <a:custGeom>
              <a:avLst/>
              <a:gdLst/>
              <a:ahLst/>
              <a:cxnLst/>
              <a:rect l="l" t="t" r="r" b="b"/>
              <a:pathLst>
                <a:path w="679" h="602" extrusionOk="0">
                  <a:moveTo>
                    <a:pt x="623" y="1"/>
                  </a:moveTo>
                  <a:cubicBezTo>
                    <a:pt x="347" y="91"/>
                    <a:pt x="116" y="302"/>
                    <a:pt x="0" y="578"/>
                  </a:cubicBezTo>
                  <a:cubicBezTo>
                    <a:pt x="47" y="593"/>
                    <a:pt x="97" y="601"/>
                    <a:pt x="146" y="601"/>
                  </a:cubicBezTo>
                  <a:cubicBezTo>
                    <a:pt x="176" y="601"/>
                    <a:pt x="206" y="598"/>
                    <a:pt x="236" y="593"/>
                  </a:cubicBezTo>
                  <a:cubicBezTo>
                    <a:pt x="502" y="543"/>
                    <a:pt x="678" y="292"/>
                    <a:pt x="633" y="26"/>
                  </a:cubicBezTo>
                  <a:lnTo>
                    <a:pt x="62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5" name="Google Shape;1439;p8">
              <a:extLst>
                <a:ext uri="{FF2B5EF4-FFF2-40B4-BE49-F238E27FC236}">
                  <a16:creationId xmlns:a16="http://schemas.microsoft.com/office/drawing/2014/main" id="{17F365FC-C94F-B9BB-7F35-6CF98F156AA4}"/>
                </a:ext>
              </a:extLst>
            </p:cNvPr>
            <p:cNvSpPr/>
            <p:nvPr/>
          </p:nvSpPr>
          <p:spPr>
            <a:xfrm>
              <a:off x="2517509" y="2565191"/>
              <a:ext cx="25204" cy="23739"/>
            </a:xfrm>
            <a:custGeom>
              <a:avLst/>
              <a:gdLst/>
              <a:ahLst/>
              <a:cxnLst/>
              <a:rect l="l" t="t" r="r" b="b"/>
              <a:pathLst>
                <a:path w="1005" h="953" extrusionOk="0">
                  <a:moveTo>
                    <a:pt x="535" y="0"/>
                  </a:moveTo>
                  <a:cubicBezTo>
                    <a:pt x="504" y="0"/>
                    <a:pt x="474" y="3"/>
                    <a:pt x="443" y="9"/>
                  </a:cubicBezTo>
                  <a:cubicBezTo>
                    <a:pt x="177" y="54"/>
                    <a:pt x="1" y="310"/>
                    <a:pt x="46" y="576"/>
                  </a:cubicBezTo>
                  <a:cubicBezTo>
                    <a:pt x="81" y="757"/>
                    <a:pt x="212" y="898"/>
                    <a:pt x="377" y="953"/>
                  </a:cubicBezTo>
                  <a:cubicBezTo>
                    <a:pt x="493" y="677"/>
                    <a:pt x="724" y="466"/>
                    <a:pt x="1005" y="376"/>
                  </a:cubicBezTo>
                  <a:cubicBezTo>
                    <a:pt x="952" y="155"/>
                    <a:pt x="755" y="0"/>
                    <a:pt x="5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6" name="Google Shape;1440;p8">
              <a:extLst>
                <a:ext uri="{FF2B5EF4-FFF2-40B4-BE49-F238E27FC236}">
                  <a16:creationId xmlns:a16="http://schemas.microsoft.com/office/drawing/2014/main" id="{F4F64554-8753-E52F-4C59-6CFDDC5050CC}"/>
                </a:ext>
              </a:extLst>
            </p:cNvPr>
            <p:cNvSpPr/>
            <p:nvPr/>
          </p:nvSpPr>
          <p:spPr>
            <a:xfrm>
              <a:off x="2630185" y="2585963"/>
              <a:ext cx="191253" cy="153317"/>
            </a:xfrm>
            <a:custGeom>
              <a:avLst/>
              <a:gdLst/>
              <a:ahLst/>
              <a:cxnLst/>
              <a:rect l="l" t="t" r="r" b="b"/>
              <a:pathLst>
                <a:path w="7645" h="6119" fill="none" extrusionOk="0">
                  <a:moveTo>
                    <a:pt x="0" y="2154"/>
                  </a:moveTo>
                  <a:cubicBezTo>
                    <a:pt x="2043" y="4237"/>
                    <a:pt x="4764" y="5652"/>
                    <a:pt x="7645" y="6119"/>
                  </a:cubicBezTo>
                  <a:cubicBezTo>
                    <a:pt x="7645" y="5612"/>
                    <a:pt x="7464" y="5035"/>
                    <a:pt x="7228" y="4588"/>
                  </a:cubicBezTo>
                  <a:cubicBezTo>
                    <a:pt x="6154" y="2570"/>
                    <a:pt x="4392" y="929"/>
                    <a:pt x="2304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7" name="Google Shape;1441;p8">
              <a:extLst>
                <a:ext uri="{FF2B5EF4-FFF2-40B4-BE49-F238E27FC236}">
                  <a16:creationId xmlns:a16="http://schemas.microsoft.com/office/drawing/2014/main" id="{53E574AA-0E18-63CE-A128-422FC3EF95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4275" y="2455325"/>
              <a:ext cx="32650" cy="284475"/>
            </a:xfrm>
            <a:custGeom>
              <a:avLst/>
              <a:gdLst>
                <a:gd name="T0" fmla="*/ 301 w 1306"/>
                <a:gd name="T1" fmla="*/ 0 h 11379"/>
                <a:gd name="T2" fmla="*/ 1150 w 1306"/>
                <a:gd name="T3" fmla="*/ 4051 h 11379"/>
                <a:gd name="T4" fmla="*/ 45 w 1306"/>
                <a:gd name="T5" fmla="*/ 11304 h 11379"/>
                <a:gd name="T6" fmla="*/ 0 w 1306"/>
                <a:gd name="T7" fmla="*/ 11379 h 11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6" h="11379" fill="none" extrusionOk="0">
                  <a:moveTo>
                    <a:pt x="301" y="0"/>
                  </a:moveTo>
                  <a:cubicBezTo>
                    <a:pt x="919" y="1245"/>
                    <a:pt x="1064" y="2665"/>
                    <a:pt x="1150" y="4051"/>
                  </a:cubicBezTo>
                  <a:cubicBezTo>
                    <a:pt x="1305" y="6530"/>
                    <a:pt x="1275" y="9155"/>
                    <a:pt x="45" y="11304"/>
                  </a:cubicBezTo>
                  <a:cubicBezTo>
                    <a:pt x="30" y="11329"/>
                    <a:pt x="15" y="11354"/>
                    <a:pt x="0" y="1137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" name="Google Shape;1442;p8">
              <a:extLst>
                <a:ext uri="{FF2B5EF4-FFF2-40B4-BE49-F238E27FC236}">
                  <a16:creationId xmlns:a16="http://schemas.microsoft.com/office/drawing/2014/main" id="{DE31011B-3B61-DC87-62D8-371FC69EF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5950" y="2625475"/>
              <a:ext cx="78950" cy="27625"/>
            </a:xfrm>
            <a:custGeom>
              <a:avLst/>
              <a:gdLst>
                <a:gd name="T0" fmla="*/ 1 w 3158"/>
                <a:gd name="T1" fmla="*/ 0 h 1105"/>
                <a:gd name="T2" fmla="*/ 2079 w 3158"/>
                <a:gd name="T3" fmla="*/ 818 h 1105"/>
                <a:gd name="T4" fmla="*/ 3158 w 3158"/>
                <a:gd name="T5" fmla="*/ 1105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58" h="1105" fill="none" extrusionOk="0">
                  <a:moveTo>
                    <a:pt x="1" y="0"/>
                  </a:moveTo>
                  <a:cubicBezTo>
                    <a:pt x="613" y="432"/>
                    <a:pt x="1356" y="628"/>
                    <a:pt x="2079" y="818"/>
                  </a:cubicBezTo>
                  <a:cubicBezTo>
                    <a:pt x="2440" y="914"/>
                    <a:pt x="2796" y="1009"/>
                    <a:pt x="3158" y="110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1443;p8">
              <a:extLst>
                <a:ext uri="{FF2B5EF4-FFF2-40B4-BE49-F238E27FC236}">
                  <a16:creationId xmlns:a16="http://schemas.microsoft.com/office/drawing/2014/main" id="{28D9B406-9FDF-9E11-425B-D51F16A0F53C}"/>
                </a:ext>
              </a:extLst>
            </p:cNvPr>
            <p:cNvSpPr/>
            <p:nvPr/>
          </p:nvSpPr>
          <p:spPr>
            <a:xfrm>
              <a:off x="2912863" y="2401488"/>
              <a:ext cx="15814" cy="22750"/>
            </a:xfrm>
            <a:custGeom>
              <a:avLst/>
              <a:gdLst/>
              <a:ahLst/>
              <a:cxnLst/>
              <a:rect l="l" t="t" r="r" b="b"/>
              <a:pathLst>
                <a:path w="639" h="925" fill="none" extrusionOk="0">
                  <a:moveTo>
                    <a:pt x="1" y="924"/>
                  </a:moveTo>
                  <a:cubicBezTo>
                    <a:pt x="106" y="779"/>
                    <a:pt x="207" y="628"/>
                    <a:pt x="307" y="483"/>
                  </a:cubicBezTo>
                  <a:cubicBezTo>
                    <a:pt x="417" y="322"/>
                    <a:pt x="528" y="161"/>
                    <a:pt x="638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0" name="Google Shape;1444;p8">
              <a:extLst>
                <a:ext uri="{FF2B5EF4-FFF2-40B4-BE49-F238E27FC236}">
                  <a16:creationId xmlns:a16="http://schemas.microsoft.com/office/drawing/2014/main" id="{4FFF6997-8F16-2B60-2255-4A291B25E5E4}"/>
                </a:ext>
              </a:extLst>
            </p:cNvPr>
            <p:cNvSpPr/>
            <p:nvPr/>
          </p:nvSpPr>
          <p:spPr>
            <a:xfrm>
              <a:off x="2926700" y="2409896"/>
              <a:ext cx="17791" cy="24234"/>
            </a:xfrm>
            <a:custGeom>
              <a:avLst/>
              <a:gdLst/>
              <a:ahLst/>
              <a:cxnLst/>
              <a:rect l="l" t="t" r="r" b="b"/>
              <a:pathLst>
                <a:path w="719" h="969" fill="none" extrusionOk="0">
                  <a:moveTo>
                    <a:pt x="1" y="969"/>
                  </a:moveTo>
                  <a:cubicBezTo>
                    <a:pt x="126" y="803"/>
                    <a:pt x="252" y="633"/>
                    <a:pt x="377" y="467"/>
                  </a:cubicBezTo>
                  <a:cubicBezTo>
                    <a:pt x="488" y="311"/>
                    <a:pt x="603" y="156"/>
                    <a:pt x="719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1" name="Google Shape;1445;p8">
              <a:extLst>
                <a:ext uri="{FF2B5EF4-FFF2-40B4-BE49-F238E27FC236}">
                  <a16:creationId xmlns:a16="http://schemas.microsoft.com/office/drawing/2014/main" id="{BAE7AF79-ABA9-67D9-0427-CD87D2AA3B3B}"/>
                </a:ext>
              </a:extLst>
            </p:cNvPr>
            <p:cNvSpPr/>
            <p:nvPr/>
          </p:nvSpPr>
          <p:spPr>
            <a:xfrm>
              <a:off x="2740390" y="2515240"/>
              <a:ext cx="34099" cy="46490"/>
            </a:xfrm>
            <a:custGeom>
              <a:avLst/>
              <a:gdLst/>
              <a:ahLst/>
              <a:cxnLst/>
              <a:rect l="l" t="t" r="r" b="b"/>
              <a:pathLst>
                <a:path w="1376" h="1858" fill="none" extrusionOk="0">
                  <a:moveTo>
                    <a:pt x="91" y="1802"/>
                  </a:moveTo>
                  <a:cubicBezTo>
                    <a:pt x="593" y="1857"/>
                    <a:pt x="1300" y="1602"/>
                    <a:pt x="1366" y="1069"/>
                  </a:cubicBezTo>
                  <a:cubicBezTo>
                    <a:pt x="1376" y="989"/>
                    <a:pt x="1371" y="899"/>
                    <a:pt x="1345" y="803"/>
                  </a:cubicBezTo>
                  <a:cubicBezTo>
                    <a:pt x="1200" y="241"/>
                    <a:pt x="512" y="20"/>
                    <a:pt x="0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2" name="Google Shape;1446;p8">
              <a:extLst>
                <a:ext uri="{FF2B5EF4-FFF2-40B4-BE49-F238E27FC236}">
                  <a16:creationId xmlns:a16="http://schemas.microsoft.com/office/drawing/2014/main" id="{FD8CC583-6183-AE71-46D9-8F90DE2E526A}"/>
                </a:ext>
              </a:extLst>
            </p:cNvPr>
            <p:cNvSpPr/>
            <p:nvPr/>
          </p:nvSpPr>
          <p:spPr>
            <a:xfrm>
              <a:off x="2773501" y="2541452"/>
              <a:ext cx="24216" cy="47974"/>
            </a:xfrm>
            <a:custGeom>
              <a:avLst/>
              <a:gdLst/>
              <a:ahLst/>
              <a:cxnLst/>
              <a:rect l="l" t="t" r="r" b="b"/>
              <a:pathLst>
                <a:path w="970" h="1903" fill="none" extrusionOk="0">
                  <a:moveTo>
                    <a:pt x="0" y="0"/>
                  </a:moveTo>
                  <a:cubicBezTo>
                    <a:pt x="10" y="5"/>
                    <a:pt x="26" y="5"/>
                    <a:pt x="36" y="5"/>
                  </a:cubicBezTo>
                  <a:cubicBezTo>
                    <a:pt x="437" y="81"/>
                    <a:pt x="778" y="402"/>
                    <a:pt x="869" y="799"/>
                  </a:cubicBezTo>
                  <a:cubicBezTo>
                    <a:pt x="969" y="1205"/>
                    <a:pt x="788" y="1662"/>
                    <a:pt x="447" y="190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3" name="Google Shape;1447;p8">
              <a:extLst>
                <a:ext uri="{FF2B5EF4-FFF2-40B4-BE49-F238E27FC236}">
                  <a16:creationId xmlns:a16="http://schemas.microsoft.com/office/drawing/2014/main" id="{EBC491E9-1CFE-FBA8-3A4A-989148109E87}"/>
                </a:ext>
              </a:extLst>
            </p:cNvPr>
            <p:cNvSpPr/>
            <p:nvPr/>
          </p:nvSpPr>
          <p:spPr>
            <a:xfrm>
              <a:off x="2774984" y="2497930"/>
              <a:ext cx="29157" cy="42533"/>
            </a:xfrm>
            <a:custGeom>
              <a:avLst/>
              <a:gdLst/>
              <a:ahLst/>
              <a:cxnLst/>
              <a:rect l="l" t="t" r="r" b="b"/>
              <a:pathLst>
                <a:path w="1151" h="1698" fill="none" extrusionOk="0">
                  <a:moveTo>
                    <a:pt x="1" y="1662"/>
                  </a:moveTo>
                  <a:cubicBezTo>
                    <a:pt x="397" y="1697"/>
                    <a:pt x="804" y="1466"/>
                    <a:pt x="974" y="1110"/>
                  </a:cubicBezTo>
                  <a:cubicBezTo>
                    <a:pt x="1150" y="754"/>
                    <a:pt x="1080" y="292"/>
                    <a:pt x="814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4" name="Google Shape;1448;p8">
              <a:extLst>
                <a:ext uri="{FF2B5EF4-FFF2-40B4-BE49-F238E27FC236}">
                  <a16:creationId xmlns:a16="http://schemas.microsoft.com/office/drawing/2014/main" id="{4906AD30-5123-1371-43A2-46C314D17D50}"/>
                </a:ext>
              </a:extLst>
            </p:cNvPr>
            <p:cNvSpPr/>
            <p:nvPr/>
          </p:nvSpPr>
          <p:spPr>
            <a:xfrm>
              <a:off x="2438438" y="2594866"/>
              <a:ext cx="63257" cy="18794"/>
            </a:xfrm>
            <a:custGeom>
              <a:avLst/>
              <a:gdLst/>
              <a:ahLst/>
              <a:cxnLst/>
              <a:rect l="l" t="t" r="r" b="b"/>
              <a:pathLst>
                <a:path w="2531" h="754" fill="none" extrusionOk="0">
                  <a:moveTo>
                    <a:pt x="1" y="663"/>
                  </a:moveTo>
                  <a:cubicBezTo>
                    <a:pt x="453" y="728"/>
                    <a:pt x="914" y="754"/>
                    <a:pt x="1366" y="668"/>
                  </a:cubicBezTo>
                  <a:cubicBezTo>
                    <a:pt x="1793" y="583"/>
                    <a:pt x="2209" y="382"/>
                    <a:pt x="2490" y="51"/>
                  </a:cubicBezTo>
                  <a:cubicBezTo>
                    <a:pt x="2505" y="36"/>
                    <a:pt x="2521" y="21"/>
                    <a:pt x="2531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" name="Google Shape;1449;p8">
              <a:extLst>
                <a:ext uri="{FF2B5EF4-FFF2-40B4-BE49-F238E27FC236}">
                  <a16:creationId xmlns:a16="http://schemas.microsoft.com/office/drawing/2014/main" id="{4AAD7C30-1679-A38E-6978-902D4692180D}"/>
                </a:ext>
              </a:extLst>
            </p:cNvPr>
            <p:cNvSpPr/>
            <p:nvPr/>
          </p:nvSpPr>
          <p:spPr>
            <a:xfrm>
              <a:off x="2492306" y="2591898"/>
              <a:ext cx="15814" cy="13848"/>
            </a:xfrm>
            <a:custGeom>
              <a:avLst/>
              <a:gdLst/>
              <a:ahLst/>
              <a:cxnLst/>
              <a:rect l="l" t="t" r="r" b="b"/>
              <a:pathLst>
                <a:path w="628" h="553" fill="none" extrusionOk="0">
                  <a:moveTo>
                    <a:pt x="0" y="0"/>
                  </a:moveTo>
                  <a:cubicBezTo>
                    <a:pt x="126" y="30"/>
                    <a:pt x="246" y="91"/>
                    <a:pt x="346" y="171"/>
                  </a:cubicBezTo>
                  <a:cubicBezTo>
                    <a:pt x="472" y="271"/>
                    <a:pt x="567" y="402"/>
                    <a:pt x="627" y="552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6" name="Google Shape;1450;p8">
              <a:extLst>
                <a:ext uri="{FF2B5EF4-FFF2-40B4-BE49-F238E27FC236}">
                  <a16:creationId xmlns:a16="http://schemas.microsoft.com/office/drawing/2014/main" id="{77BDE67F-A6E3-932B-A6BF-AD8CEF2D3988}"/>
                </a:ext>
              </a:extLst>
            </p:cNvPr>
            <p:cNvSpPr/>
            <p:nvPr/>
          </p:nvSpPr>
          <p:spPr>
            <a:xfrm>
              <a:off x="2871845" y="2749667"/>
              <a:ext cx="11366" cy="24234"/>
            </a:xfrm>
            <a:custGeom>
              <a:avLst/>
              <a:gdLst/>
              <a:ahLst/>
              <a:cxnLst/>
              <a:rect l="l" t="t" r="r" b="b"/>
              <a:pathLst>
                <a:path w="468" h="980" fill="none" extrusionOk="0">
                  <a:moveTo>
                    <a:pt x="1" y="0"/>
                  </a:moveTo>
                  <a:cubicBezTo>
                    <a:pt x="136" y="337"/>
                    <a:pt x="292" y="663"/>
                    <a:pt x="467" y="979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7" name="Google Shape;1451;p8">
              <a:extLst>
                <a:ext uri="{FF2B5EF4-FFF2-40B4-BE49-F238E27FC236}">
                  <a16:creationId xmlns:a16="http://schemas.microsoft.com/office/drawing/2014/main" id="{0DA9799A-B2E6-12A6-D2D3-8CAAC4AEEAF5}"/>
                </a:ext>
              </a:extLst>
            </p:cNvPr>
            <p:cNvSpPr/>
            <p:nvPr/>
          </p:nvSpPr>
          <p:spPr>
            <a:xfrm>
              <a:off x="2887659" y="2740764"/>
              <a:ext cx="10378" cy="24729"/>
            </a:xfrm>
            <a:custGeom>
              <a:avLst/>
              <a:gdLst/>
              <a:ahLst/>
              <a:cxnLst/>
              <a:rect l="l" t="t" r="r" b="b"/>
              <a:pathLst>
                <a:path w="428" h="984" fill="none" extrusionOk="0">
                  <a:moveTo>
                    <a:pt x="1" y="0"/>
                  </a:moveTo>
                  <a:cubicBezTo>
                    <a:pt x="141" y="326"/>
                    <a:pt x="287" y="653"/>
                    <a:pt x="428" y="984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8" name="Google Shape;1452;p8">
              <a:extLst>
                <a:ext uri="{FF2B5EF4-FFF2-40B4-BE49-F238E27FC236}">
                  <a16:creationId xmlns:a16="http://schemas.microsoft.com/office/drawing/2014/main" id="{2DF28F80-63CF-7A97-9F11-198AA3E5D587}"/>
                </a:ext>
              </a:extLst>
            </p:cNvPr>
            <p:cNvSpPr/>
            <p:nvPr/>
          </p:nvSpPr>
          <p:spPr>
            <a:xfrm>
              <a:off x="2650447" y="2634431"/>
              <a:ext cx="109711" cy="66767"/>
            </a:xfrm>
            <a:custGeom>
              <a:avLst/>
              <a:gdLst/>
              <a:ahLst/>
              <a:cxnLst/>
              <a:rect l="l" t="t" r="r" b="b"/>
              <a:pathLst>
                <a:path w="4388" h="2681" fill="none" extrusionOk="0">
                  <a:moveTo>
                    <a:pt x="0" y="1"/>
                  </a:moveTo>
                  <a:cubicBezTo>
                    <a:pt x="1321" y="1110"/>
                    <a:pt x="2806" y="2018"/>
                    <a:pt x="4387" y="268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9" name="Google Shape;1453;p8">
              <a:extLst>
                <a:ext uri="{FF2B5EF4-FFF2-40B4-BE49-F238E27FC236}">
                  <a16:creationId xmlns:a16="http://schemas.microsoft.com/office/drawing/2014/main" id="{6B73319E-39EC-E1AB-22F9-810EF8D7928F}"/>
                </a:ext>
              </a:extLst>
            </p:cNvPr>
            <p:cNvSpPr/>
            <p:nvPr/>
          </p:nvSpPr>
          <p:spPr>
            <a:xfrm>
              <a:off x="2536288" y="2532055"/>
              <a:ext cx="47937" cy="43028"/>
            </a:xfrm>
            <a:custGeom>
              <a:avLst/>
              <a:gdLst/>
              <a:ahLst/>
              <a:cxnLst/>
              <a:rect l="l" t="t" r="r" b="b"/>
              <a:pathLst>
                <a:path w="1919" h="1733" fill="none" extrusionOk="0">
                  <a:moveTo>
                    <a:pt x="1" y="21"/>
                  </a:moveTo>
                  <a:cubicBezTo>
                    <a:pt x="1030" y="1"/>
                    <a:pt x="1813" y="794"/>
                    <a:pt x="1918" y="1733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grpSp>
        <p:nvGrpSpPr>
          <p:cNvPr id="60" name="Google Shape;1454;p8">
            <a:extLst>
              <a:ext uri="{FF2B5EF4-FFF2-40B4-BE49-F238E27FC236}">
                <a16:creationId xmlns:a16="http://schemas.microsoft.com/office/drawing/2014/main" id="{301AEB9A-9B5E-3A67-2A8B-F9BA12415094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55850" y="6907213"/>
            <a:ext cx="4149725" cy="3660775"/>
            <a:chOff x="2489900" y="3367200"/>
            <a:chExt cx="903250" cy="796950"/>
          </a:xfrm>
        </p:grpSpPr>
        <p:sp>
          <p:nvSpPr>
            <p:cNvPr id="61" name="Google Shape;1455;p8">
              <a:extLst>
                <a:ext uri="{FF2B5EF4-FFF2-40B4-BE49-F238E27FC236}">
                  <a16:creationId xmlns:a16="http://schemas.microsoft.com/office/drawing/2014/main" id="{623F9455-1374-37C5-B8CE-D47C9069E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25" y="3820200"/>
              <a:ext cx="71425" cy="42300"/>
            </a:xfrm>
            <a:custGeom>
              <a:avLst/>
              <a:gdLst>
                <a:gd name="T0" fmla="*/ 1817 w 2857"/>
                <a:gd name="T1" fmla="*/ 0 h 1692"/>
                <a:gd name="T2" fmla="*/ 0 w 2857"/>
                <a:gd name="T3" fmla="*/ 477 h 1692"/>
                <a:gd name="T4" fmla="*/ 633 w 2857"/>
                <a:gd name="T5" fmla="*/ 1692 h 1692"/>
                <a:gd name="T6" fmla="*/ 2856 w 2857"/>
                <a:gd name="T7" fmla="*/ 1300 h 1692"/>
                <a:gd name="T8" fmla="*/ 2199 w 2857"/>
                <a:gd name="T9" fmla="*/ 637 h 1692"/>
                <a:gd name="T10" fmla="*/ 1817 w 2857"/>
                <a:gd name="T11" fmla="*/ 0 h 1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7" h="1692" extrusionOk="0">
                  <a:moveTo>
                    <a:pt x="1817" y="0"/>
                  </a:moveTo>
                  <a:cubicBezTo>
                    <a:pt x="1205" y="131"/>
                    <a:pt x="597" y="286"/>
                    <a:pt x="0" y="477"/>
                  </a:cubicBezTo>
                  <a:cubicBezTo>
                    <a:pt x="226" y="868"/>
                    <a:pt x="417" y="1290"/>
                    <a:pt x="633" y="1692"/>
                  </a:cubicBezTo>
                  <a:cubicBezTo>
                    <a:pt x="1365" y="1521"/>
                    <a:pt x="2108" y="1395"/>
                    <a:pt x="2856" y="1300"/>
                  </a:cubicBezTo>
                  <a:cubicBezTo>
                    <a:pt x="2610" y="1104"/>
                    <a:pt x="2389" y="888"/>
                    <a:pt x="2199" y="637"/>
                  </a:cubicBezTo>
                  <a:cubicBezTo>
                    <a:pt x="2053" y="442"/>
                    <a:pt x="1928" y="221"/>
                    <a:pt x="1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" name="Google Shape;1456;p8">
              <a:extLst>
                <a:ext uri="{FF2B5EF4-FFF2-40B4-BE49-F238E27FC236}">
                  <a16:creationId xmlns:a16="http://schemas.microsoft.com/office/drawing/2014/main" id="{60E06AC3-0D5E-6474-33F3-541210A0D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525" y="3960850"/>
              <a:ext cx="141175" cy="150100"/>
            </a:xfrm>
            <a:custGeom>
              <a:avLst/>
              <a:gdLst>
                <a:gd name="T0" fmla="*/ 0 w 5647"/>
                <a:gd name="T1" fmla="*/ 1 h 6004"/>
                <a:gd name="T2" fmla="*/ 412 w 5647"/>
                <a:gd name="T3" fmla="*/ 2294 h 6004"/>
                <a:gd name="T4" fmla="*/ 3840 w 5647"/>
                <a:gd name="T5" fmla="*/ 6004 h 6004"/>
                <a:gd name="T6" fmla="*/ 5647 w 5647"/>
                <a:gd name="T7" fmla="*/ 6004 h 6004"/>
                <a:gd name="T8" fmla="*/ 2675 w 5647"/>
                <a:gd name="T9" fmla="*/ 2274 h 6004"/>
                <a:gd name="T10" fmla="*/ 0 w 5647"/>
                <a:gd name="T11" fmla="*/ 1 h 6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47" h="6004" extrusionOk="0">
                  <a:moveTo>
                    <a:pt x="0" y="1"/>
                  </a:moveTo>
                  <a:cubicBezTo>
                    <a:pt x="141" y="764"/>
                    <a:pt x="276" y="1527"/>
                    <a:pt x="412" y="2294"/>
                  </a:cubicBezTo>
                  <a:cubicBezTo>
                    <a:pt x="1747" y="3444"/>
                    <a:pt x="3233" y="4498"/>
                    <a:pt x="3840" y="6004"/>
                  </a:cubicBezTo>
                  <a:lnTo>
                    <a:pt x="5647" y="6004"/>
                  </a:lnTo>
                  <a:cubicBezTo>
                    <a:pt x="5361" y="4307"/>
                    <a:pt x="4056" y="3273"/>
                    <a:pt x="2675" y="2274"/>
                  </a:cubicBezTo>
                  <a:cubicBezTo>
                    <a:pt x="1712" y="1572"/>
                    <a:pt x="713" y="88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" name="Google Shape;1457;p8">
              <a:extLst>
                <a:ext uri="{FF2B5EF4-FFF2-40B4-BE49-F238E27FC236}">
                  <a16:creationId xmlns:a16="http://schemas.microsoft.com/office/drawing/2014/main" id="{8BE360F8-32E7-E30A-4621-FDD52E39F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1350" y="3718300"/>
              <a:ext cx="89875" cy="101925"/>
            </a:xfrm>
            <a:custGeom>
              <a:avLst/>
              <a:gdLst>
                <a:gd name="T0" fmla="*/ 16 w 3595"/>
                <a:gd name="T1" fmla="*/ 0 h 4077"/>
                <a:gd name="T2" fmla="*/ 1 w 3595"/>
                <a:gd name="T3" fmla="*/ 41 h 4077"/>
                <a:gd name="T4" fmla="*/ 472 w 3595"/>
                <a:gd name="T5" fmla="*/ 1396 h 4077"/>
                <a:gd name="T6" fmla="*/ 2505 w 3595"/>
                <a:gd name="T7" fmla="*/ 2410 h 4077"/>
                <a:gd name="T8" fmla="*/ 3484 w 3595"/>
                <a:gd name="T9" fmla="*/ 4076 h 4077"/>
                <a:gd name="T10" fmla="*/ 3514 w 3595"/>
                <a:gd name="T11" fmla="*/ 4066 h 4077"/>
                <a:gd name="T12" fmla="*/ 3564 w 3595"/>
                <a:gd name="T13" fmla="*/ 1566 h 4077"/>
                <a:gd name="T14" fmla="*/ 3579 w 3595"/>
                <a:gd name="T15" fmla="*/ 1556 h 4077"/>
                <a:gd name="T16" fmla="*/ 2149 w 3595"/>
                <a:gd name="T17" fmla="*/ 342 h 4077"/>
                <a:gd name="T18" fmla="*/ 508 w 3595"/>
                <a:gd name="T19" fmla="*/ 141 h 4077"/>
                <a:gd name="T20" fmla="*/ 16 w 3595"/>
                <a:gd name="T21" fmla="*/ 0 h 4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95" h="4077" extrusionOk="0">
                  <a:moveTo>
                    <a:pt x="16" y="0"/>
                  </a:moveTo>
                  <a:lnTo>
                    <a:pt x="1" y="41"/>
                  </a:lnTo>
                  <a:cubicBezTo>
                    <a:pt x="181" y="487"/>
                    <a:pt x="297" y="954"/>
                    <a:pt x="472" y="1396"/>
                  </a:cubicBezTo>
                  <a:cubicBezTo>
                    <a:pt x="1195" y="1662"/>
                    <a:pt x="1963" y="1868"/>
                    <a:pt x="2505" y="2410"/>
                  </a:cubicBezTo>
                  <a:cubicBezTo>
                    <a:pt x="2967" y="2866"/>
                    <a:pt x="3193" y="3494"/>
                    <a:pt x="3484" y="4076"/>
                  </a:cubicBezTo>
                  <a:cubicBezTo>
                    <a:pt x="3494" y="4071"/>
                    <a:pt x="3504" y="4071"/>
                    <a:pt x="3514" y="4066"/>
                  </a:cubicBezTo>
                  <a:cubicBezTo>
                    <a:pt x="3564" y="3238"/>
                    <a:pt x="3595" y="2400"/>
                    <a:pt x="3564" y="1566"/>
                  </a:cubicBezTo>
                  <a:lnTo>
                    <a:pt x="3579" y="1556"/>
                  </a:lnTo>
                  <a:cubicBezTo>
                    <a:pt x="3208" y="1004"/>
                    <a:pt x="2781" y="537"/>
                    <a:pt x="2149" y="342"/>
                  </a:cubicBezTo>
                  <a:cubicBezTo>
                    <a:pt x="1617" y="176"/>
                    <a:pt x="1050" y="246"/>
                    <a:pt x="508" y="141"/>
                  </a:cubicBezTo>
                  <a:cubicBezTo>
                    <a:pt x="342" y="111"/>
                    <a:pt x="176" y="61"/>
                    <a:pt x="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6" name="Google Shape;1458;p8">
              <a:extLst>
                <a:ext uri="{FF2B5EF4-FFF2-40B4-BE49-F238E27FC236}">
                  <a16:creationId xmlns:a16="http://schemas.microsoft.com/office/drawing/2014/main" id="{EF398805-F5EB-C956-C281-9D3F2AFC4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950" y="3831350"/>
              <a:ext cx="93025" cy="154125"/>
            </a:xfrm>
            <a:custGeom>
              <a:avLst/>
              <a:gdLst>
                <a:gd name="T0" fmla="*/ 1045 w 3721"/>
                <a:gd name="T1" fmla="*/ 1 h 6165"/>
                <a:gd name="T2" fmla="*/ 1 w 3721"/>
                <a:gd name="T3" fmla="*/ 2852 h 6165"/>
                <a:gd name="T4" fmla="*/ 66 w 3721"/>
                <a:gd name="T5" fmla="*/ 2877 h 6165"/>
                <a:gd name="T6" fmla="*/ 2807 w 3721"/>
                <a:gd name="T7" fmla="*/ 6164 h 6165"/>
                <a:gd name="T8" fmla="*/ 3720 w 3721"/>
                <a:gd name="T9" fmla="*/ 3073 h 6165"/>
                <a:gd name="T10" fmla="*/ 1045 w 3721"/>
                <a:gd name="T11" fmla="*/ 1 h 6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1" h="6165" extrusionOk="0">
                  <a:moveTo>
                    <a:pt x="1045" y="1"/>
                  </a:moveTo>
                  <a:cubicBezTo>
                    <a:pt x="739" y="959"/>
                    <a:pt x="327" y="1893"/>
                    <a:pt x="1" y="2852"/>
                  </a:cubicBezTo>
                  <a:lnTo>
                    <a:pt x="66" y="2877"/>
                  </a:lnTo>
                  <a:cubicBezTo>
                    <a:pt x="935" y="4006"/>
                    <a:pt x="1848" y="5105"/>
                    <a:pt x="2807" y="6164"/>
                  </a:cubicBezTo>
                  <a:cubicBezTo>
                    <a:pt x="3123" y="5135"/>
                    <a:pt x="3494" y="4112"/>
                    <a:pt x="3720" y="3073"/>
                  </a:cubicBezTo>
                  <a:cubicBezTo>
                    <a:pt x="2772" y="2099"/>
                    <a:pt x="1878" y="1070"/>
                    <a:pt x="1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7" name="Google Shape;1459;p8">
              <a:extLst>
                <a:ext uri="{FF2B5EF4-FFF2-40B4-BE49-F238E27FC236}">
                  <a16:creationId xmlns:a16="http://schemas.microsoft.com/office/drawing/2014/main" id="{9BA0C69F-91BB-BBD2-9760-482ACCCA2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725" y="3563950"/>
              <a:ext cx="41800" cy="101425"/>
            </a:xfrm>
            <a:custGeom>
              <a:avLst/>
              <a:gdLst>
                <a:gd name="T0" fmla="*/ 1401 w 1672"/>
                <a:gd name="T1" fmla="*/ 1 h 4057"/>
                <a:gd name="T2" fmla="*/ 156 w 1672"/>
                <a:gd name="T3" fmla="*/ 2465 h 4057"/>
                <a:gd name="T4" fmla="*/ 96 w 1672"/>
                <a:gd name="T5" fmla="*/ 2400 h 4057"/>
                <a:gd name="T6" fmla="*/ 1 w 1672"/>
                <a:gd name="T7" fmla="*/ 3966 h 4057"/>
                <a:gd name="T8" fmla="*/ 91 w 1672"/>
                <a:gd name="T9" fmla="*/ 4056 h 4057"/>
                <a:gd name="T10" fmla="*/ 1607 w 1672"/>
                <a:gd name="T11" fmla="*/ 2013 h 4057"/>
                <a:gd name="T12" fmla="*/ 1672 w 1672"/>
                <a:gd name="T13" fmla="*/ 2003 h 4057"/>
                <a:gd name="T14" fmla="*/ 1401 w 1672"/>
                <a:gd name="T15" fmla="*/ 1 h 4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72" h="4057" extrusionOk="0">
                  <a:moveTo>
                    <a:pt x="1401" y="1"/>
                  </a:moveTo>
                  <a:cubicBezTo>
                    <a:pt x="1014" y="819"/>
                    <a:pt x="578" y="1667"/>
                    <a:pt x="156" y="2465"/>
                  </a:cubicBezTo>
                  <a:cubicBezTo>
                    <a:pt x="136" y="2445"/>
                    <a:pt x="116" y="2425"/>
                    <a:pt x="96" y="2400"/>
                  </a:cubicBezTo>
                  <a:cubicBezTo>
                    <a:pt x="61" y="2922"/>
                    <a:pt x="21" y="3444"/>
                    <a:pt x="1" y="3966"/>
                  </a:cubicBezTo>
                  <a:cubicBezTo>
                    <a:pt x="31" y="3996"/>
                    <a:pt x="61" y="4026"/>
                    <a:pt x="91" y="4056"/>
                  </a:cubicBezTo>
                  <a:cubicBezTo>
                    <a:pt x="618" y="3379"/>
                    <a:pt x="1080" y="2691"/>
                    <a:pt x="1607" y="2013"/>
                  </a:cubicBezTo>
                  <a:lnTo>
                    <a:pt x="1672" y="2003"/>
                  </a:lnTo>
                  <a:cubicBezTo>
                    <a:pt x="1592" y="1336"/>
                    <a:pt x="1516" y="668"/>
                    <a:pt x="1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8" name="Google Shape;1460;p8">
              <a:extLst>
                <a:ext uri="{FF2B5EF4-FFF2-40B4-BE49-F238E27FC236}">
                  <a16:creationId xmlns:a16="http://schemas.microsoft.com/office/drawing/2014/main" id="{767AC582-B9EE-93A7-278F-88DB6EDAC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8825" y="3852700"/>
              <a:ext cx="190125" cy="166275"/>
            </a:xfrm>
            <a:custGeom>
              <a:avLst/>
              <a:gdLst>
                <a:gd name="T0" fmla="*/ 2224 w 7605"/>
                <a:gd name="T1" fmla="*/ 0 h 6651"/>
                <a:gd name="T2" fmla="*/ 1 w 7605"/>
                <a:gd name="T3" fmla="*/ 392 h 6651"/>
                <a:gd name="T4" fmla="*/ 708 w 7605"/>
                <a:gd name="T5" fmla="*/ 1410 h 6651"/>
                <a:gd name="T6" fmla="*/ 3353 w 7605"/>
                <a:gd name="T7" fmla="*/ 3493 h 6651"/>
                <a:gd name="T8" fmla="*/ 4443 w 7605"/>
                <a:gd name="T9" fmla="*/ 6214 h 6651"/>
                <a:gd name="T10" fmla="*/ 4488 w 7605"/>
                <a:gd name="T11" fmla="*/ 6339 h 6651"/>
                <a:gd name="T12" fmla="*/ 4548 w 7605"/>
                <a:gd name="T13" fmla="*/ 6319 h 6651"/>
                <a:gd name="T14" fmla="*/ 5346 w 7605"/>
                <a:gd name="T15" fmla="*/ 6380 h 6651"/>
                <a:gd name="T16" fmla="*/ 7605 w 7605"/>
                <a:gd name="T17" fmla="*/ 6651 h 6651"/>
                <a:gd name="T18" fmla="*/ 7600 w 7605"/>
                <a:gd name="T19" fmla="*/ 6620 h 6651"/>
                <a:gd name="T20" fmla="*/ 5271 w 7605"/>
                <a:gd name="T21" fmla="*/ 3679 h 6651"/>
                <a:gd name="T22" fmla="*/ 4754 w 7605"/>
                <a:gd name="T23" fmla="*/ 2173 h 6651"/>
                <a:gd name="T24" fmla="*/ 2224 w 7605"/>
                <a:gd name="T25" fmla="*/ 0 h 6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05" h="6651" extrusionOk="0">
                  <a:moveTo>
                    <a:pt x="2224" y="0"/>
                  </a:moveTo>
                  <a:cubicBezTo>
                    <a:pt x="1476" y="95"/>
                    <a:pt x="733" y="221"/>
                    <a:pt x="1" y="392"/>
                  </a:cubicBezTo>
                  <a:cubicBezTo>
                    <a:pt x="201" y="758"/>
                    <a:pt x="422" y="1109"/>
                    <a:pt x="708" y="1410"/>
                  </a:cubicBezTo>
                  <a:cubicBezTo>
                    <a:pt x="1481" y="2229"/>
                    <a:pt x="2651" y="2610"/>
                    <a:pt x="3353" y="3493"/>
                  </a:cubicBezTo>
                  <a:cubicBezTo>
                    <a:pt x="3966" y="4261"/>
                    <a:pt x="4126" y="5285"/>
                    <a:pt x="4443" y="6214"/>
                  </a:cubicBezTo>
                  <a:cubicBezTo>
                    <a:pt x="4458" y="6259"/>
                    <a:pt x="4473" y="6299"/>
                    <a:pt x="4488" y="6339"/>
                  </a:cubicBezTo>
                  <a:lnTo>
                    <a:pt x="4548" y="6319"/>
                  </a:lnTo>
                  <a:cubicBezTo>
                    <a:pt x="4814" y="6334"/>
                    <a:pt x="5080" y="6354"/>
                    <a:pt x="5346" y="6380"/>
                  </a:cubicBezTo>
                  <a:cubicBezTo>
                    <a:pt x="6104" y="6450"/>
                    <a:pt x="6857" y="6545"/>
                    <a:pt x="7605" y="6651"/>
                  </a:cubicBezTo>
                  <a:cubicBezTo>
                    <a:pt x="7605" y="6641"/>
                    <a:pt x="7600" y="6631"/>
                    <a:pt x="7600" y="6620"/>
                  </a:cubicBezTo>
                  <a:cubicBezTo>
                    <a:pt x="6606" y="5767"/>
                    <a:pt x="5692" y="4864"/>
                    <a:pt x="5271" y="3679"/>
                  </a:cubicBezTo>
                  <a:cubicBezTo>
                    <a:pt x="5090" y="3177"/>
                    <a:pt x="5005" y="2640"/>
                    <a:pt x="4754" y="2173"/>
                  </a:cubicBezTo>
                  <a:cubicBezTo>
                    <a:pt x="4227" y="1180"/>
                    <a:pt x="3097" y="708"/>
                    <a:pt x="222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9" name="Google Shape;1461;p8">
              <a:extLst>
                <a:ext uri="{FF2B5EF4-FFF2-40B4-BE49-F238E27FC236}">
                  <a16:creationId xmlns:a16="http://schemas.microsoft.com/office/drawing/2014/main" id="{519AECD3-B1E8-A96C-0CDB-87B2D25F1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2875" y="3681350"/>
              <a:ext cx="170425" cy="86025"/>
            </a:xfrm>
            <a:custGeom>
              <a:avLst/>
              <a:gdLst>
                <a:gd name="T0" fmla="*/ 371 w 6817"/>
                <a:gd name="T1" fmla="*/ 1 h 3441"/>
                <a:gd name="T2" fmla="*/ 10 w 6817"/>
                <a:gd name="T3" fmla="*/ 18 h 3441"/>
                <a:gd name="T4" fmla="*/ 0 w 6817"/>
                <a:gd name="T5" fmla="*/ 98 h 3441"/>
                <a:gd name="T6" fmla="*/ 2329 w 6817"/>
                <a:gd name="T7" fmla="*/ 1403 h 3441"/>
                <a:gd name="T8" fmla="*/ 4176 w 6817"/>
                <a:gd name="T9" fmla="*/ 3441 h 3441"/>
                <a:gd name="T10" fmla="*/ 5165 w 6817"/>
                <a:gd name="T11" fmla="*/ 3230 h 3441"/>
                <a:gd name="T12" fmla="*/ 6817 w 6817"/>
                <a:gd name="T13" fmla="*/ 2879 h 3441"/>
                <a:gd name="T14" fmla="*/ 6811 w 6817"/>
                <a:gd name="T15" fmla="*/ 2874 h 3441"/>
                <a:gd name="T16" fmla="*/ 6556 w 6817"/>
                <a:gd name="T17" fmla="*/ 2778 h 3441"/>
                <a:gd name="T18" fmla="*/ 371 w 6817"/>
                <a:gd name="T19" fmla="*/ 1 h 3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17" h="3441" extrusionOk="0">
                  <a:moveTo>
                    <a:pt x="371" y="1"/>
                  </a:moveTo>
                  <a:cubicBezTo>
                    <a:pt x="252" y="1"/>
                    <a:pt x="132" y="6"/>
                    <a:pt x="10" y="18"/>
                  </a:cubicBezTo>
                  <a:lnTo>
                    <a:pt x="0" y="98"/>
                  </a:lnTo>
                  <a:cubicBezTo>
                    <a:pt x="849" y="203"/>
                    <a:pt x="1777" y="821"/>
                    <a:pt x="2329" y="1403"/>
                  </a:cubicBezTo>
                  <a:cubicBezTo>
                    <a:pt x="2957" y="2071"/>
                    <a:pt x="3474" y="2874"/>
                    <a:pt x="4176" y="3441"/>
                  </a:cubicBezTo>
                  <a:cubicBezTo>
                    <a:pt x="4508" y="3371"/>
                    <a:pt x="4839" y="3300"/>
                    <a:pt x="5165" y="3230"/>
                  </a:cubicBezTo>
                  <a:cubicBezTo>
                    <a:pt x="5717" y="3115"/>
                    <a:pt x="6264" y="2994"/>
                    <a:pt x="6817" y="2879"/>
                  </a:cubicBezTo>
                  <a:cubicBezTo>
                    <a:pt x="6817" y="2879"/>
                    <a:pt x="6811" y="2879"/>
                    <a:pt x="6811" y="2874"/>
                  </a:cubicBezTo>
                  <a:cubicBezTo>
                    <a:pt x="6726" y="2844"/>
                    <a:pt x="6641" y="2808"/>
                    <a:pt x="6556" y="2778"/>
                  </a:cubicBezTo>
                  <a:cubicBezTo>
                    <a:pt x="4435" y="1930"/>
                    <a:pt x="2600" y="1"/>
                    <a:pt x="37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0" name="Google Shape;1462;p8">
              <a:extLst>
                <a:ext uri="{FF2B5EF4-FFF2-40B4-BE49-F238E27FC236}">
                  <a16:creationId xmlns:a16="http://schemas.microsoft.com/office/drawing/2014/main" id="{DE157238-9C3C-52E4-A650-8772EE03A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8450" y="3757200"/>
              <a:ext cx="28625" cy="95525"/>
            </a:xfrm>
            <a:custGeom>
              <a:avLst/>
              <a:gdLst>
                <a:gd name="T0" fmla="*/ 95 w 1145"/>
                <a:gd name="T1" fmla="*/ 0 h 3821"/>
                <a:gd name="T2" fmla="*/ 80 w 1145"/>
                <a:gd name="T3" fmla="*/ 10 h 3821"/>
                <a:gd name="T4" fmla="*/ 30 w 1145"/>
                <a:gd name="T5" fmla="*/ 2510 h 3821"/>
                <a:gd name="T6" fmla="*/ 0 w 1145"/>
                <a:gd name="T7" fmla="*/ 2520 h 3821"/>
                <a:gd name="T8" fmla="*/ 382 w 1145"/>
                <a:gd name="T9" fmla="*/ 3157 h 3821"/>
                <a:gd name="T10" fmla="*/ 1039 w 1145"/>
                <a:gd name="T11" fmla="*/ 3820 h 3821"/>
                <a:gd name="T12" fmla="*/ 1114 w 1145"/>
                <a:gd name="T13" fmla="*/ 3810 h 3821"/>
                <a:gd name="T14" fmla="*/ 1124 w 1145"/>
                <a:gd name="T15" fmla="*/ 1667 h 3821"/>
                <a:gd name="T16" fmla="*/ 95 w 1145"/>
                <a:gd name="T17" fmla="*/ 0 h 3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5" h="3821" extrusionOk="0">
                  <a:moveTo>
                    <a:pt x="95" y="0"/>
                  </a:moveTo>
                  <a:lnTo>
                    <a:pt x="80" y="10"/>
                  </a:lnTo>
                  <a:cubicBezTo>
                    <a:pt x="111" y="844"/>
                    <a:pt x="80" y="1682"/>
                    <a:pt x="30" y="2510"/>
                  </a:cubicBezTo>
                  <a:cubicBezTo>
                    <a:pt x="20" y="2515"/>
                    <a:pt x="10" y="2515"/>
                    <a:pt x="0" y="2520"/>
                  </a:cubicBezTo>
                  <a:cubicBezTo>
                    <a:pt x="111" y="2741"/>
                    <a:pt x="236" y="2962"/>
                    <a:pt x="382" y="3157"/>
                  </a:cubicBezTo>
                  <a:cubicBezTo>
                    <a:pt x="572" y="3408"/>
                    <a:pt x="793" y="3624"/>
                    <a:pt x="1039" y="3820"/>
                  </a:cubicBezTo>
                  <a:cubicBezTo>
                    <a:pt x="1064" y="3815"/>
                    <a:pt x="1089" y="3815"/>
                    <a:pt x="1114" y="3810"/>
                  </a:cubicBezTo>
                  <a:cubicBezTo>
                    <a:pt x="1144" y="3107"/>
                    <a:pt x="1104" y="2369"/>
                    <a:pt x="1124" y="1667"/>
                  </a:cubicBezTo>
                  <a:cubicBezTo>
                    <a:pt x="748" y="1135"/>
                    <a:pt x="447" y="527"/>
                    <a:pt x="9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1" name="Google Shape;1463;p8">
              <a:extLst>
                <a:ext uri="{FF2B5EF4-FFF2-40B4-BE49-F238E27FC236}">
                  <a16:creationId xmlns:a16="http://schemas.microsoft.com/office/drawing/2014/main" id="{AA338B2F-DF7B-041A-71AD-DF138F5A3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9250" y="3902625"/>
              <a:ext cx="89875" cy="208325"/>
            </a:xfrm>
            <a:custGeom>
              <a:avLst/>
              <a:gdLst>
                <a:gd name="T0" fmla="*/ 789 w 3595"/>
                <a:gd name="T1" fmla="*/ 1 h 8333"/>
                <a:gd name="T2" fmla="*/ 689 w 3595"/>
                <a:gd name="T3" fmla="*/ 302 h 8333"/>
                <a:gd name="T4" fmla="*/ 237 w 3595"/>
                <a:gd name="T5" fmla="*/ 4202 h 8333"/>
                <a:gd name="T6" fmla="*/ 874 w 3595"/>
                <a:gd name="T7" fmla="*/ 5688 h 8333"/>
                <a:gd name="T8" fmla="*/ 1411 w 3595"/>
                <a:gd name="T9" fmla="*/ 8333 h 8333"/>
                <a:gd name="T10" fmla="*/ 3063 w 3595"/>
                <a:gd name="T11" fmla="*/ 8333 h 8333"/>
                <a:gd name="T12" fmla="*/ 2997 w 3595"/>
                <a:gd name="T13" fmla="*/ 6275 h 8333"/>
                <a:gd name="T14" fmla="*/ 3595 w 3595"/>
                <a:gd name="T15" fmla="*/ 3313 h 8333"/>
                <a:gd name="T16" fmla="*/ 854 w 3595"/>
                <a:gd name="T17" fmla="*/ 26 h 8333"/>
                <a:gd name="T18" fmla="*/ 789 w 3595"/>
                <a:gd name="T19" fmla="*/ 1 h 8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95" h="8333" extrusionOk="0">
                  <a:moveTo>
                    <a:pt x="789" y="1"/>
                  </a:moveTo>
                  <a:cubicBezTo>
                    <a:pt x="754" y="101"/>
                    <a:pt x="719" y="201"/>
                    <a:pt x="689" y="302"/>
                  </a:cubicBezTo>
                  <a:cubicBezTo>
                    <a:pt x="302" y="1522"/>
                    <a:pt x="1" y="2917"/>
                    <a:pt x="237" y="4202"/>
                  </a:cubicBezTo>
                  <a:cubicBezTo>
                    <a:pt x="458" y="4694"/>
                    <a:pt x="684" y="5181"/>
                    <a:pt x="874" y="5688"/>
                  </a:cubicBezTo>
                  <a:cubicBezTo>
                    <a:pt x="1196" y="6521"/>
                    <a:pt x="1421" y="7444"/>
                    <a:pt x="1411" y="8333"/>
                  </a:cubicBezTo>
                  <a:lnTo>
                    <a:pt x="3063" y="8333"/>
                  </a:lnTo>
                  <a:cubicBezTo>
                    <a:pt x="3033" y="7650"/>
                    <a:pt x="2967" y="6957"/>
                    <a:pt x="2997" y="6275"/>
                  </a:cubicBezTo>
                  <a:cubicBezTo>
                    <a:pt x="3043" y="5271"/>
                    <a:pt x="3299" y="4287"/>
                    <a:pt x="3595" y="3313"/>
                  </a:cubicBezTo>
                  <a:cubicBezTo>
                    <a:pt x="2636" y="2254"/>
                    <a:pt x="1723" y="1155"/>
                    <a:pt x="854" y="26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2" name="Google Shape;1464;p8">
              <a:extLst>
                <a:ext uri="{FF2B5EF4-FFF2-40B4-BE49-F238E27FC236}">
                  <a16:creationId xmlns:a16="http://schemas.microsoft.com/office/drawing/2014/main" id="{950DEC68-AE50-8BBA-93B9-B86E9DA47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850" y="3614025"/>
              <a:ext cx="95650" cy="296775"/>
            </a:xfrm>
            <a:custGeom>
              <a:avLst/>
              <a:gdLst>
                <a:gd name="T0" fmla="*/ 1707 w 3826"/>
                <a:gd name="T1" fmla="*/ 0 h 11871"/>
                <a:gd name="T2" fmla="*/ 1642 w 3826"/>
                <a:gd name="T3" fmla="*/ 10 h 11871"/>
                <a:gd name="T4" fmla="*/ 126 w 3826"/>
                <a:gd name="T5" fmla="*/ 2053 h 11871"/>
                <a:gd name="T6" fmla="*/ 36 w 3826"/>
                <a:gd name="T7" fmla="*/ 1963 h 11871"/>
                <a:gd name="T8" fmla="*/ 36 w 3826"/>
                <a:gd name="T9" fmla="*/ 1963 h 11871"/>
                <a:gd name="T10" fmla="*/ 141 w 3826"/>
                <a:gd name="T11" fmla="*/ 4543 h 11871"/>
                <a:gd name="T12" fmla="*/ 1225 w 3826"/>
                <a:gd name="T13" fmla="*/ 9733 h 11871"/>
                <a:gd name="T14" fmla="*/ 1004 w 3826"/>
                <a:gd name="T15" fmla="*/ 11766 h 11871"/>
                <a:gd name="T16" fmla="*/ 1105 w 3826"/>
                <a:gd name="T17" fmla="*/ 11871 h 11871"/>
                <a:gd name="T18" fmla="*/ 3825 w 3826"/>
                <a:gd name="T19" fmla="*/ 8006 h 11871"/>
                <a:gd name="T20" fmla="*/ 3675 w 3826"/>
                <a:gd name="T21" fmla="*/ 7288 h 11871"/>
                <a:gd name="T22" fmla="*/ 3062 w 3826"/>
                <a:gd name="T23" fmla="*/ 5441 h 11871"/>
                <a:gd name="T24" fmla="*/ 2189 w 3826"/>
                <a:gd name="T25" fmla="*/ 2922 h 11871"/>
                <a:gd name="T26" fmla="*/ 1707 w 3826"/>
                <a:gd name="T27" fmla="*/ 0 h 11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26" h="11871" extrusionOk="0">
                  <a:moveTo>
                    <a:pt x="1707" y="0"/>
                  </a:moveTo>
                  <a:lnTo>
                    <a:pt x="1642" y="10"/>
                  </a:lnTo>
                  <a:cubicBezTo>
                    <a:pt x="1115" y="688"/>
                    <a:pt x="653" y="1376"/>
                    <a:pt x="126" y="2053"/>
                  </a:cubicBezTo>
                  <a:cubicBezTo>
                    <a:pt x="96" y="2023"/>
                    <a:pt x="66" y="1993"/>
                    <a:pt x="36" y="1963"/>
                  </a:cubicBezTo>
                  <a:cubicBezTo>
                    <a:pt x="0" y="2826"/>
                    <a:pt x="10" y="3690"/>
                    <a:pt x="141" y="4543"/>
                  </a:cubicBezTo>
                  <a:cubicBezTo>
                    <a:pt x="407" y="6295"/>
                    <a:pt x="1175" y="7961"/>
                    <a:pt x="1225" y="9733"/>
                  </a:cubicBezTo>
                  <a:cubicBezTo>
                    <a:pt x="1245" y="10420"/>
                    <a:pt x="1155" y="11093"/>
                    <a:pt x="1004" y="11766"/>
                  </a:cubicBezTo>
                  <a:cubicBezTo>
                    <a:pt x="1039" y="11801"/>
                    <a:pt x="1075" y="11836"/>
                    <a:pt x="1105" y="11871"/>
                  </a:cubicBezTo>
                  <a:cubicBezTo>
                    <a:pt x="2013" y="10601"/>
                    <a:pt x="2927" y="9276"/>
                    <a:pt x="3825" y="8006"/>
                  </a:cubicBezTo>
                  <a:cubicBezTo>
                    <a:pt x="3785" y="7765"/>
                    <a:pt x="3735" y="7524"/>
                    <a:pt x="3675" y="7288"/>
                  </a:cubicBezTo>
                  <a:cubicBezTo>
                    <a:pt x="3514" y="6666"/>
                    <a:pt x="3293" y="6054"/>
                    <a:pt x="3062" y="5441"/>
                  </a:cubicBezTo>
                  <a:cubicBezTo>
                    <a:pt x="2751" y="4608"/>
                    <a:pt x="2415" y="3780"/>
                    <a:pt x="2189" y="2922"/>
                  </a:cubicBezTo>
                  <a:cubicBezTo>
                    <a:pt x="1938" y="1968"/>
                    <a:pt x="1817" y="984"/>
                    <a:pt x="170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3" name="Google Shape;1465;p8">
              <a:extLst>
                <a:ext uri="{FF2B5EF4-FFF2-40B4-BE49-F238E27FC236}">
                  <a16:creationId xmlns:a16="http://schemas.microsoft.com/office/drawing/2014/main" id="{738596E1-1EDC-C7D1-2A91-A53F6E9679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3350" y="3437975"/>
              <a:ext cx="69400" cy="187625"/>
            </a:xfrm>
            <a:custGeom>
              <a:avLst/>
              <a:gdLst>
                <a:gd name="T0" fmla="*/ 0 w 2776"/>
                <a:gd name="T1" fmla="*/ 0 h 7505"/>
                <a:gd name="T2" fmla="*/ 0 w 2776"/>
                <a:gd name="T3" fmla="*/ 0 h 7505"/>
                <a:gd name="T4" fmla="*/ 1576 w 2776"/>
                <a:gd name="T5" fmla="*/ 5597 h 7505"/>
                <a:gd name="T6" fmla="*/ 1471 w 2776"/>
                <a:gd name="T7" fmla="*/ 7439 h 7505"/>
                <a:gd name="T8" fmla="*/ 1531 w 2776"/>
                <a:gd name="T9" fmla="*/ 7504 h 7505"/>
                <a:gd name="T10" fmla="*/ 2776 w 2776"/>
                <a:gd name="T11" fmla="*/ 5040 h 7505"/>
                <a:gd name="T12" fmla="*/ 2650 w 2776"/>
                <a:gd name="T13" fmla="*/ 4412 h 7505"/>
                <a:gd name="T14" fmla="*/ 0 w 2776"/>
                <a:gd name="T15" fmla="*/ 0 h 7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76" h="7505" extrusionOk="0">
                  <a:moveTo>
                    <a:pt x="0" y="0"/>
                  </a:moveTo>
                  <a:lnTo>
                    <a:pt x="0" y="0"/>
                  </a:lnTo>
                  <a:cubicBezTo>
                    <a:pt x="1325" y="1476"/>
                    <a:pt x="1627" y="3609"/>
                    <a:pt x="1576" y="5597"/>
                  </a:cubicBezTo>
                  <a:cubicBezTo>
                    <a:pt x="1561" y="6214"/>
                    <a:pt x="1516" y="6827"/>
                    <a:pt x="1471" y="7439"/>
                  </a:cubicBezTo>
                  <a:cubicBezTo>
                    <a:pt x="1491" y="7464"/>
                    <a:pt x="1511" y="7484"/>
                    <a:pt x="1531" y="7504"/>
                  </a:cubicBezTo>
                  <a:cubicBezTo>
                    <a:pt x="1953" y="6706"/>
                    <a:pt x="2389" y="5858"/>
                    <a:pt x="2776" y="5040"/>
                  </a:cubicBezTo>
                  <a:cubicBezTo>
                    <a:pt x="2736" y="4829"/>
                    <a:pt x="2701" y="4623"/>
                    <a:pt x="2650" y="4412"/>
                  </a:cubicBezTo>
                  <a:cubicBezTo>
                    <a:pt x="2284" y="2741"/>
                    <a:pt x="1441" y="894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4" name="Google Shape;1466;p8">
              <a:extLst>
                <a:ext uri="{FF2B5EF4-FFF2-40B4-BE49-F238E27FC236}">
                  <a16:creationId xmlns:a16="http://schemas.microsoft.com/office/drawing/2014/main" id="{D05E7C72-5779-8892-DA94-A845F6AAE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100" y="3562075"/>
              <a:ext cx="65025" cy="101025"/>
            </a:xfrm>
            <a:custGeom>
              <a:avLst/>
              <a:gdLst>
                <a:gd name="T0" fmla="*/ 242 w 2601"/>
                <a:gd name="T1" fmla="*/ 0 h 4041"/>
                <a:gd name="T2" fmla="*/ 6 w 2601"/>
                <a:gd name="T3" fmla="*/ 1602 h 4041"/>
                <a:gd name="T4" fmla="*/ 11 w 2601"/>
                <a:gd name="T5" fmla="*/ 1702 h 4041"/>
                <a:gd name="T6" fmla="*/ 2506 w 2601"/>
                <a:gd name="T7" fmla="*/ 4041 h 4041"/>
                <a:gd name="T8" fmla="*/ 2601 w 2601"/>
                <a:gd name="T9" fmla="*/ 2475 h 4041"/>
                <a:gd name="T10" fmla="*/ 297 w 2601"/>
                <a:gd name="T11" fmla="*/ 15 h 4041"/>
                <a:gd name="T12" fmla="*/ 242 w 2601"/>
                <a:gd name="T13" fmla="*/ 0 h 4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01" h="4041" extrusionOk="0">
                  <a:moveTo>
                    <a:pt x="242" y="0"/>
                  </a:moveTo>
                  <a:cubicBezTo>
                    <a:pt x="101" y="527"/>
                    <a:pt x="1" y="1054"/>
                    <a:pt x="6" y="1602"/>
                  </a:cubicBezTo>
                  <a:cubicBezTo>
                    <a:pt x="6" y="1637"/>
                    <a:pt x="11" y="1672"/>
                    <a:pt x="11" y="1702"/>
                  </a:cubicBezTo>
                  <a:cubicBezTo>
                    <a:pt x="864" y="2460"/>
                    <a:pt x="1692" y="3243"/>
                    <a:pt x="2506" y="4041"/>
                  </a:cubicBezTo>
                  <a:cubicBezTo>
                    <a:pt x="2526" y="3519"/>
                    <a:pt x="2566" y="2997"/>
                    <a:pt x="2601" y="2475"/>
                  </a:cubicBezTo>
                  <a:cubicBezTo>
                    <a:pt x="1833" y="1657"/>
                    <a:pt x="1065" y="834"/>
                    <a:pt x="297" y="15"/>
                  </a:cubicBezTo>
                  <a:lnTo>
                    <a:pt x="242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5" name="Google Shape;1467;p8">
              <a:extLst>
                <a:ext uri="{FF2B5EF4-FFF2-40B4-BE49-F238E27FC236}">
                  <a16:creationId xmlns:a16="http://schemas.microsoft.com/office/drawing/2014/main" id="{6BA43DD7-65F9-F764-1356-00DB27ED0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000" y="4010675"/>
              <a:ext cx="163525" cy="100275"/>
            </a:xfrm>
            <a:custGeom>
              <a:avLst/>
              <a:gdLst>
                <a:gd name="T0" fmla="*/ 61 w 6541"/>
                <a:gd name="T1" fmla="*/ 0 h 4011"/>
                <a:gd name="T2" fmla="*/ 1 w 6541"/>
                <a:gd name="T3" fmla="*/ 20 h 4011"/>
                <a:gd name="T4" fmla="*/ 3198 w 6541"/>
                <a:gd name="T5" fmla="*/ 4011 h 4011"/>
                <a:gd name="T6" fmla="*/ 6541 w 6541"/>
                <a:gd name="T7" fmla="*/ 4011 h 4011"/>
                <a:gd name="T8" fmla="*/ 3113 w 6541"/>
                <a:gd name="T9" fmla="*/ 301 h 4011"/>
                <a:gd name="T10" fmla="*/ 3113 w 6541"/>
                <a:gd name="T11" fmla="*/ 301 h 4011"/>
                <a:gd name="T12" fmla="*/ 3118 w 6541"/>
                <a:gd name="T13" fmla="*/ 332 h 4011"/>
                <a:gd name="T14" fmla="*/ 859 w 6541"/>
                <a:gd name="T15" fmla="*/ 61 h 4011"/>
                <a:gd name="T16" fmla="*/ 61 w 6541"/>
                <a:gd name="T17" fmla="*/ 0 h 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41" h="4011" extrusionOk="0">
                  <a:moveTo>
                    <a:pt x="61" y="0"/>
                  </a:moveTo>
                  <a:lnTo>
                    <a:pt x="1" y="20"/>
                  </a:lnTo>
                  <a:cubicBezTo>
                    <a:pt x="583" y="1657"/>
                    <a:pt x="1743" y="3057"/>
                    <a:pt x="3198" y="4011"/>
                  </a:cubicBezTo>
                  <a:lnTo>
                    <a:pt x="6541" y="4011"/>
                  </a:lnTo>
                  <a:cubicBezTo>
                    <a:pt x="5934" y="2505"/>
                    <a:pt x="4448" y="1451"/>
                    <a:pt x="3113" y="301"/>
                  </a:cubicBezTo>
                  <a:cubicBezTo>
                    <a:pt x="3113" y="312"/>
                    <a:pt x="3118" y="322"/>
                    <a:pt x="3118" y="332"/>
                  </a:cubicBezTo>
                  <a:cubicBezTo>
                    <a:pt x="2370" y="226"/>
                    <a:pt x="1617" y="131"/>
                    <a:pt x="859" y="61"/>
                  </a:cubicBezTo>
                  <a:cubicBezTo>
                    <a:pt x="593" y="35"/>
                    <a:pt x="327" y="15"/>
                    <a:pt x="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6" name="Google Shape;1468;p8">
              <a:extLst>
                <a:ext uri="{FF2B5EF4-FFF2-40B4-BE49-F238E27FC236}">
                  <a16:creationId xmlns:a16="http://schemas.microsoft.com/office/drawing/2014/main" id="{E1BFE34C-D844-DDE3-D24E-708E29A72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9900" y="3671900"/>
              <a:ext cx="193275" cy="81300"/>
            </a:xfrm>
            <a:custGeom>
              <a:avLst/>
              <a:gdLst>
                <a:gd name="T0" fmla="*/ 2535 w 7731"/>
                <a:gd name="T1" fmla="*/ 1 h 3252"/>
                <a:gd name="T2" fmla="*/ 1 w 7731"/>
                <a:gd name="T3" fmla="*/ 597 h 3252"/>
                <a:gd name="T4" fmla="*/ 654 w 7731"/>
                <a:gd name="T5" fmla="*/ 457 h 3252"/>
                <a:gd name="T6" fmla="*/ 919 w 7731"/>
                <a:gd name="T7" fmla="*/ 476 h 3252"/>
                <a:gd name="T8" fmla="*/ 929 w 7731"/>
                <a:gd name="T9" fmla="*/ 396 h 3252"/>
                <a:gd name="T10" fmla="*/ 1290 w 7731"/>
                <a:gd name="T11" fmla="*/ 379 h 3252"/>
                <a:gd name="T12" fmla="*/ 7475 w 7731"/>
                <a:gd name="T13" fmla="*/ 3156 h 3252"/>
                <a:gd name="T14" fmla="*/ 7730 w 7731"/>
                <a:gd name="T15" fmla="*/ 3252 h 3252"/>
                <a:gd name="T16" fmla="*/ 7259 w 7731"/>
                <a:gd name="T17" fmla="*/ 1897 h 3252"/>
                <a:gd name="T18" fmla="*/ 7274 w 7731"/>
                <a:gd name="T19" fmla="*/ 1856 h 3252"/>
                <a:gd name="T20" fmla="*/ 5181 w 7731"/>
                <a:gd name="T21" fmla="*/ 652 h 3252"/>
                <a:gd name="T22" fmla="*/ 2535 w 7731"/>
                <a:gd name="T23" fmla="*/ 1 h 3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31" h="3252" extrusionOk="0">
                  <a:moveTo>
                    <a:pt x="2535" y="1"/>
                  </a:moveTo>
                  <a:cubicBezTo>
                    <a:pt x="1659" y="1"/>
                    <a:pt x="783" y="199"/>
                    <a:pt x="1" y="597"/>
                  </a:cubicBezTo>
                  <a:cubicBezTo>
                    <a:pt x="201" y="502"/>
                    <a:pt x="423" y="457"/>
                    <a:pt x="654" y="457"/>
                  </a:cubicBezTo>
                  <a:cubicBezTo>
                    <a:pt x="741" y="457"/>
                    <a:pt x="830" y="464"/>
                    <a:pt x="919" y="476"/>
                  </a:cubicBezTo>
                  <a:lnTo>
                    <a:pt x="929" y="396"/>
                  </a:lnTo>
                  <a:cubicBezTo>
                    <a:pt x="1051" y="384"/>
                    <a:pt x="1171" y="379"/>
                    <a:pt x="1290" y="379"/>
                  </a:cubicBezTo>
                  <a:cubicBezTo>
                    <a:pt x="3519" y="379"/>
                    <a:pt x="5354" y="2308"/>
                    <a:pt x="7475" y="3156"/>
                  </a:cubicBezTo>
                  <a:cubicBezTo>
                    <a:pt x="7560" y="3186"/>
                    <a:pt x="7645" y="3222"/>
                    <a:pt x="7730" y="3252"/>
                  </a:cubicBezTo>
                  <a:cubicBezTo>
                    <a:pt x="7555" y="2810"/>
                    <a:pt x="7439" y="2343"/>
                    <a:pt x="7259" y="1897"/>
                  </a:cubicBezTo>
                  <a:lnTo>
                    <a:pt x="7274" y="1856"/>
                  </a:lnTo>
                  <a:cubicBezTo>
                    <a:pt x="6531" y="1575"/>
                    <a:pt x="5888" y="1033"/>
                    <a:pt x="5181" y="652"/>
                  </a:cubicBezTo>
                  <a:cubicBezTo>
                    <a:pt x="4370" y="218"/>
                    <a:pt x="3452" y="1"/>
                    <a:pt x="2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7" name="Google Shape;1469;p8">
              <a:extLst>
                <a:ext uri="{FF2B5EF4-FFF2-40B4-BE49-F238E27FC236}">
                  <a16:creationId xmlns:a16="http://schemas.microsoft.com/office/drawing/2014/main" id="{5BA34AB3-6F4A-19EB-FB43-D04ED54B5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275" y="3753175"/>
              <a:ext cx="141200" cy="78950"/>
            </a:xfrm>
            <a:custGeom>
              <a:avLst/>
              <a:gdLst>
                <a:gd name="T0" fmla="*/ 2635 w 5648"/>
                <a:gd name="T1" fmla="*/ 1 h 3158"/>
                <a:gd name="T2" fmla="*/ 2641 w 5648"/>
                <a:gd name="T3" fmla="*/ 6 h 3158"/>
                <a:gd name="T4" fmla="*/ 989 w 5648"/>
                <a:gd name="T5" fmla="*/ 357 h 3158"/>
                <a:gd name="T6" fmla="*/ 0 w 5648"/>
                <a:gd name="T7" fmla="*/ 568 h 3158"/>
                <a:gd name="T8" fmla="*/ 477 w 5648"/>
                <a:gd name="T9" fmla="*/ 894 h 3158"/>
                <a:gd name="T10" fmla="*/ 2791 w 5648"/>
                <a:gd name="T11" fmla="*/ 1898 h 3158"/>
                <a:gd name="T12" fmla="*/ 3830 w 5648"/>
                <a:gd name="T13" fmla="*/ 3158 h 3158"/>
                <a:gd name="T14" fmla="*/ 5647 w 5648"/>
                <a:gd name="T15" fmla="*/ 2681 h 3158"/>
                <a:gd name="T16" fmla="*/ 4668 w 5648"/>
                <a:gd name="T17" fmla="*/ 1015 h 3158"/>
                <a:gd name="T18" fmla="*/ 2635 w 5648"/>
                <a:gd name="T19" fmla="*/ 1 h 3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48" h="3158" extrusionOk="0">
                  <a:moveTo>
                    <a:pt x="2635" y="1"/>
                  </a:moveTo>
                  <a:cubicBezTo>
                    <a:pt x="2635" y="6"/>
                    <a:pt x="2641" y="6"/>
                    <a:pt x="2641" y="6"/>
                  </a:cubicBezTo>
                  <a:cubicBezTo>
                    <a:pt x="2088" y="121"/>
                    <a:pt x="1541" y="242"/>
                    <a:pt x="989" y="357"/>
                  </a:cubicBezTo>
                  <a:cubicBezTo>
                    <a:pt x="663" y="427"/>
                    <a:pt x="332" y="498"/>
                    <a:pt x="0" y="568"/>
                  </a:cubicBezTo>
                  <a:cubicBezTo>
                    <a:pt x="151" y="688"/>
                    <a:pt x="307" y="799"/>
                    <a:pt x="477" y="894"/>
                  </a:cubicBezTo>
                  <a:cubicBezTo>
                    <a:pt x="1215" y="1311"/>
                    <a:pt x="2103" y="1411"/>
                    <a:pt x="2791" y="1898"/>
                  </a:cubicBezTo>
                  <a:cubicBezTo>
                    <a:pt x="3248" y="2219"/>
                    <a:pt x="3559" y="2671"/>
                    <a:pt x="3830" y="3158"/>
                  </a:cubicBezTo>
                  <a:cubicBezTo>
                    <a:pt x="4427" y="2967"/>
                    <a:pt x="5035" y="2812"/>
                    <a:pt x="5647" y="2681"/>
                  </a:cubicBezTo>
                  <a:cubicBezTo>
                    <a:pt x="5356" y="2099"/>
                    <a:pt x="5130" y="1471"/>
                    <a:pt x="4668" y="1015"/>
                  </a:cubicBezTo>
                  <a:cubicBezTo>
                    <a:pt x="4126" y="473"/>
                    <a:pt x="3358" y="267"/>
                    <a:pt x="26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8" name="Google Shape;1470;p8">
              <a:extLst>
                <a:ext uri="{FF2B5EF4-FFF2-40B4-BE49-F238E27FC236}">
                  <a16:creationId xmlns:a16="http://schemas.microsoft.com/office/drawing/2014/main" id="{CCD48B95-D8C6-6ED2-8427-7F0C57645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25" y="3798850"/>
              <a:ext cx="134400" cy="219375"/>
            </a:xfrm>
            <a:custGeom>
              <a:avLst/>
              <a:gdLst>
                <a:gd name="T0" fmla="*/ 85 w 5376"/>
                <a:gd name="T1" fmla="*/ 1 h 8775"/>
                <a:gd name="T2" fmla="*/ 75 w 5376"/>
                <a:gd name="T3" fmla="*/ 2144 h 8775"/>
                <a:gd name="T4" fmla="*/ 0 w 5376"/>
                <a:gd name="T5" fmla="*/ 2154 h 8775"/>
                <a:gd name="T6" fmla="*/ 2530 w 5376"/>
                <a:gd name="T7" fmla="*/ 4327 h 8775"/>
                <a:gd name="T8" fmla="*/ 3047 w 5376"/>
                <a:gd name="T9" fmla="*/ 5833 h 8775"/>
                <a:gd name="T10" fmla="*/ 5376 w 5376"/>
                <a:gd name="T11" fmla="*/ 8774 h 8775"/>
                <a:gd name="T12" fmla="*/ 4964 w 5376"/>
                <a:gd name="T13" fmla="*/ 6481 h 8775"/>
                <a:gd name="T14" fmla="*/ 4231 w 5376"/>
                <a:gd name="T15" fmla="*/ 5206 h 8775"/>
                <a:gd name="T16" fmla="*/ 2540 w 5376"/>
                <a:gd name="T17" fmla="*/ 1943 h 8775"/>
                <a:gd name="T18" fmla="*/ 658 w 5376"/>
                <a:gd name="T19" fmla="*/ 653 h 8775"/>
                <a:gd name="T20" fmla="*/ 85 w 5376"/>
                <a:gd name="T21" fmla="*/ 1 h 8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76" h="8775" extrusionOk="0">
                  <a:moveTo>
                    <a:pt x="85" y="1"/>
                  </a:moveTo>
                  <a:cubicBezTo>
                    <a:pt x="65" y="703"/>
                    <a:pt x="105" y="1441"/>
                    <a:pt x="75" y="2144"/>
                  </a:cubicBezTo>
                  <a:cubicBezTo>
                    <a:pt x="50" y="2149"/>
                    <a:pt x="25" y="2149"/>
                    <a:pt x="0" y="2154"/>
                  </a:cubicBezTo>
                  <a:cubicBezTo>
                    <a:pt x="873" y="2862"/>
                    <a:pt x="2003" y="3334"/>
                    <a:pt x="2530" y="4327"/>
                  </a:cubicBezTo>
                  <a:cubicBezTo>
                    <a:pt x="2781" y="4794"/>
                    <a:pt x="2866" y="5331"/>
                    <a:pt x="3047" y="5833"/>
                  </a:cubicBezTo>
                  <a:cubicBezTo>
                    <a:pt x="3468" y="7018"/>
                    <a:pt x="4382" y="7921"/>
                    <a:pt x="5376" y="8774"/>
                  </a:cubicBezTo>
                  <a:cubicBezTo>
                    <a:pt x="5240" y="8007"/>
                    <a:pt x="5105" y="7244"/>
                    <a:pt x="4964" y="6481"/>
                  </a:cubicBezTo>
                  <a:cubicBezTo>
                    <a:pt x="4658" y="6099"/>
                    <a:pt x="4402" y="5678"/>
                    <a:pt x="4231" y="5206"/>
                  </a:cubicBezTo>
                  <a:cubicBezTo>
                    <a:pt x="3800" y="4041"/>
                    <a:pt x="3473" y="2761"/>
                    <a:pt x="2540" y="1943"/>
                  </a:cubicBezTo>
                  <a:cubicBezTo>
                    <a:pt x="1968" y="1441"/>
                    <a:pt x="1225" y="1165"/>
                    <a:pt x="658" y="653"/>
                  </a:cubicBezTo>
                  <a:cubicBezTo>
                    <a:pt x="442" y="463"/>
                    <a:pt x="256" y="237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9" name="Google Shape;1471;p8">
              <a:extLst>
                <a:ext uri="{FF2B5EF4-FFF2-40B4-BE49-F238E27FC236}">
                  <a16:creationId xmlns:a16="http://schemas.microsoft.com/office/drawing/2014/main" id="{519EB69D-1AB6-6883-BA3F-51EE2A641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1125" y="3432075"/>
              <a:ext cx="62900" cy="191875"/>
            </a:xfrm>
            <a:custGeom>
              <a:avLst/>
              <a:gdLst>
                <a:gd name="T0" fmla="*/ 453 w 2516"/>
                <a:gd name="T1" fmla="*/ 0 h 7675"/>
                <a:gd name="T2" fmla="*/ 548 w 2516"/>
                <a:gd name="T3" fmla="*/ 3403 h 7675"/>
                <a:gd name="T4" fmla="*/ 1 w 2516"/>
                <a:gd name="T5" fmla="*/ 5200 h 7675"/>
                <a:gd name="T6" fmla="*/ 56 w 2516"/>
                <a:gd name="T7" fmla="*/ 5215 h 7675"/>
                <a:gd name="T8" fmla="*/ 2360 w 2516"/>
                <a:gd name="T9" fmla="*/ 7675 h 7675"/>
                <a:gd name="T10" fmla="*/ 2465 w 2516"/>
                <a:gd name="T11" fmla="*/ 5833 h 7675"/>
                <a:gd name="T12" fmla="*/ 889 w 2516"/>
                <a:gd name="T13" fmla="*/ 236 h 7675"/>
                <a:gd name="T14" fmla="*/ 453 w 2516"/>
                <a:gd name="T15" fmla="*/ 0 h 7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16" h="7675" extrusionOk="0">
                  <a:moveTo>
                    <a:pt x="453" y="0"/>
                  </a:moveTo>
                  <a:cubicBezTo>
                    <a:pt x="1030" y="1014"/>
                    <a:pt x="869" y="2279"/>
                    <a:pt x="548" y="3403"/>
                  </a:cubicBezTo>
                  <a:cubicBezTo>
                    <a:pt x="377" y="4001"/>
                    <a:pt x="161" y="4598"/>
                    <a:pt x="1" y="5200"/>
                  </a:cubicBezTo>
                  <a:lnTo>
                    <a:pt x="56" y="5215"/>
                  </a:lnTo>
                  <a:cubicBezTo>
                    <a:pt x="824" y="6034"/>
                    <a:pt x="1592" y="6857"/>
                    <a:pt x="2360" y="7675"/>
                  </a:cubicBezTo>
                  <a:cubicBezTo>
                    <a:pt x="2405" y="7063"/>
                    <a:pt x="2450" y="6450"/>
                    <a:pt x="2465" y="5833"/>
                  </a:cubicBezTo>
                  <a:cubicBezTo>
                    <a:pt x="2516" y="3845"/>
                    <a:pt x="2214" y="1712"/>
                    <a:pt x="889" y="236"/>
                  </a:cubicBezTo>
                  <a:cubicBezTo>
                    <a:pt x="749" y="146"/>
                    <a:pt x="608" y="71"/>
                    <a:pt x="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0" name="Google Shape;1472;p8">
              <a:extLst>
                <a:ext uri="{FF2B5EF4-FFF2-40B4-BE49-F238E27FC236}">
                  <a16:creationId xmlns:a16="http://schemas.microsoft.com/office/drawing/2014/main" id="{5FBB50DD-585B-C3B3-4FB3-4CC98E0AB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425" y="3814175"/>
              <a:ext cx="114325" cy="296775"/>
            </a:xfrm>
            <a:custGeom>
              <a:avLst/>
              <a:gdLst>
                <a:gd name="T0" fmla="*/ 4362 w 4573"/>
                <a:gd name="T1" fmla="*/ 0 h 11871"/>
                <a:gd name="T2" fmla="*/ 1642 w 4573"/>
                <a:gd name="T3" fmla="*/ 3865 h 11871"/>
                <a:gd name="T4" fmla="*/ 1541 w 4573"/>
                <a:gd name="T5" fmla="*/ 3760 h 11871"/>
                <a:gd name="T6" fmla="*/ 628 w 4573"/>
                <a:gd name="T7" fmla="*/ 6851 h 11871"/>
                <a:gd name="T8" fmla="*/ 30 w 4573"/>
                <a:gd name="T9" fmla="*/ 9813 h 11871"/>
                <a:gd name="T10" fmla="*/ 96 w 4573"/>
                <a:gd name="T11" fmla="*/ 11871 h 11871"/>
                <a:gd name="T12" fmla="*/ 3147 w 4573"/>
                <a:gd name="T13" fmla="*/ 11871 h 11871"/>
                <a:gd name="T14" fmla="*/ 3981 w 4573"/>
                <a:gd name="T15" fmla="*/ 9707 h 11871"/>
                <a:gd name="T16" fmla="*/ 4006 w 4573"/>
                <a:gd name="T17" fmla="*/ 5511 h 11871"/>
                <a:gd name="T18" fmla="*/ 4437 w 4573"/>
                <a:gd name="T19" fmla="*/ 582 h 11871"/>
                <a:gd name="T20" fmla="*/ 4362 w 4573"/>
                <a:gd name="T21" fmla="*/ 0 h 11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73" h="11871" extrusionOk="0">
                  <a:moveTo>
                    <a:pt x="4362" y="0"/>
                  </a:moveTo>
                  <a:cubicBezTo>
                    <a:pt x="3464" y="1270"/>
                    <a:pt x="2550" y="2595"/>
                    <a:pt x="1642" y="3865"/>
                  </a:cubicBezTo>
                  <a:cubicBezTo>
                    <a:pt x="1612" y="3830"/>
                    <a:pt x="1576" y="3795"/>
                    <a:pt x="1541" y="3760"/>
                  </a:cubicBezTo>
                  <a:cubicBezTo>
                    <a:pt x="1315" y="4799"/>
                    <a:pt x="944" y="5822"/>
                    <a:pt x="628" y="6851"/>
                  </a:cubicBezTo>
                  <a:cubicBezTo>
                    <a:pt x="327" y="7825"/>
                    <a:pt x="76" y="8809"/>
                    <a:pt x="30" y="9813"/>
                  </a:cubicBezTo>
                  <a:cubicBezTo>
                    <a:pt x="0" y="10495"/>
                    <a:pt x="66" y="11188"/>
                    <a:pt x="96" y="11871"/>
                  </a:cubicBezTo>
                  <a:lnTo>
                    <a:pt x="3147" y="11871"/>
                  </a:lnTo>
                  <a:cubicBezTo>
                    <a:pt x="3599" y="11253"/>
                    <a:pt x="3875" y="10470"/>
                    <a:pt x="3981" y="9707"/>
                  </a:cubicBezTo>
                  <a:cubicBezTo>
                    <a:pt x="4166" y="8322"/>
                    <a:pt x="3941" y="6912"/>
                    <a:pt x="4006" y="5511"/>
                  </a:cubicBezTo>
                  <a:cubicBezTo>
                    <a:pt x="4081" y="3865"/>
                    <a:pt x="4573" y="2229"/>
                    <a:pt x="4437" y="582"/>
                  </a:cubicBezTo>
                  <a:cubicBezTo>
                    <a:pt x="4422" y="387"/>
                    <a:pt x="4397" y="191"/>
                    <a:pt x="4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1" name="Google Shape;1473;p8">
              <a:extLst>
                <a:ext uri="{FF2B5EF4-FFF2-40B4-BE49-F238E27FC236}">
                  <a16:creationId xmlns:a16="http://schemas.microsoft.com/office/drawing/2014/main" id="{D7111961-8A2A-CD2C-C312-6693DC4E8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350" y="3604600"/>
              <a:ext cx="92650" cy="303575"/>
            </a:xfrm>
            <a:custGeom>
              <a:avLst/>
              <a:gdLst>
                <a:gd name="T0" fmla="*/ 1 w 3706"/>
                <a:gd name="T1" fmla="*/ 1 h 12143"/>
                <a:gd name="T2" fmla="*/ 1 w 3706"/>
                <a:gd name="T3" fmla="*/ 1 h 12143"/>
                <a:gd name="T4" fmla="*/ 975 w 3706"/>
                <a:gd name="T5" fmla="*/ 3750 h 12143"/>
                <a:gd name="T6" fmla="*/ 1060 w 3706"/>
                <a:gd name="T7" fmla="*/ 8092 h 12143"/>
                <a:gd name="T8" fmla="*/ 789 w 3706"/>
                <a:gd name="T9" fmla="*/ 9071 h 12143"/>
                <a:gd name="T10" fmla="*/ 3464 w 3706"/>
                <a:gd name="T11" fmla="*/ 12143 h 12143"/>
                <a:gd name="T12" fmla="*/ 3685 w 3706"/>
                <a:gd name="T13" fmla="*/ 10110 h 12143"/>
                <a:gd name="T14" fmla="*/ 2601 w 3706"/>
                <a:gd name="T15" fmla="*/ 4920 h 12143"/>
                <a:gd name="T16" fmla="*/ 2496 w 3706"/>
                <a:gd name="T17" fmla="*/ 2340 h 12143"/>
                <a:gd name="T18" fmla="*/ 1 w 3706"/>
                <a:gd name="T19" fmla="*/ 1 h 12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06" h="12143" extrusionOk="0">
                  <a:moveTo>
                    <a:pt x="1" y="1"/>
                  </a:moveTo>
                  <a:lnTo>
                    <a:pt x="1" y="1"/>
                  </a:lnTo>
                  <a:cubicBezTo>
                    <a:pt x="41" y="1291"/>
                    <a:pt x="638" y="2495"/>
                    <a:pt x="975" y="3750"/>
                  </a:cubicBezTo>
                  <a:cubicBezTo>
                    <a:pt x="1351" y="5161"/>
                    <a:pt x="1381" y="6667"/>
                    <a:pt x="1060" y="8092"/>
                  </a:cubicBezTo>
                  <a:cubicBezTo>
                    <a:pt x="985" y="8423"/>
                    <a:pt x="894" y="8750"/>
                    <a:pt x="789" y="9071"/>
                  </a:cubicBezTo>
                  <a:cubicBezTo>
                    <a:pt x="1622" y="10140"/>
                    <a:pt x="2516" y="11169"/>
                    <a:pt x="3464" y="12143"/>
                  </a:cubicBezTo>
                  <a:cubicBezTo>
                    <a:pt x="3615" y="11470"/>
                    <a:pt x="3705" y="10797"/>
                    <a:pt x="3685" y="10110"/>
                  </a:cubicBezTo>
                  <a:cubicBezTo>
                    <a:pt x="3635" y="8338"/>
                    <a:pt x="2867" y="6672"/>
                    <a:pt x="2601" y="4920"/>
                  </a:cubicBezTo>
                  <a:cubicBezTo>
                    <a:pt x="2470" y="4067"/>
                    <a:pt x="2460" y="3203"/>
                    <a:pt x="2496" y="2340"/>
                  </a:cubicBezTo>
                  <a:cubicBezTo>
                    <a:pt x="1682" y="1542"/>
                    <a:pt x="854" y="75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2" name="Google Shape;1474;p8">
              <a:extLst>
                <a:ext uri="{FF2B5EF4-FFF2-40B4-BE49-F238E27FC236}">
                  <a16:creationId xmlns:a16="http://schemas.microsoft.com/office/drawing/2014/main" id="{AB73887A-7AB4-C055-E710-5C22CF936DA1}"/>
                </a:ext>
              </a:extLst>
            </p:cNvPr>
            <p:cNvSpPr/>
            <p:nvPr/>
          </p:nvSpPr>
          <p:spPr>
            <a:xfrm>
              <a:off x="2990592" y="3914282"/>
              <a:ext cx="114375" cy="196646"/>
            </a:xfrm>
            <a:custGeom>
              <a:avLst/>
              <a:gdLst/>
              <a:ahLst/>
              <a:cxnLst/>
              <a:rect l="l" t="t" r="r" b="b"/>
              <a:pathLst>
                <a:path w="4564" h="7871" extrusionOk="0">
                  <a:moveTo>
                    <a:pt x="2174" y="0"/>
                  </a:moveTo>
                  <a:lnTo>
                    <a:pt x="2099" y="11"/>
                  </a:lnTo>
                  <a:cubicBezTo>
                    <a:pt x="1441" y="849"/>
                    <a:pt x="829" y="1772"/>
                    <a:pt x="237" y="2661"/>
                  </a:cubicBezTo>
                  <a:cubicBezTo>
                    <a:pt x="161" y="2636"/>
                    <a:pt x="81" y="2605"/>
                    <a:pt x="1" y="2575"/>
                  </a:cubicBezTo>
                  <a:lnTo>
                    <a:pt x="1" y="2575"/>
                  </a:lnTo>
                  <a:cubicBezTo>
                    <a:pt x="929" y="4357"/>
                    <a:pt x="2305" y="5999"/>
                    <a:pt x="2686" y="7871"/>
                  </a:cubicBezTo>
                  <a:lnTo>
                    <a:pt x="4553" y="7871"/>
                  </a:lnTo>
                  <a:cubicBezTo>
                    <a:pt x="4563" y="6982"/>
                    <a:pt x="4338" y="6059"/>
                    <a:pt x="4016" y="5226"/>
                  </a:cubicBezTo>
                  <a:cubicBezTo>
                    <a:pt x="3826" y="4719"/>
                    <a:pt x="3600" y="4232"/>
                    <a:pt x="3379" y="3740"/>
                  </a:cubicBezTo>
                  <a:cubicBezTo>
                    <a:pt x="2942" y="2786"/>
                    <a:pt x="2505" y="1833"/>
                    <a:pt x="2295" y="809"/>
                  </a:cubicBezTo>
                  <a:cubicBezTo>
                    <a:pt x="2239" y="543"/>
                    <a:pt x="2199" y="272"/>
                    <a:pt x="2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553" name="Google Shape;1475;p8">
              <a:extLst>
                <a:ext uri="{FF2B5EF4-FFF2-40B4-BE49-F238E27FC236}">
                  <a16:creationId xmlns:a16="http://schemas.microsoft.com/office/drawing/2014/main" id="{DCEFB714-12AD-B985-CA3D-4AEF7ADEF9AF}"/>
                </a:ext>
              </a:extLst>
            </p:cNvPr>
            <p:cNvSpPr/>
            <p:nvPr/>
          </p:nvSpPr>
          <p:spPr>
            <a:xfrm>
              <a:off x="2880364" y="3568684"/>
              <a:ext cx="52868" cy="114393"/>
            </a:xfrm>
            <a:custGeom>
              <a:avLst/>
              <a:gdLst/>
              <a:ahLst/>
              <a:cxnLst/>
              <a:rect l="l" t="t" r="r" b="b"/>
              <a:pathLst>
                <a:path w="2115" h="4568" extrusionOk="0">
                  <a:moveTo>
                    <a:pt x="689" y="0"/>
                  </a:moveTo>
                  <a:cubicBezTo>
                    <a:pt x="438" y="487"/>
                    <a:pt x="182" y="979"/>
                    <a:pt x="1" y="1491"/>
                  </a:cubicBezTo>
                  <a:cubicBezTo>
                    <a:pt x="558" y="2535"/>
                    <a:pt x="1150" y="3564"/>
                    <a:pt x="1783" y="4568"/>
                  </a:cubicBezTo>
                  <a:cubicBezTo>
                    <a:pt x="1738" y="3780"/>
                    <a:pt x="1898" y="2997"/>
                    <a:pt x="2114" y="2219"/>
                  </a:cubicBezTo>
                  <a:cubicBezTo>
                    <a:pt x="1587" y="1526"/>
                    <a:pt x="1125" y="788"/>
                    <a:pt x="724" y="15"/>
                  </a:cubicBezTo>
                  <a:lnTo>
                    <a:pt x="6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554" name="Google Shape;1476;p8">
              <a:extLst>
                <a:ext uri="{FF2B5EF4-FFF2-40B4-BE49-F238E27FC236}">
                  <a16:creationId xmlns:a16="http://schemas.microsoft.com/office/drawing/2014/main" id="{0EC6BEFA-F1B4-B14E-0979-C4BB3DD2607E}"/>
                </a:ext>
              </a:extLst>
            </p:cNvPr>
            <p:cNvSpPr/>
            <p:nvPr/>
          </p:nvSpPr>
          <p:spPr>
            <a:xfrm>
              <a:off x="2933232" y="3367891"/>
              <a:ext cx="86386" cy="258853"/>
            </a:xfrm>
            <a:custGeom>
              <a:avLst/>
              <a:gdLst/>
              <a:ahLst/>
              <a:cxnLst/>
              <a:rect l="l" t="t" r="r" b="b"/>
              <a:pathLst>
                <a:path w="3454" h="10351" extrusionOk="0">
                  <a:moveTo>
                    <a:pt x="2695" y="0"/>
                  </a:moveTo>
                  <a:lnTo>
                    <a:pt x="2695" y="0"/>
                  </a:lnTo>
                  <a:cubicBezTo>
                    <a:pt x="2670" y="11"/>
                    <a:pt x="2650" y="26"/>
                    <a:pt x="2625" y="36"/>
                  </a:cubicBezTo>
                  <a:cubicBezTo>
                    <a:pt x="1727" y="999"/>
                    <a:pt x="1340" y="2339"/>
                    <a:pt x="1170" y="3644"/>
                  </a:cubicBezTo>
                  <a:cubicBezTo>
                    <a:pt x="994" y="4975"/>
                    <a:pt x="1009" y="6340"/>
                    <a:pt x="733" y="7655"/>
                  </a:cubicBezTo>
                  <a:cubicBezTo>
                    <a:pt x="547" y="8528"/>
                    <a:pt x="236" y="9397"/>
                    <a:pt x="0" y="10260"/>
                  </a:cubicBezTo>
                  <a:cubicBezTo>
                    <a:pt x="20" y="10295"/>
                    <a:pt x="40" y="10320"/>
                    <a:pt x="65" y="10350"/>
                  </a:cubicBezTo>
                  <a:cubicBezTo>
                    <a:pt x="502" y="9964"/>
                    <a:pt x="939" y="9562"/>
                    <a:pt x="1365" y="9151"/>
                  </a:cubicBezTo>
                  <a:cubicBezTo>
                    <a:pt x="1687" y="8839"/>
                    <a:pt x="2008" y="8533"/>
                    <a:pt x="2314" y="8227"/>
                  </a:cubicBezTo>
                  <a:lnTo>
                    <a:pt x="2349" y="8232"/>
                  </a:lnTo>
                  <a:cubicBezTo>
                    <a:pt x="2660" y="5466"/>
                    <a:pt x="3453" y="2590"/>
                    <a:pt x="26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555" name="Google Shape;1477;p8">
              <a:extLst>
                <a:ext uri="{FF2B5EF4-FFF2-40B4-BE49-F238E27FC236}">
                  <a16:creationId xmlns:a16="http://schemas.microsoft.com/office/drawing/2014/main" id="{600049A5-C236-D57F-E55D-C07C1202AFA1}"/>
                </a:ext>
              </a:extLst>
            </p:cNvPr>
            <p:cNvSpPr/>
            <p:nvPr/>
          </p:nvSpPr>
          <p:spPr>
            <a:xfrm>
              <a:off x="2903170" y="3799889"/>
              <a:ext cx="87422" cy="178674"/>
            </a:xfrm>
            <a:custGeom>
              <a:avLst/>
              <a:gdLst/>
              <a:ahLst/>
              <a:cxnLst/>
              <a:rect l="l" t="t" r="r" b="b"/>
              <a:pathLst>
                <a:path w="3509" h="7144" extrusionOk="0">
                  <a:moveTo>
                    <a:pt x="71" y="1"/>
                  </a:moveTo>
                  <a:lnTo>
                    <a:pt x="71" y="1"/>
                  </a:lnTo>
                  <a:cubicBezTo>
                    <a:pt x="86" y="1025"/>
                    <a:pt x="0" y="2054"/>
                    <a:pt x="96" y="3073"/>
                  </a:cubicBezTo>
                  <a:cubicBezTo>
                    <a:pt x="176" y="3981"/>
                    <a:pt x="412" y="4875"/>
                    <a:pt x="773" y="5713"/>
                  </a:cubicBezTo>
                  <a:cubicBezTo>
                    <a:pt x="1205" y="5934"/>
                    <a:pt x="1576" y="6285"/>
                    <a:pt x="2023" y="6506"/>
                  </a:cubicBezTo>
                  <a:cubicBezTo>
                    <a:pt x="2505" y="6742"/>
                    <a:pt x="3002" y="6958"/>
                    <a:pt x="3509" y="7143"/>
                  </a:cubicBezTo>
                  <a:cubicBezTo>
                    <a:pt x="3157" y="6466"/>
                    <a:pt x="2871" y="5773"/>
                    <a:pt x="2731" y="5035"/>
                  </a:cubicBezTo>
                  <a:cubicBezTo>
                    <a:pt x="2520" y="3966"/>
                    <a:pt x="2620" y="2862"/>
                    <a:pt x="2620" y="1768"/>
                  </a:cubicBezTo>
                  <a:cubicBezTo>
                    <a:pt x="1772" y="1180"/>
                    <a:pt x="919" y="588"/>
                    <a:pt x="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556" name="Google Shape;1478;p8">
              <a:extLst>
                <a:ext uri="{FF2B5EF4-FFF2-40B4-BE49-F238E27FC236}">
                  <a16:creationId xmlns:a16="http://schemas.microsoft.com/office/drawing/2014/main" id="{2B2D543F-5098-7CB3-B200-24746C5503DB}"/>
                </a:ext>
              </a:extLst>
            </p:cNvPr>
            <p:cNvSpPr/>
            <p:nvPr/>
          </p:nvSpPr>
          <p:spPr>
            <a:xfrm>
              <a:off x="2924939" y="3621215"/>
              <a:ext cx="109192" cy="223602"/>
            </a:xfrm>
            <a:custGeom>
              <a:avLst/>
              <a:gdLst/>
              <a:ahLst/>
              <a:cxnLst/>
              <a:rect l="l" t="t" r="r" b="b"/>
              <a:pathLst>
                <a:path w="4363" h="8935" extrusionOk="0">
                  <a:moveTo>
                    <a:pt x="2556" y="0"/>
                  </a:moveTo>
                  <a:cubicBezTo>
                    <a:pt x="2254" y="327"/>
                    <a:pt x="1948" y="643"/>
                    <a:pt x="1637" y="959"/>
                  </a:cubicBezTo>
                  <a:cubicBezTo>
                    <a:pt x="1115" y="1491"/>
                    <a:pt x="583" y="2018"/>
                    <a:pt x="41" y="2535"/>
                  </a:cubicBezTo>
                  <a:cubicBezTo>
                    <a:pt x="31" y="2515"/>
                    <a:pt x="16" y="2490"/>
                    <a:pt x="1" y="2470"/>
                  </a:cubicBezTo>
                  <a:lnTo>
                    <a:pt x="1" y="2470"/>
                  </a:lnTo>
                  <a:cubicBezTo>
                    <a:pt x="6" y="2600"/>
                    <a:pt x="21" y="2726"/>
                    <a:pt x="36" y="2851"/>
                  </a:cubicBezTo>
                  <a:cubicBezTo>
                    <a:pt x="247" y="4337"/>
                    <a:pt x="1215" y="5612"/>
                    <a:pt x="1562" y="7073"/>
                  </a:cubicBezTo>
                  <a:cubicBezTo>
                    <a:pt x="1707" y="7675"/>
                    <a:pt x="1737" y="8292"/>
                    <a:pt x="1737" y="8915"/>
                  </a:cubicBezTo>
                  <a:cubicBezTo>
                    <a:pt x="1752" y="8920"/>
                    <a:pt x="1763" y="8930"/>
                    <a:pt x="1773" y="8935"/>
                  </a:cubicBezTo>
                  <a:cubicBezTo>
                    <a:pt x="2586" y="7780"/>
                    <a:pt x="3474" y="6601"/>
                    <a:pt x="4363" y="5497"/>
                  </a:cubicBezTo>
                  <a:cubicBezTo>
                    <a:pt x="4363" y="5492"/>
                    <a:pt x="4358" y="5482"/>
                    <a:pt x="4352" y="5471"/>
                  </a:cubicBezTo>
                  <a:cubicBezTo>
                    <a:pt x="4031" y="4603"/>
                    <a:pt x="3484" y="3825"/>
                    <a:pt x="3123" y="2967"/>
                  </a:cubicBezTo>
                  <a:cubicBezTo>
                    <a:pt x="2726" y="2023"/>
                    <a:pt x="2576" y="1024"/>
                    <a:pt x="25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557" name="Google Shape;1479;p8">
              <a:extLst>
                <a:ext uri="{FF2B5EF4-FFF2-40B4-BE49-F238E27FC236}">
                  <a16:creationId xmlns:a16="http://schemas.microsoft.com/office/drawing/2014/main" id="{8ECF5716-2A24-3002-647A-8539892E6327}"/>
                </a:ext>
              </a:extLst>
            </p:cNvPr>
            <p:cNvSpPr/>
            <p:nvPr/>
          </p:nvSpPr>
          <p:spPr>
            <a:xfrm>
              <a:off x="2897641" y="3368582"/>
              <a:ext cx="101244" cy="255743"/>
            </a:xfrm>
            <a:custGeom>
              <a:avLst/>
              <a:gdLst/>
              <a:ahLst/>
              <a:cxnLst/>
              <a:rect l="l" t="t" r="r" b="b"/>
              <a:pathLst>
                <a:path w="4052" h="10225" extrusionOk="0">
                  <a:moveTo>
                    <a:pt x="4051" y="1"/>
                  </a:moveTo>
                  <a:cubicBezTo>
                    <a:pt x="2706" y="613"/>
                    <a:pt x="1662" y="1863"/>
                    <a:pt x="1306" y="3298"/>
                  </a:cubicBezTo>
                  <a:cubicBezTo>
                    <a:pt x="1095" y="4172"/>
                    <a:pt x="1120" y="5090"/>
                    <a:pt x="894" y="5959"/>
                  </a:cubicBezTo>
                  <a:cubicBezTo>
                    <a:pt x="708" y="6676"/>
                    <a:pt x="352" y="7344"/>
                    <a:pt x="1" y="8006"/>
                  </a:cubicBezTo>
                  <a:lnTo>
                    <a:pt x="36" y="8021"/>
                  </a:lnTo>
                  <a:cubicBezTo>
                    <a:pt x="437" y="8794"/>
                    <a:pt x="899" y="9532"/>
                    <a:pt x="1426" y="10225"/>
                  </a:cubicBezTo>
                  <a:cubicBezTo>
                    <a:pt x="1662" y="9362"/>
                    <a:pt x="1973" y="8493"/>
                    <a:pt x="2159" y="7620"/>
                  </a:cubicBezTo>
                  <a:cubicBezTo>
                    <a:pt x="2435" y="6305"/>
                    <a:pt x="2420" y="4940"/>
                    <a:pt x="2596" y="3609"/>
                  </a:cubicBezTo>
                  <a:cubicBezTo>
                    <a:pt x="2766" y="2304"/>
                    <a:pt x="3153" y="964"/>
                    <a:pt x="40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558" name="Google Shape;1480;p8">
              <a:extLst>
                <a:ext uri="{FF2B5EF4-FFF2-40B4-BE49-F238E27FC236}">
                  <a16:creationId xmlns:a16="http://schemas.microsoft.com/office/drawing/2014/main" id="{6667D096-1B73-9D00-C949-7439BF7361BB}"/>
                </a:ext>
              </a:extLst>
            </p:cNvPr>
            <p:cNvSpPr/>
            <p:nvPr/>
          </p:nvSpPr>
          <p:spPr>
            <a:xfrm>
              <a:off x="2965022" y="3573522"/>
              <a:ext cx="26952" cy="71884"/>
            </a:xfrm>
            <a:custGeom>
              <a:avLst/>
              <a:gdLst/>
              <a:ahLst/>
              <a:cxnLst/>
              <a:rect l="l" t="t" r="r" b="b"/>
              <a:pathLst>
                <a:path w="1081" h="2872" extrusionOk="0">
                  <a:moveTo>
                    <a:pt x="1045" y="0"/>
                  </a:moveTo>
                  <a:cubicBezTo>
                    <a:pt x="739" y="306"/>
                    <a:pt x="418" y="612"/>
                    <a:pt x="96" y="924"/>
                  </a:cubicBezTo>
                  <a:cubicBezTo>
                    <a:pt x="61" y="1260"/>
                    <a:pt x="36" y="1601"/>
                    <a:pt x="16" y="1938"/>
                  </a:cubicBezTo>
                  <a:cubicBezTo>
                    <a:pt x="1" y="2244"/>
                    <a:pt x="11" y="2560"/>
                    <a:pt x="36" y="2871"/>
                  </a:cubicBezTo>
                  <a:cubicBezTo>
                    <a:pt x="347" y="2555"/>
                    <a:pt x="653" y="2239"/>
                    <a:pt x="955" y="1912"/>
                  </a:cubicBezTo>
                  <a:lnTo>
                    <a:pt x="970" y="1912"/>
                  </a:lnTo>
                  <a:cubicBezTo>
                    <a:pt x="960" y="1285"/>
                    <a:pt x="1005" y="648"/>
                    <a:pt x="1080" y="5"/>
                  </a:cubicBezTo>
                  <a:lnTo>
                    <a:pt x="10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559" name="Google Shape;1481;p8">
              <a:extLst>
                <a:ext uri="{FF2B5EF4-FFF2-40B4-BE49-F238E27FC236}">
                  <a16:creationId xmlns:a16="http://schemas.microsoft.com/office/drawing/2014/main" id="{A656FAC0-14AF-229D-02E9-C9E925AB3BDE}"/>
                </a:ext>
              </a:extLst>
            </p:cNvPr>
            <p:cNvSpPr/>
            <p:nvPr/>
          </p:nvSpPr>
          <p:spPr>
            <a:xfrm>
              <a:off x="2923902" y="3596677"/>
              <a:ext cx="43538" cy="88127"/>
            </a:xfrm>
            <a:custGeom>
              <a:avLst/>
              <a:gdLst/>
              <a:ahLst/>
              <a:cxnLst/>
              <a:rect l="l" t="t" r="r" b="b"/>
              <a:pathLst>
                <a:path w="1743" h="3525" extrusionOk="0">
                  <a:moveTo>
                    <a:pt x="1742" y="1"/>
                  </a:moveTo>
                  <a:cubicBezTo>
                    <a:pt x="1316" y="412"/>
                    <a:pt x="879" y="814"/>
                    <a:pt x="442" y="1200"/>
                  </a:cubicBezTo>
                  <a:cubicBezTo>
                    <a:pt x="417" y="1170"/>
                    <a:pt x="397" y="1145"/>
                    <a:pt x="377" y="1110"/>
                  </a:cubicBezTo>
                  <a:cubicBezTo>
                    <a:pt x="161" y="1888"/>
                    <a:pt x="1" y="2671"/>
                    <a:pt x="46" y="3459"/>
                  </a:cubicBezTo>
                  <a:cubicBezTo>
                    <a:pt x="61" y="3479"/>
                    <a:pt x="76" y="3504"/>
                    <a:pt x="86" y="3524"/>
                  </a:cubicBezTo>
                  <a:cubicBezTo>
                    <a:pt x="628" y="3007"/>
                    <a:pt x="1160" y="2480"/>
                    <a:pt x="1682" y="1948"/>
                  </a:cubicBezTo>
                  <a:cubicBezTo>
                    <a:pt x="1657" y="1637"/>
                    <a:pt x="1647" y="1321"/>
                    <a:pt x="1662" y="1015"/>
                  </a:cubicBezTo>
                  <a:cubicBezTo>
                    <a:pt x="1682" y="678"/>
                    <a:pt x="1707" y="337"/>
                    <a:pt x="1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560" name="Google Shape;1482;p8">
              <a:extLst>
                <a:ext uri="{FF2B5EF4-FFF2-40B4-BE49-F238E27FC236}">
                  <a16:creationId xmlns:a16="http://schemas.microsoft.com/office/drawing/2014/main" id="{66208E27-1927-52BA-219E-C8C2AB9C9677}"/>
                </a:ext>
              </a:extLst>
            </p:cNvPr>
            <p:cNvSpPr/>
            <p:nvPr/>
          </p:nvSpPr>
          <p:spPr>
            <a:xfrm>
              <a:off x="2867579" y="3606008"/>
              <a:ext cx="100899" cy="238117"/>
            </a:xfrm>
            <a:custGeom>
              <a:avLst/>
              <a:gdLst/>
              <a:ahLst/>
              <a:cxnLst/>
              <a:rect l="l" t="t" r="r" b="b"/>
              <a:pathLst>
                <a:path w="4037" h="9522" extrusionOk="0">
                  <a:moveTo>
                    <a:pt x="518" y="0"/>
                  </a:moveTo>
                  <a:cubicBezTo>
                    <a:pt x="423" y="266"/>
                    <a:pt x="347" y="537"/>
                    <a:pt x="302" y="818"/>
                  </a:cubicBezTo>
                  <a:cubicBezTo>
                    <a:pt x="1" y="2711"/>
                    <a:pt x="1080" y="4528"/>
                    <a:pt x="1381" y="6420"/>
                  </a:cubicBezTo>
                  <a:cubicBezTo>
                    <a:pt x="1451" y="6861"/>
                    <a:pt x="1477" y="7308"/>
                    <a:pt x="1487" y="7755"/>
                  </a:cubicBezTo>
                  <a:cubicBezTo>
                    <a:pt x="2335" y="8342"/>
                    <a:pt x="3188" y="8934"/>
                    <a:pt x="4036" y="9522"/>
                  </a:cubicBezTo>
                  <a:cubicBezTo>
                    <a:pt x="4036" y="8899"/>
                    <a:pt x="4006" y="8282"/>
                    <a:pt x="3861" y="7680"/>
                  </a:cubicBezTo>
                  <a:cubicBezTo>
                    <a:pt x="3514" y="6219"/>
                    <a:pt x="2546" y="4944"/>
                    <a:pt x="2335" y="3458"/>
                  </a:cubicBezTo>
                  <a:cubicBezTo>
                    <a:pt x="2320" y="3333"/>
                    <a:pt x="2305" y="3207"/>
                    <a:pt x="2300" y="3077"/>
                  </a:cubicBezTo>
                  <a:cubicBezTo>
                    <a:pt x="1667" y="2073"/>
                    <a:pt x="1075" y="1044"/>
                    <a:pt x="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561" name="Google Shape;1483;p8">
              <a:extLst>
                <a:ext uri="{FF2B5EF4-FFF2-40B4-BE49-F238E27FC236}">
                  <a16:creationId xmlns:a16="http://schemas.microsoft.com/office/drawing/2014/main" id="{20C05DFD-C720-5C26-60DE-319C20DA79EE}"/>
                </a:ext>
              </a:extLst>
            </p:cNvPr>
            <p:cNvSpPr/>
            <p:nvPr/>
          </p:nvSpPr>
          <p:spPr>
            <a:xfrm>
              <a:off x="2966059" y="3758763"/>
              <a:ext cx="86040" cy="221874"/>
            </a:xfrm>
            <a:custGeom>
              <a:avLst/>
              <a:gdLst/>
              <a:ahLst/>
              <a:cxnLst/>
              <a:rect l="l" t="t" r="r" b="b"/>
              <a:pathLst>
                <a:path w="3439" h="8880" extrusionOk="0">
                  <a:moveTo>
                    <a:pt x="2726" y="1"/>
                  </a:moveTo>
                  <a:cubicBezTo>
                    <a:pt x="1837" y="1105"/>
                    <a:pt x="949" y="2284"/>
                    <a:pt x="136" y="3439"/>
                  </a:cubicBezTo>
                  <a:cubicBezTo>
                    <a:pt x="126" y="3434"/>
                    <a:pt x="115" y="3424"/>
                    <a:pt x="100" y="3419"/>
                  </a:cubicBezTo>
                  <a:lnTo>
                    <a:pt x="100" y="3419"/>
                  </a:lnTo>
                  <a:cubicBezTo>
                    <a:pt x="100" y="4513"/>
                    <a:pt x="0" y="5617"/>
                    <a:pt x="211" y="6686"/>
                  </a:cubicBezTo>
                  <a:cubicBezTo>
                    <a:pt x="351" y="7424"/>
                    <a:pt x="637" y="8117"/>
                    <a:pt x="989" y="8794"/>
                  </a:cubicBezTo>
                  <a:cubicBezTo>
                    <a:pt x="1069" y="8824"/>
                    <a:pt x="1149" y="8855"/>
                    <a:pt x="1225" y="8880"/>
                  </a:cubicBezTo>
                  <a:cubicBezTo>
                    <a:pt x="1817" y="7991"/>
                    <a:pt x="2429" y="7068"/>
                    <a:pt x="3087" y="6230"/>
                  </a:cubicBezTo>
                  <a:lnTo>
                    <a:pt x="3162" y="6219"/>
                  </a:lnTo>
                  <a:cubicBezTo>
                    <a:pt x="2956" y="4141"/>
                    <a:pt x="3438" y="1963"/>
                    <a:pt x="27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562" name="Google Shape;1484;p8">
              <a:extLst>
                <a:ext uri="{FF2B5EF4-FFF2-40B4-BE49-F238E27FC236}">
                  <a16:creationId xmlns:a16="http://schemas.microsoft.com/office/drawing/2014/main" id="{D6A67990-9F8B-0F60-2295-29816ABD11E8}"/>
                </a:ext>
              </a:extLst>
            </p:cNvPr>
            <p:cNvSpPr/>
            <p:nvPr/>
          </p:nvSpPr>
          <p:spPr>
            <a:xfrm>
              <a:off x="2922174" y="3942621"/>
              <a:ext cx="135799" cy="168307"/>
            </a:xfrm>
            <a:custGeom>
              <a:avLst/>
              <a:gdLst/>
              <a:ahLst/>
              <a:cxnLst/>
              <a:rect l="l" t="t" r="r" b="b"/>
              <a:pathLst>
                <a:path w="5422" h="6727" extrusionOk="0">
                  <a:moveTo>
                    <a:pt x="0" y="1"/>
                  </a:moveTo>
                  <a:lnTo>
                    <a:pt x="0" y="1"/>
                  </a:lnTo>
                  <a:cubicBezTo>
                    <a:pt x="492" y="1135"/>
                    <a:pt x="1215" y="2164"/>
                    <a:pt x="2123" y="2992"/>
                  </a:cubicBezTo>
                  <a:lnTo>
                    <a:pt x="2123" y="2997"/>
                  </a:lnTo>
                  <a:cubicBezTo>
                    <a:pt x="3504" y="3996"/>
                    <a:pt x="4809" y="5030"/>
                    <a:pt x="5095" y="6727"/>
                  </a:cubicBezTo>
                  <a:lnTo>
                    <a:pt x="5421" y="6727"/>
                  </a:lnTo>
                  <a:cubicBezTo>
                    <a:pt x="5040" y="4855"/>
                    <a:pt x="3664" y="3213"/>
                    <a:pt x="2736" y="1431"/>
                  </a:cubicBezTo>
                  <a:cubicBezTo>
                    <a:pt x="2229" y="1246"/>
                    <a:pt x="1732" y="1030"/>
                    <a:pt x="1250" y="794"/>
                  </a:cubicBezTo>
                  <a:cubicBezTo>
                    <a:pt x="803" y="573"/>
                    <a:pt x="432" y="222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563" name="Google Shape;1485;p8">
              <a:extLst>
                <a:ext uri="{FF2B5EF4-FFF2-40B4-BE49-F238E27FC236}">
                  <a16:creationId xmlns:a16="http://schemas.microsoft.com/office/drawing/2014/main" id="{84DD8840-F578-7801-E076-D76DC73B8CE7}"/>
                </a:ext>
              </a:extLst>
            </p:cNvPr>
            <p:cNvSpPr/>
            <p:nvPr/>
          </p:nvSpPr>
          <p:spPr>
            <a:xfrm>
              <a:off x="3233509" y="3647826"/>
              <a:ext cx="42847" cy="148262"/>
            </a:xfrm>
            <a:custGeom>
              <a:avLst/>
              <a:gdLst/>
              <a:ahLst/>
              <a:cxnLst/>
              <a:rect l="l" t="t" r="r" b="b"/>
              <a:pathLst>
                <a:path w="1717" h="5934" extrusionOk="0">
                  <a:moveTo>
                    <a:pt x="1190" y="1"/>
                  </a:moveTo>
                  <a:cubicBezTo>
                    <a:pt x="261" y="1050"/>
                    <a:pt x="70" y="2631"/>
                    <a:pt x="45" y="4066"/>
                  </a:cubicBezTo>
                  <a:lnTo>
                    <a:pt x="0" y="4086"/>
                  </a:lnTo>
                  <a:cubicBezTo>
                    <a:pt x="231" y="4699"/>
                    <a:pt x="452" y="5311"/>
                    <a:pt x="613" y="5933"/>
                  </a:cubicBezTo>
                  <a:lnTo>
                    <a:pt x="628" y="5928"/>
                  </a:lnTo>
                  <a:cubicBezTo>
                    <a:pt x="407" y="4518"/>
                    <a:pt x="813" y="3017"/>
                    <a:pt x="1717" y="1913"/>
                  </a:cubicBezTo>
                  <a:lnTo>
                    <a:pt x="1707" y="1903"/>
                  </a:lnTo>
                  <a:cubicBezTo>
                    <a:pt x="1431" y="1301"/>
                    <a:pt x="1250" y="658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564" name="Google Shape;1486;p8">
              <a:extLst>
                <a:ext uri="{FF2B5EF4-FFF2-40B4-BE49-F238E27FC236}">
                  <a16:creationId xmlns:a16="http://schemas.microsoft.com/office/drawing/2014/main" id="{71619D1B-D74A-58C4-11C0-4998BD6CCF4D}"/>
                </a:ext>
              </a:extLst>
            </p:cNvPr>
            <p:cNvSpPr/>
            <p:nvPr/>
          </p:nvSpPr>
          <p:spPr>
            <a:xfrm>
              <a:off x="3282576" y="3499910"/>
              <a:ext cx="110574" cy="173145"/>
            </a:xfrm>
            <a:custGeom>
              <a:avLst/>
              <a:gdLst/>
              <a:ahLst/>
              <a:cxnLst/>
              <a:rect l="l" t="t" r="r" b="b"/>
              <a:pathLst>
                <a:path w="4418" h="6933" extrusionOk="0">
                  <a:moveTo>
                    <a:pt x="4418" y="1"/>
                  </a:moveTo>
                  <a:lnTo>
                    <a:pt x="4418" y="1"/>
                  </a:lnTo>
                  <a:cubicBezTo>
                    <a:pt x="3449" y="332"/>
                    <a:pt x="2626" y="1075"/>
                    <a:pt x="2194" y="2003"/>
                  </a:cubicBezTo>
                  <a:cubicBezTo>
                    <a:pt x="1818" y="2812"/>
                    <a:pt x="1712" y="3765"/>
                    <a:pt x="1120" y="4433"/>
                  </a:cubicBezTo>
                  <a:cubicBezTo>
                    <a:pt x="809" y="4779"/>
                    <a:pt x="392" y="5010"/>
                    <a:pt x="1" y="5266"/>
                  </a:cubicBezTo>
                  <a:cubicBezTo>
                    <a:pt x="141" y="5838"/>
                    <a:pt x="347" y="6400"/>
                    <a:pt x="603" y="6932"/>
                  </a:cubicBezTo>
                  <a:cubicBezTo>
                    <a:pt x="739" y="6802"/>
                    <a:pt x="869" y="6661"/>
                    <a:pt x="990" y="6516"/>
                  </a:cubicBezTo>
                  <a:cubicBezTo>
                    <a:pt x="2521" y="4674"/>
                    <a:pt x="2435" y="1768"/>
                    <a:pt x="4242" y="197"/>
                  </a:cubicBezTo>
                  <a:lnTo>
                    <a:pt x="4363" y="227"/>
                  </a:lnTo>
                  <a:cubicBezTo>
                    <a:pt x="4383" y="151"/>
                    <a:pt x="4398" y="76"/>
                    <a:pt x="44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565" name="Google Shape;1487;p8">
              <a:extLst>
                <a:ext uri="{FF2B5EF4-FFF2-40B4-BE49-F238E27FC236}">
                  <a16:creationId xmlns:a16="http://schemas.microsoft.com/office/drawing/2014/main" id="{ED98E621-7A30-0A9A-9C83-ED15C12C00F2}"/>
                </a:ext>
              </a:extLst>
            </p:cNvPr>
            <p:cNvSpPr/>
            <p:nvPr/>
          </p:nvSpPr>
          <p:spPr>
            <a:xfrm>
              <a:off x="3263226" y="3631583"/>
              <a:ext cx="34554" cy="64281"/>
            </a:xfrm>
            <a:custGeom>
              <a:avLst/>
              <a:gdLst/>
              <a:ahLst/>
              <a:cxnLst/>
              <a:rect l="l" t="t" r="r" b="b"/>
              <a:pathLst>
                <a:path w="1387" h="2570" extrusionOk="0">
                  <a:moveTo>
                    <a:pt x="784" y="0"/>
                  </a:moveTo>
                  <a:cubicBezTo>
                    <a:pt x="638" y="95"/>
                    <a:pt x="493" y="196"/>
                    <a:pt x="357" y="306"/>
                  </a:cubicBezTo>
                  <a:cubicBezTo>
                    <a:pt x="227" y="417"/>
                    <a:pt x="106" y="532"/>
                    <a:pt x="1" y="658"/>
                  </a:cubicBezTo>
                  <a:cubicBezTo>
                    <a:pt x="61" y="1315"/>
                    <a:pt x="242" y="1958"/>
                    <a:pt x="518" y="2560"/>
                  </a:cubicBezTo>
                  <a:lnTo>
                    <a:pt x="528" y="2570"/>
                  </a:lnTo>
                  <a:cubicBezTo>
                    <a:pt x="563" y="2525"/>
                    <a:pt x="603" y="2475"/>
                    <a:pt x="643" y="2429"/>
                  </a:cubicBezTo>
                  <a:cubicBezTo>
                    <a:pt x="874" y="2163"/>
                    <a:pt x="1135" y="1922"/>
                    <a:pt x="1386" y="1666"/>
                  </a:cubicBezTo>
                  <a:cubicBezTo>
                    <a:pt x="1130" y="1134"/>
                    <a:pt x="924" y="572"/>
                    <a:pt x="7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566" name="Google Shape;1488;p8">
              <a:extLst>
                <a:ext uri="{FF2B5EF4-FFF2-40B4-BE49-F238E27FC236}">
                  <a16:creationId xmlns:a16="http://schemas.microsoft.com/office/drawing/2014/main" id="{02AC453E-CD7B-C51F-030A-6BDE344AB75D}"/>
                </a:ext>
              </a:extLst>
            </p:cNvPr>
            <p:cNvSpPr/>
            <p:nvPr/>
          </p:nvSpPr>
          <p:spPr>
            <a:xfrm>
              <a:off x="3222106" y="3504748"/>
              <a:ext cx="169662" cy="606180"/>
            </a:xfrm>
            <a:custGeom>
              <a:avLst/>
              <a:gdLst/>
              <a:ahLst/>
              <a:cxnLst/>
              <a:rect l="l" t="t" r="r" b="b"/>
              <a:pathLst>
                <a:path w="6787" h="24249" extrusionOk="0">
                  <a:moveTo>
                    <a:pt x="6666" y="1"/>
                  </a:moveTo>
                  <a:cubicBezTo>
                    <a:pt x="4859" y="1572"/>
                    <a:pt x="4945" y="4478"/>
                    <a:pt x="3414" y="6320"/>
                  </a:cubicBezTo>
                  <a:cubicBezTo>
                    <a:pt x="3293" y="6465"/>
                    <a:pt x="3163" y="6606"/>
                    <a:pt x="3027" y="6736"/>
                  </a:cubicBezTo>
                  <a:cubicBezTo>
                    <a:pt x="2776" y="6992"/>
                    <a:pt x="2515" y="7233"/>
                    <a:pt x="2284" y="7499"/>
                  </a:cubicBezTo>
                  <a:cubicBezTo>
                    <a:pt x="2244" y="7545"/>
                    <a:pt x="2204" y="7595"/>
                    <a:pt x="2169" y="7640"/>
                  </a:cubicBezTo>
                  <a:cubicBezTo>
                    <a:pt x="1265" y="8744"/>
                    <a:pt x="859" y="10245"/>
                    <a:pt x="1080" y="11655"/>
                  </a:cubicBezTo>
                  <a:lnTo>
                    <a:pt x="1065" y="11660"/>
                  </a:lnTo>
                  <a:cubicBezTo>
                    <a:pt x="1125" y="11896"/>
                    <a:pt x="1175" y="12137"/>
                    <a:pt x="1215" y="12378"/>
                  </a:cubicBezTo>
                  <a:cubicBezTo>
                    <a:pt x="1250" y="12569"/>
                    <a:pt x="1275" y="12765"/>
                    <a:pt x="1290" y="12960"/>
                  </a:cubicBezTo>
                  <a:cubicBezTo>
                    <a:pt x="1426" y="14607"/>
                    <a:pt x="934" y="16243"/>
                    <a:pt x="859" y="17889"/>
                  </a:cubicBezTo>
                  <a:cubicBezTo>
                    <a:pt x="794" y="19290"/>
                    <a:pt x="1019" y="20700"/>
                    <a:pt x="834" y="22085"/>
                  </a:cubicBezTo>
                  <a:cubicBezTo>
                    <a:pt x="728" y="22848"/>
                    <a:pt x="452" y="23631"/>
                    <a:pt x="0" y="24249"/>
                  </a:cubicBezTo>
                  <a:lnTo>
                    <a:pt x="2053" y="24249"/>
                  </a:lnTo>
                  <a:cubicBezTo>
                    <a:pt x="2219" y="23039"/>
                    <a:pt x="2028" y="21769"/>
                    <a:pt x="2194" y="20545"/>
                  </a:cubicBezTo>
                  <a:cubicBezTo>
                    <a:pt x="2390" y="19089"/>
                    <a:pt x="3087" y="17729"/>
                    <a:pt x="3188" y="16268"/>
                  </a:cubicBezTo>
                  <a:cubicBezTo>
                    <a:pt x="3288" y="14883"/>
                    <a:pt x="2851" y="13533"/>
                    <a:pt x="2646" y="12162"/>
                  </a:cubicBezTo>
                  <a:cubicBezTo>
                    <a:pt x="2440" y="10792"/>
                    <a:pt x="2520" y="9246"/>
                    <a:pt x="3459" y="8227"/>
                  </a:cubicBezTo>
                  <a:cubicBezTo>
                    <a:pt x="3906" y="7745"/>
                    <a:pt x="4523" y="7409"/>
                    <a:pt x="4874" y="6852"/>
                  </a:cubicBezTo>
                  <a:cubicBezTo>
                    <a:pt x="5090" y="6511"/>
                    <a:pt x="5185" y="6119"/>
                    <a:pt x="5281" y="5733"/>
                  </a:cubicBezTo>
                  <a:cubicBezTo>
                    <a:pt x="5728" y="3906"/>
                    <a:pt x="6325" y="1873"/>
                    <a:pt x="6787" y="31"/>
                  </a:cubicBezTo>
                  <a:lnTo>
                    <a:pt x="66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567" name="Google Shape;1489;p8">
              <a:extLst>
                <a:ext uri="{FF2B5EF4-FFF2-40B4-BE49-F238E27FC236}">
                  <a16:creationId xmlns:a16="http://schemas.microsoft.com/office/drawing/2014/main" id="{0B7EAC11-5865-9269-E29F-2962DC5DD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525" y="3960850"/>
              <a:ext cx="142575" cy="163525"/>
            </a:xfrm>
            <a:custGeom>
              <a:avLst/>
              <a:gdLst>
                <a:gd name="T0" fmla="*/ 5702 w 5703"/>
                <a:gd name="T1" fmla="*/ 6541 h 6541"/>
                <a:gd name="T2" fmla="*/ 5647 w 5703"/>
                <a:gd name="T3" fmla="*/ 6004 h 6541"/>
                <a:gd name="T4" fmla="*/ 2675 w 5703"/>
                <a:gd name="T5" fmla="*/ 2274 h 6541"/>
                <a:gd name="T6" fmla="*/ 0 w 5703"/>
                <a:gd name="T7" fmla="*/ 1 h 6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03" h="6541" fill="none" extrusionOk="0">
                  <a:moveTo>
                    <a:pt x="5702" y="6541"/>
                  </a:moveTo>
                  <a:cubicBezTo>
                    <a:pt x="5697" y="6355"/>
                    <a:pt x="5677" y="6174"/>
                    <a:pt x="5647" y="6004"/>
                  </a:cubicBezTo>
                  <a:cubicBezTo>
                    <a:pt x="5361" y="4307"/>
                    <a:pt x="4056" y="3273"/>
                    <a:pt x="2675" y="2274"/>
                  </a:cubicBezTo>
                  <a:cubicBezTo>
                    <a:pt x="1712" y="1572"/>
                    <a:pt x="713" y="884"/>
                    <a:pt x="0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8" name="Google Shape;1490;p8">
              <a:extLst>
                <a:ext uri="{FF2B5EF4-FFF2-40B4-BE49-F238E27FC236}">
                  <a16:creationId xmlns:a16="http://schemas.microsoft.com/office/drawing/2014/main" id="{5EE0E910-31BB-B72C-3D17-44275D5FA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150" y="4007650"/>
              <a:ext cx="29650" cy="151875"/>
            </a:xfrm>
            <a:custGeom>
              <a:avLst/>
              <a:gdLst>
                <a:gd name="T0" fmla="*/ 1 w 1186"/>
                <a:gd name="T1" fmla="*/ 1 h 6075"/>
                <a:gd name="T2" fmla="*/ 638 w 1186"/>
                <a:gd name="T3" fmla="*/ 1487 h 6075"/>
                <a:gd name="T4" fmla="*/ 1175 w 1186"/>
                <a:gd name="T5" fmla="*/ 4132 h 6075"/>
                <a:gd name="T6" fmla="*/ 678 w 1186"/>
                <a:gd name="T7" fmla="*/ 6074 h 6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6" h="6075" fill="none" extrusionOk="0">
                  <a:moveTo>
                    <a:pt x="1" y="1"/>
                  </a:moveTo>
                  <a:cubicBezTo>
                    <a:pt x="222" y="493"/>
                    <a:pt x="448" y="980"/>
                    <a:pt x="638" y="1487"/>
                  </a:cubicBezTo>
                  <a:cubicBezTo>
                    <a:pt x="960" y="2320"/>
                    <a:pt x="1185" y="3243"/>
                    <a:pt x="1175" y="4132"/>
                  </a:cubicBezTo>
                  <a:cubicBezTo>
                    <a:pt x="1170" y="4814"/>
                    <a:pt x="1025" y="5477"/>
                    <a:pt x="678" y="607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9" name="Google Shape;1491;p8">
              <a:extLst>
                <a:ext uri="{FF2B5EF4-FFF2-40B4-BE49-F238E27FC236}">
                  <a16:creationId xmlns:a16="http://schemas.microsoft.com/office/drawing/2014/main" id="{26EE957D-29E9-6CE7-E5CF-99C24FF91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5950" y="3750050"/>
              <a:ext cx="71800" cy="388500"/>
            </a:xfrm>
            <a:custGeom>
              <a:avLst/>
              <a:gdLst>
                <a:gd name="T0" fmla="*/ 1898 w 2872"/>
                <a:gd name="T1" fmla="*/ 0 h 15540"/>
                <a:gd name="T2" fmla="*/ 2511 w 2872"/>
                <a:gd name="T3" fmla="*/ 1847 h 15540"/>
                <a:gd name="T4" fmla="*/ 2661 w 2872"/>
                <a:gd name="T5" fmla="*/ 2565 h 15540"/>
                <a:gd name="T6" fmla="*/ 2736 w 2872"/>
                <a:gd name="T7" fmla="*/ 3147 h 15540"/>
                <a:gd name="T8" fmla="*/ 2305 w 2872"/>
                <a:gd name="T9" fmla="*/ 8076 h 15540"/>
                <a:gd name="T10" fmla="*/ 2280 w 2872"/>
                <a:gd name="T11" fmla="*/ 12272 h 15540"/>
                <a:gd name="T12" fmla="*/ 1446 w 2872"/>
                <a:gd name="T13" fmla="*/ 14436 h 15540"/>
                <a:gd name="T14" fmla="*/ 1 w 2872"/>
                <a:gd name="T15" fmla="*/ 15540 h 1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72" h="15540" fill="none" extrusionOk="0">
                  <a:moveTo>
                    <a:pt x="1898" y="0"/>
                  </a:moveTo>
                  <a:cubicBezTo>
                    <a:pt x="2129" y="613"/>
                    <a:pt x="2350" y="1225"/>
                    <a:pt x="2511" y="1847"/>
                  </a:cubicBezTo>
                  <a:cubicBezTo>
                    <a:pt x="2571" y="2083"/>
                    <a:pt x="2621" y="2324"/>
                    <a:pt x="2661" y="2565"/>
                  </a:cubicBezTo>
                  <a:cubicBezTo>
                    <a:pt x="2696" y="2756"/>
                    <a:pt x="2721" y="2952"/>
                    <a:pt x="2736" y="3147"/>
                  </a:cubicBezTo>
                  <a:cubicBezTo>
                    <a:pt x="2872" y="4794"/>
                    <a:pt x="2380" y="6430"/>
                    <a:pt x="2305" y="8076"/>
                  </a:cubicBezTo>
                  <a:cubicBezTo>
                    <a:pt x="2240" y="9477"/>
                    <a:pt x="2465" y="10887"/>
                    <a:pt x="2280" y="12272"/>
                  </a:cubicBezTo>
                  <a:cubicBezTo>
                    <a:pt x="2174" y="13035"/>
                    <a:pt x="1898" y="13818"/>
                    <a:pt x="1446" y="14436"/>
                  </a:cubicBezTo>
                  <a:cubicBezTo>
                    <a:pt x="1080" y="14943"/>
                    <a:pt x="598" y="15344"/>
                    <a:pt x="1" y="1554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0" name="Google Shape;1492;p8">
              <a:extLst>
                <a:ext uri="{FF2B5EF4-FFF2-40B4-BE49-F238E27FC236}">
                  <a16:creationId xmlns:a16="http://schemas.microsoft.com/office/drawing/2014/main" id="{6A0A6578-B42B-7D56-4D51-FB140E4DD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5275" y="4110925"/>
              <a:ext cx="498950" cy="25"/>
            </a:xfrm>
            <a:custGeom>
              <a:avLst/>
              <a:gdLst>
                <a:gd name="T0" fmla="*/ 19958 w 19958"/>
                <a:gd name="T1" fmla="*/ 1 h 1"/>
                <a:gd name="T2" fmla="*/ 19762 w 19958"/>
                <a:gd name="T3" fmla="*/ 1 h 1"/>
                <a:gd name="T4" fmla="*/ 18326 w 19958"/>
                <a:gd name="T5" fmla="*/ 1 h 1"/>
                <a:gd name="T6" fmla="*/ 16273 w 19958"/>
                <a:gd name="T7" fmla="*/ 1 h 1"/>
                <a:gd name="T8" fmla="*/ 13222 w 19958"/>
                <a:gd name="T9" fmla="*/ 1 h 1"/>
                <a:gd name="T10" fmla="*/ 11570 w 19958"/>
                <a:gd name="T11" fmla="*/ 1 h 1"/>
                <a:gd name="T12" fmla="*/ 9703 w 19958"/>
                <a:gd name="T13" fmla="*/ 1 h 1"/>
                <a:gd name="T14" fmla="*/ 9377 w 19958"/>
                <a:gd name="T15" fmla="*/ 1 h 1"/>
                <a:gd name="T16" fmla="*/ 7570 w 19958"/>
                <a:gd name="T17" fmla="*/ 1 h 1"/>
                <a:gd name="T18" fmla="*/ 4227 w 19958"/>
                <a:gd name="T19" fmla="*/ 1 h 1"/>
                <a:gd name="T20" fmla="*/ 1 w 19958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958" h="1" fill="none" extrusionOk="0">
                  <a:moveTo>
                    <a:pt x="19958" y="1"/>
                  </a:moveTo>
                  <a:lnTo>
                    <a:pt x="19762" y="1"/>
                  </a:lnTo>
                  <a:lnTo>
                    <a:pt x="18326" y="1"/>
                  </a:lnTo>
                  <a:lnTo>
                    <a:pt x="16273" y="1"/>
                  </a:lnTo>
                  <a:lnTo>
                    <a:pt x="13222" y="1"/>
                  </a:lnTo>
                  <a:lnTo>
                    <a:pt x="11570" y="1"/>
                  </a:lnTo>
                  <a:lnTo>
                    <a:pt x="9703" y="1"/>
                  </a:lnTo>
                  <a:lnTo>
                    <a:pt x="9377" y="1"/>
                  </a:lnTo>
                  <a:lnTo>
                    <a:pt x="7570" y="1"/>
                  </a:lnTo>
                  <a:lnTo>
                    <a:pt x="4227" y="1"/>
                  </a:lnTo>
                  <a:lnTo>
                    <a:pt x="1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1" name="Google Shape;1493;p8">
              <a:extLst>
                <a:ext uri="{FF2B5EF4-FFF2-40B4-BE49-F238E27FC236}">
                  <a16:creationId xmlns:a16="http://schemas.microsoft.com/office/drawing/2014/main" id="{4E1337C2-9D6C-BC51-7651-FFD10061F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725" y="3437225"/>
              <a:ext cx="65275" cy="726925"/>
            </a:xfrm>
            <a:custGeom>
              <a:avLst/>
              <a:gdLst>
                <a:gd name="T0" fmla="*/ 0 w 2611"/>
                <a:gd name="T1" fmla="*/ 0 h 29077"/>
                <a:gd name="T2" fmla="*/ 25 w 2611"/>
                <a:gd name="T3" fmla="*/ 30 h 29077"/>
                <a:gd name="T4" fmla="*/ 1601 w 2611"/>
                <a:gd name="T5" fmla="*/ 5627 h 29077"/>
                <a:gd name="T6" fmla="*/ 1496 w 2611"/>
                <a:gd name="T7" fmla="*/ 7469 h 29077"/>
                <a:gd name="T8" fmla="*/ 1401 w 2611"/>
                <a:gd name="T9" fmla="*/ 9035 h 29077"/>
                <a:gd name="T10" fmla="*/ 1506 w 2611"/>
                <a:gd name="T11" fmla="*/ 11615 h 29077"/>
                <a:gd name="T12" fmla="*/ 2590 w 2611"/>
                <a:gd name="T13" fmla="*/ 16805 h 29077"/>
                <a:gd name="T14" fmla="*/ 2369 w 2611"/>
                <a:gd name="T15" fmla="*/ 18838 h 29077"/>
                <a:gd name="T16" fmla="*/ 1456 w 2611"/>
                <a:gd name="T17" fmla="*/ 21929 h 29077"/>
                <a:gd name="T18" fmla="*/ 858 w 2611"/>
                <a:gd name="T19" fmla="*/ 24891 h 29077"/>
                <a:gd name="T20" fmla="*/ 924 w 2611"/>
                <a:gd name="T21" fmla="*/ 26949 h 29077"/>
                <a:gd name="T22" fmla="*/ 763 w 2611"/>
                <a:gd name="T23" fmla="*/ 29077 h 29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11" h="29077" fill="none" extrusionOk="0">
                  <a:moveTo>
                    <a:pt x="0" y="0"/>
                  </a:moveTo>
                  <a:cubicBezTo>
                    <a:pt x="10" y="10"/>
                    <a:pt x="20" y="20"/>
                    <a:pt x="25" y="30"/>
                  </a:cubicBezTo>
                  <a:cubicBezTo>
                    <a:pt x="1350" y="1506"/>
                    <a:pt x="1652" y="3639"/>
                    <a:pt x="1601" y="5627"/>
                  </a:cubicBezTo>
                  <a:cubicBezTo>
                    <a:pt x="1586" y="6244"/>
                    <a:pt x="1541" y="6857"/>
                    <a:pt x="1496" y="7469"/>
                  </a:cubicBezTo>
                  <a:cubicBezTo>
                    <a:pt x="1461" y="7991"/>
                    <a:pt x="1421" y="8513"/>
                    <a:pt x="1401" y="9035"/>
                  </a:cubicBezTo>
                  <a:cubicBezTo>
                    <a:pt x="1365" y="9898"/>
                    <a:pt x="1375" y="10762"/>
                    <a:pt x="1506" y="11615"/>
                  </a:cubicBezTo>
                  <a:cubicBezTo>
                    <a:pt x="1772" y="13367"/>
                    <a:pt x="2540" y="15033"/>
                    <a:pt x="2590" y="16805"/>
                  </a:cubicBezTo>
                  <a:cubicBezTo>
                    <a:pt x="2610" y="17492"/>
                    <a:pt x="2520" y="18165"/>
                    <a:pt x="2369" y="18838"/>
                  </a:cubicBezTo>
                  <a:cubicBezTo>
                    <a:pt x="2143" y="19877"/>
                    <a:pt x="1772" y="20900"/>
                    <a:pt x="1456" y="21929"/>
                  </a:cubicBezTo>
                  <a:cubicBezTo>
                    <a:pt x="1155" y="22903"/>
                    <a:pt x="904" y="23887"/>
                    <a:pt x="858" y="24891"/>
                  </a:cubicBezTo>
                  <a:cubicBezTo>
                    <a:pt x="828" y="25573"/>
                    <a:pt x="894" y="26266"/>
                    <a:pt x="924" y="26949"/>
                  </a:cubicBezTo>
                  <a:cubicBezTo>
                    <a:pt x="954" y="27672"/>
                    <a:pt x="954" y="28384"/>
                    <a:pt x="763" y="2907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2" name="Google Shape;1494;p8">
              <a:extLst>
                <a:ext uri="{FF2B5EF4-FFF2-40B4-BE49-F238E27FC236}">
                  <a16:creationId xmlns:a16="http://schemas.microsoft.com/office/drawing/2014/main" id="{C317E888-8E61-8898-F844-B73452FD8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6000" y="3844150"/>
              <a:ext cx="94750" cy="296175"/>
            </a:xfrm>
            <a:custGeom>
              <a:avLst/>
              <a:gdLst>
                <a:gd name="T0" fmla="*/ 100 w 3790"/>
                <a:gd name="T1" fmla="*/ 1 h 11847"/>
                <a:gd name="T2" fmla="*/ 211 w 3790"/>
                <a:gd name="T3" fmla="*/ 3268 h 11847"/>
                <a:gd name="T4" fmla="*/ 989 w 3790"/>
                <a:gd name="T5" fmla="*/ 5376 h 11847"/>
                <a:gd name="T6" fmla="*/ 3674 w 3790"/>
                <a:gd name="T7" fmla="*/ 10672 h 11847"/>
                <a:gd name="T8" fmla="*/ 3775 w 3790"/>
                <a:gd name="T9" fmla="*/ 11846 h 1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0" h="11847" fill="none" extrusionOk="0">
                  <a:moveTo>
                    <a:pt x="100" y="1"/>
                  </a:moveTo>
                  <a:cubicBezTo>
                    <a:pt x="100" y="1095"/>
                    <a:pt x="0" y="2199"/>
                    <a:pt x="211" y="3268"/>
                  </a:cubicBezTo>
                  <a:cubicBezTo>
                    <a:pt x="351" y="4006"/>
                    <a:pt x="637" y="4699"/>
                    <a:pt x="989" y="5376"/>
                  </a:cubicBezTo>
                  <a:cubicBezTo>
                    <a:pt x="1917" y="7158"/>
                    <a:pt x="3293" y="8800"/>
                    <a:pt x="3674" y="10672"/>
                  </a:cubicBezTo>
                  <a:cubicBezTo>
                    <a:pt x="3754" y="11053"/>
                    <a:pt x="3790" y="11445"/>
                    <a:pt x="3775" y="1184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3" name="Google Shape;1495;p8">
              <a:extLst>
                <a:ext uri="{FF2B5EF4-FFF2-40B4-BE49-F238E27FC236}">
                  <a16:creationId xmlns:a16="http://schemas.microsoft.com/office/drawing/2014/main" id="{8A9E7E42-0E7E-80D5-C65E-3D4C2E3F3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3950" y="3367200"/>
              <a:ext cx="76450" cy="476975"/>
            </a:xfrm>
            <a:custGeom>
              <a:avLst/>
              <a:gdLst>
                <a:gd name="T0" fmla="*/ 3057 w 3058"/>
                <a:gd name="T1" fmla="*/ 0 h 19079"/>
                <a:gd name="T2" fmla="*/ 3002 w 3058"/>
                <a:gd name="T3" fmla="*/ 61 h 19079"/>
                <a:gd name="T4" fmla="*/ 1547 w 3058"/>
                <a:gd name="T5" fmla="*/ 3669 h 19079"/>
                <a:gd name="T6" fmla="*/ 1110 w 3058"/>
                <a:gd name="T7" fmla="*/ 7680 h 19079"/>
                <a:gd name="T8" fmla="*/ 377 w 3058"/>
                <a:gd name="T9" fmla="*/ 10285 h 19079"/>
                <a:gd name="T10" fmla="*/ 46 w 3058"/>
                <a:gd name="T11" fmla="*/ 12634 h 19079"/>
                <a:gd name="T12" fmla="*/ 81 w 3058"/>
                <a:gd name="T13" fmla="*/ 13015 h 19079"/>
                <a:gd name="T14" fmla="*/ 1607 w 3058"/>
                <a:gd name="T15" fmla="*/ 17237 h 19079"/>
                <a:gd name="T16" fmla="*/ 1782 w 3058"/>
                <a:gd name="T17" fmla="*/ 19079 h 19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8" h="19079" fill="none" extrusionOk="0">
                  <a:moveTo>
                    <a:pt x="3057" y="0"/>
                  </a:moveTo>
                  <a:cubicBezTo>
                    <a:pt x="3037" y="20"/>
                    <a:pt x="3022" y="41"/>
                    <a:pt x="3002" y="61"/>
                  </a:cubicBezTo>
                  <a:cubicBezTo>
                    <a:pt x="2104" y="1024"/>
                    <a:pt x="1717" y="2359"/>
                    <a:pt x="1547" y="3669"/>
                  </a:cubicBezTo>
                  <a:cubicBezTo>
                    <a:pt x="1371" y="5000"/>
                    <a:pt x="1386" y="6365"/>
                    <a:pt x="1110" y="7680"/>
                  </a:cubicBezTo>
                  <a:cubicBezTo>
                    <a:pt x="924" y="8553"/>
                    <a:pt x="613" y="9422"/>
                    <a:pt x="377" y="10285"/>
                  </a:cubicBezTo>
                  <a:cubicBezTo>
                    <a:pt x="161" y="11063"/>
                    <a:pt x="1" y="11846"/>
                    <a:pt x="46" y="12634"/>
                  </a:cubicBezTo>
                  <a:cubicBezTo>
                    <a:pt x="51" y="12764"/>
                    <a:pt x="66" y="12890"/>
                    <a:pt x="81" y="13015"/>
                  </a:cubicBezTo>
                  <a:cubicBezTo>
                    <a:pt x="292" y="14501"/>
                    <a:pt x="1260" y="15776"/>
                    <a:pt x="1607" y="17237"/>
                  </a:cubicBezTo>
                  <a:cubicBezTo>
                    <a:pt x="1752" y="17839"/>
                    <a:pt x="1782" y="18456"/>
                    <a:pt x="1782" y="1907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4" name="Google Shape;1496;p8">
              <a:extLst>
                <a:ext uri="{FF2B5EF4-FFF2-40B4-BE49-F238E27FC236}">
                  <a16:creationId xmlns:a16="http://schemas.microsoft.com/office/drawing/2014/main" id="{D24B69D1-D5AF-FF9D-0D94-49A32DF24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3125" y="3676125"/>
              <a:ext cx="497175" cy="454900"/>
            </a:xfrm>
            <a:custGeom>
              <a:avLst/>
              <a:gdLst>
                <a:gd name="T0" fmla="*/ 0 w 19887"/>
                <a:gd name="T1" fmla="*/ 227 h 18196"/>
                <a:gd name="T2" fmla="*/ 6546 w 19887"/>
                <a:gd name="T3" fmla="*/ 2987 h 18196"/>
                <a:gd name="T4" fmla="*/ 6801 w 19887"/>
                <a:gd name="T5" fmla="*/ 3083 h 18196"/>
                <a:gd name="T6" fmla="*/ 8834 w 19887"/>
                <a:gd name="T7" fmla="*/ 4097 h 18196"/>
                <a:gd name="T8" fmla="*/ 9813 w 19887"/>
                <a:gd name="T9" fmla="*/ 5763 h 18196"/>
                <a:gd name="T10" fmla="*/ 10195 w 19887"/>
                <a:gd name="T11" fmla="*/ 6400 h 18196"/>
                <a:gd name="T12" fmla="*/ 10852 w 19887"/>
                <a:gd name="T13" fmla="*/ 7063 h 18196"/>
                <a:gd name="T14" fmla="*/ 13382 w 19887"/>
                <a:gd name="T15" fmla="*/ 9236 h 18196"/>
                <a:gd name="T16" fmla="*/ 13899 w 19887"/>
                <a:gd name="T17" fmla="*/ 10742 h 18196"/>
                <a:gd name="T18" fmla="*/ 16228 w 19887"/>
                <a:gd name="T19" fmla="*/ 13683 h 18196"/>
                <a:gd name="T20" fmla="*/ 19656 w 19887"/>
                <a:gd name="T21" fmla="*/ 17393 h 18196"/>
                <a:gd name="T22" fmla="*/ 19887 w 19887"/>
                <a:gd name="T23" fmla="*/ 18196 h 18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87" h="18196" fill="none" extrusionOk="0">
                  <a:moveTo>
                    <a:pt x="0" y="227"/>
                  </a:moveTo>
                  <a:cubicBezTo>
                    <a:pt x="2395" y="1"/>
                    <a:pt x="4312" y="2094"/>
                    <a:pt x="6546" y="2987"/>
                  </a:cubicBezTo>
                  <a:cubicBezTo>
                    <a:pt x="6631" y="3017"/>
                    <a:pt x="6716" y="3053"/>
                    <a:pt x="6801" y="3083"/>
                  </a:cubicBezTo>
                  <a:cubicBezTo>
                    <a:pt x="7524" y="3349"/>
                    <a:pt x="8292" y="3555"/>
                    <a:pt x="8834" y="4097"/>
                  </a:cubicBezTo>
                  <a:cubicBezTo>
                    <a:pt x="9296" y="4553"/>
                    <a:pt x="9522" y="5181"/>
                    <a:pt x="9813" y="5763"/>
                  </a:cubicBezTo>
                  <a:cubicBezTo>
                    <a:pt x="9924" y="5984"/>
                    <a:pt x="10049" y="6205"/>
                    <a:pt x="10195" y="6400"/>
                  </a:cubicBezTo>
                  <a:cubicBezTo>
                    <a:pt x="10385" y="6651"/>
                    <a:pt x="10606" y="6867"/>
                    <a:pt x="10852" y="7063"/>
                  </a:cubicBezTo>
                  <a:cubicBezTo>
                    <a:pt x="11725" y="7771"/>
                    <a:pt x="12855" y="8243"/>
                    <a:pt x="13382" y="9236"/>
                  </a:cubicBezTo>
                  <a:cubicBezTo>
                    <a:pt x="13633" y="9703"/>
                    <a:pt x="13718" y="10240"/>
                    <a:pt x="13899" y="10742"/>
                  </a:cubicBezTo>
                  <a:cubicBezTo>
                    <a:pt x="14320" y="11927"/>
                    <a:pt x="15234" y="12830"/>
                    <a:pt x="16228" y="13683"/>
                  </a:cubicBezTo>
                  <a:cubicBezTo>
                    <a:pt x="17563" y="14833"/>
                    <a:pt x="19049" y="15887"/>
                    <a:pt x="19656" y="17393"/>
                  </a:cubicBezTo>
                  <a:cubicBezTo>
                    <a:pt x="19756" y="17649"/>
                    <a:pt x="19837" y="17915"/>
                    <a:pt x="19887" y="1819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5" name="Google Shape;1497;p8">
              <a:extLst>
                <a:ext uri="{FF2B5EF4-FFF2-40B4-BE49-F238E27FC236}">
                  <a16:creationId xmlns:a16="http://schemas.microsoft.com/office/drawing/2014/main" id="{BD675716-EB68-FE9B-D73D-E87272833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550" y="3504725"/>
              <a:ext cx="145225" cy="291400"/>
            </a:xfrm>
            <a:custGeom>
              <a:avLst/>
              <a:gdLst>
                <a:gd name="T0" fmla="*/ 5808 w 5809"/>
                <a:gd name="T1" fmla="*/ 1 h 11656"/>
                <a:gd name="T2" fmla="*/ 2556 w 5809"/>
                <a:gd name="T3" fmla="*/ 6320 h 11656"/>
                <a:gd name="T4" fmla="*/ 2169 w 5809"/>
                <a:gd name="T5" fmla="*/ 6736 h 11656"/>
                <a:gd name="T6" fmla="*/ 1426 w 5809"/>
                <a:gd name="T7" fmla="*/ 7499 h 11656"/>
                <a:gd name="T8" fmla="*/ 1311 w 5809"/>
                <a:gd name="T9" fmla="*/ 7640 h 11656"/>
                <a:gd name="T10" fmla="*/ 222 w 5809"/>
                <a:gd name="T11" fmla="*/ 11655 h 11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09" h="11656" fill="none" extrusionOk="0">
                  <a:moveTo>
                    <a:pt x="5808" y="1"/>
                  </a:moveTo>
                  <a:cubicBezTo>
                    <a:pt x="4001" y="1572"/>
                    <a:pt x="4087" y="4478"/>
                    <a:pt x="2556" y="6320"/>
                  </a:cubicBezTo>
                  <a:cubicBezTo>
                    <a:pt x="2435" y="6465"/>
                    <a:pt x="2305" y="6606"/>
                    <a:pt x="2169" y="6736"/>
                  </a:cubicBezTo>
                  <a:cubicBezTo>
                    <a:pt x="1918" y="6992"/>
                    <a:pt x="1657" y="7233"/>
                    <a:pt x="1426" y="7499"/>
                  </a:cubicBezTo>
                  <a:cubicBezTo>
                    <a:pt x="1386" y="7545"/>
                    <a:pt x="1346" y="7595"/>
                    <a:pt x="1311" y="7640"/>
                  </a:cubicBezTo>
                  <a:cubicBezTo>
                    <a:pt x="407" y="8744"/>
                    <a:pt x="1" y="10245"/>
                    <a:pt x="222" y="1165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6" name="Google Shape;1498;p8">
              <a:extLst>
                <a:ext uri="{FF2B5EF4-FFF2-40B4-BE49-F238E27FC236}">
                  <a16:creationId xmlns:a16="http://schemas.microsoft.com/office/drawing/2014/main" id="{5FCC1036-42CC-D4C4-DA55-A9679C01E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2525" y="3562450"/>
              <a:ext cx="90475" cy="63150"/>
            </a:xfrm>
            <a:custGeom>
              <a:avLst/>
              <a:gdLst>
                <a:gd name="T0" fmla="*/ 0 w 3619"/>
                <a:gd name="T1" fmla="*/ 0 h 2526"/>
                <a:gd name="T2" fmla="*/ 2304 w 3619"/>
                <a:gd name="T3" fmla="*/ 2460 h 2526"/>
                <a:gd name="T4" fmla="*/ 2364 w 3619"/>
                <a:gd name="T5" fmla="*/ 2525 h 2526"/>
                <a:gd name="T6" fmla="*/ 3609 w 3619"/>
                <a:gd name="T7" fmla="*/ 61 h 2526"/>
                <a:gd name="T8" fmla="*/ 3619 w 3619"/>
                <a:gd name="T9" fmla="*/ 41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19" h="2526" fill="none" extrusionOk="0">
                  <a:moveTo>
                    <a:pt x="0" y="0"/>
                  </a:moveTo>
                  <a:cubicBezTo>
                    <a:pt x="768" y="819"/>
                    <a:pt x="1536" y="1642"/>
                    <a:pt x="2304" y="2460"/>
                  </a:cubicBezTo>
                  <a:cubicBezTo>
                    <a:pt x="2324" y="2485"/>
                    <a:pt x="2344" y="2505"/>
                    <a:pt x="2364" y="2525"/>
                  </a:cubicBezTo>
                  <a:cubicBezTo>
                    <a:pt x="2786" y="1727"/>
                    <a:pt x="3222" y="879"/>
                    <a:pt x="3609" y="61"/>
                  </a:cubicBezTo>
                  <a:cubicBezTo>
                    <a:pt x="3614" y="56"/>
                    <a:pt x="3614" y="46"/>
                    <a:pt x="3619" y="4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7" name="Google Shape;1499;p8">
              <a:extLst>
                <a:ext uri="{FF2B5EF4-FFF2-40B4-BE49-F238E27FC236}">
                  <a16:creationId xmlns:a16="http://schemas.microsoft.com/office/drawing/2014/main" id="{B54B9BD0-3C96-E519-E0E4-FFC97B656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4475" y="3603850"/>
              <a:ext cx="103425" cy="61525"/>
            </a:xfrm>
            <a:custGeom>
              <a:avLst/>
              <a:gdLst>
                <a:gd name="T0" fmla="*/ 1 w 4137"/>
                <a:gd name="T1" fmla="*/ 1 h 2461"/>
                <a:gd name="T2" fmla="*/ 36 w 4137"/>
                <a:gd name="T3" fmla="*/ 31 h 2461"/>
                <a:gd name="T4" fmla="*/ 2531 w 4137"/>
                <a:gd name="T5" fmla="*/ 2370 h 2461"/>
                <a:gd name="T6" fmla="*/ 2621 w 4137"/>
                <a:gd name="T7" fmla="*/ 2460 h 2461"/>
                <a:gd name="T8" fmla="*/ 4137 w 4137"/>
                <a:gd name="T9" fmla="*/ 417 h 2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7" h="2461" fill="none" extrusionOk="0">
                  <a:moveTo>
                    <a:pt x="1" y="1"/>
                  </a:moveTo>
                  <a:cubicBezTo>
                    <a:pt x="16" y="11"/>
                    <a:pt x="26" y="21"/>
                    <a:pt x="36" y="31"/>
                  </a:cubicBezTo>
                  <a:cubicBezTo>
                    <a:pt x="889" y="789"/>
                    <a:pt x="1717" y="1572"/>
                    <a:pt x="2531" y="2370"/>
                  </a:cubicBezTo>
                  <a:cubicBezTo>
                    <a:pt x="2561" y="2400"/>
                    <a:pt x="2591" y="2430"/>
                    <a:pt x="2621" y="2460"/>
                  </a:cubicBezTo>
                  <a:cubicBezTo>
                    <a:pt x="3148" y="1783"/>
                    <a:pt x="3610" y="1095"/>
                    <a:pt x="4137" y="41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8" name="Google Shape;1500;p8">
              <a:extLst>
                <a:ext uri="{FF2B5EF4-FFF2-40B4-BE49-F238E27FC236}">
                  <a16:creationId xmlns:a16="http://schemas.microsoft.com/office/drawing/2014/main" id="{D7752A7E-35B8-4013-81E2-3C3A8402D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3425" y="3813925"/>
              <a:ext cx="139325" cy="96875"/>
            </a:xfrm>
            <a:custGeom>
              <a:avLst/>
              <a:gdLst>
                <a:gd name="T0" fmla="*/ 1 w 5573"/>
                <a:gd name="T1" fmla="*/ 617 h 3875"/>
                <a:gd name="T2" fmla="*/ 66 w 5573"/>
                <a:gd name="T3" fmla="*/ 698 h 3875"/>
                <a:gd name="T4" fmla="*/ 2741 w 5573"/>
                <a:gd name="T5" fmla="*/ 3770 h 3875"/>
                <a:gd name="T6" fmla="*/ 2842 w 5573"/>
                <a:gd name="T7" fmla="*/ 3875 h 3875"/>
                <a:gd name="T8" fmla="*/ 5562 w 5573"/>
                <a:gd name="T9" fmla="*/ 10 h 3875"/>
                <a:gd name="T10" fmla="*/ 5572 w 5573"/>
                <a:gd name="T11" fmla="*/ 0 h 3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73" h="3875" fill="none" extrusionOk="0">
                  <a:moveTo>
                    <a:pt x="1" y="617"/>
                  </a:moveTo>
                  <a:cubicBezTo>
                    <a:pt x="26" y="643"/>
                    <a:pt x="46" y="668"/>
                    <a:pt x="66" y="698"/>
                  </a:cubicBezTo>
                  <a:cubicBezTo>
                    <a:pt x="899" y="1767"/>
                    <a:pt x="1793" y="2796"/>
                    <a:pt x="2741" y="3770"/>
                  </a:cubicBezTo>
                  <a:cubicBezTo>
                    <a:pt x="2776" y="3805"/>
                    <a:pt x="2812" y="3840"/>
                    <a:pt x="2842" y="3875"/>
                  </a:cubicBezTo>
                  <a:cubicBezTo>
                    <a:pt x="3750" y="2605"/>
                    <a:pt x="4664" y="1280"/>
                    <a:pt x="5562" y="10"/>
                  </a:cubicBezTo>
                  <a:cubicBezTo>
                    <a:pt x="5567" y="5"/>
                    <a:pt x="5572" y="5"/>
                    <a:pt x="5572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9" name="Google Shape;1501;p8">
              <a:extLst>
                <a:ext uri="{FF2B5EF4-FFF2-40B4-BE49-F238E27FC236}">
                  <a16:creationId xmlns:a16="http://schemas.microsoft.com/office/drawing/2014/main" id="{D9AA6C53-D8F3-D194-2C06-1D1E51154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5000" y="3746275"/>
              <a:ext cx="15950" cy="38175"/>
            </a:xfrm>
            <a:custGeom>
              <a:avLst/>
              <a:gdLst>
                <a:gd name="T0" fmla="*/ 638 w 638"/>
                <a:gd name="T1" fmla="*/ 1 h 1527"/>
                <a:gd name="T2" fmla="*/ 0 w 638"/>
                <a:gd name="T3" fmla="*/ 1527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38" h="1527" fill="none" extrusionOk="0">
                  <a:moveTo>
                    <a:pt x="638" y="1"/>
                  </a:moveTo>
                  <a:cubicBezTo>
                    <a:pt x="427" y="513"/>
                    <a:pt x="211" y="1020"/>
                    <a:pt x="0" y="152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0" name="Google Shape;1502;p8">
              <a:extLst>
                <a:ext uri="{FF2B5EF4-FFF2-40B4-BE49-F238E27FC236}">
                  <a16:creationId xmlns:a16="http://schemas.microsoft.com/office/drawing/2014/main" id="{ABDF7EF4-B8BF-3A8E-A730-56B877A68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6175" y="3770125"/>
              <a:ext cx="12675" cy="30250"/>
            </a:xfrm>
            <a:custGeom>
              <a:avLst/>
              <a:gdLst>
                <a:gd name="T0" fmla="*/ 507 w 507"/>
                <a:gd name="T1" fmla="*/ 0 h 1210"/>
                <a:gd name="T2" fmla="*/ 0 w 507"/>
                <a:gd name="T3" fmla="*/ 121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7" h="1210" fill="none" extrusionOk="0">
                  <a:moveTo>
                    <a:pt x="507" y="0"/>
                  </a:moveTo>
                  <a:cubicBezTo>
                    <a:pt x="381" y="422"/>
                    <a:pt x="211" y="824"/>
                    <a:pt x="0" y="121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1" name="Google Shape;1503;p8">
              <a:extLst>
                <a:ext uri="{FF2B5EF4-FFF2-40B4-BE49-F238E27FC236}">
                  <a16:creationId xmlns:a16="http://schemas.microsoft.com/office/drawing/2014/main" id="{487A5455-6A80-C493-D36C-6C6D70D93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0600" y="3903250"/>
              <a:ext cx="69275" cy="83100"/>
            </a:xfrm>
            <a:custGeom>
              <a:avLst/>
              <a:gdLst>
                <a:gd name="T0" fmla="*/ 0 w 2771"/>
                <a:gd name="T1" fmla="*/ 1 h 3324"/>
                <a:gd name="T2" fmla="*/ 2741 w 2771"/>
                <a:gd name="T3" fmla="*/ 3288 h 3324"/>
                <a:gd name="T4" fmla="*/ 2771 w 2771"/>
                <a:gd name="T5" fmla="*/ 3324 h 3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71" h="3324" fill="none" extrusionOk="0">
                  <a:moveTo>
                    <a:pt x="0" y="1"/>
                  </a:moveTo>
                  <a:cubicBezTo>
                    <a:pt x="869" y="1130"/>
                    <a:pt x="1782" y="2229"/>
                    <a:pt x="2741" y="3288"/>
                  </a:cubicBezTo>
                  <a:cubicBezTo>
                    <a:pt x="2746" y="3298"/>
                    <a:pt x="2756" y="3314"/>
                    <a:pt x="2771" y="332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2" name="Google Shape;1504;p8">
              <a:extLst>
                <a:ext uri="{FF2B5EF4-FFF2-40B4-BE49-F238E27FC236}">
                  <a16:creationId xmlns:a16="http://schemas.microsoft.com/office/drawing/2014/main" id="{0E9A2D03-48A2-0C38-CC54-F16E00035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2875" y="3646275"/>
              <a:ext cx="13200" cy="49200"/>
            </a:xfrm>
            <a:custGeom>
              <a:avLst/>
              <a:gdLst>
                <a:gd name="T0" fmla="*/ 1 w 528"/>
                <a:gd name="T1" fmla="*/ 0 h 1968"/>
                <a:gd name="T2" fmla="*/ 11 w 528"/>
                <a:gd name="T3" fmla="*/ 66 h 1968"/>
                <a:gd name="T4" fmla="*/ 528 w 528"/>
                <a:gd name="T5" fmla="*/ 1968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8" h="1968" fill="none" extrusionOk="0">
                  <a:moveTo>
                    <a:pt x="1" y="0"/>
                  </a:moveTo>
                  <a:cubicBezTo>
                    <a:pt x="1" y="20"/>
                    <a:pt x="6" y="45"/>
                    <a:pt x="11" y="66"/>
                  </a:cubicBezTo>
                  <a:cubicBezTo>
                    <a:pt x="71" y="723"/>
                    <a:pt x="252" y="1366"/>
                    <a:pt x="528" y="196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3" name="Google Shape;1505;p8">
              <a:extLst>
                <a:ext uri="{FF2B5EF4-FFF2-40B4-BE49-F238E27FC236}">
                  <a16:creationId xmlns:a16="http://schemas.microsoft.com/office/drawing/2014/main" id="{CE70115D-FE6E-AEFF-BEBB-5BFA4C23D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325" y="3630325"/>
              <a:ext cx="15600" cy="43200"/>
            </a:xfrm>
            <a:custGeom>
              <a:avLst/>
              <a:gdLst>
                <a:gd name="T0" fmla="*/ 1 w 624"/>
                <a:gd name="T1" fmla="*/ 1 h 1728"/>
                <a:gd name="T2" fmla="*/ 16 w 624"/>
                <a:gd name="T3" fmla="*/ 46 h 1728"/>
                <a:gd name="T4" fmla="*/ 618 w 624"/>
                <a:gd name="T5" fmla="*/ 1712 h 1728"/>
                <a:gd name="T6" fmla="*/ 623 w 624"/>
                <a:gd name="T7" fmla="*/ 1727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4" h="1728" fill="none" extrusionOk="0">
                  <a:moveTo>
                    <a:pt x="1" y="1"/>
                  </a:moveTo>
                  <a:cubicBezTo>
                    <a:pt x="6" y="16"/>
                    <a:pt x="11" y="31"/>
                    <a:pt x="16" y="46"/>
                  </a:cubicBezTo>
                  <a:cubicBezTo>
                    <a:pt x="156" y="618"/>
                    <a:pt x="362" y="1180"/>
                    <a:pt x="618" y="1712"/>
                  </a:cubicBezTo>
                  <a:cubicBezTo>
                    <a:pt x="618" y="1717"/>
                    <a:pt x="623" y="1722"/>
                    <a:pt x="623" y="172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4" name="Google Shape;1506;p8">
              <a:extLst>
                <a:ext uri="{FF2B5EF4-FFF2-40B4-BE49-F238E27FC236}">
                  <a16:creationId xmlns:a16="http://schemas.microsoft.com/office/drawing/2014/main" id="{932B17C7-3552-AD04-05A9-CF9F517BA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1675" y="3824075"/>
              <a:ext cx="17950" cy="109825"/>
            </a:xfrm>
            <a:custGeom>
              <a:avLst/>
              <a:gdLst>
                <a:gd name="T0" fmla="*/ 0 w 718"/>
                <a:gd name="T1" fmla="*/ 1 h 4393"/>
                <a:gd name="T2" fmla="*/ 241 w 718"/>
                <a:gd name="T3" fmla="*/ 4393 h 4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4393" fill="none" extrusionOk="0">
                  <a:moveTo>
                    <a:pt x="0" y="1"/>
                  </a:moveTo>
                  <a:cubicBezTo>
                    <a:pt x="206" y="1471"/>
                    <a:pt x="718" y="2992"/>
                    <a:pt x="241" y="439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5" name="Google Shape;1507;p8">
              <a:extLst>
                <a:ext uri="{FF2B5EF4-FFF2-40B4-BE49-F238E27FC236}">
                  <a16:creationId xmlns:a16="http://schemas.microsoft.com/office/drawing/2014/main" id="{D4D700D1-4164-21FC-97D4-E50D3D1D4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275" y="3605750"/>
              <a:ext cx="108700" cy="78950"/>
            </a:xfrm>
            <a:custGeom>
              <a:avLst/>
              <a:gdLst>
                <a:gd name="T0" fmla="*/ 1 w 4348"/>
                <a:gd name="T1" fmla="*/ 0 h 3158"/>
                <a:gd name="T2" fmla="*/ 11 w 4348"/>
                <a:gd name="T3" fmla="*/ 15 h 3158"/>
                <a:gd name="T4" fmla="*/ 1793 w 4348"/>
                <a:gd name="T5" fmla="*/ 3092 h 3158"/>
                <a:gd name="T6" fmla="*/ 1833 w 4348"/>
                <a:gd name="T7" fmla="*/ 3157 h 3158"/>
                <a:gd name="T8" fmla="*/ 3429 w 4348"/>
                <a:gd name="T9" fmla="*/ 1581 h 3158"/>
                <a:gd name="T10" fmla="*/ 4348 w 4348"/>
                <a:gd name="T11" fmla="*/ 622 h 3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48" h="3158" fill="none" extrusionOk="0">
                  <a:moveTo>
                    <a:pt x="1" y="0"/>
                  </a:moveTo>
                  <a:cubicBezTo>
                    <a:pt x="6" y="5"/>
                    <a:pt x="6" y="10"/>
                    <a:pt x="11" y="15"/>
                  </a:cubicBezTo>
                  <a:cubicBezTo>
                    <a:pt x="568" y="1059"/>
                    <a:pt x="1160" y="2088"/>
                    <a:pt x="1793" y="3092"/>
                  </a:cubicBezTo>
                  <a:cubicBezTo>
                    <a:pt x="1808" y="3112"/>
                    <a:pt x="1823" y="3137"/>
                    <a:pt x="1833" y="3157"/>
                  </a:cubicBezTo>
                  <a:cubicBezTo>
                    <a:pt x="2375" y="2640"/>
                    <a:pt x="2907" y="2113"/>
                    <a:pt x="3429" y="1581"/>
                  </a:cubicBezTo>
                  <a:cubicBezTo>
                    <a:pt x="3740" y="1265"/>
                    <a:pt x="4046" y="949"/>
                    <a:pt x="4348" y="62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6" name="Google Shape;1508;p8">
              <a:extLst>
                <a:ext uri="{FF2B5EF4-FFF2-40B4-BE49-F238E27FC236}">
                  <a16:creationId xmlns:a16="http://schemas.microsoft.com/office/drawing/2014/main" id="{B285B10B-4EFA-E4B8-4826-97333B126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8600" y="3569225"/>
              <a:ext cx="92625" cy="57375"/>
            </a:xfrm>
            <a:custGeom>
              <a:avLst/>
              <a:gdLst>
                <a:gd name="T0" fmla="*/ 1 w 3705"/>
                <a:gd name="T1" fmla="*/ 0 h 2295"/>
                <a:gd name="T2" fmla="*/ 1391 w 3705"/>
                <a:gd name="T3" fmla="*/ 2204 h 2295"/>
                <a:gd name="T4" fmla="*/ 1456 w 3705"/>
                <a:gd name="T5" fmla="*/ 2294 h 2295"/>
                <a:gd name="T6" fmla="*/ 2756 w 3705"/>
                <a:gd name="T7" fmla="*/ 1095 h 2295"/>
                <a:gd name="T8" fmla="*/ 3705 w 3705"/>
                <a:gd name="T9" fmla="*/ 171 h 2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5" h="2295" fill="none" extrusionOk="0">
                  <a:moveTo>
                    <a:pt x="1" y="0"/>
                  </a:moveTo>
                  <a:cubicBezTo>
                    <a:pt x="402" y="773"/>
                    <a:pt x="864" y="1511"/>
                    <a:pt x="1391" y="2204"/>
                  </a:cubicBezTo>
                  <a:cubicBezTo>
                    <a:pt x="1411" y="2239"/>
                    <a:pt x="1431" y="2264"/>
                    <a:pt x="1456" y="2294"/>
                  </a:cubicBezTo>
                  <a:cubicBezTo>
                    <a:pt x="1893" y="1908"/>
                    <a:pt x="2330" y="1506"/>
                    <a:pt x="2756" y="1095"/>
                  </a:cubicBezTo>
                  <a:cubicBezTo>
                    <a:pt x="3078" y="783"/>
                    <a:pt x="3399" y="477"/>
                    <a:pt x="3705" y="17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7" name="Google Shape;1509;p8">
              <a:extLst>
                <a:ext uri="{FF2B5EF4-FFF2-40B4-BE49-F238E27FC236}">
                  <a16:creationId xmlns:a16="http://schemas.microsoft.com/office/drawing/2014/main" id="{0B9DB73F-41FA-05C7-9BDE-56DB8E2E2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5100" y="3433325"/>
              <a:ext cx="29150" cy="278100"/>
            </a:xfrm>
            <a:custGeom>
              <a:avLst/>
              <a:gdLst>
                <a:gd name="T0" fmla="*/ 1075 w 1166"/>
                <a:gd name="T1" fmla="*/ 1 h 11124"/>
                <a:gd name="T2" fmla="*/ 919 w 1166"/>
                <a:gd name="T3" fmla="*/ 1552 h 11124"/>
                <a:gd name="T4" fmla="*/ 573 w 1166"/>
                <a:gd name="T5" fmla="*/ 3574 h 11124"/>
                <a:gd name="T6" fmla="*/ 96 w 1166"/>
                <a:gd name="T7" fmla="*/ 6531 h 11124"/>
                <a:gd name="T8" fmla="*/ 16 w 1166"/>
                <a:gd name="T9" fmla="*/ 7545 h 11124"/>
                <a:gd name="T10" fmla="*/ 36 w 1166"/>
                <a:gd name="T11" fmla="*/ 8478 h 11124"/>
                <a:gd name="T12" fmla="*/ 1090 w 1166"/>
                <a:gd name="T13" fmla="*/ 11123 h 1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6" h="11124" fill="none" extrusionOk="0">
                  <a:moveTo>
                    <a:pt x="1075" y="1"/>
                  </a:moveTo>
                  <a:cubicBezTo>
                    <a:pt x="1165" y="553"/>
                    <a:pt x="1000" y="1009"/>
                    <a:pt x="919" y="1552"/>
                  </a:cubicBezTo>
                  <a:cubicBezTo>
                    <a:pt x="824" y="2229"/>
                    <a:pt x="699" y="2902"/>
                    <a:pt x="573" y="3574"/>
                  </a:cubicBezTo>
                  <a:cubicBezTo>
                    <a:pt x="392" y="4558"/>
                    <a:pt x="207" y="5542"/>
                    <a:pt x="96" y="6531"/>
                  </a:cubicBezTo>
                  <a:cubicBezTo>
                    <a:pt x="61" y="6867"/>
                    <a:pt x="36" y="7208"/>
                    <a:pt x="16" y="7545"/>
                  </a:cubicBezTo>
                  <a:cubicBezTo>
                    <a:pt x="1" y="7851"/>
                    <a:pt x="11" y="8167"/>
                    <a:pt x="36" y="8478"/>
                  </a:cubicBezTo>
                  <a:cubicBezTo>
                    <a:pt x="126" y="9452"/>
                    <a:pt x="443" y="10401"/>
                    <a:pt x="1090" y="111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8" name="Google Shape;1510;p8">
              <a:extLst>
                <a:ext uri="{FF2B5EF4-FFF2-40B4-BE49-F238E27FC236}">
                  <a16:creationId xmlns:a16="http://schemas.microsoft.com/office/drawing/2014/main" id="{D0AE71F5-2866-1296-2A1D-E4C12CED5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4000" y="3758325"/>
              <a:ext cx="130525" cy="86350"/>
            </a:xfrm>
            <a:custGeom>
              <a:avLst/>
              <a:gdLst>
                <a:gd name="T0" fmla="*/ 0 w 5221"/>
                <a:gd name="T1" fmla="*/ 1647 h 3454"/>
                <a:gd name="T2" fmla="*/ 31 w 5221"/>
                <a:gd name="T3" fmla="*/ 1667 h 3454"/>
                <a:gd name="T4" fmla="*/ 2580 w 5221"/>
                <a:gd name="T5" fmla="*/ 3434 h 3454"/>
                <a:gd name="T6" fmla="*/ 2580 w 5221"/>
                <a:gd name="T7" fmla="*/ 3434 h 3454"/>
                <a:gd name="T8" fmla="*/ 2616 w 5221"/>
                <a:gd name="T9" fmla="*/ 3454 h 3454"/>
                <a:gd name="T10" fmla="*/ 5206 w 5221"/>
                <a:gd name="T11" fmla="*/ 16 h 3454"/>
                <a:gd name="T12" fmla="*/ 5221 w 5221"/>
                <a:gd name="T13" fmla="*/ 1 h 3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21" h="3454" fill="none" extrusionOk="0">
                  <a:moveTo>
                    <a:pt x="0" y="1647"/>
                  </a:moveTo>
                  <a:cubicBezTo>
                    <a:pt x="11" y="1657"/>
                    <a:pt x="16" y="1662"/>
                    <a:pt x="31" y="1667"/>
                  </a:cubicBezTo>
                  <a:cubicBezTo>
                    <a:pt x="879" y="2254"/>
                    <a:pt x="1732" y="2846"/>
                    <a:pt x="2580" y="3434"/>
                  </a:cubicBezTo>
                  <a:cubicBezTo>
                    <a:pt x="2595" y="3439"/>
                    <a:pt x="2606" y="3449"/>
                    <a:pt x="2616" y="3454"/>
                  </a:cubicBezTo>
                  <a:cubicBezTo>
                    <a:pt x="3429" y="2299"/>
                    <a:pt x="4317" y="1120"/>
                    <a:pt x="5206" y="16"/>
                  </a:cubicBezTo>
                  <a:cubicBezTo>
                    <a:pt x="5211" y="11"/>
                    <a:pt x="5216" y="6"/>
                    <a:pt x="5221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9" name="Google Shape;1511;p8">
              <a:extLst>
                <a:ext uri="{FF2B5EF4-FFF2-40B4-BE49-F238E27FC236}">
                  <a16:creationId xmlns:a16="http://schemas.microsoft.com/office/drawing/2014/main" id="{21AF2334-30CB-1B98-212D-8A6AF6FAF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800" y="3914425"/>
              <a:ext cx="123375" cy="66275"/>
            </a:xfrm>
            <a:custGeom>
              <a:avLst/>
              <a:gdLst>
                <a:gd name="T0" fmla="*/ 1 w 4935"/>
                <a:gd name="T1" fmla="*/ 1085 h 2651"/>
                <a:gd name="T2" fmla="*/ 101 w 4935"/>
                <a:gd name="T3" fmla="*/ 1135 h 2651"/>
                <a:gd name="T4" fmla="*/ 1351 w 4935"/>
                <a:gd name="T5" fmla="*/ 1928 h 2651"/>
                <a:gd name="T6" fmla="*/ 2837 w 4935"/>
                <a:gd name="T7" fmla="*/ 2565 h 2651"/>
                <a:gd name="T8" fmla="*/ 3073 w 4935"/>
                <a:gd name="T9" fmla="*/ 2651 h 2651"/>
                <a:gd name="T10" fmla="*/ 4935 w 4935"/>
                <a:gd name="T11" fmla="*/ 1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35" h="2651" fill="none" extrusionOk="0">
                  <a:moveTo>
                    <a:pt x="1" y="1085"/>
                  </a:moveTo>
                  <a:cubicBezTo>
                    <a:pt x="36" y="1100"/>
                    <a:pt x="66" y="1120"/>
                    <a:pt x="101" y="1135"/>
                  </a:cubicBezTo>
                  <a:cubicBezTo>
                    <a:pt x="533" y="1356"/>
                    <a:pt x="904" y="1707"/>
                    <a:pt x="1351" y="1928"/>
                  </a:cubicBezTo>
                  <a:cubicBezTo>
                    <a:pt x="1833" y="2164"/>
                    <a:pt x="2330" y="2380"/>
                    <a:pt x="2837" y="2565"/>
                  </a:cubicBezTo>
                  <a:cubicBezTo>
                    <a:pt x="2917" y="2595"/>
                    <a:pt x="2997" y="2626"/>
                    <a:pt x="3073" y="2651"/>
                  </a:cubicBezTo>
                  <a:cubicBezTo>
                    <a:pt x="3665" y="1762"/>
                    <a:pt x="4277" y="839"/>
                    <a:pt x="493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0" name="Google Shape;1512;p8">
              <a:extLst>
                <a:ext uri="{FF2B5EF4-FFF2-40B4-BE49-F238E27FC236}">
                  <a16:creationId xmlns:a16="http://schemas.microsoft.com/office/drawing/2014/main" id="{1BDD82DE-2DD9-A14F-7B08-434709B4A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375" y="3719300"/>
              <a:ext cx="69925" cy="48975"/>
            </a:xfrm>
            <a:custGeom>
              <a:avLst/>
              <a:gdLst>
                <a:gd name="T0" fmla="*/ 1 w 2797"/>
                <a:gd name="T1" fmla="*/ 1958 h 1959"/>
                <a:gd name="T2" fmla="*/ 156 w 2797"/>
                <a:gd name="T3" fmla="*/ 1923 h 1959"/>
                <a:gd name="T4" fmla="*/ 1145 w 2797"/>
                <a:gd name="T5" fmla="*/ 1712 h 1959"/>
                <a:gd name="T6" fmla="*/ 2797 w 2797"/>
                <a:gd name="T7" fmla="*/ 1361 h 1959"/>
                <a:gd name="T8" fmla="*/ 2791 w 2797"/>
                <a:gd name="T9" fmla="*/ 1356 h 1959"/>
                <a:gd name="T10" fmla="*/ 2320 w 2797"/>
                <a:gd name="T11" fmla="*/ 1 h 1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97" h="1959" fill="none" extrusionOk="0">
                  <a:moveTo>
                    <a:pt x="1" y="1958"/>
                  </a:moveTo>
                  <a:cubicBezTo>
                    <a:pt x="51" y="1948"/>
                    <a:pt x="106" y="1933"/>
                    <a:pt x="156" y="1923"/>
                  </a:cubicBezTo>
                  <a:cubicBezTo>
                    <a:pt x="488" y="1853"/>
                    <a:pt x="819" y="1782"/>
                    <a:pt x="1145" y="1712"/>
                  </a:cubicBezTo>
                  <a:cubicBezTo>
                    <a:pt x="1697" y="1597"/>
                    <a:pt x="2244" y="1476"/>
                    <a:pt x="2797" y="1361"/>
                  </a:cubicBezTo>
                  <a:cubicBezTo>
                    <a:pt x="2797" y="1361"/>
                    <a:pt x="2791" y="1361"/>
                    <a:pt x="2791" y="1356"/>
                  </a:cubicBezTo>
                  <a:cubicBezTo>
                    <a:pt x="2616" y="914"/>
                    <a:pt x="2500" y="447"/>
                    <a:pt x="2320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1" name="Google Shape;1513;p8">
              <a:extLst>
                <a:ext uri="{FF2B5EF4-FFF2-40B4-BE49-F238E27FC236}">
                  <a16:creationId xmlns:a16="http://schemas.microsoft.com/office/drawing/2014/main" id="{C25F6150-69D1-130E-BEFC-F6C2DC33A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125" y="3757450"/>
              <a:ext cx="49100" cy="74925"/>
            </a:xfrm>
            <a:custGeom>
              <a:avLst/>
              <a:gdLst>
                <a:gd name="T0" fmla="*/ 1 w 1964"/>
                <a:gd name="T1" fmla="*/ 2997 h 2997"/>
                <a:gd name="T2" fmla="*/ 36 w 1964"/>
                <a:gd name="T3" fmla="*/ 2987 h 2997"/>
                <a:gd name="T4" fmla="*/ 1853 w 1964"/>
                <a:gd name="T5" fmla="*/ 2510 h 2997"/>
                <a:gd name="T6" fmla="*/ 1883 w 1964"/>
                <a:gd name="T7" fmla="*/ 2500 h 2997"/>
                <a:gd name="T8" fmla="*/ 1933 w 1964"/>
                <a:gd name="T9" fmla="*/ 0 h 2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4" h="2997" fill="none" extrusionOk="0">
                  <a:moveTo>
                    <a:pt x="1" y="2997"/>
                  </a:moveTo>
                  <a:cubicBezTo>
                    <a:pt x="11" y="2992"/>
                    <a:pt x="26" y="2987"/>
                    <a:pt x="36" y="2987"/>
                  </a:cubicBezTo>
                  <a:cubicBezTo>
                    <a:pt x="633" y="2796"/>
                    <a:pt x="1241" y="2641"/>
                    <a:pt x="1853" y="2510"/>
                  </a:cubicBezTo>
                  <a:cubicBezTo>
                    <a:pt x="1863" y="2505"/>
                    <a:pt x="1873" y="2505"/>
                    <a:pt x="1883" y="2500"/>
                  </a:cubicBezTo>
                  <a:cubicBezTo>
                    <a:pt x="1933" y="1672"/>
                    <a:pt x="1964" y="834"/>
                    <a:pt x="1933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2" name="Google Shape;1514;p8">
              <a:extLst>
                <a:ext uri="{FF2B5EF4-FFF2-40B4-BE49-F238E27FC236}">
                  <a16:creationId xmlns:a16="http://schemas.microsoft.com/office/drawing/2014/main" id="{3EB3D7B5-2F8B-CD4B-6C36-2C6439C35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025" y="3739875"/>
              <a:ext cx="95525" cy="59875"/>
            </a:xfrm>
            <a:custGeom>
              <a:avLst/>
              <a:gdLst>
                <a:gd name="T0" fmla="*/ 0 w 3821"/>
                <a:gd name="T1" fmla="*/ 1 h 2395"/>
                <a:gd name="T2" fmla="*/ 999 w 3821"/>
                <a:gd name="T3" fmla="*/ 889 h 2395"/>
                <a:gd name="T4" fmla="*/ 1862 w 3821"/>
                <a:gd name="T5" fmla="*/ 1266 h 2395"/>
                <a:gd name="T6" fmla="*/ 3820 w 3821"/>
                <a:gd name="T7" fmla="*/ 2395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1" h="2395" fill="none" extrusionOk="0">
                  <a:moveTo>
                    <a:pt x="0" y="1"/>
                  </a:moveTo>
                  <a:cubicBezTo>
                    <a:pt x="236" y="392"/>
                    <a:pt x="598" y="673"/>
                    <a:pt x="999" y="889"/>
                  </a:cubicBezTo>
                  <a:cubicBezTo>
                    <a:pt x="1280" y="1035"/>
                    <a:pt x="1571" y="1155"/>
                    <a:pt x="1862" y="1266"/>
                  </a:cubicBezTo>
                  <a:cubicBezTo>
                    <a:pt x="2580" y="1537"/>
                    <a:pt x="3338" y="1803"/>
                    <a:pt x="3820" y="239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3" name="Google Shape;1515;p8">
              <a:extLst>
                <a:ext uri="{FF2B5EF4-FFF2-40B4-BE49-F238E27FC236}">
                  <a16:creationId xmlns:a16="http://schemas.microsoft.com/office/drawing/2014/main" id="{0F1C38E4-4009-BC3F-43A0-E0BD2FA1F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7325" y="3796975"/>
              <a:ext cx="59750" cy="65775"/>
            </a:xfrm>
            <a:custGeom>
              <a:avLst/>
              <a:gdLst>
                <a:gd name="T0" fmla="*/ 0 w 2390"/>
                <a:gd name="T1" fmla="*/ 2631 h 2631"/>
                <a:gd name="T2" fmla="*/ 61 w 2390"/>
                <a:gd name="T3" fmla="*/ 2621 h 2631"/>
                <a:gd name="T4" fmla="*/ 2284 w 2390"/>
                <a:gd name="T5" fmla="*/ 2229 h 2631"/>
                <a:gd name="T6" fmla="*/ 2359 w 2390"/>
                <a:gd name="T7" fmla="*/ 2219 h 2631"/>
                <a:gd name="T8" fmla="*/ 2369 w 2390"/>
                <a:gd name="T9" fmla="*/ 76 h 2631"/>
                <a:gd name="T10" fmla="*/ 2374 w 2390"/>
                <a:gd name="T11" fmla="*/ 0 h 2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0" h="2631" fill="none" extrusionOk="0">
                  <a:moveTo>
                    <a:pt x="0" y="2631"/>
                  </a:moveTo>
                  <a:cubicBezTo>
                    <a:pt x="20" y="2626"/>
                    <a:pt x="40" y="2621"/>
                    <a:pt x="61" y="2621"/>
                  </a:cubicBezTo>
                  <a:cubicBezTo>
                    <a:pt x="793" y="2450"/>
                    <a:pt x="1536" y="2324"/>
                    <a:pt x="2284" y="2229"/>
                  </a:cubicBezTo>
                  <a:cubicBezTo>
                    <a:pt x="2309" y="2224"/>
                    <a:pt x="2334" y="2224"/>
                    <a:pt x="2359" y="2219"/>
                  </a:cubicBezTo>
                  <a:cubicBezTo>
                    <a:pt x="2389" y="1516"/>
                    <a:pt x="2349" y="778"/>
                    <a:pt x="2369" y="76"/>
                  </a:cubicBezTo>
                  <a:cubicBezTo>
                    <a:pt x="2369" y="51"/>
                    <a:pt x="2374" y="26"/>
                    <a:pt x="2374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4" name="Google Shape;1516;p8">
              <a:extLst>
                <a:ext uri="{FF2B5EF4-FFF2-40B4-BE49-F238E27FC236}">
                  <a16:creationId xmlns:a16="http://schemas.microsoft.com/office/drawing/2014/main" id="{AACCA7FE-4E12-57D2-1BA2-85D488914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525" y="3960100"/>
              <a:ext cx="76425" cy="58875"/>
            </a:xfrm>
            <a:custGeom>
              <a:avLst/>
              <a:gdLst>
                <a:gd name="T0" fmla="*/ 0 w 3057"/>
                <a:gd name="T1" fmla="*/ 2023 h 2355"/>
                <a:gd name="T2" fmla="*/ 798 w 3057"/>
                <a:gd name="T3" fmla="*/ 2084 h 2355"/>
                <a:gd name="T4" fmla="*/ 3057 w 3057"/>
                <a:gd name="T5" fmla="*/ 2355 h 2355"/>
                <a:gd name="T6" fmla="*/ 3052 w 3057"/>
                <a:gd name="T7" fmla="*/ 2324 h 2355"/>
                <a:gd name="T8" fmla="*/ 2640 w 3057"/>
                <a:gd name="T9" fmla="*/ 31 h 2355"/>
                <a:gd name="T10" fmla="*/ 2635 w 3057"/>
                <a:gd name="T11" fmla="*/ 1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57" h="2355" fill="none" extrusionOk="0">
                  <a:moveTo>
                    <a:pt x="0" y="2023"/>
                  </a:moveTo>
                  <a:cubicBezTo>
                    <a:pt x="266" y="2038"/>
                    <a:pt x="532" y="2058"/>
                    <a:pt x="798" y="2084"/>
                  </a:cubicBezTo>
                  <a:cubicBezTo>
                    <a:pt x="1556" y="2154"/>
                    <a:pt x="2309" y="2249"/>
                    <a:pt x="3057" y="2355"/>
                  </a:cubicBezTo>
                  <a:cubicBezTo>
                    <a:pt x="3057" y="2345"/>
                    <a:pt x="3052" y="2335"/>
                    <a:pt x="3052" y="2324"/>
                  </a:cubicBezTo>
                  <a:cubicBezTo>
                    <a:pt x="2916" y="1557"/>
                    <a:pt x="2781" y="794"/>
                    <a:pt x="2640" y="31"/>
                  </a:cubicBezTo>
                  <a:cubicBezTo>
                    <a:pt x="2640" y="21"/>
                    <a:pt x="2640" y="11"/>
                    <a:pt x="263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5" name="Google Shape;1517;p8">
              <a:extLst>
                <a:ext uri="{FF2B5EF4-FFF2-40B4-BE49-F238E27FC236}">
                  <a16:creationId xmlns:a16="http://schemas.microsoft.com/office/drawing/2014/main" id="{CE482E4C-28AB-32FC-2E7B-A45547CDB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800" y="3980550"/>
              <a:ext cx="51600" cy="80475"/>
            </a:xfrm>
            <a:custGeom>
              <a:avLst/>
              <a:gdLst>
                <a:gd name="T0" fmla="*/ 0 w 2064"/>
                <a:gd name="T1" fmla="*/ 1 h 3219"/>
                <a:gd name="T2" fmla="*/ 422 w 2064"/>
                <a:gd name="T3" fmla="*/ 1266 h 3219"/>
                <a:gd name="T4" fmla="*/ 2063 w 2064"/>
                <a:gd name="T5" fmla="*/ 3218 h 3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64" h="3219" fill="none" extrusionOk="0">
                  <a:moveTo>
                    <a:pt x="0" y="1"/>
                  </a:moveTo>
                  <a:cubicBezTo>
                    <a:pt x="86" y="442"/>
                    <a:pt x="226" y="864"/>
                    <a:pt x="422" y="1266"/>
                  </a:cubicBezTo>
                  <a:cubicBezTo>
                    <a:pt x="799" y="2039"/>
                    <a:pt x="1361" y="2721"/>
                    <a:pt x="2063" y="321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596" name="Google Shape;1518;p8">
            <a:extLst>
              <a:ext uri="{FF2B5EF4-FFF2-40B4-BE49-F238E27FC236}">
                <a16:creationId xmlns:a16="http://schemas.microsoft.com/office/drawing/2014/main" id="{2D7664CB-497B-6CBE-8108-6D856B59B95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96838" y="9310688"/>
            <a:ext cx="3579813" cy="1174750"/>
            <a:chOff x="1656825" y="3872400"/>
            <a:chExt cx="835625" cy="274075"/>
          </a:xfrm>
        </p:grpSpPr>
        <p:sp>
          <p:nvSpPr>
            <p:cNvPr id="1598" name="Google Shape;1519;p8">
              <a:extLst>
                <a:ext uri="{FF2B5EF4-FFF2-40B4-BE49-F238E27FC236}">
                  <a16:creationId xmlns:a16="http://schemas.microsoft.com/office/drawing/2014/main" id="{805FACA5-557B-3D9E-3DFA-53ED27A6E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9" name="Google Shape;1520;p8">
              <a:extLst>
                <a:ext uri="{FF2B5EF4-FFF2-40B4-BE49-F238E27FC236}">
                  <a16:creationId xmlns:a16="http://schemas.microsoft.com/office/drawing/2014/main" id="{1CE14C7D-28CE-2CCA-EF52-59E3F16BE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0" name="Google Shape;1521;p8">
              <a:extLst>
                <a:ext uri="{FF2B5EF4-FFF2-40B4-BE49-F238E27FC236}">
                  <a16:creationId xmlns:a16="http://schemas.microsoft.com/office/drawing/2014/main" id="{3784CFC4-5FD0-D0A0-606A-602B85321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1" name="Google Shape;1522;p8">
              <a:extLst>
                <a:ext uri="{FF2B5EF4-FFF2-40B4-BE49-F238E27FC236}">
                  <a16:creationId xmlns:a16="http://schemas.microsoft.com/office/drawing/2014/main" id="{01B0DD23-74A0-96F7-A4A1-F9DF17134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2" name="Google Shape;1523;p8">
              <a:extLst>
                <a:ext uri="{FF2B5EF4-FFF2-40B4-BE49-F238E27FC236}">
                  <a16:creationId xmlns:a16="http://schemas.microsoft.com/office/drawing/2014/main" id="{DB64C3D2-5B02-F0A7-7622-1E764A598F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3" name="Google Shape;1524;p8">
              <a:extLst>
                <a:ext uri="{FF2B5EF4-FFF2-40B4-BE49-F238E27FC236}">
                  <a16:creationId xmlns:a16="http://schemas.microsoft.com/office/drawing/2014/main" id="{A18C851F-40BD-FC13-763C-815764744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4" name="Google Shape;1525;p8">
              <a:extLst>
                <a:ext uri="{FF2B5EF4-FFF2-40B4-BE49-F238E27FC236}">
                  <a16:creationId xmlns:a16="http://schemas.microsoft.com/office/drawing/2014/main" id="{2547757A-E0BD-2E8A-E052-3A8B62B74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5" name="Google Shape;1526;p8">
              <a:extLst>
                <a:ext uri="{FF2B5EF4-FFF2-40B4-BE49-F238E27FC236}">
                  <a16:creationId xmlns:a16="http://schemas.microsoft.com/office/drawing/2014/main" id="{4B283233-AB7A-3126-26CE-5C58C7D6E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6" name="Google Shape;1527;p8">
              <a:extLst>
                <a:ext uri="{FF2B5EF4-FFF2-40B4-BE49-F238E27FC236}">
                  <a16:creationId xmlns:a16="http://schemas.microsoft.com/office/drawing/2014/main" id="{80A6173B-031B-A66A-8153-A188603C4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7" name="Google Shape;1528;p8">
              <a:extLst>
                <a:ext uri="{FF2B5EF4-FFF2-40B4-BE49-F238E27FC236}">
                  <a16:creationId xmlns:a16="http://schemas.microsoft.com/office/drawing/2014/main" id="{BA5E47DB-A671-0129-FBF2-00B902DDE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8" name="Google Shape;1529;p8">
              <a:extLst>
                <a:ext uri="{FF2B5EF4-FFF2-40B4-BE49-F238E27FC236}">
                  <a16:creationId xmlns:a16="http://schemas.microsoft.com/office/drawing/2014/main" id="{62D3A91C-2DE9-5A59-1001-111A2F4C5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9" name="Google Shape;1530;p8">
              <a:extLst>
                <a:ext uri="{FF2B5EF4-FFF2-40B4-BE49-F238E27FC236}">
                  <a16:creationId xmlns:a16="http://schemas.microsoft.com/office/drawing/2014/main" id="{C99D3F85-5F5B-AEE7-D5B9-A137F233B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0" name="Google Shape;1531;p8">
              <a:extLst>
                <a:ext uri="{FF2B5EF4-FFF2-40B4-BE49-F238E27FC236}">
                  <a16:creationId xmlns:a16="http://schemas.microsoft.com/office/drawing/2014/main" id="{46839775-86F8-9714-275C-000DAFAD8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1" name="Google Shape;1532;p8">
              <a:extLst>
                <a:ext uri="{FF2B5EF4-FFF2-40B4-BE49-F238E27FC236}">
                  <a16:creationId xmlns:a16="http://schemas.microsoft.com/office/drawing/2014/main" id="{6C2729FC-3FAC-7E81-59E4-DCFE52B5F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2" name="Google Shape;1533;p8">
              <a:extLst>
                <a:ext uri="{FF2B5EF4-FFF2-40B4-BE49-F238E27FC236}">
                  <a16:creationId xmlns:a16="http://schemas.microsoft.com/office/drawing/2014/main" id="{03715715-6CB4-B3ED-3091-7B6CB8F24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3" name="Google Shape;1534;p8">
              <a:extLst>
                <a:ext uri="{FF2B5EF4-FFF2-40B4-BE49-F238E27FC236}">
                  <a16:creationId xmlns:a16="http://schemas.microsoft.com/office/drawing/2014/main" id="{BD23F450-D66D-EEB4-29A4-99F549FC9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4" name="Google Shape;1535;p8">
              <a:extLst>
                <a:ext uri="{FF2B5EF4-FFF2-40B4-BE49-F238E27FC236}">
                  <a16:creationId xmlns:a16="http://schemas.microsoft.com/office/drawing/2014/main" id="{F14C0578-A7CA-F74B-DF97-5993655CC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5" name="Google Shape;1536;p8">
              <a:extLst>
                <a:ext uri="{FF2B5EF4-FFF2-40B4-BE49-F238E27FC236}">
                  <a16:creationId xmlns:a16="http://schemas.microsoft.com/office/drawing/2014/main" id="{0A37EE6B-16E1-4549-2542-8994864C4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6" name="Google Shape;1537;p8">
              <a:extLst>
                <a:ext uri="{FF2B5EF4-FFF2-40B4-BE49-F238E27FC236}">
                  <a16:creationId xmlns:a16="http://schemas.microsoft.com/office/drawing/2014/main" id="{D33C11BA-413F-98F7-4353-89FF2EDE1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7" name="Google Shape;1538;p8">
              <a:extLst>
                <a:ext uri="{FF2B5EF4-FFF2-40B4-BE49-F238E27FC236}">
                  <a16:creationId xmlns:a16="http://schemas.microsoft.com/office/drawing/2014/main" id="{A2289A6D-E67C-EDA4-87E9-1BFF0CFAA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8" name="Google Shape;1539;p8">
              <a:extLst>
                <a:ext uri="{FF2B5EF4-FFF2-40B4-BE49-F238E27FC236}">
                  <a16:creationId xmlns:a16="http://schemas.microsoft.com/office/drawing/2014/main" id="{0D40ED64-3F23-E416-D261-F1B0FB04D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9" name="Google Shape;1540;p8">
              <a:extLst>
                <a:ext uri="{FF2B5EF4-FFF2-40B4-BE49-F238E27FC236}">
                  <a16:creationId xmlns:a16="http://schemas.microsoft.com/office/drawing/2014/main" id="{E416CACA-2A61-F173-5CE0-53ACA2464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0" name="Google Shape;1541;p8">
              <a:extLst>
                <a:ext uri="{FF2B5EF4-FFF2-40B4-BE49-F238E27FC236}">
                  <a16:creationId xmlns:a16="http://schemas.microsoft.com/office/drawing/2014/main" id="{7CD58454-8C94-1198-11AA-74CEAB5B1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1" name="Google Shape;1542;p8">
              <a:extLst>
                <a:ext uri="{FF2B5EF4-FFF2-40B4-BE49-F238E27FC236}">
                  <a16:creationId xmlns:a16="http://schemas.microsoft.com/office/drawing/2014/main" id="{0C25DDF2-990A-A5A8-12EF-CF2E5ECBA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2" name="Google Shape;1543;p8">
              <a:extLst>
                <a:ext uri="{FF2B5EF4-FFF2-40B4-BE49-F238E27FC236}">
                  <a16:creationId xmlns:a16="http://schemas.microsoft.com/office/drawing/2014/main" id="{42B0ED35-DC64-5514-A127-346D90B04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3" name="Google Shape;1544;p8">
              <a:extLst>
                <a:ext uri="{FF2B5EF4-FFF2-40B4-BE49-F238E27FC236}">
                  <a16:creationId xmlns:a16="http://schemas.microsoft.com/office/drawing/2014/main" id="{32B19846-94CA-65DC-752B-AACD543A8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624" name="Google Shape;1545;p8">
            <a:extLst>
              <a:ext uri="{FF2B5EF4-FFF2-40B4-BE49-F238E27FC236}">
                <a16:creationId xmlns:a16="http://schemas.microsoft.com/office/drawing/2014/main" id="{C1C9EAE5-9CDD-222B-45DB-F35CE6E68E9C}"/>
              </a:ext>
            </a:extLst>
          </p:cNvPr>
          <p:cNvGrpSpPr>
            <a:grpSpLocks/>
          </p:cNvGrpSpPr>
          <p:nvPr/>
        </p:nvGrpSpPr>
        <p:grpSpPr bwMode="auto">
          <a:xfrm>
            <a:off x="1016000" y="325438"/>
            <a:ext cx="16716375" cy="6110287"/>
            <a:chOff x="508383" y="162345"/>
            <a:chExt cx="8357957" cy="3055605"/>
          </a:xfrm>
        </p:grpSpPr>
        <p:grpSp>
          <p:nvGrpSpPr>
            <p:cNvPr id="1625" name="Google Shape;1546;p8">
              <a:extLst>
                <a:ext uri="{FF2B5EF4-FFF2-40B4-BE49-F238E27FC236}">
                  <a16:creationId xmlns:a16="http://schemas.microsoft.com/office/drawing/2014/main" id="{EE8CC3D9-21BC-5A50-E4FF-56BECCD146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1550" y="1814775"/>
              <a:ext cx="316899" cy="316978"/>
              <a:chOff x="4837588" y="3342100"/>
              <a:chExt cx="316899" cy="316978"/>
            </a:xfrm>
          </p:grpSpPr>
          <p:sp>
            <p:nvSpPr>
              <p:cNvPr id="1650" name="Google Shape;1547;p8">
                <a:extLst>
                  <a:ext uri="{FF2B5EF4-FFF2-40B4-BE49-F238E27FC236}">
                    <a16:creationId xmlns:a16="http://schemas.microsoft.com/office/drawing/2014/main" id="{7A9698E0-DC1C-8352-224B-641B2F41E7FC}"/>
                  </a:ext>
                </a:extLst>
              </p:cNvPr>
              <p:cNvSpPr/>
              <p:nvPr/>
            </p:nvSpPr>
            <p:spPr>
              <a:xfrm>
                <a:off x="4837601" y="3341713"/>
                <a:ext cx="316698" cy="317548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651" name="Google Shape;1548;p8">
                <a:extLst>
                  <a:ext uri="{FF2B5EF4-FFF2-40B4-BE49-F238E27FC236}">
                    <a16:creationId xmlns:a16="http://schemas.microsoft.com/office/drawing/2014/main" id="{6EDC1EDC-3015-6E0D-78ED-85A406F924FD}"/>
                  </a:ext>
                </a:extLst>
              </p:cNvPr>
              <p:cNvSpPr/>
              <p:nvPr/>
            </p:nvSpPr>
            <p:spPr>
              <a:xfrm>
                <a:off x="4893162" y="3512395"/>
                <a:ext cx="85723" cy="84944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652" name="Google Shape;1549;p8">
                <a:extLst>
                  <a:ext uri="{FF2B5EF4-FFF2-40B4-BE49-F238E27FC236}">
                    <a16:creationId xmlns:a16="http://schemas.microsoft.com/office/drawing/2014/main" id="{EFCF3B3A-E01F-87DE-C895-3175EAB3BF0C}"/>
                  </a:ext>
                </a:extLst>
              </p:cNvPr>
              <p:cNvSpPr/>
              <p:nvPr/>
            </p:nvSpPr>
            <p:spPr>
              <a:xfrm>
                <a:off x="4948723" y="3507632"/>
                <a:ext cx="35718" cy="3175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</p:grpSp>
        <p:grpSp>
          <p:nvGrpSpPr>
            <p:cNvPr id="1626" name="Google Shape;1550;p8">
              <a:extLst>
                <a:ext uri="{FF2B5EF4-FFF2-40B4-BE49-F238E27FC236}">
                  <a16:creationId xmlns:a16="http://schemas.microsoft.com/office/drawing/2014/main" id="{CC655B81-4038-3299-701A-314099A37B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16474" y="2253182"/>
              <a:ext cx="120724" cy="120609"/>
              <a:chOff x="4788500" y="2618450"/>
              <a:chExt cx="130400" cy="130275"/>
            </a:xfrm>
          </p:grpSpPr>
          <p:sp>
            <p:nvSpPr>
              <p:cNvPr id="1648" name="Google Shape;1551;p8">
                <a:extLst>
                  <a:ext uri="{FF2B5EF4-FFF2-40B4-BE49-F238E27FC236}">
                    <a16:creationId xmlns:a16="http://schemas.microsoft.com/office/drawing/2014/main" id="{5CAEBE36-D65D-3D78-3073-47619CDAFE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49" name="Google Shape;1552;p8">
                <a:extLst>
                  <a:ext uri="{FF2B5EF4-FFF2-40B4-BE49-F238E27FC236}">
                    <a16:creationId xmlns:a16="http://schemas.microsoft.com/office/drawing/2014/main" id="{4D3C8FAA-D84E-0037-2B08-14AA7B5A64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627" name="Google Shape;1553;p8">
              <a:extLst>
                <a:ext uri="{FF2B5EF4-FFF2-40B4-BE49-F238E27FC236}">
                  <a16:creationId xmlns:a16="http://schemas.microsoft.com/office/drawing/2014/main" id="{C193F26A-6DB9-253E-E117-DFA32B759A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96989" y="2571746"/>
              <a:ext cx="169351" cy="169361"/>
              <a:chOff x="5052650" y="3025125"/>
              <a:chExt cx="316899" cy="316978"/>
            </a:xfrm>
          </p:grpSpPr>
          <p:sp>
            <p:nvSpPr>
              <p:cNvPr id="1645" name="Google Shape;1554;p8">
                <a:extLst>
                  <a:ext uri="{FF2B5EF4-FFF2-40B4-BE49-F238E27FC236}">
                    <a16:creationId xmlns:a16="http://schemas.microsoft.com/office/drawing/2014/main" id="{7CD96ED9-5C6F-114F-59CB-E45CEAA731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2650" y="3025125"/>
                <a:ext cx="316899" cy="316978"/>
              </a:xfrm>
              <a:custGeom>
                <a:avLst/>
                <a:gdLst>
                  <a:gd name="T0" fmla="*/ 2008 w 4011"/>
                  <a:gd name="T1" fmla="*/ 1 h 4012"/>
                  <a:gd name="T2" fmla="*/ 0 w 4011"/>
                  <a:gd name="T3" fmla="*/ 2003 h 4012"/>
                  <a:gd name="T4" fmla="*/ 2008 w 4011"/>
                  <a:gd name="T5" fmla="*/ 4011 h 4012"/>
                  <a:gd name="T6" fmla="*/ 4011 w 4011"/>
                  <a:gd name="T7" fmla="*/ 2003 h 4012"/>
                  <a:gd name="T8" fmla="*/ 2008 w 4011"/>
                  <a:gd name="T9" fmla="*/ 1 h 4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46" name="Google Shape;1555;p8">
                <a:extLst>
                  <a:ext uri="{FF2B5EF4-FFF2-40B4-BE49-F238E27FC236}">
                    <a16:creationId xmlns:a16="http://schemas.microsoft.com/office/drawing/2014/main" id="{61A45724-F76A-D3E8-503B-150D4FC0D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47" name="Google Shape;1556;p8">
                <a:extLst>
                  <a:ext uri="{FF2B5EF4-FFF2-40B4-BE49-F238E27FC236}">
                    <a16:creationId xmlns:a16="http://schemas.microsoft.com/office/drawing/2014/main" id="{19D06006-3CA2-9CA7-563F-AD90BD32AC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628" name="Google Shape;1557;p8">
              <a:extLst>
                <a:ext uri="{FF2B5EF4-FFF2-40B4-BE49-F238E27FC236}">
                  <a16:creationId xmlns:a16="http://schemas.microsoft.com/office/drawing/2014/main" id="{E54B511A-8693-B0F6-3700-174D6CFFA1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31163" y="354963"/>
              <a:ext cx="120739" cy="120769"/>
              <a:chOff x="5052650" y="3025125"/>
              <a:chExt cx="316899" cy="316978"/>
            </a:xfrm>
          </p:grpSpPr>
          <p:sp>
            <p:nvSpPr>
              <p:cNvPr id="1642" name="Google Shape;1558;p8">
                <a:extLst>
                  <a:ext uri="{FF2B5EF4-FFF2-40B4-BE49-F238E27FC236}">
                    <a16:creationId xmlns:a16="http://schemas.microsoft.com/office/drawing/2014/main" id="{E176E72C-974B-62AD-B4F6-5BE091E3BBD6}"/>
                  </a:ext>
                </a:extLst>
              </p:cNvPr>
              <p:cNvSpPr/>
              <p:nvPr/>
            </p:nvSpPr>
            <p:spPr>
              <a:xfrm>
                <a:off x="5053109" y="3025892"/>
                <a:ext cx="316656" cy="316713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643" name="Google Shape;1559;p8">
                <a:extLst>
                  <a:ext uri="{FF2B5EF4-FFF2-40B4-BE49-F238E27FC236}">
                    <a16:creationId xmlns:a16="http://schemas.microsoft.com/office/drawing/2014/main" id="{3D44AD48-AC31-B758-6155-721E005C3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44" name="Google Shape;1560;p8">
                <a:extLst>
                  <a:ext uri="{FF2B5EF4-FFF2-40B4-BE49-F238E27FC236}">
                    <a16:creationId xmlns:a16="http://schemas.microsoft.com/office/drawing/2014/main" id="{D83B0D6D-4195-E625-411F-87ECC9D82E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629" name="Google Shape;1561;p8">
              <a:extLst>
                <a:ext uri="{FF2B5EF4-FFF2-40B4-BE49-F238E27FC236}">
                  <a16:creationId xmlns:a16="http://schemas.microsoft.com/office/drawing/2014/main" id="{89269416-E499-8471-FD4B-FDB56A6B17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31177" y="2321226"/>
              <a:ext cx="120733" cy="120617"/>
              <a:chOff x="5056737" y="2529219"/>
              <a:chExt cx="74393" cy="74322"/>
            </a:xfrm>
          </p:grpSpPr>
          <p:sp>
            <p:nvSpPr>
              <p:cNvPr id="1640" name="Google Shape;1562;p8">
                <a:extLst>
                  <a:ext uri="{FF2B5EF4-FFF2-40B4-BE49-F238E27FC236}">
                    <a16:creationId xmlns:a16="http://schemas.microsoft.com/office/drawing/2014/main" id="{B17B8391-21A6-1E02-831D-791CE5CF3E63}"/>
                  </a:ext>
                </a:extLst>
              </p:cNvPr>
              <p:cNvSpPr/>
              <p:nvPr/>
            </p:nvSpPr>
            <p:spPr>
              <a:xfrm>
                <a:off x="5056836" y="2529004"/>
                <a:ext cx="74340" cy="74353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641" name="Google Shape;1563;p8">
                <a:extLst>
                  <a:ext uri="{FF2B5EF4-FFF2-40B4-BE49-F238E27FC236}">
                    <a16:creationId xmlns:a16="http://schemas.microsoft.com/office/drawing/2014/main" id="{689A2936-7F1A-7E75-F3AE-5C058680C4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3539" y="2548401"/>
                <a:ext cx="10112" cy="32019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630" name="Google Shape;1564;p8">
              <a:extLst>
                <a:ext uri="{FF2B5EF4-FFF2-40B4-BE49-F238E27FC236}">
                  <a16:creationId xmlns:a16="http://schemas.microsoft.com/office/drawing/2014/main" id="{D4853FAE-3A9B-E60C-7784-0ADCB6A6EF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9274" y="162345"/>
              <a:ext cx="120724" cy="120609"/>
              <a:chOff x="4788500" y="2618450"/>
              <a:chExt cx="130400" cy="130275"/>
            </a:xfrm>
          </p:grpSpPr>
          <p:sp>
            <p:nvSpPr>
              <p:cNvPr id="1638" name="Google Shape;1565;p8">
                <a:extLst>
                  <a:ext uri="{FF2B5EF4-FFF2-40B4-BE49-F238E27FC236}">
                    <a16:creationId xmlns:a16="http://schemas.microsoft.com/office/drawing/2014/main" id="{0916B4B3-81E6-6C9A-C69C-4CE397204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39" name="Google Shape;1566;p8">
                <a:extLst>
                  <a:ext uri="{FF2B5EF4-FFF2-40B4-BE49-F238E27FC236}">
                    <a16:creationId xmlns:a16="http://schemas.microsoft.com/office/drawing/2014/main" id="{398756F1-9ADC-4FAD-AA00-CF3B4E251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631" name="Google Shape;1567;p8">
              <a:extLst>
                <a:ext uri="{FF2B5EF4-FFF2-40B4-BE49-F238E27FC236}">
                  <a16:creationId xmlns:a16="http://schemas.microsoft.com/office/drawing/2014/main" id="{9DFA80AC-6D9A-0750-86B9-232810D635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8383" y="3006501"/>
              <a:ext cx="211626" cy="211449"/>
              <a:chOff x="4788500" y="2618450"/>
              <a:chExt cx="130400" cy="130275"/>
            </a:xfrm>
          </p:grpSpPr>
          <p:sp>
            <p:nvSpPr>
              <p:cNvPr id="1636" name="Google Shape;1568;p8">
                <a:extLst>
                  <a:ext uri="{FF2B5EF4-FFF2-40B4-BE49-F238E27FC236}">
                    <a16:creationId xmlns:a16="http://schemas.microsoft.com/office/drawing/2014/main" id="{BF7F78B0-3248-98D3-1B06-48777DAAFE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37" name="Google Shape;1569;p8">
                <a:extLst>
                  <a:ext uri="{FF2B5EF4-FFF2-40B4-BE49-F238E27FC236}">
                    <a16:creationId xmlns:a16="http://schemas.microsoft.com/office/drawing/2014/main" id="{EA49D638-C110-97E7-7D52-0AFF056154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632" name="Google Shape;1570;p8">
              <a:extLst>
                <a:ext uri="{FF2B5EF4-FFF2-40B4-BE49-F238E27FC236}">
                  <a16:creationId xmlns:a16="http://schemas.microsoft.com/office/drawing/2014/main" id="{3E36E538-1846-D34D-5B76-EFA600CAE8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86013" y="659638"/>
              <a:ext cx="120739" cy="120769"/>
              <a:chOff x="5052650" y="3025125"/>
              <a:chExt cx="316899" cy="316978"/>
            </a:xfrm>
          </p:grpSpPr>
          <p:sp>
            <p:nvSpPr>
              <p:cNvPr id="1633" name="Google Shape;1571;p8">
                <a:extLst>
                  <a:ext uri="{FF2B5EF4-FFF2-40B4-BE49-F238E27FC236}">
                    <a16:creationId xmlns:a16="http://schemas.microsoft.com/office/drawing/2014/main" id="{20927FB1-F319-2528-B301-97681C8C48F8}"/>
                  </a:ext>
                </a:extLst>
              </p:cNvPr>
              <p:cNvSpPr/>
              <p:nvPr/>
            </p:nvSpPr>
            <p:spPr>
              <a:xfrm>
                <a:off x="5051742" y="3024257"/>
                <a:ext cx="318739" cy="318796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634" name="Google Shape;1572;p8">
                <a:extLst>
                  <a:ext uri="{FF2B5EF4-FFF2-40B4-BE49-F238E27FC236}">
                    <a16:creationId xmlns:a16="http://schemas.microsoft.com/office/drawing/2014/main" id="{A914824A-A77D-7A9C-2433-B7169C7D66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35" name="Google Shape;1573;p8">
                <a:extLst>
                  <a:ext uri="{FF2B5EF4-FFF2-40B4-BE49-F238E27FC236}">
                    <a16:creationId xmlns:a16="http://schemas.microsoft.com/office/drawing/2014/main" id="{29EBC87E-5FE1-3819-8DE3-F5C25375C4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grpSp>
        <p:nvGrpSpPr>
          <p:cNvPr id="1653" name="Google Shape;1574;p8">
            <a:extLst>
              <a:ext uri="{FF2B5EF4-FFF2-40B4-BE49-F238E27FC236}">
                <a16:creationId xmlns:a16="http://schemas.microsoft.com/office/drawing/2014/main" id="{4718477D-6560-4D2E-CB25-D948449B52A5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358900" y="325438"/>
            <a:ext cx="6556375" cy="2244725"/>
            <a:chOff x="1607000" y="1593250"/>
            <a:chExt cx="1114325" cy="381625"/>
          </a:xfrm>
        </p:grpSpPr>
        <p:sp>
          <p:nvSpPr>
            <p:cNvPr id="1654" name="Google Shape;1575;p8">
              <a:extLst>
                <a:ext uri="{FF2B5EF4-FFF2-40B4-BE49-F238E27FC236}">
                  <a16:creationId xmlns:a16="http://schemas.microsoft.com/office/drawing/2014/main" id="{850BF022-7C5D-EAC5-0CE1-5ED097D66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5775" y="1643325"/>
              <a:ext cx="166800" cy="87300"/>
            </a:xfrm>
            <a:custGeom>
              <a:avLst/>
              <a:gdLst>
                <a:gd name="T0" fmla="*/ 6671 w 6672"/>
                <a:gd name="T1" fmla="*/ 0 h 3492"/>
                <a:gd name="T2" fmla="*/ 6671 w 6672"/>
                <a:gd name="T3" fmla="*/ 0 h 3492"/>
                <a:gd name="T4" fmla="*/ 1 w 6672"/>
                <a:gd name="T5" fmla="*/ 3353 h 3492"/>
                <a:gd name="T6" fmla="*/ 3464 w 6672"/>
                <a:gd name="T7" fmla="*/ 3491 h 3492"/>
                <a:gd name="T8" fmla="*/ 6099 w 6672"/>
                <a:gd name="T9" fmla="*/ 3418 h 3492"/>
                <a:gd name="T10" fmla="*/ 6671 w 6672"/>
                <a:gd name="T11" fmla="*/ 0 h 3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492" extrusionOk="0">
                  <a:moveTo>
                    <a:pt x="6671" y="0"/>
                  </a:moveTo>
                  <a:lnTo>
                    <a:pt x="6671" y="0"/>
                  </a:lnTo>
                  <a:cubicBezTo>
                    <a:pt x="4297" y="813"/>
                    <a:pt x="1853" y="1672"/>
                    <a:pt x="1" y="3353"/>
                  </a:cubicBezTo>
                  <a:cubicBezTo>
                    <a:pt x="1151" y="3447"/>
                    <a:pt x="2307" y="3491"/>
                    <a:pt x="3464" y="3491"/>
                  </a:cubicBezTo>
                  <a:cubicBezTo>
                    <a:pt x="4342" y="3491"/>
                    <a:pt x="5221" y="3466"/>
                    <a:pt x="6099" y="3418"/>
                  </a:cubicBezTo>
                  <a:cubicBezTo>
                    <a:pt x="6355" y="2354"/>
                    <a:pt x="6531" y="1079"/>
                    <a:pt x="6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5" name="Google Shape;1576;p8">
              <a:extLst>
                <a:ext uri="{FF2B5EF4-FFF2-40B4-BE49-F238E27FC236}">
                  <a16:creationId xmlns:a16="http://schemas.microsoft.com/office/drawing/2014/main" id="{4C20EA3B-8A0D-7EE3-7D03-DB4BC1087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1225" y="1838575"/>
              <a:ext cx="134925" cy="63275"/>
            </a:xfrm>
            <a:custGeom>
              <a:avLst/>
              <a:gdLst>
                <a:gd name="T0" fmla="*/ 3971 w 5397"/>
                <a:gd name="T1" fmla="*/ 0 h 2531"/>
                <a:gd name="T2" fmla="*/ 1853 w 5397"/>
                <a:gd name="T3" fmla="*/ 130 h 2531"/>
                <a:gd name="T4" fmla="*/ 930 w 5397"/>
                <a:gd name="T5" fmla="*/ 101 h 2531"/>
                <a:gd name="T6" fmla="*/ 1 w 5397"/>
                <a:gd name="T7" fmla="*/ 10 h 2531"/>
                <a:gd name="T8" fmla="*/ 1 w 5397"/>
                <a:gd name="T9" fmla="*/ 10 h 2531"/>
                <a:gd name="T10" fmla="*/ 1999 w 5397"/>
                <a:gd name="T11" fmla="*/ 2530 h 2531"/>
                <a:gd name="T12" fmla="*/ 3178 w 5397"/>
                <a:gd name="T13" fmla="*/ 2455 h 2531"/>
                <a:gd name="T14" fmla="*/ 5397 w 5397"/>
                <a:gd name="T15" fmla="*/ 2129 h 2531"/>
                <a:gd name="T16" fmla="*/ 3971 w 5397"/>
                <a:gd name="T17" fmla="*/ 0 h 2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97" h="2531" extrusionOk="0">
                  <a:moveTo>
                    <a:pt x="3971" y="0"/>
                  </a:moveTo>
                  <a:cubicBezTo>
                    <a:pt x="3268" y="81"/>
                    <a:pt x="2561" y="130"/>
                    <a:pt x="1853" y="130"/>
                  </a:cubicBezTo>
                  <a:cubicBezTo>
                    <a:pt x="1546" y="130"/>
                    <a:pt x="1238" y="120"/>
                    <a:pt x="930" y="101"/>
                  </a:cubicBezTo>
                  <a:cubicBezTo>
                    <a:pt x="618" y="81"/>
                    <a:pt x="307" y="51"/>
                    <a:pt x="1" y="10"/>
                  </a:cubicBezTo>
                  <a:cubicBezTo>
                    <a:pt x="553" y="929"/>
                    <a:pt x="1226" y="1777"/>
                    <a:pt x="1999" y="2530"/>
                  </a:cubicBezTo>
                  <a:cubicBezTo>
                    <a:pt x="2395" y="2515"/>
                    <a:pt x="2787" y="2490"/>
                    <a:pt x="3178" y="2455"/>
                  </a:cubicBezTo>
                  <a:cubicBezTo>
                    <a:pt x="3926" y="2384"/>
                    <a:pt x="4664" y="2274"/>
                    <a:pt x="5397" y="2129"/>
                  </a:cubicBezTo>
                  <a:cubicBezTo>
                    <a:pt x="4975" y="1381"/>
                    <a:pt x="4498" y="658"/>
                    <a:pt x="3971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6" name="Google Shape;1577;p8">
              <a:extLst>
                <a:ext uri="{FF2B5EF4-FFF2-40B4-BE49-F238E27FC236}">
                  <a16:creationId xmlns:a16="http://schemas.microsoft.com/office/drawing/2014/main" id="{F1E4669E-0982-E024-F701-8CCB6FCE7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1175" y="1891775"/>
              <a:ext cx="121500" cy="83100"/>
            </a:xfrm>
            <a:custGeom>
              <a:avLst/>
              <a:gdLst>
                <a:gd name="T0" fmla="*/ 3399 w 4860"/>
                <a:gd name="T1" fmla="*/ 1 h 3324"/>
                <a:gd name="T2" fmla="*/ 1180 w 4860"/>
                <a:gd name="T3" fmla="*/ 327 h 3324"/>
                <a:gd name="T4" fmla="*/ 1 w 4860"/>
                <a:gd name="T5" fmla="*/ 402 h 3324"/>
                <a:gd name="T6" fmla="*/ 4859 w 4860"/>
                <a:gd name="T7" fmla="*/ 3323 h 3324"/>
                <a:gd name="T8" fmla="*/ 3399 w 4860"/>
                <a:gd name="T9" fmla="*/ 1 h 3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60" h="3324" extrusionOk="0">
                  <a:moveTo>
                    <a:pt x="3399" y="1"/>
                  </a:moveTo>
                  <a:cubicBezTo>
                    <a:pt x="2666" y="146"/>
                    <a:pt x="1928" y="256"/>
                    <a:pt x="1180" y="327"/>
                  </a:cubicBezTo>
                  <a:cubicBezTo>
                    <a:pt x="789" y="362"/>
                    <a:pt x="397" y="387"/>
                    <a:pt x="1" y="402"/>
                  </a:cubicBezTo>
                  <a:cubicBezTo>
                    <a:pt x="1366" y="1727"/>
                    <a:pt x="3037" y="2751"/>
                    <a:pt x="4859" y="3323"/>
                  </a:cubicBezTo>
                  <a:cubicBezTo>
                    <a:pt x="4498" y="2204"/>
                    <a:pt x="4001" y="1070"/>
                    <a:pt x="339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7" name="Google Shape;1578;p8">
              <a:extLst>
                <a:ext uri="{FF2B5EF4-FFF2-40B4-BE49-F238E27FC236}">
                  <a16:creationId xmlns:a16="http://schemas.microsoft.com/office/drawing/2014/main" id="{782FE0FC-F240-FE95-8ABB-587E15302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7000" y="1593250"/>
              <a:ext cx="1114325" cy="248575"/>
            </a:xfrm>
            <a:custGeom>
              <a:avLst/>
              <a:gdLst>
                <a:gd name="T0" fmla="*/ 33549 w 44573"/>
                <a:gd name="T1" fmla="*/ 5160 h 9943"/>
                <a:gd name="T2" fmla="*/ 33876 w 44573"/>
                <a:gd name="T3" fmla="*/ 5467 h 9943"/>
                <a:gd name="T4" fmla="*/ 33570 w 44573"/>
                <a:gd name="T5" fmla="*/ 5803 h 9943"/>
                <a:gd name="T6" fmla="*/ 33552 w 44573"/>
                <a:gd name="T7" fmla="*/ 5803 h 9943"/>
                <a:gd name="T8" fmla="*/ 33234 w 44573"/>
                <a:gd name="T9" fmla="*/ 5497 h 9943"/>
                <a:gd name="T10" fmla="*/ 33540 w 44573"/>
                <a:gd name="T11" fmla="*/ 5160 h 9943"/>
                <a:gd name="T12" fmla="*/ 33549 w 44573"/>
                <a:gd name="T13" fmla="*/ 5160 h 9943"/>
                <a:gd name="T14" fmla="*/ 4956 w 44573"/>
                <a:gd name="T15" fmla="*/ 3778 h 9943"/>
                <a:gd name="T16" fmla="*/ 5452 w 44573"/>
                <a:gd name="T17" fmla="*/ 4167 h 9943"/>
                <a:gd name="T18" fmla="*/ 5808 w 44573"/>
                <a:gd name="T19" fmla="*/ 4109 h 9943"/>
                <a:gd name="T20" fmla="*/ 5883 w 44573"/>
                <a:gd name="T21" fmla="*/ 4111 h 9943"/>
                <a:gd name="T22" fmla="*/ 6887 w 44573"/>
                <a:gd name="T23" fmla="*/ 5281 h 9943"/>
                <a:gd name="T24" fmla="*/ 5801 w 44573"/>
                <a:gd name="T25" fmla="*/ 6288 h 9943"/>
                <a:gd name="T26" fmla="*/ 5718 w 44573"/>
                <a:gd name="T27" fmla="*/ 6285 h 9943"/>
                <a:gd name="T28" fmla="*/ 4819 w 44573"/>
                <a:gd name="T29" fmla="*/ 5667 h 9943"/>
                <a:gd name="T30" fmla="*/ 4714 w 44573"/>
                <a:gd name="T31" fmla="*/ 5115 h 9943"/>
                <a:gd name="T32" fmla="*/ 4804 w 44573"/>
                <a:gd name="T33" fmla="*/ 4764 h 9943"/>
                <a:gd name="T34" fmla="*/ 4458 w 44573"/>
                <a:gd name="T35" fmla="*/ 4377 h 9943"/>
                <a:gd name="T36" fmla="*/ 4870 w 44573"/>
                <a:gd name="T37" fmla="*/ 3785 h 9943"/>
                <a:gd name="T38" fmla="*/ 4956 w 44573"/>
                <a:gd name="T39" fmla="*/ 3778 h 9943"/>
                <a:gd name="T40" fmla="*/ 20439 w 44573"/>
                <a:gd name="T41" fmla="*/ 6500 h 9943"/>
                <a:gd name="T42" fmla="*/ 20766 w 44573"/>
                <a:gd name="T43" fmla="*/ 6807 h 9943"/>
                <a:gd name="T44" fmla="*/ 20460 w 44573"/>
                <a:gd name="T45" fmla="*/ 7143 h 9943"/>
                <a:gd name="T46" fmla="*/ 20441 w 44573"/>
                <a:gd name="T47" fmla="*/ 7144 h 9943"/>
                <a:gd name="T48" fmla="*/ 20123 w 44573"/>
                <a:gd name="T49" fmla="*/ 6837 h 9943"/>
                <a:gd name="T50" fmla="*/ 20429 w 44573"/>
                <a:gd name="T51" fmla="*/ 6501 h 9943"/>
                <a:gd name="T52" fmla="*/ 20439 w 44573"/>
                <a:gd name="T53" fmla="*/ 6500 h 9943"/>
                <a:gd name="T54" fmla="*/ 22281 w 44573"/>
                <a:gd name="T55" fmla="*/ 7294 h 9943"/>
                <a:gd name="T56" fmla="*/ 22608 w 44573"/>
                <a:gd name="T57" fmla="*/ 7600 h 9943"/>
                <a:gd name="T58" fmla="*/ 22302 w 44573"/>
                <a:gd name="T59" fmla="*/ 7936 h 9943"/>
                <a:gd name="T60" fmla="*/ 22283 w 44573"/>
                <a:gd name="T61" fmla="*/ 7937 h 9943"/>
                <a:gd name="T62" fmla="*/ 21965 w 44573"/>
                <a:gd name="T63" fmla="*/ 7630 h 9943"/>
                <a:gd name="T64" fmla="*/ 22272 w 44573"/>
                <a:gd name="T65" fmla="*/ 7294 h 9943"/>
                <a:gd name="T66" fmla="*/ 22281 w 44573"/>
                <a:gd name="T67" fmla="*/ 7294 h 9943"/>
                <a:gd name="T68" fmla="*/ 43990 w 44573"/>
                <a:gd name="T69" fmla="*/ 1 h 9943"/>
                <a:gd name="T70" fmla="*/ 43990 w 44573"/>
                <a:gd name="T71" fmla="*/ 1 h 9943"/>
                <a:gd name="T72" fmla="*/ 39528 w 44573"/>
                <a:gd name="T73" fmla="*/ 3022 h 9943"/>
                <a:gd name="T74" fmla="*/ 39035 w 44573"/>
                <a:gd name="T75" fmla="*/ 3007 h 9943"/>
                <a:gd name="T76" fmla="*/ 34499 w 44573"/>
                <a:gd name="T77" fmla="*/ 3745 h 9943"/>
                <a:gd name="T78" fmla="*/ 23250 w 44573"/>
                <a:gd name="T79" fmla="*/ 5421 h 9943"/>
                <a:gd name="T80" fmla="*/ 20615 w 44573"/>
                <a:gd name="T81" fmla="*/ 5494 h 9943"/>
                <a:gd name="T82" fmla="*/ 17152 w 44573"/>
                <a:gd name="T83" fmla="*/ 5356 h 9943"/>
                <a:gd name="T84" fmla="*/ 13091 w 44573"/>
                <a:gd name="T85" fmla="*/ 4829 h 9943"/>
                <a:gd name="T86" fmla="*/ 1531 w 44573"/>
                <a:gd name="T87" fmla="*/ 2763 h 9943"/>
                <a:gd name="T88" fmla="*/ 1 w 44573"/>
                <a:gd name="T89" fmla="*/ 2837 h 9943"/>
                <a:gd name="T90" fmla="*/ 2822 w 44573"/>
                <a:gd name="T91" fmla="*/ 6661 h 9943"/>
                <a:gd name="T92" fmla="*/ 3573 w 44573"/>
                <a:gd name="T93" fmla="*/ 6602 h 9943"/>
                <a:gd name="T94" fmla="*/ 6300 w 44573"/>
                <a:gd name="T95" fmla="*/ 7128 h 9943"/>
                <a:gd name="T96" fmla="*/ 15370 w 44573"/>
                <a:gd name="T97" fmla="*/ 9823 h 9943"/>
                <a:gd name="T98" fmla="*/ 16299 w 44573"/>
                <a:gd name="T99" fmla="*/ 9914 h 9943"/>
                <a:gd name="T100" fmla="*/ 17222 w 44573"/>
                <a:gd name="T101" fmla="*/ 9943 h 9943"/>
                <a:gd name="T102" fmla="*/ 19340 w 44573"/>
                <a:gd name="T103" fmla="*/ 9813 h 9943"/>
                <a:gd name="T104" fmla="*/ 27507 w 44573"/>
                <a:gd name="T105" fmla="*/ 8162 h 9943"/>
                <a:gd name="T106" fmla="*/ 29921 w 44573"/>
                <a:gd name="T107" fmla="*/ 7921 h 9943"/>
                <a:gd name="T108" fmla="*/ 31392 w 44573"/>
                <a:gd name="T109" fmla="*/ 8052 h 9943"/>
                <a:gd name="T110" fmla="*/ 40005 w 44573"/>
                <a:gd name="T111" fmla="*/ 4588 h 9943"/>
                <a:gd name="T112" fmla="*/ 44056 w 44573"/>
                <a:gd name="T113" fmla="*/ 6252 h 9943"/>
                <a:gd name="T114" fmla="*/ 44572 w 44573"/>
                <a:gd name="T115" fmla="*/ 6225 h 9943"/>
                <a:gd name="T116" fmla="*/ 41295 w 44573"/>
                <a:gd name="T117" fmla="*/ 3464 h 9943"/>
                <a:gd name="T118" fmla="*/ 43990 w 44573"/>
                <a:gd name="T119" fmla="*/ 1 h 9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4573" h="9943" extrusionOk="0">
                  <a:moveTo>
                    <a:pt x="33549" y="5160"/>
                  </a:moveTo>
                  <a:cubicBezTo>
                    <a:pt x="33721" y="5160"/>
                    <a:pt x="33871" y="5294"/>
                    <a:pt x="33876" y="5467"/>
                  </a:cubicBezTo>
                  <a:cubicBezTo>
                    <a:pt x="33886" y="5647"/>
                    <a:pt x="33751" y="5798"/>
                    <a:pt x="33570" y="5803"/>
                  </a:cubicBezTo>
                  <a:cubicBezTo>
                    <a:pt x="33564" y="5803"/>
                    <a:pt x="33558" y="5803"/>
                    <a:pt x="33552" y="5803"/>
                  </a:cubicBezTo>
                  <a:cubicBezTo>
                    <a:pt x="33384" y="5803"/>
                    <a:pt x="33243" y="5671"/>
                    <a:pt x="33234" y="5497"/>
                  </a:cubicBezTo>
                  <a:cubicBezTo>
                    <a:pt x="33224" y="5321"/>
                    <a:pt x="33364" y="5170"/>
                    <a:pt x="33540" y="5160"/>
                  </a:cubicBezTo>
                  <a:cubicBezTo>
                    <a:pt x="33543" y="5160"/>
                    <a:pt x="33546" y="5160"/>
                    <a:pt x="33549" y="5160"/>
                  </a:cubicBezTo>
                  <a:close/>
                  <a:moveTo>
                    <a:pt x="4956" y="3778"/>
                  </a:moveTo>
                  <a:cubicBezTo>
                    <a:pt x="5186" y="3778"/>
                    <a:pt x="5398" y="3934"/>
                    <a:pt x="5452" y="4167"/>
                  </a:cubicBezTo>
                  <a:cubicBezTo>
                    <a:pt x="5564" y="4129"/>
                    <a:pt x="5684" y="4109"/>
                    <a:pt x="5808" y="4109"/>
                  </a:cubicBezTo>
                  <a:cubicBezTo>
                    <a:pt x="5833" y="4109"/>
                    <a:pt x="5858" y="4110"/>
                    <a:pt x="5883" y="4111"/>
                  </a:cubicBezTo>
                  <a:cubicBezTo>
                    <a:pt x="6486" y="4157"/>
                    <a:pt x="6932" y="4684"/>
                    <a:pt x="6887" y="5281"/>
                  </a:cubicBezTo>
                  <a:cubicBezTo>
                    <a:pt x="6844" y="5855"/>
                    <a:pt x="6363" y="6288"/>
                    <a:pt x="5801" y="6288"/>
                  </a:cubicBezTo>
                  <a:cubicBezTo>
                    <a:pt x="5773" y="6288"/>
                    <a:pt x="5746" y="6287"/>
                    <a:pt x="5718" y="6285"/>
                  </a:cubicBezTo>
                  <a:cubicBezTo>
                    <a:pt x="5316" y="6255"/>
                    <a:pt x="4980" y="6009"/>
                    <a:pt x="4819" y="5667"/>
                  </a:cubicBezTo>
                  <a:cubicBezTo>
                    <a:pt x="4739" y="5502"/>
                    <a:pt x="4699" y="5311"/>
                    <a:pt x="4714" y="5115"/>
                  </a:cubicBezTo>
                  <a:cubicBezTo>
                    <a:pt x="4724" y="4990"/>
                    <a:pt x="4754" y="4874"/>
                    <a:pt x="4804" y="4764"/>
                  </a:cubicBezTo>
                  <a:cubicBezTo>
                    <a:pt x="4629" y="4714"/>
                    <a:pt x="4493" y="4568"/>
                    <a:pt x="4458" y="4377"/>
                  </a:cubicBezTo>
                  <a:cubicBezTo>
                    <a:pt x="4408" y="4101"/>
                    <a:pt x="4593" y="3835"/>
                    <a:pt x="4870" y="3785"/>
                  </a:cubicBezTo>
                  <a:cubicBezTo>
                    <a:pt x="4898" y="3780"/>
                    <a:pt x="4927" y="3778"/>
                    <a:pt x="4956" y="3778"/>
                  </a:cubicBezTo>
                  <a:close/>
                  <a:moveTo>
                    <a:pt x="20439" y="6500"/>
                  </a:moveTo>
                  <a:cubicBezTo>
                    <a:pt x="20615" y="6500"/>
                    <a:pt x="20761" y="6634"/>
                    <a:pt x="20766" y="6807"/>
                  </a:cubicBezTo>
                  <a:cubicBezTo>
                    <a:pt x="20776" y="6987"/>
                    <a:pt x="20640" y="7138"/>
                    <a:pt x="20460" y="7143"/>
                  </a:cubicBezTo>
                  <a:cubicBezTo>
                    <a:pt x="20453" y="7143"/>
                    <a:pt x="20447" y="7144"/>
                    <a:pt x="20441" y="7144"/>
                  </a:cubicBezTo>
                  <a:cubicBezTo>
                    <a:pt x="20274" y="7144"/>
                    <a:pt x="20133" y="7011"/>
                    <a:pt x="20123" y="6837"/>
                  </a:cubicBezTo>
                  <a:cubicBezTo>
                    <a:pt x="20118" y="6661"/>
                    <a:pt x="20254" y="6511"/>
                    <a:pt x="20429" y="6501"/>
                  </a:cubicBezTo>
                  <a:cubicBezTo>
                    <a:pt x="20433" y="6501"/>
                    <a:pt x="20436" y="6500"/>
                    <a:pt x="20439" y="6500"/>
                  </a:cubicBezTo>
                  <a:close/>
                  <a:moveTo>
                    <a:pt x="22281" y="7294"/>
                  </a:moveTo>
                  <a:cubicBezTo>
                    <a:pt x="22453" y="7294"/>
                    <a:pt x="22598" y="7427"/>
                    <a:pt x="22608" y="7600"/>
                  </a:cubicBezTo>
                  <a:cubicBezTo>
                    <a:pt x="22618" y="7781"/>
                    <a:pt x="22482" y="7931"/>
                    <a:pt x="22302" y="7936"/>
                  </a:cubicBezTo>
                  <a:cubicBezTo>
                    <a:pt x="22296" y="7936"/>
                    <a:pt x="22289" y="7937"/>
                    <a:pt x="22283" y="7937"/>
                  </a:cubicBezTo>
                  <a:cubicBezTo>
                    <a:pt x="22116" y="7937"/>
                    <a:pt x="21975" y="7804"/>
                    <a:pt x="21965" y="7630"/>
                  </a:cubicBezTo>
                  <a:cubicBezTo>
                    <a:pt x="21955" y="7454"/>
                    <a:pt x="22096" y="7304"/>
                    <a:pt x="22272" y="7294"/>
                  </a:cubicBezTo>
                  <a:cubicBezTo>
                    <a:pt x="22275" y="7294"/>
                    <a:pt x="22278" y="7294"/>
                    <a:pt x="22281" y="7294"/>
                  </a:cubicBezTo>
                  <a:close/>
                  <a:moveTo>
                    <a:pt x="43990" y="1"/>
                  </a:moveTo>
                  <a:lnTo>
                    <a:pt x="43990" y="1"/>
                  </a:lnTo>
                  <a:cubicBezTo>
                    <a:pt x="42203" y="372"/>
                    <a:pt x="40507" y="1481"/>
                    <a:pt x="39528" y="3022"/>
                  </a:cubicBezTo>
                  <a:cubicBezTo>
                    <a:pt x="39365" y="3012"/>
                    <a:pt x="39201" y="3007"/>
                    <a:pt x="39035" y="3007"/>
                  </a:cubicBezTo>
                  <a:cubicBezTo>
                    <a:pt x="37536" y="3007"/>
                    <a:pt x="35936" y="3411"/>
                    <a:pt x="34499" y="3745"/>
                  </a:cubicBezTo>
                  <a:cubicBezTo>
                    <a:pt x="30809" y="4608"/>
                    <a:pt x="27030" y="5226"/>
                    <a:pt x="23250" y="5421"/>
                  </a:cubicBezTo>
                  <a:cubicBezTo>
                    <a:pt x="22372" y="5469"/>
                    <a:pt x="21493" y="5494"/>
                    <a:pt x="20615" y="5494"/>
                  </a:cubicBezTo>
                  <a:cubicBezTo>
                    <a:pt x="19458" y="5494"/>
                    <a:pt x="18302" y="5450"/>
                    <a:pt x="17152" y="5356"/>
                  </a:cubicBezTo>
                  <a:cubicBezTo>
                    <a:pt x="15792" y="5251"/>
                    <a:pt x="14436" y="5075"/>
                    <a:pt x="13091" y="4829"/>
                  </a:cubicBezTo>
                  <a:cubicBezTo>
                    <a:pt x="9271" y="4119"/>
                    <a:pt x="5440" y="2763"/>
                    <a:pt x="1531" y="2763"/>
                  </a:cubicBezTo>
                  <a:cubicBezTo>
                    <a:pt x="1022" y="2763"/>
                    <a:pt x="512" y="2786"/>
                    <a:pt x="1" y="2837"/>
                  </a:cubicBezTo>
                  <a:cubicBezTo>
                    <a:pt x="693" y="4247"/>
                    <a:pt x="1662" y="5527"/>
                    <a:pt x="2822" y="6661"/>
                  </a:cubicBezTo>
                  <a:cubicBezTo>
                    <a:pt x="3071" y="6620"/>
                    <a:pt x="3322" y="6602"/>
                    <a:pt x="3573" y="6602"/>
                  </a:cubicBezTo>
                  <a:cubicBezTo>
                    <a:pt x="4493" y="6602"/>
                    <a:pt x="5417" y="6848"/>
                    <a:pt x="6300" y="7128"/>
                  </a:cubicBezTo>
                  <a:cubicBezTo>
                    <a:pt x="9317" y="8072"/>
                    <a:pt x="12258" y="9417"/>
                    <a:pt x="15370" y="9823"/>
                  </a:cubicBezTo>
                  <a:cubicBezTo>
                    <a:pt x="15676" y="9864"/>
                    <a:pt x="15987" y="9894"/>
                    <a:pt x="16299" y="9914"/>
                  </a:cubicBezTo>
                  <a:cubicBezTo>
                    <a:pt x="16607" y="9933"/>
                    <a:pt x="16915" y="9943"/>
                    <a:pt x="17222" y="9943"/>
                  </a:cubicBezTo>
                  <a:cubicBezTo>
                    <a:pt x="17930" y="9943"/>
                    <a:pt x="18637" y="9894"/>
                    <a:pt x="19340" y="9813"/>
                  </a:cubicBezTo>
                  <a:cubicBezTo>
                    <a:pt x="22076" y="9492"/>
                    <a:pt x="24776" y="8654"/>
                    <a:pt x="27507" y="8162"/>
                  </a:cubicBezTo>
                  <a:cubicBezTo>
                    <a:pt x="28289" y="8022"/>
                    <a:pt x="29111" y="7921"/>
                    <a:pt x="29921" y="7921"/>
                  </a:cubicBezTo>
                  <a:cubicBezTo>
                    <a:pt x="30420" y="7921"/>
                    <a:pt x="30915" y="7960"/>
                    <a:pt x="31392" y="8052"/>
                  </a:cubicBezTo>
                  <a:cubicBezTo>
                    <a:pt x="34218" y="6762"/>
                    <a:pt x="37058" y="5457"/>
                    <a:pt x="40005" y="4588"/>
                  </a:cubicBezTo>
                  <a:cubicBezTo>
                    <a:pt x="41084" y="5595"/>
                    <a:pt x="42577" y="6252"/>
                    <a:pt x="44056" y="6252"/>
                  </a:cubicBezTo>
                  <a:cubicBezTo>
                    <a:pt x="44229" y="6252"/>
                    <a:pt x="44401" y="6243"/>
                    <a:pt x="44572" y="6225"/>
                  </a:cubicBezTo>
                  <a:cubicBezTo>
                    <a:pt x="43764" y="5025"/>
                    <a:pt x="42675" y="3886"/>
                    <a:pt x="41295" y="3464"/>
                  </a:cubicBezTo>
                  <a:cubicBezTo>
                    <a:pt x="42715" y="2917"/>
                    <a:pt x="43624" y="1481"/>
                    <a:pt x="4399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8" name="Google Shape;1579;p8">
              <a:extLst>
                <a:ext uri="{FF2B5EF4-FFF2-40B4-BE49-F238E27FC236}">
                  <a16:creationId xmlns:a16="http://schemas.microsoft.com/office/drawing/2014/main" id="{1731DD98-573A-43A8-F94A-90FF775FB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7525" y="1758300"/>
              <a:ext cx="363675" cy="143725"/>
            </a:xfrm>
            <a:custGeom>
              <a:avLst/>
              <a:gdLst>
                <a:gd name="T0" fmla="*/ 752 w 14547"/>
                <a:gd name="T1" fmla="*/ 0 h 5749"/>
                <a:gd name="T2" fmla="*/ 1 w 14547"/>
                <a:gd name="T3" fmla="*/ 59 h 5749"/>
                <a:gd name="T4" fmla="*/ 13968 w 14547"/>
                <a:gd name="T5" fmla="*/ 5749 h 5749"/>
                <a:gd name="T6" fmla="*/ 14251 w 14547"/>
                <a:gd name="T7" fmla="*/ 5746 h 5749"/>
                <a:gd name="T8" fmla="*/ 14547 w 14547"/>
                <a:gd name="T9" fmla="*/ 5741 h 5749"/>
                <a:gd name="T10" fmla="*/ 12549 w 14547"/>
                <a:gd name="T11" fmla="*/ 3221 h 5749"/>
                <a:gd name="T12" fmla="*/ 3479 w 14547"/>
                <a:gd name="T13" fmla="*/ 526 h 5749"/>
                <a:gd name="T14" fmla="*/ 752 w 14547"/>
                <a:gd name="T15" fmla="*/ 0 h 5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547" h="5749" extrusionOk="0">
                  <a:moveTo>
                    <a:pt x="752" y="0"/>
                  </a:moveTo>
                  <a:cubicBezTo>
                    <a:pt x="501" y="0"/>
                    <a:pt x="250" y="18"/>
                    <a:pt x="1" y="59"/>
                  </a:cubicBezTo>
                  <a:cubicBezTo>
                    <a:pt x="3643" y="3633"/>
                    <a:pt x="9178" y="5749"/>
                    <a:pt x="13968" y="5749"/>
                  </a:cubicBezTo>
                  <a:cubicBezTo>
                    <a:pt x="14063" y="5749"/>
                    <a:pt x="14157" y="5748"/>
                    <a:pt x="14251" y="5746"/>
                  </a:cubicBezTo>
                  <a:cubicBezTo>
                    <a:pt x="14351" y="5746"/>
                    <a:pt x="14446" y="5741"/>
                    <a:pt x="14547" y="5741"/>
                  </a:cubicBezTo>
                  <a:cubicBezTo>
                    <a:pt x="13774" y="4988"/>
                    <a:pt x="13101" y="4140"/>
                    <a:pt x="12549" y="3221"/>
                  </a:cubicBezTo>
                  <a:cubicBezTo>
                    <a:pt x="9437" y="2815"/>
                    <a:pt x="6496" y="1470"/>
                    <a:pt x="3479" y="526"/>
                  </a:cubicBezTo>
                  <a:cubicBezTo>
                    <a:pt x="2596" y="246"/>
                    <a:pt x="1672" y="0"/>
                    <a:pt x="7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9" name="Google Shape;1580;p8">
              <a:extLst>
                <a:ext uri="{FF2B5EF4-FFF2-40B4-BE49-F238E27FC236}">
                  <a16:creationId xmlns:a16="http://schemas.microsoft.com/office/drawing/2014/main" id="{1E8743F1-20FA-306F-1CD5-CDEDB1015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0500" y="1791275"/>
              <a:ext cx="301300" cy="100525"/>
            </a:xfrm>
            <a:custGeom>
              <a:avLst/>
              <a:gdLst>
                <a:gd name="T0" fmla="*/ 10581 w 12052"/>
                <a:gd name="T1" fmla="*/ 0 h 4021"/>
                <a:gd name="T2" fmla="*/ 8167 w 12052"/>
                <a:gd name="T3" fmla="*/ 241 h 4021"/>
                <a:gd name="T4" fmla="*/ 0 w 12052"/>
                <a:gd name="T5" fmla="*/ 1892 h 4021"/>
                <a:gd name="T6" fmla="*/ 1421 w 12052"/>
                <a:gd name="T7" fmla="*/ 4021 h 4021"/>
                <a:gd name="T8" fmla="*/ 12052 w 12052"/>
                <a:gd name="T9" fmla="*/ 131 h 4021"/>
                <a:gd name="T10" fmla="*/ 10581 w 12052"/>
                <a:gd name="T11" fmla="*/ 0 h 4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52" h="4021" extrusionOk="0">
                  <a:moveTo>
                    <a:pt x="10581" y="0"/>
                  </a:moveTo>
                  <a:cubicBezTo>
                    <a:pt x="9771" y="0"/>
                    <a:pt x="8949" y="101"/>
                    <a:pt x="8167" y="241"/>
                  </a:cubicBezTo>
                  <a:cubicBezTo>
                    <a:pt x="5436" y="733"/>
                    <a:pt x="2736" y="1571"/>
                    <a:pt x="0" y="1892"/>
                  </a:cubicBezTo>
                  <a:cubicBezTo>
                    <a:pt x="527" y="2550"/>
                    <a:pt x="1004" y="3273"/>
                    <a:pt x="1421" y="4021"/>
                  </a:cubicBezTo>
                  <a:cubicBezTo>
                    <a:pt x="5080" y="3298"/>
                    <a:pt x="8558" y="1722"/>
                    <a:pt x="12052" y="131"/>
                  </a:cubicBezTo>
                  <a:cubicBezTo>
                    <a:pt x="11575" y="39"/>
                    <a:pt x="11080" y="0"/>
                    <a:pt x="10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0" name="Google Shape;1581;p8">
              <a:extLst>
                <a:ext uri="{FF2B5EF4-FFF2-40B4-BE49-F238E27FC236}">
                  <a16:creationId xmlns:a16="http://schemas.microsoft.com/office/drawing/2014/main" id="{D4A46DB1-F4D7-0912-70FD-4636D4033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7575" y="1722250"/>
              <a:ext cx="16600" cy="16100"/>
            </a:xfrm>
            <a:custGeom>
              <a:avLst/>
              <a:gdLst>
                <a:gd name="T0" fmla="*/ 326 w 664"/>
                <a:gd name="T1" fmla="*/ 0 h 644"/>
                <a:gd name="T2" fmla="*/ 317 w 664"/>
                <a:gd name="T3" fmla="*/ 0 h 644"/>
                <a:gd name="T4" fmla="*/ 11 w 664"/>
                <a:gd name="T5" fmla="*/ 337 h 644"/>
                <a:gd name="T6" fmla="*/ 329 w 664"/>
                <a:gd name="T7" fmla="*/ 643 h 644"/>
                <a:gd name="T8" fmla="*/ 347 w 664"/>
                <a:gd name="T9" fmla="*/ 643 h 644"/>
                <a:gd name="T10" fmla="*/ 653 w 664"/>
                <a:gd name="T11" fmla="*/ 307 h 644"/>
                <a:gd name="T12" fmla="*/ 326 w 664"/>
                <a:gd name="T13" fmla="*/ 0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4" h="644" extrusionOk="0">
                  <a:moveTo>
                    <a:pt x="326" y="0"/>
                  </a:moveTo>
                  <a:cubicBezTo>
                    <a:pt x="323" y="0"/>
                    <a:pt x="320" y="0"/>
                    <a:pt x="317" y="0"/>
                  </a:cubicBezTo>
                  <a:cubicBezTo>
                    <a:pt x="141" y="10"/>
                    <a:pt x="1" y="161"/>
                    <a:pt x="11" y="337"/>
                  </a:cubicBezTo>
                  <a:cubicBezTo>
                    <a:pt x="20" y="511"/>
                    <a:pt x="161" y="643"/>
                    <a:pt x="329" y="643"/>
                  </a:cubicBezTo>
                  <a:cubicBezTo>
                    <a:pt x="335" y="643"/>
                    <a:pt x="341" y="643"/>
                    <a:pt x="347" y="643"/>
                  </a:cubicBezTo>
                  <a:cubicBezTo>
                    <a:pt x="528" y="638"/>
                    <a:pt x="663" y="487"/>
                    <a:pt x="653" y="307"/>
                  </a:cubicBezTo>
                  <a:cubicBezTo>
                    <a:pt x="648" y="134"/>
                    <a:pt x="498" y="0"/>
                    <a:pt x="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1" name="Google Shape;1582;p8">
              <a:extLst>
                <a:ext uri="{FF2B5EF4-FFF2-40B4-BE49-F238E27FC236}">
                  <a16:creationId xmlns:a16="http://schemas.microsoft.com/office/drawing/2014/main" id="{B2282D45-FED0-8CC4-FF1C-5AC6AD37B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875" y="1775575"/>
              <a:ext cx="16575" cy="16100"/>
            </a:xfrm>
            <a:custGeom>
              <a:avLst/>
              <a:gdLst>
                <a:gd name="T0" fmla="*/ 326 w 663"/>
                <a:gd name="T1" fmla="*/ 1 h 644"/>
                <a:gd name="T2" fmla="*/ 317 w 663"/>
                <a:gd name="T3" fmla="*/ 1 h 644"/>
                <a:gd name="T4" fmla="*/ 10 w 663"/>
                <a:gd name="T5" fmla="*/ 337 h 644"/>
                <a:gd name="T6" fmla="*/ 328 w 663"/>
                <a:gd name="T7" fmla="*/ 644 h 644"/>
                <a:gd name="T8" fmla="*/ 347 w 663"/>
                <a:gd name="T9" fmla="*/ 643 h 644"/>
                <a:gd name="T10" fmla="*/ 653 w 663"/>
                <a:gd name="T11" fmla="*/ 307 h 644"/>
                <a:gd name="T12" fmla="*/ 326 w 663"/>
                <a:gd name="T13" fmla="*/ 1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3" h="644" extrusionOk="0">
                  <a:moveTo>
                    <a:pt x="326" y="1"/>
                  </a:moveTo>
                  <a:cubicBezTo>
                    <a:pt x="323" y="1"/>
                    <a:pt x="320" y="1"/>
                    <a:pt x="317" y="1"/>
                  </a:cubicBezTo>
                  <a:cubicBezTo>
                    <a:pt x="141" y="11"/>
                    <a:pt x="0" y="161"/>
                    <a:pt x="10" y="337"/>
                  </a:cubicBezTo>
                  <a:cubicBezTo>
                    <a:pt x="20" y="511"/>
                    <a:pt x="161" y="644"/>
                    <a:pt x="328" y="644"/>
                  </a:cubicBezTo>
                  <a:cubicBezTo>
                    <a:pt x="334" y="644"/>
                    <a:pt x="341" y="643"/>
                    <a:pt x="347" y="643"/>
                  </a:cubicBezTo>
                  <a:cubicBezTo>
                    <a:pt x="527" y="638"/>
                    <a:pt x="663" y="488"/>
                    <a:pt x="653" y="307"/>
                  </a:cubicBezTo>
                  <a:cubicBezTo>
                    <a:pt x="643" y="134"/>
                    <a:pt x="498" y="1"/>
                    <a:pt x="3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2" name="Google Shape;1583;p8">
              <a:extLst>
                <a:ext uri="{FF2B5EF4-FFF2-40B4-BE49-F238E27FC236}">
                  <a16:creationId xmlns:a16="http://schemas.microsoft.com/office/drawing/2014/main" id="{452DA31E-646A-AE1D-5CDB-29D55FF69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950" y="1755750"/>
              <a:ext cx="16450" cy="16100"/>
            </a:xfrm>
            <a:custGeom>
              <a:avLst/>
              <a:gdLst>
                <a:gd name="T0" fmla="*/ 321 w 658"/>
                <a:gd name="T1" fmla="*/ 0 h 644"/>
                <a:gd name="T2" fmla="*/ 311 w 658"/>
                <a:gd name="T3" fmla="*/ 1 h 644"/>
                <a:gd name="T4" fmla="*/ 5 w 658"/>
                <a:gd name="T5" fmla="*/ 337 h 644"/>
                <a:gd name="T6" fmla="*/ 323 w 658"/>
                <a:gd name="T7" fmla="*/ 644 h 644"/>
                <a:gd name="T8" fmla="*/ 342 w 658"/>
                <a:gd name="T9" fmla="*/ 643 h 644"/>
                <a:gd name="T10" fmla="*/ 648 w 658"/>
                <a:gd name="T11" fmla="*/ 307 h 644"/>
                <a:gd name="T12" fmla="*/ 321 w 658"/>
                <a:gd name="T13" fmla="*/ 0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8" h="644" extrusionOk="0">
                  <a:moveTo>
                    <a:pt x="321" y="0"/>
                  </a:moveTo>
                  <a:cubicBezTo>
                    <a:pt x="318" y="0"/>
                    <a:pt x="315" y="1"/>
                    <a:pt x="311" y="1"/>
                  </a:cubicBezTo>
                  <a:cubicBezTo>
                    <a:pt x="136" y="11"/>
                    <a:pt x="0" y="161"/>
                    <a:pt x="5" y="337"/>
                  </a:cubicBezTo>
                  <a:cubicBezTo>
                    <a:pt x="15" y="511"/>
                    <a:pt x="156" y="644"/>
                    <a:pt x="323" y="644"/>
                  </a:cubicBezTo>
                  <a:cubicBezTo>
                    <a:pt x="329" y="644"/>
                    <a:pt x="335" y="643"/>
                    <a:pt x="342" y="643"/>
                  </a:cubicBezTo>
                  <a:cubicBezTo>
                    <a:pt x="522" y="638"/>
                    <a:pt x="658" y="487"/>
                    <a:pt x="648" y="307"/>
                  </a:cubicBezTo>
                  <a:cubicBezTo>
                    <a:pt x="643" y="134"/>
                    <a:pt x="497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3" name="Google Shape;1584;p8">
              <a:extLst>
                <a:ext uri="{FF2B5EF4-FFF2-40B4-BE49-F238E27FC236}">
                  <a16:creationId xmlns:a16="http://schemas.microsoft.com/office/drawing/2014/main" id="{7B97B489-553F-479E-A374-23BD0DFD2216}"/>
                </a:ext>
              </a:extLst>
            </p:cNvPr>
            <p:cNvSpPr/>
            <p:nvPr/>
          </p:nvSpPr>
          <p:spPr>
            <a:xfrm>
              <a:off x="1724368" y="1696078"/>
              <a:ext cx="55851" cy="54248"/>
            </a:xfrm>
            <a:custGeom>
              <a:avLst/>
              <a:gdLst/>
              <a:ahLst/>
              <a:cxnLst/>
              <a:rect l="l" t="t" r="r" b="b"/>
              <a:pathLst>
                <a:path w="2235" h="2180" extrusionOk="0">
                  <a:moveTo>
                    <a:pt x="1110" y="1"/>
                  </a:moveTo>
                  <a:cubicBezTo>
                    <a:pt x="986" y="1"/>
                    <a:pt x="866" y="21"/>
                    <a:pt x="754" y="59"/>
                  </a:cubicBezTo>
                  <a:cubicBezTo>
                    <a:pt x="759" y="69"/>
                    <a:pt x="759" y="74"/>
                    <a:pt x="759" y="89"/>
                  </a:cubicBezTo>
                  <a:cubicBezTo>
                    <a:pt x="809" y="365"/>
                    <a:pt x="628" y="626"/>
                    <a:pt x="352" y="676"/>
                  </a:cubicBezTo>
                  <a:cubicBezTo>
                    <a:pt x="322" y="681"/>
                    <a:pt x="291" y="684"/>
                    <a:pt x="261" y="684"/>
                  </a:cubicBezTo>
                  <a:cubicBezTo>
                    <a:pt x="207" y="684"/>
                    <a:pt x="155" y="675"/>
                    <a:pt x="106" y="656"/>
                  </a:cubicBezTo>
                  <a:cubicBezTo>
                    <a:pt x="56" y="766"/>
                    <a:pt x="26" y="882"/>
                    <a:pt x="16" y="1007"/>
                  </a:cubicBezTo>
                  <a:cubicBezTo>
                    <a:pt x="1" y="1203"/>
                    <a:pt x="41" y="1394"/>
                    <a:pt x="121" y="1559"/>
                  </a:cubicBezTo>
                  <a:cubicBezTo>
                    <a:pt x="282" y="1901"/>
                    <a:pt x="618" y="2147"/>
                    <a:pt x="1020" y="2177"/>
                  </a:cubicBezTo>
                  <a:cubicBezTo>
                    <a:pt x="1048" y="2179"/>
                    <a:pt x="1075" y="2180"/>
                    <a:pt x="1103" y="2180"/>
                  </a:cubicBezTo>
                  <a:cubicBezTo>
                    <a:pt x="1665" y="2180"/>
                    <a:pt x="2146" y="1747"/>
                    <a:pt x="2189" y="1173"/>
                  </a:cubicBezTo>
                  <a:cubicBezTo>
                    <a:pt x="2234" y="576"/>
                    <a:pt x="1788" y="49"/>
                    <a:pt x="1185" y="3"/>
                  </a:cubicBezTo>
                  <a:cubicBezTo>
                    <a:pt x="1160" y="2"/>
                    <a:pt x="1135" y="1"/>
                    <a:pt x="1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664" name="Google Shape;1585;p8">
              <a:extLst>
                <a:ext uri="{FF2B5EF4-FFF2-40B4-BE49-F238E27FC236}">
                  <a16:creationId xmlns:a16="http://schemas.microsoft.com/office/drawing/2014/main" id="{B9273B3B-7B90-A1F6-52C9-0485F1B3D2DF}"/>
                </a:ext>
              </a:extLst>
            </p:cNvPr>
            <p:cNvSpPr/>
            <p:nvPr/>
          </p:nvSpPr>
          <p:spPr>
            <a:xfrm>
              <a:off x="1727066" y="1697428"/>
              <a:ext cx="17538" cy="15654"/>
            </a:xfrm>
            <a:custGeom>
              <a:avLst/>
              <a:gdLst/>
              <a:ahLst/>
              <a:cxnLst/>
              <a:rect l="l" t="t" r="r" b="b"/>
              <a:pathLst>
                <a:path w="703" h="627" extrusionOk="0">
                  <a:moveTo>
                    <a:pt x="648" y="1"/>
                  </a:moveTo>
                  <a:cubicBezTo>
                    <a:pt x="357" y="101"/>
                    <a:pt x="121" y="317"/>
                    <a:pt x="0" y="598"/>
                  </a:cubicBezTo>
                  <a:cubicBezTo>
                    <a:pt x="49" y="617"/>
                    <a:pt x="101" y="626"/>
                    <a:pt x="155" y="626"/>
                  </a:cubicBezTo>
                  <a:cubicBezTo>
                    <a:pt x="185" y="626"/>
                    <a:pt x="216" y="623"/>
                    <a:pt x="246" y="618"/>
                  </a:cubicBezTo>
                  <a:cubicBezTo>
                    <a:pt x="522" y="568"/>
                    <a:pt x="703" y="307"/>
                    <a:pt x="653" y="31"/>
                  </a:cubicBezTo>
                  <a:cubicBezTo>
                    <a:pt x="653" y="16"/>
                    <a:pt x="653" y="11"/>
                    <a:pt x="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665" name="Google Shape;1586;p8">
              <a:extLst>
                <a:ext uri="{FF2B5EF4-FFF2-40B4-BE49-F238E27FC236}">
                  <a16:creationId xmlns:a16="http://schemas.microsoft.com/office/drawing/2014/main" id="{861DF50D-6A27-15B0-E3D0-E32C7BBB953F}"/>
                </a:ext>
              </a:extLst>
            </p:cNvPr>
            <p:cNvSpPr/>
            <p:nvPr/>
          </p:nvSpPr>
          <p:spPr>
            <a:xfrm>
              <a:off x="1717083" y="1687712"/>
              <a:ext cx="26172" cy="24560"/>
            </a:xfrm>
            <a:custGeom>
              <a:avLst/>
              <a:gdLst/>
              <a:ahLst/>
              <a:cxnLst/>
              <a:rect l="l" t="t" r="r" b="b"/>
              <a:pathLst>
                <a:path w="1045" h="987" extrusionOk="0">
                  <a:moveTo>
                    <a:pt x="549" y="1"/>
                  </a:moveTo>
                  <a:cubicBezTo>
                    <a:pt x="520" y="1"/>
                    <a:pt x="491" y="3"/>
                    <a:pt x="463" y="8"/>
                  </a:cubicBezTo>
                  <a:cubicBezTo>
                    <a:pt x="186" y="58"/>
                    <a:pt x="1" y="324"/>
                    <a:pt x="51" y="600"/>
                  </a:cubicBezTo>
                  <a:cubicBezTo>
                    <a:pt x="86" y="791"/>
                    <a:pt x="222" y="937"/>
                    <a:pt x="397" y="987"/>
                  </a:cubicBezTo>
                  <a:cubicBezTo>
                    <a:pt x="518" y="706"/>
                    <a:pt x="754" y="490"/>
                    <a:pt x="1045" y="390"/>
                  </a:cubicBezTo>
                  <a:cubicBezTo>
                    <a:pt x="991" y="157"/>
                    <a:pt x="779" y="1"/>
                    <a:pt x="5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666" name="Google Shape;1587;p8">
              <a:extLst>
                <a:ext uri="{FF2B5EF4-FFF2-40B4-BE49-F238E27FC236}">
                  <a16:creationId xmlns:a16="http://schemas.microsoft.com/office/drawing/2014/main" id="{27F43891-7299-01D2-773C-DE8D6AC2B9AA}"/>
                </a:ext>
              </a:extLst>
            </p:cNvPr>
            <p:cNvSpPr/>
            <p:nvPr/>
          </p:nvSpPr>
          <p:spPr>
            <a:xfrm>
              <a:off x="2035732" y="1727116"/>
              <a:ext cx="152444" cy="4318"/>
            </a:xfrm>
            <a:custGeom>
              <a:avLst/>
              <a:gdLst/>
              <a:ahLst/>
              <a:cxnLst/>
              <a:rect l="l" t="t" r="r" b="b"/>
              <a:pathLst>
                <a:path w="6100" h="176" fill="none" extrusionOk="0">
                  <a:moveTo>
                    <a:pt x="6099" y="65"/>
                  </a:moveTo>
                  <a:cubicBezTo>
                    <a:pt x="4061" y="176"/>
                    <a:pt x="2024" y="166"/>
                    <a:pt x="1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667" name="Google Shape;1588;p8">
              <a:extLst>
                <a:ext uri="{FF2B5EF4-FFF2-40B4-BE49-F238E27FC236}">
                  <a16:creationId xmlns:a16="http://schemas.microsoft.com/office/drawing/2014/main" id="{94184D49-CC91-BA35-CE62-96031C8E08D5}"/>
                </a:ext>
              </a:extLst>
            </p:cNvPr>
            <p:cNvSpPr/>
            <p:nvPr/>
          </p:nvSpPr>
          <p:spPr>
            <a:xfrm>
              <a:off x="2059745" y="1804304"/>
              <a:ext cx="66374" cy="87444"/>
            </a:xfrm>
            <a:custGeom>
              <a:avLst/>
              <a:gdLst/>
              <a:ahLst/>
              <a:cxnLst/>
              <a:rect l="l" t="t" r="r" b="b"/>
              <a:pathLst>
                <a:path w="2656" h="3499" fill="none" extrusionOk="0">
                  <a:moveTo>
                    <a:pt x="2656" y="3499"/>
                  </a:moveTo>
                  <a:cubicBezTo>
                    <a:pt x="2234" y="2751"/>
                    <a:pt x="1757" y="2028"/>
                    <a:pt x="1230" y="1370"/>
                  </a:cubicBezTo>
                  <a:cubicBezTo>
                    <a:pt x="844" y="878"/>
                    <a:pt x="432" y="422"/>
                    <a:pt x="1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668" name="Google Shape;1589;p8">
              <a:extLst>
                <a:ext uri="{FF2B5EF4-FFF2-40B4-BE49-F238E27FC236}">
                  <a16:creationId xmlns:a16="http://schemas.microsoft.com/office/drawing/2014/main" id="{042577AB-7D65-215D-46E4-BA43C35AC844}"/>
                </a:ext>
              </a:extLst>
            </p:cNvPr>
            <p:cNvSpPr/>
            <p:nvPr/>
          </p:nvSpPr>
          <p:spPr>
            <a:xfrm>
              <a:off x="1970707" y="1797287"/>
              <a:ext cx="70421" cy="104447"/>
            </a:xfrm>
            <a:custGeom>
              <a:avLst/>
              <a:gdLst/>
              <a:ahLst/>
              <a:cxnLst/>
              <a:rect l="l" t="t" r="r" b="b"/>
              <a:pathLst>
                <a:path w="2822" h="4183" fill="none" extrusionOk="0">
                  <a:moveTo>
                    <a:pt x="1" y="1"/>
                  </a:moveTo>
                  <a:cubicBezTo>
                    <a:pt x="232" y="573"/>
                    <a:pt x="508" y="1130"/>
                    <a:pt x="824" y="1662"/>
                  </a:cubicBezTo>
                  <a:cubicBezTo>
                    <a:pt x="1376" y="2581"/>
                    <a:pt x="2049" y="3429"/>
                    <a:pt x="2822" y="4182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669" name="Google Shape;1590;p8">
              <a:extLst>
                <a:ext uri="{FF2B5EF4-FFF2-40B4-BE49-F238E27FC236}">
                  <a16:creationId xmlns:a16="http://schemas.microsoft.com/office/drawing/2014/main" id="{AF267680-441A-EB2B-F930-47774C26AE05}"/>
                </a:ext>
              </a:extLst>
            </p:cNvPr>
            <p:cNvSpPr/>
            <p:nvPr/>
          </p:nvSpPr>
          <p:spPr>
            <a:xfrm>
              <a:off x="2090504" y="1788381"/>
              <a:ext cx="301380" cy="50200"/>
            </a:xfrm>
            <a:custGeom>
              <a:avLst/>
              <a:gdLst/>
              <a:ahLst/>
              <a:cxnLst/>
              <a:rect l="l" t="t" r="r" b="b"/>
              <a:pathLst>
                <a:path w="12052" h="2004" fill="none" extrusionOk="0">
                  <a:moveTo>
                    <a:pt x="0" y="2003"/>
                  </a:moveTo>
                  <a:cubicBezTo>
                    <a:pt x="2736" y="1682"/>
                    <a:pt x="5436" y="844"/>
                    <a:pt x="8167" y="352"/>
                  </a:cubicBezTo>
                  <a:cubicBezTo>
                    <a:pt x="9432" y="126"/>
                    <a:pt x="10802" y="1"/>
                    <a:pt x="12052" y="242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670" name="Google Shape;1591;p8">
              <a:extLst>
                <a:ext uri="{FF2B5EF4-FFF2-40B4-BE49-F238E27FC236}">
                  <a16:creationId xmlns:a16="http://schemas.microsoft.com/office/drawing/2014/main" id="{9E478423-B543-7579-00F2-35D9750C0E22}"/>
                </a:ext>
              </a:extLst>
            </p:cNvPr>
            <p:cNvSpPr/>
            <p:nvPr/>
          </p:nvSpPr>
          <p:spPr>
            <a:xfrm>
              <a:off x="1676881" y="1754914"/>
              <a:ext cx="314331" cy="83936"/>
            </a:xfrm>
            <a:custGeom>
              <a:avLst/>
              <a:gdLst/>
              <a:ahLst/>
              <a:cxnLst/>
              <a:rect l="l" t="t" r="r" b="b"/>
              <a:pathLst>
                <a:path w="12579" h="3354" fill="none" extrusionOk="0">
                  <a:moveTo>
                    <a:pt x="1" y="196"/>
                  </a:moveTo>
                  <a:cubicBezTo>
                    <a:pt x="11" y="191"/>
                    <a:pt x="21" y="191"/>
                    <a:pt x="31" y="191"/>
                  </a:cubicBezTo>
                  <a:cubicBezTo>
                    <a:pt x="1195" y="0"/>
                    <a:pt x="2385" y="302"/>
                    <a:pt x="3509" y="658"/>
                  </a:cubicBezTo>
                  <a:cubicBezTo>
                    <a:pt x="6526" y="1602"/>
                    <a:pt x="9467" y="2947"/>
                    <a:pt x="12579" y="335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671" name="Google Shape;1592;p8">
              <a:extLst>
                <a:ext uri="{FF2B5EF4-FFF2-40B4-BE49-F238E27FC236}">
                  <a16:creationId xmlns:a16="http://schemas.microsoft.com/office/drawing/2014/main" id="{A7A525AE-9C36-027B-0D52-766158F1DAC1}"/>
                </a:ext>
              </a:extLst>
            </p:cNvPr>
            <p:cNvSpPr/>
            <p:nvPr/>
          </p:nvSpPr>
          <p:spPr>
            <a:xfrm>
              <a:off x="1877082" y="1750866"/>
              <a:ext cx="16728" cy="32927"/>
            </a:xfrm>
            <a:custGeom>
              <a:avLst/>
              <a:gdLst/>
              <a:ahLst/>
              <a:cxnLst/>
              <a:rect l="l" t="t" r="r" b="b"/>
              <a:pathLst>
                <a:path w="663" h="1316" fill="none" extrusionOk="0">
                  <a:moveTo>
                    <a:pt x="0" y="1316"/>
                  </a:moveTo>
                  <a:cubicBezTo>
                    <a:pt x="221" y="874"/>
                    <a:pt x="442" y="438"/>
                    <a:pt x="663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672" name="Google Shape;1593;p8">
              <a:extLst>
                <a:ext uri="{FF2B5EF4-FFF2-40B4-BE49-F238E27FC236}">
                  <a16:creationId xmlns:a16="http://schemas.microsoft.com/office/drawing/2014/main" id="{56DAEC19-4D19-3181-058E-22867A97478A}"/>
                </a:ext>
              </a:extLst>
            </p:cNvPr>
            <p:cNvSpPr/>
            <p:nvPr/>
          </p:nvSpPr>
          <p:spPr>
            <a:xfrm>
              <a:off x="1897588" y="1756534"/>
              <a:ext cx="21045" cy="38594"/>
            </a:xfrm>
            <a:custGeom>
              <a:avLst/>
              <a:gdLst/>
              <a:ahLst/>
              <a:cxnLst/>
              <a:rect l="l" t="t" r="r" b="b"/>
              <a:pathLst>
                <a:path w="844" h="1542" fill="none" extrusionOk="0">
                  <a:moveTo>
                    <a:pt x="1" y="1542"/>
                  </a:moveTo>
                  <a:cubicBezTo>
                    <a:pt x="282" y="1030"/>
                    <a:pt x="563" y="518"/>
                    <a:pt x="844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673" name="Google Shape;1594;p8">
              <a:extLst>
                <a:ext uri="{FF2B5EF4-FFF2-40B4-BE49-F238E27FC236}">
                  <a16:creationId xmlns:a16="http://schemas.microsoft.com/office/drawing/2014/main" id="{097056DB-1A13-B8AB-6366-88C9FF7B7C90}"/>
                </a:ext>
              </a:extLst>
            </p:cNvPr>
            <p:cNvSpPr/>
            <p:nvPr/>
          </p:nvSpPr>
          <p:spPr>
            <a:xfrm>
              <a:off x="2030605" y="1855853"/>
              <a:ext cx="65295" cy="63694"/>
            </a:xfrm>
            <a:custGeom>
              <a:avLst/>
              <a:gdLst/>
              <a:ahLst/>
              <a:cxnLst/>
              <a:rect l="l" t="t" r="r" b="b"/>
              <a:pathLst>
                <a:path w="2617" h="2546" fill="none" extrusionOk="0">
                  <a:moveTo>
                    <a:pt x="1" y="1"/>
                  </a:moveTo>
                  <a:cubicBezTo>
                    <a:pt x="468" y="648"/>
                    <a:pt x="1005" y="1241"/>
                    <a:pt x="1607" y="1763"/>
                  </a:cubicBezTo>
                  <a:cubicBezTo>
                    <a:pt x="1928" y="2044"/>
                    <a:pt x="2265" y="2305"/>
                    <a:pt x="2616" y="254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674" name="Google Shape;1595;p8">
              <a:extLst>
                <a:ext uri="{FF2B5EF4-FFF2-40B4-BE49-F238E27FC236}">
                  <a16:creationId xmlns:a16="http://schemas.microsoft.com/office/drawing/2014/main" id="{2D7E78D0-4E6F-EA2B-C4D9-799ACFBC125F}"/>
                </a:ext>
              </a:extLst>
            </p:cNvPr>
            <p:cNvSpPr/>
            <p:nvPr/>
          </p:nvSpPr>
          <p:spPr>
            <a:xfrm>
              <a:off x="1666628" y="1723067"/>
              <a:ext cx="74468" cy="28069"/>
            </a:xfrm>
            <a:custGeom>
              <a:avLst/>
              <a:gdLst/>
              <a:ahLst/>
              <a:cxnLst/>
              <a:rect l="l" t="t" r="r" b="b"/>
              <a:pathLst>
                <a:path w="2983" h="1125" fill="none" extrusionOk="0">
                  <a:moveTo>
                    <a:pt x="1" y="1090"/>
                  </a:moveTo>
                  <a:cubicBezTo>
                    <a:pt x="789" y="1125"/>
                    <a:pt x="1793" y="929"/>
                    <a:pt x="2435" y="477"/>
                  </a:cubicBezTo>
                  <a:cubicBezTo>
                    <a:pt x="2631" y="342"/>
                    <a:pt x="2812" y="186"/>
                    <a:pt x="2972" y="16"/>
                  </a:cubicBezTo>
                  <a:cubicBezTo>
                    <a:pt x="2977" y="11"/>
                    <a:pt x="2982" y="6"/>
                    <a:pt x="2982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675" name="Google Shape;1596;p8">
              <a:extLst>
                <a:ext uri="{FF2B5EF4-FFF2-40B4-BE49-F238E27FC236}">
                  <a16:creationId xmlns:a16="http://schemas.microsoft.com/office/drawing/2014/main" id="{32F2FDE1-60F0-720E-01DA-2241ED822520}"/>
                </a:ext>
              </a:extLst>
            </p:cNvPr>
            <p:cNvSpPr/>
            <p:nvPr/>
          </p:nvSpPr>
          <p:spPr>
            <a:xfrm>
              <a:off x="1730574" y="1716320"/>
              <a:ext cx="21855" cy="23211"/>
            </a:xfrm>
            <a:custGeom>
              <a:avLst/>
              <a:gdLst/>
              <a:ahLst/>
              <a:cxnLst/>
              <a:rect l="l" t="t" r="r" b="b"/>
              <a:pathLst>
                <a:path w="875" h="930" fill="none" extrusionOk="0">
                  <a:moveTo>
                    <a:pt x="1" y="1"/>
                  </a:moveTo>
                  <a:cubicBezTo>
                    <a:pt x="151" y="71"/>
                    <a:pt x="292" y="166"/>
                    <a:pt x="412" y="282"/>
                  </a:cubicBezTo>
                  <a:cubicBezTo>
                    <a:pt x="613" y="457"/>
                    <a:pt x="774" y="683"/>
                    <a:pt x="874" y="929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sp>
        <p:nvSpPr>
          <p:cNvPr id="1597" name="Google Shape;1597;p8"/>
          <p:cNvSpPr txBox="1">
            <a:spLocks noGrp="1"/>
          </p:cNvSpPr>
          <p:nvPr>
            <p:ph type="title"/>
          </p:nvPr>
        </p:nvSpPr>
        <p:spPr>
          <a:xfrm>
            <a:off x="2776200" y="2239901"/>
            <a:ext cx="12735600" cy="5058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527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99;p9">
            <a:extLst>
              <a:ext uri="{FF2B5EF4-FFF2-40B4-BE49-F238E27FC236}">
                <a16:creationId xmlns:a16="http://schemas.microsoft.com/office/drawing/2014/main" id="{13DF87B2-3B0F-2526-700C-EA1C4A6834B1}"/>
              </a:ext>
            </a:extLst>
          </p:cNvPr>
          <p:cNvSpPr>
            <a:spLocks/>
          </p:cNvSpPr>
          <p:nvPr/>
        </p:nvSpPr>
        <p:spPr bwMode="auto">
          <a:xfrm flipH="1">
            <a:off x="-88900" y="6292850"/>
            <a:ext cx="19046825" cy="5611813"/>
          </a:xfrm>
          <a:custGeom>
            <a:avLst/>
            <a:gdLst>
              <a:gd name="T0" fmla="*/ 2987 w 118908"/>
              <a:gd name="T1" fmla="*/ 1 h 80897"/>
              <a:gd name="T2" fmla="*/ 0 w 118908"/>
              <a:gd name="T3" fmla="*/ 80596 h 80897"/>
              <a:gd name="T4" fmla="*/ 117924 w 118908"/>
              <a:gd name="T5" fmla="*/ 80596 h 80897"/>
              <a:gd name="T6" fmla="*/ 118908 w 118908"/>
              <a:gd name="T7" fmla="*/ 80897 h 80897"/>
              <a:gd name="T8" fmla="*/ 118908 w 118908"/>
              <a:gd name="T9" fmla="*/ 12007 h 80897"/>
              <a:gd name="T10" fmla="*/ 73654 w 118908"/>
              <a:gd name="T11" fmla="*/ 30799 h 80897"/>
              <a:gd name="T12" fmla="*/ 69894 w 118908"/>
              <a:gd name="T13" fmla="*/ 31016 h 80897"/>
              <a:gd name="T14" fmla="*/ 42770 w 118908"/>
              <a:gd name="T15" fmla="*/ 21835 h 80897"/>
              <a:gd name="T16" fmla="*/ 15294 w 118908"/>
              <a:gd name="T17" fmla="*/ 4006 h 80897"/>
              <a:gd name="T18" fmla="*/ 2987 w 118908"/>
              <a:gd name="T19" fmla="*/ 1 h 808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908" h="80897" extrusionOk="0">
                <a:moveTo>
                  <a:pt x="2987" y="1"/>
                </a:moveTo>
                <a:lnTo>
                  <a:pt x="0" y="80596"/>
                </a:lnTo>
                <a:lnTo>
                  <a:pt x="117924" y="80596"/>
                </a:lnTo>
                <a:cubicBezTo>
                  <a:pt x="118004" y="80596"/>
                  <a:pt x="118828" y="80897"/>
                  <a:pt x="118908" y="80897"/>
                </a:cubicBezTo>
                <a:lnTo>
                  <a:pt x="118908" y="12007"/>
                </a:lnTo>
                <a:cubicBezTo>
                  <a:pt x="102670" y="14597"/>
                  <a:pt x="89982" y="28887"/>
                  <a:pt x="73654" y="30799"/>
                </a:cubicBezTo>
                <a:cubicBezTo>
                  <a:pt x="72398" y="30946"/>
                  <a:pt x="71145" y="31016"/>
                  <a:pt x="69894" y="31016"/>
                </a:cubicBezTo>
                <a:cubicBezTo>
                  <a:pt x="60336" y="31016"/>
                  <a:pt x="50986" y="26926"/>
                  <a:pt x="42770" y="21835"/>
                </a:cubicBezTo>
                <a:cubicBezTo>
                  <a:pt x="33484" y="16083"/>
                  <a:pt x="25032" y="8960"/>
                  <a:pt x="15294" y="4006"/>
                </a:cubicBezTo>
                <a:cubicBezTo>
                  <a:pt x="11429" y="2034"/>
                  <a:pt x="7308" y="402"/>
                  <a:pt x="2987" y="1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3" name="Google Shape;1600;p9">
            <a:extLst>
              <a:ext uri="{FF2B5EF4-FFF2-40B4-BE49-F238E27FC236}">
                <a16:creationId xmlns:a16="http://schemas.microsoft.com/office/drawing/2014/main" id="{1C81FB54-C2E8-F7EF-5188-B48582AFE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0" y="-762000"/>
            <a:ext cx="11811000" cy="11811000"/>
          </a:xfrm>
          <a:prstGeom prst="ellipse">
            <a:avLst/>
          </a:pr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800"/>
          </a:p>
        </p:txBody>
      </p:sp>
      <p:sp>
        <p:nvSpPr>
          <p:cNvPr id="4" name="Google Shape;1601;p9">
            <a:extLst>
              <a:ext uri="{FF2B5EF4-FFF2-40B4-BE49-F238E27FC236}">
                <a16:creationId xmlns:a16="http://schemas.microsoft.com/office/drawing/2014/main" id="{F6F3FE22-7EF1-6C35-7798-62FC49AF8017}"/>
              </a:ext>
            </a:extLst>
          </p:cNvPr>
          <p:cNvSpPr/>
          <p:nvPr/>
        </p:nvSpPr>
        <p:spPr>
          <a:xfrm flipH="1">
            <a:off x="0" y="7664450"/>
            <a:ext cx="18288000" cy="2444750"/>
          </a:xfrm>
          <a:custGeom>
            <a:avLst/>
            <a:gdLst/>
            <a:ahLst/>
            <a:cxnLst/>
            <a:rect l="l" t="t" r="r" b="b"/>
            <a:pathLst>
              <a:path w="108242" h="34046" extrusionOk="0">
                <a:moveTo>
                  <a:pt x="1249" y="1"/>
                </a:moveTo>
                <a:cubicBezTo>
                  <a:pt x="833" y="1"/>
                  <a:pt x="417" y="7"/>
                  <a:pt x="0" y="20"/>
                </a:cubicBezTo>
                <a:lnTo>
                  <a:pt x="0" y="34046"/>
                </a:lnTo>
                <a:lnTo>
                  <a:pt x="108242" y="34046"/>
                </a:lnTo>
                <a:lnTo>
                  <a:pt x="108242" y="22491"/>
                </a:lnTo>
                <a:cubicBezTo>
                  <a:pt x="99670" y="23739"/>
                  <a:pt x="90990" y="24819"/>
                  <a:pt x="82399" y="24819"/>
                </a:cubicBezTo>
                <a:cubicBezTo>
                  <a:pt x="75817" y="24819"/>
                  <a:pt x="69288" y="24185"/>
                  <a:pt x="62902" y="22506"/>
                </a:cubicBezTo>
                <a:cubicBezTo>
                  <a:pt x="53767" y="20102"/>
                  <a:pt x="45355" y="15670"/>
                  <a:pt x="36917" y="11364"/>
                </a:cubicBezTo>
                <a:cubicBezTo>
                  <a:pt x="35175" y="10475"/>
                  <a:pt x="33429" y="9592"/>
                  <a:pt x="31677" y="8733"/>
                </a:cubicBezTo>
                <a:cubicBezTo>
                  <a:pt x="22119" y="4054"/>
                  <a:pt x="11836" y="1"/>
                  <a:pt x="12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sp>
        <p:nvSpPr>
          <p:cNvPr id="5" name="Google Shape;1602;p9">
            <a:extLst>
              <a:ext uri="{FF2B5EF4-FFF2-40B4-BE49-F238E27FC236}">
                <a16:creationId xmlns:a16="http://schemas.microsoft.com/office/drawing/2014/main" id="{CEB59797-F1D4-78B4-352D-1BE13FD810D7}"/>
              </a:ext>
            </a:extLst>
          </p:cNvPr>
          <p:cNvSpPr/>
          <p:nvPr/>
        </p:nvSpPr>
        <p:spPr>
          <a:xfrm flipH="1">
            <a:off x="1055688" y="8115300"/>
            <a:ext cx="17232312" cy="1543050"/>
          </a:xfrm>
          <a:custGeom>
            <a:avLst/>
            <a:gdLst/>
            <a:ahLst/>
            <a:cxnLst/>
            <a:rect l="l" t="t" r="r" b="b"/>
            <a:pathLst>
              <a:path w="71325" h="21506" extrusionOk="0">
                <a:moveTo>
                  <a:pt x="66486" y="1"/>
                </a:moveTo>
                <a:cubicBezTo>
                  <a:pt x="57639" y="1"/>
                  <a:pt x="48667" y="1874"/>
                  <a:pt x="39989" y="3894"/>
                </a:cubicBezTo>
                <a:cubicBezTo>
                  <a:pt x="33911" y="5309"/>
                  <a:pt x="27832" y="6780"/>
                  <a:pt x="21658" y="7743"/>
                </a:cubicBezTo>
                <a:cubicBezTo>
                  <a:pt x="17551" y="8389"/>
                  <a:pt x="13389" y="8805"/>
                  <a:pt x="9228" y="8805"/>
                </a:cubicBezTo>
                <a:cubicBezTo>
                  <a:pt x="7182" y="8805"/>
                  <a:pt x="5136" y="8705"/>
                  <a:pt x="3097" y="8481"/>
                </a:cubicBezTo>
                <a:cubicBezTo>
                  <a:pt x="2058" y="8366"/>
                  <a:pt x="1029" y="8230"/>
                  <a:pt x="0" y="8050"/>
                </a:cubicBezTo>
                <a:lnTo>
                  <a:pt x="0" y="8050"/>
                </a:lnTo>
                <a:cubicBezTo>
                  <a:pt x="8438" y="12356"/>
                  <a:pt x="16850" y="16788"/>
                  <a:pt x="25985" y="19192"/>
                </a:cubicBezTo>
                <a:cubicBezTo>
                  <a:pt x="32371" y="20871"/>
                  <a:pt x="38900" y="21505"/>
                  <a:pt x="45482" y="21505"/>
                </a:cubicBezTo>
                <a:cubicBezTo>
                  <a:pt x="54073" y="21505"/>
                  <a:pt x="62753" y="20425"/>
                  <a:pt x="71325" y="19177"/>
                </a:cubicBezTo>
                <a:lnTo>
                  <a:pt x="71325" y="199"/>
                </a:lnTo>
                <a:cubicBezTo>
                  <a:pt x="69718" y="64"/>
                  <a:pt x="68104" y="1"/>
                  <a:pt x="6648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6" name="Google Shape;1603;p9">
            <a:extLst>
              <a:ext uri="{FF2B5EF4-FFF2-40B4-BE49-F238E27FC236}">
                <a16:creationId xmlns:a16="http://schemas.microsoft.com/office/drawing/2014/main" id="{FA041B84-CB65-134B-C3AE-754CE8A52FE9}"/>
              </a:ext>
            </a:extLst>
          </p:cNvPr>
          <p:cNvGrpSpPr>
            <a:grpSpLocks/>
          </p:cNvGrpSpPr>
          <p:nvPr/>
        </p:nvGrpSpPr>
        <p:grpSpPr bwMode="auto">
          <a:xfrm rot="571637">
            <a:off x="7035800" y="8286750"/>
            <a:ext cx="3440113" cy="1128713"/>
            <a:chOff x="1656825" y="3872400"/>
            <a:chExt cx="835625" cy="274075"/>
          </a:xfrm>
        </p:grpSpPr>
        <p:sp>
          <p:nvSpPr>
            <p:cNvPr id="7" name="Google Shape;1604;p9">
              <a:extLst>
                <a:ext uri="{FF2B5EF4-FFF2-40B4-BE49-F238E27FC236}">
                  <a16:creationId xmlns:a16="http://schemas.microsoft.com/office/drawing/2014/main" id="{32557DB9-4A8C-0D8E-2E2F-E2F26045E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" name="Google Shape;1605;p9">
              <a:extLst>
                <a:ext uri="{FF2B5EF4-FFF2-40B4-BE49-F238E27FC236}">
                  <a16:creationId xmlns:a16="http://schemas.microsoft.com/office/drawing/2014/main" id="{412A9270-135E-5EAD-7D48-BB5005B45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1606;p9">
              <a:extLst>
                <a:ext uri="{FF2B5EF4-FFF2-40B4-BE49-F238E27FC236}">
                  <a16:creationId xmlns:a16="http://schemas.microsoft.com/office/drawing/2014/main" id="{D5BE85F8-5531-00B2-0D48-EA9327DF6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1607;p9">
              <a:extLst>
                <a:ext uri="{FF2B5EF4-FFF2-40B4-BE49-F238E27FC236}">
                  <a16:creationId xmlns:a16="http://schemas.microsoft.com/office/drawing/2014/main" id="{83D2AE0B-AE03-C15C-0D48-7A1C63CEC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1608;p9">
              <a:extLst>
                <a:ext uri="{FF2B5EF4-FFF2-40B4-BE49-F238E27FC236}">
                  <a16:creationId xmlns:a16="http://schemas.microsoft.com/office/drawing/2014/main" id="{A748BAE7-5377-312A-17DF-01E812FF5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1609;p9">
              <a:extLst>
                <a:ext uri="{FF2B5EF4-FFF2-40B4-BE49-F238E27FC236}">
                  <a16:creationId xmlns:a16="http://schemas.microsoft.com/office/drawing/2014/main" id="{67778E57-D501-E8E3-2897-A05D7C8EC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1610;p9">
              <a:extLst>
                <a:ext uri="{FF2B5EF4-FFF2-40B4-BE49-F238E27FC236}">
                  <a16:creationId xmlns:a16="http://schemas.microsoft.com/office/drawing/2014/main" id="{09651CA3-96D5-15C6-A18F-628E93B2E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1611;p9">
              <a:extLst>
                <a:ext uri="{FF2B5EF4-FFF2-40B4-BE49-F238E27FC236}">
                  <a16:creationId xmlns:a16="http://schemas.microsoft.com/office/drawing/2014/main" id="{F5083DB5-20E4-6230-7EDA-5009BF4BE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1612;p9">
              <a:extLst>
                <a:ext uri="{FF2B5EF4-FFF2-40B4-BE49-F238E27FC236}">
                  <a16:creationId xmlns:a16="http://schemas.microsoft.com/office/drawing/2014/main" id="{DE9E0578-4394-4D22-E0C5-517620AAE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1613;p9">
              <a:extLst>
                <a:ext uri="{FF2B5EF4-FFF2-40B4-BE49-F238E27FC236}">
                  <a16:creationId xmlns:a16="http://schemas.microsoft.com/office/drawing/2014/main" id="{7B488CB6-9071-FA4D-218B-C5F79569D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1614;p9">
              <a:extLst>
                <a:ext uri="{FF2B5EF4-FFF2-40B4-BE49-F238E27FC236}">
                  <a16:creationId xmlns:a16="http://schemas.microsoft.com/office/drawing/2014/main" id="{5A2C8595-5F63-FABA-F267-2C8A9840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1615;p9">
              <a:extLst>
                <a:ext uri="{FF2B5EF4-FFF2-40B4-BE49-F238E27FC236}">
                  <a16:creationId xmlns:a16="http://schemas.microsoft.com/office/drawing/2014/main" id="{63A9FAAE-BF61-EFD1-8FCB-04F46D156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1616;p9">
              <a:extLst>
                <a:ext uri="{FF2B5EF4-FFF2-40B4-BE49-F238E27FC236}">
                  <a16:creationId xmlns:a16="http://schemas.microsoft.com/office/drawing/2014/main" id="{D5A5A032-01BC-071D-ADCF-C393972F0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1617;p9">
              <a:extLst>
                <a:ext uri="{FF2B5EF4-FFF2-40B4-BE49-F238E27FC236}">
                  <a16:creationId xmlns:a16="http://schemas.microsoft.com/office/drawing/2014/main" id="{DEDD78FD-974C-9768-0DB3-6F68E77BD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618;p9">
              <a:extLst>
                <a:ext uri="{FF2B5EF4-FFF2-40B4-BE49-F238E27FC236}">
                  <a16:creationId xmlns:a16="http://schemas.microsoft.com/office/drawing/2014/main" id="{699F7FCC-4343-72F2-CDB9-A99352FC6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1619;p9">
              <a:extLst>
                <a:ext uri="{FF2B5EF4-FFF2-40B4-BE49-F238E27FC236}">
                  <a16:creationId xmlns:a16="http://schemas.microsoft.com/office/drawing/2014/main" id="{F9E77EC1-5511-C361-8444-032DA38D7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1620;p9">
              <a:extLst>
                <a:ext uri="{FF2B5EF4-FFF2-40B4-BE49-F238E27FC236}">
                  <a16:creationId xmlns:a16="http://schemas.microsoft.com/office/drawing/2014/main" id="{8AF4C7F3-589B-D830-EA31-0AC666CAD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1621;p9">
              <a:extLst>
                <a:ext uri="{FF2B5EF4-FFF2-40B4-BE49-F238E27FC236}">
                  <a16:creationId xmlns:a16="http://schemas.microsoft.com/office/drawing/2014/main" id="{94922405-794B-EBAD-1F1F-A359C6E89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1622;p9">
              <a:extLst>
                <a:ext uri="{FF2B5EF4-FFF2-40B4-BE49-F238E27FC236}">
                  <a16:creationId xmlns:a16="http://schemas.microsoft.com/office/drawing/2014/main" id="{B7128F83-861D-5482-8D4D-EC6D64C47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1623;p9">
              <a:extLst>
                <a:ext uri="{FF2B5EF4-FFF2-40B4-BE49-F238E27FC236}">
                  <a16:creationId xmlns:a16="http://schemas.microsoft.com/office/drawing/2014/main" id="{7EF041EB-C793-0796-D916-4DE1A52F4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1624;p9">
              <a:extLst>
                <a:ext uri="{FF2B5EF4-FFF2-40B4-BE49-F238E27FC236}">
                  <a16:creationId xmlns:a16="http://schemas.microsoft.com/office/drawing/2014/main" id="{B5397246-9CDB-8884-7EA4-1AD0EE925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1625;p9">
              <a:extLst>
                <a:ext uri="{FF2B5EF4-FFF2-40B4-BE49-F238E27FC236}">
                  <a16:creationId xmlns:a16="http://schemas.microsoft.com/office/drawing/2014/main" id="{0B740563-F883-B8E8-3A3E-ADC9343B7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1626;p9">
              <a:extLst>
                <a:ext uri="{FF2B5EF4-FFF2-40B4-BE49-F238E27FC236}">
                  <a16:creationId xmlns:a16="http://schemas.microsoft.com/office/drawing/2014/main" id="{399466AF-264F-E0E8-E24D-25B4E6BED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1627;p9">
              <a:extLst>
                <a:ext uri="{FF2B5EF4-FFF2-40B4-BE49-F238E27FC236}">
                  <a16:creationId xmlns:a16="http://schemas.microsoft.com/office/drawing/2014/main" id="{79C61A54-3B7A-DED5-BBC2-65D84CB60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1628;p9">
              <a:extLst>
                <a:ext uri="{FF2B5EF4-FFF2-40B4-BE49-F238E27FC236}">
                  <a16:creationId xmlns:a16="http://schemas.microsoft.com/office/drawing/2014/main" id="{7D5A5EFD-754D-41B1-B9D5-573EB98CA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1629;p9">
              <a:extLst>
                <a:ext uri="{FF2B5EF4-FFF2-40B4-BE49-F238E27FC236}">
                  <a16:creationId xmlns:a16="http://schemas.microsoft.com/office/drawing/2014/main" id="{508AF386-D4CE-3440-465F-2306E4B3C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3" name="Google Shape;1630;p9">
            <a:extLst>
              <a:ext uri="{FF2B5EF4-FFF2-40B4-BE49-F238E27FC236}">
                <a16:creationId xmlns:a16="http://schemas.microsoft.com/office/drawing/2014/main" id="{2F29D7AC-1086-3AA6-F303-260C70DA7C24}"/>
              </a:ext>
            </a:extLst>
          </p:cNvPr>
          <p:cNvSpPr/>
          <p:nvPr/>
        </p:nvSpPr>
        <p:spPr>
          <a:xfrm>
            <a:off x="0" y="7877175"/>
            <a:ext cx="18288000" cy="2443163"/>
          </a:xfrm>
          <a:custGeom>
            <a:avLst/>
            <a:gdLst/>
            <a:ahLst/>
            <a:cxnLst/>
            <a:rect l="l" t="t" r="r" b="b"/>
            <a:pathLst>
              <a:path w="108242" h="34046" extrusionOk="0">
                <a:moveTo>
                  <a:pt x="1249" y="1"/>
                </a:moveTo>
                <a:cubicBezTo>
                  <a:pt x="833" y="1"/>
                  <a:pt x="417" y="7"/>
                  <a:pt x="0" y="20"/>
                </a:cubicBezTo>
                <a:lnTo>
                  <a:pt x="0" y="34046"/>
                </a:lnTo>
                <a:lnTo>
                  <a:pt x="108242" y="34046"/>
                </a:lnTo>
                <a:lnTo>
                  <a:pt x="108242" y="22491"/>
                </a:lnTo>
                <a:cubicBezTo>
                  <a:pt x="99670" y="23739"/>
                  <a:pt x="90990" y="24819"/>
                  <a:pt x="82399" y="24819"/>
                </a:cubicBezTo>
                <a:cubicBezTo>
                  <a:pt x="75817" y="24819"/>
                  <a:pt x="69288" y="24185"/>
                  <a:pt x="62902" y="22506"/>
                </a:cubicBezTo>
                <a:cubicBezTo>
                  <a:pt x="53767" y="20102"/>
                  <a:pt x="45355" y="15670"/>
                  <a:pt x="36917" y="11364"/>
                </a:cubicBezTo>
                <a:cubicBezTo>
                  <a:pt x="35175" y="10475"/>
                  <a:pt x="33429" y="9592"/>
                  <a:pt x="31677" y="8733"/>
                </a:cubicBezTo>
                <a:cubicBezTo>
                  <a:pt x="22119" y="4054"/>
                  <a:pt x="11836" y="1"/>
                  <a:pt x="12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34" name="Google Shape;1631;p9">
            <a:extLst>
              <a:ext uri="{FF2B5EF4-FFF2-40B4-BE49-F238E27FC236}">
                <a16:creationId xmlns:a16="http://schemas.microsoft.com/office/drawing/2014/main" id="{C840201D-6777-8FE1-A9C6-E8C6BA351288}"/>
              </a:ext>
            </a:extLst>
          </p:cNvPr>
          <p:cNvGrpSpPr>
            <a:grpSpLocks/>
          </p:cNvGrpSpPr>
          <p:nvPr/>
        </p:nvGrpSpPr>
        <p:grpSpPr bwMode="auto">
          <a:xfrm>
            <a:off x="-874713" y="325438"/>
            <a:ext cx="5489576" cy="1914525"/>
            <a:chOff x="4830925" y="3166050"/>
            <a:chExt cx="1936475" cy="675750"/>
          </a:xfrm>
        </p:grpSpPr>
        <p:sp>
          <p:nvSpPr>
            <p:cNvPr id="35" name="Google Shape;1632;p9">
              <a:extLst>
                <a:ext uri="{FF2B5EF4-FFF2-40B4-BE49-F238E27FC236}">
                  <a16:creationId xmlns:a16="http://schemas.microsoft.com/office/drawing/2014/main" id="{E3CD72D7-DF8B-DB67-F8AB-6136CAA6A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1250" y="3643625"/>
              <a:ext cx="283500" cy="174475"/>
            </a:xfrm>
            <a:custGeom>
              <a:avLst/>
              <a:gdLst>
                <a:gd name="T0" fmla="*/ 11339 w 11340"/>
                <a:gd name="T1" fmla="*/ 1 h 6979"/>
                <a:gd name="T2" fmla="*/ 5798 w 11340"/>
                <a:gd name="T3" fmla="*/ 990 h 6979"/>
                <a:gd name="T4" fmla="*/ 5073 w 11340"/>
                <a:gd name="T5" fmla="*/ 1002 h 6979"/>
                <a:gd name="T6" fmla="*/ 4478 w 11340"/>
                <a:gd name="T7" fmla="*/ 995 h 6979"/>
                <a:gd name="T8" fmla="*/ 0 w 11340"/>
                <a:gd name="T9" fmla="*/ 6928 h 6979"/>
                <a:gd name="T10" fmla="*/ 1968 w 11340"/>
                <a:gd name="T11" fmla="*/ 6979 h 6979"/>
                <a:gd name="T12" fmla="*/ 2244 w 11340"/>
                <a:gd name="T13" fmla="*/ 6978 h 6979"/>
                <a:gd name="T14" fmla="*/ 11339 w 11340"/>
                <a:gd name="T15" fmla="*/ 1 h 6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340" h="6979" extrusionOk="0">
                  <a:moveTo>
                    <a:pt x="11339" y="1"/>
                  </a:moveTo>
                  <a:cubicBezTo>
                    <a:pt x="9567" y="613"/>
                    <a:pt x="7695" y="924"/>
                    <a:pt x="5798" y="990"/>
                  </a:cubicBezTo>
                  <a:cubicBezTo>
                    <a:pt x="5557" y="998"/>
                    <a:pt x="5315" y="1002"/>
                    <a:pt x="5073" y="1002"/>
                  </a:cubicBezTo>
                  <a:cubicBezTo>
                    <a:pt x="4875" y="1002"/>
                    <a:pt x="4676" y="999"/>
                    <a:pt x="4478" y="995"/>
                  </a:cubicBezTo>
                  <a:cubicBezTo>
                    <a:pt x="2671" y="2706"/>
                    <a:pt x="1145" y="4719"/>
                    <a:pt x="0" y="6928"/>
                  </a:cubicBezTo>
                  <a:cubicBezTo>
                    <a:pt x="656" y="6963"/>
                    <a:pt x="1312" y="6979"/>
                    <a:pt x="1968" y="6979"/>
                  </a:cubicBezTo>
                  <a:cubicBezTo>
                    <a:pt x="2060" y="6979"/>
                    <a:pt x="2152" y="6978"/>
                    <a:pt x="2244" y="6978"/>
                  </a:cubicBezTo>
                  <a:cubicBezTo>
                    <a:pt x="5803" y="5472"/>
                    <a:pt x="8975" y="3048"/>
                    <a:pt x="1133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1633;p9">
              <a:extLst>
                <a:ext uri="{FF2B5EF4-FFF2-40B4-BE49-F238E27FC236}">
                  <a16:creationId xmlns:a16="http://schemas.microsoft.com/office/drawing/2014/main" id="{3A6EB7D8-D2DF-53C0-36D9-39532B1FE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9450" y="3524900"/>
              <a:ext cx="743750" cy="291925"/>
            </a:xfrm>
            <a:custGeom>
              <a:avLst/>
              <a:gdLst>
                <a:gd name="T0" fmla="*/ 21894 w 29750"/>
                <a:gd name="T1" fmla="*/ 6682 h 11677"/>
                <a:gd name="T2" fmla="*/ 22176 w 29750"/>
                <a:gd name="T3" fmla="*/ 6968 h 11677"/>
                <a:gd name="T4" fmla="*/ 21894 w 29750"/>
                <a:gd name="T5" fmla="*/ 7249 h 11677"/>
                <a:gd name="T6" fmla="*/ 21608 w 29750"/>
                <a:gd name="T7" fmla="*/ 6968 h 11677"/>
                <a:gd name="T8" fmla="*/ 21894 w 29750"/>
                <a:gd name="T9" fmla="*/ 6682 h 11677"/>
                <a:gd name="T10" fmla="*/ 25303 w 29750"/>
                <a:gd name="T11" fmla="*/ 6682 h 11677"/>
                <a:gd name="T12" fmla="*/ 25589 w 29750"/>
                <a:gd name="T13" fmla="*/ 6968 h 11677"/>
                <a:gd name="T14" fmla="*/ 25303 w 29750"/>
                <a:gd name="T15" fmla="*/ 7249 h 11677"/>
                <a:gd name="T16" fmla="*/ 25022 w 29750"/>
                <a:gd name="T17" fmla="*/ 6968 h 11677"/>
                <a:gd name="T18" fmla="*/ 25303 w 29750"/>
                <a:gd name="T19" fmla="*/ 6682 h 11677"/>
                <a:gd name="T20" fmla="*/ 21041 w 29750"/>
                <a:gd name="T21" fmla="*/ 7536 h 11677"/>
                <a:gd name="T22" fmla="*/ 21327 w 29750"/>
                <a:gd name="T23" fmla="*/ 7817 h 11677"/>
                <a:gd name="T24" fmla="*/ 21041 w 29750"/>
                <a:gd name="T25" fmla="*/ 8103 h 11677"/>
                <a:gd name="T26" fmla="*/ 20755 w 29750"/>
                <a:gd name="T27" fmla="*/ 7817 h 11677"/>
                <a:gd name="T28" fmla="*/ 21041 w 29750"/>
                <a:gd name="T29" fmla="*/ 7536 h 11677"/>
                <a:gd name="T30" fmla="*/ 22748 w 29750"/>
                <a:gd name="T31" fmla="*/ 8103 h 11677"/>
                <a:gd name="T32" fmla="*/ 23029 w 29750"/>
                <a:gd name="T33" fmla="*/ 8384 h 11677"/>
                <a:gd name="T34" fmla="*/ 22748 w 29750"/>
                <a:gd name="T35" fmla="*/ 8670 h 11677"/>
                <a:gd name="T36" fmla="*/ 22462 w 29750"/>
                <a:gd name="T37" fmla="*/ 8384 h 11677"/>
                <a:gd name="T38" fmla="*/ 22748 w 29750"/>
                <a:gd name="T39" fmla="*/ 8103 h 11677"/>
                <a:gd name="T40" fmla="*/ 4206 w 29750"/>
                <a:gd name="T41" fmla="*/ 1 h 11677"/>
                <a:gd name="T42" fmla="*/ 0 w 29750"/>
                <a:gd name="T43" fmla="*/ 744 h 11677"/>
                <a:gd name="T44" fmla="*/ 1245 w 29750"/>
                <a:gd name="T45" fmla="*/ 1889 h 11677"/>
                <a:gd name="T46" fmla="*/ 25272 w 29750"/>
                <a:gd name="T47" fmla="*/ 11677 h 11677"/>
                <a:gd name="T48" fmla="*/ 29750 w 29750"/>
                <a:gd name="T49" fmla="*/ 5744 h 11677"/>
                <a:gd name="T50" fmla="*/ 23536 w 29750"/>
                <a:gd name="T51" fmla="*/ 4825 h 11677"/>
                <a:gd name="T52" fmla="*/ 15033 w 29750"/>
                <a:gd name="T53" fmla="*/ 1794 h 11677"/>
                <a:gd name="T54" fmla="*/ 5050 w 29750"/>
                <a:gd name="T55" fmla="*/ 17 h 11677"/>
                <a:gd name="T56" fmla="*/ 4206 w 29750"/>
                <a:gd name="T57" fmla="*/ 1 h 11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750" h="11677" extrusionOk="0">
                  <a:moveTo>
                    <a:pt x="21894" y="6682"/>
                  </a:moveTo>
                  <a:cubicBezTo>
                    <a:pt x="22050" y="6682"/>
                    <a:pt x="22176" y="6808"/>
                    <a:pt x="22176" y="6968"/>
                  </a:cubicBezTo>
                  <a:cubicBezTo>
                    <a:pt x="22176" y="7124"/>
                    <a:pt x="22050" y="7249"/>
                    <a:pt x="21894" y="7249"/>
                  </a:cubicBezTo>
                  <a:cubicBezTo>
                    <a:pt x="21739" y="7249"/>
                    <a:pt x="21608" y="7124"/>
                    <a:pt x="21608" y="6968"/>
                  </a:cubicBezTo>
                  <a:cubicBezTo>
                    <a:pt x="21608" y="6808"/>
                    <a:pt x="21739" y="6682"/>
                    <a:pt x="21894" y="6682"/>
                  </a:cubicBezTo>
                  <a:close/>
                  <a:moveTo>
                    <a:pt x="25303" y="6682"/>
                  </a:moveTo>
                  <a:cubicBezTo>
                    <a:pt x="25463" y="6682"/>
                    <a:pt x="25589" y="6808"/>
                    <a:pt x="25589" y="6968"/>
                  </a:cubicBezTo>
                  <a:cubicBezTo>
                    <a:pt x="25589" y="7124"/>
                    <a:pt x="25463" y="7249"/>
                    <a:pt x="25303" y="7249"/>
                  </a:cubicBezTo>
                  <a:cubicBezTo>
                    <a:pt x="25147" y="7249"/>
                    <a:pt x="25022" y="7124"/>
                    <a:pt x="25022" y="6968"/>
                  </a:cubicBezTo>
                  <a:cubicBezTo>
                    <a:pt x="25022" y="6808"/>
                    <a:pt x="25147" y="6682"/>
                    <a:pt x="25303" y="6682"/>
                  </a:cubicBezTo>
                  <a:close/>
                  <a:moveTo>
                    <a:pt x="21041" y="7536"/>
                  </a:moveTo>
                  <a:cubicBezTo>
                    <a:pt x="21197" y="7536"/>
                    <a:pt x="21327" y="7661"/>
                    <a:pt x="21327" y="7817"/>
                  </a:cubicBezTo>
                  <a:cubicBezTo>
                    <a:pt x="21327" y="7977"/>
                    <a:pt x="21197" y="8103"/>
                    <a:pt x="21041" y="8103"/>
                  </a:cubicBezTo>
                  <a:cubicBezTo>
                    <a:pt x="20886" y="8103"/>
                    <a:pt x="20755" y="7977"/>
                    <a:pt x="20755" y="7817"/>
                  </a:cubicBezTo>
                  <a:cubicBezTo>
                    <a:pt x="20755" y="7661"/>
                    <a:pt x="20886" y="7536"/>
                    <a:pt x="21041" y="7536"/>
                  </a:cubicBezTo>
                  <a:close/>
                  <a:moveTo>
                    <a:pt x="22748" y="8103"/>
                  </a:moveTo>
                  <a:cubicBezTo>
                    <a:pt x="22903" y="8103"/>
                    <a:pt x="23029" y="8228"/>
                    <a:pt x="23029" y="8384"/>
                  </a:cubicBezTo>
                  <a:cubicBezTo>
                    <a:pt x="23029" y="8544"/>
                    <a:pt x="22903" y="8670"/>
                    <a:pt x="22748" y="8670"/>
                  </a:cubicBezTo>
                  <a:cubicBezTo>
                    <a:pt x="22587" y="8670"/>
                    <a:pt x="22462" y="8544"/>
                    <a:pt x="22462" y="8384"/>
                  </a:cubicBezTo>
                  <a:cubicBezTo>
                    <a:pt x="22462" y="8228"/>
                    <a:pt x="22587" y="8103"/>
                    <a:pt x="22748" y="8103"/>
                  </a:cubicBezTo>
                  <a:close/>
                  <a:moveTo>
                    <a:pt x="4206" y="1"/>
                  </a:moveTo>
                  <a:cubicBezTo>
                    <a:pt x="2763" y="1"/>
                    <a:pt x="1306" y="157"/>
                    <a:pt x="0" y="744"/>
                  </a:cubicBezTo>
                  <a:cubicBezTo>
                    <a:pt x="412" y="1136"/>
                    <a:pt x="823" y="1517"/>
                    <a:pt x="1245" y="1889"/>
                  </a:cubicBezTo>
                  <a:cubicBezTo>
                    <a:pt x="7850" y="7731"/>
                    <a:pt x="16474" y="11225"/>
                    <a:pt x="25272" y="11677"/>
                  </a:cubicBezTo>
                  <a:cubicBezTo>
                    <a:pt x="26417" y="9468"/>
                    <a:pt x="27943" y="7455"/>
                    <a:pt x="29750" y="5744"/>
                  </a:cubicBezTo>
                  <a:cubicBezTo>
                    <a:pt x="27652" y="5694"/>
                    <a:pt x="25549" y="5362"/>
                    <a:pt x="23536" y="4825"/>
                  </a:cubicBezTo>
                  <a:cubicBezTo>
                    <a:pt x="20630" y="4042"/>
                    <a:pt x="17889" y="2737"/>
                    <a:pt x="15033" y="1794"/>
                  </a:cubicBezTo>
                  <a:cubicBezTo>
                    <a:pt x="11816" y="729"/>
                    <a:pt x="8443" y="127"/>
                    <a:pt x="5050" y="17"/>
                  </a:cubicBezTo>
                  <a:cubicBezTo>
                    <a:pt x="4770" y="7"/>
                    <a:pt x="4488" y="1"/>
                    <a:pt x="42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1634;p9">
              <a:extLst>
                <a:ext uri="{FF2B5EF4-FFF2-40B4-BE49-F238E27FC236}">
                  <a16:creationId xmlns:a16="http://schemas.microsoft.com/office/drawing/2014/main" id="{B5ECA44B-D47D-169A-86E6-FD3BD8E46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7350" y="3291150"/>
              <a:ext cx="812025" cy="526925"/>
            </a:xfrm>
            <a:custGeom>
              <a:avLst/>
              <a:gdLst>
                <a:gd name="T0" fmla="*/ 32425 w 32481"/>
                <a:gd name="T1" fmla="*/ 1 h 21077"/>
                <a:gd name="T2" fmla="*/ 27647 w 32481"/>
                <a:gd name="T3" fmla="*/ 4538 h 21077"/>
                <a:gd name="T4" fmla="*/ 22522 w 32481"/>
                <a:gd name="T5" fmla="*/ 6887 h 21077"/>
                <a:gd name="T6" fmla="*/ 19972 w 32481"/>
                <a:gd name="T7" fmla="*/ 8825 h 21077"/>
                <a:gd name="T8" fmla="*/ 14687 w 32481"/>
                <a:gd name="T9" fmla="*/ 10717 h 21077"/>
                <a:gd name="T10" fmla="*/ 9095 w 32481"/>
                <a:gd name="T11" fmla="*/ 14100 h 21077"/>
                <a:gd name="T12" fmla="*/ 0 w 32481"/>
                <a:gd name="T13" fmla="*/ 21077 h 21077"/>
                <a:gd name="T14" fmla="*/ 412 w 32481"/>
                <a:gd name="T15" fmla="*/ 21072 h 21077"/>
                <a:gd name="T16" fmla="*/ 19701 w 32481"/>
                <a:gd name="T17" fmla="*/ 15561 h 21077"/>
                <a:gd name="T18" fmla="*/ 32380 w 32481"/>
                <a:gd name="T19" fmla="*/ 989 h 21077"/>
                <a:gd name="T20" fmla="*/ 32480 w 32481"/>
                <a:gd name="T21" fmla="*/ 11 h 21077"/>
                <a:gd name="T22" fmla="*/ 32425 w 32481"/>
                <a:gd name="T23" fmla="*/ 1 h 2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481" h="21077" extrusionOk="0">
                  <a:moveTo>
                    <a:pt x="32425" y="1"/>
                  </a:moveTo>
                  <a:cubicBezTo>
                    <a:pt x="30332" y="1005"/>
                    <a:pt x="29413" y="3168"/>
                    <a:pt x="27647" y="4538"/>
                  </a:cubicBezTo>
                  <a:cubicBezTo>
                    <a:pt x="26161" y="5693"/>
                    <a:pt x="24158" y="5944"/>
                    <a:pt x="22522" y="6887"/>
                  </a:cubicBezTo>
                  <a:cubicBezTo>
                    <a:pt x="21598" y="7424"/>
                    <a:pt x="20815" y="8167"/>
                    <a:pt x="19972" y="8825"/>
                  </a:cubicBezTo>
                  <a:cubicBezTo>
                    <a:pt x="18592" y="9899"/>
                    <a:pt x="16574" y="10712"/>
                    <a:pt x="14687" y="10717"/>
                  </a:cubicBezTo>
                  <a:cubicBezTo>
                    <a:pt x="13035" y="12298"/>
                    <a:pt x="11133" y="13397"/>
                    <a:pt x="9095" y="14100"/>
                  </a:cubicBezTo>
                  <a:cubicBezTo>
                    <a:pt x="6731" y="17147"/>
                    <a:pt x="3559" y="19571"/>
                    <a:pt x="0" y="21077"/>
                  </a:cubicBezTo>
                  <a:cubicBezTo>
                    <a:pt x="136" y="21077"/>
                    <a:pt x="276" y="21072"/>
                    <a:pt x="412" y="21072"/>
                  </a:cubicBezTo>
                  <a:cubicBezTo>
                    <a:pt x="7173" y="20946"/>
                    <a:pt x="13879" y="18999"/>
                    <a:pt x="19701" y="15561"/>
                  </a:cubicBezTo>
                  <a:cubicBezTo>
                    <a:pt x="25072" y="12388"/>
                    <a:pt x="31401" y="7595"/>
                    <a:pt x="32380" y="989"/>
                  </a:cubicBezTo>
                  <a:cubicBezTo>
                    <a:pt x="32425" y="663"/>
                    <a:pt x="32460" y="337"/>
                    <a:pt x="32480" y="11"/>
                  </a:cubicBezTo>
                  <a:lnTo>
                    <a:pt x="32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1635;p9">
              <a:extLst>
                <a:ext uri="{FF2B5EF4-FFF2-40B4-BE49-F238E27FC236}">
                  <a16:creationId xmlns:a16="http://schemas.microsoft.com/office/drawing/2014/main" id="{B7EEC352-B6A3-2BE4-4434-A30FE97C9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4725" y="3545750"/>
              <a:ext cx="139800" cy="97900"/>
            </a:xfrm>
            <a:custGeom>
              <a:avLst/>
              <a:gdLst>
                <a:gd name="T0" fmla="*/ 2419 w 5592"/>
                <a:gd name="T1" fmla="*/ 1 h 3916"/>
                <a:gd name="T2" fmla="*/ 0 w 5592"/>
                <a:gd name="T3" fmla="*/ 3916 h 3916"/>
                <a:gd name="T4" fmla="*/ 5592 w 5592"/>
                <a:gd name="T5" fmla="*/ 533 h 3916"/>
                <a:gd name="T6" fmla="*/ 4763 w 5592"/>
                <a:gd name="T7" fmla="*/ 478 h 3916"/>
                <a:gd name="T8" fmla="*/ 3905 w 5592"/>
                <a:gd name="T9" fmla="*/ 1045 h 3916"/>
                <a:gd name="T10" fmla="*/ 3685 w 5592"/>
                <a:gd name="T11" fmla="*/ 1064 h 3916"/>
                <a:gd name="T12" fmla="*/ 2419 w 5592"/>
                <a:gd name="T13" fmla="*/ 1 h 3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92" h="3916" extrusionOk="0">
                  <a:moveTo>
                    <a:pt x="2419" y="1"/>
                  </a:moveTo>
                  <a:cubicBezTo>
                    <a:pt x="1757" y="1391"/>
                    <a:pt x="944" y="2706"/>
                    <a:pt x="0" y="3916"/>
                  </a:cubicBezTo>
                  <a:cubicBezTo>
                    <a:pt x="2038" y="3213"/>
                    <a:pt x="3940" y="2114"/>
                    <a:pt x="5592" y="533"/>
                  </a:cubicBezTo>
                  <a:cubicBezTo>
                    <a:pt x="5311" y="533"/>
                    <a:pt x="5035" y="513"/>
                    <a:pt x="4763" y="478"/>
                  </a:cubicBezTo>
                  <a:cubicBezTo>
                    <a:pt x="4578" y="764"/>
                    <a:pt x="4272" y="980"/>
                    <a:pt x="3905" y="1045"/>
                  </a:cubicBezTo>
                  <a:cubicBezTo>
                    <a:pt x="3831" y="1058"/>
                    <a:pt x="3758" y="1064"/>
                    <a:pt x="3685" y="1064"/>
                  </a:cubicBezTo>
                  <a:cubicBezTo>
                    <a:pt x="3072" y="1064"/>
                    <a:pt x="2527" y="625"/>
                    <a:pt x="24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1636;p9">
              <a:extLst>
                <a:ext uri="{FF2B5EF4-FFF2-40B4-BE49-F238E27FC236}">
                  <a16:creationId xmlns:a16="http://schemas.microsoft.com/office/drawing/2014/main" id="{5CE89C16-04B4-667E-1861-7284D9BBC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0925" y="3166050"/>
              <a:ext cx="1936475" cy="502625"/>
            </a:xfrm>
            <a:custGeom>
              <a:avLst/>
              <a:gdLst>
                <a:gd name="T0" fmla="*/ 74276 w 77459"/>
                <a:gd name="T1" fmla="*/ 5120 h 20105"/>
                <a:gd name="T2" fmla="*/ 73709 w 77459"/>
                <a:gd name="T3" fmla="*/ 5120 h 20105"/>
                <a:gd name="T4" fmla="*/ 14024 w 77459"/>
                <a:gd name="T5" fmla="*/ 5401 h 20105"/>
                <a:gd name="T6" fmla="*/ 14024 w 77459"/>
                <a:gd name="T7" fmla="*/ 5973 h 20105"/>
                <a:gd name="T8" fmla="*/ 14024 w 77459"/>
                <a:gd name="T9" fmla="*/ 5401 h 20105"/>
                <a:gd name="T10" fmla="*/ 69161 w 77459"/>
                <a:gd name="T11" fmla="*/ 5687 h 20105"/>
                <a:gd name="T12" fmla="*/ 68594 w 77459"/>
                <a:gd name="T13" fmla="*/ 5687 h 20105"/>
                <a:gd name="T14" fmla="*/ 70301 w 77459"/>
                <a:gd name="T15" fmla="*/ 5687 h 20105"/>
                <a:gd name="T16" fmla="*/ 70301 w 77459"/>
                <a:gd name="T17" fmla="*/ 6254 h 20105"/>
                <a:gd name="T18" fmla="*/ 70301 w 77459"/>
                <a:gd name="T19" fmla="*/ 5687 h 20105"/>
                <a:gd name="T20" fmla="*/ 71721 w 77459"/>
                <a:gd name="T21" fmla="*/ 6254 h 20105"/>
                <a:gd name="T22" fmla="*/ 71154 w 77459"/>
                <a:gd name="T23" fmla="*/ 6254 h 20105"/>
                <a:gd name="T24" fmla="*/ 15445 w 77459"/>
                <a:gd name="T25" fmla="*/ 6254 h 20105"/>
                <a:gd name="T26" fmla="*/ 15445 w 77459"/>
                <a:gd name="T27" fmla="*/ 6822 h 20105"/>
                <a:gd name="T28" fmla="*/ 15445 w 77459"/>
                <a:gd name="T29" fmla="*/ 6254 h 20105"/>
                <a:gd name="T30" fmla="*/ 14591 w 77459"/>
                <a:gd name="T31" fmla="*/ 7108 h 20105"/>
                <a:gd name="T32" fmla="*/ 14024 w 77459"/>
                <a:gd name="T33" fmla="*/ 7108 h 20105"/>
                <a:gd name="T34" fmla="*/ 70015 w 77459"/>
                <a:gd name="T35" fmla="*/ 7394 h 20105"/>
                <a:gd name="T36" fmla="*/ 70015 w 77459"/>
                <a:gd name="T37" fmla="*/ 7961 h 20105"/>
                <a:gd name="T38" fmla="*/ 70015 w 77459"/>
                <a:gd name="T39" fmla="*/ 7394 h 20105"/>
                <a:gd name="T40" fmla="*/ 68308 w 77459"/>
                <a:gd name="T41" fmla="*/ 8528 h 20105"/>
                <a:gd name="T42" fmla="*/ 67741 w 77459"/>
                <a:gd name="T43" fmla="*/ 8528 h 20105"/>
                <a:gd name="T44" fmla="*/ 3288 w 77459"/>
                <a:gd name="T45" fmla="*/ 0 h 20105"/>
                <a:gd name="T46" fmla="*/ 5009 w 77459"/>
                <a:gd name="T47" fmla="*/ 3313 h 20105"/>
                <a:gd name="T48" fmla="*/ 1091 w 77459"/>
                <a:gd name="T49" fmla="*/ 5699 h 20105"/>
                <a:gd name="T50" fmla="*/ 5919 w 77459"/>
                <a:gd name="T51" fmla="*/ 4810 h 20105"/>
                <a:gd name="T52" fmla="*/ 13743 w 77459"/>
                <a:gd name="T53" fmla="*/ 11655 h 20105"/>
                <a:gd name="T54" fmla="*/ 21347 w 77459"/>
                <a:gd name="T55" fmla="*/ 14355 h 20105"/>
                <a:gd name="T56" fmla="*/ 32174 w 77459"/>
                <a:gd name="T57" fmla="*/ 16148 h 20105"/>
                <a:gd name="T58" fmla="*/ 46891 w 77459"/>
                <a:gd name="T59" fmla="*/ 20098 h 20105"/>
                <a:gd name="T60" fmla="*/ 48211 w 77459"/>
                <a:gd name="T61" fmla="*/ 20093 h 20105"/>
                <a:gd name="T62" fmla="*/ 56171 w 77459"/>
                <a:gd name="T63" fmla="*/ 15189 h 20105"/>
                <a:gd name="T64" fmla="*/ 57215 w 77459"/>
                <a:gd name="T65" fmla="*/ 13688 h 20105"/>
                <a:gd name="T66" fmla="*/ 57732 w 77459"/>
                <a:gd name="T67" fmla="*/ 13703 h 20105"/>
                <a:gd name="T68" fmla="*/ 58380 w 77459"/>
                <a:gd name="T69" fmla="*/ 13191 h 20105"/>
                <a:gd name="T70" fmla="*/ 58566 w 77459"/>
                <a:gd name="T71" fmla="*/ 14341 h 20105"/>
                <a:gd name="T72" fmla="*/ 58515 w 77459"/>
                <a:gd name="T73" fmla="*/ 15666 h 20105"/>
                <a:gd name="T74" fmla="*/ 64629 w 77459"/>
                <a:gd name="T75" fmla="*/ 13829 h 20105"/>
                <a:gd name="T76" fmla="*/ 72304 w 77459"/>
                <a:gd name="T77" fmla="*/ 9542 h 20105"/>
                <a:gd name="T78" fmla="*/ 77137 w 77459"/>
                <a:gd name="T79" fmla="*/ 5015 h 20105"/>
                <a:gd name="T80" fmla="*/ 75847 w 77459"/>
                <a:gd name="T81" fmla="*/ 3629 h 20105"/>
                <a:gd name="T82" fmla="*/ 52347 w 77459"/>
                <a:gd name="T83" fmla="*/ 8267 h 20105"/>
                <a:gd name="T84" fmla="*/ 27958 w 77459"/>
                <a:gd name="T85" fmla="*/ 8192 h 20105"/>
                <a:gd name="T86" fmla="*/ 6385 w 77459"/>
                <a:gd name="T87" fmla="*/ 3238 h 20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7459" h="20105" extrusionOk="0">
                  <a:moveTo>
                    <a:pt x="73995" y="4834"/>
                  </a:moveTo>
                  <a:cubicBezTo>
                    <a:pt x="74151" y="4834"/>
                    <a:pt x="74276" y="4965"/>
                    <a:pt x="74276" y="5120"/>
                  </a:cubicBezTo>
                  <a:cubicBezTo>
                    <a:pt x="74276" y="5276"/>
                    <a:pt x="74151" y="5401"/>
                    <a:pt x="73995" y="5401"/>
                  </a:cubicBezTo>
                  <a:cubicBezTo>
                    <a:pt x="73834" y="5401"/>
                    <a:pt x="73709" y="5276"/>
                    <a:pt x="73709" y="5120"/>
                  </a:cubicBezTo>
                  <a:cubicBezTo>
                    <a:pt x="73709" y="4965"/>
                    <a:pt x="73834" y="4834"/>
                    <a:pt x="73995" y="4834"/>
                  </a:cubicBezTo>
                  <a:close/>
                  <a:moveTo>
                    <a:pt x="14024" y="5401"/>
                  </a:moveTo>
                  <a:cubicBezTo>
                    <a:pt x="14180" y="5401"/>
                    <a:pt x="14305" y="5532"/>
                    <a:pt x="14305" y="5687"/>
                  </a:cubicBezTo>
                  <a:cubicBezTo>
                    <a:pt x="14305" y="5843"/>
                    <a:pt x="14180" y="5973"/>
                    <a:pt x="14024" y="5973"/>
                  </a:cubicBezTo>
                  <a:cubicBezTo>
                    <a:pt x="13864" y="5973"/>
                    <a:pt x="13738" y="5843"/>
                    <a:pt x="13738" y="5687"/>
                  </a:cubicBezTo>
                  <a:cubicBezTo>
                    <a:pt x="13738" y="5532"/>
                    <a:pt x="13864" y="5401"/>
                    <a:pt x="14024" y="5401"/>
                  </a:cubicBezTo>
                  <a:close/>
                  <a:moveTo>
                    <a:pt x="68880" y="5401"/>
                  </a:moveTo>
                  <a:cubicBezTo>
                    <a:pt x="69036" y="5401"/>
                    <a:pt x="69161" y="5532"/>
                    <a:pt x="69161" y="5687"/>
                  </a:cubicBezTo>
                  <a:cubicBezTo>
                    <a:pt x="69161" y="5843"/>
                    <a:pt x="69036" y="5973"/>
                    <a:pt x="68880" y="5973"/>
                  </a:cubicBezTo>
                  <a:cubicBezTo>
                    <a:pt x="68720" y="5973"/>
                    <a:pt x="68594" y="5843"/>
                    <a:pt x="68594" y="5687"/>
                  </a:cubicBezTo>
                  <a:cubicBezTo>
                    <a:pt x="68594" y="5532"/>
                    <a:pt x="68720" y="5401"/>
                    <a:pt x="68880" y="5401"/>
                  </a:cubicBezTo>
                  <a:close/>
                  <a:moveTo>
                    <a:pt x="70301" y="5687"/>
                  </a:moveTo>
                  <a:cubicBezTo>
                    <a:pt x="70456" y="5687"/>
                    <a:pt x="70582" y="5813"/>
                    <a:pt x="70582" y="5973"/>
                  </a:cubicBezTo>
                  <a:cubicBezTo>
                    <a:pt x="70582" y="6129"/>
                    <a:pt x="70456" y="6254"/>
                    <a:pt x="70301" y="6254"/>
                  </a:cubicBezTo>
                  <a:cubicBezTo>
                    <a:pt x="70145" y="6254"/>
                    <a:pt x="70015" y="6129"/>
                    <a:pt x="70015" y="5973"/>
                  </a:cubicBezTo>
                  <a:cubicBezTo>
                    <a:pt x="70015" y="5813"/>
                    <a:pt x="70145" y="5687"/>
                    <a:pt x="70301" y="5687"/>
                  </a:cubicBezTo>
                  <a:close/>
                  <a:moveTo>
                    <a:pt x="71435" y="5973"/>
                  </a:moveTo>
                  <a:cubicBezTo>
                    <a:pt x="71596" y="5973"/>
                    <a:pt x="71721" y="6099"/>
                    <a:pt x="71721" y="6254"/>
                  </a:cubicBezTo>
                  <a:cubicBezTo>
                    <a:pt x="71721" y="6415"/>
                    <a:pt x="71596" y="6541"/>
                    <a:pt x="71435" y="6541"/>
                  </a:cubicBezTo>
                  <a:cubicBezTo>
                    <a:pt x="71280" y="6541"/>
                    <a:pt x="71154" y="6415"/>
                    <a:pt x="71154" y="6254"/>
                  </a:cubicBezTo>
                  <a:cubicBezTo>
                    <a:pt x="71154" y="6099"/>
                    <a:pt x="71280" y="5973"/>
                    <a:pt x="71435" y="5973"/>
                  </a:cubicBezTo>
                  <a:close/>
                  <a:moveTo>
                    <a:pt x="15445" y="6254"/>
                  </a:moveTo>
                  <a:cubicBezTo>
                    <a:pt x="15600" y="6254"/>
                    <a:pt x="15731" y="6380"/>
                    <a:pt x="15731" y="6541"/>
                  </a:cubicBezTo>
                  <a:cubicBezTo>
                    <a:pt x="15731" y="6696"/>
                    <a:pt x="15600" y="6822"/>
                    <a:pt x="15445" y="6822"/>
                  </a:cubicBezTo>
                  <a:cubicBezTo>
                    <a:pt x="15289" y="6822"/>
                    <a:pt x="15159" y="6696"/>
                    <a:pt x="15159" y="6541"/>
                  </a:cubicBezTo>
                  <a:cubicBezTo>
                    <a:pt x="15159" y="6380"/>
                    <a:pt x="15289" y="6254"/>
                    <a:pt x="15445" y="6254"/>
                  </a:cubicBezTo>
                  <a:close/>
                  <a:moveTo>
                    <a:pt x="14305" y="6822"/>
                  </a:moveTo>
                  <a:cubicBezTo>
                    <a:pt x="14466" y="6822"/>
                    <a:pt x="14591" y="6952"/>
                    <a:pt x="14591" y="7108"/>
                  </a:cubicBezTo>
                  <a:cubicBezTo>
                    <a:pt x="14591" y="7263"/>
                    <a:pt x="14466" y="7394"/>
                    <a:pt x="14305" y="7394"/>
                  </a:cubicBezTo>
                  <a:cubicBezTo>
                    <a:pt x="14150" y="7394"/>
                    <a:pt x="14024" y="7263"/>
                    <a:pt x="14024" y="7108"/>
                  </a:cubicBezTo>
                  <a:cubicBezTo>
                    <a:pt x="14024" y="6952"/>
                    <a:pt x="14150" y="6822"/>
                    <a:pt x="14305" y="6822"/>
                  </a:cubicBezTo>
                  <a:close/>
                  <a:moveTo>
                    <a:pt x="70015" y="7394"/>
                  </a:moveTo>
                  <a:cubicBezTo>
                    <a:pt x="70170" y="7394"/>
                    <a:pt x="70301" y="7519"/>
                    <a:pt x="70301" y="7675"/>
                  </a:cubicBezTo>
                  <a:cubicBezTo>
                    <a:pt x="70301" y="7831"/>
                    <a:pt x="70170" y="7961"/>
                    <a:pt x="70015" y="7961"/>
                  </a:cubicBezTo>
                  <a:cubicBezTo>
                    <a:pt x="69859" y="7961"/>
                    <a:pt x="69729" y="7831"/>
                    <a:pt x="69729" y="7675"/>
                  </a:cubicBezTo>
                  <a:cubicBezTo>
                    <a:pt x="69729" y="7519"/>
                    <a:pt x="69859" y="7394"/>
                    <a:pt x="70015" y="7394"/>
                  </a:cubicBezTo>
                  <a:close/>
                  <a:moveTo>
                    <a:pt x="68027" y="8247"/>
                  </a:moveTo>
                  <a:cubicBezTo>
                    <a:pt x="68183" y="8247"/>
                    <a:pt x="68308" y="8373"/>
                    <a:pt x="68308" y="8528"/>
                  </a:cubicBezTo>
                  <a:cubicBezTo>
                    <a:pt x="68308" y="8689"/>
                    <a:pt x="68183" y="8814"/>
                    <a:pt x="68027" y="8814"/>
                  </a:cubicBezTo>
                  <a:cubicBezTo>
                    <a:pt x="67871" y="8814"/>
                    <a:pt x="67741" y="8689"/>
                    <a:pt x="67741" y="8528"/>
                  </a:cubicBezTo>
                  <a:cubicBezTo>
                    <a:pt x="67741" y="8373"/>
                    <a:pt x="67871" y="8247"/>
                    <a:pt x="68027" y="8247"/>
                  </a:cubicBezTo>
                  <a:close/>
                  <a:moveTo>
                    <a:pt x="3288" y="0"/>
                  </a:moveTo>
                  <a:lnTo>
                    <a:pt x="3288" y="0"/>
                  </a:lnTo>
                  <a:cubicBezTo>
                    <a:pt x="3609" y="1200"/>
                    <a:pt x="4096" y="2475"/>
                    <a:pt x="5009" y="3313"/>
                  </a:cubicBezTo>
                  <a:cubicBezTo>
                    <a:pt x="3132" y="3409"/>
                    <a:pt x="1245" y="4242"/>
                    <a:pt x="0" y="5642"/>
                  </a:cubicBezTo>
                  <a:cubicBezTo>
                    <a:pt x="351" y="5680"/>
                    <a:pt x="717" y="5699"/>
                    <a:pt x="1091" y="5699"/>
                  </a:cubicBezTo>
                  <a:cubicBezTo>
                    <a:pt x="2677" y="5699"/>
                    <a:pt x="4415" y="5369"/>
                    <a:pt x="5808" y="4829"/>
                  </a:cubicBezTo>
                  <a:cubicBezTo>
                    <a:pt x="5840" y="4816"/>
                    <a:pt x="5877" y="4810"/>
                    <a:pt x="5919" y="4810"/>
                  </a:cubicBezTo>
                  <a:cubicBezTo>
                    <a:pt x="6715" y="4810"/>
                    <a:pt x="9182" y="6975"/>
                    <a:pt x="9688" y="7414"/>
                  </a:cubicBezTo>
                  <a:cubicBezTo>
                    <a:pt x="11143" y="8679"/>
                    <a:pt x="12413" y="10260"/>
                    <a:pt x="13743" y="11655"/>
                  </a:cubicBezTo>
                  <a:cubicBezTo>
                    <a:pt x="14857" y="12820"/>
                    <a:pt x="15972" y="13984"/>
                    <a:pt x="17141" y="15098"/>
                  </a:cubicBezTo>
                  <a:cubicBezTo>
                    <a:pt x="18447" y="14511"/>
                    <a:pt x="19904" y="14355"/>
                    <a:pt x="21347" y="14355"/>
                  </a:cubicBezTo>
                  <a:cubicBezTo>
                    <a:pt x="21629" y="14355"/>
                    <a:pt x="21911" y="14361"/>
                    <a:pt x="22191" y="14371"/>
                  </a:cubicBezTo>
                  <a:cubicBezTo>
                    <a:pt x="25584" y="14481"/>
                    <a:pt x="28957" y="15083"/>
                    <a:pt x="32174" y="16148"/>
                  </a:cubicBezTo>
                  <a:cubicBezTo>
                    <a:pt x="35030" y="17091"/>
                    <a:pt x="37771" y="18396"/>
                    <a:pt x="40677" y="19179"/>
                  </a:cubicBezTo>
                  <a:cubicBezTo>
                    <a:pt x="42690" y="19716"/>
                    <a:pt x="44793" y="20048"/>
                    <a:pt x="46891" y="20098"/>
                  </a:cubicBezTo>
                  <a:cubicBezTo>
                    <a:pt x="47089" y="20102"/>
                    <a:pt x="47288" y="20105"/>
                    <a:pt x="47486" y="20105"/>
                  </a:cubicBezTo>
                  <a:cubicBezTo>
                    <a:pt x="47728" y="20105"/>
                    <a:pt x="47970" y="20101"/>
                    <a:pt x="48211" y="20093"/>
                  </a:cubicBezTo>
                  <a:cubicBezTo>
                    <a:pt x="50108" y="20027"/>
                    <a:pt x="51980" y="19716"/>
                    <a:pt x="53752" y="19104"/>
                  </a:cubicBezTo>
                  <a:cubicBezTo>
                    <a:pt x="54696" y="17894"/>
                    <a:pt x="55509" y="16579"/>
                    <a:pt x="56171" y="15189"/>
                  </a:cubicBezTo>
                  <a:cubicBezTo>
                    <a:pt x="56166" y="15184"/>
                    <a:pt x="56166" y="15184"/>
                    <a:pt x="56166" y="15184"/>
                  </a:cubicBezTo>
                  <a:cubicBezTo>
                    <a:pt x="56046" y="14476"/>
                    <a:pt x="56518" y="13814"/>
                    <a:pt x="57215" y="13688"/>
                  </a:cubicBezTo>
                  <a:cubicBezTo>
                    <a:pt x="57289" y="13676"/>
                    <a:pt x="57360" y="13670"/>
                    <a:pt x="57431" y="13670"/>
                  </a:cubicBezTo>
                  <a:cubicBezTo>
                    <a:pt x="57534" y="13670"/>
                    <a:pt x="57634" y="13682"/>
                    <a:pt x="57732" y="13703"/>
                  </a:cubicBezTo>
                  <a:cubicBezTo>
                    <a:pt x="57775" y="13406"/>
                    <a:pt x="58026" y="13188"/>
                    <a:pt x="58323" y="13188"/>
                  </a:cubicBezTo>
                  <a:cubicBezTo>
                    <a:pt x="58342" y="13188"/>
                    <a:pt x="58361" y="13189"/>
                    <a:pt x="58380" y="13191"/>
                  </a:cubicBezTo>
                  <a:cubicBezTo>
                    <a:pt x="58711" y="13216"/>
                    <a:pt x="58957" y="13507"/>
                    <a:pt x="58927" y="13839"/>
                  </a:cubicBezTo>
                  <a:cubicBezTo>
                    <a:pt x="58907" y="14070"/>
                    <a:pt x="58761" y="14260"/>
                    <a:pt x="58566" y="14341"/>
                  </a:cubicBezTo>
                  <a:cubicBezTo>
                    <a:pt x="58636" y="14461"/>
                    <a:pt x="58686" y="14597"/>
                    <a:pt x="58711" y="14742"/>
                  </a:cubicBezTo>
                  <a:cubicBezTo>
                    <a:pt x="58766" y="15073"/>
                    <a:pt x="58691" y="15400"/>
                    <a:pt x="58515" y="15666"/>
                  </a:cubicBezTo>
                  <a:cubicBezTo>
                    <a:pt x="58787" y="15701"/>
                    <a:pt x="59063" y="15721"/>
                    <a:pt x="59344" y="15721"/>
                  </a:cubicBezTo>
                  <a:cubicBezTo>
                    <a:pt x="61231" y="15716"/>
                    <a:pt x="63249" y="14903"/>
                    <a:pt x="64629" y="13829"/>
                  </a:cubicBezTo>
                  <a:cubicBezTo>
                    <a:pt x="65472" y="13171"/>
                    <a:pt x="66255" y="12428"/>
                    <a:pt x="67179" y="11891"/>
                  </a:cubicBezTo>
                  <a:cubicBezTo>
                    <a:pt x="68815" y="10948"/>
                    <a:pt x="70818" y="10697"/>
                    <a:pt x="72304" y="9542"/>
                  </a:cubicBezTo>
                  <a:cubicBezTo>
                    <a:pt x="74070" y="8172"/>
                    <a:pt x="74989" y="6009"/>
                    <a:pt x="77082" y="5005"/>
                  </a:cubicBezTo>
                  <a:lnTo>
                    <a:pt x="77137" y="5015"/>
                  </a:lnTo>
                  <a:cubicBezTo>
                    <a:pt x="77458" y="4754"/>
                    <a:pt x="77343" y="4202"/>
                    <a:pt x="77022" y="3946"/>
                  </a:cubicBezTo>
                  <a:cubicBezTo>
                    <a:pt x="76700" y="3690"/>
                    <a:pt x="76259" y="3649"/>
                    <a:pt x="75847" y="3629"/>
                  </a:cubicBezTo>
                  <a:cubicBezTo>
                    <a:pt x="75445" y="3611"/>
                    <a:pt x="75043" y="3603"/>
                    <a:pt x="74643" y="3603"/>
                  </a:cubicBezTo>
                  <a:cubicBezTo>
                    <a:pt x="67072" y="3603"/>
                    <a:pt x="59798" y="6680"/>
                    <a:pt x="52347" y="8267"/>
                  </a:cubicBezTo>
                  <a:cubicBezTo>
                    <a:pt x="48399" y="9108"/>
                    <a:pt x="44363" y="9529"/>
                    <a:pt x="40327" y="9529"/>
                  </a:cubicBezTo>
                  <a:cubicBezTo>
                    <a:pt x="36171" y="9529"/>
                    <a:pt x="32016" y="9083"/>
                    <a:pt x="27958" y="8192"/>
                  </a:cubicBezTo>
                  <a:cubicBezTo>
                    <a:pt x="20785" y="6611"/>
                    <a:pt x="13844" y="3654"/>
                    <a:pt x="6500" y="3429"/>
                  </a:cubicBezTo>
                  <a:cubicBezTo>
                    <a:pt x="6485" y="3348"/>
                    <a:pt x="6405" y="3323"/>
                    <a:pt x="6385" y="3238"/>
                  </a:cubicBezTo>
                  <a:cubicBezTo>
                    <a:pt x="5993" y="1732"/>
                    <a:pt x="4779" y="457"/>
                    <a:pt x="328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1637;p9">
              <a:extLst>
                <a:ext uri="{FF2B5EF4-FFF2-40B4-BE49-F238E27FC236}">
                  <a16:creationId xmlns:a16="http://schemas.microsoft.com/office/drawing/2014/main" id="{3D1C3299-241E-B5BC-CB77-74C4DC224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3625" y="3286900"/>
              <a:ext cx="14225" cy="14200"/>
            </a:xfrm>
            <a:custGeom>
              <a:avLst/>
              <a:gdLst>
                <a:gd name="T0" fmla="*/ 287 w 569"/>
                <a:gd name="T1" fmla="*/ 0 h 568"/>
                <a:gd name="T2" fmla="*/ 1 w 569"/>
                <a:gd name="T3" fmla="*/ 286 h 568"/>
                <a:gd name="T4" fmla="*/ 287 w 569"/>
                <a:gd name="T5" fmla="*/ 567 h 568"/>
                <a:gd name="T6" fmla="*/ 568 w 569"/>
                <a:gd name="T7" fmla="*/ 286 h 568"/>
                <a:gd name="T8" fmla="*/ 287 w 569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9" h="568" extrusionOk="0">
                  <a:moveTo>
                    <a:pt x="287" y="0"/>
                  </a:moveTo>
                  <a:cubicBezTo>
                    <a:pt x="126" y="0"/>
                    <a:pt x="1" y="131"/>
                    <a:pt x="1" y="286"/>
                  </a:cubicBezTo>
                  <a:cubicBezTo>
                    <a:pt x="1" y="442"/>
                    <a:pt x="126" y="567"/>
                    <a:pt x="287" y="567"/>
                  </a:cubicBezTo>
                  <a:cubicBezTo>
                    <a:pt x="443" y="567"/>
                    <a:pt x="568" y="442"/>
                    <a:pt x="568" y="286"/>
                  </a:cubicBezTo>
                  <a:cubicBezTo>
                    <a:pt x="568" y="131"/>
                    <a:pt x="443" y="0"/>
                    <a:pt x="287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1638;p9">
              <a:extLst>
                <a:ext uri="{FF2B5EF4-FFF2-40B4-BE49-F238E27FC236}">
                  <a16:creationId xmlns:a16="http://schemas.microsoft.com/office/drawing/2014/main" id="{95E54E26-0B3B-45A8-70DC-DA81BB9D3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9775" y="3315375"/>
              <a:ext cx="14200" cy="14200"/>
            </a:xfrm>
            <a:custGeom>
              <a:avLst/>
              <a:gdLst>
                <a:gd name="T0" fmla="*/ 281 w 568"/>
                <a:gd name="T1" fmla="*/ 0 h 568"/>
                <a:gd name="T2" fmla="*/ 0 w 568"/>
                <a:gd name="T3" fmla="*/ 281 h 568"/>
                <a:gd name="T4" fmla="*/ 281 w 568"/>
                <a:gd name="T5" fmla="*/ 568 h 568"/>
                <a:gd name="T6" fmla="*/ 567 w 568"/>
                <a:gd name="T7" fmla="*/ 281 h 568"/>
                <a:gd name="T8" fmla="*/ 281 w 568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68" extrusionOk="0">
                  <a:moveTo>
                    <a:pt x="281" y="0"/>
                  </a:moveTo>
                  <a:cubicBezTo>
                    <a:pt x="126" y="0"/>
                    <a:pt x="0" y="126"/>
                    <a:pt x="0" y="281"/>
                  </a:cubicBezTo>
                  <a:cubicBezTo>
                    <a:pt x="0" y="442"/>
                    <a:pt x="126" y="568"/>
                    <a:pt x="281" y="568"/>
                  </a:cubicBezTo>
                  <a:cubicBezTo>
                    <a:pt x="442" y="568"/>
                    <a:pt x="567" y="442"/>
                    <a:pt x="567" y="281"/>
                  </a:cubicBezTo>
                  <a:cubicBezTo>
                    <a:pt x="567" y="126"/>
                    <a:pt x="442" y="0"/>
                    <a:pt x="281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1639;p9">
              <a:extLst>
                <a:ext uri="{FF2B5EF4-FFF2-40B4-BE49-F238E27FC236}">
                  <a16:creationId xmlns:a16="http://schemas.microsoft.com/office/drawing/2014/main" id="{4D898399-F9C1-5F9F-9A73-A05186064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1275" y="3308225"/>
              <a:ext cx="14200" cy="14200"/>
            </a:xfrm>
            <a:custGeom>
              <a:avLst/>
              <a:gdLst>
                <a:gd name="T0" fmla="*/ 287 w 568"/>
                <a:gd name="T1" fmla="*/ 0 h 568"/>
                <a:gd name="T2" fmla="*/ 1 w 568"/>
                <a:gd name="T3" fmla="*/ 286 h 568"/>
                <a:gd name="T4" fmla="*/ 287 w 568"/>
                <a:gd name="T5" fmla="*/ 567 h 568"/>
                <a:gd name="T6" fmla="*/ 568 w 568"/>
                <a:gd name="T7" fmla="*/ 286 h 568"/>
                <a:gd name="T8" fmla="*/ 287 w 568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68" extrusionOk="0">
                  <a:moveTo>
                    <a:pt x="287" y="0"/>
                  </a:moveTo>
                  <a:cubicBezTo>
                    <a:pt x="131" y="0"/>
                    <a:pt x="1" y="126"/>
                    <a:pt x="1" y="286"/>
                  </a:cubicBezTo>
                  <a:cubicBezTo>
                    <a:pt x="1" y="442"/>
                    <a:pt x="131" y="567"/>
                    <a:pt x="287" y="567"/>
                  </a:cubicBezTo>
                  <a:cubicBezTo>
                    <a:pt x="442" y="567"/>
                    <a:pt x="568" y="442"/>
                    <a:pt x="568" y="286"/>
                  </a:cubicBezTo>
                  <a:cubicBezTo>
                    <a:pt x="568" y="126"/>
                    <a:pt x="442" y="0"/>
                    <a:pt x="287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1640;p9">
              <a:extLst>
                <a:ext uri="{FF2B5EF4-FFF2-40B4-BE49-F238E27FC236}">
                  <a16:creationId xmlns:a16="http://schemas.microsoft.com/office/drawing/2014/main" id="{8C23DDC0-2CC4-071C-BF55-0D3C6FE2C9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4125" y="3350875"/>
              <a:ext cx="14325" cy="14225"/>
            </a:xfrm>
            <a:custGeom>
              <a:avLst/>
              <a:gdLst>
                <a:gd name="T0" fmla="*/ 287 w 573"/>
                <a:gd name="T1" fmla="*/ 1 h 569"/>
                <a:gd name="T2" fmla="*/ 1 w 573"/>
                <a:gd name="T3" fmla="*/ 282 h 569"/>
                <a:gd name="T4" fmla="*/ 287 w 573"/>
                <a:gd name="T5" fmla="*/ 568 h 569"/>
                <a:gd name="T6" fmla="*/ 573 w 573"/>
                <a:gd name="T7" fmla="*/ 282 h 569"/>
                <a:gd name="T8" fmla="*/ 287 w 573"/>
                <a:gd name="T9" fmla="*/ 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3" h="569" extrusionOk="0">
                  <a:moveTo>
                    <a:pt x="287" y="1"/>
                  </a:moveTo>
                  <a:cubicBezTo>
                    <a:pt x="131" y="1"/>
                    <a:pt x="1" y="126"/>
                    <a:pt x="1" y="282"/>
                  </a:cubicBezTo>
                  <a:cubicBezTo>
                    <a:pt x="1" y="438"/>
                    <a:pt x="131" y="568"/>
                    <a:pt x="287" y="568"/>
                  </a:cubicBezTo>
                  <a:cubicBezTo>
                    <a:pt x="442" y="568"/>
                    <a:pt x="573" y="438"/>
                    <a:pt x="573" y="282"/>
                  </a:cubicBezTo>
                  <a:cubicBezTo>
                    <a:pt x="573" y="126"/>
                    <a:pt x="442" y="1"/>
                    <a:pt x="287" y="1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" name="Google Shape;1641;p9">
              <a:extLst>
                <a:ext uri="{FF2B5EF4-FFF2-40B4-BE49-F238E27FC236}">
                  <a16:creationId xmlns:a16="http://schemas.microsoft.com/office/drawing/2014/main" id="{9F151362-C787-3309-EE07-6CACDAA92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5775" y="3301075"/>
              <a:ext cx="14200" cy="14325"/>
            </a:xfrm>
            <a:custGeom>
              <a:avLst/>
              <a:gdLst>
                <a:gd name="T0" fmla="*/ 286 w 568"/>
                <a:gd name="T1" fmla="*/ 0 h 573"/>
                <a:gd name="T2" fmla="*/ 0 w 568"/>
                <a:gd name="T3" fmla="*/ 286 h 573"/>
                <a:gd name="T4" fmla="*/ 286 w 568"/>
                <a:gd name="T5" fmla="*/ 572 h 573"/>
                <a:gd name="T6" fmla="*/ 567 w 568"/>
                <a:gd name="T7" fmla="*/ 286 h 573"/>
                <a:gd name="T8" fmla="*/ 286 w 568"/>
                <a:gd name="T9" fmla="*/ 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73" extrusionOk="0">
                  <a:moveTo>
                    <a:pt x="286" y="0"/>
                  </a:moveTo>
                  <a:cubicBezTo>
                    <a:pt x="126" y="0"/>
                    <a:pt x="0" y="131"/>
                    <a:pt x="0" y="286"/>
                  </a:cubicBezTo>
                  <a:cubicBezTo>
                    <a:pt x="0" y="442"/>
                    <a:pt x="126" y="572"/>
                    <a:pt x="286" y="572"/>
                  </a:cubicBezTo>
                  <a:cubicBezTo>
                    <a:pt x="442" y="572"/>
                    <a:pt x="567" y="442"/>
                    <a:pt x="567" y="286"/>
                  </a:cubicBezTo>
                  <a:cubicBezTo>
                    <a:pt x="567" y="131"/>
                    <a:pt x="442" y="0"/>
                    <a:pt x="286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" name="Google Shape;1642;p9">
              <a:extLst>
                <a:ext uri="{FF2B5EF4-FFF2-40B4-BE49-F238E27FC236}">
                  <a16:creationId xmlns:a16="http://schemas.microsoft.com/office/drawing/2014/main" id="{6EA222D6-D7CA-876D-A515-4E6C2E7C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425" y="3372225"/>
              <a:ext cx="14225" cy="14200"/>
            </a:xfrm>
            <a:custGeom>
              <a:avLst/>
              <a:gdLst>
                <a:gd name="T0" fmla="*/ 287 w 569"/>
                <a:gd name="T1" fmla="*/ 0 h 568"/>
                <a:gd name="T2" fmla="*/ 1 w 569"/>
                <a:gd name="T3" fmla="*/ 281 h 568"/>
                <a:gd name="T4" fmla="*/ 287 w 569"/>
                <a:gd name="T5" fmla="*/ 567 h 568"/>
                <a:gd name="T6" fmla="*/ 568 w 569"/>
                <a:gd name="T7" fmla="*/ 281 h 568"/>
                <a:gd name="T8" fmla="*/ 287 w 569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9" h="568" extrusionOk="0">
                  <a:moveTo>
                    <a:pt x="287" y="0"/>
                  </a:moveTo>
                  <a:cubicBezTo>
                    <a:pt x="131" y="0"/>
                    <a:pt x="1" y="126"/>
                    <a:pt x="1" y="281"/>
                  </a:cubicBezTo>
                  <a:cubicBezTo>
                    <a:pt x="1" y="442"/>
                    <a:pt x="131" y="567"/>
                    <a:pt x="287" y="567"/>
                  </a:cubicBezTo>
                  <a:cubicBezTo>
                    <a:pt x="443" y="567"/>
                    <a:pt x="568" y="442"/>
                    <a:pt x="568" y="281"/>
                  </a:cubicBezTo>
                  <a:cubicBezTo>
                    <a:pt x="568" y="126"/>
                    <a:pt x="443" y="0"/>
                    <a:pt x="287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1643;p9">
              <a:extLst>
                <a:ext uri="{FF2B5EF4-FFF2-40B4-BE49-F238E27FC236}">
                  <a16:creationId xmlns:a16="http://schemas.microsoft.com/office/drawing/2014/main" id="{CB598F27-20DC-7B49-2D1E-B27371403B5D}"/>
                </a:ext>
              </a:extLst>
            </p:cNvPr>
            <p:cNvSpPr/>
            <p:nvPr/>
          </p:nvSpPr>
          <p:spPr>
            <a:xfrm>
              <a:off x="6274041" y="3495520"/>
              <a:ext cx="30800" cy="29137"/>
            </a:xfrm>
            <a:custGeom>
              <a:avLst/>
              <a:gdLst/>
              <a:ahLst/>
              <a:cxnLst/>
              <a:rect l="l" t="t" r="r" b="b"/>
              <a:pathLst>
                <a:path w="1226" h="1153" extrusionOk="0">
                  <a:moveTo>
                    <a:pt x="591" y="0"/>
                  </a:moveTo>
                  <a:cubicBezTo>
                    <a:pt x="294" y="0"/>
                    <a:pt x="43" y="218"/>
                    <a:pt x="0" y="515"/>
                  </a:cubicBezTo>
                  <a:cubicBezTo>
                    <a:pt x="357" y="600"/>
                    <a:pt x="663" y="831"/>
                    <a:pt x="834" y="1153"/>
                  </a:cubicBezTo>
                  <a:cubicBezTo>
                    <a:pt x="1029" y="1072"/>
                    <a:pt x="1175" y="882"/>
                    <a:pt x="1195" y="651"/>
                  </a:cubicBezTo>
                  <a:cubicBezTo>
                    <a:pt x="1225" y="319"/>
                    <a:pt x="979" y="28"/>
                    <a:pt x="648" y="3"/>
                  </a:cubicBezTo>
                  <a:cubicBezTo>
                    <a:pt x="629" y="1"/>
                    <a:pt x="610" y="0"/>
                    <a:pt x="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7" name="Google Shape;1644;p9">
              <a:extLst>
                <a:ext uri="{FF2B5EF4-FFF2-40B4-BE49-F238E27FC236}">
                  <a16:creationId xmlns:a16="http://schemas.microsoft.com/office/drawing/2014/main" id="{1FE05842-6009-0519-F5E8-02F2509617F0}"/>
                </a:ext>
              </a:extLst>
            </p:cNvPr>
            <p:cNvSpPr/>
            <p:nvPr/>
          </p:nvSpPr>
          <p:spPr>
            <a:xfrm>
              <a:off x="6273481" y="3508407"/>
              <a:ext cx="21840" cy="17370"/>
            </a:xfrm>
            <a:custGeom>
              <a:avLst/>
              <a:gdLst/>
              <a:ahLst/>
              <a:cxnLst/>
              <a:rect l="l" t="t" r="r" b="b"/>
              <a:pathLst>
                <a:path w="864" h="686" extrusionOk="0">
                  <a:moveTo>
                    <a:pt x="30" y="0"/>
                  </a:moveTo>
                  <a:cubicBezTo>
                    <a:pt x="30" y="15"/>
                    <a:pt x="25" y="25"/>
                    <a:pt x="25" y="35"/>
                  </a:cubicBezTo>
                  <a:cubicBezTo>
                    <a:pt x="0" y="367"/>
                    <a:pt x="246" y="658"/>
                    <a:pt x="578" y="683"/>
                  </a:cubicBezTo>
                  <a:cubicBezTo>
                    <a:pt x="598" y="685"/>
                    <a:pt x="618" y="686"/>
                    <a:pt x="638" y="686"/>
                  </a:cubicBezTo>
                  <a:cubicBezTo>
                    <a:pt x="717" y="686"/>
                    <a:pt x="795" y="670"/>
                    <a:pt x="864" y="638"/>
                  </a:cubicBezTo>
                  <a:cubicBezTo>
                    <a:pt x="693" y="316"/>
                    <a:pt x="387" y="85"/>
                    <a:pt x="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8" name="Google Shape;1645;p9">
              <a:extLst>
                <a:ext uri="{FF2B5EF4-FFF2-40B4-BE49-F238E27FC236}">
                  <a16:creationId xmlns:a16="http://schemas.microsoft.com/office/drawing/2014/main" id="{81BD7604-9A61-7A7A-B944-6FCDFB9D11BC}"/>
                </a:ext>
              </a:extLst>
            </p:cNvPr>
            <p:cNvSpPr/>
            <p:nvPr/>
          </p:nvSpPr>
          <p:spPr>
            <a:xfrm>
              <a:off x="6232041" y="3507847"/>
              <a:ext cx="68320" cy="64437"/>
            </a:xfrm>
            <a:custGeom>
              <a:avLst/>
              <a:gdLst/>
              <a:ahLst/>
              <a:cxnLst/>
              <a:rect l="l" t="t" r="r" b="b"/>
              <a:pathLst>
                <a:path w="2722" h="2582" extrusionOk="0">
                  <a:moveTo>
                    <a:pt x="1386" y="0"/>
                  </a:moveTo>
                  <a:cubicBezTo>
                    <a:pt x="1315" y="0"/>
                    <a:pt x="1244" y="6"/>
                    <a:pt x="1170" y="18"/>
                  </a:cubicBezTo>
                  <a:cubicBezTo>
                    <a:pt x="473" y="144"/>
                    <a:pt x="1" y="806"/>
                    <a:pt x="121" y="1514"/>
                  </a:cubicBezTo>
                  <a:cubicBezTo>
                    <a:pt x="121" y="1514"/>
                    <a:pt x="121" y="1514"/>
                    <a:pt x="126" y="1519"/>
                  </a:cubicBezTo>
                  <a:cubicBezTo>
                    <a:pt x="234" y="2143"/>
                    <a:pt x="779" y="2582"/>
                    <a:pt x="1392" y="2582"/>
                  </a:cubicBezTo>
                  <a:cubicBezTo>
                    <a:pt x="1465" y="2582"/>
                    <a:pt x="1538" y="2576"/>
                    <a:pt x="1612" y="2563"/>
                  </a:cubicBezTo>
                  <a:cubicBezTo>
                    <a:pt x="1979" y="2498"/>
                    <a:pt x="2285" y="2282"/>
                    <a:pt x="2470" y="1996"/>
                  </a:cubicBezTo>
                  <a:cubicBezTo>
                    <a:pt x="2646" y="1730"/>
                    <a:pt x="2721" y="1403"/>
                    <a:pt x="2666" y="1072"/>
                  </a:cubicBezTo>
                  <a:cubicBezTo>
                    <a:pt x="2641" y="927"/>
                    <a:pt x="2591" y="791"/>
                    <a:pt x="2521" y="671"/>
                  </a:cubicBezTo>
                  <a:cubicBezTo>
                    <a:pt x="2452" y="703"/>
                    <a:pt x="2374" y="719"/>
                    <a:pt x="2295" y="719"/>
                  </a:cubicBezTo>
                  <a:cubicBezTo>
                    <a:pt x="2275" y="719"/>
                    <a:pt x="2255" y="718"/>
                    <a:pt x="2235" y="716"/>
                  </a:cubicBezTo>
                  <a:cubicBezTo>
                    <a:pt x="1903" y="691"/>
                    <a:pt x="1657" y="400"/>
                    <a:pt x="1682" y="68"/>
                  </a:cubicBezTo>
                  <a:cubicBezTo>
                    <a:pt x="1682" y="58"/>
                    <a:pt x="1687" y="48"/>
                    <a:pt x="1687" y="33"/>
                  </a:cubicBezTo>
                  <a:cubicBezTo>
                    <a:pt x="1589" y="12"/>
                    <a:pt x="1489" y="0"/>
                    <a:pt x="13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9" name="Google Shape;1646;p9">
              <a:extLst>
                <a:ext uri="{FF2B5EF4-FFF2-40B4-BE49-F238E27FC236}">
                  <a16:creationId xmlns:a16="http://schemas.microsoft.com/office/drawing/2014/main" id="{9BA2A86F-EAC4-C641-7198-CA411C3C5E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4975" y="3691950"/>
              <a:ext cx="14200" cy="14200"/>
            </a:xfrm>
            <a:custGeom>
              <a:avLst/>
              <a:gdLst>
                <a:gd name="T0" fmla="*/ 282 w 568"/>
                <a:gd name="T1" fmla="*/ 0 h 568"/>
                <a:gd name="T2" fmla="*/ 1 w 568"/>
                <a:gd name="T3" fmla="*/ 286 h 568"/>
                <a:gd name="T4" fmla="*/ 282 w 568"/>
                <a:gd name="T5" fmla="*/ 567 h 568"/>
                <a:gd name="T6" fmla="*/ 568 w 568"/>
                <a:gd name="T7" fmla="*/ 286 h 568"/>
                <a:gd name="T8" fmla="*/ 282 w 568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68" extrusionOk="0">
                  <a:moveTo>
                    <a:pt x="282" y="0"/>
                  </a:moveTo>
                  <a:cubicBezTo>
                    <a:pt x="126" y="0"/>
                    <a:pt x="1" y="126"/>
                    <a:pt x="1" y="286"/>
                  </a:cubicBezTo>
                  <a:cubicBezTo>
                    <a:pt x="1" y="442"/>
                    <a:pt x="126" y="567"/>
                    <a:pt x="282" y="567"/>
                  </a:cubicBezTo>
                  <a:cubicBezTo>
                    <a:pt x="442" y="567"/>
                    <a:pt x="568" y="442"/>
                    <a:pt x="568" y="286"/>
                  </a:cubicBezTo>
                  <a:cubicBezTo>
                    <a:pt x="568" y="126"/>
                    <a:pt x="442" y="0"/>
                    <a:pt x="282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1647;p9">
              <a:extLst>
                <a:ext uri="{FF2B5EF4-FFF2-40B4-BE49-F238E27FC236}">
                  <a16:creationId xmlns:a16="http://schemas.microsoft.com/office/drawing/2014/main" id="{49086183-01B0-A727-99A3-E7E7144FF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0975" y="3727450"/>
              <a:ext cx="14200" cy="14200"/>
            </a:xfrm>
            <a:custGeom>
              <a:avLst/>
              <a:gdLst>
                <a:gd name="T0" fmla="*/ 287 w 568"/>
                <a:gd name="T1" fmla="*/ 1 h 568"/>
                <a:gd name="T2" fmla="*/ 1 w 568"/>
                <a:gd name="T3" fmla="*/ 282 h 568"/>
                <a:gd name="T4" fmla="*/ 287 w 568"/>
                <a:gd name="T5" fmla="*/ 568 h 568"/>
                <a:gd name="T6" fmla="*/ 568 w 568"/>
                <a:gd name="T7" fmla="*/ 282 h 568"/>
                <a:gd name="T8" fmla="*/ 287 w 568"/>
                <a:gd name="T9" fmla="*/ 1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68" extrusionOk="0">
                  <a:moveTo>
                    <a:pt x="287" y="1"/>
                  </a:moveTo>
                  <a:cubicBezTo>
                    <a:pt x="126" y="1"/>
                    <a:pt x="1" y="126"/>
                    <a:pt x="1" y="282"/>
                  </a:cubicBezTo>
                  <a:cubicBezTo>
                    <a:pt x="1" y="442"/>
                    <a:pt x="126" y="568"/>
                    <a:pt x="287" y="568"/>
                  </a:cubicBezTo>
                  <a:cubicBezTo>
                    <a:pt x="442" y="568"/>
                    <a:pt x="568" y="442"/>
                    <a:pt x="568" y="282"/>
                  </a:cubicBezTo>
                  <a:cubicBezTo>
                    <a:pt x="568" y="126"/>
                    <a:pt x="442" y="1"/>
                    <a:pt x="287" y="1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" name="Google Shape;1648;p9">
              <a:extLst>
                <a:ext uri="{FF2B5EF4-FFF2-40B4-BE49-F238E27FC236}">
                  <a16:creationId xmlns:a16="http://schemas.microsoft.com/office/drawing/2014/main" id="{64CDCF56-5111-F319-13D9-46F2DE473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650" y="3691950"/>
              <a:ext cx="14200" cy="14200"/>
            </a:xfrm>
            <a:custGeom>
              <a:avLst/>
              <a:gdLst>
                <a:gd name="T0" fmla="*/ 286 w 568"/>
                <a:gd name="T1" fmla="*/ 0 h 568"/>
                <a:gd name="T2" fmla="*/ 0 w 568"/>
                <a:gd name="T3" fmla="*/ 286 h 568"/>
                <a:gd name="T4" fmla="*/ 286 w 568"/>
                <a:gd name="T5" fmla="*/ 567 h 568"/>
                <a:gd name="T6" fmla="*/ 568 w 568"/>
                <a:gd name="T7" fmla="*/ 286 h 568"/>
                <a:gd name="T8" fmla="*/ 286 w 568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68" extrusionOk="0">
                  <a:moveTo>
                    <a:pt x="286" y="0"/>
                  </a:moveTo>
                  <a:cubicBezTo>
                    <a:pt x="131" y="0"/>
                    <a:pt x="0" y="126"/>
                    <a:pt x="0" y="286"/>
                  </a:cubicBezTo>
                  <a:cubicBezTo>
                    <a:pt x="0" y="442"/>
                    <a:pt x="131" y="567"/>
                    <a:pt x="286" y="567"/>
                  </a:cubicBezTo>
                  <a:cubicBezTo>
                    <a:pt x="442" y="567"/>
                    <a:pt x="568" y="442"/>
                    <a:pt x="568" y="286"/>
                  </a:cubicBezTo>
                  <a:cubicBezTo>
                    <a:pt x="568" y="126"/>
                    <a:pt x="442" y="0"/>
                    <a:pt x="286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" name="Google Shape;1649;p9">
              <a:extLst>
                <a:ext uri="{FF2B5EF4-FFF2-40B4-BE49-F238E27FC236}">
                  <a16:creationId xmlns:a16="http://schemas.microsoft.com/office/drawing/2014/main" id="{82E39004-69E5-29DC-1C57-B778B6E9D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325" y="3713275"/>
              <a:ext cx="14325" cy="14200"/>
            </a:xfrm>
            <a:custGeom>
              <a:avLst/>
              <a:gdLst>
                <a:gd name="T0" fmla="*/ 286 w 573"/>
                <a:gd name="T1" fmla="*/ 1 h 568"/>
                <a:gd name="T2" fmla="*/ 0 w 573"/>
                <a:gd name="T3" fmla="*/ 282 h 568"/>
                <a:gd name="T4" fmla="*/ 286 w 573"/>
                <a:gd name="T5" fmla="*/ 568 h 568"/>
                <a:gd name="T6" fmla="*/ 572 w 573"/>
                <a:gd name="T7" fmla="*/ 282 h 568"/>
                <a:gd name="T8" fmla="*/ 286 w 573"/>
                <a:gd name="T9" fmla="*/ 1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3" h="568" extrusionOk="0">
                  <a:moveTo>
                    <a:pt x="286" y="1"/>
                  </a:moveTo>
                  <a:cubicBezTo>
                    <a:pt x="131" y="1"/>
                    <a:pt x="0" y="126"/>
                    <a:pt x="0" y="282"/>
                  </a:cubicBezTo>
                  <a:cubicBezTo>
                    <a:pt x="0" y="442"/>
                    <a:pt x="131" y="568"/>
                    <a:pt x="286" y="568"/>
                  </a:cubicBezTo>
                  <a:cubicBezTo>
                    <a:pt x="442" y="568"/>
                    <a:pt x="572" y="442"/>
                    <a:pt x="572" y="282"/>
                  </a:cubicBezTo>
                  <a:cubicBezTo>
                    <a:pt x="572" y="126"/>
                    <a:pt x="442" y="1"/>
                    <a:pt x="286" y="1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" name="Google Shape;1650;p9">
              <a:extLst>
                <a:ext uri="{FF2B5EF4-FFF2-40B4-BE49-F238E27FC236}">
                  <a16:creationId xmlns:a16="http://schemas.microsoft.com/office/drawing/2014/main" id="{0EAA37B5-595A-594C-A660-B5D732399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875" y="3322400"/>
              <a:ext cx="14325" cy="14200"/>
            </a:xfrm>
            <a:custGeom>
              <a:avLst/>
              <a:gdLst>
                <a:gd name="T0" fmla="*/ 287 w 573"/>
                <a:gd name="T1" fmla="*/ 0 h 568"/>
                <a:gd name="T2" fmla="*/ 1 w 573"/>
                <a:gd name="T3" fmla="*/ 287 h 568"/>
                <a:gd name="T4" fmla="*/ 287 w 573"/>
                <a:gd name="T5" fmla="*/ 568 h 568"/>
                <a:gd name="T6" fmla="*/ 573 w 573"/>
                <a:gd name="T7" fmla="*/ 287 h 568"/>
                <a:gd name="T8" fmla="*/ 287 w 573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3" h="568" extrusionOk="0">
                  <a:moveTo>
                    <a:pt x="287" y="0"/>
                  </a:moveTo>
                  <a:cubicBezTo>
                    <a:pt x="131" y="0"/>
                    <a:pt x="1" y="126"/>
                    <a:pt x="1" y="287"/>
                  </a:cubicBezTo>
                  <a:cubicBezTo>
                    <a:pt x="1" y="442"/>
                    <a:pt x="131" y="568"/>
                    <a:pt x="287" y="568"/>
                  </a:cubicBezTo>
                  <a:cubicBezTo>
                    <a:pt x="442" y="568"/>
                    <a:pt x="573" y="442"/>
                    <a:pt x="573" y="287"/>
                  </a:cubicBezTo>
                  <a:cubicBezTo>
                    <a:pt x="573" y="126"/>
                    <a:pt x="442" y="0"/>
                    <a:pt x="287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" name="Google Shape;1651;p9">
              <a:extLst>
                <a:ext uri="{FF2B5EF4-FFF2-40B4-BE49-F238E27FC236}">
                  <a16:creationId xmlns:a16="http://schemas.microsoft.com/office/drawing/2014/main" id="{4F6C27D6-83A1-D3C0-1C22-0C28B6553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525" y="3336575"/>
              <a:ext cx="14200" cy="14325"/>
            </a:xfrm>
            <a:custGeom>
              <a:avLst/>
              <a:gdLst>
                <a:gd name="T0" fmla="*/ 281 w 568"/>
                <a:gd name="T1" fmla="*/ 1 h 573"/>
                <a:gd name="T2" fmla="*/ 0 w 568"/>
                <a:gd name="T3" fmla="*/ 287 h 573"/>
                <a:gd name="T4" fmla="*/ 281 w 568"/>
                <a:gd name="T5" fmla="*/ 573 h 573"/>
                <a:gd name="T6" fmla="*/ 567 w 568"/>
                <a:gd name="T7" fmla="*/ 287 h 573"/>
                <a:gd name="T8" fmla="*/ 281 w 568"/>
                <a:gd name="T9" fmla="*/ 1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73" extrusionOk="0">
                  <a:moveTo>
                    <a:pt x="281" y="1"/>
                  </a:moveTo>
                  <a:cubicBezTo>
                    <a:pt x="126" y="1"/>
                    <a:pt x="0" y="131"/>
                    <a:pt x="0" y="287"/>
                  </a:cubicBezTo>
                  <a:cubicBezTo>
                    <a:pt x="0" y="442"/>
                    <a:pt x="126" y="573"/>
                    <a:pt x="281" y="573"/>
                  </a:cubicBezTo>
                  <a:cubicBezTo>
                    <a:pt x="442" y="573"/>
                    <a:pt x="567" y="442"/>
                    <a:pt x="567" y="287"/>
                  </a:cubicBezTo>
                  <a:cubicBezTo>
                    <a:pt x="567" y="131"/>
                    <a:pt x="442" y="1"/>
                    <a:pt x="281" y="1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" name="Google Shape;1652;p9">
              <a:extLst>
                <a:ext uri="{FF2B5EF4-FFF2-40B4-BE49-F238E27FC236}">
                  <a16:creationId xmlns:a16="http://schemas.microsoft.com/office/drawing/2014/main" id="{FBC47092-C88A-0F5C-AC63-4F42E43A4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4375" y="3301075"/>
              <a:ext cx="14200" cy="14325"/>
            </a:xfrm>
            <a:custGeom>
              <a:avLst/>
              <a:gdLst>
                <a:gd name="T0" fmla="*/ 286 w 568"/>
                <a:gd name="T1" fmla="*/ 0 h 573"/>
                <a:gd name="T2" fmla="*/ 0 w 568"/>
                <a:gd name="T3" fmla="*/ 286 h 573"/>
                <a:gd name="T4" fmla="*/ 286 w 568"/>
                <a:gd name="T5" fmla="*/ 572 h 573"/>
                <a:gd name="T6" fmla="*/ 567 w 568"/>
                <a:gd name="T7" fmla="*/ 286 h 573"/>
                <a:gd name="T8" fmla="*/ 286 w 568"/>
                <a:gd name="T9" fmla="*/ 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73" extrusionOk="0">
                  <a:moveTo>
                    <a:pt x="286" y="0"/>
                  </a:moveTo>
                  <a:cubicBezTo>
                    <a:pt x="126" y="0"/>
                    <a:pt x="0" y="131"/>
                    <a:pt x="0" y="286"/>
                  </a:cubicBezTo>
                  <a:cubicBezTo>
                    <a:pt x="0" y="442"/>
                    <a:pt x="126" y="572"/>
                    <a:pt x="286" y="572"/>
                  </a:cubicBezTo>
                  <a:cubicBezTo>
                    <a:pt x="442" y="572"/>
                    <a:pt x="567" y="442"/>
                    <a:pt x="567" y="286"/>
                  </a:cubicBezTo>
                  <a:cubicBezTo>
                    <a:pt x="567" y="131"/>
                    <a:pt x="442" y="0"/>
                    <a:pt x="286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" name="Google Shape;1653;p9">
              <a:extLst>
                <a:ext uri="{FF2B5EF4-FFF2-40B4-BE49-F238E27FC236}">
                  <a16:creationId xmlns:a16="http://schemas.microsoft.com/office/drawing/2014/main" id="{F21530B8-F0A8-C5A4-CD8A-87F4F92D6413}"/>
                </a:ext>
              </a:extLst>
            </p:cNvPr>
            <p:cNvSpPr/>
            <p:nvPr/>
          </p:nvSpPr>
          <p:spPr>
            <a:xfrm>
              <a:off x="6221962" y="3443410"/>
              <a:ext cx="53760" cy="57713"/>
            </a:xfrm>
            <a:custGeom>
              <a:avLst/>
              <a:gdLst/>
              <a:ahLst/>
              <a:cxnLst/>
              <a:rect l="l" t="t" r="r" b="b"/>
              <a:pathLst>
                <a:path w="2154" h="2324" fill="none" extrusionOk="0">
                  <a:moveTo>
                    <a:pt x="2154" y="0"/>
                  </a:moveTo>
                  <a:cubicBezTo>
                    <a:pt x="889" y="95"/>
                    <a:pt x="20" y="1160"/>
                    <a:pt x="0" y="2324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7" name="Google Shape;1654;p9">
              <a:extLst>
                <a:ext uri="{FF2B5EF4-FFF2-40B4-BE49-F238E27FC236}">
                  <a16:creationId xmlns:a16="http://schemas.microsoft.com/office/drawing/2014/main" id="{F175CF70-B200-5D30-F391-6726EE16C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9450" y="3291150"/>
              <a:ext cx="488525" cy="267925"/>
            </a:xfrm>
            <a:custGeom>
              <a:avLst/>
              <a:gdLst>
                <a:gd name="T0" fmla="*/ 19541 w 19541"/>
                <a:gd name="T1" fmla="*/ 1 h 10717"/>
                <a:gd name="T2" fmla="*/ 14763 w 19541"/>
                <a:gd name="T3" fmla="*/ 4538 h 10717"/>
                <a:gd name="T4" fmla="*/ 9638 w 19541"/>
                <a:gd name="T5" fmla="*/ 6887 h 10717"/>
                <a:gd name="T6" fmla="*/ 7088 w 19541"/>
                <a:gd name="T7" fmla="*/ 8825 h 10717"/>
                <a:gd name="T8" fmla="*/ 1803 w 19541"/>
                <a:gd name="T9" fmla="*/ 10717 h 10717"/>
                <a:gd name="T10" fmla="*/ 974 w 19541"/>
                <a:gd name="T11" fmla="*/ 10662 h 10717"/>
                <a:gd name="T12" fmla="*/ 1 w 19541"/>
                <a:gd name="T13" fmla="*/ 10431 h 10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41" h="10717" fill="none" extrusionOk="0">
                  <a:moveTo>
                    <a:pt x="19541" y="1"/>
                  </a:moveTo>
                  <a:cubicBezTo>
                    <a:pt x="17448" y="1005"/>
                    <a:pt x="16529" y="3168"/>
                    <a:pt x="14763" y="4538"/>
                  </a:cubicBezTo>
                  <a:cubicBezTo>
                    <a:pt x="13277" y="5693"/>
                    <a:pt x="11274" y="5944"/>
                    <a:pt x="9638" y="6887"/>
                  </a:cubicBezTo>
                  <a:cubicBezTo>
                    <a:pt x="8714" y="7424"/>
                    <a:pt x="7931" y="8167"/>
                    <a:pt x="7088" y="8825"/>
                  </a:cubicBezTo>
                  <a:cubicBezTo>
                    <a:pt x="5708" y="9899"/>
                    <a:pt x="3690" y="10712"/>
                    <a:pt x="1803" y="10717"/>
                  </a:cubicBezTo>
                  <a:cubicBezTo>
                    <a:pt x="1522" y="10717"/>
                    <a:pt x="1246" y="10697"/>
                    <a:pt x="974" y="10662"/>
                  </a:cubicBezTo>
                  <a:cubicBezTo>
                    <a:pt x="643" y="10616"/>
                    <a:pt x="312" y="10541"/>
                    <a:pt x="1" y="10431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" name="Google Shape;1655;p9">
              <a:extLst>
                <a:ext uri="{FF2B5EF4-FFF2-40B4-BE49-F238E27FC236}">
                  <a16:creationId xmlns:a16="http://schemas.microsoft.com/office/drawing/2014/main" id="{FC8B9EC2-D737-9E01-56F2-1BE470051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2925" y="3535225"/>
              <a:ext cx="15225" cy="34650"/>
            </a:xfrm>
            <a:custGeom>
              <a:avLst/>
              <a:gdLst>
                <a:gd name="T0" fmla="*/ 232 w 609"/>
                <a:gd name="T1" fmla="*/ 1386 h 1386"/>
                <a:gd name="T2" fmla="*/ 608 w 609"/>
                <a:gd name="T3" fmla="*/ 0 h 1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09" h="1386" fill="none" extrusionOk="0">
                  <a:moveTo>
                    <a:pt x="232" y="1386"/>
                  </a:moveTo>
                  <a:cubicBezTo>
                    <a:pt x="1" y="919"/>
                    <a:pt x="171" y="291"/>
                    <a:pt x="608" y="0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9" name="Google Shape;1656;p9">
              <a:extLst>
                <a:ext uri="{FF2B5EF4-FFF2-40B4-BE49-F238E27FC236}">
                  <a16:creationId xmlns:a16="http://schemas.microsoft.com/office/drawing/2014/main" id="{D9E002F4-634F-6D79-BCB9-147D08790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9075" y="3539725"/>
              <a:ext cx="359025" cy="302075"/>
            </a:xfrm>
            <a:custGeom>
              <a:avLst/>
              <a:gdLst>
                <a:gd name="T0" fmla="*/ 9372 w 14361"/>
                <a:gd name="T1" fmla="*/ 1898 h 12083"/>
                <a:gd name="T2" fmla="*/ 4965 w 14361"/>
                <a:gd name="T3" fmla="*/ 5151 h 12083"/>
                <a:gd name="T4" fmla="*/ 487 w 14361"/>
                <a:gd name="T5" fmla="*/ 11084 h 12083"/>
                <a:gd name="T6" fmla="*/ 1 w 14361"/>
                <a:gd name="T7" fmla="*/ 12082 h 12083"/>
                <a:gd name="T8" fmla="*/ 2731 w 14361"/>
                <a:gd name="T9" fmla="*/ 11134 h 12083"/>
                <a:gd name="T10" fmla="*/ 11826 w 14361"/>
                <a:gd name="T11" fmla="*/ 4157 h 12083"/>
                <a:gd name="T12" fmla="*/ 14245 w 14361"/>
                <a:gd name="T13" fmla="*/ 242 h 12083"/>
                <a:gd name="T14" fmla="*/ 14361 w 14361"/>
                <a:gd name="T15" fmla="*/ 1 h 1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61" h="12083" fill="none" extrusionOk="0">
                  <a:moveTo>
                    <a:pt x="9372" y="1898"/>
                  </a:moveTo>
                  <a:cubicBezTo>
                    <a:pt x="7771" y="2792"/>
                    <a:pt x="6290" y="3891"/>
                    <a:pt x="4965" y="5151"/>
                  </a:cubicBezTo>
                  <a:cubicBezTo>
                    <a:pt x="3158" y="6862"/>
                    <a:pt x="1632" y="8875"/>
                    <a:pt x="487" y="11084"/>
                  </a:cubicBezTo>
                  <a:cubicBezTo>
                    <a:pt x="317" y="11410"/>
                    <a:pt x="156" y="11746"/>
                    <a:pt x="1" y="12082"/>
                  </a:cubicBezTo>
                  <a:cubicBezTo>
                    <a:pt x="929" y="11826"/>
                    <a:pt x="1843" y="11510"/>
                    <a:pt x="2731" y="11134"/>
                  </a:cubicBezTo>
                  <a:cubicBezTo>
                    <a:pt x="6290" y="9628"/>
                    <a:pt x="9462" y="7204"/>
                    <a:pt x="11826" y="4157"/>
                  </a:cubicBezTo>
                  <a:cubicBezTo>
                    <a:pt x="12770" y="2947"/>
                    <a:pt x="13583" y="1632"/>
                    <a:pt x="14245" y="242"/>
                  </a:cubicBezTo>
                  <a:cubicBezTo>
                    <a:pt x="14286" y="162"/>
                    <a:pt x="14321" y="81"/>
                    <a:pt x="14361" y="1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" name="Google Shape;1657;p9">
              <a:extLst>
                <a:ext uri="{FF2B5EF4-FFF2-40B4-BE49-F238E27FC236}">
                  <a16:creationId xmlns:a16="http://schemas.microsoft.com/office/drawing/2014/main" id="{65D4FDCE-88B6-390B-2DCD-F477EB409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7475" y="3702100"/>
              <a:ext cx="11200" cy="29400"/>
            </a:xfrm>
            <a:custGeom>
              <a:avLst/>
              <a:gdLst>
                <a:gd name="T0" fmla="*/ 447 w 448"/>
                <a:gd name="T1" fmla="*/ 1 h 1176"/>
                <a:gd name="T2" fmla="*/ 1 w 448"/>
                <a:gd name="T3" fmla="*/ 1175 h 1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8" h="1176" fill="none" extrusionOk="0">
                  <a:moveTo>
                    <a:pt x="447" y="1"/>
                  </a:moveTo>
                  <a:cubicBezTo>
                    <a:pt x="302" y="392"/>
                    <a:pt x="151" y="784"/>
                    <a:pt x="1" y="1175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1" name="Google Shape;1658;p9">
              <a:extLst>
                <a:ext uri="{FF2B5EF4-FFF2-40B4-BE49-F238E27FC236}">
                  <a16:creationId xmlns:a16="http://schemas.microsoft.com/office/drawing/2014/main" id="{FD809039-A6BA-5E18-AD34-8AB881F12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8425" y="3700475"/>
              <a:ext cx="6300" cy="27625"/>
            </a:xfrm>
            <a:custGeom>
              <a:avLst/>
              <a:gdLst>
                <a:gd name="T0" fmla="*/ 252 w 252"/>
                <a:gd name="T1" fmla="*/ 1 h 1105"/>
                <a:gd name="T2" fmla="*/ 1 w 252"/>
                <a:gd name="T3" fmla="*/ 1105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2" h="1105" fill="none" extrusionOk="0">
                  <a:moveTo>
                    <a:pt x="252" y="1"/>
                  </a:moveTo>
                  <a:cubicBezTo>
                    <a:pt x="166" y="372"/>
                    <a:pt x="86" y="738"/>
                    <a:pt x="1" y="1105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" name="Google Shape;1659;p9">
              <a:extLst>
                <a:ext uri="{FF2B5EF4-FFF2-40B4-BE49-F238E27FC236}">
                  <a16:creationId xmlns:a16="http://schemas.microsoft.com/office/drawing/2014/main" id="{A50F2142-008F-68EF-D462-10F340766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6550" y="3628325"/>
              <a:ext cx="150350" cy="155125"/>
            </a:xfrm>
            <a:custGeom>
              <a:avLst/>
              <a:gdLst>
                <a:gd name="T0" fmla="*/ 0 w 6014"/>
                <a:gd name="T1" fmla="*/ 6204 h 6205"/>
                <a:gd name="T2" fmla="*/ 3986 w 6014"/>
                <a:gd name="T3" fmla="*/ 1602 h 6205"/>
                <a:gd name="T4" fmla="*/ 6014 w 6014"/>
                <a:gd name="T5" fmla="*/ 1 h 6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14" h="6205" fill="none" extrusionOk="0">
                  <a:moveTo>
                    <a:pt x="0" y="6204"/>
                  </a:moveTo>
                  <a:cubicBezTo>
                    <a:pt x="1115" y="4498"/>
                    <a:pt x="2460" y="2947"/>
                    <a:pt x="3986" y="1602"/>
                  </a:cubicBezTo>
                  <a:cubicBezTo>
                    <a:pt x="4628" y="1029"/>
                    <a:pt x="5306" y="492"/>
                    <a:pt x="6014" y="1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" name="Google Shape;1660;p9">
              <a:extLst>
                <a:ext uri="{FF2B5EF4-FFF2-40B4-BE49-F238E27FC236}">
                  <a16:creationId xmlns:a16="http://schemas.microsoft.com/office/drawing/2014/main" id="{C5425B49-BD50-E7C2-A5AC-07677077F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7875" y="3208725"/>
              <a:ext cx="19975" cy="30125"/>
            </a:xfrm>
            <a:custGeom>
              <a:avLst/>
              <a:gdLst>
                <a:gd name="T0" fmla="*/ 0 w 799"/>
                <a:gd name="T1" fmla="*/ 0 h 1205"/>
                <a:gd name="T2" fmla="*/ 798 w 799"/>
                <a:gd name="T3" fmla="*/ 1205 h 1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99" h="1205" fill="none" extrusionOk="0">
                  <a:moveTo>
                    <a:pt x="0" y="0"/>
                  </a:moveTo>
                  <a:cubicBezTo>
                    <a:pt x="311" y="371"/>
                    <a:pt x="577" y="773"/>
                    <a:pt x="798" y="1205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2" name="Google Shape;1661;p9">
              <a:extLst>
                <a:ext uri="{FF2B5EF4-FFF2-40B4-BE49-F238E27FC236}">
                  <a16:creationId xmlns:a16="http://schemas.microsoft.com/office/drawing/2014/main" id="{99C7E4AB-F42E-8CF3-425E-037503B65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4725" y="3558550"/>
              <a:ext cx="140175" cy="85100"/>
            </a:xfrm>
            <a:custGeom>
              <a:avLst/>
              <a:gdLst>
                <a:gd name="T0" fmla="*/ 0 w 5607"/>
                <a:gd name="T1" fmla="*/ 3404 h 3404"/>
                <a:gd name="T2" fmla="*/ 5592 w 5607"/>
                <a:gd name="T3" fmla="*/ 21 h 3404"/>
                <a:gd name="T4" fmla="*/ 5607 w 5607"/>
                <a:gd name="T5" fmla="*/ 1 h 3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07" h="3404" fill="none" extrusionOk="0">
                  <a:moveTo>
                    <a:pt x="0" y="3404"/>
                  </a:moveTo>
                  <a:cubicBezTo>
                    <a:pt x="2038" y="2701"/>
                    <a:pt x="3940" y="1602"/>
                    <a:pt x="5592" y="21"/>
                  </a:cubicBezTo>
                  <a:cubicBezTo>
                    <a:pt x="5597" y="11"/>
                    <a:pt x="5602" y="11"/>
                    <a:pt x="5607" y="1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3" name="Google Shape;1662;p9">
              <a:extLst>
                <a:ext uri="{FF2B5EF4-FFF2-40B4-BE49-F238E27FC236}">
                  <a16:creationId xmlns:a16="http://schemas.microsoft.com/office/drawing/2014/main" id="{7902EE08-6208-67D4-9815-70D757C05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5175" y="3523800"/>
              <a:ext cx="748025" cy="144700"/>
            </a:xfrm>
            <a:custGeom>
              <a:avLst/>
              <a:gdLst>
                <a:gd name="T0" fmla="*/ 1 w 29921"/>
                <a:gd name="T1" fmla="*/ 869 h 5788"/>
                <a:gd name="T2" fmla="*/ 171 w 29921"/>
                <a:gd name="T3" fmla="*/ 788 h 5788"/>
                <a:gd name="T4" fmla="*/ 5221 w 29921"/>
                <a:gd name="T5" fmla="*/ 61 h 5788"/>
                <a:gd name="T6" fmla="*/ 15204 w 29921"/>
                <a:gd name="T7" fmla="*/ 1838 h 5788"/>
                <a:gd name="T8" fmla="*/ 23707 w 29921"/>
                <a:gd name="T9" fmla="*/ 4869 h 5788"/>
                <a:gd name="T10" fmla="*/ 29921 w 29921"/>
                <a:gd name="T11" fmla="*/ 5788 h 5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921" h="5788" fill="none" extrusionOk="0">
                  <a:moveTo>
                    <a:pt x="1" y="869"/>
                  </a:moveTo>
                  <a:cubicBezTo>
                    <a:pt x="56" y="839"/>
                    <a:pt x="116" y="814"/>
                    <a:pt x="171" y="788"/>
                  </a:cubicBezTo>
                  <a:cubicBezTo>
                    <a:pt x="1732" y="86"/>
                    <a:pt x="3509" y="0"/>
                    <a:pt x="5221" y="61"/>
                  </a:cubicBezTo>
                  <a:cubicBezTo>
                    <a:pt x="8614" y="171"/>
                    <a:pt x="11987" y="773"/>
                    <a:pt x="15204" y="1838"/>
                  </a:cubicBezTo>
                  <a:cubicBezTo>
                    <a:pt x="18060" y="2781"/>
                    <a:pt x="20801" y="4086"/>
                    <a:pt x="23707" y="4869"/>
                  </a:cubicBezTo>
                  <a:cubicBezTo>
                    <a:pt x="25720" y="5406"/>
                    <a:pt x="27823" y="5738"/>
                    <a:pt x="29921" y="5788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4" name="Google Shape;1663;p9">
              <a:extLst>
                <a:ext uri="{FF2B5EF4-FFF2-40B4-BE49-F238E27FC236}">
                  <a16:creationId xmlns:a16="http://schemas.microsoft.com/office/drawing/2014/main" id="{305D8B55-0E49-7312-AB7B-463177DDF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875" y="3328675"/>
              <a:ext cx="14075" cy="26375"/>
            </a:xfrm>
            <a:custGeom>
              <a:avLst/>
              <a:gdLst>
                <a:gd name="T0" fmla="*/ 0 w 563"/>
                <a:gd name="T1" fmla="*/ 0 h 1055"/>
                <a:gd name="T2" fmla="*/ 562 w 563"/>
                <a:gd name="T3" fmla="*/ 1055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63" h="1055" fill="none" extrusionOk="0">
                  <a:moveTo>
                    <a:pt x="0" y="0"/>
                  </a:moveTo>
                  <a:cubicBezTo>
                    <a:pt x="236" y="322"/>
                    <a:pt x="427" y="678"/>
                    <a:pt x="562" y="1055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5" name="Google Shape;1664;p9">
              <a:extLst>
                <a:ext uri="{FF2B5EF4-FFF2-40B4-BE49-F238E27FC236}">
                  <a16:creationId xmlns:a16="http://schemas.microsoft.com/office/drawing/2014/main" id="{EAE78368-DC99-3CC2-30BA-9AEDE4DAE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325" y="3324025"/>
              <a:ext cx="20600" cy="30775"/>
            </a:xfrm>
            <a:custGeom>
              <a:avLst/>
              <a:gdLst>
                <a:gd name="T0" fmla="*/ 1 w 824"/>
                <a:gd name="T1" fmla="*/ 1 h 1231"/>
                <a:gd name="T2" fmla="*/ 824 w 824"/>
                <a:gd name="T3" fmla="*/ 1230 h 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24" h="1231" fill="none" extrusionOk="0">
                  <a:moveTo>
                    <a:pt x="1" y="1"/>
                  </a:moveTo>
                  <a:cubicBezTo>
                    <a:pt x="277" y="412"/>
                    <a:pt x="553" y="819"/>
                    <a:pt x="824" y="1230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6" name="Google Shape;1665;p9">
              <a:extLst>
                <a:ext uri="{FF2B5EF4-FFF2-40B4-BE49-F238E27FC236}">
                  <a16:creationId xmlns:a16="http://schemas.microsoft.com/office/drawing/2014/main" id="{27A618DD-BBD9-4A9C-ECD2-1E2E75597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4775" y="3427800"/>
              <a:ext cx="33400" cy="17850"/>
            </a:xfrm>
            <a:custGeom>
              <a:avLst/>
              <a:gdLst>
                <a:gd name="T0" fmla="*/ 0 w 1336"/>
                <a:gd name="T1" fmla="*/ 1 h 714"/>
                <a:gd name="T2" fmla="*/ 1335 w 1336"/>
                <a:gd name="T3" fmla="*/ 713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36" h="714" fill="none" extrusionOk="0">
                  <a:moveTo>
                    <a:pt x="0" y="1"/>
                  </a:moveTo>
                  <a:cubicBezTo>
                    <a:pt x="447" y="242"/>
                    <a:pt x="889" y="478"/>
                    <a:pt x="1335" y="713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7" name="Google Shape;1666;p9">
              <a:extLst>
                <a:ext uri="{FF2B5EF4-FFF2-40B4-BE49-F238E27FC236}">
                  <a16:creationId xmlns:a16="http://schemas.microsoft.com/office/drawing/2014/main" id="{622983E5-725A-FE97-83DB-C0BE0CE3CC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3300" y="3404100"/>
              <a:ext cx="33400" cy="15575"/>
            </a:xfrm>
            <a:custGeom>
              <a:avLst/>
              <a:gdLst>
                <a:gd name="T0" fmla="*/ 1 w 1336"/>
                <a:gd name="T1" fmla="*/ 0 h 623"/>
                <a:gd name="T2" fmla="*/ 1336 w 1336"/>
                <a:gd name="T3" fmla="*/ 62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36" h="623" fill="none" extrusionOk="0">
                  <a:moveTo>
                    <a:pt x="1" y="0"/>
                  </a:moveTo>
                  <a:cubicBezTo>
                    <a:pt x="477" y="141"/>
                    <a:pt x="924" y="351"/>
                    <a:pt x="1336" y="622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8" name="Google Shape;1667;p9">
              <a:extLst>
                <a:ext uri="{FF2B5EF4-FFF2-40B4-BE49-F238E27FC236}">
                  <a16:creationId xmlns:a16="http://schemas.microsoft.com/office/drawing/2014/main" id="{2CC1EB85-EC38-E143-7D4D-4E5D769D2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400" y="3381875"/>
              <a:ext cx="13575" cy="37675"/>
            </a:xfrm>
            <a:custGeom>
              <a:avLst/>
              <a:gdLst>
                <a:gd name="T0" fmla="*/ 1 w 543"/>
                <a:gd name="T1" fmla="*/ 1 h 1507"/>
                <a:gd name="T2" fmla="*/ 543 w 543"/>
                <a:gd name="T3" fmla="*/ 1506 h 1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43" h="1507" fill="none" extrusionOk="0">
                  <a:moveTo>
                    <a:pt x="1" y="1"/>
                  </a:moveTo>
                  <a:cubicBezTo>
                    <a:pt x="182" y="503"/>
                    <a:pt x="362" y="1004"/>
                    <a:pt x="543" y="1506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799" name="Google Shape;1668;p9">
            <a:extLst>
              <a:ext uri="{FF2B5EF4-FFF2-40B4-BE49-F238E27FC236}">
                <a16:creationId xmlns:a16="http://schemas.microsoft.com/office/drawing/2014/main" id="{3BE052BC-61AC-67E6-3BC7-B9A1C29C2CAF}"/>
              </a:ext>
            </a:extLst>
          </p:cNvPr>
          <p:cNvGrpSpPr>
            <a:grpSpLocks/>
          </p:cNvGrpSpPr>
          <p:nvPr/>
        </p:nvGrpSpPr>
        <p:grpSpPr bwMode="auto">
          <a:xfrm>
            <a:off x="15614650" y="2239963"/>
            <a:ext cx="2466975" cy="1389062"/>
            <a:chOff x="2437450" y="2382200"/>
            <a:chExt cx="767975" cy="432750"/>
          </a:xfrm>
        </p:grpSpPr>
        <p:sp>
          <p:nvSpPr>
            <p:cNvPr id="1800" name="Google Shape;1669;p9">
              <a:extLst>
                <a:ext uri="{FF2B5EF4-FFF2-40B4-BE49-F238E27FC236}">
                  <a16:creationId xmlns:a16="http://schemas.microsoft.com/office/drawing/2014/main" id="{74331AC5-F458-F83A-671C-CEE539E33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7450" y="2454450"/>
              <a:ext cx="179475" cy="283475"/>
            </a:xfrm>
            <a:custGeom>
              <a:avLst/>
              <a:gdLst>
                <a:gd name="T0" fmla="*/ 3737 w 7179"/>
                <a:gd name="T1" fmla="*/ 4433 h 11339"/>
                <a:gd name="T2" fmla="*/ 4202 w 7179"/>
                <a:gd name="T3" fmla="*/ 4809 h 11339"/>
                <a:gd name="T4" fmla="*/ 4548 w 7179"/>
                <a:gd name="T5" fmla="*/ 4751 h 11339"/>
                <a:gd name="T6" fmla="*/ 4623 w 7179"/>
                <a:gd name="T7" fmla="*/ 4753 h 11339"/>
                <a:gd name="T8" fmla="*/ 5582 w 7179"/>
                <a:gd name="T9" fmla="*/ 5878 h 11339"/>
                <a:gd name="T10" fmla="*/ 4541 w 7179"/>
                <a:gd name="T11" fmla="*/ 6845 h 11339"/>
                <a:gd name="T12" fmla="*/ 4458 w 7179"/>
                <a:gd name="T13" fmla="*/ 6841 h 11339"/>
                <a:gd name="T14" fmla="*/ 3499 w 7179"/>
                <a:gd name="T15" fmla="*/ 5717 h 11339"/>
                <a:gd name="T16" fmla="*/ 3579 w 7179"/>
                <a:gd name="T17" fmla="*/ 5386 h 11339"/>
                <a:gd name="T18" fmla="*/ 3248 w 7179"/>
                <a:gd name="T19" fmla="*/ 5009 h 11339"/>
                <a:gd name="T20" fmla="*/ 3645 w 7179"/>
                <a:gd name="T21" fmla="*/ 4442 h 11339"/>
                <a:gd name="T22" fmla="*/ 3737 w 7179"/>
                <a:gd name="T23" fmla="*/ 4433 h 11339"/>
                <a:gd name="T24" fmla="*/ 6139 w 7179"/>
                <a:gd name="T25" fmla="*/ 0 h 11339"/>
                <a:gd name="T26" fmla="*/ 4608 w 7179"/>
                <a:gd name="T27" fmla="*/ 1536 h 11339"/>
                <a:gd name="T28" fmla="*/ 2691 w 7179"/>
                <a:gd name="T29" fmla="*/ 3900 h 11339"/>
                <a:gd name="T30" fmla="*/ 104 w 7179"/>
                <a:gd name="T31" fmla="*/ 5137 h 11339"/>
                <a:gd name="T32" fmla="*/ 1 w 7179"/>
                <a:gd name="T33" fmla="*/ 5135 h 11339"/>
                <a:gd name="T34" fmla="*/ 1 w 7179"/>
                <a:gd name="T35" fmla="*/ 6395 h 11339"/>
                <a:gd name="T36" fmla="*/ 104 w 7179"/>
                <a:gd name="T37" fmla="*/ 6393 h 11339"/>
                <a:gd name="T38" fmla="*/ 2691 w 7179"/>
                <a:gd name="T39" fmla="*/ 7624 h 11339"/>
                <a:gd name="T40" fmla="*/ 4608 w 7179"/>
                <a:gd name="T41" fmla="*/ 9988 h 11339"/>
                <a:gd name="T42" fmla="*/ 5918 w 7179"/>
                <a:gd name="T43" fmla="*/ 11339 h 11339"/>
                <a:gd name="T44" fmla="*/ 7023 w 7179"/>
                <a:gd name="T45" fmla="*/ 4086 h 11339"/>
                <a:gd name="T46" fmla="*/ 6174 w 7179"/>
                <a:gd name="T47" fmla="*/ 35 h 11339"/>
                <a:gd name="T48" fmla="*/ 6139 w 7179"/>
                <a:gd name="T49" fmla="*/ 0 h 11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79" h="11339" extrusionOk="0">
                  <a:moveTo>
                    <a:pt x="3737" y="4433"/>
                  </a:moveTo>
                  <a:cubicBezTo>
                    <a:pt x="3957" y="4433"/>
                    <a:pt x="4153" y="4588"/>
                    <a:pt x="4202" y="4809"/>
                  </a:cubicBezTo>
                  <a:cubicBezTo>
                    <a:pt x="4310" y="4771"/>
                    <a:pt x="4426" y="4751"/>
                    <a:pt x="4548" y="4751"/>
                  </a:cubicBezTo>
                  <a:cubicBezTo>
                    <a:pt x="4573" y="4751"/>
                    <a:pt x="4598" y="4752"/>
                    <a:pt x="4623" y="4753"/>
                  </a:cubicBezTo>
                  <a:cubicBezTo>
                    <a:pt x="5196" y="4798"/>
                    <a:pt x="5627" y="5300"/>
                    <a:pt x="5582" y="5878"/>
                  </a:cubicBezTo>
                  <a:cubicBezTo>
                    <a:pt x="5539" y="6427"/>
                    <a:pt x="5082" y="6845"/>
                    <a:pt x="4541" y="6845"/>
                  </a:cubicBezTo>
                  <a:cubicBezTo>
                    <a:pt x="4513" y="6845"/>
                    <a:pt x="4486" y="6844"/>
                    <a:pt x="4458" y="6841"/>
                  </a:cubicBezTo>
                  <a:cubicBezTo>
                    <a:pt x="3886" y="6796"/>
                    <a:pt x="3454" y="6294"/>
                    <a:pt x="3499" y="5717"/>
                  </a:cubicBezTo>
                  <a:cubicBezTo>
                    <a:pt x="3504" y="5602"/>
                    <a:pt x="3534" y="5486"/>
                    <a:pt x="3579" y="5386"/>
                  </a:cubicBezTo>
                  <a:cubicBezTo>
                    <a:pt x="3414" y="5331"/>
                    <a:pt x="3283" y="5190"/>
                    <a:pt x="3248" y="5009"/>
                  </a:cubicBezTo>
                  <a:cubicBezTo>
                    <a:pt x="3203" y="4743"/>
                    <a:pt x="3379" y="4487"/>
                    <a:pt x="3645" y="4442"/>
                  </a:cubicBezTo>
                  <a:cubicBezTo>
                    <a:pt x="3676" y="4436"/>
                    <a:pt x="3706" y="4433"/>
                    <a:pt x="3737" y="4433"/>
                  </a:cubicBezTo>
                  <a:close/>
                  <a:moveTo>
                    <a:pt x="6139" y="0"/>
                  </a:moveTo>
                  <a:cubicBezTo>
                    <a:pt x="5582" y="462"/>
                    <a:pt x="5070" y="979"/>
                    <a:pt x="4608" y="1536"/>
                  </a:cubicBezTo>
                  <a:cubicBezTo>
                    <a:pt x="3966" y="2319"/>
                    <a:pt x="3414" y="3187"/>
                    <a:pt x="2691" y="3900"/>
                  </a:cubicBezTo>
                  <a:cubicBezTo>
                    <a:pt x="1993" y="4589"/>
                    <a:pt x="1083" y="5137"/>
                    <a:pt x="104" y="5137"/>
                  </a:cubicBezTo>
                  <a:cubicBezTo>
                    <a:pt x="69" y="5137"/>
                    <a:pt x="35" y="5136"/>
                    <a:pt x="1" y="5135"/>
                  </a:cubicBezTo>
                  <a:lnTo>
                    <a:pt x="1" y="6395"/>
                  </a:lnTo>
                  <a:cubicBezTo>
                    <a:pt x="35" y="6393"/>
                    <a:pt x="69" y="6393"/>
                    <a:pt x="104" y="6393"/>
                  </a:cubicBezTo>
                  <a:cubicBezTo>
                    <a:pt x="1083" y="6393"/>
                    <a:pt x="1993" y="6941"/>
                    <a:pt x="2691" y="7624"/>
                  </a:cubicBezTo>
                  <a:cubicBezTo>
                    <a:pt x="3414" y="8337"/>
                    <a:pt x="3966" y="9205"/>
                    <a:pt x="4608" y="9988"/>
                  </a:cubicBezTo>
                  <a:cubicBezTo>
                    <a:pt x="5010" y="10475"/>
                    <a:pt x="5447" y="10922"/>
                    <a:pt x="5918" y="11339"/>
                  </a:cubicBezTo>
                  <a:cubicBezTo>
                    <a:pt x="7148" y="9190"/>
                    <a:pt x="7178" y="6565"/>
                    <a:pt x="7023" y="4086"/>
                  </a:cubicBezTo>
                  <a:cubicBezTo>
                    <a:pt x="6937" y="2700"/>
                    <a:pt x="6792" y="1280"/>
                    <a:pt x="6174" y="35"/>
                  </a:cubicBezTo>
                  <a:lnTo>
                    <a:pt x="61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1" name="Google Shape;1670;p9">
              <a:extLst>
                <a:ext uri="{FF2B5EF4-FFF2-40B4-BE49-F238E27FC236}">
                  <a16:creationId xmlns:a16="http://schemas.microsoft.com/office/drawing/2014/main" id="{B0B7663F-EE67-57D4-44CB-70627C6F27B6}"/>
                </a:ext>
              </a:extLst>
            </p:cNvPr>
            <p:cNvSpPr/>
            <p:nvPr/>
          </p:nvSpPr>
          <p:spPr>
            <a:xfrm>
              <a:off x="2585214" y="2382200"/>
              <a:ext cx="620211" cy="432750"/>
            </a:xfrm>
            <a:custGeom>
              <a:avLst/>
              <a:gdLst/>
              <a:ahLst/>
              <a:cxnLst/>
              <a:rect l="l" t="t" r="r" b="b"/>
              <a:pathLst>
                <a:path w="24801" h="17310" extrusionOk="0">
                  <a:moveTo>
                    <a:pt x="5620" y="1384"/>
                  </a:moveTo>
                  <a:cubicBezTo>
                    <a:pt x="5783" y="1384"/>
                    <a:pt x="5914" y="1511"/>
                    <a:pt x="5923" y="1675"/>
                  </a:cubicBezTo>
                  <a:cubicBezTo>
                    <a:pt x="5933" y="1846"/>
                    <a:pt x="5803" y="1992"/>
                    <a:pt x="5632" y="2002"/>
                  </a:cubicBezTo>
                  <a:cubicBezTo>
                    <a:pt x="5629" y="2002"/>
                    <a:pt x="5626" y="2002"/>
                    <a:pt x="5623" y="2002"/>
                  </a:cubicBezTo>
                  <a:cubicBezTo>
                    <a:pt x="5456" y="2002"/>
                    <a:pt x="5316" y="1873"/>
                    <a:pt x="5306" y="1705"/>
                  </a:cubicBezTo>
                  <a:cubicBezTo>
                    <a:pt x="5296" y="1535"/>
                    <a:pt x="5431" y="1389"/>
                    <a:pt x="5602" y="1384"/>
                  </a:cubicBezTo>
                  <a:cubicBezTo>
                    <a:pt x="5608" y="1384"/>
                    <a:pt x="5614" y="1384"/>
                    <a:pt x="5620" y="1384"/>
                  </a:cubicBezTo>
                  <a:close/>
                  <a:moveTo>
                    <a:pt x="4496" y="2393"/>
                  </a:moveTo>
                  <a:cubicBezTo>
                    <a:pt x="4658" y="2393"/>
                    <a:pt x="4789" y="2520"/>
                    <a:pt x="4799" y="2684"/>
                  </a:cubicBezTo>
                  <a:cubicBezTo>
                    <a:pt x="4809" y="2855"/>
                    <a:pt x="4678" y="3000"/>
                    <a:pt x="4508" y="3010"/>
                  </a:cubicBezTo>
                  <a:cubicBezTo>
                    <a:pt x="4505" y="3011"/>
                    <a:pt x="4501" y="3011"/>
                    <a:pt x="4498" y="3011"/>
                  </a:cubicBezTo>
                  <a:cubicBezTo>
                    <a:pt x="4332" y="3011"/>
                    <a:pt x="4191" y="2882"/>
                    <a:pt x="4182" y="2714"/>
                  </a:cubicBezTo>
                  <a:cubicBezTo>
                    <a:pt x="4171" y="2544"/>
                    <a:pt x="4307" y="2398"/>
                    <a:pt x="4478" y="2393"/>
                  </a:cubicBezTo>
                  <a:cubicBezTo>
                    <a:pt x="4484" y="2393"/>
                    <a:pt x="4490" y="2393"/>
                    <a:pt x="4496" y="2393"/>
                  </a:cubicBezTo>
                  <a:close/>
                  <a:moveTo>
                    <a:pt x="13737" y="8200"/>
                  </a:moveTo>
                  <a:cubicBezTo>
                    <a:pt x="13899" y="8200"/>
                    <a:pt x="14035" y="8327"/>
                    <a:pt x="14045" y="8492"/>
                  </a:cubicBezTo>
                  <a:cubicBezTo>
                    <a:pt x="14050" y="8662"/>
                    <a:pt x="13919" y="8808"/>
                    <a:pt x="13748" y="8818"/>
                  </a:cubicBezTo>
                  <a:cubicBezTo>
                    <a:pt x="13745" y="8818"/>
                    <a:pt x="13742" y="8818"/>
                    <a:pt x="13739" y="8818"/>
                  </a:cubicBezTo>
                  <a:cubicBezTo>
                    <a:pt x="13577" y="8818"/>
                    <a:pt x="13432" y="8689"/>
                    <a:pt x="13427" y="8522"/>
                  </a:cubicBezTo>
                  <a:cubicBezTo>
                    <a:pt x="13417" y="8356"/>
                    <a:pt x="13548" y="8205"/>
                    <a:pt x="13718" y="8200"/>
                  </a:cubicBezTo>
                  <a:cubicBezTo>
                    <a:pt x="13724" y="8200"/>
                    <a:pt x="13731" y="8200"/>
                    <a:pt x="13737" y="8200"/>
                  </a:cubicBezTo>
                  <a:close/>
                  <a:moveTo>
                    <a:pt x="17129" y="9425"/>
                  </a:moveTo>
                  <a:cubicBezTo>
                    <a:pt x="17292" y="9425"/>
                    <a:pt x="17423" y="9557"/>
                    <a:pt x="17433" y="9721"/>
                  </a:cubicBezTo>
                  <a:cubicBezTo>
                    <a:pt x="17443" y="9892"/>
                    <a:pt x="17312" y="10038"/>
                    <a:pt x="17141" y="10043"/>
                  </a:cubicBezTo>
                  <a:cubicBezTo>
                    <a:pt x="17135" y="10043"/>
                    <a:pt x="17129" y="10043"/>
                    <a:pt x="17123" y="10043"/>
                  </a:cubicBezTo>
                  <a:cubicBezTo>
                    <a:pt x="16960" y="10043"/>
                    <a:pt x="16825" y="9916"/>
                    <a:pt x="16815" y="9751"/>
                  </a:cubicBezTo>
                  <a:cubicBezTo>
                    <a:pt x="16810" y="9581"/>
                    <a:pt x="16941" y="9435"/>
                    <a:pt x="17111" y="9425"/>
                  </a:cubicBezTo>
                  <a:cubicBezTo>
                    <a:pt x="17117" y="9425"/>
                    <a:pt x="17123" y="9425"/>
                    <a:pt x="17129" y="9425"/>
                  </a:cubicBezTo>
                  <a:close/>
                  <a:moveTo>
                    <a:pt x="13420" y="10524"/>
                  </a:moveTo>
                  <a:cubicBezTo>
                    <a:pt x="13583" y="10524"/>
                    <a:pt x="13718" y="10656"/>
                    <a:pt x="13723" y="10821"/>
                  </a:cubicBezTo>
                  <a:cubicBezTo>
                    <a:pt x="13733" y="10991"/>
                    <a:pt x="13603" y="11132"/>
                    <a:pt x="13432" y="11142"/>
                  </a:cubicBezTo>
                  <a:cubicBezTo>
                    <a:pt x="13426" y="11142"/>
                    <a:pt x="13420" y="11142"/>
                    <a:pt x="13414" y="11142"/>
                  </a:cubicBezTo>
                  <a:cubicBezTo>
                    <a:pt x="13251" y="11142"/>
                    <a:pt x="13116" y="11015"/>
                    <a:pt x="13106" y="10851"/>
                  </a:cubicBezTo>
                  <a:cubicBezTo>
                    <a:pt x="13101" y="10680"/>
                    <a:pt x="13231" y="10534"/>
                    <a:pt x="13402" y="10524"/>
                  </a:cubicBezTo>
                  <a:cubicBezTo>
                    <a:pt x="13408" y="10524"/>
                    <a:pt x="13414" y="10524"/>
                    <a:pt x="13420" y="10524"/>
                  </a:cubicBezTo>
                  <a:close/>
                  <a:moveTo>
                    <a:pt x="14671" y="11428"/>
                  </a:moveTo>
                  <a:cubicBezTo>
                    <a:pt x="14838" y="11428"/>
                    <a:pt x="14978" y="11557"/>
                    <a:pt x="14983" y="11724"/>
                  </a:cubicBezTo>
                  <a:cubicBezTo>
                    <a:pt x="14993" y="11895"/>
                    <a:pt x="14863" y="12040"/>
                    <a:pt x="14692" y="12045"/>
                  </a:cubicBezTo>
                  <a:cubicBezTo>
                    <a:pt x="14686" y="12046"/>
                    <a:pt x="14680" y="12046"/>
                    <a:pt x="14674" y="12046"/>
                  </a:cubicBezTo>
                  <a:cubicBezTo>
                    <a:pt x="14511" y="12046"/>
                    <a:pt x="14375" y="11919"/>
                    <a:pt x="14366" y="11754"/>
                  </a:cubicBezTo>
                  <a:cubicBezTo>
                    <a:pt x="14361" y="11583"/>
                    <a:pt x="14491" y="11438"/>
                    <a:pt x="14662" y="11428"/>
                  </a:cubicBezTo>
                  <a:cubicBezTo>
                    <a:pt x="14665" y="11428"/>
                    <a:pt x="14668" y="11428"/>
                    <a:pt x="14671" y="11428"/>
                  </a:cubicBezTo>
                  <a:close/>
                  <a:moveTo>
                    <a:pt x="4176" y="14379"/>
                  </a:moveTo>
                  <a:cubicBezTo>
                    <a:pt x="4343" y="14379"/>
                    <a:pt x="4483" y="14508"/>
                    <a:pt x="4493" y="14675"/>
                  </a:cubicBezTo>
                  <a:cubicBezTo>
                    <a:pt x="4503" y="14846"/>
                    <a:pt x="4367" y="14992"/>
                    <a:pt x="4197" y="14997"/>
                  </a:cubicBezTo>
                  <a:cubicBezTo>
                    <a:pt x="4190" y="14997"/>
                    <a:pt x="4184" y="14997"/>
                    <a:pt x="4178" y="14997"/>
                  </a:cubicBezTo>
                  <a:cubicBezTo>
                    <a:pt x="4016" y="14997"/>
                    <a:pt x="3880" y="14870"/>
                    <a:pt x="3875" y="14705"/>
                  </a:cubicBezTo>
                  <a:cubicBezTo>
                    <a:pt x="3865" y="14535"/>
                    <a:pt x="3996" y="14389"/>
                    <a:pt x="4166" y="14379"/>
                  </a:cubicBezTo>
                  <a:cubicBezTo>
                    <a:pt x="4170" y="14379"/>
                    <a:pt x="4173" y="14379"/>
                    <a:pt x="4176" y="14379"/>
                  </a:cubicBezTo>
                  <a:close/>
                  <a:moveTo>
                    <a:pt x="8163" y="0"/>
                  </a:moveTo>
                  <a:cubicBezTo>
                    <a:pt x="5294" y="0"/>
                    <a:pt x="2428" y="1049"/>
                    <a:pt x="221" y="2890"/>
                  </a:cubicBezTo>
                  <a:lnTo>
                    <a:pt x="256" y="2925"/>
                  </a:lnTo>
                  <a:cubicBezTo>
                    <a:pt x="874" y="4170"/>
                    <a:pt x="1019" y="5590"/>
                    <a:pt x="1105" y="6976"/>
                  </a:cubicBezTo>
                  <a:cubicBezTo>
                    <a:pt x="1260" y="9455"/>
                    <a:pt x="1230" y="12080"/>
                    <a:pt x="0" y="14229"/>
                  </a:cubicBezTo>
                  <a:cubicBezTo>
                    <a:pt x="2231" y="16186"/>
                    <a:pt x="5192" y="17310"/>
                    <a:pt x="8160" y="17310"/>
                  </a:cubicBezTo>
                  <a:cubicBezTo>
                    <a:pt x="8679" y="17310"/>
                    <a:pt x="9198" y="17275"/>
                    <a:pt x="9713" y="17205"/>
                  </a:cubicBezTo>
                  <a:cubicBezTo>
                    <a:pt x="13799" y="16648"/>
                    <a:pt x="17508" y="13862"/>
                    <a:pt x="19184" y="10098"/>
                  </a:cubicBezTo>
                  <a:cubicBezTo>
                    <a:pt x="20568" y="11033"/>
                    <a:pt x="22378" y="11577"/>
                    <a:pt x="24081" y="11577"/>
                  </a:cubicBezTo>
                  <a:cubicBezTo>
                    <a:pt x="24323" y="11577"/>
                    <a:pt x="24564" y="11566"/>
                    <a:pt x="24801" y="11543"/>
                  </a:cubicBezTo>
                  <a:cubicBezTo>
                    <a:pt x="23601" y="10123"/>
                    <a:pt x="22005" y="9064"/>
                    <a:pt x="20188" y="8652"/>
                  </a:cubicBezTo>
                  <a:cubicBezTo>
                    <a:pt x="22005" y="8241"/>
                    <a:pt x="23601" y="7182"/>
                    <a:pt x="24801" y="5761"/>
                  </a:cubicBezTo>
                  <a:cubicBezTo>
                    <a:pt x="24569" y="5740"/>
                    <a:pt x="24334" y="5729"/>
                    <a:pt x="24097" y="5729"/>
                  </a:cubicBezTo>
                  <a:cubicBezTo>
                    <a:pt x="22390" y="5729"/>
                    <a:pt x="20572" y="6273"/>
                    <a:pt x="19184" y="7212"/>
                  </a:cubicBezTo>
                  <a:cubicBezTo>
                    <a:pt x="18130" y="4843"/>
                    <a:pt x="16273" y="2860"/>
                    <a:pt x="14024" y="1580"/>
                  </a:cubicBezTo>
                  <a:cubicBezTo>
                    <a:pt x="13819" y="1465"/>
                    <a:pt x="13613" y="1354"/>
                    <a:pt x="13402" y="1249"/>
                  </a:cubicBezTo>
                  <a:cubicBezTo>
                    <a:pt x="12243" y="672"/>
                    <a:pt x="10998" y="275"/>
                    <a:pt x="9713" y="104"/>
                  </a:cubicBezTo>
                  <a:cubicBezTo>
                    <a:pt x="9199" y="34"/>
                    <a:pt x="8681" y="0"/>
                    <a:pt x="8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802" name="Google Shape;1671;p9">
              <a:extLst>
                <a:ext uri="{FF2B5EF4-FFF2-40B4-BE49-F238E27FC236}">
                  <a16:creationId xmlns:a16="http://schemas.microsoft.com/office/drawing/2014/main" id="{E3FA06AB-312D-226C-F48F-7DA1C083A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5650" y="2617800"/>
              <a:ext cx="15825" cy="15500"/>
            </a:xfrm>
            <a:custGeom>
              <a:avLst/>
              <a:gdLst>
                <a:gd name="T0" fmla="*/ 319 w 633"/>
                <a:gd name="T1" fmla="*/ 1 h 620"/>
                <a:gd name="T2" fmla="*/ 301 w 633"/>
                <a:gd name="T3" fmla="*/ 1 h 620"/>
                <a:gd name="T4" fmla="*/ 5 w 633"/>
                <a:gd name="T5" fmla="*/ 327 h 620"/>
                <a:gd name="T6" fmla="*/ 313 w 633"/>
                <a:gd name="T7" fmla="*/ 619 h 620"/>
                <a:gd name="T8" fmla="*/ 331 w 633"/>
                <a:gd name="T9" fmla="*/ 619 h 620"/>
                <a:gd name="T10" fmla="*/ 623 w 633"/>
                <a:gd name="T11" fmla="*/ 297 h 620"/>
                <a:gd name="T12" fmla="*/ 319 w 633"/>
                <a:gd name="T13" fmla="*/ 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3" h="620" extrusionOk="0">
                  <a:moveTo>
                    <a:pt x="319" y="1"/>
                  </a:moveTo>
                  <a:cubicBezTo>
                    <a:pt x="313" y="1"/>
                    <a:pt x="307" y="1"/>
                    <a:pt x="301" y="1"/>
                  </a:cubicBezTo>
                  <a:cubicBezTo>
                    <a:pt x="131" y="11"/>
                    <a:pt x="0" y="157"/>
                    <a:pt x="5" y="327"/>
                  </a:cubicBezTo>
                  <a:cubicBezTo>
                    <a:pt x="15" y="492"/>
                    <a:pt x="150" y="619"/>
                    <a:pt x="313" y="619"/>
                  </a:cubicBezTo>
                  <a:cubicBezTo>
                    <a:pt x="319" y="619"/>
                    <a:pt x="325" y="619"/>
                    <a:pt x="331" y="619"/>
                  </a:cubicBezTo>
                  <a:cubicBezTo>
                    <a:pt x="502" y="608"/>
                    <a:pt x="633" y="468"/>
                    <a:pt x="623" y="297"/>
                  </a:cubicBezTo>
                  <a:cubicBezTo>
                    <a:pt x="613" y="133"/>
                    <a:pt x="482" y="1"/>
                    <a:pt x="3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3" name="Google Shape;1672;p9">
              <a:extLst>
                <a:ext uri="{FF2B5EF4-FFF2-40B4-BE49-F238E27FC236}">
                  <a16:creationId xmlns:a16="http://schemas.microsoft.com/office/drawing/2014/main" id="{7F004A12-69E2-E216-1D2B-0AC37873C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400" y="2667875"/>
              <a:ext cx="15850" cy="15475"/>
            </a:xfrm>
            <a:custGeom>
              <a:avLst/>
              <a:gdLst>
                <a:gd name="T0" fmla="*/ 311 w 634"/>
                <a:gd name="T1" fmla="*/ 1 h 619"/>
                <a:gd name="T2" fmla="*/ 302 w 634"/>
                <a:gd name="T3" fmla="*/ 1 h 619"/>
                <a:gd name="T4" fmla="*/ 6 w 634"/>
                <a:gd name="T5" fmla="*/ 327 h 619"/>
                <a:gd name="T6" fmla="*/ 314 w 634"/>
                <a:gd name="T7" fmla="*/ 619 h 619"/>
                <a:gd name="T8" fmla="*/ 332 w 634"/>
                <a:gd name="T9" fmla="*/ 618 h 619"/>
                <a:gd name="T10" fmla="*/ 623 w 634"/>
                <a:gd name="T11" fmla="*/ 297 h 619"/>
                <a:gd name="T12" fmla="*/ 311 w 634"/>
                <a:gd name="T13" fmla="*/ 1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4" h="619" extrusionOk="0">
                  <a:moveTo>
                    <a:pt x="311" y="1"/>
                  </a:moveTo>
                  <a:cubicBezTo>
                    <a:pt x="308" y="1"/>
                    <a:pt x="305" y="1"/>
                    <a:pt x="302" y="1"/>
                  </a:cubicBezTo>
                  <a:cubicBezTo>
                    <a:pt x="131" y="11"/>
                    <a:pt x="1" y="156"/>
                    <a:pt x="6" y="327"/>
                  </a:cubicBezTo>
                  <a:cubicBezTo>
                    <a:pt x="15" y="492"/>
                    <a:pt x="151" y="619"/>
                    <a:pt x="314" y="619"/>
                  </a:cubicBezTo>
                  <a:cubicBezTo>
                    <a:pt x="320" y="619"/>
                    <a:pt x="326" y="619"/>
                    <a:pt x="332" y="618"/>
                  </a:cubicBezTo>
                  <a:cubicBezTo>
                    <a:pt x="503" y="613"/>
                    <a:pt x="633" y="468"/>
                    <a:pt x="623" y="297"/>
                  </a:cubicBezTo>
                  <a:cubicBezTo>
                    <a:pt x="618" y="130"/>
                    <a:pt x="478" y="1"/>
                    <a:pt x="31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4" name="Google Shape;1673;p9">
              <a:extLst>
                <a:ext uri="{FF2B5EF4-FFF2-40B4-BE49-F238E27FC236}">
                  <a16:creationId xmlns:a16="http://schemas.microsoft.com/office/drawing/2014/main" id="{DF04D551-7AE0-103F-AF61-DC6401570E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0825" y="2587175"/>
              <a:ext cx="15825" cy="15475"/>
            </a:xfrm>
            <a:custGeom>
              <a:avLst/>
              <a:gdLst>
                <a:gd name="T0" fmla="*/ 320 w 633"/>
                <a:gd name="T1" fmla="*/ 1 h 619"/>
                <a:gd name="T2" fmla="*/ 301 w 633"/>
                <a:gd name="T3" fmla="*/ 1 h 619"/>
                <a:gd name="T4" fmla="*/ 10 w 633"/>
                <a:gd name="T5" fmla="*/ 323 h 619"/>
                <a:gd name="T6" fmla="*/ 322 w 633"/>
                <a:gd name="T7" fmla="*/ 619 h 619"/>
                <a:gd name="T8" fmla="*/ 331 w 633"/>
                <a:gd name="T9" fmla="*/ 619 h 619"/>
                <a:gd name="T10" fmla="*/ 628 w 633"/>
                <a:gd name="T11" fmla="*/ 293 h 619"/>
                <a:gd name="T12" fmla="*/ 320 w 633"/>
                <a:gd name="T13" fmla="*/ 1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3" h="619" extrusionOk="0">
                  <a:moveTo>
                    <a:pt x="320" y="1"/>
                  </a:moveTo>
                  <a:cubicBezTo>
                    <a:pt x="314" y="1"/>
                    <a:pt x="307" y="1"/>
                    <a:pt x="301" y="1"/>
                  </a:cubicBezTo>
                  <a:cubicBezTo>
                    <a:pt x="131" y="6"/>
                    <a:pt x="0" y="157"/>
                    <a:pt x="10" y="323"/>
                  </a:cubicBezTo>
                  <a:cubicBezTo>
                    <a:pt x="15" y="490"/>
                    <a:pt x="160" y="619"/>
                    <a:pt x="322" y="619"/>
                  </a:cubicBezTo>
                  <a:cubicBezTo>
                    <a:pt x="325" y="619"/>
                    <a:pt x="328" y="619"/>
                    <a:pt x="331" y="619"/>
                  </a:cubicBezTo>
                  <a:cubicBezTo>
                    <a:pt x="502" y="609"/>
                    <a:pt x="633" y="463"/>
                    <a:pt x="628" y="293"/>
                  </a:cubicBezTo>
                  <a:cubicBezTo>
                    <a:pt x="618" y="128"/>
                    <a:pt x="482" y="1"/>
                    <a:pt x="32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5" name="Google Shape;1674;p9">
              <a:extLst>
                <a:ext uri="{FF2B5EF4-FFF2-40B4-BE49-F238E27FC236}">
                  <a16:creationId xmlns:a16="http://schemas.microsoft.com/office/drawing/2014/main" id="{F9DEFDD4-D495-6ED1-90E3-401C65E37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2900" y="2645275"/>
              <a:ext cx="15850" cy="15500"/>
            </a:xfrm>
            <a:custGeom>
              <a:avLst/>
              <a:gdLst>
                <a:gd name="T0" fmla="*/ 320 w 634"/>
                <a:gd name="T1" fmla="*/ 1 h 620"/>
                <a:gd name="T2" fmla="*/ 302 w 634"/>
                <a:gd name="T3" fmla="*/ 1 h 620"/>
                <a:gd name="T4" fmla="*/ 6 w 634"/>
                <a:gd name="T5" fmla="*/ 328 h 620"/>
                <a:gd name="T6" fmla="*/ 314 w 634"/>
                <a:gd name="T7" fmla="*/ 619 h 620"/>
                <a:gd name="T8" fmla="*/ 332 w 634"/>
                <a:gd name="T9" fmla="*/ 619 h 620"/>
                <a:gd name="T10" fmla="*/ 623 w 634"/>
                <a:gd name="T11" fmla="*/ 298 h 620"/>
                <a:gd name="T12" fmla="*/ 320 w 634"/>
                <a:gd name="T13" fmla="*/ 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4" h="620" extrusionOk="0">
                  <a:moveTo>
                    <a:pt x="320" y="1"/>
                  </a:moveTo>
                  <a:cubicBezTo>
                    <a:pt x="314" y="1"/>
                    <a:pt x="308" y="1"/>
                    <a:pt x="302" y="1"/>
                  </a:cubicBezTo>
                  <a:cubicBezTo>
                    <a:pt x="131" y="11"/>
                    <a:pt x="1" y="157"/>
                    <a:pt x="6" y="328"/>
                  </a:cubicBezTo>
                  <a:cubicBezTo>
                    <a:pt x="16" y="492"/>
                    <a:pt x="151" y="619"/>
                    <a:pt x="314" y="619"/>
                  </a:cubicBezTo>
                  <a:cubicBezTo>
                    <a:pt x="320" y="619"/>
                    <a:pt x="326" y="619"/>
                    <a:pt x="332" y="619"/>
                  </a:cubicBezTo>
                  <a:cubicBezTo>
                    <a:pt x="503" y="609"/>
                    <a:pt x="633" y="468"/>
                    <a:pt x="623" y="298"/>
                  </a:cubicBezTo>
                  <a:cubicBezTo>
                    <a:pt x="618" y="133"/>
                    <a:pt x="483" y="1"/>
                    <a:pt x="32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6" name="Google Shape;1675;p9">
              <a:extLst>
                <a:ext uri="{FF2B5EF4-FFF2-40B4-BE49-F238E27FC236}">
                  <a16:creationId xmlns:a16="http://schemas.microsoft.com/office/drawing/2014/main" id="{E8219C16-2C6B-D9AB-B155-982824C0B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675" y="2442000"/>
              <a:ext cx="15950" cy="15475"/>
            </a:xfrm>
            <a:custGeom>
              <a:avLst/>
              <a:gdLst>
                <a:gd name="T0" fmla="*/ 325 w 638"/>
                <a:gd name="T1" fmla="*/ 1 h 619"/>
                <a:gd name="T2" fmla="*/ 307 w 638"/>
                <a:gd name="T3" fmla="*/ 1 h 619"/>
                <a:gd name="T4" fmla="*/ 11 w 638"/>
                <a:gd name="T5" fmla="*/ 322 h 619"/>
                <a:gd name="T6" fmla="*/ 327 w 638"/>
                <a:gd name="T7" fmla="*/ 619 h 619"/>
                <a:gd name="T8" fmla="*/ 337 w 638"/>
                <a:gd name="T9" fmla="*/ 618 h 619"/>
                <a:gd name="T10" fmla="*/ 628 w 638"/>
                <a:gd name="T11" fmla="*/ 292 h 619"/>
                <a:gd name="T12" fmla="*/ 325 w 638"/>
                <a:gd name="T13" fmla="*/ 1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8" h="619" extrusionOk="0">
                  <a:moveTo>
                    <a:pt x="325" y="1"/>
                  </a:moveTo>
                  <a:cubicBezTo>
                    <a:pt x="319" y="1"/>
                    <a:pt x="313" y="1"/>
                    <a:pt x="307" y="1"/>
                  </a:cubicBezTo>
                  <a:cubicBezTo>
                    <a:pt x="136" y="6"/>
                    <a:pt x="0" y="152"/>
                    <a:pt x="11" y="322"/>
                  </a:cubicBezTo>
                  <a:cubicBezTo>
                    <a:pt x="20" y="490"/>
                    <a:pt x="161" y="619"/>
                    <a:pt x="327" y="619"/>
                  </a:cubicBezTo>
                  <a:cubicBezTo>
                    <a:pt x="330" y="619"/>
                    <a:pt x="334" y="619"/>
                    <a:pt x="337" y="618"/>
                  </a:cubicBezTo>
                  <a:cubicBezTo>
                    <a:pt x="507" y="608"/>
                    <a:pt x="638" y="463"/>
                    <a:pt x="628" y="292"/>
                  </a:cubicBezTo>
                  <a:cubicBezTo>
                    <a:pt x="618" y="128"/>
                    <a:pt x="487" y="1"/>
                    <a:pt x="3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7" name="Google Shape;1676;p9">
              <a:extLst>
                <a:ext uri="{FF2B5EF4-FFF2-40B4-BE49-F238E27FC236}">
                  <a16:creationId xmlns:a16="http://schemas.microsoft.com/office/drawing/2014/main" id="{A020887A-BDD2-1277-5D78-F6FCD1C86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025" y="2741675"/>
              <a:ext cx="15950" cy="15475"/>
            </a:xfrm>
            <a:custGeom>
              <a:avLst/>
              <a:gdLst>
                <a:gd name="T0" fmla="*/ 311 w 638"/>
                <a:gd name="T1" fmla="*/ 0 h 619"/>
                <a:gd name="T2" fmla="*/ 301 w 638"/>
                <a:gd name="T3" fmla="*/ 0 h 619"/>
                <a:gd name="T4" fmla="*/ 10 w 638"/>
                <a:gd name="T5" fmla="*/ 326 h 619"/>
                <a:gd name="T6" fmla="*/ 313 w 638"/>
                <a:gd name="T7" fmla="*/ 618 h 619"/>
                <a:gd name="T8" fmla="*/ 332 w 638"/>
                <a:gd name="T9" fmla="*/ 618 h 619"/>
                <a:gd name="T10" fmla="*/ 628 w 638"/>
                <a:gd name="T11" fmla="*/ 296 h 619"/>
                <a:gd name="T12" fmla="*/ 311 w 638"/>
                <a:gd name="T13" fmla="*/ 0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8" h="619" extrusionOk="0">
                  <a:moveTo>
                    <a:pt x="311" y="0"/>
                  </a:moveTo>
                  <a:cubicBezTo>
                    <a:pt x="308" y="0"/>
                    <a:pt x="305" y="0"/>
                    <a:pt x="301" y="0"/>
                  </a:cubicBezTo>
                  <a:cubicBezTo>
                    <a:pt x="131" y="10"/>
                    <a:pt x="0" y="156"/>
                    <a:pt x="10" y="326"/>
                  </a:cubicBezTo>
                  <a:cubicBezTo>
                    <a:pt x="15" y="491"/>
                    <a:pt x="151" y="618"/>
                    <a:pt x="313" y="618"/>
                  </a:cubicBezTo>
                  <a:cubicBezTo>
                    <a:pt x="319" y="618"/>
                    <a:pt x="325" y="618"/>
                    <a:pt x="332" y="618"/>
                  </a:cubicBezTo>
                  <a:cubicBezTo>
                    <a:pt x="502" y="613"/>
                    <a:pt x="638" y="467"/>
                    <a:pt x="628" y="296"/>
                  </a:cubicBezTo>
                  <a:cubicBezTo>
                    <a:pt x="618" y="129"/>
                    <a:pt x="478" y="0"/>
                    <a:pt x="31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8" name="Google Shape;1677;p9">
              <a:extLst>
                <a:ext uri="{FF2B5EF4-FFF2-40B4-BE49-F238E27FC236}">
                  <a16:creationId xmlns:a16="http://schemas.microsoft.com/office/drawing/2014/main" id="{15DD318D-711F-34E9-4458-56DEFB93880A}"/>
                </a:ext>
              </a:extLst>
            </p:cNvPr>
            <p:cNvSpPr/>
            <p:nvPr/>
          </p:nvSpPr>
          <p:spPr>
            <a:xfrm>
              <a:off x="2523934" y="2573105"/>
              <a:ext cx="54361" cy="52425"/>
            </a:xfrm>
            <a:custGeom>
              <a:avLst/>
              <a:gdLst/>
              <a:ahLst/>
              <a:cxnLst/>
              <a:rect l="l" t="t" r="r" b="b"/>
              <a:pathLst>
                <a:path w="2175" h="2095" extrusionOk="0">
                  <a:moveTo>
                    <a:pt x="1095" y="1"/>
                  </a:moveTo>
                  <a:cubicBezTo>
                    <a:pt x="973" y="1"/>
                    <a:pt x="858" y="21"/>
                    <a:pt x="754" y="59"/>
                  </a:cubicBezTo>
                  <a:lnTo>
                    <a:pt x="759" y="84"/>
                  </a:lnTo>
                  <a:cubicBezTo>
                    <a:pt x="804" y="350"/>
                    <a:pt x="628" y="601"/>
                    <a:pt x="362" y="651"/>
                  </a:cubicBezTo>
                  <a:cubicBezTo>
                    <a:pt x="332" y="656"/>
                    <a:pt x="302" y="659"/>
                    <a:pt x="272" y="659"/>
                  </a:cubicBezTo>
                  <a:cubicBezTo>
                    <a:pt x="223" y="659"/>
                    <a:pt x="173" y="651"/>
                    <a:pt x="126" y="636"/>
                  </a:cubicBezTo>
                  <a:cubicBezTo>
                    <a:pt x="81" y="736"/>
                    <a:pt x="51" y="852"/>
                    <a:pt x="46" y="967"/>
                  </a:cubicBezTo>
                  <a:cubicBezTo>
                    <a:pt x="1" y="1544"/>
                    <a:pt x="433" y="2046"/>
                    <a:pt x="1005" y="2091"/>
                  </a:cubicBezTo>
                  <a:cubicBezTo>
                    <a:pt x="1033" y="2094"/>
                    <a:pt x="1060" y="2095"/>
                    <a:pt x="1088" y="2095"/>
                  </a:cubicBezTo>
                  <a:cubicBezTo>
                    <a:pt x="1629" y="2095"/>
                    <a:pt x="2086" y="1677"/>
                    <a:pt x="2129" y="1128"/>
                  </a:cubicBezTo>
                  <a:cubicBezTo>
                    <a:pt x="2174" y="550"/>
                    <a:pt x="1743" y="48"/>
                    <a:pt x="1170" y="3"/>
                  </a:cubicBezTo>
                  <a:cubicBezTo>
                    <a:pt x="1145" y="2"/>
                    <a:pt x="1120" y="1"/>
                    <a:pt x="10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809" name="Google Shape;1678;p9">
              <a:extLst>
                <a:ext uri="{FF2B5EF4-FFF2-40B4-BE49-F238E27FC236}">
                  <a16:creationId xmlns:a16="http://schemas.microsoft.com/office/drawing/2014/main" id="{0E459281-BCF2-D33B-AEF7-11FE7EF54C29}"/>
                </a:ext>
              </a:extLst>
            </p:cNvPr>
            <p:cNvSpPr/>
            <p:nvPr/>
          </p:nvSpPr>
          <p:spPr>
            <a:xfrm>
              <a:off x="2526899" y="2574588"/>
              <a:ext cx="16803" cy="15332"/>
            </a:xfrm>
            <a:custGeom>
              <a:avLst/>
              <a:gdLst/>
              <a:ahLst/>
              <a:cxnLst/>
              <a:rect l="l" t="t" r="r" b="b"/>
              <a:pathLst>
                <a:path w="679" h="602" extrusionOk="0">
                  <a:moveTo>
                    <a:pt x="623" y="1"/>
                  </a:moveTo>
                  <a:cubicBezTo>
                    <a:pt x="347" y="91"/>
                    <a:pt x="116" y="302"/>
                    <a:pt x="0" y="578"/>
                  </a:cubicBezTo>
                  <a:cubicBezTo>
                    <a:pt x="47" y="593"/>
                    <a:pt x="97" y="601"/>
                    <a:pt x="146" y="601"/>
                  </a:cubicBezTo>
                  <a:cubicBezTo>
                    <a:pt x="176" y="601"/>
                    <a:pt x="206" y="598"/>
                    <a:pt x="236" y="593"/>
                  </a:cubicBezTo>
                  <a:cubicBezTo>
                    <a:pt x="502" y="543"/>
                    <a:pt x="678" y="292"/>
                    <a:pt x="633" y="26"/>
                  </a:cubicBezTo>
                  <a:lnTo>
                    <a:pt x="62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810" name="Google Shape;1679;p9">
              <a:extLst>
                <a:ext uri="{FF2B5EF4-FFF2-40B4-BE49-F238E27FC236}">
                  <a16:creationId xmlns:a16="http://schemas.microsoft.com/office/drawing/2014/main" id="{2B03ED04-DE64-0EAD-9458-8B6C278405B9}"/>
                </a:ext>
              </a:extLst>
            </p:cNvPr>
            <p:cNvSpPr/>
            <p:nvPr/>
          </p:nvSpPr>
          <p:spPr>
            <a:xfrm>
              <a:off x="2517509" y="2565191"/>
              <a:ext cx="25204" cy="23739"/>
            </a:xfrm>
            <a:custGeom>
              <a:avLst/>
              <a:gdLst/>
              <a:ahLst/>
              <a:cxnLst/>
              <a:rect l="l" t="t" r="r" b="b"/>
              <a:pathLst>
                <a:path w="1005" h="953" extrusionOk="0">
                  <a:moveTo>
                    <a:pt x="535" y="0"/>
                  </a:moveTo>
                  <a:cubicBezTo>
                    <a:pt x="504" y="0"/>
                    <a:pt x="474" y="3"/>
                    <a:pt x="443" y="9"/>
                  </a:cubicBezTo>
                  <a:cubicBezTo>
                    <a:pt x="177" y="54"/>
                    <a:pt x="1" y="310"/>
                    <a:pt x="46" y="576"/>
                  </a:cubicBezTo>
                  <a:cubicBezTo>
                    <a:pt x="81" y="757"/>
                    <a:pt x="212" y="898"/>
                    <a:pt x="377" y="953"/>
                  </a:cubicBezTo>
                  <a:cubicBezTo>
                    <a:pt x="493" y="677"/>
                    <a:pt x="724" y="466"/>
                    <a:pt x="1005" y="376"/>
                  </a:cubicBezTo>
                  <a:cubicBezTo>
                    <a:pt x="952" y="155"/>
                    <a:pt x="755" y="0"/>
                    <a:pt x="5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811" name="Google Shape;1680;p9">
              <a:extLst>
                <a:ext uri="{FF2B5EF4-FFF2-40B4-BE49-F238E27FC236}">
                  <a16:creationId xmlns:a16="http://schemas.microsoft.com/office/drawing/2014/main" id="{B68AA4BA-5343-F2CF-3C3A-CEF8CCE6FEE1}"/>
                </a:ext>
              </a:extLst>
            </p:cNvPr>
            <p:cNvSpPr/>
            <p:nvPr/>
          </p:nvSpPr>
          <p:spPr>
            <a:xfrm>
              <a:off x="2630185" y="2585964"/>
              <a:ext cx="191253" cy="153317"/>
            </a:xfrm>
            <a:custGeom>
              <a:avLst/>
              <a:gdLst/>
              <a:ahLst/>
              <a:cxnLst/>
              <a:rect l="l" t="t" r="r" b="b"/>
              <a:pathLst>
                <a:path w="7645" h="6119" fill="none" extrusionOk="0">
                  <a:moveTo>
                    <a:pt x="0" y="2154"/>
                  </a:moveTo>
                  <a:cubicBezTo>
                    <a:pt x="2043" y="4237"/>
                    <a:pt x="4764" y="5652"/>
                    <a:pt x="7645" y="6119"/>
                  </a:cubicBezTo>
                  <a:cubicBezTo>
                    <a:pt x="7645" y="5612"/>
                    <a:pt x="7464" y="5035"/>
                    <a:pt x="7228" y="4588"/>
                  </a:cubicBezTo>
                  <a:cubicBezTo>
                    <a:pt x="6154" y="2570"/>
                    <a:pt x="4392" y="929"/>
                    <a:pt x="2304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812" name="Google Shape;1681;p9">
              <a:extLst>
                <a:ext uri="{FF2B5EF4-FFF2-40B4-BE49-F238E27FC236}">
                  <a16:creationId xmlns:a16="http://schemas.microsoft.com/office/drawing/2014/main" id="{1537A06A-E760-BE60-C5A8-E6727E4E0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4275" y="2455325"/>
              <a:ext cx="32650" cy="284475"/>
            </a:xfrm>
            <a:custGeom>
              <a:avLst/>
              <a:gdLst>
                <a:gd name="T0" fmla="*/ 301 w 1306"/>
                <a:gd name="T1" fmla="*/ 0 h 11379"/>
                <a:gd name="T2" fmla="*/ 1150 w 1306"/>
                <a:gd name="T3" fmla="*/ 4051 h 11379"/>
                <a:gd name="T4" fmla="*/ 45 w 1306"/>
                <a:gd name="T5" fmla="*/ 11304 h 11379"/>
                <a:gd name="T6" fmla="*/ 0 w 1306"/>
                <a:gd name="T7" fmla="*/ 11379 h 11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6" h="11379" fill="none" extrusionOk="0">
                  <a:moveTo>
                    <a:pt x="301" y="0"/>
                  </a:moveTo>
                  <a:cubicBezTo>
                    <a:pt x="919" y="1245"/>
                    <a:pt x="1064" y="2665"/>
                    <a:pt x="1150" y="4051"/>
                  </a:cubicBezTo>
                  <a:cubicBezTo>
                    <a:pt x="1305" y="6530"/>
                    <a:pt x="1275" y="9155"/>
                    <a:pt x="45" y="11304"/>
                  </a:cubicBezTo>
                  <a:cubicBezTo>
                    <a:pt x="30" y="11329"/>
                    <a:pt x="15" y="11354"/>
                    <a:pt x="0" y="1137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3" name="Google Shape;1682;p9">
              <a:extLst>
                <a:ext uri="{FF2B5EF4-FFF2-40B4-BE49-F238E27FC236}">
                  <a16:creationId xmlns:a16="http://schemas.microsoft.com/office/drawing/2014/main" id="{FA69FC50-A0C0-8375-F0D5-659B07E78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5950" y="2625475"/>
              <a:ext cx="78950" cy="27625"/>
            </a:xfrm>
            <a:custGeom>
              <a:avLst/>
              <a:gdLst>
                <a:gd name="T0" fmla="*/ 1 w 3158"/>
                <a:gd name="T1" fmla="*/ 0 h 1105"/>
                <a:gd name="T2" fmla="*/ 2079 w 3158"/>
                <a:gd name="T3" fmla="*/ 818 h 1105"/>
                <a:gd name="T4" fmla="*/ 3158 w 3158"/>
                <a:gd name="T5" fmla="*/ 1105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58" h="1105" fill="none" extrusionOk="0">
                  <a:moveTo>
                    <a:pt x="1" y="0"/>
                  </a:moveTo>
                  <a:cubicBezTo>
                    <a:pt x="613" y="432"/>
                    <a:pt x="1356" y="628"/>
                    <a:pt x="2079" y="818"/>
                  </a:cubicBezTo>
                  <a:cubicBezTo>
                    <a:pt x="2440" y="914"/>
                    <a:pt x="2796" y="1009"/>
                    <a:pt x="3158" y="110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6" name="Google Shape;1683;p9">
              <a:extLst>
                <a:ext uri="{FF2B5EF4-FFF2-40B4-BE49-F238E27FC236}">
                  <a16:creationId xmlns:a16="http://schemas.microsoft.com/office/drawing/2014/main" id="{29CB129D-B77F-5472-A4A3-C79FB263DE2C}"/>
                </a:ext>
              </a:extLst>
            </p:cNvPr>
            <p:cNvSpPr/>
            <p:nvPr/>
          </p:nvSpPr>
          <p:spPr>
            <a:xfrm>
              <a:off x="2912863" y="2401488"/>
              <a:ext cx="15814" cy="22750"/>
            </a:xfrm>
            <a:custGeom>
              <a:avLst/>
              <a:gdLst/>
              <a:ahLst/>
              <a:cxnLst/>
              <a:rect l="l" t="t" r="r" b="b"/>
              <a:pathLst>
                <a:path w="639" h="925" fill="none" extrusionOk="0">
                  <a:moveTo>
                    <a:pt x="1" y="924"/>
                  </a:moveTo>
                  <a:cubicBezTo>
                    <a:pt x="106" y="779"/>
                    <a:pt x="207" y="628"/>
                    <a:pt x="307" y="483"/>
                  </a:cubicBezTo>
                  <a:cubicBezTo>
                    <a:pt x="417" y="322"/>
                    <a:pt x="528" y="161"/>
                    <a:pt x="638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817" name="Google Shape;1684;p9">
              <a:extLst>
                <a:ext uri="{FF2B5EF4-FFF2-40B4-BE49-F238E27FC236}">
                  <a16:creationId xmlns:a16="http://schemas.microsoft.com/office/drawing/2014/main" id="{DF3070CC-49EB-A9F4-11D5-A3DFEF2043CC}"/>
                </a:ext>
              </a:extLst>
            </p:cNvPr>
            <p:cNvSpPr/>
            <p:nvPr/>
          </p:nvSpPr>
          <p:spPr>
            <a:xfrm>
              <a:off x="2926700" y="2409896"/>
              <a:ext cx="17791" cy="24234"/>
            </a:xfrm>
            <a:custGeom>
              <a:avLst/>
              <a:gdLst/>
              <a:ahLst/>
              <a:cxnLst/>
              <a:rect l="l" t="t" r="r" b="b"/>
              <a:pathLst>
                <a:path w="719" h="969" fill="none" extrusionOk="0">
                  <a:moveTo>
                    <a:pt x="1" y="969"/>
                  </a:moveTo>
                  <a:cubicBezTo>
                    <a:pt x="126" y="803"/>
                    <a:pt x="252" y="633"/>
                    <a:pt x="377" y="467"/>
                  </a:cubicBezTo>
                  <a:cubicBezTo>
                    <a:pt x="488" y="311"/>
                    <a:pt x="603" y="156"/>
                    <a:pt x="719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818" name="Google Shape;1685;p9">
              <a:extLst>
                <a:ext uri="{FF2B5EF4-FFF2-40B4-BE49-F238E27FC236}">
                  <a16:creationId xmlns:a16="http://schemas.microsoft.com/office/drawing/2014/main" id="{FE68F286-F607-84E2-301A-56F73E04B295}"/>
                </a:ext>
              </a:extLst>
            </p:cNvPr>
            <p:cNvSpPr/>
            <p:nvPr/>
          </p:nvSpPr>
          <p:spPr>
            <a:xfrm>
              <a:off x="2740390" y="2515240"/>
              <a:ext cx="34099" cy="46490"/>
            </a:xfrm>
            <a:custGeom>
              <a:avLst/>
              <a:gdLst/>
              <a:ahLst/>
              <a:cxnLst/>
              <a:rect l="l" t="t" r="r" b="b"/>
              <a:pathLst>
                <a:path w="1376" h="1858" fill="none" extrusionOk="0">
                  <a:moveTo>
                    <a:pt x="91" y="1802"/>
                  </a:moveTo>
                  <a:cubicBezTo>
                    <a:pt x="593" y="1857"/>
                    <a:pt x="1300" y="1602"/>
                    <a:pt x="1366" y="1069"/>
                  </a:cubicBezTo>
                  <a:cubicBezTo>
                    <a:pt x="1376" y="989"/>
                    <a:pt x="1371" y="899"/>
                    <a:pt x="1345" y="803"/>
                  </a:cubicBezTo>
                  <a:cubicBezTo>
                    <a:pt x="1200" y="241"/>
                    <a:pt x="512" y="20"/>
                    <a:pt x="0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819" name="Google Shape;1686;p9">
              <a:extLst>
                <a:ext uri="{FF2B5EF4-FFF2-40B4-BE49-F238E27FC236}">
                  <a16:creationId xmlns:a16="http://schemas.microsoft.com/office/drawing/2014/main" id="{41C31085-D745-7B5C-7D11-F49A2763E5F6}"/>
                </a:ext>
              </a:extLst>
            </p:cNvPr>
            <p:cNvSpPr/>
            <p:nvPr/>
          </p:nvSpPr>
          <p:spPr>
            <a:xfrm>
              <a:off x="2773501" y="2541452"/>
              <a:ext cx="24216" cy="47973"/>
            </a:xfrm>
            <a:custGeom>
              <a:avLst/>
              <a:gdLst/>
              <a:ahLst/>
              <a:cxnLst/>
              <a:rect l="l" t="t" r="r" b="b"/>
              <a:pathLst>
                <a:path w="970" h="1903" fill="none" extrusionOk="0">
                  <a:moveTo>
                    <a:pt x="0" y="0"/>
                  </a:moveTo>
                  <a:cubicBezTo>
                    <a:pt x="10" y="5"/>
                    <a:pt x="26" y="5"/>
                    <a:pt x="36" y="5"/>
                  </a:cubicBezTo>
                  <a:cubicBezTo>
                    <a:pt x="437" y="81"/>
                    <a:pt x="778" y="402"/>
                    <a:pt x="869" y="799"/>
                  </a:cubicBezTo>
                  <a:cubicBezTo>
                    <a:pt x="969" y="1205"/>
                    <a:pt x="788" y="1662"/>
                    <a:pt x="447" y="190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820" name="Google Shape;1687;p9">
              <a:extLst>
                <a:ext uri="{FF2B5EF4-FFF2-40B4-BE49-F238E27FC236}">
                  <a16:creationId xmlns:a16="http://schemas.microsoft.com/office/drawing/2014/main" id="{BB7BECBC-C778-5031-8707-4A4EA0E049A2}"/>
                </a:ext>
              </a:extLst>
            </p:cNvPr>
            <p:cNvSpPr/>
            <p:nvPr/>
          </p:nvSpPr>
          <p:spPr>
            <a:xfrm>
              <a:off x="2774984" y="2497930"/>
              <a:ext cx="29157" cy="42533"/>
            </a:xfrm>
            <a:custGeom>
              <a:avLst/>
              <a:gdLst/>
              <a:ahLst/>
              <a:cxnLst/>
              <a:rect l="l" t="t" r="r" b="b"/>
              <a:pathLst>
                <a:path w="1151" h="1698" fill="none" extrusionOk="0">
                  <a:moveTo>
                    <a:pt x="1" y="1662"/>
                  </a:moveTo>
                  <a:cubicBezTo>
                    <a:pt x="397" y="1697"/>
                    <a:pt x="804" y="1466"/>
                    <a:pt x="974" y="1110"/>
                  </a:cubicBezTo>
                  <a:cubicBezTo>
                    <a:pt x="1150" y="754"/>
                    <a:pt x="1080" y="292"/>
                    <a:pt x="814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821" name="Google Shape;1688;p9">
              <a:extLst>
                <a:ext uri="{FF2B5EF4-FFF2-40B4-BE49-F238E27FC236}">
                  <a16:creationId xmlns:a16="http://schemas.microsoft.com/office/drawing/2014/main" id="{EB3B0E79-8AD6-1417-E953-DDE70FD5702B}"/>
                </a:ext>
              </a:extLst>
            </p:cNvPr>
            <p:cNvSpPr/>
            <p:nvPr/>
          </p:nvSpPr>
          <p:spPr>
            <a:xfrm>
              <a:off x="2438438" y="2594866"/>
              <a:ext cx="63257" cy="18794"/>
            </a:xfrm>
            <a:custGeom>
              <a:avLst/>
              <a:gdLst/>
              <a:ahLst/>
              <a:cxnLst/>
              <a:rect l="l" t="t" r="r" b="b"/>
              <a:pathLst>
                <a:path w="2531" h="754" fill="none" extrusionOk="0">
                  <a:moveTo>
                    <a:pt x="1" y="663"/>
                  </a:moveTo>
                  <a:cubicBezTo>
                    <a:pt x="453" y="728"/>
                    <a:pt x="914" y="754"/>
                    <a:pt x="1366" y="668"/>
                  </a:cubicBezTo>
                  <a:cubicBezTo>
                    <a:pt x="1793" y="583"/>
                    <a:pt x="2209" y="382"/>
                    <a:pt x="2490" y="51"/>
                  </a:cubicBezTo>
                  <a:cubicBezTo>
                    <a:pt x="2505" y="36"/>
                    <a:pt x="2521" y="21"/>
                    <a:pt x="2531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822" name="Google Shape;1689;p9">
              <a:extLst>
                <a:ext uri="{FF2B5EF4-FFF2-40B4-BE49-F238E27FC236}">
                  <a16:creationId xmlns:a16="http://schemas.microsoft.com/office/drawing/2014/main" id="{AA57AB73-320B-72E6-466D-A6C87E56C7E9}"/>
                </a:ext>
              </a:extLst>
            </p:cNvPr>
            <p:cNvSpPr/>
            <p:nvPr/>
          </p:nvSpPr>
          <p:spPr>
            <a:xfrm>
              <a:off x="2492306" y="2591898"/>
              <a:ext cx="15814" cy="13848"/>
            </a:xfrm>
            <a:custGeom>
              <a:avLst/>
              <a:gdLst/>
              <a:ahLst/>
              <a:cxnLst/>
              <a:rect l="l" t="t" r="r" b="b"/>
              <a:pathLst>
                <a:path w="628" h="553" fill="none" extrusionOk="0">
                  <a:moveTo>
                    <a:pt x="0" y="0"/>
                  </a:moveTo>
                  <a:cubicBezTo>
                    <a:pt x="126" y="30"/>
                    <a:pt x="246" y="91"/>
                    <a:pt x="346" y="171"/>
                  </a:cubicBezTo>
                  <a:cubicBezTo>
                    <a:pt x="472" y="271"/>
                    <a:pt x="567" y="402"/>
                    <a:pt x="627" y="552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823" name="Google Shape;1690;p9">
              <a:extLst>
                <a:ext uri="{FF2B5EF4-FFF2-40B4-BE49-F238E27FC236}">
                  <a16:creationId xmlns:a16="http://schemas.microsoft.com/office/drawing/2014/main" id="{42035A7A-1891-9C71-2278-06AE14B526E8}"/>
                </a:ext>
              </a:extLst>
            </p:cNvPr>
            <p:cNvSpPr/>
            <p:nvPr/>
          </p:nvSpPr>
          <p:spPr>
            <a:xfrm>
              <a:off x="2871845" y="2749667"/>
              <a:ext cx="11366" cy="24234"/>
            </a:xfrm>
            <a:custGeom>
              <a:avLst/>
              <a:gdLst/>
              <a:ahLst/>
              <a:cxnLst/>
              <a:rect l="l" t="t" r="r" b="b"/>
              <a:pathLst>
                <a:path w="468" h="980" fill="none" extrusionOk="0">
                  <a:moveTo>
                    <a:pt x="1" y="0"/>
                  </a:moveTo>
                  <a:cubicBezTo>
                    <a:pt x="136" y="337"/>
                    <a:pt x="292" y="663"/>
                    <a:pt x="467" y="979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824" name="Google Shape;1691;p9">
              <a:extLst>
                <a:ext uri="{FF2B5EF4-FFF2-40B4-BE49-F238E27FC236}">
                  <a16:creationId xmlns:a16="http://schemas.microsoft.com/office/drawing/2014/main" id="{95FFFA74-3993-A1F5-19D7-B15E00014789}"/>
                </a:ext>
              </a:extLst>
            </p:cNvPr>
            <p:cNvSpPr/>
            <p:nvPr/>
          </p:nvSpPr>
          <p:spPr>
            <a:xfrm>
              <a:off x="2887659" y="2740764"/>
              <a:ext cx="10378" cy="24729"/>
            </a:xfrm>
            <a:custGeom>
              <a:avLst/>
              <a:gdLst/>
              <a:ahLst/>
              <a:cxnLst/>
              <a:rect l="l" t="t" r="r" b="b"/>
              <a:pathLst>
                <a:path w="428" h="984" fill="none" extrusionOk="0">
                  <a:moveTo>
                    <a:pt x="1" y="0"/>
                  </a:moveTo>
                  <a:cubicBezTo>
                    <a:pt x="141" y="326"/>
                    <a:pt x="287" y="653"/>
                    <a:pt x="428" y="984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825" name="Google Shape;1692;p9">
              <a:extLst>
                <a:ext uri="{FF2B5EF4-FFF2-40B4-BE49-F238E27FC236}">
                  <a16:creationId xmlns:a16="http://schemas.microsoft.com/office/drawing/2014/main" id="{5D96FBE8-ADCF-E028-04F4-AB5F8B57A5A5}"/>
                </a:ext>
              </a:extLst>
            </p:cNvPr>
            <p:cNvSpPr/>
            <p:nvPr/>
          </p:nvSpPr>
          <p:spPr>
            <a:xfrm>
              <a:off x="2650447" y="2634432"/>
              <a:ext cx="109711" cy="66767"/>
            </a:xfrm>
            <a:custGeom>
              <a:avLst/>
              <a:gdLst/>
              <a:ahLst/>
              <a:cxnLst/>
              <a:rect l="l" t="t" r="r" b="b"/>
              <a:pathLst>
                <a:path w="4388" h="2681" fill="none" extrusionOk="0">
                  <a:moveTo>
                    <a:pt x="0" y="1"/>
                  </a:moveTo>
                  <a:cubicBezTo>
                    <a:pt x="1321" y="1110"/>
                    <a:pt x="2806" y="2018"/>
                    <a:pt x="4387" y="268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826" name="Google Shape;1693;p9">
              <a:extLst>
                <a:ext uri="{FF2B5EF4-FFF2-40B4-BE49-F238E27FC236}">
                  <a16:creationId xmlns:a16="http://schemas.microsoft.com/office/drawing/2014/main" id="{FD292AED-F54D-84BE-F27A-9F39620FD267}"/>
                </a:ext>
              </a:extLst>
            </p:cNvPr>
            <p:cNvSpPr/>
            <p:nvPr/>
          </p:nvSpPr>
          <p:spPr>
            <a:xfrm>
              <a:off x="2536288" y="2532055"/>
              <a:ext cx="47937" cy="43028"/>
            </a:xfrm>
            <a:custGeom>
              <a:avLst/>
              <a:gdLst/>
              <a:ahLst/>
              <a:cxnLst/>
              <a:rect l="l" t="t" r="r" b="b"/>
              <a:pathLst>
                <a:path w="1919" h="1733" fill="none" extrusionOk="0">
                  <a:moveTo>
                    <a:pt x="1" y="21"/>
                  </a:moveTo>
                  <a:cubicBezTo>
                    <a:pt x="1030" y="1"/>
                    <a:pt x="1813" y="794"/>
                    <a:pt x="1918" y="1733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grpSp>
        <p:nvGrpSpPr>
          <p:cNvPr id="1827" name="Google Shape;1694;p9">
            <a:extLst>
              <a:ext uri="{FF2B5EF4-FFF2-40B4-BE49-F238E27FC236}">
                <a16:creationId xmlns:a16="http://schemas.microsoft.com/office/drawing/2014/main" id="{C791F148-477F-3EAE-C8AA-989C5144B192}"/>
              </a:ext>
            </a:extLst>
          </p:cNvPr>
          <p:cNvGrpSpPr>
            <a:grpSpLocks/>
          </p:cNvGrpSpPr>
          <p:nvPr/>
        </p:nvGrpSpPr>
        <p:grpSpPr bwMode="auto">
          <a:xfrm>
            <a:off x="-1316038" y="6907213"/>
            <a:ext cx="4149726" cy="3660775"/>
            <a:chOff x="2489900" y="3367200"/>
            <a:chExt cx="903250" cy="796950"/>
          </a:xfrm>
        </p:grpSpPr>
        <p:sp>
          <p:nvSpPr>
            <p:cNvPr id="1828" name="Google Shape;1695;p9">
              <a:extLst>
                <a:ext uri="{FF2B5EF4-FFF2-40B4-BE49-F238E27FC236}">
                  <a16:creationId xmlns:a16="http://schemas.microsoft.com/office/drawing/2014/main" id="{6EEE42BC-8C7E-4400-8B1C-9D7339658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25" y="3820200"/>
              <a:ext cx="71425" cy="42300"/>
            </a:xfrm>
            <a:custGeom>
              <a:avLst/>
              <a:gdLst>
                <a:gd name="T0" fmla="*/ 1817 w 2857"/>
                <a:gd name="T1" fmla="*/ 0 h 1692"/>
                <a:gd name="T2" fmla="*/ 0 w 2857"/>
                <a:gd name="T3" fmla="*/ 477 h 1692"/>
                <a:gd name="T4" fmla="*/ 633 w 2857"/>
                <a:gd name="T5" fmla="*/ 1692 h 1692"/>
                <a:gd name="T6" fmla="*/ 2856 w 2857"/>
                <a:gd name="T7" fmla="*/ 1300 h 1692"/>
                <a:gd name="T8" fmla="*/ 2199 w 2857"/>
                <a:gd name="T9" fmla="*/ 637 h 1692"/>
                <a:gd name="T10" fmla="*/ 1817 w 2857"/>
                <a:gd name="T11" fmla="*/ 0 h 1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7" h="1692" extrusionOk="0">
                  <a:moveTo>
                    <a:pt x="1817" y="0"/>
                  </a:moveTo>
                  <a:cubicBezTo>
                    <a:pt x="1205" y="131"/>
                    <a:pt x="597" y="286"/>
                    <a:pt x="0" y="477"/>
                  </a:cubicBezTo>
                  <a:cubicBezTo>
                    <a:pt x="226" y="868"/>
                    <a:pt x="417" y="1290"/>
                    <a:pt x="633" y="1692"/>
                  </a:cubicBezTo>
                  <a:cubicBezTo>
                    <a:pt x="1365" y="1521"/>
                    <a:pt x="2108" y="1395"/>
                    <a:pt x="2856" y="1300"/>
                  </a:cubicBezTo>
                  <a:cubicBezTo>
                    <a:pt x="2610" y="1104"/>
                    <a:pt x="2389" y="888"/>
                    <a:pt x="2199" y="637"/>
                  </a:cubicBezTo>
                  <a:cubicBezTo>
                    <a:pt x="2053" y="442"/>
                    <a:pt x="1928" y="221"/>
                    <a:pt x="1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9" name="Google Shape;1696;p9">
              <a:extLst>
                <a:ext uri="{FF2B5EF4-FFF2-40B4-BE49-F238E27FC236}">
                  <a16:creationId xmlns:a16="http://schemas.microsoft.com/office/drawing/2014/main" id="{C99F6AEC-3B96-782F-39D0-C50FC8204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525" y="3960850"/>
              <a:ext cx="141175" cy="150100"/>
            </a:xfrm>
            <a:custGeom>
              <a:avLst/>
              <a:gdLst>
                <a:gd name="T0" fmla="*/ 0 w 5647"/>
                <a:gd name="T1" fmla="*/ 1 h 6004"/>
                <a:gd name="T2" fmla="*/ 412 w 5647"/>
                <a:gd name="T3" fmla="*/ 2294 h 6004"/>
                <a:gd name="T4" fmla="*/ 3840 w 5647"/>
                <a:gd name="T5" fmla="*/ 6004 h 6004"/>
                <a:gd name="T6" fmla="*/ 5647 w 5647"/>
                <a:gd name="T7" fmla="*/ 6004 h 6004"/>
                <a:gd name="T8" fmla="*/ 2675 w 5647"/>
                <a:gd name="T9" fmla="*/ 2274 h 6004"/>
                <a:gd name="T10" fmla="*/ 0 w 5647"/>
                <a:gd name="T11" fmla="*/ 1 h 6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47" h="6004" extrusionOk="0">
                  <a:moveTo>
                    <a:pt x="0" y="1"/>
                  </a:moveTo>
                  <a:cubicBezTo>
                    <a:pt x="141" y="764"/>
                    <a:pt x="276" y="1527"/>
                    <a:pt x="412" y="2294"/>
                  </a:cubicBezTo>
                  <a:cubicBezTo>
                    <a:pt x="1747" y="3444"/>
                    <a:pt x="3233" y="4498"/>
                    <a:pt x="3840" y="6004"/>
                  </a:cubicBezTo>
                  <a:lnTo>
                    <a:pt x="5647" y="6004"/>
                  </a:lnTo>
                  <a:cubicBezTo>
                    <a:pt x="5361" y="4307"/>
                    <a:pt x="4056" y="3273"/>
                    <a:pt x="2675" y="2274"/>
                  </a:cubicBezTo>
                  <a:cubicBezTo>
                    <a:pt x="1712" y="1572"/>
                    <a:pt x="713" y="88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0" name="Google Shape;1697;p9">
              <a:extLst>
                <a:ext uri="{FF2B5EF4-FFF2-40B4-BE49-F238E27FC236}">
                  <a16:creationId xmlns:a16="http://schemas.microsoft.com/office/drawing/2014/main" id="{4DDC243D-DD41-8DA3-5F89-51713DB05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1350" y="3718300"/>
              <a:ext cx="89875" cy="101925"/>
            </a:xfrm>
            <a:custGeom>
              <a:avLst/>
              <a:gdLst>
                <a:gd name="T0" fmla="*/ 16 w 3595"/>
                <a:gd name="T1" fmla="*/ 0 h 4077"/>
                <a:gd name="T2" fmla="*/ 1 w 3595"/>
                <a:gd name="T3" fmla="*/ 41 h 4077"/>
                <a:gd name="T4" fmla="*/ 472 w 3595"/>
                <a:gd name="T5" fmla="*/ 1396 h 4077"/>
                <a:gd name="T6" fmla="*/ 2505 w 3595"/>
                <a:gd name="T7" fmla="*/ 2410 h 4077"/>
                <a:gd name="T8" fmla="*/ 3484 w 3595"/>
                <a:gd name="T9" fmla="*/ 4076 h 4077"/>
                <a:gd name="T10" fmla="*/ 3514 w 3595"/>
                <a:gd name="T11" fmla="*/ 4066 h 4077"/>
                <a:gd name="T12" fmla="*/ 3564 w 3595"/>
                <a:gd name="T13" fmla="*/ 1566 h 4077"/>
                <a:gd name="T14" fmla="*/ 3579 w 3595"/>
                <a:gd name="T15" fmla="*/ 1556 h 4077"/>
                <a:gd name="T16" fmla="*/ 2149 w 3595"/>
                <a:gd name="T17" fmla="*/ 342 h 4077"/>
                <a:gd name="T18" fmla="*/ 508 w 3595"/>
                <a:gd name="T19" fmla="*/ 141 h 4077"/>
                <a:gd name="T20" fmla="*/ 16 w 3595"/>
                <a:gd name="T21" fmla="*/ 0 h 4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95" h="4077" extrusionOk="0">
                  <a:moveTo>
                    <a:pt x="16" y="0"/>
                  </a:moveTo>
                  <a:lnTo>
                    <a:pt x="1" y="41"/>
                  </a:lnTo>
                  <a:cubicBezTo>
                    <a:pt x="181" y="487"/>
                    <a:pt x="297" y="954"/>
                    <a:pt x="472" y="1396"/>
                  </a:cubicBezTo>
                  <a:cubicBezTo>
                    <a:pt x="1195" y="1662"/>
                    <a:pt x="1963" y="1868"/>
                    <a:pt x="2505" y="2410"/>
                  </a:cubicBezTo>
                  <a:cubicBezTo>
                    <a:pt x="2967" y="2866"/>
                    <a:pt x="3193" y="3494"/>
                    <a:pt x="3484" y="4076"/>
                  </a:cubicBezTo>
                  <a:cubicBezTo>
                    <a:pt x="3494" y="4071"/>
                    <a:pt x="3504" y="4071"/>
                    <a:pt x="3514" y="4066"/>
                  </a:cubicBezTo>
                  <a:cubicBezTo>
                    <a:pt x="3564" y="3238"/>
                    <a:pt x="3595" y="2400"/>
                    <a:pt x="3564" y="1566"/>
                  </a:cubicBezTo>
                  <a:lnTo>
                    <a:pt x="3579" y="1556"/>
                  </a:lnTo>
                  <a:cubicBezTo>
                    <a:pt x="3208" y="1004"/>
                    <a:pt x="2781" y="537"/>
                    <a:pt x="2149" y="342"/>
                  </a:cubicBezTo>
                  <a:cubicBezTo>
                    <a:pt x="1617" y="176"/>
                    <a:pt x="1050" y="246"/>
                    <a:pt x="508" y="141"/>
                  </a:cubicBezTo>
                  <a:cubicBezTo>
                    <a:pt x="342" y="111"/>
                    <a:pt x="176" y="61"/>
                    <a:pt x="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1" name="Google Shape;1698;p9">
              <a:extLst>
                <a:ext uri="{FF2B5EF4-FFF2-40B4-BE49-F238E27FC236}">
                  <a16:creationId xmlns:a16="http://schemas.microsoft.com/office/drawing/2014/main" id="{8898D327-E51A-2FD1-5F54-604A934C8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950" y="3831350"/>
              <a:ext cx="93025" cy="154125"/>
            </a:xfrm>
            <a:custGeom>
              <a:avLst/>
              <a:gdLst>
                <a:gd name="T0" fmla="*/ 1045 w 3721"/>
                <a:gd name="T1" fmla="*/ 1 h 6165"/>
                <a:gd name="T2" fmla="*/ 1 w 3721"/>
                <a:gd name="T3" fmla="*/ 2852 h 6165"/>
                <a:gd name="T4" fmla="*/ 66 w 3721"/>
                <a:gd name="T5" fmla="*/ 2877 h 6165"/>
                <a:gd name="T6" fmla="*/ 2807 w 3721"/>
                <a:gd name="T7" fmla="*/ 6164 h 6165"/>
                <a:gd name="T8" fmla="*/ 3720 w 3721"/>
                <a:gd name="T9" fmla="*/ 3073 h 6165"/>
                <a:gd name="T10" fmla="*/ 1045 w 3721"/>
                <a:gd name="T11" fmla="*/ 1 h 6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1" h="6165" extrusionOk="0">
                  <a:moveTo>
                    <a:pt x="1045" y="1"/>
                  </a:moveTo>
                  <a:cubicBezTo>
                    <a:pt x="739" y="959"/>
                    <a:pt x="327" y="1893"/>
                    <a:pt x="1" y="2852"/>
                  </a:cubicBezTo>
                  <a:lnTo>
                    <a:pt x="66" y="2877"/>
                  </a:lnTo>
                  <a:cubicBezTo>
                    <a:pt x="935" y="4006"/>
                    <a:pt x="1848" y="5105"/>
                    <a:pt x="2807" y="6164"/>
                  </a:cubicBezTo>
                  <a:cubicBezTo>
                    <a:pt x="3123" y="5135"/>
                    <a:pt x="3494" y="4112"/>
                    <a:pt x="3720" y="3073"/>
                  </a:cubicBezTo>
                  <a:cubicBezTo>
                    <a:pt x="2772" y="2099"/>
                    <a:pt x="1878" y="1070"/>
                    <a:pt x="1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2" name="Google Shape;1699;p9">
              <a:extLst>
                <a:ext uri="{FF2B5EF4-FFF2-40B4-BE49-F238E27FC236}">
                  <a16:creationId xmlns:a16="http://schemas.microsoft.com/office/drawing/2014/main" id="{8683C4E8-2047-3F48-4E9A-C4A3B2897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725" y="3563950"/>
              <a:ext cx="41800" cy="101425"/>
            </a:xfrm>
            <a:custGeom>
              <a:avLst/>
              <a:gdLst>
                <a:gd name="T0" fmla="*/ 1401 w 1672"/>
                <a:gd name="T1" fmla="*/ 1 h 4057"/>
                <a:gd name="T2" fmla="*/ 156 w 1672"/>
                <a:gd name="T3" fmla="*/ 2465 h 4057"/>
                <a:gd name="T4" fmla="*/ 96 w 1672"/>
                <a:gd name="T5" fmla="*/ 2400 h 4057"/>
                <a:gd name="T6" fmla="*/ 1 w 1672"/>
                <a:gd name="T7" fmla="*/ 3966 h 4057"/>
                <a:gd name="T8" fmla="*/ 91 w 1672"/>
                <a:gd name="T9" fmla="*/ 4056 h 4057"/>
                <a:gd name="T10" fmla="*/ 1607 w 1672"/>
                <a:gd name="T11" fmla="*/ 2013 h 4057"/>
                <a:gd name="T12" fmla="*/ 1672 w 1672"/>
                <a:gd name="T13" fmla="*/ 2003 h 4057"/>
                <a:gd name="T14" fmla="*/ 1401 w 1672"/>
                <a:gd name="T15" fmla="*/ 1 h 4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72" h="4057" extrusionOk="0">
                  <a:moveTo>
                    <a:pt x="1401" y="1"/>
                  </a:moveTo>
                  <a:cubicBezTo>
                    <a:pt x="1014" y="819"/>
                    <a:pt x="578" y="1667"/>
                    <a:pt x="156" y="2465"/>
                  </a:cubicBezTo>
                  <a:cubicBezTo>
                    <a:pt x="136" y="2445"/>
                    <a:pt x="116" y="2425"/>
                    <a:pt x="96" y="2400"/>
                  </a:cubicBezTo>
                  <a:cubicBezTo>
                    <a:pt x="61" y="2922"/>
                    <a:pt x="21" y="3444"/>
                    <a:pt x="1" y="3966"/>
                  </a:cubicBezTo>
                  <a:cubicBezTo>
                    <a:pt x="31" y="3996"/>
                    <a:pt x="61" y="4026"/>
                    <a:pt x="91" y="4056"/>
                  </a:cubicBezTo>
                  <a:cubicBezTo>
                    <a:pt x="618" y="3379"/>
                    <a:pt x="1080" y="2691"/>
                    <a:pt x="1607" y="2013"/>
                  </a:cubicBezTo>
                  <a:lnTo>
                    <a:pt x="1672" y="2003"/>
                  </a:lnTo>
                  <a:cubicBezTo>
                    <a:pt x="1592" y="1336"/>
                    <a:pt x="1516" y="668"/>
                    <a:pt x="1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3" name="Google Shape;1700;p9">
              <a:extLst>
                <a:ext uri="{FF2B5EF4-FFF2-40B4-BE49-F238E27FC236}">
                  <a16:creationId xmlns:a16="http://schemas.microsoft.com/office/drawing/2014/main" id="{0FE6C3DA-4AFF-1ECE-1A93-3901A65C7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8825" y="3852700"/>
              <a:ext cx="190125" cy="166275"/>
            </a:xfrm>
            <a:custGeom>
              <a:avLst/>
              <a:gdLst>
                <a:gd name="T0" fmla="*/ 2224 w 7605"/>
                <a:gd name="T1" fmla="*/ 0 h 6651"/>
                <a:gd name="T2" fmla="*/ 1 w 7605"/>
                <a:gd name="T3" fmla="*/ 392 h 6651"/>
                <a:gd name="T4" fmla="*/ 708 w 7605"/>
                <a:gd name="T5" fmla="*/ 1410 h 6651"/>
                <a:gd name="T6" fmla="*/ 3353 w 7605"/>
                <a:gd name="T7" fmla="*/ 3493 h 6651"/>
                <a:gd name="T8" fmla="*/ 4443 w 7605"/>
                <a:gd name="T9" fmla="*/ 6214 h 6651"/>
                <a:gd name="T10" fmla="*/ 4488 w 7605"/>
                <a:gd name="T11" fmla="*/ 6339 h 6651"/>
                <a:gd name="T12" fmla="*/ 4548 w 7605"/>
                <a:gd name="T13" fmla="*/ 6319 h 6651"/>
                <a:gd name="T14" fmla="*/ 5346 w 7605"/>
                <a:gd name="T15" fmla="*/ 6380 h 6651"/>
                <a:gd name="T16" fmla="*/ 7605 w 7605"/>
                <a:gd name="T17" fmla="*/ 6651 h 6651"/>
                <a:gd name="T18" fmla="*/ 7600 w 7605"/>
                <a:gd name="T19" fmla="*/ 6620 h 6651"/>
                <a:gd name="T20" fmla="*/ 5271 w 7605"/>
                <a:gd name="T21" fmla="*/ 3679 h 6651"/>
                <a:gd name="T22" fmla="*/ 4754 w 7605"/>
                <a:gd name="T23" fmla="*/ 2173 h 6651"/>
                <a:gd name="T24" fmla="*/ 2224 w 7605"/>
                <a:gd name="T25" fmla="*/ 0 h 6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05" h="6651" extrusionOk="0">
                  <a:moveTo>
                    <a:pt x="2224" y="0"/>
                  </a:moveTo>
                  <a:cubicBezTo>
                    <a:pt x="1476" y="95"/>
                    <a:pt x="733" y="221"/>
                    <a:pt x="1" y="392"/>
                  </a:cubicBezTo>
                  <a:cubicBezTo>
                    <a:pt x="201" y="758"/>
                    <a:pt x="422" y="1109"/>
                    <a:pt x="708" y="1410"/>
                  </a:cubicBezTo>
                  <a:cubicBezTo>
                    <a:pt x="1481" y="2229"/>
                    <a:pt x="2651" y="2610"/>
                    <a:pt x="3353" y="3493"/>
                  </a:cubicBezTo>
                  <a:cubicBezTo>
                    <a:pt x="3966" y="4261"/>
                    <a:pt x="4126" y="5285"/>
                    <a:pt x="4443" y="6214"/>
                  </a:cubicBezTo>
                  <a:cubicBezTo>
                    <a:pt x="4458" y="6259"/>
                    <a:pt x="4473" y="6299"/>
                    <a:pt x="4488" y="6339"/>
                  </a:cubicBezTo>
                  <a:lnTo>
                    <a:pt x="4548" y="6319"/>
                  </a:lnTo>
                  <a:cubicBezTo>
                    <a:pt x="4814" y="6334"/>
                    <a:pt x="5080" y="6354"/>
                    <a:pt x="5346" y="6380"/>
                  </a:cubicBezTo>
                  <a:cubicBezTo>
                    <a:pt x="6104" y="6450"/>
                    <a:pt x="6857" y="6545"/>
                    <a:pt x="7605" y="6651"/>
                  </a:cubicBezTo>
                  <a:cubicBezTo>
                    <a:pt x="7605" y="6641"/>
                    <a:pt x="7600" y="6631"/>
                    <a:pt x="7600" y="6620"/>
                  </a:cubicBezTo>
                  <a:cubicBezTo>
                    <a:pt x="6606" y="5767"/>
                    <a:pt x="5692" y="4864"/>
                    <a:pt x="5271" y="3679"/>
                  </a:cubicBezTo>
                  <a:cubicBezTo>
                    <a:pt x="5090" y="3177"/>
                    <a:pt x="5005" y="2640"/>
                    <a:pt x="4754" y="2173"/>
                  </a:cubicBezTo>
                  <a:cubicBezTo>
                    <a:pt x="4227" y="1180"/>
                    <a:pt x="3097" y="708"/>
                    <a:pt x="222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4" name="Google Shape;1701;p9">
              <a:extLst>
                <a:ext uri="{FF2B5EF4-FFF2-40B4-BE49-F238E27FC236}">
                  <a16:creationId xmlns:a16="http://schemas.microsoft.com/office/drawing/2014/main" id="{F089E1F4-12A8-A658-53DE-00EDE0516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2875" y="3681350"/>
              <a:ext cx="170425" cy="86025"/>
            </a:xfrm>
            <a:custGeom>
              <a:avLst/>
              <a:gdLst>
                <a:gd name="T0" fmla="*/ 371 w 6817"/>
                <a:gd name="T1" fmla="*/ 1 h 3441"/>
                <a:gd name="T2" fmla="*/ 10 w 6817"/>
                <a:gd name="T3" fmla="*/ 18 h 3441"/>
                <a:gd name="T4" fmla="*/ 0 w 6817"/>
                <a:gd name="T5" fmla="*/ 98 h 3441"/>
                <a:gd name="T6" fmla="*/ 2329 w 6817"/>
                <a:gd name="T7" fmla="*/ 1403 h 3441"/>
                <a:gd name="T8" fmla="*/ 4176 w 6817"/>
                <a:gd name="T9" fmla="*/ 3441 h 3441"/>
                <a:gd name="T10" fmla="*/ 5165 w 6817"/>
                <a:gd name="T11" fmla="*/ 3230 h 3441"/>
                <a:gd name="T12" fmla="*/ 6817 w 6817"/>
                <a:gd name="T13" fmla="*/ 2879 h 3441"/>
                <a:gd name="T14" fmla="*/ 6811 w 6817"/>
                <a:gd name="T15" fmla="*/ 2874 h 3441"/>
                <a:gd name="T16" fmla="*/ 6556 w 6817"/>
                <a:gd name="T17" fmla="*/ 2778 h 3441"/>
                <a:gd name="T18" fmla="*/ 371 w 6817"/>
                <a:gd name="T19" fmla="*/ 1 h 3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17" h="3441" extrusionOk="0">
                  <a:moveTo>
                    <a:pt x="371" y="1"/>
                  </a:moveTo>
                  <a:cubicBezTo>
                    <a:pt x="252" y="1"/>
                    <a:pt x="132" y="6"/>
                    <a:pt x="10" y="18"/>
                  </a:cubicBezTo>
                  <a:lnTo>
                    <a:pt x="0" y="98"/>
                  </a:lnTo>
                  <a:cubicBezTo>
                    <a:pt x="849" y="203"/>
                    <a:pt x="1777" y="821"/>
                    <a:pt x="2329" y="1403"/>
                  </a:cubicBezTo>
                  <a:cubicBezTo>
                    <a:pt x="2957" y="2071"/>
                    <a:pt x="3474" y="2874"/>
                    <a:pt x="4176" y="3441"/>
                  </a:cubicBezTo>
                  <a:cubicBezTo>
                    <a:pt x="4508" y="3371"/>
                    <a:pt x="4839" y="3300"/>
                    <a:pt x="5165" y="3230"/>
                  </a:cubicBezTo>
                  <a:cubicBezTo>
                    <a:pt x="5717" y="3115"/>
                    <a:pt x="6264" y="2994"/>
                    <a:pt x="6817" y="2879"/>
                  </a:cubicBezTo>
                  <a:cubicBezTo>
                    <a:pt x="6817" y="2879"/>
                    <a:pt x="6811" y="2879"/>
                    <a:pt x="6811" y="2874"/>
                  </a:cubicBezTo>
                  <a:cubicBezTo>
                    <a:pt x="6726" y="2844"/>
                    <a:pt x="6641" y="2808"/>
                    <a:pt x="6556" y="2778"/>
                  </a:cubicBezTo>
                  <a:cubicBezTo>
                    <a:pt x="4435" y="1930"/>
                    <a:pt x="2600" y="1"/>
                    <a:pt x="37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5" name="Google Shape;1702;p9">
              <a:extLst>
                <a:ext uri="{FF2B5EF4-FFF2-40B4-BE49-F238E27FC236}">
                  <a16:creationId xmlns:a16="http://schemas.microsoft.com/office/drawing/2014/main" id="{F658D9C4-64E9-5DDF-F67D-F50DC7E85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8450" y="3757200"/>
              <a:ext cx="28625" cy="95525"/>
            </a:xfrm>
            <a:custGeom>
              <a:avLst/>
              <a:gdLst>
                <a:gd name="T0" fmla="*/ 95 w 1145"/>
                <a:gd name="T1" fmla="*/ 0 h 3821"/>
                <a:gd name="T2" fmla="*/ 80 w 1145"/>
                <a:gd name="T3" fmla="*/ 10 h 3821"/>
                <a:gd name="T4" fmla="*/ 30 w 1145"/>
                <a:gd name="T5" fmla="*/ 2510 h 3821"/>
                <a:gd name="T6" fmla="*/ 0 w 1145"/>
                <a:gd name="T7" fmla="*/ 2520 h 3821"/>
                <a:gd name="T8" fmla="*/ 382 w 1145"/>
                <a:gd name="T9" fmla="*/ 3157 h 3821"/>
                <a:gd name="T10" fmla="*/ 1039 w 1145"/>
                <a:gd name="T11" fmla="*/ 3820 h 3821"/>
                <a:gd name="T12" fmla="*/ 1114 w 1145"/>
                <a:gd name="T13" fmla="*/ 3810 h 3821"/>
                <a:gd name="T14" fmla="*/ 1124 w 1145"/>
                <a:gd name="T15" fmla="*/ 1667 h 3821"/>
                <a:gd name="T16" fmla="*/ 95 w 1145"/>
                <a:gd name="T17" fmla="*/ 0 h 3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5" h="3821" extrusionOk="0">
                  <a:moveTo>
                    <a:pt x="95" y="0"/>
                  </a:moveTo>
                  <a:lnTo>
                    <a:pt x="80" y="10"/>
                  </a:lnTo>
                  <a:cubicBezTo>
                    <a:pt x="111" y="844"/>
                    <a:pt x="80" y="1682"/>
                    <a:pt x="30" y="2510"/>
                  </a:cubicBezTo>
                  <a:cubicBezTo>
                    <a:pt x="20" y="2515"/>
                    <a:pt x="10" y="2515"/>
                    <a:pt x="0" y="2520"/>
                  </a:cubicBezTo>
                  <a:cubicBezTo>
                    <a:pt x="111" y="2741"/>
                    <a:pt x="236" y="2962"/>
                    <a:pt x="382" y="3157"/>
                  </a:cubicBezTo>
                  <a:cubicBezTo>
                    <a:pt x="572" y="3408"/>
                    <a:pt x="793" y="3624"/>
                    <a:pt x="1039" y="3820"/>
                  </a:cubicBezTo>
                  <a:cubicBezTo>
                    <a:pt x="1064" y="3815"/>
                    <a:pt x="1089" y="3815"/>
                    <a:pt x="1114" y="3810"/>
                  </a:cubicBezTo>
                  <a:cubicBezTo>
                    <a:pt x="1144" y="3107"/>
                    <a:pt x="1104" y="2369"/>
                    <a:pt x="1124" y="1667"/>
                  </a:cubicBezTo>
                  <a:cubicBezTo>
                    <a:pt x="748" y="1135"/>
                    <a:pt x="447" y="527"/>
                    <a:pt x="9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6" name="Google Shape;1703;p9">
              <a:extLst>
                <a:ext uri="{FF2B5EF4-FFF2-40B4-BE49-F238E27FC236}">
                  <a16:creationId xmlns:a16="http://schemas.microsoft.com/office/drawing/2014/main" id="{614C483C-FE8B-EC2F-F8D8-6F5C4BA49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9250" y="3902625"/>
              <a:ext cx="89875" cy="208325"/>
            </a:xfrm>
            <a:custGeom>
              <a:avLst/>
              <a:gdLst>
                <a:gd name="T0" fmla="*/ 789 w 3595"/>
                <a:gd name="T1" fmla="*/ 1 h 8333"/>
                <a:gd name="T2" fmla="*/ 689 w 3595"/>
                <a:gd name="T3" fmla="*/ 302 h 8333"/>
                <a:gd name="T4" fmla="*/ 237 w 3595"/>
                <a:gd name="T5" fmla="*/ 4202 h 8333"/>
                <a:gd name="T6" fmla="*/ 874 w 3595"/>
                <a:gd name="T7" fmla="*/ 5688 h 8333"/>
                <a:gd name="T8" fmla="*/ 1411 w 3595"/>
                <a:gd name="T9" fmla="*/ 8333 h 8333"/>
                <a:gd name="T10" fmla="*/ 3063 w 3595"/>
                <a:gd name="T11" fmla="*/ 8333 h 8333"/>
                <a:gd name="T12" fmla="*/ 2997 w 3595"/>
                <a:gd name="T13" fmla="*/ 6275 h 8333"/>
                <a:gd name="T14" fmla="*/ 3595 w 3595"/>
                <a:gd name="T15" fmla="*/ 3313 h 8333"/>
                <a:gd name="T16" fmla="*/ 854 w 3595"/>
                <a:gd name="T17" fmla="*/ 26 h 8333"/>
                <a:gd name="T18" fmla="*/ 789 w 3595"/>
                <a:gd name="T19" fmla="*/ 1 h 8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95" h="8333" extrusionOk="0">
                  <a:moveTo>
                    <a:pt x="789" y="1"/>
                  </a:moveTo>
                  <a:cubicBezTo>
                    <a:pt x="754" y="101"/>
                    <a:pt x="719" y="201"/>
                    <a:pt x="689" y="302"/>
                  </a:cubicBezTo>
                  <a:cubicBezTo>
                    <a:pt x="302" y="1522"/>
                    <a:pt x="1" y="2917"/>
                    <a:pt x="237" y="4202"/>
                  </a:cubicBezTo>
                  <a:cubicBezTo>
                    <a:pt x="458" y="4694"/>
                    <a:pt x="684" y="5181"/>
                    <a:pt x="874" y="5688"/>
                  </a:cubicBezTo>
                  <a:cubicBezTo>
                    <a:pt x="1196" y="6521"/>
                    <a:pt x="1421" y="7444"/>
                    <a:pt x="1411" y="8333"/>
                  </a:cubicBezTo>
                  <a:lnTo>
                    <a:pt x="3063" y="8333"/>
                  </a:lnTo>
                  <a:cubicBezTo>
                    <a:pt x="3033" y="7650"/>
                    <a:pt x="2967" y="6957"/>
                    <a:pt x="2997" y="6275"/>
                  </a:cubicBezTo>
                  <a:cubicBezTo>
                    <a:pt x="3043" y="5271"/>
                    <a:pt x="3299" y="4287"/>
                    <a:pt x="3595" y="3313"/>
                  </a:cubicBezTo>
                  <a:cubicBezTo>
                    <a:pt x="2636" y="2254"/>
                    <a:pt x="1723" y="1155"/>
                    <a:pt x="854" y="26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7" name="Google Shape;1704;p9">
              <a:extLst>
                <a:ext uri="{FF2B5EF4-FFF2-40B4-BE49-F238E27FC236}">
                  <a16:creationId xmlns:a16="http://schemas.microsoft.com/office/drawing/2014/main" id="{157B423A-A461-8C25-0B0B-46EE41BA0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850" y="3614025"/>
              <a:ext cx="95650" cy="296775"/>
            </a:xfrm>
            <a:custGeom>
              <a:avLst/>
              <a:gdLst>
                <a:gd name="T0" fmla="*/ 1707 w 3826"/>
                <a:gd name="T1" fmla="*/ 0 h 11871"/>
                <a:gd name="T2" fmla="*/ 1642 w 3826"/>
                <a:gd name="T3" fmla="*/ 10 h 11871"/>
                <a:gd name="T4" fmla="*/ 126 w 3826"/>
                <a:gd name="T5" fmla="*/ 2053 h 11871"/>
                <a:gd name="T6" fmla="*/ 36 w 3826"/>
                <a:gd name="T7" fmla="*/ 1963 h 11871"/>
                <a:gd name="T8" fmla="*/ 36 w 3826"/>
                <a:gd name="T9" fmla="*/ 1963 h 11871"/>
                <a:gd name="T10" fmla="*/ 141 w 3826"/>
                <a:gd name="T11" fmla="*/ 4543 h 11871"/>
                <a:gd name="T12" fmla="*/ 1225 w 3826"/>
                <a:gd name="T13" fmla="*/ 9733 h 11871"/>
                <a:gd name="T14" fmla="*/ 1004 w 3826"/>
                <a:gd name="T15" fmla="*/ 11766 h 11871"/>
                <a:gd name="T16" fmla="*/ 1105 w 3826"/>
                <a:gd name="T17" fmla="*/ 11871 h 11871"/>
                <a:gd name="T18" fmla="*/ 3825 w 3826"/>
                <a:gd name="T19" fmla="*/ 8006 h 11871"/>
                <a:gd name="T20" fmla="*/ 3675 w 3826"/>
                <a:gd name="T21" fmla="*/ 7288 h 11871"/>
                <a:gd name="T22" fmla="*/ 3062 w 3826"/>
                <a:gd name="T23" fmla="*/ 5441 h 11871"/>
                <a:gd name="T24" fmla="*/ 2189 w 3826"/>
                <a:gd name="T25" fmla="*/ 2922 h 11871"/>
                <a:gd name="T26" fmla="*/ 1707 w 3826"/>
                <a:gd name="T27" fmla="*/ 0 h 11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26" h="11871" extrusionOk="0">
                  <a:moveTo>
                    <a:pt x="1707" y="0"/>
                  </a:moveTo>
                  <a:lnTo>
                    <a:pt x="1642" y="10"/>
                  </a:lnTo>
                  <a:cubicBezTo>
                    <a:pt x="1115" y="688"/>
                    <a:pt x="653" y="1376"/>
                    <a:pt x="126" y="2053"/>
                  </a:cubicBezTo>
                  <a:cubicBezTo>
                    <a:pt x="96" y="2023"/>
                    <a:pt x="66" y="1993"/>
                    <a:pt x="36" y="1963"/>
                  </a:cubicBezTo>
                  <a:cubicBezTo>
                    <a:pt x="0" y="2826"/>
                    <a:pt x="10" y="3690"/>
                    <a:pt x="141" y="4543"/>
                  </a:cubicBezTo>
                  <a:cubicBezTo>
                    <a:pt x="407" y="6295"/>
                    <a:pt x="1175" y="7961"/>
                    <a:pt x="1225" y="9733"/>
                  </a:cubicBezTo>
                  <a:cubicBezTo>
                    <a:pt x="1245" y="10420"/>
                    <a:pt x="1155" y="11093"/>
                    <a:pt x="1004" y="11766"/>
                  </a:cubicBezTo>
                  <a:cubicBezTo>
                    <a:pt x="1039" y="11801"/>
                    <a:pt x="1075" y="11836"/>
                    <a:pt x="1105" y="11871"/>
                  </a:cubicBezTo>
                  <a:cubicBezTo>
                    <a:pt x="2013" y="10601"/>
                    <a:pt x="2927" y="9276"/>
                    <a:pt x="3825" y="8006"/>
                  </a:cubicBezTo>
                  <a:cubicBezTo>
                    <a:pt x="3785" y="7765"/>
                    <a:pt x="3735" y="7524"/>
                    <a:pt x="3675" y="7288"/>
                  </a:cubicBezTo>
                  <a:cubicBezTo>
                    <a:pt x="3514" y="6666"/>
                    <a:pt x="3293" y="6054"/>
                    <a:pt x="3062" y="5441"/>
                  </a:cubicBezTo>
                  <a:cubicBezTo>
                    <a:pt x="2751" y="4608"/>
                    <a:pt x="2415" y="3780"/>
                    <a:pt x="2189" y="2922"/>
                  </a:cubicBezTo>
                  <a:cubicBezTo>
                    <a:pt x="1938" y="1968"/>
                    <a:pt x="1817" y="984"/>
                    <a:pt x="170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8" name="Google Shape;1705;p9">
              <a:extLst>
                <a:ext uri="{FF2B5EF4-FFF2-40B4-BE49-F238E27FC236}">
                  <a16:creationId xmlns:a16="http://schemas.microsoft.com/office/drawing/2014/main" id="{A331F073-5FED-A876-0929-894C229D0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3350" y="3437975"/>
              <a:ext cx="69400" cy="187625"/>
            </a:xfrm>
            <a:custGeom>
              <a:avLst/>
              <a:gdLst>
                <a:gd name="T0" fmla="*/ 0 w 2776"/>
                <a:gd name="T1" fmla="*/ 0 h 7505"/>
                <a:gd name="T2" fmla="*/ 0 w 2776"/>
                <a:gd name="T3" fmla="*/ 0 h 7505"/>
                <a:gd name="T4" fmla="*/ 1576 w 2776"/>
                <a:gd name="T5" fmla="*/ 5597 h 7505"/>
                <a:gd name="T6" fmla="*/ 1471 w 2776"/>
                <a:gd name="T7" fmla="*/ 7439 h 7505"/>
                <a:gd name="T8" fmla="*/ 1531 w 2776"/>
                <a:gd name="T9" fmla="*/ 7504 h 7505"/>
                <a:gd name="T10" fmla="*/ 2776 w 2776"/>
                <a:gd name="T11" fmla="*/ 5040 h 7505"/>
                <a:gd name="T12" fmla="*/ 2650 w 2776"/>
                <a:gd name="T13" fmla="*/ 4412 h 7505"/>
                <a:gd name="T14" fmla="*/ 0 w 2776"/>
                <a:gd name="T15" fmla="*/ 0 h 7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76" h="7505" extrusionOk="0">
                  <a:moveTo>
                    <a:pt x="0" y="0"/>
                  </a:moveTo>
                  <a:lnTo>
                    <a:pt x="0" y="0"/>
                  </a:lnTo>
                  <a:cubicBezTo>
                    <a:pt x="1325" y="1476"/>
                    <a:pt x="1627" y="3609"/>
                    <a:pt x="1576" y="5597"/>
                  </a:cubicBezTo>
                  <a:cubicBezTo>
                    <a:pt x="1561" y="6214"/>
                    <a:pt x="1516" y="6827"/>
                    <a:pt x="1471" y="7439"/>
                  </a:cubicBezTo>
                  <a:cubicBezTo>
                    <a:pt x="1491" y="7464"/>
                    <a:pt x="1511" y="7484"/>
                    <a:pt x="1531" y="7504"/>
                  </a:cubicBezTo>
                  <a:cubicBezTo>
                    <a:pt x="1953" y="6706"/>
                    <a:pt x="2389" y="5858"/>
                    <a:pt x="2776" y="5040"/>
                  </a:cubicBezTo>
                  <a:cubicBezTo>
                    <a:pt x="2736" y="4829"/>
                    <a:pt x="2701" y="4623"/>
                    <a:pt x="2650" y="4412"/>
                  </a:cubicBezTo>
                  <a:cubicBezTo>
                    <a:pt x="2284" y="2741"/>
                    <a:pt x="1441" y="894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9" name="Google Shape;1706;p9">
              <a:extLst>
                <a:ext uri="{FF2B5EF4-FFF2-40B4-BE49-F238E27FC236}">
                  <a16:creationId xmlns:a16="http://schemas.microsoft.com/office/drawing/2014/main" id="{DE171470-3D4B-8A36-6277-438BC7772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100" y="3562075"/>
              <a:ext cx="65025" cy="101025"/>
            </a:xfrm>
            <a:custGeom>
              <a:avLst/>
              <a:gdLst>
                <a:gd name="T0" fmla="*/ 242 w 2601"/>
                <a:gd name="T1" fmla="*/ 0 h 4041"/>
                <a:gd name="T2" fmla="*/ 6 w 2601"/>
                <a:gd name="T3" fmla="*/ 1602 h 4041"/>
                <a:gd name="T4" fmla="*/ 11 w 2601"/>
                <a:gd name="T5" fmla="*/ 1702 h 4041"/>
                <a:gd name="T6" fmla="*/ 2506 w 2601"/>
                <a:gd name="T7" fmla="*/ 4041 h 4041"/>
                <a:gd name="T8" fmla="*/ 2601 w 2601"/>
                <a:gd name="T9" fmla="*/ 2475 h 4041"/>
                <a:gd name="T10" fmla="*/ 297 w 2601"/>
                <a:gd name="T11" fmla="*/ 15 h 4041"/>
                <a:gd name="T12" fmla="*/ 242 w 2601"/>
                <a:gd name="T13" fmla="*/ 0 h 4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01" h="4041" extrusionOk="0">
                  <a:moveTo>
                    <a:pt x="242" y="0"/>
                  </a:moveTo>
                  <a:cubicBezTo>
                    <a:pt x="101" y="527"/>
                    <a:pt x="1" y="1054"/>
                    <a:pt x="6" y="1602"/>
                  </a:cubicBezTo>
                  <a:cubicBezTo>
                    <a:pt x="6" y="1637"/>
                    <a:pt x="11" y="1672"/>
                    <a:pt x="11" y="1702"/>
                  </a:cubicBezTo>
                  <a:cubicBezTo>
                    <a:pt x="864" y="2460"/>
                    <a:pt x="1692" y="3243"/>
                    <a:pt x="2506" y="4041"/>
                  </a:cubicBezTo>
                  <a:cubicBezTo>
                    <a:pt x="2526" y="3519"/>
                    <a:pt x="2566" y="2997"/>
                    <a:pt x="2601" y="2475"/>
                  </a:cubicBezTo>
                  <a:cubicBezTo>
                    <a:pt x="1833" y="1657"/>
                    <a:pt x="1065" y="834"/>
                    <a:pt x="297" y="15"/>
                  </a:cubicBezTo>
                  <a:lnTo>
                    <a:pt x="242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0" name="Google Shape;1707;p9">
              <a:extLst>
                <a:ext uri="{FF2B5EF4-FFF2-40B4-BE49-F238E27FC236}">
                  <a16:creationId xmlns:a16="http://schemas.microsoft.com/office/drawing/2014/main" id="{451AA464-63C5-4C8E-9CB2-A8626DFD8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000" y="4010675"/>
              <a:ext cx="163525" cy="100275"/>
            </a:xfrm>
            <a:custGeom>
              <a:avLst/>
              <a:gdLst>
                <a:gd name="T0" fmla="*/ 61 w 6541"/>
                <a:gd name="T1" fmla="*/ 0 h 4011"/>
                <a:gd name="T2" fmla="*/ 1 w 6541"/>
                <a:gd name="T3" fmla="*/ 20 h 4011"/>
                <a:gd name="T4" fmla="*/ 3198 w 6541"/>
                <a:gd name="T5" fmla="*/ 4011 h 4011"/>
                <a:gd name="T6" fmla="*/ 6541 w 6541"/>
                <a:gd name="T7" fmla="*/ 4011 h 4011"/>
                <a:gd name="T8" fmla="*/ 3113 w 6541"/>
                <a:gd name="T9" fmla="*/ 301 h 4011"/>
                <a:gd name="T10" fmla="*/ 3113 w 6541"/>
                <a:gd name="T11" fmla="*/ 301 h 4011"/>
                <a:gd name="T12" fmla="*/ 3118 w 6541"/>
                <a:gd name="T13" fmla="*/ 332 h 4011"/>
                <a:gd name="T14" fmla="*/ 859 w 6541"/>
                <a:gd name="T15" fmla="*/ 61 h 4011"/>
                <a:gd name="T16" fmla="*/ 61 w 6541"/>
                <a:gd name="T17" fmla="*/ 0 h 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41" h="4011" extrusionOk="0">
                  <a:moveTo>
                    <a:pt x="61" y="0"/>
                  </a:moveTo>
                  <a:lnTo>
                    <a:pt x="1" y="20"/>
                  </a:lnTo>
                  <a:cubicBezTo>
                    <a:pt x="583" y="1657"/>
                    <a:pt x="1743" y="3057"/>
                    <a:pt x="3198" y="4011"/>
                  </a:cubicBezTo>
                  <a:lnTo>
                    <a:pt x="6541" y="4011"/>
                  </a:lnTo>
                  <a:cubicBezTo>
                    <a:pt x="5934" y="2505"/>
                    <a:pt x="4448" y="1451"/>
                    <a:pt x="3113" y="301"/>
                  </a:cubicBezTo>
                  <a:cubicBezTo>
                    <a:pt x="3113" y="312"/>
                    <a:pt x="3118" y="322"/>
                    <a:pt x="3118" y="332"/>
                  </a:cubicBezTo>
                  <a:cubicBezTo>
                    <a:pt x="2370" y="226"/>
                    <a:pt x="1617" y="131"/>
                    <a:pt x="859" y="61"/>
                  </a:cubicBezTo>
                  <a:cubicBezTo>
                    <a:pt x="593" y="35"/>
                    <a:pt x="327" y="15"/>
                    <a:pt x="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1" name="Google Shape;1708;p9">
              <a:extLst>
                <a:ext uri="{FF2B5EF4-FFF2-40B4-BE49-F238E27FC236}">
                  <a16:creationId xmlns:a16="http://schemas.microsoft.com/office/drawing/2014/main" id="{37AEF4CB-4F52-278F-0B46-8DEEAD15C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9900" y="3671900"/>
              <a:ext cx="193275" cy="81300"/>
            </a:xfrm>
            <a:custGeom>
              <a:avLst/>
              <a:gdLst>
                <a:gd name="T0" fmla="*/ 2535 w 7731"/>
                <a:gd name="T1" fmla="*/ 1 h 3252"/>
                <a:gd name="T2" fmla="*/ 1 w 7731"/>
                <a:gd name="T3" fmla="*/ 597 h 3252"/>
                <a:gd name="T4" fmla="*/ 654 w 7731"/>
                <a:gd name="T5" fmla="*/ 457 h 3252"/>
                <a:gd name="T6" fmla="*/ 919 w 7731"/>
                <a:gd name="T7" fmla="*/ 476 h 3252"/>
                <a:gd name="T8" fmla="*/ 929 w 7731"/>
                <a:gd name="T9" fmla="*/ 396 h 3252"/>
                <a:gd name="T10" fmla="*/ 1290 w 7731"/>
                <a:gd name="T11" fmla="*/ 379 h 3252"/>
                <a:gd name="T12" fmla="*/ 7475 w 7731"/>
                <a:gd name="T13" fmla="*/ 3156 h 3252"/>
                <a:gd name="T14" fmla="*/ 7730 w 7731"/>
                <a:gd name="T15" fmla="*/ 3252 h 3252"/>
                <a:gd name="T16" fmla="*/ 7259 w 7731"/>
                <a:gd name="T17" fmla="*/ 1897 h 3252"/>
                <a:gd name="T18" fmla="*/ 7274 w 7731"/>
                <a:gd name="T19" fmla="*/ 1856 h 3252"/>
                <a:gd name="T20" fmla="*/ 5181 w 7731"/>
                <a:gd name="T21" fmla="*/ 652 h 3252"/>
                <a:gd name="T22" fmla="*/ 2535 w 7731"/>
                <a:gd name="T23" fmla="*/ 1 h 3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31" h="3252" extrusionOk="0">
                  <a:moveTo>
                    <a:pt x="2535" y="1"/>
                  </a:moveTo>
                  <a:cubicBezTo>
                    <a:pt x="1659" y="1"/>
                    <a:pt x="783" y="199"/>
                    <a:pt x="1" y="597"/>
                  </a:cubicBezTo>
                  <a:cubicBezTo>
                    <a:pt x="201" y="502"/>
                    <a:pt x="423" y="457"/>
                    <a:pt x="654" y="457"/>
                  </a:cubicBezTo>
                  <a:cubicBezTo>
                    <a:pt x="741" y="457"/>
                    <a:pt x="830" y="464"/>
                    <a:pt x="919" y="476"/>
                  </a:cubicBezTo>
                  <a:lnTo>
                    <a:pt x="929" y="396"/>
                  </a:lnTo>
                  <a:cubicBezTo>
                    <a:pt x="1051" y="384"/>
                    <a:pt x="1171" y="379"/>
                    <a:pt x="1290" y="379"/>
                  </a:cubicBezTo>
                  <a:cubicBezTo>
                    <a:pt x="3519" y="379"/>
                    <a:pt x="5354" y="2308"/>
                    <a:pt x="7475" y="3156"/>
                  </a:cubicBezTo>
                  <a:cubicBezTo>
                    <a:pt x="7560" y="3186"/>
                    <a:pt x="7645" y="3222"/>
                    <a:pt x="7730" y="3252"/>
                  </a:cubicBezTo>
                  <a:cubicBezTo>
                    <a:pt x="7555" y="2810"/>
                    <a:pt x="7439" y="2343"/>
                    <a:pt x="7259" y="1897"/>
                  </a:cubicBezTo>
                  <a:lnTo>
                    <a:pt x="7274" y="1856"/>
                  </a:lnTo>
                  <a:cubicBezTo>
                    <a:pt x="6531" y="1575"/>
                    <a:pt x="5888" y="1033"/>
                    <a:pt x="5181" y="652"/>
                  </a:cubicBezTo>
                  <a:cubicBezTo>
                    <a:pt x="4370" y="218"/>
                    <a:pt x="3452" y="1"/>
                    <a:pt x="2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2" name="Google Shape;1709;p9">
              <a:extLst>
                <a:ext uri="{FF2B5EF4-FFF2-40B4-BE49-F238E27FC236}">
                  <a16:creationId xmlns:a16="http://schemas.microsoft.com/office/drawing/2014/main" id="{AA3E5408-E4B0-80D7-DDEA-D2196FFA8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275" y="3753175"/>
              <a:ext cx="141200" cy="78950"/>
            </a:xfrm>
            <a:custGeom>
              <a:avLst/>
              <a:gdLst>
                <a:gd name="T0" fmla="*/ 2635 w 5648"/>
                <a:gd name="T1" fmla="*/ 1 h 3158"/>
                <a:gd name="T2" fmla="*/ 2641 w 5648"/>
                <a:gd name="T3" fmla="*/ 6 h 3158"/>
                <a:gd name="T4" fmla="*/ 989 w 5648"/>
                <a:gd name="T5" fmla="*/ 357 h 3158"/>
                <a:gd name="T6" fmla="*/ 0 w 5648"/>
                <a:gd name="T7" fmla="*/ 568 h 3158"/>
                <a:gd name="T8" fmla="*/ 477 w 5648"/>
                <a:gd name="T9" fmla="*/ 894 h 3158"/>
                <a:gd name="T10" fmla="*/ 2791 w 5648"/>
                <a:gd name="T11" fmla="*/ 1898 h 3158"/>
                <a:gd name="T12" fmla="*/ 3830 w 5648"/>
                <a:gd name="T13" fmla="*/ 3158 h 3158"/>
                <a:gd name="T14" fmla="*/ 5647 w 5648"/>
                <a:gd name="T15" fmla="*/ 2681 h 3158"/>
                <a:gd name="T16" fmla="*/ 4668 w 5648"/>
                <a:gd name="T17" fmla="*/ 1015 h 3158"/>
                <a:gd name="T18" fmla="*/ 2635 w 5648"/>
                <a:gd name="T19" fmla="*/ 1 h 3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48" h="3158" extrusionOk="0">
                  <a:moveTo>
                    <a:pt x="2635" y="1"/>
                  </a:moveTo>
                  <a:cubicBezTo>
                    <a:pt x="2635" y="6"/>
                    <a:pt x="2641" y="6"/>
                    <a:pt x="2641" y="6"/>
                  </a:cubicBezTo>
                  <a:cubicBezTo>
                    <a:pt x="2088" y="121"/>
                    <a:pt x="1541" y="242"/>
                    <a:pt x="989" y="357"/>
                  </a:cubicBezTo>
                  <a:cubicBezTo>
                    <a:pt x="663" y="427"/>
                    <a:pt x="332" y="498"/>
                    <a:pt x="0" y="568"/>
                  </a:cubicBezTo>
                  <a:cubicBezTo>
                    <a:pt x="151" y="688"/>
                    <a:pt x="307" y="799"/>
                    <a:pt x="477" y="894"/>
                  </a:cubicBezTo>
                  <a:cubicBezTo>
                    <a:pt x="1215" y="1311"/>
                    <a:pt x="2103" y="1411"/>
                    <a:pt x="2791" y="1898"/>
                  </a:cubicBezTo>
                  <a:cubicBezTo>
                    <a:pt x="3248" y="2219"/>
                    <a:pt x="3559" y="2671"/>
                    <a:pt x="3830" y="3158"/>
                  </a:cubicBezTo>
                  <a:cubicBezTo>
                    <a:pt x="4427" y="2967"/>
                    <a:pt x="5035" y="2812"/>
                    <a:pt x="5647" y="2681"/>
                  </a:cubicBezTo>
                  <a:cubicBezTo>
                    <a:pt x="5356" y="2099"/>
                    <a:pt x="5130" y="1471"/>
                    <a:pt x="4668" y="1015"/>
                  </a:cubicBezTo>
                  <a:cubicBezTo>
                    <a:pt x="4126" y="473"/>
                    <a:pt x="3358" y="267"/>
                    <a:pt x="26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3" name="Google Shape;1710;p9">
              <a:extLst>
                <a:ext uri="{FF2B5EF4-FFF2-40B4-BE49-F238E27FC236}">
                  <a16:creationId xmlns:a16="http://schemas.microsoft.com/office/drawing/2014/main" id="{9AA30185-0F07-B270-2ABE-9A0E61FD1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25" y="3798850"/>
              <a:ext cx="134400" cy="219375"/>
            </a:xfrm>
            <a:custGeom>
              <a:avLst/>
              <a:gdLst>
                <a:gd name="T0" fmla="*/ 85 w 5376"/>
                <a:gd name="T1" fmla="*/ 1 h 8775"/>
                <a:gd name="T2" fmla="*/ 75 w 5376"/>
                <a:gd name="T3" fmla="*/ 2144 h 8775"/>
                <a:gd name="T4" fmla="*/ 0 w 5376"/>
                <a:gd name="T5" fmla="*/ 2154 h 8775"/>
                <a:gd name="T6" fmla="*/ 2530 w 5376"/>
                <a:gd name="T7" fmla="*/ 4327 h 8775"/>
                <a:gd name="T8" fmla="*/ 3047 w 5376"/>
                <a:gd name="T9" fmla="*/ 5833 h 8775"/>
                <a:gd name="T10" fmla="*/ 5376 w 5376"/>
                <a:gd name="T11" fmla="*/ 8774 h 8775"/>
                <a:gd name="T12" fmla="*/ 4964 w 5376"/>
                <a:gd name="T13" fmla="*/ 6481 h 8775"/>
                <a:gd name="T14" fmla="*/ 4231 w 5376"/>
                <a:gd name="T15" fmla="*/ 5206 h 8775"/>
                <a:gd name="T16" fmla="*/ 2540 w 5376"/>
                <a:gd name="T17" fmla="*/ 1943 h 8775"/>
                <a:gd name="T18" fmla="*/ 658 w 5376"/>
                <a:gd name="T19" fmla="*/ 653 h 8775"/>
                <a:gd name="T20" fmla="*/ 85 w 5376"/>
                <a:gd name="T21" fmla="*/ 1 h 8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76" h="8775" extrusionOk="0">
                  <a:moveTo>
                    <a:pt x="85" y="1"/>
                  </a:moveTo>
                  <a:cubicBezTo>
                    <a:pt x="65" y="703"/>
                    <a:pt x="105" y="1441"/>
                    <a:pt x="75" y="2144"/>
                  </a:cubicBezTo>
                  <a:cubicBezTo>
                    <a:pt x="50" y="2149"/>
                    <a:pt x="25" y="2149"/>
                    <a:pt x="0" y="2154"/>
                  </a:cubicBezTo>
                  <a:cubicBezTo>
                    <a:pt x="873" y="2862"/>
                    <a:pt x="2003" y="3334"/>
                    <a:pt x="2530" y="4327"/>
                  </a:cubicBezTo>
                  <a:cubicBezTo>
                    <a:pt x="2781" y="4794"/>
                    <a:pt x="2866" y="5331"/>
                    <a:pt x="3047" y="5833"/>
                  </a:cubicBezTo>
                  <a:cubicBezTo>
                    <a:pt x="3468" y="7018"/>
                    <a:pt x="4382" y="7921"/>
                    <a:pt x="5376" y="8774"/>
                  </a:cubicBezTo>
                  <a:cubicBezTo>
                    <a:pt x="5240" y="8007"/>
                    <a:pt x="5105" y="7244"/>
                    <a:pt x="4964" y="6481"/>
                  </a:cubicBezTo>
                  <a:cubicBezTo>
                    <a:pt x="4658" y="6099"/>
                    <a:pt x="4402" y="5678"/>
                    <a:pt x="4231" y="5206"/>
                  </a:cubicBezTo>
                  <a:cubicBezTo>
                    <a:pt x="3800" y="4041"/>
                    <a:pt x="3473" y="2761"/>
                    <a:pt x="2540" y="1943"/>
                  </a:cubicBezTo>
                  <a:cubicBezTo>
                    <a:pt x="1968" y="1441"/>
                    <a:pt x="1225" y="1165"/>
                    <a:pt x="658" y="653"/>
                  </a:cubicBezTo>
                  <a:cubicBezTo>
                    <a:pt x="442" y="463"/>
                    <a:pt x="256" y="237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4" name="Google Shape;1711;p9">
              <a:extLst>
                <a:ext uri="{FF2B5EF4-FFF2-40B4-BE49-F238E27FC236}">
                  <a16:creationId xmlns:a16="http://schemas.microsoft.com/office/drawing/2014/main" id="{932E1BF5-EDB7-AE9A-F5F7-2E3FBB0F9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1125" y="3432075"/>
              <a:ext cx="62900" cy="191875"/>
            </a:xfrm>
            <a:custGeom>
              <a:avLst/>
              <a:gdLst>
                <a:gd name="T0" fmla="*/ 453 w 2516"/>
                <a:gd name="T1" fmla="*/ 0 h 7675"/>
                <a:gd name="T2" fmla="*/ 548 w 2516"/>
                <a:gd name="T3" fmla="*/ 3403 h 7675"/>
                <a:gd name="T4" fmla="*/ 1 w 2516"/>
                <a:gd name="T5" fmla="*/ 5200 h 7675"/>
                <a:gd name="T6" fmla="*/ 56 w 2516"/>
                <a:gd name="T7" fmla="*/ 5215 h 7675"/>
                <a:gd name="T8" fmla="*/ 2360 w 2516"/>
                <a:gd name="T9" fmla="*/ 7675 h 7675"/>
                <a:gd name="T10" fmla="*/ 2465 w 2516"/>
                <a:gd name="T11" fmla="*/ 5833 h 7675"/>
                <a:gd name="T12" fmla="*/ 889 w 2516"/>
                <a:gd name="T13" fmla="*/ 236 h 7675"/>
                <a:gd name="T14" fmla="*/ 453 w 2516"/>
                <a:gd name="T15" fmla="*/ 0 h 7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16" h="7675" extrusionOk="0">
                  <a:moveTo>
                    <a:pt x="453" y="0"/>
                  </a:moveTo>
                  <a:cubicBezTo>
                    <a:pt x="1030" y="1014"/>
                    <a:pt x="869" y="2279"/>
                    <a:pt x="548" y="3403"/>
                  </a:cubicBezTo>
                  <a:cubicBezTo>
                    <a:pt x="377" y="4001"/>
                    <a:pt x="161" y="4598"/>
                    <a:pt x="1" y="5200"/>
                  </a:cubicBezTo>
                  <a:lnTo>
                    <a:pt x="56" y="5215"/>
                  </a:lnTo>
                  <a:cubicBezTo>
                    <a:pt x="824" y="6034"/>
                    <a:pt x="1592" y="6857"/>
                    <a:pt x="2360" y="7675"/>
                  </a:cubicBezTo>
                  <a:cubicBezTo>
                    <a:pt x="2405" y="7063"/>
                    <a:pt x="2450" y="6450"/>
                    <a:pt x="2465" y="5833"/>
                  </a:cubicBezTo>
                  <a:cubicBezTo>
                    <a:pt x="2516" y="3845"/>
                    <a:pt x="2214" y="1712"/>
                    <a:pt x="889" y="236"/>
                  </a:cubicBezTo>
                  <a:cubicBezTo>
                    <a:pt x="749" y="146"/>
                    <a:pt x="608" y="71"/>
                    <a:pt x="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5" name="Google Shape;1712;p9">
              <a:extLst>
                <a:ext uri="{FF2B5EF4-FFF2-40B4-BE49-F238E27FC236}">
                  <a16:creationId xmlns:a16="http://schemas.microsoft.com/office/drawing/2014/main" id="{636D0236-5E24-3AE9-2B2D-45E517B8F0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425" y="3814175"/>
              <a:ext cx="114325" cy="296775"/>
            </a:xfrm>
            <a:custGeom>
              <a:avLst/>
              <a:gdLst>
                <a:gd name="T0" fmla="*/ 4362 w 4573"/>
                <a:gd name="T1" fmla="*/ 0 h 11871"/>
                <a:gd name="T2" fmla="*/ 1642 w 4573"/>
                <a:gd name="T3" fmla="*/ 3865 h 11871"/>
                <a:gd name="T4" fmla="*/ 1541 w 4573"/>
                <a:gd name="T5" fmla="*/ 3760 h 11871"/>
                <a:gd name="T6" fmla="*/ 628 w 4573"/>
                <a:gd name="T7" fmla="*/ 6851 h 11871"/>
                <a:gd name="T8" fmla="*/ 30 w 4573"/>
                <a:gd name="T9" fmla="*/ 9813 h 11871"/>
                <a:gd name="T10" fmla="*/ 96 w 4573"/>
                <a:gd name="T11" fmla="*/ 11871 h 11871"/>
                <a:gd name="T12" fmla="*/ 3147 w 4573"/>
                <a:gd name="T13" fmla="*/ 11871 h 11871"/>
                <a:gd name="T14" fmla="*/ 3981 w 4573"/>
                <a:gd name="T15" fmla="*/ 9707 h 11871"/>
                <a:gd name="T16" fmla="*/ 4006 w 4573"/>
                <a:gd name="T17" fmla="*/ 5511 h 11871"/>
                <a:gd name="T18" fmla="*/ 4437 w 4573"/>
                <a:gd name="T19" fmla="*/ 582 h 11871"/>
                <a:gd name="T20" fmla="*/ 4362 w 4573"/>
                <a:gd name="T21" fmla="*/ 0 h 11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73" h="11871" extrusionOk="0">
                  <a:moveTo>
                    <a:pt x="4362" y="0"/>
                  </a:moveTo>
                  <a:cubicBezTo>
                    <a:pt x="3464" y="1270"/>
                    <a:pt x="2550" y="2595"/>
                    <a:pt x="1642" y="3865"/>
                  </a:cubicBezTo>
                  <a:cubicBezTo>
                    <a:pt x="1612" y="3830"/>
                    <a:pt x="1576" y="3795"/>
                    <a:pt x="1541" y="3760"/>
                  </a:cubicBezTo>
                  <a:cubicBezTo>
                    <a:pt x="1315" y="4799"/>
                    <a:pt x="944" y="5822"/>
                    <a:pt x="628" y="6851"/>
                  </a:cubicBezTo>
                  <a:cubicBezTo>
                    <a:pt x="327" y="7825"/>
                    <a:pt x="76" y="8809"/>
                    <a:pt x="30" y="9813"/>
                  </a:cubicBezTo>
                  <a:cubicBezTo>
                    <a:pt x="0" y="10495"/>
                    <a:pt x="66" y="11188"/>
                    <a:pt x="96" y="11871"/>
                  </a:cubicBezTo>
                  <a:lnTo>
                    <a:pt x="3147" y="11871"/>
                  </a:lnTo>
                  <a:cubicBezTo>
                    <a:pt x="3599" y="11253"/>
                    <a:pt x="3875" y="10470"/>
                    <a:pt x="3981" y="9707"/>
                  </a:cubicBezTo>
                  <a:cubicBezTo>
                    <a:pt x="4166" y="8322"/>
                    <a:pt x="3941" y="6912"/>
                    <a:pt x="4006" y="5511"/>
                  </a:cubicBezTo>
                  <a:cubicBezTo>
                    <a:pt x="4081" y="3865"/>
                    <a:pt x="4573" y="2229"/>
                    <a:pt x="4437" y="582"/>
                  </a:cubicBezTo>
                  <a:cubicBezTo>
                    <a:pt x="4422" y="387"/>
                    <a:pt x="4397" y="191"/>
                    <a:pt x="4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6" name="Google Shape;1713;p9">
              <a:extLst>
                <a:ext uri="{FF2B5EF4-FFF2-40B4-BE49-F238E27FC236}">
                  <a16:creationId xmlns:a16="http://schemas.microsoft.com/office/drawing/2014/main" id="{FE82A12B-2A84-C5DF-100D-66EF6AD10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350" y="3604600"/>
              <a:ext cx="92650" cy="303575"/>
            </a:xfrm>
            <a:custGeom>
              <a:avLst/>
              <a:gdLst>
                <a:gd name="T0" fmla="*/ 1 w 3706"/>
                <a:gd name="T1" fmla="*/ 1 h 12143"/>
                <a:gd name="T2" fmla="*/ 1 w 3706"/>
                <a:gd name="T3" fmla="*/ 1 h 12143"/>
                <a:gd name="T4" fmla="*/ 975 w 3706"/>
                <a:gd name="T5" fmla="*/ 3750 h 12143"/>
                <a:gd name="T6" fmla="*/ 1060 w 3706"/>
                <a:gd name="T7" fmla="*/ 8092 h 12143"/>
                <a:gd name="T8" fmla="*/ 789 w 3706"/>
                <a:gd name="T9" fmla="*/ 9071 h 12143"/>
                <a:gd name="T10" fmla="*/ 3464 w 3706"/>
                <a:gd name="T11" fmla="*/ 12143 h 12143"/>
                <a:gd name="T12" fmla="*/ 3685 w 3706"/>
                <a:gd name="T13" fmla="*/ 10110 h 12143"/>
                <a:gd name="T14" fmla="*/ 2601 w 3706"/>
                <a:gd name="T15" fmla="*/ 4920 h 12143"/>
                <a:gd name="T16" fmla="*/ 2496 w 3706"/>
                <a:gd name="T17" fmla="*/ 2340 h 12143"/>
                <a:gd name="T18" fmla="*/ 1 w 3706"/>
                <a:gd name="T19" fmla="*/ 1 h 12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06" h="12143" extrusionOk="0">
                  <a:moveTo>
                    <a:pt x="1" y="1"/>
                  </a:moveTo>
                  <a:lnTo>
                    <a:pt x="1" y="1"/>
                  </a:lnTo>
                  <a:cubicBezTo>
                    <a:pt x="41" y="1291"/>
                    <a:pt x="638" y="2495"/>
                    <a:pt x="975" y="3750"/>
                  </a:cubicBezTo>
                  <a:cubicBezTo>
                    <a:pt x="1351" y="5161"/>
                    <a:pt x="1381" y="6667"/>
                    <a:pt x="1060" y="8092"/>
                  </a:cubicBezTo>
                  <a:cubicBezTo>
                    <a:pt x="985" y="8423"/>
                    <a:pt x="894" y="8750"/>
                    <a:pt x="789" y="9071"/>
                  </a:cubicBezTo>
                  <a:cubicBezTo>
                    <a:pt x="1622" y="10140"/>
                    <a:pt x="2516" y="11169"/>
                    <a:pt x="3464" y="12143"/>
                  </a:cubicBezTo>
                  <a:cubicBezTo>
                    <a:pt x="3615" y="11470"/>
                    <a:pt x="3705" y="10797"/>
                    <a:pt x="3685" y="10110"/>
                  </a:cubicBezTo>
                  <a:cubicBezTo>
                    <a:pt x="3635" y="8338"/>
                    <a:pt x="2867" y="6672"/>
                    <a:pt x="2601" y="4920"/>
                  </a:cubicBezTo>
                  <a:cubicBezTo>
                    <a:pt x="2470" y="4067"/>
                    <a:pt x="2460" y="3203"/>
                    <a:pt x="2496" y="2340"/>
                  </a:cubicBezTo>
                  <a:cubicBezTo>
                    <a:pt x="1682" y="1542"/>
                    <a:pt x="854" y="75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7" name="Google Shape;1714;p9">
              <a:extLst>
                <a:ext uri="{FF2B5EF4-FFF2-40B4-BE49-F238E27FC236}">
                  <a16:creationId xmlns:a16="http://schemas.microsoft.com/office/drawing/2014/main" id="{B2267986-2E62-38C6-C178-9BC4FC7FA4E1}"/>
                </a:ext>
              </a:extLst>
            </p:cNvPr>
            <p:cNvSpPr/>
            <p:nvPr/>
          </p:nvSpPr>
          <p:spPr>
            <a:xfrm>
              <a:off x="2990592" y="3914282"/>
              <a:ext cx="114375" cy="196646"/>
            </a:xfrm>
            <a:custGeom>
              <a:avLst/>
              <a:gdLst/>
              <a:ahLst/>
              <a:cxnLst/>
              <a:rect l="l" t="t" r="r" b="b"/>
              <a:pathLst>
                <a:path w="4564" h="7871" extrusionOk="0">
                  <a:moveTo>
                    <a:pt x="2174" y="0"/>
                  </a:moveTo>
                  <a:lnTo>
                    <a:pt x="2099" y="11"/>
                  </a:lnTo>
                  <a:cubicBezTo>
                    <a:pt x="1441" y="849"/>
                    <a:pt x="829" y="1772"/>
                    <a:pt x="237" y="2661"/>
                  </a:cubicBezTo>
                  <a:cubicBezTo>
                    <a:pt x="161" y="2636"/>
                    <a:pt x="81" y="2605"/>
                    <a:pt x="1" y="2575"/>
                  </a:cubicBezTo>
                  <a:lnTo>
                    <a:pt x="1" y="2575"/>
                  </a:lnTo>
                  <a:cubicBezTo>
                    <a:pt x="929" y="4357"/>
                    <a:pt x="2305" y="5999"/>
                    <a:pt x="2686" y="7871"/>
                  </a:cubicBezTo>
                  <a:lnTo>
                    <a:pt x="4553" y="7871"/>
                  </a:lnTo>
                  <a:cubicBezTo>
                    <a:pt x="4563" y="6982"/>
                    <a:pt x="4338" y="6059"/>
                    <a:pt x="4016" y="5226"/>
                  </a:cubicBezTo>
                  <a:cubicBezTo>
                    <a:pt x="3826" y="4719"/>
                    <a:pt x="3600" y="4232"/>
                    <a:pt x="3379" y="3740"/>
                  </a:cubicBezTo>
                  <a:cubicBezTo>
                    <a:pt x="2942" y="2786"/>
                    <a:pt x="2505" y="1833"/>
                    <a:pt x="2295" y="809"/>
                  </a:cubicBezTo>
                  <a:cubicBezTo>
                    <a:pt x="2239" y="543"/>
                    <a:pt x="2199" y="272"/>
                    <a:pt x="2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848" name="Google Shape;1715;p9">
              <a:extLst>
                <a:ext uri="{FF2B5EF4-FFF2-40B4-BE49-F238E27FC236}">
                  <a16:creationId xmlns:a16="http://schemas.microsoft.com/office/drawing/2014/main" id="{3485239A-7009-DA35-2250-FC78A04A81C4}"/>
                </a:ext>
              </a:extLst>
            </p:cNvPr>
            <p:cNvSpPr/>
            <p:nvPr/>
          </p:nvSpPr>
          <p:spPr>
            <a:xfrm>
              <a:off x="2880364" y="3568684"/>
              <a:ext cx="52868" cy="114393"/>
            </a:xfrm>
            <a:custGeom>
              <a:avLst/>
              <a:gdLst/>
              <a:ahLst/>
              <a:cxnLst/>
              <a:rect l="l" t="t" r="r" b="b"/>
              <a:pathLst>
                <a:path w="2115" h="4568" extrusionOk="0">
                  <a:moveTo>
                    <a:pt x="689" y="0"/>
                  </a:moveTo>
                  <a:cubicBezTo>
                    <a:pt x="438" y="487"/>
                    <a:pt x="182" y="979"/>
                    <a:pt x="1" y="1491"/>
                  </a:cubicBezTo>
                  <a:cubicBezTo>
                    <a:pt x="558" y="2535"/>
                    <a:pt x="1150" y="3564"/>
                    <a:pt x="1783" y="4568"/>
                  </a:cubicBezTo>
                  <a:cubicBezTo>
                    <a:pt x="1738" y="3780"/>
                    <a:pt x="1898" y="2997"/>
                    <a:pt x="2114" y="2219"/>
                  </a:cubicBezTo>
                  <a:cubicBezTo>
                    <a:pt x="1587" y="1526"/>
                    <a:pt x="1125" y="788"/>
                    <a:pt x="724" y="15"/>
                  </a:cubicBezTo>
                  <a:lnTo>
                    <a:pt x="6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849" name="Google Shape;1716;p9">
              <a:extLst>
                <a:ext uri="{FF2B5EF4-FFF2-40B4-BE49-F238E27FC236}">
                  <a16:creationId xmlns:a16="http://schemas.microsoft.com/office/drawing/2014/main" id="{96F230ED-751F-26E0-E352-F94919A308ED}"/>
                </a:ext>
              </a:extLst>
            </p:cNvPr>
            <p:cNvSpPr/>
            <p:nvPr/>
          </p:nvSpPr>
          <p:spPr>
            <a:xfrm>
              <a:off x="2933232" y="3367891"/>
              <a:ext cx="86386" cy="258853"/>
            </a:xfrm>
            <a:custGeom>
              <a:avLst/>
              <a:gdLst/>
              <a:ahLst/>
              <a:cxnLst/>
              <a:rect l="l" t="t" r="r" b="b"/>
              <a:pathLst>
                <a:path w="3454" h="10351" extrusionOk="0">
                  <a:moveTo>
                    <a:pt x="2695" y="0"/>
                  </a:moveTo>
                  <a:lnTo>
                    <a:pt x="2695" y="0"/>
                  </a:lnTo>
                  <a:cubicBezTo>
                    <a:pt x="2670" y="11"/>
                    <a:pt x="2650" y="26"/>
                    <a:pt x="2625" y="36"/>
                  </a:cubicBezTo>
                  <a:cubicBezTo>
                    <a:pt x="1727" y="999"/>
                    <a:pt x="1340" y="2339"/>
                    <a:pt x="1170" y="3644"/>
                  </a:cubicBezTo>
                  <a:cubicBezTo>
                    <a:pt x="994" y="4975"/>
                    <a:pt x="1009" y="6340"/>
                    <a:pt x="733" y="7655"/>
                  </a:cubicBezTo>
                  <a:cubicBezTo>
                    <a:pt x="547" y="8528"/>
                    <a:pt x="236" y="9397"/>
                    <a:pt x="0" y="10260"/>
                  </a:cubicBezTo>
                  <a:cubicBezTo>
                    <a:pt x="20" y="10295"/>
                    <a:pt x="40" y="10320"/>
                    <a:pt x="65" y="10350"/>
                  </a:cubicBezTo>
                  <a:cubicBezTo>
                    <a:pt x="502" y="9964"/>
                    <a:pt x="939" y="9562"/>
                    <a:pt x="1365" y="9151"/>
                  </a:cubicBezTo>
                  <a:cubicBezTo>
                    <a:pt x="1687" y="8839"/>
                    <a:pt x="2008" y="8533"/>
                    <a:pt x="2314" y="8227"/>
                  </a:cubicBezTo>
                  <a:lnTo>
                    <a:pt x="2349" y="8232"/>
                  </a:lnTo>
                  <a:cubicBezTo>
                    <a:pt x="2660" y="5466"/>
                    <a:pt x="3453" y="2590"/>
                    <a:pt x="26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850" name="Google Shape;1717;p9">
              <a:extLst>
                <a:ext uri="{FF2B5EF4-FFF2-40B4-BE49-F238E27FC236}">
                  <a16:creationId xmlns:a16="http://schemas.microsoft.com/office/drawing/2014/main" id="{AD348B0D-860E-272A-7DD2-18C923FB6DFE}"/>
                </a:ext>
              </a:extLst>
            </p:cNvPr>
            <p:cNvSpPr/>
            <p:nvPr/>
          </p:nvSpPr>
          <p:spPr>
            <a:xfrm>
              <a:off x="2903170" y="3799889"/>
              <a:ext cx="87422" cy="178674"/>
            </a:xfrm>
            <a:custGeom>
              <a:avLst/>
              <a:gdLst/>
              <a:ahLst/>
              <a:cxnLst/>
              <a:rect l="l" t="t" r="r" b="b"/>
              <a:pathLst>
                <a:path w="3509" h="7144" extrusionOk="0">
                  <a:moveTo>
                    <a:pt x="71" y="1"/>
                  </a:moveTo>
                  <a:lnTo>
                    <a:pt x="71" y="1"/>
                  </a:lnTo>
                  <a:cubicBezTo>
                    <a:pt x="86" y="1025"/>
                    <a:pt x="0" y="2054"/>
                    <a:pt x="96" y="3073"/>
                  </a:cubicBezTo>
                  <a:cubicBezTo>
                    <a:pt x="176" y="3981"/>
                    <a:pt x="412" y="4875"/>
                    <a:pt x="773" y="5713"/>
                  </a:cubicBezTo>
                  <a:cubicBezTo>
                    <a:pt x="1205" y="5934"/>
                    <a:pt x="1576" y="6285"/>
                    <a:pt x="2023" y="6506"/>
                  </a:cubicBezTo>
                  <a:cubicBezTo>
                    <a:pt x="2505" y="6742"/>
                    <a:pt x="3002" y="6958"/>
                    <a:pt x="3509" y="7143"/>
                  </a:cubicBezTo>
                  <a:cubicBezTo>
                    <a:pt x="3157" y="6466"/>
                    <a:pt x="2871" y="5773"/>
                    <a:pt x="2731" y="5035"/>
                  </a:cubicBezTo>
                  <a:cubicBezTo>
                    <a:pt x="2520" y="3966"/>
                    <a:pt x="2620" y="2862"/>
                    <a:pt x="2620" y="1768"/>
                  </a:cubicBezTo>
                  <a:cubicBezTo>
                    <a:pt x="1772" y="1180"/>
                    <a:pt x="919" y="588"/>
                    <a:pt x="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851" name="Google Shape;1718;p9">
              <a:extLst>
                <a:ext uri="{FF2B5EF4-FFF2-40B4-BE49-F238E27FC236}">
                  <a16:creationId xmlns:a16="http://schemas.microsoft.com/office/drawing/2014/main" id="{F9F38B9B-63B1-637B-EC73-BF3CB360434B}"/>
                </a:ext>
              </a:extLst>
            </p:cNvPr>
            <p:cNvSpPr/>
            <p:nvPr/>
          </p:nvSpPr>
          <p:spPr>
            <a:xfrm>
              <a:off x="2924939" y="3621215"/>
              <a:ext cx="109192" cy="223602"/>
            </a:xfrm>
            <a:custGeom>
              <a:avLst/>
              <a:gdLst/>
              <a:ahLst/>
              <a:cxnLst/>
              <a:rect l="l" t="t" r="r" b="b"/>
              <a:pathLst>
                <a:path w="4363" h="8935" extrusionOk="0">
                  <a:moveTo>
                    <a:pt x="2556" y="0"/>
                  </a:moveTo>
                  <a:cubicBezTo>
                    <a:pt x="2254" y="327"/>
                    <a:pt x="1948" y="643"/>
                    <a:pt x="1637" y="959"/>
                  </a:cubicBezTo>
                  <a:cubicBezTo>
                    <a:pt x="1115" y="1491"/>
                    <a:pt x="583" y="2018"/>
                    <a:pt x="41" y="2535"/>
                  </a:cubicBezTo>
                  <a:cubicBezTo>
                    <a:pt x="31" y="2515"/>
                    <a:pt x="16" y="2490"/>
                    <a:pt x="1" y="2470"/>
                  </a:cubicBezTo>
                  <a:lnTo>
                    <a:pt x="1" y="2470"/>
                  </a:lnTo>
                  <a:cubicBezTo>
                    <a:pt x="6" y="2600"/>
                    <a:pt x="21" y="2726"/>
                    <a:pt x="36" y="2851"/>
                  </a:cubicBezTo>
                  <a:cubicBezTo>
                    <a:pt x="247" y="4337"/>
                    <a:pt x="1215" y="5612"/>
                    <a:pt x="1562" y="7073"/>
                  </a:cubicBezTo>
                  <a:cubicBezTo>
                    <a:pt x="1707" y="7675"/>
                    <a:pt x="1737" y="8292"/>
                    <a:pt x="1737" y="8915"/>
                  </a:cubicBezTo>
                  <a:cubicBezTo>
                    <a:pt x="1752" y="8920"/>
                    <a:pt x="1763" y="8930"/>
                    <a:pt x="1773" y="8935"/>
                  </a:cubicBezTo>
                  <a:cubicBezTo>
                    <a:pt x="2586" y="7780"/>
                    <a:pt x="3474" y="6601"/>
                    <a:pt x="4363" y="5497"/>
                  </a:cubicBezTo>
                  <a:cubicBezTo>
                    <a:pt x="4363" y="5492"/>
                    <a:pt x="4358" y="5482"/>
                    <a:pt x="4352" y="5471"/>
                  </a:cubicBezTo>
                  <a:cubicBezTo>
                    <a:pt x="4031" y="4603"/>
                    <a:pt x="3484" y="3825"/>
                    <a:pt x="3123" y="2967"/>
                  </a:cubicBezTo>
                  <a:cubicBezTo>
                    <a:pt x="2726" y="2023"/>
                    <a:pt x="2576" y="1024"/>
                    <a:pt x="25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852" name="Google Shape;1719;p9">
              <a:extLst>
                <a:ext uri="{FF2B5EF4-FFF2-40B4-BE49-F238E27FC236}">
                  <a16:creationId xmlns:a16="http://schemas.microsoft.com/office/drawing/2014/main" id="{C84BBFC4-DC4F-84E3-204D-D85D0B00DC43}"/>
                </a:ext>
              </a:extLst>
            </p:cNvPr>
            <p:cNvSpPr/>
            <p:nvPr/>
          </p:nvSpPr>
          <p:spPr>
            <a:xfrm>
              <a:off x="2897641" y="3368582"/>
              <a:ext cx="101244" cy="255743"/>
            </a:xfrm>
            <a:custGeom>
              <a:avLst/>
              <a:gdLst/>
              <a:ahLst/>
              <a:cxnLst/>
              <a:rect l="l" t="t" r="r" b="b"/>
              <a:pathLst>
                <a:path w="4052" h="10225" extrusionOk="0">
                  <a:moveTo>
                    <a:pt x="4051" y="1"/>
                  </a:moveTo>
                  <a:cubicBezTo>
                    <a:pt x="2706" y="613"/>
                    <a:pt x="1662" y="1863"/>
                    <a:pt x="1306" y="3298"/>
                  </a:cubicBezTo>
                  <a:cubicBezTo>
                    <a:pt x="1095" y="4172"/>
                    <a:pt x="1120" y="5090"/>
                    <a:pt x="894" y="5959"/>
                  </a:cubicBezTo>
                  <a:cubicBezTo>
                    <a:pt x="708" y="6676"/>
                    <a:pt x="352" y="7344"/>
                    <a:pt x="1" y="8006"/>
                  </a:cubicBezTo>
                  <a:lnTo>
                    <a:pt x="36" y="8021"/>
                  </a:lnTo>
                  <a:cubicBezTo>
                    <a:pt x="437" y="8794"/>
                    <a:pt x="899" y="9532"/>
                    <a:pt x="1426" y="10225"/>
                  </a:cubicBezTo>
                  <a:cubicBezTo>
                    <a:pt x="1662" y="9362"/>
                    <a:pt x="1973" y="8493"/>
                    <a:pt x="2159" y="7620"/>
                  </a:cubicBezTo>
                  <a:cubicBezTo>
                    <a:pt x="2435" y="6305"/>
                    <a:pt x="2420" y="4940"/>
                    <a:pt x="2596" y="3609"/>
                  </a:cubicBezTo>
                  <a:cubicBezTo>
                    <a:pt x="2766" y="2304"/>
                    <a:pt x="3153" y="964"/>
                    <a:pt x="40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853" name="Google Shape;1720;p9">
              <a:extLst>
                <a:ext uri="{FF2B5EF4-FFF2-40B4-BE49-F238E27FC236}">
                  <a16:creationId xmlns:a16="http://schemas.microsoft.com/office/drawing/2014/main" id="{6DCAB4D6-5CFB-CA2E-66C7-163476A33FBD}"/>
                </a:ext>
              </a:extLst>
            </p:cNvPr>
            <p:cNvSpPr/>
            <p:nvPr/>
          </p:nvSpPr>
          <p:spPr>
            <a:xfrm>
              <a:off x="2965022" y="3573522"/>
              <a:ext cx="26952" cy="71884"/>
            </a:xfrm>
            <a:custGeom>
              <a:avLst/>
              <a:gdLst/>
              <a:ahLst/>
              <a:cxnLst/>
              <a:rect l="l" t="t" r="r" b="b"/>
              <a:pathLst>
                <a:path w="1081" h="2872" extrusionOk="0">
                  <a:moveTo>
                    <a:pt x="1045" y="0"/>
                  </a:moveTo>
                  <a:cubicBezTo>
                    <a:pt x="739" y="306"/>
                    <a:pt x="418" y="612"/>
                    <a:pt x="96" y="924"/>
                  </a:cubicBezTo>
                  <a:cubicBezTo>
                    <a:pt x="61" y="1260"/>
                    <a:pt x="36" y="1601"/>
                    <a:pt x="16" y="1938"/>
                  </a:cubicBezTo>
                  <a:cubicBezTo>
                    <a:pt x="1" y="2244"/>
                    <a:pt x="11" y="2560"/>
                    <a:pt x="36" y="2871"/>
                  </a:cubicBezTo>
                  <a:cubicBezTo>
                    <a:pt x="347" y="2555"/>
                    <a:pt x="653" y="2239"/>
                    <a:pt x="955" y="1912"/>
                  </a:cubicBezTo>
                  <a:lnTo>
                    <a:pt x="970" y="1912"/>
                  </a:lnTo>
                  <a:cubicBezTo>
                    <a:pt x="960" y="1285"/>
                    <a:pt x="1005" y="648"/>
                    <a:pt x="1080" y="5"/>
                  </a:cubicBezTo>
                  <a:lnTo>
                    <a:pt x="10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854" name="Google Shape;1721;p9">
              <a:extLst>
                <a:ext uri="{FF2B5EF4-FFF2-40B4-BE49-F238E27FC236}">
                  <a16:creationId xmlns:a16="http://schemas.microsoft.com/office/drawing/2014/main" id="{2DE1EB16-AA7A-E520-9CD5-32E3D5416DFE}"/>
                </a:ext>
              </a:extLst>
            </p:cNvPr>
            <p:cNvSpPr/>
            <p:nvPr/>
          </p:nvSpPr>
          <p:spPr>
            <a:xfrm>
              <a:off x="2923902" y="3596677"/>
              <a:ext cx="43538" cy="88127"/>
            </a:xfrm>
            <a:custGeom>
              <a:avLst/>
              <a:gdLst/>
              <a:ahLst/>
              <a:cxnLst/>
              <a:rect l="l" t="t" r="r" b="b"/>
              <a:pathLst>
                <a:path w="1743" h="3525" extrusionOk="0">
                  <a:moveTo>
                    <a:pt x="1742" y="1"/>
                  </a:moveTo>
                  <a:cubicBezTo>
                    <a:pt x="1316" y="412"/>
                    <a:pt x="879" y="814"/>
                    <a:pt x="442" y="1200"/>
                  </a:cubicBezTo>
                  <a:cubicBezTo>
                    <a:pt x="417" y="1170"/>
                    <a:pt x="397" y="1145"/>
                    <a:pt x="377" y="1110"/>
                  </a:cubicBezTo>
                  <a:cubicBezTo>
                    <a:pt x="161" y="1888"/>
                    <a:pt x="1" y="2671"/>
                    <a:pt x="46" y="3459"/>
                  </a:cubicBezTo>
                  <a:cubicBezTo>
                    <a:pt x="61" y="3479"/>
                    <a:pt x="76" y="3504"/>
                    <a:pt x="86" y="3524"/>
                  </a:cubicBezTo>
                  <a:cubicBezTo>
                    <a:pt x="628" y="3007"/>
                    <a:pt x="1160" y="2480"/>
                    <a:pt x="1682" y="1948"/>
                  </a:cubicBezTo>
                  <a:cubicBezTo>
                    <a:pt x="1657" y="1637"/>
                    <a:pt x="1647" y="1321"/>
                    <a:pt x="1662" y="1015"/>
                  </a:cubicBezTo>
                  <a:cubicBezTo>
                    <a:pt x="1682" y="678"/>
                    <a:pt x="1707" y="337"/>
                    <a:pt x="1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855" name="Google Shape;1722;p9">
              <a:extLst>
                <a:ext uri="{FF2B5EF4-FFF2-40B4-BE49-F238E27FC236}">
                  <a16:creationId xmlns:a16="http://schemas.microsoft.com/office/drawing/2014/main" id="{C7C8E4D2-5CA7-3084-01B1-F55102172FEB}"/>
                </a:ext>
              </a:extLst>
            </p:cNvPr>
            <p:cNvSpPr/>
            <p:nvPr/>
          </p:nvSpPr>
          <p:spPr>
            <a:xfrm>
              <a:off x="2867579" y="3606008"/>
              <a:ext cx="100899" cy="238117"/>
            </a:xfrm>
            <a:custGeom>
              <a:avLst/>
              <a:gdLst/>
              <a:ahLst/>
              <a:cxnLst/>
              <a:rect l="l" t="t" r="r" b="b"/>
              <a:pathLst>
                <a:path w="4037" h="9522" extrusionOk="0">
                  <a:moveTo>
                    <a:pt x="518" y="0"/>
                  </a:moveTo>
                  <a:cubicBezTo>
                    <a:pt x="423" y="266"/>
                    <a:pt x="347" y="537"/>
                    <a:pt x="302" y="818"/>
                  </a:cubicBezTo>
                  <a:cubicBezTo>
                    <a:pt x="1" y="2711"/>
                    <a:pt x="1080" y="4528"/>
                    <a:pt x="1381" y="6420"/>
                  </a:cubicBezTo>
                  <a:cubicBezTo>
                    <a:pt x="1451" y="6861"/>
                    <a:pt x="1477" y="7308"/>
                    <a:pt x="1487" y="7755"/>
                  </a:cubicBezTo>
                  <a:cubicBezTo>
                    <a:pt x="2335" y="8342"/>
                    <a:pt x="3188" y="8934"/>
                    <a:pt x="4036" y="9522"/>
                  </a:cubicBezTo>
                  <a:cubicBezTo>
                    <a:pt x="4036" y="8899"/>
                    <a:pt x="4006" y="8282"/>
                    <a:pt x="3861" y="7680"/>
                  </a:cubicBezTo>
                  <a:cubicBezTo>
                    <a:pt x="3514" y="6219"/>
                    <a:pt x="2546" y="4944"/>
                    <a:pt x="2335" y="3458"/>
                  </a:cubicBezTo>
                  <a:cubicBezTo>
                    <a:pt x="2320" y="3333"/>
                    <a:pt x="2305" y="3207"/>
                    <a:pt x="2300" y="3077"/>
                  </a:cubicBezTo>
                  <a:cubicBezTo>
                    <a:pt x="1667" y="2073"/>
                    <a:pt x="1075" y="1044"/>
                    <a:pt x="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856" name="Google Shape;1723;p9">
              <a:extLst>
                <a:ext uri="{FF2B5EF4-FFF2-40B4-BE49-F238E27FC236}">
                  <a16:creationId xmlns:a16="http://schemas.microsoft.com/office/drawing/2014/main" id="{35C706A4-F1C1-3703-4A96-692DD0A3F885}"/>
                </a:ext>
              </a:extLst>
            </p:cNvPr>
            <p:cNvSpPr/>
            <p:nvPr/>
          </p:nvSpPr>
          <p:spPr>
            <a:xfrm>
              <a:off x="2966059" y="3758763"/>
              <a:ext cx="86040" cy="221874"/>
            </a:xfrm>
            <a:custGeom>
              <a:avLst/>
              <a:gdLst/>
              <a:ahLst/>
              <a:cxnLst/>
              <a:rect l="l" t="t" r="r" b="b"/>
              <a:pathLst>
                <a:path w="3439" h="8880" extrusionOk="0">
                  <a:moveTo>
                    <a:pt x="2726" y="1"/>
                  </a:moveTo>
                  <a:cubicBezTo>
                    <a:pt x="1837" y="1105"/>
                    <a:pt x="949" y="2284"/>
                    <a:pt x="136" y="3439"/>
                  </a:cubicBezTo>
                  <a:cubicBezTo>
                    <a:pt x="126" y="3434"/>
                    <a:pt x="115" y="3424"/>
                    <a:pt x="100" y="3419"/>
                  </a:cubicBezTo>
                  <a:lnTo>
                    <a:pt x="100" y="3419"/>
                  </a:lnTo>
                  <a:cubicBezTo>
                    <a:pt x="100" y="4513"/>
                    <a:pt x="0" y="5617"/>
                    <a:pt x="211" y="6686"/>
                  </a:cubicBezTo>
                  <a:cubicBezTo>
                    <a:pt x="351" y="7424"/>
                    <a:pt x="637" y="8117"/>
                    <a:pt x="989" y="8794"/>
                  </a:cubicBezTo>
                  <a:cubicBezTo>
                    <a:pt x="1069" y="8824"/>
                    <a:pt x="1149" y="8855"/>
                    <a:pt x="1225" y="8880"/>
                  </a:cubicBezTo>
                  <a:cubicBezTo>
                    <a:pt x="1817" y="7991"/>
                    <a:pt x="2429" y="7068"/>
                    <a:pt x="3087" y="6230"/>
                  </a:cubicBezTo>
                  <a:lnTo>
                    <a:pt x="3162" y="6219"/>
                  </a:lnTo>
                  <a:cubicBezTo>
                    <a:pt x="2956" y="4141"/>
                    <a:pt x="3438" y="1963"/>
                    <a:pt x="27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857" name="Google Shape;1724;p9">
              <a:extLst>
                <a:ext uri="{FF2B5EF4-FFF2-40B4-BE49-F238E27FC236}">
                  <a16:creationId xmlns:a16="http://schemas.microsoft.com/office/drawing/2014/main" id="{787E7C77-EC6F-8C3C-379F-20B69D9B9A60}"/>
                </a:ext>
              </a:extLst>
            </p:cNvPr>
            <p:cNvSpPr/>
            <p:nvPr/>
          </p:nvSpPr>
          <p:spPr>
            <a:xfrm>
              <a:off x="2922175" y="3942621"/>
              <a:ext cx="135799" cy="168307"/>
            </a:xfrm>
            <a:custGeom>
              <a:avLst/>
              <a:gdLst/>
              <a:ahLst/>
              <a:cxnLst/>
              <a:rect l="l" t="t" r="r" b="b"/>
              <a:pathLst>
                <a:path w="5422" h="6727" extrusionOk="0">
                  <a:moveTo>
                    <a:pt x="0" y="1"/>
                  </a:moveTo>
                  <a:lnTo>
                    <a:pt x="0" y="1"/>
                  </a:lnTo>
                  <a:cubicBezTo>
                    <a:pt x="492" y="1135"/>
                    <a:pt x="1215" y="2164"/>
                    <a:pt x="2123" y="2992"/>
                  </a:cubicBezTo>
                  <a:lnTo>
                    <a:pt x="2123" y="2997"/>
                  </a:lnTo>
                  <a:cubicBezTo>
                    <a:pt x="3504" y="3996"/>
                    <a:pt x="4809" y="5030"/>
                    <a:pt x="5095" y="6727"/>
                  </a:cubicBezTo>
                  <a:lnTo>
                    <a:pt x="5421" y="6727"/>
                  </a:lnTo>
                  <a:cubicBezTo>
                    <a:pt x="5040" y="4855"/>
                    <a:pt x="3664" y="3213"/>
                    <a:pt x="2736" y="1431"/>
                  </a:cubicBezTo>
                  <a:cubicBezTo>
                    <a:pt x="2229" y="1246"/>
                    <a:pt x="1732" y="1030"/>
                    <a:pt x="1250" y="794"/>
                  </a:cubicBezTo>
                  <a:cubicBezTo>
                    <a:pt x="803" y="573"/>
                    <a:pt x="432" y="222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858" name="Google Shape;1725;p9">
              <a:extLst>
                <a:ext uri="{FF2B5EF4-FFF2-40B4-BE49-F238E27FC236}">
                  <a16:creationId xmlns:a16="http://schemas.microsoft.com/office/drawing/2014/main" id="{223C90CA-8C24-E4AE-6EB8-D71234380B4A}"/>
                </a:ext>
              </a:extLst>
            </p:cNvPr>
            <p:cNvSpPr/>
            <p:nvPr/>
          </p:nvSpPr>
          <p:spPr>
            <a:xfrm>
              <a:off x="3233509" y="3647826"/>
              <a:ext cx="42847" cy="148262"/>
            </a:xfrm>
            <a:custGeom>
              <a:avLst/>
              <a:gdLst/>
              <a:ahLst/>
              <a:cxnLst/>
              <a:rect l="l" t="t" r="r" b="b"/>
              <a:pathLst>
                <a:path w="1717" h="5934" extrusionOk="0">
                  <a:moveTo>
                    <a:pt x="1190" y="1"/>
                  </a:moveTo>
                  <a:cubicBezTo>
                    <a:pt x="261" y="1050"/>
                    <a:pt x="70" y="2631"/>
                    <a:pt x="45" y="4066"/>
                  </a:cubicBezTo>
                  <a:lnTo>
                    <a:pt x="0" y="4086"/>
                  </a:lnTo>
                  <a:cubicBezTo>
                    <a:pt x="231" y="4699"/>
                    <a:pt x="452" y="5311"/>
                    <a:pt x="613" y="5933"/>
                  </a:cubicBezTo>
                  <a:lnTo>
                    <a:pt x="628" y="5928"/>
                  </a:lnTo>
                  <a:cubicBezTo>
                    <a:pt x="407" y="4518"/>
                    <a:pt x="813" y="3017"/>
                    <a:pt x="1717" y="1913"/>
                  </a:cubicBezTo>
                  <a:lnTo>
                    <a:pt x="1707" y="1903"/>
                  </a:lnTo>
                  <a:cubicBezTo>
                    <a:pt x="1431" y="1301"/>
                    <a:pt x="1250" y="658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859" name="Google Shape;1726;p9">
              <a:extLst>
                <a:ext uri="{FF2B5EF4-FFF2-40B4-BE49-F238E27FC236}">
                  <a16:creationId xmlns:a16="http://schemas.microsoft.com/office/drawing/2014/main" id="{CA5BCFA0-AB66-02E3-F7C5-064E829DAC41}"/>
                </a:ext>
              </a:extLst>
            </p:cNvPr>
            <p:cNvSpPr/>
            <p:nvPr/>
          </p:nvSpPr>
          <p:spPr>
            <a:xfrm>
              <a:off x="3282576" y="3499910"/>
              <a:ext cx="110574" cy="173145"/>
            </a:xfrm>
            <a:custGeom>
              <a:avLst/>
              <a:gdLst/>
              <a:ahLst/>
              <a:cxnLst/>
              <a:rect l="l" t="t" r="r" b="b"/>
              <a:pathLst>
                <a:path w="4418" h="6933" extrusionOk="0">
                  <a:moveTo>
                    <a:pt x="4418" y="1"/>
                  </a:moveTo>
                  <a:lnTo>
                    <a:pt x="4418" y="1"/>
                  </a:lnTo>
                  <a:cubicBezTo>
                    <a:pt x="3449" y="332"/>
                    <a:pt x="2626" y="1075"/>
                    <a:pt x="2194" y="2003"/>
                  </a:cubicBezTo>
                  <a:cubicBezTo>
                    <a:pt x="1818" y="2812"/>
                    <a:pt x="1712" y="3765"/>
                    <a:pt x="1120" y="4433"/>
                  </a:cubicBezTo>
                  <a:cubicBezTo>
                    <a:pt x="809" y="4779"/>
                    <a:pt x="392" y="5010"/>
                    <a:pt x="1" y="5266"/>
                  </a:cubicBezTo>
                  <a:cubicBezTo>
                    <a:pt x="141" y="5838"/>
                    <a:pt x="347" y="6400"/>
                    <a:pt x="603" y="6932"/>
                  </a:cubicBezTo>
                  <a:cubicBezTo>
                    <a:pt x="739" y="6802"/>
                    <a:pt x="869" y="6661"/>
                    <a:pt x="990" y="6516"/>
                  </a:cubicBezTo>
                  <a:cubicBezTo>
                    <a:pt x="2521" y="4674"/>
                    <a:pt x="2435" y="1768"/>
                    <a:pt x="4242" y="197"/>
                  </a:cubicBezTo>
                  <a:lnTo>
                    <a:pt x="4363" y="227"/>
                  </a:lnTo>
                  <a:cubicBezTo>
                    <a:pt x="4383" y="151"/>
                    <a:pt x="4398" y="76"/>
                    <a:pt x="44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860" name="Google Shape;1727;p9">
              <a:extLst>
                <a:ext uri="{FF2B5EF4-FFF2-40B4-BE49-F238E27FC236}">
                  <a16:creationId xmlns:a16="http://schemas.microsoft.com/office/drawing/2014/main" id="{FE963F17-152C-64CC-876E-71ED3D06109E}"/>
                </a:ext>
              </a:extLst>
            </p:cNvPr>
            <p:cNvSpPr/>
            <p:nvPr/>
          </p:nvSpPr>
          <p:spPr>
            <a:xfrm>
              <a:off x="3263226" y="3631583"/>
              <a:ext cx="34554" cy="64281"/>
            </a:xfrm>
            <a:custGeom>
              <a:avLst/>
              <a:gdLst/>
              <a:ahLst/>
              <a:cxnLst/>
              <a:rect l="l" t="t" r="r" b="b"/>
              <a:pathLst>
                <a:path w="1387" h="2570" extrusionOk="0">
                  <a:moveTo>
                    <a:pt x="784" y="0"/>
                  </a:moveTo>
                  <a:cubicBezTo>
                    <a:pt x="638" y="95"/>
                    <a:pt x="493" y="196"/>
                    <a:pt x="357" y="306"/>
                  </a:cubicBezTo>
                  <a:cubicBezTo>
                    <a:pt x="227" y="417"/>
                    <a:pt x="106" y="532"/>
                    <a:pt x="1" y="658"/>
                  </a:cubicBezTo>
                  <a:cubicBezTo>
                    <a:pt x="61" y="1315"/>
                    <a:pt x="242" y="1958"/>
                    <a:pt x="518" y="2560"/>
                  </a:cubicBezTo>
                  <a:lnTo>
                    <a:pt x="528" y="2570"/>
                  </a:lnTo>
                  <a:cubicBezTo>
                    <a:pt x="563" y="2525"/>
                    <a:pt x="603" y="2475"/>
                    <a:pt x="643" y="2429"/>
                  </a:cubicBezTo>
                  <a:cubicBezTo>
                    <a:pt x="874" y="2163"/>
                    <a:pt x="1135" y="1922"/>
                    <a:pt x="1386" y="1666"/>
                  </a:cubicBezTo>
                  <a:cubicBezTo>
                    <a:pt x="1130" y="1134"/>
                    <a:pt x="924" y="572"/>
                    <a:pt x="7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861" name="Google Shape;1728;p9">
              <a:extLst>
                <a:ext uri="{FF2B5EF4-FFF2-40B4-BE49-F238E27FC236}">
                  <a16:creationId xmlns:a16="http://schemas.microsoft.com/office/drawing/2014/main" id="{1ECF3005-CEBF-689D-A4EB-AEF239C6455E}"/>
                </a:ext>
              </a:extLst>
            </p:cNvPr>
            <p:cNvSpPr/>
            <p:nvPr/>
          </p:nvSpPr>
          <p:spPr>
            <a:xfrm>
              <a:off x="3222106" y="3504748"/>
              <a:ext cx="169662" cy="606180"/>
            </a:xfrm>
            <a:custGeom>
              <a:avLst/>
              <a:gdLst/>
              <a:ahLst/>
              <a:cxnLst/>
              <a:rect l="l" t="t" r="r" b="b"/>
              <a:pathLst>
                <a:path w="6787" h="24249" extrusionOk="0">
                  <a:moveTo>
                    <a:pt x="6666" y="1"/>
                  </a:moveTo>
                  <a:cubicBezTo>
                    <a:pt x="4859" y="1572"/>
                    <a:pt x="4945" y="4478"/>
                    <a:pt x="3414" y="6320"/>
                  </a:cubicBezTo>
                  <a:cubicBezTo>
                    <a:pt x="3293" y="6465"/>
                    <a:pt x="3163" y="6606"/>
                    <a:pt x="3027" y="6736"/>
                  </a:cubicBezTo>
                  <a:cubicBezTo>
                    <a:pt x="2776" y="6992"/>
                    <a:pt x="2515" y="7233"/>
                    <a:pt x="2284" y="7499"/>
                  </a:cubicBezTo>
                  <a:cubicBezTo>
                    <a:pt x="2244" y="7545"/>
                    <a:pt x="2204" y="7595"/>
                    <a:pt x="2169" y="7640"/>
                  </a:cubicBezTo>
                  <a:cubicBezTo>
                    <a:pt x="1265" y="8744"/>
                    <a:pt x="859" y="10245"/>
                    <a:pt x="1080" y="11655"/>
                  </a:cubicBezTo>
                  <a:lnTo>
                    <a:pt x="1065" y="11660"/>
                  </a:lnTo>
                  <a:cubicBezTo>
                    <a:pt x="1125" y="11896"/>
                    <a:pt x="1175" y="12137"/>
                    <a:pt x="1215" y="12378"/>
                  </a:cubicBezTo>
                  <a:cubicBezTo>
                    <a:pt x="1250" y="12569"/>
                    <a:pt x="1275" y="12765"/>
                    <a:pt x="1290" y="12960"/>
                  </a:cubicBezTo>
                  <a:cubicBezTo>
                    <a:pt x="1426" y="14607"/>
                    <a:pt x="934" y="16243"/>
                    <a:pt x="859" y="17889"/>
                  </a:cubicBezTo>
                  <a:cubicBezTo>
                    <a:pt x="794" y="19290"/>
                    <a:pt x="1019" y="20700"/>
                    <a:pt x="834" y="22085"/>
                  </a:cubicBezTo>
                  <a:cubicBezTo>
                    <a:pt x="728" y="22848"/>
                    <a:pt x="452" y="23631"/>
                    <a:pt x="0" y="24249"/>
                  </a:cubicBezTo>
                  <a:lnTo>
                    <a:pt x="2053" y="24249"/>
                  </a:lnTo>
                  <a:cubicBezTo>
                    <a:pt x="2219" y="23039"/>
                    <a:pt x="2028" y="21769"/>
                    <a:pt x="2194" y="20545"/>
                  </a:cubicBezTo>
                  <a:cubicBezTo>
                    <a:pt x="2390" y="19089"/>
                    <a:pt x="3087" y="17729"/>
                    <a:pt x="3188" y="16268"/>
                  </a:cubicBezTo>
                  <a:cubicBezTo>
                    <a:pt x="3288" y="14883"/>
                    <a:pt x="2851" y="13533"/>
                    <a:pt x="2646" y="12162"/>
                  </a:cubicBezTo>
                  <a:cubicBezTo>
                    <a:pt x="2440" y="10792"/>
                    <a:pt x="2520" y="9246"/>
                    <a:pt x="3459" y="8227"/>
                  </a:cubicBezTo>
                  <a:cubicBezTo>
                    <a:pt x="3906" y="7745"/>
                    <a:pt x="4523" y="7409"/>
                    <a:pt x="4874" y="6852"/>
                  </a:cubicBezTo>
                  <a:cubicBezTo>
                    <a:pt x="5090" y="6511"/>
                    <a:pt x="5185" y="6119"/>
                    <a:pt x="5281" y="5733"/>
                  </a:cubicBezTo>
                  <a:cubicBezTo>
                    <a:pt x="5728" y="3906"/>
                    <a:pt x="6325" y="1873"/>
                    <a:pt x="6787" y="31"/>
                  </a:cubicBezTo>
                  <a:lnTo>
                    <a:pt x="66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862" name="Google Shape;1729;p9">
              <a:extLst>
                <a:ext uri="{FF2B5EF4-FFF2-40B4-BE49-F238E27FC236}">
                  <a16:creationId xmlns:a16="http://schemas.microsoft.com/office/drawing/2014/main" id="{8D912DE4-921D-9048-ED28-85438456F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525" y="3960850"/>
              <a:ext cx="142575" cy="163525"/>
            </a:xfrm>
            <a:custGeom>
              <a:avLst/>
              <a:gdLst>
                <a:gd name="T0" fmla="*/ 5702 w 5703"/>
                <a:gd name="T1" fmla="*/ 6541 h 6541"/>
                <a:gd name="T2" fmla="*/ 5647 w 5703"/>
                <a:gd name="T3" fmla="*/ 6004 h 6541"/>
                <a:gd name="T4" fmla="*/ 2675 w 5703"/>
                <a:gd name="T5" fmla="*/ 2274 h 6541"/>
                <a:gd name="T6" fmla="*/ 0 w 5703"/>
                <a:gd name="T7" fmla="*/ 1 h 6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03" h="6541" fill="none" extrusionOk="0">
                  <a:moveTo>
                    <a:pt x="5702" y="6541"/>
                  </a:moveTo>
                  <a:cubicBezTo>
                    <a:pt x="5697" y="6355"/>
                    <a:pt x="5677" y="6174"/>
                    <a:pt x="5647" y="6004"/>
                  </a:cubicBezTo>
                  <a:cubicBezTo>
                    <a:pt x="5361" y="4307"/>
                    <a:pt x="4056" y="3273"/>
                    <a:pt x="2675" y="2274"/>
                  </a:cubicBezTo>
                  <a:cubicBezTo>
                    <a:pt x="1712" y="1572"/>
                    <a:pt x="713" y="884"/>
                    <a:pt x="0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3" name="Google Shape;1730;p9">
              <a:extLst>
                <a:ext uri="{FF2B5EF4-FFF2-40B4-BE49-F238E27FC236}">
                  <a16:creationId xmlns:a16="http://schemas.microsoft.com/office/drawing/2014/main" id="{ADE45740-B572-CC4A-5866-35833032E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150" y="4007650"/>
              <a:ext cx="29650" cy="151875"/>
            </a:xfrm>
            <a:custGeom>
              <a:avLst/>
              <a:gdLst>
                <a:gd name="T0" fmla="*/ 1 w 1186"/>
                <a:gd name="T1" fmla="*/ 1 h 6075"/>
                <a:gd name="T2" fmla="*/ 638 w 1186"/>
                <a:gd name="T3" fmla="*/ 1487 h 6075"/>
                <a:gd name="T4" fmla="*/ 1175 w 1186"/>
                <a:gd name="T5" fmla="*/ 4132 h 6075"/>
                <a:gd name="T6" fmla="*/ 678 w 1186"/>
                <a:gd name="T7" fmla="*/ 6074 h 6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6" h="6075" fill="none" extrusionOk="0">
                  <a:moveTo>
                    <a:pt x="1" y="1"/>
                  </a:moveTo>
                  <a:cubicBezTo>
                    <a:pt x="222" y="493"/>
                    <a:pt x="448" y="980"/>
                    <a:pt x="638" y="1487"/>
                  </a:cubicBezTo>
                  <a:cubicBezTo>
                    <a:pt x="960" y="2320"/>
                    <a:pt x="1185" y="3243"/>
                    <a:pt x="1175" y="4132"/>
                  </a:cubicBezTo>
                  <a:cubicBezTo>
                    <a:pt x="1170" y="4814"/>
                    <a:pt x="1025" y="5477"/>
                    <a:pt x="678" y="607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4" name="Google Shape;1731;p9">
              <a:extLst>
                <a:ext uri="{FF2B5EF4-FFF2-40B4-BE49-F238E27FC236}">
                  <a16:creationId xmlns:a16="http://schemas.microsoft.com/office/drawing/2014/main" id="{C21F5D22-443A-DB6B-8367-082E03319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5950" y="3750050"/>
              <a:ext cx="71800" cy="388500"/>
            </a:xfrm>
            <a:custGeom>
              <a:avLst/>
              <a:gdLst>
                <a:gd name="T0" fmla="*/ 1898 w 2872"/>
                <a:gd name="T1" fmla="*/ 0 h 15540"/>
                <a:gd name="T2" fmla="*/ 2511 w 2872"/>
                <a:gd name="T3" fmla="*/ 1847 h 15540"/>
                <a:gd name="T4" fmla="*/ 2661 w 2872"/>
                <a:gd name="T5" fmla="*/ 2565 h 15540"/>
                <a:gd name="T6" fmla="*/ 2736 w 2872"/>
                <a:gd name="T7" fmla="*/ 3147 h 15540"/>
                <a:gd name="T8" fmla="*/ 2305 w 2872"/>
                <a:gd name="T9" fmla="*/ 8076 h 15540"/>
                <a:gd name="T10" fmla="*/ 2280 w 2872"/>
                <a:gd name="T11" fmla="*/ 12272 h 15540"/>
                <a:gd name="T12" fmla="*/ 1446 w 2872"/>
                <a:gd name="T13" fmla="*/ 14436 h 15540"/>
                <a:gd name="T14" fmla="*/ 1 w 2872"/>
                <a:gd name="T15" fmla="*/ 15540 h 1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72" h="15540" fill="none" extrusionOk="0">
                  <a:moveTo>
                    <a:pt x="1898" y="0"/>
                  </a:moveTo>
                  <a:cubicBezTo>
                    <a:pt x="2129" y="613"/>
                    <a:pt x="2350" y="1225"/>
                    <a:pt x="2511" y="1847"/>
                  </a:cubicBezTo>
                  <a:cubicBezTo>
                    <a:pt x="2571" y="2083"/>
                    <a:pt x="2621" y="2324"/>
                    <a:pt x="2661" y="2565"/>
                  </a:cubicBezTo>
                  <a:cubicBezTo>
                    <a:pt x="2696" y="2756"/>
                    <a:pt x="2721" y="2952"/>
                    <a:pt x="2736" y="3147"/>
                  </a:cubicBezTo>
                  <a:cubicBezTo>
                    <a:pt x="2872" y="4794"/>
                    <a:pt x="2380" y="6430"/>
                    <a:pt x="2305" y="8076"/>
                  </a:cubicBezTo>
                  <a:cubicBezTo>
                    <a:pt x="2240" y="9477"/>
                    <a:pt x="2465" y="10887"/>
                    <a:pt x="2280" y="12272"/>
                  </a:cubicBezTo>
                  <a:cubicBezTo>
                    <a:pt x="2174" y="13035"/>
                    <a:pt x="1898" y="13818"/>
                    <a:pt x="1446" y="14436"/>
                  </a:cubicBezTo>
                  <a:cubicBezTo>
                    <a:pt x="1080" y="14943"/>
                    <a:pt x="598" y="15344"/>
                    <a:pt x="1" y="1554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5" name="Google Shape;1732;p9">
              <a:extLst>
                <a:ext uri="{FF2B5EF4-FFF2-40B4-BE49-F238E27FC236}">
                  <a16:creationId xmlns:a16="http://schemas.microsoft.com/office/drawing/2014/main" id="{D85F9ACE-EA4D-DB8D-4CCF-CB39C88AB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5275" y="4110925"/>
              <a:ext cx="498950" cy="25"/>
            </a:xfrm>
            <a:custGeom>
              <a:avLst/>
              <a:gdLst>
                <a:gd name="T0" fmla="*/ 19958 w 19958"/>
                <a:gd name="T1" fmla="*/ 1 h 1"/>
                <a:gd name="T2" fmla="*/ 19762 w 19958"/>
                <a:gd name="T3" fmla="*/ 1 h 1"/>
                <a:gd name="T4" fmla="*/ 18326 w 19958"/>
                <a:gd name="T5" fmla="*/ 1 h 1"/>
                <a:gd name="T6" fmla="*/ 16273 w 19958"/>
                <a:gd name="T7" fmla="*/ 1 h 1"/>
                <a:gd name="T8" fmla="*/ 13222 w 19958"/>
                <a:gd name="T9" fmla="*/ 1 h 1"/>
                <a:gd name="T10" fmla="*/ 11570 w 19958"/>
                <a:gd name="T11" fmla="*/ 1 h 1"/>
                <a:gd name="T12" fmla="*/ 9703 w 19958"/>
                <a:gd name="T13" fmla="*/ 1 h 1"/>
                <a:gd name="T14" fmla="*/ 9377 w 19958"/>
                <a:gd name="T15" fmla="*/ 1 h 1"/>
                <a:gd name="T16" fmla="*/ 7570 w 19958"/>
                <a:gd name="T17" fmla="*/ 1 h 1"/>
                <a:gd name="T18" fmla="*/ 4227 w 19958"/>
                <a:gd name="T19" fmla="*/ 1 h 1"/>
                <a:gd name="T20" fmla="*/ 1 w 19958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958" h="1" fill="none" extrusionOk="0">
                  <a:moveTo>
                    <a:pt x="19958" y="1"/>
                  </a:moveTo>
                  <a:lnTo>
                    <a:pt x="19762" y="1"/>
                  </a:lnTo>
                  <a:lnTo>
                    <a:pt x="18326" y="1"/>
                  </a:lnTo>
                  <a:lnTo>
                    <a:pt x="16273" y="1"/>
                  </a:lnTo>
                  <a:lnTo>
                    <a:pt x="13222" y="1"/>
                  </a:lnTo>
                  <a:lnTo>
                    <a:pt x="11570" y="1"/>
                  </a:lnTo>
                  <a:lnTo>
                    <a:pt x="9703" y="1"/>
                  </a:lnTo>
                  <a:lnTo>
                    <a:pt x="9377" y="1"/>
                  </a:lnTo>
                  <a:lnTo>
                    <a:pt x="7570" y="1"/>
                  </a:lnTo>
                  <a:lnTo>
                    <a:pt x="4227" y="1"/>
                  </a:lnTo>
                  <a:lnTo>
                    <a:pt x="1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6" name="Google Shape;1733;p9">
              <a:extLst>
                <a:ext uri="{FF2B5EF4-FFF2-40B4-BE49-F238E27FC236}">
                  <a16:creationId xmlns:a16="http://schemas.microsoft.com/office/drawing/2014/main" id="{9BAB83B0-4D99-AA14-0D5A-28359E2B9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725" y="3437225"/>
              <a:ext cx="65275" cy="726925"/>
            </a:xfrm>
            <a:custGeom>
              <a:avLst/>
              <a:gdLst>
                <a:gd name="T0" fmla="*/ 0 w 2611"/>
                <a:gd name="T1" fmla="*/ 0 h 29077"/>
                <a:gd name="T2" fmla="*/ 25 w 2611"/>
                <a:gd name="T3" fmla="*/ 30 h 29077"/>
                <a:gd name="T4" fmla="*/ 1601 w 2611"/>
                <a:gd name="T5" fmla="*/ 5627 h 29077"/>
                <a:gd name="T6" fmla="*/ 1496 w 2611"/>
                <a:gd name="T7" fmla="*/ 7469 h 29077"/>
                <a:gd name="T8" fmla="*/ 1401 w 2611"/>
                <a:gd name="T9" fmla="*/ 9035 h 29077"/>
                <a:gd name="T10" fmla="*/ 1506 w 2611"/>
                <a:gd name="T11" fmla="*/ 11615 h 29077"/>
                <a:gd name="T12" fmla="*/ 2590 w 2611"/>
                <a:gd name="T13" fmla="*/ 16805 h 29077"/>
                <a:gd name="T14" fmla="*/ 2369 w 2611"/>
                <a:gd name="T15" fmla="*/ 18838 h 29077"/>
                <a:gd name="T16" fmla="*/ 1456 w 2611"/>
                <a:gd name="T17" fmla="*/ 21929 h 29077"/>
                <a:gd name="T18" fmla="*/ 858 w 2611"/>
                <a:gd name="T19" fmla="*/ 24891 h 29077"/>
                <a:gd name="T20" fmla="*/ 924 w 2611"/>
                <a:gd name="T21" fmla="*/ 26949 h 29077"/>
                <a:gd name="T22" fmla="*/ 763 w 2611"/>
                <a:gd name="T23" fmla="*/ 29077 h 29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11" h="29077" fill="none" extrusionOk="0">
                  <a:moveTo>
                    <a:pt x="0" y="0"/>
                  </a:moveTo>
                  <a:cubicBezTo>
                    <a:pt x="10" y="10"/>
                    <a:pt x="20" y="20"/>
                    <a:pt x="25" y="30"/>
                  </a:cubicBezTo>
                  <a:cubicBezTo>
                    <a:pt x="1350" y="1506"/>
                    <a:pt x="1652" y="3639"/>
                    <a:pt x="1601" y="5627"/>
                  </a:cubicBezTo>
                  <a:cubicBezTo>
                    <a:pt x="1586" y="6244"/>
                    <a:pt x="1541" y="6857"/>
                    <a:pt x="1496" y="7469"/>
                  </a:cubicBezTo>
                  <a:cubicBezTo>
                    <a:pt x="1461" y="7991"/>
                    <a:pt x="1421" y="8513"/>
                    <a:pt x="1401" y="9035"/>
                  </a:cubicBezTo>
                  <a:cubicBezTo>
                    <a:pt x="1365" y="9898"/>
                    <a:pt x="1375" y="10762"/>
                    <a:pt x="1506" y="11615"/>
                  </a:cubicBezTo>
                  <a:cubicBezTo>
                    <a:pt x="1772" y="13367"/>
                    <a:pt x="2540" y="15033"/>
                    <a:pt x="2590" y="16805"/>
                  </a:cubicBezTo>
                  <a:cubicBezTo>
                    <a:pt x="2610" y="17492"/>
                    <a:pt x="2520" y="18165"/>
                    <a:pt x="2369" y="18838"/>
                  </a:cubicBezTo>
                  <a:cubicBezTo>
                    <a:pt x="2143" y="19877"/>
                    <a:pt x="1772" y="20900"/>
                    <a:pt x="1456" y="21929"/>
                  </a:cubicBezTo>
                  <a:cubicBezTo>
                    <a:pt x="1155" y="22903"/>
                    <a:pt x="904" y="23887"/>
                    <a:pt x="858" y="24891"/>
                  </a:cubicBezTo>
                  <a:cubicBezTo>
                    <a:pt x="828" y="25573"/>
                    <a:pt x="894" y="26266"/>
                    <a:pt x="924" y="26949"/>
                  </a:cubicBezTo>
                  <a:cubicBezTo>
                    <a:pt x="954" y="27672"/>
                    <a:pt x="954" y="28384"/>
                    <a:pt x="763" y="2907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7" name="Google Shape;1734;p9">
              <a:extLst>
                <a:ext uri="{FF2B5EF4-FFF2-40B4-BE49-F238E27FC236}">
                  <a16:creationId xmlns:a16="http://schemas.microsoft.com/office/drawing/2014/main" id="{9E7618E6-5F5D-428F-B656-324F62101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6000" y="3844150"/>
              <a:ext cx="94750" cy="296175"/>
            </a:xfrm>
            <a:custGeom>
              <a:avLst/>
              <a:gdLst>
                <a:gd name="T0" fmla="*/ 100 w 3790"/>
                <a:gd name="T1" fmla="*/ 1 h 11847"/>
                <a:gd name="T2" fmla="*/ 211 w 3790"/>
                <a:gd name="T3" fmla="*/ 3268 h 11847"/>
                <a:gd name="T4" fmla="*/ 989 w 3790"/>
                <a:gd name="T5" fmla="*/ 5376 h 11847"/>
                <a:gd name="T6" fmla="*/ 3674 w 3790"/>
                <a:gd name="T7" fmla="*/ 10672 h 11847"/>
                <a:gd name="T8" fmla="*/ 3775 w 3790"/>
                <a:gd name="T9" fmla="*/ 11846 h 1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0" h="11847" fill="none" extrusionOk="0">
                  <a:moveTo>
                    <a:pt x="100" y="1"/>
                  </a:moveTo>
                  <a:cubicBezTo>
                    <a:pt x="100" y="1095"/>
                    <a:pt x="0" y="2199"/>
                    <a:pt x="211" y="3268"/>
                  </a:cubicBezTo>
                  <a:cubicBezTo>
                    <a:pt x="351" y="4006"/>
                    <a:pt x="637" y="4699"/>
                    <a:pt x="989" y="5376"/>
                  </a:cubicBezTo>
                  <a:cubicBezTo>
                    <a:pt x="1917" y="7158"/>
                    <a:pt x="3293" y="8800"/>
                    <a:pt x="3674" y="10672"/>
                  </a:cubicBezTo>
                  <a:cubicBezTo>
                    <a:pt x="3754" y="11053"/>
                    <a:pt x="3790" y="11445"/>
                    <a:pt x="3775" y="1184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8" name="Google Shape;1735;p9">
              <a:extLst>
                <a:ext uri="{FF2B5EF4-FFF2-40B4-BE49-F238E27FC236}">
                  <a16:creationId xmlns:a16="http://schemas.microsoft.com/office/drawing/2014/main" id="{5FD668E5-5BB8-1FC8-6F0E-4D69F10B7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3950" y="3367200"/>
              <a:ext cx="76450" cy="476975"/>
            </a:xfrm>
            <a:custGeom>
              <a:avLst/>
              <a:gdLst>
                <a:gd name="T0" fmla="*/ 3057 w 3058"/>
                <a:gd name="T1" fmla="*/ 0 h 19079"/>
                <a:gd name="T2" fmla="*/ 3002 w 3058"/>
                <a:gd name="T3" fmla="*/ 61 h 19079"/>
                <a:gd name="T4" fmla="*/ 1547 w 3058"/>
                <a:gd name="T5" fmla="*/ 3669 h 19079"/>
                <a:gd name="T6" fmla="*/ 1110 w 3058"/>
                <a:gd name="T7" fmla="*/ 7680 h 19079"/>
                <a:gd name="T8" fmla="*/ 377 w 3058"/>
                <a:gd name="T9" fmla="*/ 10285 h 19079"/>
                <a:gd name="T10" fmla="*/ 46 w 3058"/>
                <a:gd name="T11" fmla="*/ 12634 h 19079"/>
                <a:gd name="T12" fmla="*/ 81 w 3058"/>
                <a:gd name="T13" fmla="*/ 13015 h 19079"/>
                <a:gd name="T14" fmla="*/ 1607 w 3058"/>
                <a:gd name="T15" fmla="*/ 17237 h 19079"/>
                <a:gd name="T16" fmla="*/ 1782 w 3058"/>
                <a:gd name="T17" fmla="*/ 19079 h 19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8" h="19079" fill="none" extrusionOk="0">
                  <a:moveTo>
                    <a:pt x="3057" y="0"/>
                  </a:moveTo>
                  <a:cubicBezTo>
                    <a:pt x="3037" y="20"/>
                    <a:pt x="3022" y="41"/>
                    <a:pt x="3002" y="61"/>
                  </a:cubicBezTo>
                  <a:cubicBezTo>
                    <a:pt x="2104" y="1024"/>
                    <a:pt x="1717" y="2359"/>
                    <a:pt x="1547" y="3669"/>
                  </a:cubicBezTo>
                  <a:cubicBezTo>
                    <a:pt x="1371" y="5000"/>
                    <a:pt x="1386" y="6365"/>
                    <a:pt x="1110" y="7680"/>
                  </a:cubicBezTo>
                  <a:cubicBezTo>
                    <a:pt x="924" y="8553"/>
                    <a:pt x="613" y="9422"/>
                    <a:pt x="377" y="10285"/>
                  </a:cubicBezTo>
                  <a:cubicBezTo>
                    <a:pt x="161" y="11063"/>
                    <a:pt x="1" y="11846"/>
                    <a:pt x="46" y="12634"/>
                  </a:cubicBezTo>
                  <a:cubicBezTo>
                    <a:pt x="51" y="12764"/>
                    <a:pt x="66" y="12890"/>
                    <a:pt x="81" y="13015"/>
                  </a:cubicBezTo>
                  <a:cubicBezTo>
                    <a:pt x="292" y="14501"/>
                    <a:pt x="1260" y="15776"/>
                    <a:pt x="1607" y="17237"/>
                  </a:cubicBezTo>
                  <a:cubicBezTo>
                    <a:pt x="1752" y="17839"/>
                    <a:pt x="1782" y="18456"/>
                    <a:pt x="1782" y="1907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9" name="Google Shape;1736;p9">
              <a:extLst>
                <a:ext uri="{FF2B5EF4-FFF2-40B4-BE49-F238E27FC236}">
                  <a16:creationId xmlns:a16="http://schemas.microsoft.com/office/drawing/2014/main" id="{0C939745-29CB-4E96-C484-8C151280B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3125" y="3676125"/>
              <a:ext cx="497175" cy="454900"/>
            </a:xfrm>
            <a:custGeom>
              <a:avLst/>
              <a:gdLst>
                <a:gd name="T0" fmla="*/ 0 w 19887"/>
                <a:gd name="T1" fmla="*/ 227 h 18196"/>
                <a:gd name="T2" fmla="*/ 6546 w 19887"/>
                <a:gd name="T3" fmla="*/ 2987 h 18196"/>
                <a:gd name="T4" fmla="*/ 6801 w 19887"/>
                <a:gd name="T5" fmla="*/ 3083 h 18196"/>
                <a:gd name="T6" fmla="*/ 8834 w 19887"/>
                <a:gd name="T7" fmla="*/ 4097 h 18196"/>
                <a:gd name="T8" fmla="*/ 9813 w 19887"/>
                <a:gd name="T9" fmla="*/ 5763 h 18196"/>
                <a:gd name="T10" fmla="*/ 10195 w 19887"/>
                <a:gd name="T11" fmla="*/ 6400 h 18196"/>
                <a:gd name="T12" fmla="*/ 10852 w 19887"/>
                <a:gd name="T13" fmla="*/ 7063 h 18196"/>
                <a:gd name="T14" fmla="*/ 13382 w 19887"/>
                <a:gd name="T15" fmla="*/ 9236 h 18196"/>
                <a:gd name="T16" fmla="*/ 13899 w 19887"/>
                <a:gd name="T17" fmla="*/ 10742 h 18196"/>
                <a:gd name="T18" fmla="*/ 16228 w 19887"/>
                <a:gd name="T19" fmla="*/ 13683 h 18196"/>
                <a:gd name="T20" fmla="*/ 19656 w 19887"/>
                <a:gd name="T21" fmla="*/ 17393 h 18196"/>
                <a:gd name="T22" fmla="*/ 19887 w 19887"/>
                <a:gd name="T23" fmla="*/ 18196 h 18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87" h="18196" fill="none" extrusionOk="0">
                  <a:moveTo>
                    <a:pt x="0" y="227"/>
                  </a:moveTo>
                  <a:cubicBezTo>
                    <a:pt x="2395" y="1"/>
                    <a:pt x="4312" y="2094"/>
                    <a:pt x="6546" y="2987"/>
                  </a:cubicBezTo>
                  <a:cubicBezTo>
                    <a:pt x="6631" y="3017"/>
                    <a:pt x="6716" y="3053"/>
                    <a:pt x="6801" y="3083"/>
                  </a:cubicBezTo>
                  <a:cubicBezTo>
                    <a:pt x="7524" y="3349"/>
                    <a:pt x="8292" y="3555"/>
                    <a:pt x="8834" y="4097"/>
                  </a:cubicBezTo>
                  <a:cubicBezTo>
                    <a:pt x="9296" y="4553"/>
                    <a:pt x="9522" y="5181"/>
                    <a:pt x="9813" y="5763"/>
                  </a:cubicBezTo>
                  <a:cubicBezTo>
                    <a:pt x="9924" y="5984"/>
                    <a:pt x="10049" y="6205"/>
                    <a:pt x="10195" y="6400"/>
                  </a:cubicBezTo>
                  <a:cubicBezTo>
                    <a:pt x="10385" y="6651"/>
                    <a:pt x="10606" y="6867"/>
                    <a:pt x="10852" y="7063"/>
                  </a:cubicBezTo>
                  <a:cubicBezTo>
                    <a:pt x="11725" y="7771"/>
                    <a:pt x="12855" y="8243"/>
                    <a:pt x="13382" y="9236"/>
                  </a:cubicBezTo>
                  <a:cubicBezTo>
                    <a:pt x="13633" y="9703"/>
                    <a:pt x="13718" y="10240"/>
                    <a:pt x="13899" y="10742"/>
                  </a:cubicBezTo>
                  <a:cubicBezTo>
                    <a:pt x="14320" y="11927"/>
                    <a:pt x="15234" y="12830"/>
                    <a:pt x="16228" y="13683"/>
                  </a:cubicBezTo>
                  <a:cubicBezTo>
                    <a:pt x="17563" y="14833"/>
                    <a:pt x="19049" y="15887"/>
                    <a:pt x="19656" y="17393"/>
                  </a:cubicBezTo>
                  <a:cubicBezTo>
                    <a:pt x="19756" y="17649"/>
                    <a:pt x="19837" y="17915"/>
                    <a:pt x="19887" y="1819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0" name="Google Shape;1737;p9">
              <a:extLst>
                <a:ext uri="{FF2B5EF4-FFF2-40B4-BE49-F238E27FC236}">
                  <a16:creationId xmlns:a16="http://schemas.microsoft.com/office/drawing/2014/main" id="{C8DB94D2-97E9-A8C1-5EF9-6D690B155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550" y="3504725"/>
              <a:ext cx="145225" cy="291400"/>
            </a:xfrm>
            <a:custGeom>
              <a:avLst/>
              <a:gdLst>
                <a:gd name="T0" fmla="*/ 5808 w 5809"/>
                <a:gd name="T1" fmla="*/ 1 h 11656"/>
                <a:gd name="T2" fmla="*/ 2556 w 5809"/>
                <a:gd name="T3" fmla="*/ 6320 h 11656"/>
                <a:gd name="T4" fmla="*/ 2169 w 5809"/>
                <a:gd name="T5" fmla="*/ 6736 h 11656"/>
                <a:gd name="T6" fmla="*/ 1426 w 5809"/>
                <a:gd name="T7" fmla="*/ 7499 h 11656"/>
                <a:gd name="T8" fmla="*/ 1311 w 5809"/>
                <a:gd name="T9" fmla="*/ 7640 h 11656"/>
                <a:gd name="T10" fmla="*/ 222 w 5809"/>
                <a:gd name="T11" fmla="*/ 11655 h 11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09" h="11656" fill="none" extrusionOk="0">
                  <a:moveTo>
                    <a:pt x="5808" y="1"/>
                  </a:moveTo>
                  <a:cubicBezTo>
                    <a:pt x="4001" y="1572"/>
                    <a:pt x="4087" y="4478"/>
                    <a:pt x="2556" y="6320"/>
                  </a:cubicBezTo>
                  <a:cubicBezTo>
                    <a:pt x="2435" y="6465"/>
                    <a:pt x="2305" y="6606"/>
                    <a:pt x="2169" y="6736"/>
                  </a:cubicBezTo>
                  <a:cubicBezTo>
                    <a:pt x="1918" y="6992"/>
                    <a:pt x="1657" y="7233"/>
                    <a:pt x="1426" y="7499"/>
                  </a:cubicBezTo>
                  <a:cubicBezTo>
                    <a:pt x="1386" y="7545"/>
                    <a:pt x="1346" y="7595"/>
                    <a:pt x="1311" y="7640"/>
                  </a:cubicBezTo>
                  <a:cubicBezTo>
                    <a:pt x="407" y="8744"/>
                    <a:pt x="1" y="10245"/>
                    <a:pt x="222" y="1165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1" name="Google Shape;1738;p9">
              <a:extLst>
                <a:ext uri="{FF2B5EF4-FFF2-40B4-BE49-F238E27FC236}">
                  <a16:creationId xmlns:a16="http://schemas.microsoft.com/office/drawing/2014/main" id="{358125E1-6BF1-BC6C-2416-DC01FAE6D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2525" y="3562450"/>
              <a:ext cx="90475" cy="63150"/>
            </a:xfrm>
            <a:custGeom>
              <a:avLst/>
              <a:gdLst>
                <a:gd name="T0" fmla="*/ 0 w 3619"/>
                <a:gd name="T1" fmla="*/ 0 h 2526"/>
                <a:gd name="T2" fmla="*/ 2304 w 3619"/>
                <a:gd name="T3" fmla="*/ 2460 h 2526"/>
                <a:gd name="T4" fmla="*/ 2364 w 3619"/>
                <a:gd name="T5" fmla="*/ 2525 h 2526"/>
                <a:gd name="T6" fmla="*/ 3609 w 3619"/>
                <a:gd name="T7" fmla="*/ 61 h 2526"/>
                <a:gd name="T8" fmla="*/ 3619 w 3619"/>
                <a:gd name="T9" fmla="*/ 41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19" h="2526" fill="none" extrusionOk="0">
                  <a:moveTo>
                    <a:pt x="0" y="0"/>
                  </a:moveTo>
                  <a:cubicBezTo>
                    <a:pt x="768" y="819"/>
                    <a:pt x="1536" y="1642"/>
                    <a:pt x="2304" y="2460"/>
                  </a:cubicBezTo>
                  <a:cubicBezTo>
                    <a:pt x="2324" y="2485"/>
                    <a:pt x="2344" y="2505"/>
                    <a:pt x="2364" y="2525"/>
                  </a:cubicBezTo>
                  <a:cubicBezTo>
                    <a:pt x="2786" y="1727"/>
                    <a:pt x="3222" y="879"/>
                    <a:pt x="3609" y="61"/>
                  </a:cubicBezTo>
                  <a:cubicBezTo>
                    <a:pt x="3614" y="56"/>
                    <a:pt x="3614" y="46"/>
                    <a:pt x="3619" y="4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2" name="Google Shape;1739;p9">
              <a:extLst>
                <a:ext uri="{FF2B5EF4-FFF2-40B4-BE49-F238E27FC236}">
                  <a16:creationId xmlns:a16="http://schemas.microsoft.com/office/drawing/2014/main" id="{91F6F73C-A276-F234-7019-7F53CCD43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4475" y="3603850"/>
              <a:ext cx="103425" cy="61525"/>
            </a:xfrm>
            <a:custGeom>
              <a:avLst/>
              <a:gdLst>
                <a:gd name="T0" fmla="*/ 1 w 4137"/>
                <a:gd name="T1" fmla="*/ 1 h 2461"/>
                <a:gd name="T2" fmla="*/ 36 w 4137"/>
                <a:gd name="T3" fmla="*/ 31 h 2461"/>
                <a:gd name="T4" fmla="*/ 2531 w 4137"/>
                <a:gd name="T5" fmla="*/ 2370 h 2461"/>
                <a:gd name="T6" fmla="*/ 2621 w 4137"/>
                <a:gd name="T7" fmla="*/ 2460 h 2461"/>
                <a:gd name="T8" fmla="*/ 4137 w 4137"/>
                <a:gd name="T9" fmla="*/ 417 h 2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7" h="2461" fill="none" extrusionOk="0">
                  <a:moveTo>
                    <a:pt x="1" y="1"/>
                  </a:moveTo>
                  <a:cubicBezTo>
                    <a:pt x="16" y="11"/>
                    <a:pt x="26" y="21"/>
                    <a:pt x="36" y="31"/>
                  </a:cubicBezTo>
                  <a:cubicBezTo>
                    <a:pt x="889" y="789"/>
                    <a:pt x="1717" y="1572"/>
                    <a:pt x="2531" y="2370"/>
                  </a:cubicBezTo>
                  <a:cubicBezTo>
                    <a:pt x="2561" y="2400"/>
                    <a:pt x="2591" y="2430"/>
                    <a:pt x="2621" y="2460"/>
                  </a:cubicBezTo>
                  <a:cubicBezTo>
                    <a:pt x="3148" y="1783"/>
                    <a:pt x="3610" y="1095"/>
                    <a:pt x="4137" y="41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3" name="Google Shape;1740;p9">
              <a:extLst>
                <a:ext uri="{FF2B5EF4-FFF2-40B4-BE49-F238E27FC236}">
                  <a16:creationId xmlns:a16="http://schemas.microsoft.com/office/drawing/2014/main" id="{8BB51521-1F14-3A50-5C1D-06C347FBD8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3425" y="3813925"/>
              <a:ext cx="139325" cy="96875"/>
            </a:xfrm>
            <a:custGeom>
              <a:avLst/>
              <a:gdLst>
                <a:gd name="T0" fmla="*/ 1 w 5573"/>
                <a:gd name="T1" fmla="*/ 617 h 3875"/>
                <a:gd name="T2" fmla="*/ 66 w 5573"/>
                <a:gd name="T3" fmla="*/ 698 h 3875"/>
                <a:gd name="T4" fmla="*/ 2741 w 5573"/>
                <a:gd name="T5" fmla="*/ 3770 h 3875"/>
                <a:gd name="T6" fmla="*/ 2842 w 5573"/>
                <a:gd name="T7" fmla="*/ 3875 h 3875"/>
                <a:gd name="T8" fmla="*/ 5562 w 5573"/>
                <a:gd name="T9" fmla="*/ 10 h 3875"/>
                <a:gd name="T10" fmla="*/ 5572 w 5573"/>
                <a:gd name="T11" fmla="*/ 0 h 3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73" h="3875" fill="none" extrusionOk="0">
                  <a:moveTo>
                    <a:pt x="1" y="617"/>
                  </a:moveTo>
                  <a:cubicBezTo>
                    <a:pt x="26" y="643"/>
                    <a:pt x="46" y="668"/>
                    <a:pt x="66" y="698"/>
                  </a:cubicBezTo>
                  <a:cubicBezTo>
                    <a:pt x="899" y="1767"/>
                    <a:pt x="1793" y="2796"/>
                    <a:pt x="2741" y="3770"/>
                  </a:cubicBezTo>
                  <a:cubicBezTo>
                    <a:pt x="2776" y="3805"/>
                    <a:pt x="2812" y="3840"/>
                    <a:pt x="2842" y="3875"/>
                  </a:cubicBezTo>
                  <a:cubicBezTo>
                    <a:pt x="3750" y="2605"/>
                    <a:pt x="4664" y="1280"/>
                    <a:pt x="5562" y="10"/>
                  </a:cubicBezTo>
                  <a:cubicBezTo>
                    <a:pt x="5567" y="5"/>
                    <a:pt x="5572" y="5"/>
                    <a:pt x="5572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4" name="Google Shape;1741;p9">
              <a:extLst>
                <a:ext uri="{FF2B5EF4-FFF2-40B4-BE49-F238E27FC236}">
                  <a16:creationId xmlns:a16="http://schemas.microsoft.com/office/drawing/2014/main" id="{0F390E7C-EF95-B221-41B2-73F1B7E41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5000" y="3746275"/>
              <a:ext cx="15950" cy="38175"/>
            </a:xfrm>
            <a:custGeom>
              <a:avLst/>
              <a:gdLst>
                <a:gd name="T0" fmla="*/ 638 w 638"/>
                <a:gd name="T1" fmla="*/ 1 h 1527"/>
                <a:gd name="T2" fmla="*/ 0 w 638"/>
                <a:gd name="T3" fmla="*/ 1527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38" h="1527" fill="none" extrusionOk="0">
                  <a:moveTo>
                    <a:pt x="638" y="1"/>
                  </a:moveTo>
                  <a:cubicBezTo>
                    <a:pt x="427" y="513"/>
                    <a:pt x="211" y="1020"/>
                    <a:pt x="0" y="152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5" name="Google Shape;1742;p9">
              <a:extLst>
                <a:ext uri="{FF2B5EF4-FFF2-40B4-BE49-F238E27FC236}">
                  <a16:creationId xmlns:a16="http://schemas.microsoft.com/office/drawing/2014/main" id="{A6C781C6-6882-CBB2-4AB2-61E97FE94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6175" y="3770125"/>
              <a:ext cx="12675" cy="30250"/>
            </a:xfrm>
            <a:custGeom>
              <a:avLst/>
              <a:gdLst>
                <a:gd name="T0" fmla="*/ 507 w 507"/>
                <a:gd name="T1" fmla="*/ 0 h 1210"/>
                <a:gd name="T2" fmla="*/ 0 w 507"/>
                <a:gd name="T3" fmla="*/ 121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7" h="1210" fill="none" extrusionOk="0">
                  <a:moveTo>
                    <a:pt x="507" y="0"/>
                  </a:moveTo>
                  <a:cubicBezTo>
                    <a:pt x="381" y="422"/>
                    <a:pt x="211" y="824"/>
                    <a:pt x="0" y="121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6" name="Google Shape;1743;p9">
              <a:extLst>
                <a:ext uri="{FF2B5EF4-FFF2-40B4-BE49-F238E27FC236}">
                  <a16:creationId xmlns:a16="http://schemas.microsoft.com/office/drawing/2014/main" id="{6F8FC1CE-E605-A211-060B-7F67FC25B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0600" y="3903250"/>
              <a:ext cx="69275" cy="83100"/>
            </a:xfrm>
            <a:custGeom>
              <a:avLst/>
              <a:gdLst>
                <a:gd name="T0" fmla="*/ 0 w 2771"/>
                <a:gd name="T1" fmla="*/ 1 h 3324"/>
                <a:gd name="T2" fmla="*/ 2741 w 2771"/>
                <a:gd name="T3" fmla="*/ 3288 h 3324"/>
                <a:gd name="T4" fmla="*/ 2771 w 2771"/>
                <a:gd name="T5" fmla="*/ 3324 h 3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71" h="3324" fill="none" extrusionOk="0">
                  <a:moveTo>
                    <a:pt x="0" y="1"/>
                  </a:moveTo>
                  <a:cubicBezTo>
                    <a:pt x="869" y="1130"/>
                    <a:pt x="1782" y="2229"/>
                    <a:pt x="2741" y="3288"/>
                  </a:cubicBezTo>
                  <a:cubicBezTo>
                    <a:pt x="2746" y="3298"/>
                    <a:pt x="2756" y="3314"/>
                    <a:pt x="2771" y="332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7" name="Google Shape;1744;p9">
              <a:extLst>
                <a:ext uri="{FF2B5EF4-FFF2-40B4-BE49-F238E27FC236}">
                  <a16:creationId xmlns:a16="http://schemas.microsoft.com/office/drawing/2014/main" id="{48055E65-08EE-A292-6686-F42D91934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2875" y="3646275"/>
              <a:ext cx="13200" cy="49200"/>
            </a:xfrm>
            <a:custGeom>
              <a:avLst/>
              <a:gdLst>
                <a:gd name="T0" fmla="*/ 1 w 528"/>
                <a:gd name="T1" fmla="*/ 0 h 1968"/>
                <a:gd name="T2" fmla="*/ 11 w 528"/>
                <a:gd name="T3" fmla="*/ 66 h 1968"/>
                <a:gd name="T4" fmla="*/ 528 w 528"/>
                <a:gd name="T5" fmla="*/ 1968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8" h="1968" fill="none" extrusionOk="0">
                  <a:moveTo>
                    <a:pt x="1" y="0"/>
                  </a:moveTo>
                  <a:cubicBezTo>
                    <a:pt x="1" y="20"/>
                    <a:pt x="6" y="45"/>
                    <a:pt x="11" y="66"/>
                  </a:cubicBezTo>
                  <a:cubicBezTo>
                    <a:pt x="71" y="723"/>
                    <a:pt x="252" y="1366"/>
                    <a:pt x="528" y="196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8" name="Google Shape;1745;p9">
              <a:extLst>
                <a:ext uri="{FF2B5EF4-FFF2-40B4-BE49-F238E27FC236}">
                  <a16:creationId xmlns:a16="http://schemas.microsoft.com/office/drawing/2014/main" id="{8FF43033-2F5C-0279-CD69-7D88B1E28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325" y="3630325"/>
              <a:ext cx="15600" cy="43200"/>
            </a:xfrm>
            <a:custGeom>
              <a:avLst/>
              <a:gdLst>
                <a:gd name="T0" fmla="*/ 1 w 624"/>
                <a:gd name="T1" fmla="*/ 1 h 1728"/>
                <a:gd name="T2" fmla="*/ 16 w 624"/>
                <a:gd name="T3" fmla="*/ 46 h 1728"/>
                <a:gd name="T4" fmla="*/ 618 w 624"/>
                <a:gd name="T5" fmla="*/ 1712 h 1728"/>
                <a:gd name="T6" fmla="*/ 623 w 624"/>
                <a:gd name="T7" fmla="*/ 1727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4" h="1728" fill="none" extrusionOk="0">
                  <a:moveTo>
                    <a:pt x="1" y="1"/>
                  </a:moveTo>
                  <a:cubicBezTo>
                    <a:pt x="6" y="16"/>
                    <a:pt x="11" y="31"/>
                    <a:pt x="16" y="46"/>
                  </a:cubicBezTo>
                  <a:cubicBezTo>
                    <a:pt x="156" y="618"/>
                    <a:pt x="362" y="1180"/>
                    <a:pt x="618" y="1712"/>
                  </a:cubicBezTo>
                  <a:cubicBezTo>
                    <a:pt x="618" y="1717"/>
                    <a:pt x="623" y="1722"/>
                    <a:pt x="623" y="172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9" name="Google Shape;1746;p9">
              <a:extLst>
                <a:ext uri="{FF2B5EF4-FFF2-40B4-BE49-F238E27FC236}">
                  <a16:creationId xmlns:a16="http://schemas.microsoft.com/office/drawing/2014/main" id="{933C5021-6D30-665A-6535-F332494CB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1675" y="3824075"/>
              <a:ext cx="17950" cy="109825"/>
            </a:xfrm>
            <a:custGeom>
              <a:avLst/>
              <a:gdLst>
                <a:gd name="T0" fmla="*/ 0 w 718"/>
                <a:gd name="T1" fmla="*/ 1 h 4393"/>
                <a:gd name="T2" fmla="*/ 241 w 718"/>
                <a:gd name="T3" fmla="*/ 4393 h 4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4393" fill="none" extrusionOk="0">
                  <a:moveTo>
                    <a:pt x="0" y="1"/>
                  </a:moveTo>
                  <a:cubicBezTo>
                    <a:pt x="206" y="1471"/>
                    <a:pt x="718" y="2992"/>
                    <a:pt x="241" y="439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0" name="Google Shape;1747;p9">
              <a:extLst>
                <a:ext uri="{FF2B5EF4-FFF2-40B4-BE49-F238E27FC236}">
                  <a16:creationId xmlns:a16="http://schemas.microsoft.com/office/drawing/2014/main" id="{6B224FD4-5E8F-2257-C75C-749D50331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275" y="3605750"/>
              <a:ext cx="108700" cy="78950"/>
            </a:xfrm>
            <a:custGeom>
              <a:avLst/>
              <a:gdLst>
                <a:gd name="T0" fmla="*/ 1 w 4348"/>
                <a:gd name="T1" fmla="*/ 0 h 3158"/>
                <a:gd name="T2" fmla="*/ 11 w 4348"/>
                <a:gd name="T3" fmla="*/ 15 h 3158"/>
                <a:gd name="T4" fmla="*/ 1793 w 4348"/>
                <a:gd name="T5" fmla="*/ 3092 h 3158"/>
                <a:gd name="T6" fmla="*/ 1833 w 4348"/>
                <a:gd name="T7" fmla="*/ 3157 h 3158"/>
                <a:gd name="T8" fmla="*/ 3429 w 4348"/>
                <a:gd name="T9" fmla="*/ 1581 h 3158"/>
                <a:gd name="T10" fmla="*/ 4348 w 4348"/>
                <a:gd name="T11" fmla="*/ 622 h 3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48" h="3158" fill="none" extrusionOk="0">
                  <a:moveTo>
                    <a:pt x="1" y="0"/>
                  </a:moveTo>
                  <a:cubicBezTo>
                    <a:pt x="6" y="5"/>
                    <a:pt x="6" y="10"/>
                    <a:pt x="11" y="15"/>
                  </a:cubicBezTo>
                  <a:cubicBezTo>
                    <a:pt x="568" y="1059"/>
                    <a:pt x="1160" y="2088"/>
                    <a:pt x="1793" y="3092"/>
                  </a:cubicBezTo>
                  <a:cubicBezTo>
                    <a:pt x="1808" y="3112"/>
                    <a:pt x="1823" y="3137"/>
                    <a:pt x="1833" y="3157"/>
                  </a:cubicBezTo>
                  <a:cubicBezTo>
                    <a:pt x="2375" y="2640"/>
                    <a:pt x="2907" y="2113"/>
                    <a:pt x="3429" y="1581"/>
                  </a:cubicBezTo>
                  <a:cubicBezTo>
                    <a:pt x="3740" y="1265"/>
                    <a:pt x="4046" y="949"/>
                    <a:pt x="4348" y="62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1" name="Google Shape;1748;p9">
              <a:extLst>
                <a:ext uri="{FF2B5EF4-FFF2-40B4-BE49-F238E27FC236}">
                  <a16:creationId xmlns:a16="http://schemas.microsoft.com/office/drawing/2014/main" id="{9BC6107C-DA00-D393-0166-4C7D87D2F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8600" y="3569225"/>
              <a:ext cx="92625" cy="57375"/>
            </a:xfrm>
            <a:custGeom>
              <a:avLst/>
              <a:gdLst>
                <a:gd name="T0" fmla="*/ 1 w 3705"/>
                <a:gd name="T1" fmla="*/ 0 h 2295"/>
                <a:gd name="T2" fmla="*/ 1391 w 3705"/>
                <a:gd name="T3" fmla="*/ 2204 h 2295"/>
                <a:gd name="T4" fmla="*/ 1456 w 3705"/>
                <a:gd name="T5" fmla="*/ 2294 h 2295"/>
                <a:gd name="T6" fmla="*/ 2756 w 3705"/>
                <a:gd name="T7" fmla="*/ 1095 h 2295"/>
                <a:gd name="T8" fmla="*/ 3705 w 3705"/>
                <a:gd name="T9" fmla="*/ 171 h 2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5" h="2295" fill="none" extrusionOk="0">
                  <a:moveTo>
                    <a:pt x="1" y="0"/>
                  </a:moveTo>
                  <a:cubicBezTo>
                    <a:pt x="402" y="773"/>
                    <a:pt x="864" y="1511"/>
                    <a:pt x="1391" y="2204"/>
                  </a:cubicBezTo>
                  <a:cubicBezTo>
                    <a:pt x="1411" y="2239"/>
                    <a:pt x="1431" y="2264"/>
                    <a:pt x="1456" y="2294"/>
                  </a:cubicBezTo>
                  <a:cubicBezTo>
                    <a:pt x="1893" y="1908"/>
                    <a:pt x="2330" y="1506"/>
                    <a:pt x="2756" y="1095"/>
                  </a:cubicBezTo>
                  <a:cubicBezTo>
                    <a:pt x="3078" y="783"/>
                    <a:pt x="3399" y="477"/>
                    <a:pt x="3705" y="17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2" name="Google Shape;1749;p9">
              <a:extLst>
                <a:ext uri="{FF2B5EF4-FFF2-40B4-BE49-F238E27FC236}">
                  <a16:creationId xmlns:a16="http://schemas.microsoft.com/office/drawing/2014/main" id="{BE302022-520F-42D1-BDBB-CAB39F91B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5100" y="3433325"/>
              <a:ext cx="29150" cy="278100"/>
            </a:xfrm>
            <a:custGeom>
              <a:avLst/>
              <a:gdLst>
                <a:gd name="T0" fmla="*/ 1075 w 1166"/>
                <a:gd name="T1" fmla="*/ 1 h 11124"/>
                <a:gd name="T2" fmla="*/ 919 w 1166"/>
                <a:gd name="T3" fmla="*/ 1552 h 11124"/>
                <a:gd name="T4" fmla="*/ 573 w 1166"/>
                <a:gd name="T5" fmla="*/ 3574 h 11124"/>
                <a:gd name="T6" fmla="*/ 96 w 1166"/>
                <a:gd name="T7" fmla="*/ 6531 h 11124"/>
                <a:gd name="T8" fmla="*/ 16 w 1166"/>
                <a:gd name="T9" fmla="*/ 7545 h 11124"/>
                <a:gd name="T10" fmla="*/ 36 w 1166"/>
                <a:gd name="T11" fmla="*/ 8478 h 11124"/>
                <a:gd name="T12" fmla="*/ 1090 w 1166"/>
                <a:gd name="T13" fmla="*/ 11123 h 1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6" h="11124" fill="none" extrusionOk="0">
                  <a:moveTo>
                    <a:pt x="1075" y="1"/>
                  </a:moveTo>
                  <a:cubicBezTo>
                    <a:pt x="1165" y="553"/>
                    <a:pt x="1000" y="1009"/>
                    <a:pt x="919" y="1552"/>
                  </a:cubicBezTo>
                  <a:cubicBezTo>
                    <a:pt x="824" y="2229"/>
                    <a:pt x="699" y="2902"/>
                    <a:pt x="573" y="3574"/>
                  </a:cubicBezTo>
                  <a:cubicBezTo>
                    <a:pt x="392" y="4558"/>
                    <a:pt x="207" y="5542"/>
                    <a:pt x="96" y="6531"/>
                  </a:cubicBezTo>
                  <a:cubicBezTo>
                    <a:pt x="61" y="6867"/>
                    <a:pt x="36" y="7208"/>
                    <a:pt x="16" y="7545"/>
                  </a:cubicBezTo>
                  <a:cubicBezTo>
                    <a:pt x="1" y="7851"/>
                    <a:pt x="11" y="8167"/>
                    <a:pt x="36" y="8478"/>
                  </a:cubicBezTo>
                  <a:cubicBezTo>
                    <a:pt x="126" y="9452"/>
                    <a:pt x="443" y="10401"/>
                    <a:pt x="1090" y="111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3" name="Google Shape;1750;p9">
              <a:extLst>
                <a:ext uri="{FF2B5EF4-FFF2-40B4-BE49-F238E27FC236}">
                  <a16:creationId xmlns:a16="http://schemas.microsoft.com/office/drawing/2014/main" id="{1B1494FF-8959-6CDA-DEEC-A5D66DDC1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4000" y="3758325"/>
              <a:ext cx="130525" cy="86350"/>
            </a:xfrm>
            <a:custGeom>
              <a:avLst/>
              <a:gdLst>
                <a:gd name="T0" fmla="*/ 0 w 5221"/>
                <a:gd name="T1" fmla="*/ 1647 h 3454"/>
                <a:gd name="T2" fmla="*/ 31 w 5221"/>
                <a:gd name="T3" fmla="*/ 1667 h 3454"/>
                <a:gd name="T4" fmla="*/ 2580 w 5221"/>
                <a:gd name="T5" fmla="*/ 3434 h 3454"/>
                <a:gd name="T6" fmla="*/ 2580 w 5221"/>
                <a:gd name="T7" fmla="*/ 3434 h 3454"/>
                <a:gd name="T8" fmla="*/ 2616 w 5221"/>
                <a:gd name="T9" fmla="*/ 3454 h 3454"/>
                <a:gd name="T10" fmla="*/ 5206 w 5221"/>
                <a:gd name="T11" fmla="*/ 16 h 3454"/>
                <a:gd name="T12" fmla="*/ 5221 w 5221"/>
                <a:gd name="T13" fmla="*/ 1 h 3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21" h="3454" fill="none" extrusionOk="0">
                  <a:moveTo>
                    <a:pt x="0" y="1647"/>
                  </a:moveTo>
                  <a:cubicBezTo>
                    <a:pt x="11" y="1657"/>
                    <a:pt x="16" y="1662"/>
                    <a:pt x="31" y="1667"/>
                  </a:cubicBezTo>
                  <a:cubicBezTo>
                    <a:pt x="879" y="2254"/>
                    <a:pt x="1732" y="2846"/>
                    <a:pt x="2580" y="3434"/>
                  </a:cubicBezTo>
                  <a:cubicBezTo>
                    <a:pt x="2595" y="3439"/>
                    <a:pt x="2606" y="3449"/>
                    <a:pt x="2616" y="3454"/>
                  </a:cubicBezTo>
                  <a:cubicBezTo>
                    <a:pt x="3429" y="2299"/>
                    <a:pt x="4317" y="1120"/>
                    <a:pt x="5206" y="16"/>
                  </a:cubicBezTo>
                  <a:cubicBezTo>
                    <a:pt x="5211" y="11"/>
                    <a:pt x="5216" y="6"/>
                    <a:pt x="5221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4" name="Google Shape;1751;p9">
              <a:extLst>
                <a:ext uri="{FF2B5EF4-FFF2-40B4-BE49-F238E27FC236}">
                  <a16:creationId xmlns:a16="http://schemas.microsoft.com/office/drawing/2014/main" id="{2656F6C2-712E-80A2-6EE5-5083614A8C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800" y="3914425"/>
              <a:ext cx="123375" cy="66275"/>
            </a:xfrm>
            <a:custGeom>
              <a:avLst/>
              <a:gdLst>
                <a:gd name="T0" fmla="*/ 1 w 4935"/>
                <a:gd name="T1" fmla="*/ 1085 h 2651"/>
                <a:gd name="T2" fmla="*/ 101 w 4935"/>
                <a:gd name="T3" fmla="*/ 1135 h 2651"/>
                <a:gd name="T4" fmla="*/ 1351 w 4935"/>
                <a:gd name="T5" fmla="*/ 1928 h 2651"/>
                <a:gd name="T6" fmla="*/ 2837 w 4935"/>
                <a:gd name="T7" fmla="*/ 2565 h 2651"/>
                <a:gd name="T8" fmla="*/ 3073 w 4935"/>
                <a:gd name="T9" fmla="*/ 2651 h 2651"/>
                <a:gd name="T10" fmla="*/ 4935 w 4935"/>
                <a:gd name="T11" fmla="*/ 1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35" h="2651" fill="none" extrusionOk="0">
                  <a:moveTo>
                    <a:pt x="1" y="1085"/>
                  </a:moveTo>
                  <a:cubicBezTo>
                    <a:pt x="36" y="1100"/>
                    <a:pt x="66" y="1120"/>
                    <a:pt x="101" y="1135"/>
                  </a:cubicBezTo>
                  <a:cubicBezTo>
                    <a:pt x="533" y="1356"/>
                    <a:pt x="904" y="1707"/>
                    <a:pt x="1351" y="1928"/>
                  </a:cubicBezTo>
                  <a:cubicBezTo>
                    <a:pt x="1833" y="2164"/>
                    <a:pt x="2330" y="2380"/>
                    <a:pt x="2837" y="2565"/>
                  </a:cubicBezTo>
                  <a:cubicBezTo>
                    <a:pt x="2917" y="2595"/>
                    <a:pt x="2997" y="2626"/>
                    <a:pt x="3073" y="2651"/>
                  </a:cubicBezTo>
                  <a:cubicBezTo>
                    <a:pt x="3665" y="1762"/>
                    <a:pt x="4277" y="839"/>
                    <a:pt x="493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5" name="Google Shape;1752;p9">
              <a:extLst>
                <a:ext uri="{FF2B5EF4-FFF2-40B4-BE49-F238E27FC236}">
                  <a16:creationId xmlns:a16="http://schemas.microsoft.com/office/drawing/2014/main" id="{336F0877-DBBB-7817-8922-1F339EEF9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375" y="3719300"/>
              <a:ext cx="69925" cy="48975"/>
            </a:xfrm>
            <a:custGeom>
              <a:avLst/>
              <a:gdLst>
                <a:gd name="T0" fmla="*/ 1 w 2797"/>
                <a:gd name="T1" fmla="*/ 1958 h 1959"/>
                <a:gd name="T2" fmla="*/ 156 w 2797"/>
                <a:gd name="T3" fmla="*/ 1923 h 1959"/>
                <a:gd name="T4" fmla="*/ 1145 w 2797"/>
                <a:gd name="T5" fmla="*/ 1712 h 1959"/>
                <a:gd name="T6" fmla="*/ 2797 w 2797"/>
                <a:gd name="T7" fmla="*/ 1361 h 1959"/>
                <a:gd name="T8" fmla="*/ 2791 w 2797"/>
                <a:gd name="T9" fmla="*/ 1356 h 1959"/>
                <a:gd name="T10" fmla="*/ 2320 w 2797"/>
                <a:gd name="T11" fmla="*/ 1 h 1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97" h="1959" fill="none" extrusionOk="0">
                  <a:moveTo>
                    <a:pt x="1" y="1958"/>
                  </a:moveTo>
                  <a:cubicBezTo>
                    <a:pt x="51" y="1948"/>
                    <a:pt x="106" y="1933"/>
                    <a:pt x="156" y="1923"/>
                  </a:cubicBezTo>
                  <a:cubicBezTo>
                    <a:pt x="488" y="1853"/>
                    <a:pt x="819" y="1782"/>
                    <a:pt x="1145" y="1712"/>
                  </a:cubicBezTo>
                  <a:cubicBezTo>
                    <a:pt x="1697" y="1597"/>
                    <a:pt x="2244" y="1476"/>
                    <a:pt x="2797" y="1361"/>
                  </a:cubicBezTo>
                  <a:cubicBezTo>
                    <a:pt x="2797" y="1361"/>
                    <a:pt x="2791" y="1361"/>
                    <a:pt x="2791" y="1356"/>
                  </a:cubicBezTo>
                  <a:cubicBezTo>
                    <a:pt x="2616" y="914"/>
                    <a:pt x="2500" y="447"/>
                    <a:pt x="2320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6" name="Google Shape;1753;p9">
              <a:extLst>
                <a:ext uri="{FF2B5EF4-FFF2-40B4-BE49-F238E27FC236}">
                  <a16:creationId xmlns:a16="http://schemas.microsoft.com/office/drawing/2014/main" id="{8744CC43-B235-FD99-8F0D-3D81D2AF7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125" y="3757450"/>
              <a:ext cx="49100" cy="74925"/>
            </a:xfrm>
            <a:custGeom>
              <a:avLst/>
              <a:gdLst>
                <a:gd name="T0" fmla="*/ 1 w 1964"/>
                <a:gd name="T1" fmla="*/ 2997 h 2997"/>
                <a:gd name="T2" fmla="*/ 36 w 1964"/>
                <a:gd name="T3" fmla="*/ 2987 h 2997"/>
                <a:gd name="T4" fmla="*/ 1853 w 1964"/>
                <a:gd name="T5" fmla="*/ 2510 h 2997"/>
                <a:gd name="T6" fmla="*/ 1883 w 1964"/>
                <a:gd name="T7" fmla="*/ 2500 h 2997"/>
                <a:gd name="T8" fmla="*/ 1933 w 1964"/>
                <a:gd name="T9" fmla="*/ 0 h 2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4" h="2997" fill="none" extrusionOk="0">
                  <a:moveTo>
                    <a:pt x="1" y="2997"/>
                  </a:moveTo>
                  <a:cubicBezTo>
                    <a:pt x="11" y="2992"/>
                    <a:pt x="26" y="2987"/>
                    <a:pt x="36" y="2987"/>
                  </a:cubicBezTo>
                  <a:cubicBezTo>
                    <a:pt x="633" y="2796"/>
                    <a:pt x="1241" y="2641"/>
                    <a:pt x="1853" y="2510"/>
                  </a:cubicBezTo>
                  <a:cubicBezTo>
                    <a:pt x="1863" y="2505"/>
                    <a:pt x="1873" y="2505"/>
                    <a:pt x="1883" y="2500"/>
                  </a:cubicBezTo>
                  <a:cubicBezTo>
                    <a:pt x="1933" y="1672"/>
                    <a:pt x="1964" y="834"/>
                    <a:pt x="1933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7" name="Google Shape;1754;p9">
              <a:extLst>
                <a:ext uri="{FF2B5EF4-FFF2-40B4-BE49-F238E27FC236}">
                  <a16:creationId xmlns:a16="http://schemas.microsoft.com/office/drawing/2014/main" id="{D899E4BD-9594-879F-1E79-02876CCBD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025" y="3739875"/>
              <a:ext cx="95525" cy="59875"/>
            </a:xfrm>
            <a:custGeom>
              <a:avLst/>
              <a:gdLst>
                <a:gd name="T0" fmla="*/ 0 w 3821"/>
                <a:gd name="T1" fmla="*/ 1 h 2395"/>
                <a:gd name="T2" fmla="*/ 999 w 3821"/>
                <a:gd name="T3" fmla="*/ 889 h 2395"/>
                <a:gd name="T4" fmla="*/ 1862 w 3821"/>
                <a:gd name="T5" fmla="*/ 1266 h 2395"/>
                <a:gd name="T6" fmla="*/ 3820 w 3821"/>
                <a:gd name="T7" fmla="*/ 2395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1" h="2395" fill="none" extrusionOk="0">
                  <a:moveTo>
                    <a:pt x="0" y="1"/>
                  </a:moveTo>
                  <a:cubicBezTo>
                    <a:pt x="236" y="392"/>
                    <a:pt x="598" y="673"/>
                    <a:pt x="999" y="889"/>
                  </a:cubicBezTo>
                  <a:cubicBezTo>
                    <a:pt x="1280" y="1035"/>
                    <a:pt x="1571" y="1155"/>
                    <a:pt x="1862" y="1266"/>
                  </a:cubicBezTo>
                  <a:cubicBezTo>
                    <a:pt x="2580" y="1537"/>
                    <a:pt x="3338" y="1803"/>
                    <a:pt x="3820" y="239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8" name="Google Shape;1755;p9">
              <a:extLst>
                <a:ext uri="{FF2B5EF4-FFF2-40B4-BE49-F238E27FC236}">
                  <a16:creationId xmlns:a16="http://schemas.microsoft.com/office/drawing/2014/main" id="{741DAD24-EAB4-11F4-E28E-8F8510CFE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7325" y="3796975"/>
              <a:ext cx="59750" cy="65775"/>
            </a:xfrm>
            <a:custGeom>
              <a:avLst/>
              <a:gdLst>
                <a:gd name="T0" fmla="*/ 0 w 2390"/>
                <a:gd name="T1" fmla="*/ 2631 h 2631"/>
                <a:gd name="T2" fmla="*/ 61 w 2390"/>
                <a:gd name="T3" fmla="*/ 2621 h 2631"/>
                <a:gd name="T4" fmla="*/ 2284 w 2390"/>
                <a:gd name="T5" fmla="*/ 2229 h 2631"/>
                <a:gd name="T6" fmla="*/ 2359 w 2390"/>
                <a:gd name="T7" fmla="*/ 2219 h 2631"/>
                <a:gd name="T8" fmla="*/ 2369 w 2390"/>
                <a:gd name="T9" fmla="*/ 76 h 2631"/>
                <a:gd name="T10" fmla="*/ 2374 w 2390"/>
                <a:gd name="T11" fmla="*/ 0 h 2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0" h="2631" fill="none" extrusionOk="0">
                  <a:moveTo>
                    <a:pt x="0" y="2631"/>
                  </a:moveTo>
                  <a:cubicBezTo>
                    <a:pt x="20" y="2626"/>
                    <a:pt x="40" y="2621"/>
                    <a:pt x="61" y="2621"/>
                  </a:cubicBezTo>
                  <a:cubicBezTo>
                    <a:pt x="793" y="2450"/>
                    <a:pt x="1536" y="2324"/>
                    <a:pt x="2284" y="2229"/>
                  </a:cubicBezTo>
                  <a:cubicBezTo>
                    <a:pt x="2309" y="2224"/>
                    <a:pt x="2334" y="2224"/>
                    <a:pt x="2359" y="2219"/>
                  </a:cubicBezTo>
                  <a:cubicBezTo>
                    <a:pt x="2389" y="1516"/>
                    <a:pt x="2349" y="778"/>
                    <a:pt x="2369" y="76"/>
                  </a:cubicBezTo>
                  <a:cubicBezTo>
                    <a:pt x="2369" y="51"/>
                    <a:pt x="2374" y="26"/>
                    <a:pt x="2374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9" name="Google Shape;1756;p9">
              <a:extLst>
                <a:ext uri="{FF2B5EF4-FFF2-40B4-BE49-F238E27FC236}">
                  <a16:creationId xmlns:a16="http://schemas.microsoft.com/office/drawing/2014/main" id="{D0E1E2D3-AD47-FCDD-ECCD-443027C60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525" y="3960100"/>
              <a:ext cx="76425" cy="58875"/>
            </a:xfrm>
            <a:custGeom>
              <a:avLst/>
              <a:gdLst>
                <a:gd name="T0" fmla="*/ 0 w 3057"/>
                <a:gd name="T1" fmla="*/ 2023 h 2355"/>
                <a:gd name="T2" fmla="*/ 798 w 3057"/>
                <a:gd name="T3" fmla="*/ 2084 h 2355"/>
                <a:gd name="T4" fmla="*/ 3057 w 3057"/>
                <a:gd name="T5" fmla="*/ 2355 h 2355"/>
                <a:gd name="T6" fmla="*/ 3052 w 3057"/>
                <a:gd name="T7" fmla="*/ 2324 h 2355"/>
                <a:gd name="T8" fmla="*/ 2640 w 3057"/>
                <a:gd name="T9" fmla="*/ 31 h 2355"/>
                <a:gd name="T10" fmla="*/ 2635 w 3057"/>
                <a:gd name="T11" fmla="*/ 1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57" h="2355" fill="none" extrusionOk="0">
                  <a:moveTo>
                    <a:pt x="0" y="2023"/>
                  </a:moveTo>
                  <a:cubicBezTo>
                    <a:pt x="266" y="2038"/>
                    <a:pt x="532" y="2058"/>
                    <a:pt x="798" y="2084"/>
                  </a:cubicBezTo>
                  <a:cubicBezTo>
                    <a:pt x="1556" y="2154"/>
                    <a:pt x="2309" y="2249"/>
                    <a:pt x="3057" y="2355"/>
                  </a:cubicBezTo>
                  <a:cubicBezTo>
                    <a:pt x="3057" y="2345"/>
                    <a:pt x="3052" y="2335"/>
                    <a:pt x="3052" y="2324"/>
                  </a:cubicBezTo>
                  <a:cubicBezTo>
                    <a:pt x="2916" y="1557"/>
                    <a:pt x="2781" y="794"/>
                    <a:pt x="2640" y="31"/>
                  </a:cubicBezTo>
                  <a:cubicBezTo>
                    <a:pt x="2640" y="21"/>
                    <a:pt x="2640" y="11"/>
                    <a:pt x="263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0" name="Google Shape;1757;p9">
              <a:extLst>
                <a:ext uri="{FF2B5EF4-FFF2-40B4-BE49-F238E27FC236}">
                  <a16:creationId xmlns:a16="http://schemas.microsoft.com/office/drawing/2014/main" id="{27F352ED-8DDB-AC36-334F-D8E8863A4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800" y="3980550"/>
              <a:ext cx="51600" cy="80475"/>
            </a:xfrm>
            <a:custGeom>
              <a:avLst/>
              <a:gdLst>
                <a:gd name="T0" fmla="*/ 0 w 2064"/>
                <a:gd name="T1" fmla="*/ 1 h 3219"/>
                <a:gd name="T2" fmla="*/ 422 w 2064"/>
                <a:gd name="T3" fmla="*/ 1266 h 3219"/>
                <a:gd name="T4" fmla="*/ 2063 w 2064"/>
                <a:gd name="T5" fmla="*/ 3218 h 3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64" h="3219" fill="none" extrusionOk="0">
                  <a:moveTo>
                    <a:pt x="0" y="1"/>
                  </a:moveTo>
                  <a:cubicBezTo>
                    <a:pt x="86" y="442"/>
                    <a:pt x="226" y="864"/>
                    <a:pt x="422" y="1266"/>
                  </a:cubicBezTo>
                  <a:cubicBezTo>
                    <a:pt x="799" y="2039"/>
                    <a:pt x="1361" y="2721"/>
                    <a:pt x="2063" y="321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891" name="Google Shape;1758;p9">
            <a:extLst>
              <a:ext uri="{FF2B5EF4-FFF2-40B4-BE49-F238E27FC236}">
                <a16:creationId xmlns:a16="http://schemas.microsoft.com/office/drawing/2014/main" id="{883E49DF-CA03-9009-69FC-238197C6645C}"/>
              </a:ext>
            </a:extLst>
          </p:cNvPr>
          <p:cNvGrpSpPr>
            <a:grpSpLocks/>
          </p:cNvGrpSpPr>
          <p:nvPr/>
        </p:nvGrpSpPr>
        <p:grpSpPr bwMode="auto">
          <a:xfrm>
            <a:off x="14406563" y="9310688"/>
            <a:ext cx="3579812" cy="1174750"/>
            <a:chOff x="1656825" y="3872400"/>
            <a:chExt cx="835625" cy="274075"/>
          </a:xfrm>
        </p:grpSpPr>
        <p:sp>
          <p:nvSpPr>
            <p:cNvPr id="1892" name="Google Shape;1759;p9">
              <a:extLst>
                <a:ext uri="{FF2B5EF4-FFF2-40B4-BE49-F238E27FC236}">
                  <a16:creationId xmlns:a16="http://schemas.microsoft.com/office/drawing/2014/main" id="{B74EB334-9ADC-0D40-221A-56AB4CAC1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3" name="Google Shape;1760;p9">
              <a:extLst>
                <a:ext uri="{FF2B5EF4-FFF2-40B4-BE49-F238E27FC236}">
                  <a16:creationId xmlns:a16="http://schemas.microsoft.com/office/drawing/2014/main" id="{0623DB67-A83C-39EB-5B2B-DD43707D8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4" name="Google Shape;1761;p9">
              <a:extLst>
                <a:ext uri="{FF2B5EF4-FFF2-40B4-BE49-F238E27FC236}">
                  <a16:creationId xmlns:a16="http://schemas.microsoft.com/office/drawing/2014/main" id="{51F2BD3F-014A-F240-BDD0-D810E3E73C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5" name="Google Shape;1762;p9">
              <a:extLst>
                <a:ext uri="{FF2B5EF4-FFF2-40B4-BE49-F238E27FC236}">
                  <a16:creationId xmlns:a16="http://schemas.microsoft.com/office/drawing/2014/main" id="{2143904C-70EB-2E75-EA04-F7B312CC2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6" name="Google Shape;1763;p9">
              <a:extLst>
                <a:ext uri="{FF2B5EF4-FFF2-40B4-BE49-F238E27FC236}">
                  <a16:creationId xmlns:a16="http://schemas.microsoft.com/office/drawing/2014/main" id="{A755E52E-97FB-FE8A-16B5-B3880C0E7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7" name="Google Shape;1764;p9">
              <a:extLst>
                <a:ext uri="{FF2B5EF4-FFF2-40B4-BE49-F238E27FC236}">
                  <a16:creationId xmlns:a16="http://schemas.microsoft.com/office/drawing/2014/main" id="{CBDED73F-B6C0-33FE-B5A5-946E52DCF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8" name="Google Shape;1765;p9">
              <a:extLst>
                <a:ext uri="{FF2B5EF4-FFF2-40B4-BE49-F238E27FC236}">
                  <a16:creationId xmlns:a16="http://schemas.microsoft.com/office/drawing/2014/main" id="{73353715-65BA-26BB-55B6-24C3A3104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9" name="Google Shape;1766;p9">
              <a:extLst>
                <a:ext uri="{FF2B5EF4-FFF2-40B4-BE49-F238E27FC236}">
                  <a16:creationId xmlns:a16="http://schemas.microsoft.com/office/drawing/2014/main" id="{59356324-A386-743F-88A0-D0E35764C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0" name="Google Shape;1767;p9">
              <a:extLst>
                <a:ext uri="{FF2B5EF4-FFF2-40B4-BE49-F238E27FC236}">
                  <a16:creationId xmlns:a16="http://schemas.microsoft.com/office/drawing/2014/main" id="{49EE418F-46F9-C755-0817-C085AA824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1" name="Google Shape;1768;p9">
              <a:extLst>
                <a:ext uri="{FF2B5EF4-FFF2-40B4-BE49-F238E27FC236}">
                  <a16:creationId xmlns:a16="http://schemas.microsoft.com/office/drawing/2014/main" id="{902DF7E0-2B4D-836C-643B-677C8A870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2" name="Google Shape;1769;p9">
              <a:extLst>
                <a:ext uri="{FF2B5EF4-FFF2-40B4-BE49-F238E27FC236}">
                  <a16:creationId xmlns:a16="http://schemas.microsoft.com/office/drawing/2014/main" id="{0AD2BB97-DE77-D263-8AEA-12ADB3244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3" name="Google Shape;1770;p9">
              <a:extLst>
                <a:ext uri="{FF2B5EF4-FFF2-40B4-BE49-F238E27FC236}">
                  <a16:creationId xmlns:a16="http://schemas.microsoft.com/office/drawing/2014/main" id="{6384F8D5-2EBB-6123-7475-294F40C1C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4" name="Google Shape;1771;p9">
              <a:extLst>
                <a:ext uri="{FF2B5EF4-FFF2-40B4-BE49-F238E27FC236}">
                  <a16:creationId xmlns:a16="http://schemas.microsoft.com/office/drawing/2014/main" id="{55D7451B-1B9D-DE91-4827-5375A70C3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5" name="Google Shape;1772;p9">
              <a:extLst>
                <a:ext uri="{FF2B5EF4-FFF2-40B4-BE49-F238E27FC236}">
                  <a16:creationId xmlns:a16="http://schemas.microsoft.com/office/drawing/2014/main" id="{4B421412-461A-D178-C2BF-7AFF78008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6" name="Google Shape;1773;p9">
              <a:extLst>
                <a:ext uri="{FF2B5EF4-FFF2-40B4-BE49-F238E27FC236}">
                  <a16:creationId xmlns:a16="http://schemas.microsoft.com/office/drawing/2014/main" id="{DE63E5EA-5065-2F15-AEB0-E89AE1E4A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7" name="Google Shape;1774;p9">
              <a:extLst>
                <a:ext uri="{FF2B5EF4-FFF2-40B4-BE49-F238E27FC236}">
                  <a16:creationId xmlns:a16="http://schemas.microsoft.com/office/drawing/2014/main" id="{BC5AAC05-BE52-6599-3F30-B3FEF0983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8" name="Google Shape;1775;p9">
              <a:extLst>
                <a:ext uri="{FF2B5EF4-FFF2-40B4-BE49-F238E27FC236}">
                  <a16:creationId xmlns:a16="http://schemas.microsoft.com/office/drawing/2014/main" id="{3426A067-2487-B107-3503-0BB5914B8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9" name="Google Shape;1776;p9">
              <a:extLst>
                <a:ext uri="{FF2B5EF4-FFF2-40B4-BE49-F238E27FC236}">
                  <a16:creationId xmlns:a16="http://schemas.microsoft.com/office/drawing/2014/main" id="{B43E1417-4CF2-0BB0-B31A-0BC699DB1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0" name="Google Shape;1777;p9">
              <a:extLst>
                <a:ext uri="{FF2B5EF4-FFF2-40B4-BE49-F238E27FC236}">
                  <a16:creationId xmlns:a16="http://schemas.microsoft.com/office/drawing/2014/main" id="{4E305224-B0CD-0BD5-D05C-46FADEDB3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1" name="Google Shape;1778;p9">
              <a:extLst>
                <a:ext uri="{FF2B5EF4-FFF2-40B4-BE49-F238E27FC236}">
                  <a16:creationId xmlns:a16="http://schemas.microsoft.com/office/drawing/2014/main" id="{2EFA92F3-8FDB-144A-5FA0-B0C80403D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2" name="Google Shape;1779;p9">
              <a:extLst>
                <a:ext uri="{FF2B5EF4-FFF2-40B4-BE49-F238E27FC236}">
                  <a16:creationId xmlns:a16="http://schemas.microsoft.com/office/drawing/2014/main" id="{511C43EE-38CE-6529-9170-688F66C95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3" name="Google Shape;1780;p9">
              <a:extLst>
                <a:ext uri="{FF2B5EF4-FFF2-40B4-BE49-F238E27FC236}">
                  <a16:creationId xmlns:a16="http://schemas.microsoft.com/office/drawing/2014/main" id="{0EF8F04B-2BBF-DAB9-F04B-9E13C428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4" name="Google Shape;1781;p9">
              <a:extLst>
                <a:ext uri="{FF2B5EF4-FFF2-40B4-BE49-F238E27FC236}">
                  <a16:creationId xmlns:a16="http://schemas.microsoft.com/office/drawing/2014/main" id="{D29D3ACD-2D85-B445-88E2-695D90EAB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5" name="Google Shape;1782;p9">
              <a:extLst>
                <a:ext uri="{FF2B5EF4-FFF2-40B4-BE49-F238E27FC236}">
                  <a16:creationId xmlns:a16="http://schemas.microsoft.com/office/drawing/2014/main" id="{67B9876B-33A8-35BC-5CC2-C4D943B87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6" name="Google Shape;1783;p9">
              <a:extLst>
                <a:ext uri="{FF2B5EF4-FFF2-40B4-BE49-F238E27FC236}">
                  <a16:creationId xmlns:a16="http://schemas.microsoft.com/office/drawing/2014/main" id="{BA4F0E3D-2D3B-724D-E649-6CF717FC2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7" name="Google Shape;1784;p9">
              <a:extLst>
                <a:ext uri="{FF2B5EF4-FFF2-40B4-BE49-F238E27FC236}">
                  <a16:creationId xmlns:a16="http://schemas.microsoft.com/office/drawing/2014/main" id="{76B2DA76-587E-9F07-20C0-62F16FF78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918" name="Google Shape;1785;p9">
            <a:extLst>
              <a:ext uri="{FF2B5EF4-FFF2-40B4-BE49-F238E27FC236}">
                <a16:creationId xmlns:a16="http://schemas.microsoft.com/office/drawing/2014/main" id="{95FC8132-A556-7C29-849C-434919BF6219}"/>
              </a:ext>
            </a:extLst>
          </p:cNvPr>
          <p:cNvGrpSpPr>
            <a:grpSpLocks/>
          </p:cNvGrpSpPr>
          <p:nvPr/>
        </p:nvGrpSpPr>
        <p:grpSpPr bwMode="auto">
          <a:xfrm>
            <a:off x="1016000" y="325438"/>
            <a:ext cx="16716375" cy="6110287"/>
            <a:chOff x="508383" y="162345"/>
            <a:chExt cx="8357957" cy="3055605"/>
          </a:xfrm>
        </p:grpSpPr>
        <p:grpSp>
          <p:nvGrpSpPr>
            <p:cNvPr id="1919" name="Google Shape;1786;p9">
              <a:extLst>
                <a:ext uri="{FF2B5EF4-FFF2-40B4-BE49-F238E27FC236}">
                  <a16:creationId xmlns:a16="http://schemas.microsoft.com/office/drawing/2014/main" id="{54568EF4-EA8C-C5BA-304D-9E78838563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6613" y="1497800"/>
              <a:ext cx="316899" cy="316978"/>
              <a:chOff x="5052650" y="3025125"/>
              <a:chExt cx="316899" cy="316978"/>
            </a:xfrm>
          </p:grpSpPr>
          <p:sp>
            <p:nvSpPr>
              <p:cNvPr id="1944" name="Google Shape;1787;p9">
                <a:extLst>
                  <a:ext uri="{FF2B5EF4-FFF2-40B4-BE49-F238E27FC236}">
                    <a16:creationId xmlns:a16="http://schemas.microsoft.com/office/drawing/2014/main" id="{AD1D9EE3-08DE-A614-8D99-C512A157B33E}"/>
                  </a:ext>
                </a:extLst>
              </p:cNvPr>
              <p:cNvSpPr/>
              <p:nvPr/>
            </p:nvSpPr>
            <p:spPr>
              <a:xfrm>
                <a:off x="5052700" y="3024959"/>
                <a:ext cx="316698" cy="316754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945" name="Google Shape;1788;p9">
                <a:extLst>
                  <a:ext uri="{FF2B5EF4-FFF2-40B4-BE49-F238E27FC236}">
                    <a16:creationId xmlns:a16="http://schemas.microsoft.com/office/drawing/2014/main" id="{711F1F3D-AC42-C4F0-EFB8-F0A93CF16FD8}"/>
                  </a:ext>
                </a:extLst>
              </p:cNvPr>
              <p:cNvSpPr/>
              <p:nvPr/>
            </p:nvSpPr>
            <p:spPr>
              <a:xfrm>
                <a:off x="5108261" y="3194847"/>
                <a:ext cx="85723" cy="84944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946" name="Google Shape;1789;p9">
                <a:extLst>
                  <a:ext uri="{FF2B5EF4-FFF2-40B4-BE49-F238E27FC236}">
                    <a16:creationId xmlns:a16="http://schemas.microsoft.com/office/drawing/2014/main" id="{245057D1-3C7C-4BEB-7C6D-9EE10EF2546F}"/>
                  </a:ext>
                </a:extLst>
              </p:cNvPr>
              <p:cNvSpPr/>
              <p:nvPr/>
            </p:nvSpPr>
            <p:spPr>
              <a:xfrm>
                <a:off x="5163822" y="3190084"/>
                <a:ext cx="35718" cy="3175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</p:grpSp>
        <p:grpSp>
          <p:nvGrpSpPr>
            <p:cNvPr id="1920" name="Google Shape;1790;p9">
              <a:extLst>
                <a:ext uri="{FF2B5EF4-FFF2-40B4-BE49-F238E27FC236}">
                  <a16:creationId xmlns:a16="http://schemas.microsoft.com/office/drawing/2014/main" id="{527FF074-BF8F-B454-BEF6-3EE99093B3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16474" y="2253182"/>
              <a:ext cx="120724" cy="120609"/>
              <a:chOff x="4788500" y="2618450"/>
              <a:chExt cx="130400" cy="130275"/>
            </a:xfrm>
          </p:grpSpPr>
          <p:sp>
            <p:nvSpPr>
              <p:cNvPr id="1942" name="Google Shape;1791;p9">
                <a:extLst>
                  <a:ext uri="{FF2B5EF4-FFF2-40B4-BE49-F238E27FC236}">
                    <a16:creationId xmlns:a16="http://schemas.microsoft.com/office/drawing/2014/main" id="{92AB4783-0883-0584-8225-51FFE10D80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43" name="Google Shape;1792;p9">
                <a:extLst>
                  <a:ext uri="{FF2B5EF4-FFF2-40B4-BE49-F238E27FC236}">
                    <a16:creationId xmlns:a16="http://schemas.microsoft.com/office/drawing/2014/main" id="{31CFA8A2-17B7-9914-071A-6EF6B98ED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921" name="Google Shape;1793;p9">
              <a:extLst>
                <a:ext uri="{FF2B5EF4-FFF2-40B4-BE49-F238E27FC236}">
                  <a16:creationId xmlns:a16="http://schemas.microsoft.com/office/drawing/2014/main" id="{97A7EF13-DD9B-847A-1EC4-B28547E26E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96989" y="2571746"/>
              <a:ext cx="169351" cy="169361"/>
              <a:chOff x="5052650" y="3025125"/>
              <a:chExt cx="316899" cy="316978"/>
            </a:xfrm>
          </p:grpSpPr>
          <p:sp>
            <p:nvSpPr>
              <p:cNvPr id="1939" name="Google Shape;1794;p9">
                <a:extLst>
                  <a:ext uri="{FF2B5EF4-FFF2-40B4-BE49-F238E27FC236}">
                    <a16:creationId xmlns:a16="http://schemas.microsoft.com/office/drawing/2014/main" id="{2676CEA5-E74D-1D76-49B5-25507E35C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2650" y="3025125"/>
                <a:ext cx="316899" cy="316978"/>
              </a:xfrm>
              <a:custGeom>
                <a:avLst/>
                <a:gdLst>
                  <a:gd name="T0" fmla="*/ 2008 w 4011"/>
                  <a:gd name="T1" fmla="*/ 1 h 4012"/>
                  <a:gd name="T2" fmla="*/ 0 w 4011"/>
                  <a:gd name="T3" fmla="*/ 2003 h 4012"/>
                  <a:gd name="T4" fmla="*/ 2008 w 4011"/>
                  <a:gd name="T5" fmla="*/ 4011 h 4012"/>
                  <a:gd name="T6" fmla="*/ 4011 w 4011"/>
                  <a:gd name="T7" fmla="*/ 2003 h 4012"/>
                  <a:gd name="T8" fmla="*/ 2008 w 4011"/>
                  <a:gd name="T9" fmla="*/ 1 h 4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40" name="Google Shape;1795;p9">
                <a:extLst>
                  <a:ext uri="{FF2B5EF4-FFF2-40B4-BE49-F238E27FC236}">
                    <a16:creationId xmlns:a16="http://schemas.microsoft.com/office/drawing/2014/main" id="{B95FFB4D-C77F-B09D-F461-C88A900D40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41" name="Google Shape;1796;p9">
                <a:extLst>
                  <a:ext uri="{FF2B5EF4-FFF2-40B4-BE49-F238E27FC236}">
                    <a16:creationId xmlns:a16="http://schemas.microsoft.com/office/drawing/2014/main" id="{3BD75F9A-D729-51D6-DAC8-3D442FBE8A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922" name="Google Shape;1797;p9">
              <a:extLst>
                <a:ext uri="{FF2B5EF4-FFF2-40B4-BE49-F238E27FC236}">
                  <a16:creationId xmlns:a16="http://schemas.microsoft.com/office/drawing/2014/main" id="{663E79A1-0781-57B6-B517-B2BD87D17D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31163" y="354963"/>
              <a:ext cx="120739" cy="120769"/>
              <a:chOff x="5052650" y="3025125"/>
              <a:chExt cx="316899" cy="316978"/>
            </a:xfrm>
          </p:grpSpPr>
          <p:sp>
            <p:nvSpPr>
              <p:cNvPr id="1936" name="Google Shape;1798;p9">
                <a:extLst>
                  <a:ext uri="{FF2B5EF4-FFF2-40B4-BE49-F238E27FC236}">
                    <a16:creationId xmlns:a16="http://schemas.microsoft.com/office/drawing/2014/main" id="{B743EB99-9D1B-51F1-A944-AAA19DC40ACA}"/>
                  </a:ext>
                </a:extLst>
              </p:cNvPr>
              <p:cNvSpPr/>
              <p:nvPr/>
            </p:nvSpPr>
            <p:spPr>
              <a:xfrm>
                <a:off x="5053109" y="3025892"/>
                <a:ext cx="316656" cy="316713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937" name="Google Shape;1799;p9">
                <a:extLst>
                  <a:ext uri="{FF2B5EF4-FFF2-40B4-BE49-F238E27FC236}">
                    <a16:creationId xmlns:a16="http://schemas.microsoft.com/office/drawing/2014/main" id="{98883FC0-E7D3-4FF2-AE11-B007E32EA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38" name="Google Shape;1800;p9">
                <a:extLst>
                  <a:ext uri="{FF2B5EF4-FFF2-40B4-BE49-F238E27FC236}">
                    <a16:creationId xmlns:a16="http://schemas.microsoft.com/office/drawing/2014/main" id="{BE8E1380-C31A-CD43-4524-6AF5C1D5EB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923" name="Google Shape;1801;p9">
              <a:extLst>
                <a:ext uri="{FF2B5EF4-FFF2-40B4-BE49-F238E27FC236}">
                  <a16:creationId xmlns:a16="http://schemas.microsoft.com/office/drawing/2014/main" id="{6FBDE8E3-3BDF-C4A9-55D2-E873F974FE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95856" y="2466039"/>
              <a:ext cx="211626" cy="211423"/>
              <a:chOff x="4788500" y="2618450"/>
              <a:chExt cx="130400" cy="130275"/>
            </a:xfrm>
          </p:grpSpPr>
          <p:sp>
            <p:nvSpPr>
              <p:cNvPr id="1934" name="Google Shape;1802;p9">
                <a:extLst>
                  <a:ext uri="{FF2B5EF4-FFF2-40B4-BE49-F238E27FC236}">
                    <a16:creationId xmlns:a16="http://schemas.microsoft.com/office/drawing/2014/main" id="{FAF5BDC1-5A0B-96C7-FEFB-55722940CBCB}"/>
                  </a:ext>
                </a:extLst>
              </p:cNvPr>
              <p:cNvSpPr/>
              <p:nvPr/>
            </p:nvSpPr>
            <p:spPr>
              <a:xfrm>
                <a:off x="4788331" y="2618522"/>
                <a:ext cx="130584" cy="130119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935" name="Google Shape;1803;p9">
                <a:extLst>
                  <a:ext uri="{FF2B5EF4-FFF2-40B4-BE49-F238E27FC236}">
                    <a16:creationId xmlns:a16="http://schemas.microsoft.com/office/drawing/2014/main" id="{7DA9A7D7-090C-D009-8E9E-9E2C0135B7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924" name="Google Shape;1804;p9">
              <a:extLst>
                <a:ext uri="{FF2B5EF4-FFF2-40B4-BE49-F238E27FC236}">
                  <a16:creationId xmlns:a16="http://schemas.microsoft.com/office/drawing/2014/main" id="{9FB173B2-411E-79F9-0B30-B41E9A732B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9274" y="162345"/>
              <a:ext cx="120724" cy="120609"/>
              <a:chOff x="4788500" y="2618450"/>
              <a:chExt cx="130400" cy="130275"/>
            </a:xfrm>
          </p:grpSpPr>
          <p:sp>
            <p:nvSpPr>
              <p:cNvPr id="1932" name="Google Shape;1805;p9">
                <a:extLst>
                  <a:ext uri="{FF2B5EF4-FFF2-40B4-BE49-F238E27FC236}">
                    <a16:creationId xmlns:a16="http://schemas.microsoft.com/office/drawing/2014/main" id="{94C0FA8F-97C6-597F-860C-A30F306DB6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33" name="Google Shape;1806;p9">
                <a:extLst>
                  <a:ext uri="{FF2B5EF4-FFF2-40B4-BE49-F238E27FC236}">
                    <a16:creationId xmlns:a16="http://schemas.microsoft.com/office/drawing/2014/main" id="{4EE9FE1E-A156-07CA-52CE-0E66A3390C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925" name="Google Shape;1807;p9">
              <a:extLst>
                <a:ext uri="{FF2B5EF4-FFF2-40B4-BE49-F238E27FC236}">
                  <a16:creationId xmlns:a16="http://schemas.microsoft.com/office/drawing/2014/main" id="{B79E99BB-F4E4-2841-3BBE-3141E1F99D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8383" y="3006501"/>
              <a:ext cx="211626" cy="211449"/>
              <a:chOff x="4788500" y="2618450"/>
              <a:chExt cx="130400" cy="130275"/>
            </a:xfrm>
          </p:grpSpPr>
          <p:sp>
            <p:nvSpPr>
              <p:cNvPr id="1930" name="Google Shape;1808;p9">
                <a:extLst>
                  <a:ext uri="{FF2B5EF4-FFF2-40B4-BE49-F238E27FC236}">
                    <a16:creationId xmlns:a16="http://schemas.microsoft.com/office/drawing/2014/main" id="{2CA1D2FD-0945-4402-1DB5-BBB48B3852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31" name="Google Shape;1809;p9">
                <a:extLst>
                  <a:ext uri="{FF2B5EF4-FFF2-40B4-BE49-F238E27FC236}">
                    <a16:creationId xmlns:a16="http://schemas.microsoft.com/office/drawing/2014/main" id="{B30B0D43-5971-1007-B5D8-E7FDF6052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926" name="Google Shape;1810;p9">
              <a:extLst>
                <a:ext uri="{FF2B5EF4-FFF2-40B4-BE49-F238E27FC236}">
                  <a16:creationId xmlns:a16="http://schemas.microsoft.com/office/drawing/2014/main" id="{608B89CF-1F22-5539-27A0-08149ABDA8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86013" y="659638"/>
              <a:ext cx="120739" cy="120769"/>
              <a:chOff x="5052650" y="3025125"/>
              <a:chExt cx="316899" cy="316978"/>
            </a:xfrm>
          </p:grpSpPr>
          <p:sp>
            <p:nvSpPr>
              <p:cNvPr id="1927" name="Google Shape;1811;p9">
                <a:extLst>
                  <a:ext uri="{FF2B5EF4-FFF2-40B4-BE49-F238E27FC236}">
                    <a16:creationId xmlns:a16="http://schemas.microsoft.com/office/drawing/2014/main" id="{50C5DB64-9BB5-BC3D-E70F-5732D6E23F30}"/>
                  </a:ext>
                </a:extLst>
              </p:cNvPr>
              <p:cNvSpPr/>
              <p:nvPr/>
            </p:nvSpPr>
            <p:spPr>
              <a:xfrm>
                <a:off x="5051742" y="3024257"/>
                <a:ext cx="318739" cy="318796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928" name="Google Shape;1812;p9">
                <a:extLst>
                  <a:ext uri="{FF2B5EF4-FFF2-40B4-BE49-F238E27FC236}">
                    <a16:creationId xmlns:a16="http://schemas.microsoft.com/office/drawing/2014/main" id="{F79282DB-F339-7998-C5FC-874A25010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29" name="Google Shape;1813;p9">
                <a:extLst>
                  <a:ext uri="{FF2B5EF4-FFF2-40B4-BE49-F238E27FC236}">
                    <a16:creationId xmlns:a16="http://schemas.microsoft.com/office/drawing/2014/main" id="{471EBD92-F12F-8663-F3D6-A34BB7FD0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sp>
        <p:nvSpPr>
          <p:cNvPr id="1814" name="Google Shape;1814;p9"/>
          <p:cNvSpPr txBox="1">
            <a:spLocks noGrp="1"/>
          </p:cNvSpPr>
          <p:nvPr>
            <p:ph type="title"/>
          </p:nvPr>
        </p:nvSpPr>
        <p:spPr>
          <a:xfrm>
            <a:off x="5078100" y="2096850"/>
            <a:ext cx="8131800" cy="2814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17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9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9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9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9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9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9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9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9000"/>
            </a:lvl9pPr>
          </a:lstStyle>
          <a:p>
            <a:endParaRPr/>
          </a:p>
        </p:txBody>
      </p:sp>
      <p:sp>
        <p:nvSpPr>
          <p:cNvPr id="1815" name="Google Shape;1815;p9"/>
          <p:cNvSpPr txBox="1">
            <a:spLocks noGrp="1"/>
          </p:cNvSpPr>
          <p:nvPr>
            <p:ph type="subTitle" idx="1"/>
          </p:nvPr>
        </p:nvSpPr>
        <p:spPr>
          <a:xfrm>
            <a:off x="5566200" y="4910450"/>
            <a:ext cx="7155600" cy="191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012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17;p10">
            <a:extLst>
              <a:ext uri="{FF2B5EF4-FFF2-40B4-BE49-F238E27FC236}">
                <a16:creationId xmlns:a16="http://schemas.microsoft.com/office/drawing/2014/main" id="{E6660A82-7EA9-C821-4D2C-D74D185C6778}"/>
              </a:ext>
            </a:extLst>
          </p:cNvPr>
          <p:cNvSpPr>
            <a:spLocks/>
          </p:cNvSpPr>
          <p:nvPr/>
        </p:nvSpPr>
        <p:spPr bwMode="auto">
          <a:xfrm flipH="1">
            <a:off x="-88900" y="6292850"/>
            <a:ext cx="19046825" cy="5611813"/>
          </a:xfrm>
          <a:custGeom>
            <a:avLst/>
            <a:gdLst>
              <a:gd name="T0" fmla="*/ 2987 w 118908"/>
              <a:gd name="T1" fmla="*/ 1 h 80897"/>
              <a:gd name="T2" fmla="*/ 0 w 118908"/>
              <a:gd name="T3" fmla="*/ 80596 h 80897"/>
              <a:gd name="T4" fmla="*/ 117924 w 118908"/>
              <a:gd name="T5" fmla="*/ 80596 h 80897"/>
              <a:gd name="T6" fmla="*/ 118908 w 118908"/>
              <a:gd name="T7" fmla="*/ 80897 h 80897"/>
              <a:gd name="T8" fmla="*/ 118908 w 118908"/>
              <a:gd name="T9" fmla="*/ 12007 h 80897"/>
              <a:gd name="T10" fmla="*/ 73654 w 118908"/>
              <a:gd name="T11" fmla="*/ 30799 h 80897"/>
              <a:gd name="T12" fmla="*/ 69894 w 118908"/>
              <a:gd name="T13" fmla="*/ 31016 h 80897"/>
              <a:gd name="T14" fmla="*/ 42770 w 118908"/>
              <a:gd name="T15" fmla="*/ 21835 h 80897"/>
              <a:gd name="T16" fmla="*/ 15294 w 118908"/>
              <a:gd name="T17" fmla="*/ 4006 h 80897"/>
              <a:gd name="T18" fmla="*/ 2987 w 118908"/>
              <a:gd name="T19" fmla="*/ 1 h 808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908" h="80897" extrusionOk="0">
                <a:moveTo>
                  <a:pt x="2987" y="1"/>
                </a:moveTo>
                <a:lnTo>
                  <a:pt x="0" y="80596"/>
                </a:lnTo>
                <a:lnTo>
                  <a:pt x="117924" y="80596"/>
                </a:lnTo>
                <a:cubicBezTo>
                  <a:pt x="118004" y="80596"/>
                  <a:pt x="118828" y="80897"/>
                  <a:pt x="118908" y="80897"/>
                </a:cubicBezTo>
                <a:lnTo>
                  <a:pt x="118908" y="12007"/>
                </a:lnTo>
                <a:cubicBezTo>
                  <a:pt x="102670" y="14597"/>
                  <a:pt x="89982" y="28887"/>
                  <a:pt x="73654" y="30799"/>
                </a:cubicBezTo>
                <a:cubicBezTo>
                  <a:pt x="72398" y="30946"/>
                  <a:pt x="71145" y="31016"/>
                  <a:pt x="69894" y="31016"/>
                </a:cubicBezTo>
                <a:cubicBezTo>
                  <a:pt x="60336" y="31016"/>
                  <a:pt x="50986" y="26926"/>
                  <a:pt x="42770" y="21835"/>
                </a:cubicBezTo>
                <a:cubicBezTo>
                  <a:pt x="33484" y="16083"/>
                  <a:pt x="25032" y="8960"/>
                  <a:pt x="15294" y="4006"/>
                </a:cubicBezTo>
                <a:cubicBezTo>
                  <a:pt x="11429" y="2034"/>
                  <a:pt x="7308" y="402"/>
                  <a:pt x="2987" y="1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3" name="Google Shape;1818;p10">
            <a:extLst>
              <a:ext uri="{FF2B5EF4-FFF2-40B4-BE49-F238E27FC236}">
                <a16:creationId xmlns:a16="http://schemas.microsoft.com/office/drawing/2014/main" id="{E9057380-10AD-6D59-776A-7384FD8929B9}"/>
              </a:ext>
            </a:extLst>
          </p:cNvPr>
          <p:cNvSpPr/>
          <p:nvPr/>
        </p:nvSpPr>
        <p:spPr>
          <a:xfrm flipH="1">
            <a:off x="0" y="7664450"/>
            <a:ext cx="18288000" cy="2444750"/>
          </a:xfrm>
          <a:custGeom>
            <a:avLst/>
            <a:gdLst/>
            <a:ahLst/>
            <a:cxnLst/>
            <a:rect l="l" t="t" r="r" b="b"/>
            <a:pathLst>
              <a:path w="108242" h="34046" extrusionOk="0">
                <a:moveTo>
                  <a:pt x="1249" y="1"/>
                </a:moveTo>
                <a:cubicBezTo>
                  <a:pt x="833" y="1"/>
                  <a:pt x="417" y="7"/>
                  <a:pt x="0" y="20"/>
                </a:cubicBezTo>
                <a:lnTo>
                  <a:pt x="0" y="34046"/>
                </a:lnTo>
                <a:lnTo>
                  <a:pt x="108242" y="34046"/>
                </a:lnTo>
                <a:lnTo>
                  <a:pt x="108242" y="22491"/>
                </a:lnTo>
                <a:cubicBezTo>
                  <a:pt x="99670" y="23739"/>
                  <a:pt x="90990" y="24819"/>
                  <a:pt x="82399" y="24819"/>
                </a:cubicBezTo>
                <a:cubicBezTo>
                  <a:pt x="75817" y="24819"/>
                  <a:pt x="69288" y="24185"/>
                  <a:pt x="62902" y="22506"/>
                </a:cubicBezTo>
                <a:cubicBezTo>
                  <a:pt x="53767" y="20102"/>
                  <a:pt x="45355" y="15670"/>
                  <a:pt x="36917" y="11364"/>
                </a:cubicBezTo>
                <a:cubicBezTo>
                  <a:pt x="35175" y="10475"/>
                  <a:pt x="33429" y="9592"/>
                  <a:pt x="31677" y="8733"/>
                </a:cubicBezTo>
                <a:cubicBezTo>
                  <a:pt x="22119" y="4054"/>
                  <a:pt x="11836" y="1"/>
                  <a:pt x="12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sp>
        <p:nvSpPr>
          <p:cNvPr id="4" name="Google Shape;1819;p10">
            <a:extLst>
              <a:ext uri="{FF2B5EF4-FFF2-40B4-BE49-F238E27FC236}">
                <a16:creationId xmlns:a16="http://schemas.microsoft.com/office/drawing/2014/main" id="{852B6A85-24F5-8D66-FAD4-C53F09DBF88B}"/>
              </a:ext>
            </a:extLst>
          </p:cNvPr>
          <p:cNvSpPr/>
          <p:nvPr/>
        </p:nvSpPr>
        <p:spPr>
          <a:xfrm flipH="1">
            <a:off x="1055688" y="8115300"/>
            <a:ext cx="17232312" cy="1543050"/>
          </a:xfrm>
          <a:custGeom>
            <a:avLst/>
            <a:gdLst/>
            <a:ahLst/>
            <a:cxnLst/>
            <a:rect l="l" t="t" r="r" b="b"/>
            <a:pathLst>
              <a:path w="71325" h="21506" extrusionOk="0">
                <a:moveTo>
                  <a:pt x="66486" y="1"/>
                </a:moveTo>
                <a:cubicBezTo>
                  <a:pt x="57639" y="1"/>
                  <a:pt x="48667" y="1874"/>
                  <a:pt x="39989" y="3894"/>
                </a:cubicBezTo>
                <a:cubicBezTo>
                  <a:pt x="33911" y="5309"/>
                  <a:pt x="27832" y="6780"/>
                  <a:pt x="21658" y="7743"/>
                </a:cubicBezTo>
                <a:cubicBezTo>
                  <a:pt x="17551" y="8389"/>
                  <a:pt x="13389" y="8805"/>
                  <a:pt x="9228" y="8805"/>
                </a:cubicBezTo>
                <a:cubicBezTo>
                  <a:pt x="7182" y="8805"/>
                  <a:pt x="5136" y="8705"/>
                  <a:pt x="3097" y="8481"/>
                </a:cubicBezTo>
                <a:cubicBezTo>
                  <a:pt x="2058" y="8366"/>
                  <a:pt x="1029" y="8230"/>
                  <a:pt x="0" y="8050"/>
                </a:cubicBezTo>
                <a:lnTo>
                  <a:pt x="0" y="8050"/>
                </a:lnTo>
                <a:cubicBezTo>
                  <a:pt x="8438" y="12356"/>
                  <a:pt x="16850" y="16788"/>
                  <a:pt x="25985" y="19192"/>
                </a:cubicBezTo>
                <a:cubicBezTo>
                  <a:pt x="32371" y="20871"/>
                  <a:pt x="38900" y="21505"/>
                  <a:pt x="45482" y="21505"/>
                </a:cubicBezTo>
                <a:cubicBezTo>
                  <a:pt x="54073" y="21505"/>
                  <a:pt x="62753" y="20425"/>
                  <a:pt x="71325" y="19177"/>
                </a:cubicBezTo>
                <a:lnTo>
                  <a:pt x="71325" y="199"/>
                </a:lnTo>
                <a:cubicBezTo>
                  <a:pt x="69718" y="64"/>
                  <a:pt x="68104" y="1"/>
                  <a:pt x="6648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5" name="Google Shape;1820;p10">
            <a:extLst>
              <a:ext uri="{FF2B5EF4-FFF2-40B4-BE49-F238E27FC236}">
                <a16:creationId xmlns:a16="http://schemas.microsoft.com/office/drawing/2014/main" id="{4D769389-D648-159D-2A11-FBA622B1FC3F}"/>
              </a:ext>
            </a:extLst>
          </p:cNvPr>
          <p:cNvGrpSpPr>
            <a:grpSpLocks/>
          </p:cNvGrpSpPr>
          <p:nvPr/>
        </p:nvGrpSpPr>
        <p:grpSpPr bwMode="auto">
          <a:xfrm rot="571637">
            <a:off x="7035800" y="8286750"/>
            <a:ext cx="3440113" cy="1128713"/>
            <a:chOff x="1656825" y="3872400"/>
            <a:chExt cx="835625" cy="274075"/>
          </a:xfrm>
        </p:grpSpPr>
        <p:sp>
          <p:nvSpPr>
            <p:cNvPr id="6" name="Google Shape;1821;p10">
              <a:extLst>
                <a:ext uri="{FF2B5EF4-FFF2-40B4-BE49-F238E27FC236}">
                  <a16:creationId xmlns:a16="http://schemas.microsoft.com/office/drawing/2014/main" id="{DEAAA14F-7B14-978A-F08F-B380FB115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" name="Google Shape;1822;p10">
              <a:extLst>
                <a:ext uri="{FF2B5EF4-FFF2-40B4-BE49-F238E27FC236}">
                  <a16:creationId xmlns:a16="http://schemas.microsoft.com/office/drawing/2014/main" id="{7FD1291A-FF05-6583-4DA2-9EC0A3995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" name="Google Shape;1823;p10">
              <a:extLst>
                <a:ext uri="{FF2B5EF4-FFF2-40B4-BE49-F238E27FC236}">
                  <a16:creationId xmlns:a16="http://schemas.microsoft.com/office/drawing/2014/main" id="{70C16F9A-4583-664D-DD00-1FF3C056F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1824;p10">
              <a:extLst>
                <a:ext uri="{FF2B5EF4-FFF2-40B4-BE49-F238E27FC236}">
                  <a16:creationId xmlns:a16="http://schemas.microsoft.com/office/drawing/2014/main" id="{67D10437-76DA-1F4B-4421-F6C1FDE75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1825;p10">
              <a:extLst>
                <a:ext uri="{FF2B5EF4-FFF2-40B4-BE49-F238E27FC236}">
                  <a16:creationId xmlns:a16="http://schemas.microsoft.com/office/drawing/2014/main" id="{6B01BB67-9726-0213-6672-6C5C9DF2A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1826;p10">
              <a:extLst>
                <a:ext uri="{FF2B5EF4-FFF2-40B4-BE49-F238E27FC236}">
                  <a16:creationId xmlns:a16="http://schemas.microsoft.com/office/drawing/2014/main" id="{968AA770-72BF-DC05-CB6C-196D36DA7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1827;p10">
              <a:extLst>
                <a:ext uri="{FF2B5EF4-FFF2-40B4-BE49-F238E27FC236}">
                  <a16:creationId xmlns:a16="http://schemas.microsoft.com/office/drawing/2014/main" id="{6F8D3008-0CE2-8BC4-C00A-6B7C478EB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1828;p10">
              <a:extLst>
                <a:ext uri="{FF2B5EF4-FFF2-40B4-BE49-F238E27FC236}">
                  <a16:creationId xmlns:a16="http://schemas.microsoft.com/office/drawing/2014/main" id="{C567E136-25C2-4E07-90DD-57E66DD6E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1829;p10">
              <a:extLst>
                <a:ext uri="{FF2B5EF4-FFF2-40B4-BE49-F238E27FC236}">
                  <a16:creationId xmlns:a16="http://schemas.microsoft.com/office/drawing/2014/main" id="{C0A2EEC6-791D-D9FA-2A73-B0B0A6009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1830;p10">
              <a:extLst>
                <a:ext uri="{FF2B5EF4-FFF2-40B4-BE49-F238E27FC236}">
                  <a16:creationId xmlns:a16="http://schemas.microsoft.com/office/drawing/2014/main" id="{896035CE-3B42-321C-967A-2A8590A57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1831;p10">
              <a:extLst>
                <a:ext uri="{FF2B5EF4-FFF2-40B4-BE49-F238E27FC236}">
                  <a16:creationId xmlns:a16="http://schemas.microsoft.com/office/drawing/2014/main" id="{77AFCEB7-F055-FB99-80F2-00A32D9AA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1832;p10">
              <a:extLst>
                <a:ext uri="{FF2B5EF4-FFF2-40B4-BE49-F238E27FC236}">
                  <a16:creationId xmlns:a16="http://schemas.microsoft.com/office/drawing/2014/main" id="{BDFC022A-EAAB-97C8-8A13-5DA2B1A35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1833;p10">
              <a:extLst>
                <a:ext uri="{FF2B5EF4-FFF2-40B4-BE49-F238E27FC236}">
                  <a16:creationId xmlns:a16="http://schemas.microsoft.com/office/drawing/2014/main" id="{71120A40-39C5-6CC2-E902-2350BBDA6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1834;p10">
              <a:extLst>
                <a:ext uri="{FF2B5EF4-FFF2-40B4-BE49-F238E27FC236}">
                  <a16:creationId xmlns:a16="http://schemas.microsoft.com/office/drawing/2014/main" id="{6DB9D216-3AB5-A706-F93C-B6BF1D2C3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1835;p10">
              <a:extLst>
                <a:ext uri="{FF2B5EF4-FFF2-40B4-BE49-F238E27FC236}">
                  <a16:creationId xmlns:a16="http://schemas.microsoft.com/office/drawing/2014/main" id="{E4C21C22-1E27-0CEB-F331-EEF944BBC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836;p10">
              <a:extLst>
                <a:ext uri="{FF2B5EF4-FFF2-40B4-BE49-F238E27FC236}">
                  <a16:creationId xmlns:a16="http://schemas.microsoft.com/office/drawing/2014/main" id="{005C937F-A188-8B60-B079-3FBA74CFA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1837;p10">
              <a:extLst>
                <a:ext uri="{FF2B5EF4-FFF2-40B4-BE49-F238E27FC236}">
                  <a16:creationId xmlns:a16="http://schemas.microsoft.com/office/drawing/2014/main" id="{04700EDA-E72B-8CD9-5925-4879B5E16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1838;p10">
              <a:extLst>
                <a:ext uri="{FF2B5EF4-FFF2-40B4-BE49-F238E27FC236}">
                  <a16:creationId xmlns:a16="http://schemas.microsoft.com/office/drawing/2014/main" id="{01C200D9-E997-C8AA-02E5-05BA7B66B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1839;p10">
              <a:extLst>
                <a:ext uri="{FF2B5EF4-FFF2-40B4-BE49-F238E27FC236}">
                  <a16:creationId xmlns:a16="http://schemas.microsoft.com/office/drawing/2014/main" id="{9BFBECED-D964-714B-D784-84436AC04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1840;p10">
              <a:extLst>
                <a:ext uri="{FF2B5EF4-FFF2-40B4-BE49-F238E27FC236}">
                  <a16:creationId xmlns:a16="http://schemas.microsoft.com/office/drawing/2014/main" id="{3907D350-B60F-7D4D-8930-E76CFBE29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1841;p10">
              <a:extLst>
                <a:ext uri="{FF2B5EF4-FFF2-40B4-BE49-F238E27FC236}">
                  <a16:creationId xmlns:a16="http://schemas.microsoft.com/office/drawing/2014/main" id="{523BE93B-AB93-9434-CA5A-3F86BE1181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1842;p10">
              <a:extLst>
                <a:ext uri="{FF2B5EF4-FFF2-40B4-BE49-F238E27FC236}">
                  <a16:creationId xmlns:a16="http://schemas.microsoft.com/office/drawing/2014/main" id="{481EBB68-E418-0DD6-4B4D-29B7085C1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1843;p10">
              <a:extLst>
                <a:ext uri="{FF2B5EF4-FFF2-40B4-BE49-F238E27FC236}">
                  <a16:creationId xmlns:a16="http://schemas.microsoft.com/office/drawing/2014/main" id="{FBE9690A-1977-D808-827E-A27FF24A3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1844;p10">
              <a:extLst>
                <a:ext uri="{FF2B5EF4-FFF2-40B4-BE49-F238E27FC236}">
                  <a16:creationId xmlns:a16="http://schemas.microsoft.com/office/drawing/2014/main" id="{3AE3A2C8-18C5-1D0E-B4EA-5AD5290B3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1845;p10">
              <a:extLst>
                <a:ext uri="{FF2B5EF4-FFF2-40B4-BE49-F238E27FC236}">
                  <a16:creationId xmlns:a16="http://schemas.microsoft.com/office/drawing/2014/main" id="{68287D44-31A3-53B0-C551-284F8F265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1846;p10">
              <a:extLst>
                <a:ext uri="{FF2B5EF4-FFF2-40B4-BE49-F238E27FC236}">
                  <a16:creationId xmlns:a16="http://schemas.microsoft.com/office/drawing/2014/main" id="{B0F28031-03CD-2DEA-6926-1164D60FA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2" name="Google Shape;1847;p10">
            <a:extLst>
              <a:ext uri="{FF2B5EF4-FFF2-40B4-BE49-F238E27FC236}">
                <a16:creationId xmlns:a16="http://schemas.microsoft.com/office/drawing/2014/main" id="{204FA221-BCE9-7090-1639-3E3A30C8F146}"/>
              </a:ext>
            </a:extLst>
          </p:cNvPr>
          <p:cNvSpPr/>
          <p:nvPr/>
        </p:nvSpPr>
        <p:spPr>
          <a:xfrm>
            <a:off x="0" y="7877175"/>
            <a:ext cx="18288000" cy="2443163"/>
          </a:xfrm>
          <a:custGeom>
            <a:avLst/>
            <a:gdLst/>
            <a:ahLst/>
            <a:cxnLst/>
            <a:rect l="l" t="t" r="r" b="b"/>
            <a:pathLst>
              <a:path w="108242" h="34046" extrusionOk="0">
                <a:moveTo>
                  <a:pt x="1249" y="1"/>
                </a:moveTo>
                <a:cubicBezTo>
                  <a:pt x="833" y="1"/>
                  <a:pt x="417" y="7"/>
                  <a:pt x="0" y="20"/>
                </a:cubicBezTo>
                <a:lnTo>
                  <a:pt x="0" y="34046"/>
                </a:lnTo>
                <a:lnTo>
                  <a:pt x="108242" y="34046"/>
                </a:lnTo>
                <a:lnTo>
                  <a:pt x="108242" y="22491"/>
                </a:lnTo>
                <a:cubicBezTo>
                  <a:pt x="99670" y="23739"/>
                  <a:pt x="90990" y="24819"/>
                  <a:pt x="82399" y="24819"/>
                </a:cubicBezTo>
                <a:cubicBezTo>
                  <a:pt x="75817" y="24819"/>
                  <a:pt x="69288" y="24185"/>
                  <a:pt x="62902" y="22506"/>
                </a:cubicBezTo>
                <a:cubicBezTo>
                  <a:pt x="53767" y="20102"/>
                  <a:pt x="45355" y="15670"/>
                  <a:pt x="36917" y="11364"/>
                </a:cubicBezTo>
                <a:cubicBezTo>
                  <a:pt x="35175" y="10475"/>
                  <a:pt x="33429" y="9592"/>
                  <a:pt x="31677" y="8733"/>
                </a:cubicBezTo>
                <a:cubicBezTo>
                  <a:pt x="22119" y="4054"/>
                  <a:pt x="11836" y="1"/>
                  <a:pt x="12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33" name="Google Shape;1848;p10">
            <a:extLst>
              <a:ext uri="{FF2B5EF4-FFF2-40B4-BE49-F238E27FC236}">
                <a16:creationId xmlns:a16="http://schemas.microsoft.com/office/drawing/2014/main" id="{7CDFC9E8-0A02-3A44-C9DA-14243E8C9259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246350" y="6907213"/>
            <a:ext cx="4149725" cy="3660775"/>
            <a:chOff x="2489900" y="3367200"/>
            <a:chExt cx="903250" cy="796950"/>
          </a:xfrm>
        </p:grpSpPr>
        <p:sp>
          <p:nvSpPr>
            <p:cNvPr id="34" name="Google Shape;1849;p10">
              <a:extLst>
                <a:ext uri="{FF2B5EF4-FFF2-40B4-BE49-F238E27FC236}">
                  <a16:creationId xmlns:a16="http://schemas.microsoft.com/office/drawing/2014/main" id="{0E37DFC2-57CE-9D0B-9C69-BE699BA81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25" y="3820200"/>
              <a:ext cx="71425" cy="42300"/>
            </a:xfrm>
            <a:custGeom>
              <a:avLst/>
              <a:gdLst>
                <a:gd name="T0" fmla="*/ 1817 w 2857"/>
                <a:gd name="T1" fmla="*/ 0 h 1692"/>
                <a:gd name="T2" fmla="*/ 0 w 2857"/>
                <a:gd name="T3" fmla="*/ 477 h 1692"/>
                <a:gd name="T4" fmla="*/ 633 w 2857"/>
                <a:gd name="T5" fmla="*/ 1692 h 1692"/>
                <a:gd name="T6" fmla="*/ 2856 w 2857"/>
                <a:gd name="T7" fmla="*/ 1300 h 1692"/>
                <a:gd name="T8" fmla="*/ 2199 w 2857"/>
                <a:gd name="T9" fmla="*/ 637 h 1692"/>
                <a:gd name="T10" fmla="*/ 1817 w 2857"/>
                <a:gd name="T11" fmla="*/ 0 h 1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7" h="1692" extrusionOk="0">
                  <a:moveTo>
                    <a:pt x="1817" y="0"/>
                  </a:moveTo>
                  <a:cubicBezTo>
                    <a:pt x="1205" y="131"/>
                    <a:pt x="597" y="286"/>
                    <a:pt x="0" y="477"/>
                  </a:cubicBezTo>
                  <a:cubicBezTo>
                    <a:pt x="226" y="868"/>
                    <a:pt x="417" y="1290"/>
                    <a:pt x="633" y="1692"/>
                  </a:cubicBezTo>
                  <a:cubicBezTo>
                    <a:pt x="1365" y="1521"/>
                    <a:pt x="2108" y="1395"/>
                    <a:pt x="2856" y="1300"/>
                  </a:cubicBezTo>
                  <a:cubicBezTo>
                    <a:pt x="2610" y="1104"/>
                    <a:pt x="2389" y="888"/>
                    <a:pt x="2199" y="637"/>
                  </a:cubicBezTo>
                  <a:cubicBezTo>
                    <a:pt x="2053" y="442"/>
                    <a:pt x="1928" y="221"/>
                    <a:pt x="1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1850;p10">
              <a:extLst>
                <a:ext uri="{FF2B5EF4-FFF2-40B4-BE49-F238E27FC236}">
                  <a16:creationId xmlns:a16="http://schemas.microsoft.com/office/drawing/2014/main" id="{5A95DCB1-B9DD-BB7A-2512-7F3F28593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525" y="3960850"/>
              <a:ext cx="141175" cy="150100"/>
            </a:xfrm>
            <a:custGeom>
              <a:avLst/>
              <a:gdLst>
                <a:gd name="T0" fmla="*/ 0 w 5647"/>
                <a:gd name="T1" fmla="*/ 1 h 6004"/>
                <a:gd name="T2" fmla="*/ 412 w 5647"/>
                <a:gd name="T3" fmla="*/ 2294 h 6004"/>
                <a:gd name="T4" fmla="*/ 3840 w 5647"/>
                <a:gd name="T5" fmla="*/ 6004 h 6004"/>
                <a:gd name="T6" fmla="*/ 5647 w 5647"/>
                <a:gd name="T7" fmla="*/ 6004 h 6004"/>
                <a:gd name="T8" fmla="*/ 2675 w 5647"/>
                <a:gd name="T9" fmla="*/ 2274 h 6004"/>
                <a:gd name="T10" fmla="*/ 0 w 5647"/>
                <a:gd name="T11" fmla="*/ 1 h 6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47" h="6004" extrusionOk="0">
                  <a:moveTo>
                    <a:pt x="0" y="1"/>
                  </a:moveTo>
                  <a:cubicBezTo>
                    <a:pt x="141" y="764"/>
                    <a:pt x="276" y="1527"/>
                    <a:pt x="412" y="2294"/>
                  </a:cubicBezTo>
                  <a:cubicBezTo>
                    <a:pt x="1747" y="3444"/>
                    <a:pt x="3233" y="4498"/>
                    <a:pt x="3840" y="6004"/>
                  </a:cubicBezTo>
                  <a:lnTo>
                    <a:pt x="5647" y="6004"/>
                  </a:lnTo>
                  <a:cubicBezTo>
                    <a:pt x="5361" y="4307"/>
                    <a:pt x="4056" y="3273"/>
                    <a:pt x="2675" y="2274"/>
                  </a:cubicBezTo>
                  <a:cubicBezTo>
                    <a:pt x="1712" y="1572"/>
                    <a:pt x="713" y="88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1851;p10">
              <a:extLst>
                <a:ext uri="{FF2B5EF4-FFF2-40B4-BE49-F238E27FC236}">
                  <a16:creationId xmlns:a16="http://schemas.microsoft.com/office/drawing/2014/main" id="{016C2FB4-B988-C3F3-415C-4434E9315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1350" y="3718300"/>
              <a:ext cx="89875" cy="101925"/>
            </a:xfrm>
            <a:custGeom>
              <a:avLst/>
              <a:gdLst>
                <a:gd name="T0" fmla="*/ 16 w 3595"/>
                <a:gd name="T1" fmla="*/ 0 h 4077"/>
                <a:gd name="T2" fmla="*/ 1 w 3595"/>
                <a:gd name="T3" fmla="*/ 41 h 4077"/>
                <a:gd name="T4" fmla="*/ 472 w 3595"/>
                <a:gd name="T5" fmla="*/ 1396 h 4077"/>
                <a:gd name="T6" fmla="*/ 2505 w 3595"/>
                <a:gd name="T7" fmla="*/ 2410 h 4077"/>
                <a:gd name="T8" fmla="*/ 3484 w 3595"/>
                <a:gd name="T9" fmla="*/ 4076 h 4077"/>
                <a:gd name="T10" fmla="*/ 3514 w 3595"/>
                <a:gd name="T11" fmla="*/ 4066 h 4077"/>
                <a:gd name="T12" fmla="*/ 3564 w 3595"/>
                <a:gd name="T13" fmla="*/ 1566 h 4077"/>
                <a:gd name="T14" fmla="*/ 3579 w 3595"/>
                <a:gd name="T15" fmla="*/ 1556 h 4077"/>
                <a:gd name="T16" fmla="*/ 2149 w 3595"/>
                <a:gd name="T17" fmla="*/ 342 h 4077"/>
                <a:gd name="T18" fmla="*/ 508 w 3595"/>
                <a:gd name="T19" fmla="*/ 141 h 4077"/>
                <a:gd name="T20" fmla="*/ 16 w 3595"/>
                <a:gd name="T21" fmla="*/ 0 h 4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95" h="4077" extrusionOk="0">
                  <a:moveTo>
                    <a:pt x="16" y="0"/>
                  </a:moveTo>
                  <a:lnTo>
                    <a:pt x="1" y="41"/>
                  </a:lnTo>
                  <a:cubicBezTo>
                    <a:pt x="181" y="487"/>
                    <a:pt x="297" y="954"/>
                    <a:pt x="472" y="1396"/>
                  </a:cubicBezTo>
                  <a:cubicBezTo>
                    <a:pt x="1195" y="1662"/>
                    <a:pt x="1963" y="1868"/>
                    <a:pt x="2505" y="2410"/>
                  </a:cubicBezTo>
                  <a:cubicBezTo>
                    <a:pt x="2967" y="2866"/>
                    <a:pt x="3193" y="3494"/>
                    <a:pt x="3484" y="4076"/>
                  </a:cubicBezTo>
                  <a:cubicBezTo>
                    <a:pt x="3494" y="4071"/>
                    <a:pt x="3504" y="4071"/>
                    <a:pt x="3514" y="4066"/>
                  </a:cubicBezTo>
                  <a:cubicBezTo>
                    <a:pt x="3564" y="3238"/>
                    <a:pt x="3595" y="2400"/>
                    <a:pt x="3564" y="1566"/>
                  </a:cubicBezTo>
                  <a:lnTo>
                    <a:pt x="3579" y="1556"/>
                  </a:lnTo>
                  <a:cubicBezTo>
                    <a:pt x="3208" y="1004"/>
                    <a:pt x="2781" y="537"/>
                    <a:pt x="2149" y="342"/>
                  </a:cubicBezTo>
                  <a:cubicBezTo>
                    <a:pt x="1617" y="176"/>
                    <a:pt x="1050" y="246"/>
                    <a:pt x="508" y="141"/>
                  </a:cubicBezTo>
                  <a:cubicBezTo>
                    <a:pt x="342" y="111"/>
                    <a:pt x="176" y="61"/>
                    <a:pt x="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1852;p10">
              <a:extLst>
                <a:ext uri="{FF2B5EF4-FFF2-40B4-BE49-F238E27FC236}">
                  <a16:creationId xmlns:a16="http://schemas.microsoft.com/office/drawing/2014/main" id="{BA1EA86E-8A4C-A645-095F-888A8E3D3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950" y="3831350"/>
              <a:ext cx="93025" cy="154125"/>
            </a:xfrm>
            <a:custGeom>
              <a:avLst/>
              <a:gdLst>
                <a:gd name="T0" fmla="*/ 1045 w 3721"/>
                <a:gd name="T1" fmla="*/ 1 h 6165"/>
                <a:gd name="T2" fmla="*/ 1 w 3721"/>
                <a:gd name="T3" fmla="*/ 2852 h 6165"/>
                <a:gd name="T4" fmla="*/ 66 w 3721"/>
                <a:gd name="T5" fmla="*/ 2877 h 6165"/>
                <a:gd name="T6" fmla="*/ 2807 w 3721"/>
                <a:gd name="T7" fmla="*/ 6164 h 6165"/>
                <a:gd name="T8" fmla="*/ 3720 w 3721"/>
                <a:gd name="T9" fmla="*/ 3073 h 6165"/>
                <a:gd name="T10" fmla="*/ 1045 w 3721"/>
                <a:gd name="T11" fmla="*/ 1 h 6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1" h="6165" extrusionOk="0">
                  <a:moveTo>
                    <a:pt x="1045" y="1"/>
                  </a:moveTo>
                  <a:cubicBezTo>
                    <a:pt x="739" y="959"/>
                    <a:pt x="327" y="1893"/>
                    <a:pt x="1" y="2852"/>
                  </a:cubicBezTo>
                  <a:lnTo>
                    <a:pt x="66" y="2877"/>
                  </a:lnTo>
                  <a:cubicBezTo>
                    <a:pt x="935" y="4006"/>
                    <a:pt x="1848" y="5105"/>
                    <a:pt x="2807" y="6164"/>
                  </a:cubicBezTo>
                  <a:cubicBezTo>
                    <a:pt x="3123" y="5135"/>
                    <a:pt x="3494" y="4112"/>
                    <a:pt x="3720" y="3073"/>
                  </a:cubicBezTo>
                  <a:cubicBezTo>
                    <a:pt x="2772" y="2099"/>
                    <a:pt x="1878" y="1070"/>
                    <a:pt x="1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1853;p10">
              <a:extLst>
                <a:ext uri="{FF2B5EF4-FFF2-40B4-BE49-F238E27FC236}">
                  <a16:creationId xmlns:a16="http://schemas.microsoft.com/office/drawing/2014/main" id="{BBB7D9D8-77E2-7695-E9CF-BB33D2153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725" y="3563950"/>
              <a:ext cx="41800" cy="101425"/>
            </a:xfrm>
            <a:custGeom>
              <a:avLst/>
              <a:gdLst>
                <a:gd name="T0" fmla="*/ 1401 w 1672"/>
                <a:gd name="T1" fmla="*/ 1 h 4057"/>
                <a:gd name="T2" fmla="*/ 156 w 1672"/>
                <a:gd name="T3" fmla="*/ 2465 h 4057"/>
                <a:gd name="T4" fmla="*/ 96 w 1672"/>
                <a:gd name="T5" fmla="*/ 2400 h 4057"/>
                <a:gd name="T6" fmla="*/ 1 w 1672"/>
                <a:gd name="T7" fmla="*/ 3966 h 4057"/>
                <a:gd name="T8" fmla="*/ 91 w 1672"/>
                <a:gd name="T9" fmla="*/ 4056 h 4057"/>
                <a:gd name="T10" fmla="*/ 1607 w 1672"/>
                <a:gd name="T11" fmla="*/ 2013 h 4057"/>
                <a:gd name="T12" fmla="*/ 1672 w 1672"/>
                <a:gd name="T13" fmla="*/ 2003 h 4057"/>
                <a:gd name="T14" fmla="*/ 1401 w 1672"/>
                <a:gd name="T15" fmla="*/ 1 h 4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72" h="4057" extrusionOk="0">
                  <a:moveTo>
                    <a:pt x="1401" y="1"/>
                  </a:moveTo>
                  <a:cubicBezTo>
                    <a:pt x="1014" y="819"/>
                    <a:pt x="578" y="1667"/>
                    <a:pt x="156" y="2465"/>
                  </a:cubicBezTo>
                  <a:cubicBezTo>
                    <a:pt x="136" y="2445"/>
                    <a:pt x="116" y="2425"/>
                    <a:pt x="96" y="2400"/>
                  </a:cubicBezTo>
                  <a:cubicBezTo>
                    <a:pt x="61" y="2922"/>
                    <a:pt x="21" y="3444"/>
                    <a:pt x="1" y="3966"/>
                  </a:cubicBezTo>
                  <a:cubicBezTo>
                    <a:pt x="31" y="3996"/>
                    <a:pt x="61" y="4026"/>
                    <a:pt x="91" y="4056"/>
                  </a:cubicBezTo>
                  <a:cubicBezTo>
                    <a:pt x="618" y="3379"/>
                    <a:pt x="1080" y="2691"/>
                    <a:pt x="1607" y="2013"/>
                  </a:cubicBezTo>
                  <a:lnTo>
                    <a:pt x="1672" y="2003"/>
                  </a:lnTo>
                  <a:cubicBezTo>
                    <a:pt x="1592" y="1336"/>
                    <a:pt x="1516" y="668"/>
                    <a:pt x="1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1854;p10">
              <a:extLst>
                <a:ext uri="{FF2B5EF4-FFF2-40B4-BE49-F238E27FC236}">
                  <a16:creationId xmlns:a16="http://schemas.microsoft.com/office/drawing/2014/main" id="{5C998AB7-CBCD-7985-700F-7B28552E5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8825" y="3852700"/>
              <a:ext cx="190125" cy="166275"/>
            </a:xfrm>
            <a:custGeom>
              <a:avLst/>
              <a:gdLst>
                <a:gd name="T0" fmla="*/ 2224 w 7605"/>
                <a:gd name="T1" fmla="*/ 0 h 6651"/>
                <a:gd name="T2" fmla="*/ 1 w 7605"/>
                <a:gd name="T3" fmla="*/ 392 h 6651"/>
                <a:gd name="T4" fmla="*/ 708 w 7605"/>
                <a:gd name="T5" fmla="*/ 1410 h 6651"/>
                <a:gd name="T6" fmla="*/ 3353 w 7605"/>
                <a:gd name="T7" fmla="*/ 3493 h 6651"/>
                <a:gd name="T8" fmla="*/ 4443 w 7605"/>
                <a:gd name="T9" fmla="*/ 6214 h 6651"/>
                <a:gd name="T10" fmla="*/ 4488 w 7605"/>
                <a:gd name="T11" fmla="*/ 6339 h 6651"/>
                <a:gd name="T12" fmla="*/ 4548 w 7605"/>
                <a:gd name="T13" fmla="*/ 6319 h 6651"/>
                <a:gd name="T14" fmla="*/ 5346 w 7605"/>
                <a:gd name="T15" fmla="*/ 6380 h 6651"/>
                <a:gd name="T16" fmla="*/ 7605 w 7605"/>
                <a:gd name="T17" fmla="*/ 6651 h 6651"/>
                <a:gd name="T18" fmla="*/ 7600 w 7605"/>
                <a:gd name="T19" fmla="*/ 6620 h 6651"/>
                <a:gd name="T20" fmla="*/ 5271 w 7605"/>
                <a:gd name="T21" fmla="*/ 3679 h 6651"/>
                <a:gd name="T22" fmla="*/ 4754 w 7605"/>
                <a:gd name="T23" fmla="*/ 2173 h 6651"/>
                <a:gd name="T24" fmla="*/ 2224 w 7605"/>
                <a:gd name="T25" fmla="*/ 0 h 6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05" h="6651" extrusionOk="0">
                  <a:moveTo>
                    <a:pt x="2224" y="0"/>
                  </a:moveTo>
                  <a:cubicBezTo>
                    <a:pt x="1476" y="95"/>
                    <a:pt x="733" y="221"/>
                    <a:pt x="1" y="392"/>
                  </a:cubicBezTo>
                  <a:cubicBezTo>
                    <a:pt x="201" y="758"/>
                    <a:pt x="422" y="1109"/>
                    <a:pt x="708" y="1410"/>
                  </a:cubicBezTo>
                  <a:cubicBezTo>
                    <a:pt x="1481" y="2229"/>
                    <a:pt x="2651" y="2610"/>
                    <a:pt x="3353" y="3493"/>
                  </a:cubicBezTo>
                  <a:cubicBezTo>
                    <a:pt x="3966" y="4261"/>
                    <a:pt x="4126" y="5285"/>
                    <a:pt x="4443" y="6214"/>
                  </a:cubicBezTo>
                  <a:cubicBezTo>
                    <a:pt x="4458" y="6259"/>
                    <a:pt x="4473" y="6299"/>
                    <a:pt x="4488" y="6339"/>
                  </a:cubicBezTo>
                  <a:lnTo>
                    <a:pt x="4548" y="6319"/>
                  </a:lnTo>
                  <a:cubicBezTo>
                    <a:pt x="4814" y="6334"/>
                    <a:pt x="5080" y="6354"/>
                    <a:pt x="5346" y="6380"/>
                  </a:cubicBezTo>
                  <a:cubicBezTo>
                    <a:pt x="6104" y="6450"/>
                    <a:pt x="6857" y="6545"/>
                    <a:pt x="7605" y="6651"/>
                  </a:cubicBezTo>
                  <a:cubicBezTo>
                    <a:pt x="7605" y="6641"/>
                    <a:pt x="7600" y="6631"/>
                    <a:pt x="7600" y="6620"/>
                  </a:cubicBezTo>
                  <a:cubicBezTo>
                    <a:pt x="6606" y="5767"/>
                    <a:pt x="5692" y="4864"/>
                    <a:pt x="5271" y="3679"/>
                  </a:cubicBezTo>
                  <a:cubicBezTo>
                    <a:pt x="5090" y="3177"/>
                    <a:pt x="5005" y="2640"/>
                    <a:pt x="4754" y="2173"/>
                  </a:cubicBezTo>
                  <a:cubicBezTo>
                    <a:pt x="4227" y="1180"/>
                    <a:pt x="3097" y="708"/>
                    <a:pt x="222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1855;p10">
              <a:extLst>
                <a:ext uri="{FF2B5EF4-FFF2-40B4-BE49-F238E27FC236}">
                  <a16:creationId xmlns:a16="http://schemas.microsoft.com/office/drawing/2014/main" id="{F4A85661-E54D-980B-1778-DDB286756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2875" y="3681350"/>
              <a:ext cx="170425" cy="86025"/>
            </a:xfrm>
            <a:custGeom>
              <a:avLst/>
              <a:gdLst>
                <a:gd name="T0" fmla="*/ 371 w 6817"/>
                <a:gd name="T1" fmla="*/ 1 h 3441"/>
                <a:gd name="T2" fmla="*/ 10 w 6817"/>
                <a:gd name="T3" fmla="*/ 18 h 3441"/>
                <a:gd name="T4" fmla="*/ 0 w 6817"/>
                <a:gd name="T5" fmla="*/ 98 h 3441"/>
                <a:gd name="T6" fmla="*/ 2329 w 6817"/>
                <a:gd name="T7" fmla="*/ 1403 h 3441"/>
                <a:gd name="T8" fmla="*/ 4176 w 6817"/>
                <a:gd name="T9" fmla="*/ 3441 h 3441"/>
                <a:gd name="T10" fmla="*/ 5165 w 6817"/>
                <a:gd name="T11" fmla="*/ 3230 h 3441"/>
                <a:gd name="T12" fmla="*/ 6817 w 6817"/>
                <a:gd name="T13" fmla="*/ 2879 h 3441"/>
                <a:gd name="T14" fmla="*/ 6811 w 6817"/>
                <a:gd name="T15" fmla="*/ 2874 h 3441"/>
                <a:gd name="T16" fmla="*/ 6556 w 6817"/>
                <a:gd name="T17" fmla="*/ 2778 h 3441"/>
                <a:gd name="T18" fmla="*/ 371 w 6817"/>
                <a:gd name="T19" fmla="*/ 1 h 3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17" h="3441" extrusionOk="0">
                  <a:moveTo>
                    <a:pt x="371" y="1"/>
                  </a:moveTo>
                  <a:cubicBezTo>
                    <a:pt x="252" y="1"/>
                    <a:pt x="132" y="6"/>
                    <a:pt x="10" y="18"/>
                  </a:cubicBezTo>
                  <a:lnTo>
                    <a:pt x="0" y="98"/>
                  </a:lnTo>
                  <a:cubicBezTo>
                    <a:pt x="849" y="203"/>
                    <a:pt x="1777" y="821"/>
                    <a:pt x="2329" y="1403"/>
                  </a:cubicBezTo>
                  <a:cubicBezTo>
                    <a:pt x="2957" y="2071"/>
                    <a:pt x="3474" y="2874"/>
                    <a:pt x="4176" y="3441"/>
                  </a:cubicBezTo>
                  <a:cubicBezTo>
                    <a:pt x="4508" y="3371"/>
                    <a:pt x="4839" y="3300"/>
                    <a:pt x="5165" y="3230"/>
                  </a:cubicBezTo>
                  <a:cubicBezTo>
                    <a:pt x="5717" y="3115"/>
                    <a:pt x="6264" y="2994"/>
                    <a:pt x="6817" y="2879"/>
                  </a:cubicBezTo>
                  <a:cubicBezTo>
                    <a:pt x="6817" y="2879"/>
                    <a:pt x="6811" y="2879"/>
                    <a:pt x="6811" y="2874"/>
                  </a:cubicBezTo>
                  <a:cubicBezTo>
                    <a:pt x="6726" y="2844"/>
                    <a:pt x="6641" y="2808"/>
                    <a:pt x="6556" y="2778"/>
                  </a:cubicBezTo>
                  <a:cubicBezTo>
                    <a:pt x="4435" y="1930"/>
                    <a:pt x="2600" y="1"/>
                    <a:pt x="37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1856;p10">
              <a:extLst>
                <a:ext uri="{FF2B5EF4-FFF2-40B4-BE49-F238E27FC236}">
                  <a16:creationId xmlns:a16="http://schemas.microsoft.com/office/drawing/2014/main" id="{4336E806-0F30-E42D-C8C7-C9921908E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8450" y="3757200"/>
              <a:ext cx="28625" cy="95525"/>
            </a:xfrm>
            <a:custGeom>
              <a:avLst/>
              <a:gdLst>
                <a:gd name="T0" fmla="*/ 95 w 1145"/>
                <a:gd name="T1" fmla="*/ 0 h 3821"/>
                <a:gd name="T2" fmla="*/ 80 w 1145"/>
                <a:gd name="T3" fmla="*/ 10 h 3821"/>
                <a:gd name="T4" fmla="*/ 30 w 1145"/>
                <a:gd name="T5" fmla="*/ 2510 h 3821"/>
                <a:gd name="T6" fmla="*/ 0 w 1145"/>
                <a:gd name="T7" fmla="*/ 2520 h 3821"/>
                <a:gd name="T8" fmla="*/ 382 w 1145"/>
                <a:gd name="T9" fmla="*/ 3157 h 3821"/>
                <a:gd name="T10" fmla="*/ 1039 w 1145"/>
                <a:gd name="T11" fmla="*/ 3820 h 3821"/>
                <a:gd name="T12" fmla="*/ 1114 w 1145"/>
                <a:gd name="T13" fmla="*/ 3810 h 3821"/>
                <a:gd name="T14" fmla="*/ 1124 w 1145"/>
                <a:gd name="T15" fmla="*/ 1667 h 3821"/>
                <a:gd name="T16" fmla="*/ 95 w 1145"/>
                <a:gd name="T17" fmla="*/ 0 h 3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5" h="3821" extrusionOk="0">
                  <a:moveTo>
                    <a:pt x="95" y="0"/>
                  </a:moveTo>
                  <a:lnTo>
                    <a:pt x="80" y="10"/>
                  </a:lnTo>
                  <a:cubicBezTo>
                    <a:pt x="111" y="844"/>
                    <a:pt x="80" y="1682"/>
                    <a:pt x="30" y="2510"/>
                  </a:cubicBezTo>
                  <a:cubicBezTo>
                    <a:pt x="20" y="2515"/>
                    <a:pt x="10" y="2515"/>
                    <a:pt x="0" y="2520"/>
                  </a:cubicBezTo>
                  <a:cubicBezTo>
                    <a:pt x="111" y="2741"/>
                    <a:pt x="236" y="2962"/>
                    <a:pt x="382" y="3157"/>
                  </a:cubicBezTo>
                  <a:cubicBezTo>
                    <a:pt x="572" y="3408"/>
                    <a:pt x="793" y="3624"/>
                    <a:pt x="1039" y="3820"/>
                  </a:cubicBezTo>
                  <a:cubicBezTo>
                    <a:pt x="1064" y="3815"/>
                    <a:pt x="1089" y="3815"/>
                    <a:pt x="1114" y="3810"/>
                  </a:cubicBezTo>
                  <a:cubicBezTo>
                    <a:pt x="1144" y="3107"/>
                    <a:pt x="1104" y="2369"/>
                    <a:pt x="1124" y="1667"/>
                  </a:cubicBezTo>
                  <a:cubicBezTo>
                    <a:pt x="748" y="1135"/>
                    <a:pt x="447" y="527"/>
                    <a:pt x="9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1857;p10">
              <a:extLst>
                <a:ext uri="{FF2B5EF4-FFF2-40B4-BE49-F238E27FC236}">
                  <a16:creationId xmlns:a16="http://schemas.microsoft.com/office/drawing/2014/main" id="{06999336-2068-0CFA-5149-B8BE985B4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9250" y="3902625"/>
              <a:ext cx="89875" cy="208325"/>
            </a:xfrm>
            <a:custGeom>
              <a:avLst/>
              <a:gdLst>
                <a:gd name="T0" fmla="*/ 789 w 3595"/>
                <a:gd name="T1" fmla="*/ 1 h 8333"/>
                <a:gd name="T2" fmla="*/ 689 w 3595"/>
                <a:gd name="T3" fmla="*/ 302 h 8333"/>
                <a:gd name="T4" fmla="*/ 237 w 3595"/>
                <a:gd name="T5" fmla="*/ 4202 h 8333"/>
                <a:gd name="T6" fmla="*/ 874 w 3595"/>
                <a:gd name="T7" fmla="*/ 5688 h 8333"/>
                <a:gd name="T8" fmla="*/ 1411 w 3595"/>
                <a:gd name="T9" fmla="*/ 8333 h 8333"/>
                <a:gd name="T10" fmla="*/ 3063 w 3595"/>
                <a:gd name="T11" fmla="*/ 8333 h 8333"/>
                <a:gd name="T12" fmla="*/ 2997 w 3595"/>
                <a:gd name="T13" fmla="*/ 6275 h 8333"/>
                <a:gd name="T14" fmla="*/ 3595 w 3595"/>
                <a:gd name="T15" fmla="*/ 3313 h 8333"/>
                <a:gd name="T16" fmla="*/ 854 w 3595"/>
                <a:gd name="T17" fmla="*/ 26 h 8333"/>
                <a:gd name="T18" fmla="*/ 789 w 3595"/>
                <a:gd name="T19" fmla="*/ 1 h 8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95" h="8333" extrusionOk="0">
                  <a:moveTo>
                    <a:pt x="789" y="1"/>
                  </a:moveTo>
                  <a:cubicBezTo>
                    <a:pt x="754" y="101"/>
                    <a:pt x="719" y="201"/>
                    <a:pt x="689" y="302"/>
                  </a:cubicBezTo>
                  <a:cubicBezTo>
                    <a:pt x="302" y="1522"/>
                    <a:pt x="1" y="2917"/>
                    <a:pt x="237" y="4202"/>
                  </a:cubicBezTo>
                  <a:cubicBezTo>
                    <a:pt x="458" y="4694"/>
                    <a:pt x="684" y="5181"/>
                    <a:pt x="874" y="5688"/>
                  </a:cubicBezTo>
                  <a:cubicBezTo>
                    <a:pt x="1196" y="6521"/>
                    <a:pt x="1421" y="7444"/>
                    <a:pt x="1411" y="8333"/>
                  </a:cubicBezTo>
                  <a:lnTo>
                    <a:pt x="3063" y="8333"/>
                  </a:lnTo>
                  <a:cubicBezTo>
                    <a:pt x="3033" y="7650"/>
                    <a:pt x="2967" y="6957"/>
                    <a:pt x="2997" y="6275"/>
                  </a:cubicBezTo>
                  <a:cubicBezTo>
                    <a:pt x="3043" y="5271"/>
                    <a:pt x="3299" y="4287"/>
                    <a:pt x="3595" y="3313"/>
                  </a:cubicBezTo>
                  <a:cubicBezTo>
                    <a:pt x="2636" y="2254"/>
                    <a:pt x="1723" y="1155"/>
                    <a:pt x="854" y="26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1858;p10">
              <a:extLst>
                <a:ext uri="{FF2B5EF4-FFF2-40B4-BE49-F238E27FC236}">
                  <a16:creationId xmlns:a16="http://schemas.microsoft.com/office/drawing/2014/main" id="{B315242E-4188-97DB-FA5E-38980C4DF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850" y="3614025"/>
              <a:ext cx="95650" cy="296775"/>
            </a:xfrm>
            <a:custGeom>
              <a:avLst/>
              <a:gdLst>
                <a:gd name="T0" fmla="*/ 1707 w 3826"/>
                <a:gd name="T1" fmla="*/ 0 h 11871"/>
                <a:gd name="T2" fmla="*/ 1642 w 3826"/>
                <a:gd name="T3" fmla="*/ 10 h 11871"/>
                <a:gd name="T4" fmla="*/ 126 w 3826"/>
                <a:gd name="T5" fmla="*/ 2053 h 11871"/>
                <a:gd name="T6" fmla="*/ 36 w 3826"/>
                <a:gd name="T7" fmla="*/ 1963 h 11871"/>
                <a:gd name="T8" fmla="*/ 36 w 3826"/>
                <a:gd name="T9" fmla="*/ 1963 h 11871"/>
                <a:gd name="T10" fmla="*/ 141 w 3826"/>
                <a:gd name="T11" fmla="*/ 4543 h 11871"/>
                <a:gd name="T12" fmla="*/ 1225 w 3826"/>
                <a:gd name="T13" fmla="*/ 9733 h 11871"/>
                <a:gd name="T14" fmla="*/ 1004 w 3826"/>
                <a:gd name="T15" fmla="*/ 11766 h 11871"/>
                <a:gd name="T16" fmla="*/ 1105 w 3826"/>
                <a:gd name="T17" fmla="*/ 11871 h 11871"/>
                <a:gd name="T18" fmla="*/ 3825 w 3826"/>
                <a:gd name="T19" fmla="*/ 8006 h 11871"/>
                <a:gd name="T20" fmla="*/ 3675 w 3826"/>
                <a:gd name="T21" fmla="*/ 7288 h 11871"/>
                <a:gd name="T22" fmla="*/ 3062 w 3826"/>
                <a:gd name="T23" fmla="*/ 5441 h 11871"/>
                <a:gd name="T24" fmla="*/ 2189 w 3826"/>
                <a:gd name="T25" fmla="*/ 2922 h 11871"/>
                <a:gd name="T26" fmla="*/ 1707 w 3826"/>
                <a:gd name="T27" fmla="*/ 0 h 11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26" h="11871" extrusionOk="0">
                  <a:moveTo>
                    <a:pt x="1707" y="0"/>
                  </a:moveTo>
                  <a:lnTo>
                    <a:pt x="1642" y="10"/>
                  </a:lnTo>
                  <a:cubicBezTo>
                    <a:pt x="1115" y="688"/>
                    <a:pt x="653" y="1376"/>
                    <a:pt x="126" y="2053"/>
                  </a:cubicBezTo>
                  <a:cubicBezTo>
                    <a:pt x="96" y="2023"/>
                    <a:pt x="66" y="1993"/>
                    <a:pt x="36" y="1963"/>
                  </a:cubicBezTo>
                  <a:cubicBezTo>
                    <a:pt x="0" y="2826"/>
                    <a:pt x="10" y="3690"/>
                    <a:pt x="141" y="4543"/>
                  </a:cubicBezTo>
                  <a:cubicBezTo>
                    <a:pt x="407" y="6295"/>
                    <a:pt x="1175" y="7961"/>
                    <a:pt x="1225" y="9733"/>
                  </a:cubicBezTo>
                  <a:cubicBezTo>
                    <a:pt x="1245" y="10420"/>
                    <a:pt x="1155" y="11093"/>
                    <a:pt x="1004" y="11766"/>
                  </a:cubicBezTo>
                  <a:cubicBezTo>
                    <a:pt x="1039" y="11801"/>
                    <a:pt x="1075" y="11836"/>
                    <a:pt x="1105" y="11871"/>
                  </a:cubicBezTo>
                  <a:cubicBezTo>
                    <a:pt x="2013" y="10601"/>
                    <a:pt x="2927" y="9276"/>
                    <a:pt x="3825" y="8006"/>
                  </a:cubicBezTo>
                  <a:cubicBezTo>
                    <a:pt x="3785" y="7765"/>
                    <a:pt x="3735" y="7524"/>
                    <a:pt x="3675" y="7288"/>
                  </a:cubicBezTo>
                  <a:cubicBezTo>
                    <a:pt x="3514" y="6666"/>
                    <a:pt x="3293" y="6054"/>
                    <a:pt x="3062" y="5441"/>
                  </a:cubicBezTo>
                  <a:cubicBezTo>
                    <a:pt x="2751" y="4608"/>
                    <a:pt x="2415" y="3780"/>
                    <a:pt x="2189" y="2922"/>
                  </a:cubicBezTo>
                  <a:cubicBezTo>
                    <a:pt x="1938" y="1968"/>
                    <a:pt x="1817" y="984"/>
                    <a:pt x="170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" name="Google Shape;1859;p10">
              <a:extLst>
                <a:ext uri="{FF2B5EF4-FFF2-40B4-BE49-F238E27FC236}">
                  <a16:creationId xmlns:a16="http://schemas.microsoft.com/office/drawing/2014/main" id="{1FD0B0EB-6B9A-DB87-56F9-49C4C6B5E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3350" y="3437975"/>
              <a:ext cx="69400" cy="187625"/>
            </a:xfrm>
            <a:custGeom>
              <a:avLst/>
              <a:gdLst>
                <a:gd name="T0" fmla="*/ 0 w 2776"/>
                <a:gd name="T1" fmla="*/ 0 h 7505"/>
                <a:gd name="T2" fmla="*/ 0 w 2776"/>
                <a:gd name="T3" fmla="*/ 0 h 7505"/>
                <a:gd name="T4" fmla="*/ 1576 w 2776"/>
                <a:gd name="T5" fmla="*/ 5597 h 7505"/>
                <a:gd name="T6" fmla="*/ 1471 w 2776"/>
                <a:gd name="T7" fmla="*/ 7439 h 7505"/>
                <a:gd name="T8" fmla="*/ 1531 w 2776"/>
                <a:gd name="T9" fmla="*/ 7504 h 7505"/>
                <a:gd name="T10" fmla="*/ 2776 w 2776"/>
                <a:gd name="T11" fmla="*/ 5040 h 7505"/>
                <a:gd name="T12" fmla="*/ 2650 w 2776"/>
                <a:gd name="T13" fmla="*/ 4412 h 7505"/>
                <a:gd name="T14" fmla="*/ 0 w 2776"/>
                <a:gd name="T15" fmla="*/ 0 h 7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76" h="7505" extrusionOk="0">
                  <a:moveTo>
                    <a:pt x="0" y="0"/>
                  </a:moveTo>
                  <a:lnTo>
                    <a:pt x="0" y="0"/>
                  </a:lnTo>
                  <a:cubicBezTo>
                    <a:pt x="1325" y="1476"/>
                    <a:pt x="1627" y="3609"/>
                    <a:pt x="1576" y="5597"/>
                  </a:cubicBezTo>
                  <a:cubicBezTo>
                    <a:pt x="1561" y="6214"/>
                    <a:pt x="1516" y="6827"/>
                    <a:pt x="1471" y="7439"/>
                  </a:cubicBezTo>
                  <a:cubicBezTo>
                    <a:pt x="1491" y="7464"/>
                    <a:pt x="1511" y="7484"/>
                    <a:pt x="1531" y="7504"/>
                  </a:cubicBezTo>
                  <a:cubicBezTo>
                    <a:pt x="1953" y="6706"/>
                    <a:pt x="2389" y="5858"/>
                    <a:pt x="2776" y="5040"/>
                  </a:cubicBezTo>
                  <a:cubicBezTo>
                    <a:pt x="2736" y="4829"/>
                    <a:pt x="2701" y="4623"/>
                    <a:pt x="2650" y="4412"/>
                  </a:cubicBezTo>
                  <a:cubicBezTo>
                    <a:pt x="2284" y="2741"/>
                    <a:pt x="1441" y="894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" name="Google Shape;1860;p10">
              <a:extLst>
                <a:ext uri="{FF2B5EF4-FFF2-40B4-BE49-F238E27FC236}">
                  <a16:creationId xmlns:a16="http://schemas.microsoft.com/office/drawing/2014/main" id="{5AC83A94-D83F-D075-C1B4-8DBA23EDF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100" y="3562075"/>
              <a:ext cx="65025" cy="101025"/>
            </a:xfrm>
            <a:custGeom>
              <a:avLst/>
              <a:gdLst>
                <a:gd name="T0" fmla="*/ 242 w 2601"/>
                <a:gd name="T1" fmla="*/ 0 h 4041"/>
                <a:gd name="T2" fmla="*/ 6 w 2601"/>
                <a:gd name="T3" fmla="*/ 1602 h 4041"/>
                <a:gd name="T4" fmla="*/ 11 w 2601"/>
                <a:gd name="T5" fmla="*/ 1702 h 4041"/>
                <a:gd name="T6" fmla="*/ 2506 w 2601"/>
                <a:gd name="T7" fmla="*/ 4041 h 4041"/>
                <a:gd name="T8" fmla="*/ 2601 w 2601"/>
                <a:gd name="T9" fmla="*/ 2475 h 4041"/>
                <a:gd name="T10" fmla="*/ 297 w 2601"/>
                <a:gd name="T11" fmla="*/ 15 h 4041"/>
                <a:gd name="T12" fmla="*/ 242 w 2601"/>
                <a:gd name="T13" fmla="*/ 0 h 4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01" h="4041" extrusionOk="0">
                  <a:moveTo>
                    <a:pt x="242" y="0"/>
                  </a:moveTo>
                  <a:cubicBezTo>
                    <a:pt x="101" y="527"/>
                    <a:pt x="1" y="1054"/>
                    <a:pt x="6" y="1602"/>
                  </a:cubicBezTo>
                  <a:cubicBezTo>
                    <a:pt x="6" y="1637"/>
                    <a:pt x="11" y="1672"/>
                    <a:pt x="11" y="1702"/>
                  </a:cubicBezTo>
                  <a:cubicBezTo>
                    <a:pt x="864" y="2460"/>
                    <a:pt x="1692" y="3243"/>
                    <a:pt x="2506" y="4041"/>
                  </a:cubicBezTo>
                  <a:cubicBezTo>
                    <a:pt x="2526" y="3519"/>
                    <a:pt x="2566" y="2997"/>
                    <a:pt x="2601" y="2475"/>
                  </a:cubicBezTo>
                  <a:cubicBezTo>
                    <a:pt x="1833" y="1657"/>
                    <a:pt x="1065" y="834"/>
                    <a:pt x="297" y="15"/>
                  </a:cubicBezTo>
                  <a:lnTo>
                    <a:pt x="242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1861;p10">
              <a:extLst>
                <a:ext uri="{FF2B5EF4-FFF2-40B4-BE49-F238E27FC236}">
                  <a16:creationId xmlns:a16="http://schemas.microsoft.com/office/drawing/2014/main" id="{C7E84B58-4045-F364-33A2-43BC982BB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000" y="4010675"/>
              <a:ext cx="163525" cy="100275"/>
            </a:xfrm>
            <a:custGeom>
              <a:avLst/>
              <a:gdLst>
                <a:gd name="T0" fmla="*/ 61 w 6541"/>
                <a:gd name="T1" fmla="*/ 0 h 4011"/>
                <a:gd name="T2" fmla="*/ 1 w 6541"/>
                <a:gd name="T3" fmla="*/ 20 h 4011"/>
                <a:gd name="T4" fmla="*/ 3198 w 6541"/>
                <a:gd name="T5" fmla="*/ 4011 h 4011"/>
                <a:gd name="T6" fmla="*/ 6541 w 6541"/>
                <a:gd name="T7" fmla="*/ 4011 h 4011"/>
                <a:gd name="T8" fmla="*/ 3113 w 6541"/>
                <a:gd name="T9" fmla="*/ 301 h 4011"/>
                <a:gd name="T10" fmla="*/ 3113 w 6541"/>
                <a:gd name="T11" fmla="*/ 301 h 4011"/>
                <a:gd name="T12" fmla="*/ 3118 w 6541"/>
                <a:gd name="T13" fmla="*/ 332 h 4011"/>
                <a:gd name="T14" fmla="*/ 859 w 6541"/>
                <a:gd name="T15" fmla="*/ 61 h 4011"/>
                <a:gd name="T16" fmla="*/ 61 w 6541"/>
                <a:gd name="T17" fmla="*/ 0 h 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41" h="4011" extrusionOk="0">
                  <a:moveTo>
                    <a:pt x="61" y="0"/>
                  </a:moveTo>
                  <a:lnTo>
                    <a:pt x="1" y="20"/>
                  </a:lnTo>
                  <a:cubicBezTo>
                    <a:pt x="583" y="1657"/>
                    <a:pt x="1743" y="3057"/>
                    <a:pt x="3198" y="4011"/>
                  </a:cubicBezTo>
                  <a:lnTo>
                    <a:pt x="6541" y="4011"/>
                  </a:lnTo>
                  <a:cubicBezTo>
                    <a:pt x="5934" y="2505"/>
                    <a:pt x="4448" y="1451"/>
                    <a:pt x="3113" y="301"/>
                  </a:cubicBezTo>
                  <a:cubicBezTo>
                    <a:pt x="3113" y="312"/>
                    <a:pt x="3118" y="322"/>
                    <a:pt x="3118" y="332"/>
                  </a:cubicBezTo>
                  <a:cubicBezTo>
                    <a:pt x="2370" y="226"/>
                    <a:pt x="1617" y="131"/>
                    <a:pt x="859" y="61"/>
                  </a:cubicBezTo>
                  <a:cubicBezTo>
                    <a:pt x="593" y="35"/>
                    <a:pt x="327" y="15"/>
                    <a:pt x="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" name="Google Shape;1862;p10">
              <a:extLst>
                <a:ext uri="{FF2B5EF4-FFF2-40B4-BE49-F238E27FC236}">
                  <a16:creationId xmlns:a16="http://schemas.microsoft.com/office/drawing/2014/main" id="{5476EF79-FDA9-68FA-9648-54E7E22D3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9900" y="3671900"/>
              <a:ext cx="193275" cy="81300"/>
            </a:xfrm>
            <a:custGeom>
              <a:avLst/>
              <a:gdLst>
                <a:gd name="T0" fmla="*/ 2535 w 7731"/>
                <a:gd name="T1" fmla="*/ 1 h 3252"/>
                <a:gd name="T2" fmla="*/ 1 w 7731"/>
                <a:gd name="T3" fmla="*/ 597 h 3252"/>
                <a:gd name="T4" fmla="*/ 654 w 7731"/>
                <a:gd name="T5" fmla="*/ 457 h 3252"/>
                <a:gd name="T6" fmla="*/ 919 w 7731"/>
                <a:gd name="T7" fmla="*/ 476 h 3252"/>
                <a:gd name="T8" fmla="*/ 929 w 7731"/>
                <a:gd name="T9" fmla="*/ 396 h 3252"/>
                <a:gd name="T10" fmla="*/ 1290 w 7731"/>
                <a:gd name="T11" fmla="*/ 379 h 3252"/>
                <a:gd name="T12" fmla="*/ 7475 w 7731"/>
                <a:gd name="T13" fmla="*/ 3156 h 3252"/>
                <a:gd name="T14" fmla="*/ 7730 w 7731"/>
                <a:gd name="T15" fmla="*/ 3252 h 3252"/>
                <a:gd name="T16" fmla="*/ 7259 w 7731"/>
                <a:gd name="T17" fmla="*/ 1897 h 3252"/>
                <a:gd name="T18" fmla="*/ 7274 w 7731"/>
                <a:gd name="T19" fmla="*/ 1856 h 3252"/>
                <a:gd name="T20" fmla="*/ 5181 w 7731"/>
                <a:gd name="T21" fmla="*/ 652 h 3252"/>
                <a:gd name="T22" fmla="*/ 2535 w 7731"/>
                <a:gd name="T23" fmla="*/ 1 h 3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31" h="3252" extrusionOk="0">
                  <a:moveTo>
                    <a:pt x="2535" y="1"/>
                  </a:moveTo>
                  <a:cubicBezTo>
                    <a:pt x="1659" y="1"/>
                    <a:pt x="783" y="199"/>
                    <a:pt x="1" y="597"/>
                  </a:cubicBezTo>
                  <a:cubicBezTo>
                    <a:pt x="201" y="502"/>
                    <a:pt x="423" y="457"/>
                    <a:pt x="654" y="457"/>
                  </a:cubicBezTo>
                  <a:cubicBezTo>
                    <a:pt x="741" y="457"/>
                    <a:pt x="830" y="464"/>
                    <a:pt x="919" y="476"/>
                  </a:cubicBezTo>
                  <a:lnTo>
                    <a:pt x="929" y="396"/>
                  </a:lnTo>
                  <a:cubicBezTo>
                    <a:pt x="1051" y="384"/>
                    <a:pt x="1171" y="379"/>
                    <a:pt x="1290" y="379"/>
                  </a:cubicBezTo>
                  <a:cubicBezTo>
                    <a:pt x="3519" y="379"/>
                    <a:pt x="5354" y="2308"/>
                    <a:pt x="7475" y="3156"/>
                  </a:cubicBezTo>
                  <a:cubicBezTo>
                    <a:pt x="7560" y="3186"/>
                    <a:pt x="7645" y="3222"/>
                    <a:pt x="7730" y="3252"/>
                  </a:cubicBezTo>
                  <a:cubicBezTo>
                    <a:pt x="7555" y="2810"/>
                    <a:pt x="7439" y="2343"/>
                    <a:pt x="7259" y="1897"/>
                  </a:cubicBezTo>
                  <a:lnTo>
                    <a:pt x="7274" y="1856"/>
                  </a:lnTo>
                  <a:cubicBezTo>
                    <a:pt x="6531" y="1575"/>
                    <a:pt x="5888" y="1033"/>
                    <a:pt x="5181" y="652"/>
                  </a:cubicBezTo>
                  <a:cubicBezTo>
                    <a:pt x="4370" y="218"/>
                    <a:pt x="3452" y="1"/>
                    <a:pt x="2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" name="Google Shape;1863;p10">
              <a:extLst>
                <a:ext uri="{FF2B5EF4-FFF2-40B4-BE49-F238E27FC236}">
                  <a16:creationId xmlns:a16="http://schemas.microsoft.com/office/drawing/2014/main" id="{DB76B6B4-CA23-B09B-A8DE-DA23F680A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275" y="3753175"/>
              <a:ext cx="141200" cy="78950"/>
            </a:xfrm>
            <a:custGeom>
              <a:avLst/>
              <a:gdLst>
                <a:gd name="T0" fmla="*/ 2635 w 5648"/>
                <a:gd name="T1" fmla="*/ 1 h 3158"/>
                <a:gd name="T2" fmla="*/ 2641 w 5648"/>
                <a:gd name="T3" fmla="*/ 6 h 3158"/>
                <a:gd name="T4" fmla="*/ 989 w 5648"/>
                <a:gd name="T5" fmla="*/ 357 h 3158"/>
                <a:gd name="T6" fmla="*/ 0 w 5648"/>
                <a:gd name="T7" fmla="*/ 568 h 3158"/>
                <a:gd name="T8" fmla="*/ 477 w 5648"/>
                <a:gd name="T9" fmla="*/ 894 h 3158"/>
                <a:gd name="T10" fmla="*/ 2791 w 5648"/>
                <a:gd name="T11" fmla="*/ 1898 h 3158"/>
                <a:gd name="T12" fmla="*/ 3830 w 5648"/>
                <a:gd name="T13" fmla="*/ 3158 h 3158"/>
                <a:gd name="T14" fmla="*/ 5647 w 5648"/>
                <a:gd name="T15" fmla="*/ 2681 h 3158"/>
                <a:gd name="T16" fmla="*/ 4668 w 5648"/>
                <a:gd name="T17" fmla="*/ 1015 h 3158"/>
                <a:gd name="T18" fmla="*/ 2635 w 5648"/>
                <a:gd name="T19" fmla="*/ 1 h 3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48" h="3158" extrusionOk="0">
                  <a:moveTo>
                    <a:pt x="2635" y="1"/>
                  </a:moveTo>
                  <a:cubicBezTo>
                    <a:pt x="2635" y="6"/>
                    <a:pt x="2641" y="6"/>
                    <a:pt x="2641" y="6"/>
                  </a:cubicBezTo>
                  <a:cubicBezTo>
                    <a:pt x="2088" y="121"/>
                    <a:pt x="1541" y="242"/>
                    <a:pt x="989" y="357"/>
                  </a:cubicBezTo>
                  <a:cubicBezTo>
                    <a:pt x="663" y="427"/>
                    <a:pt x="332" y="498"/>
                    <a:pt x="0" y="568"/>
                  </a:cubicBezTo>
                  <a:cubicBezTo>
                    <a:pt x="151" y="688"/>
                    <a:pt x="307" y="799"/>
                    <a:pt x="477" y="894"/>
                  </a:cubicBezTo>
                  <a:cubicBezTo>
                    <a:pt x="1215" y="1311"/>
                    <a:pt x="2103" y="1411"/>
                    <a:pt x="2791" y="1898"/>
                  </a:cubicBezTo>
                  <a:cubicBezTo>
                    <a:pt x="3248" y="2219"/>
                    <a:pt x="3559" y="2671"/>
                    <a:pt x="3830" y="3158"/>
                  </a:cubicBezTo>
                  <a:cubicBezTo>
                    <a:pt x="4427" y="2967"/>
                    <a:pt x="5035" y="2812"/>
                    <a:pt x="5647" y="2681"/>
                  </a:cubicBezTo>
                  <a:cubicBezTo>
                    <a:pt x="5356" y="2099"/>
                    <a:pt x="5130" y="1471"/>
                    <a:pt x="4668" y="1015"/>
                  </a:cubicBezTo>
                  <a:cubicBezTo>
                    <a:pt x="4126" y="473"/>
                    <a:pt x="3358" y="267"/>
                    <a:pt x="26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1864;p10">
              <a:extLst>
                <a:ext uri="{FF2B5EF4-FFF2-40B4-BE49-F238E27FC236}">
                  <a16:creationId xmlns:a16="http://schemas.microsoft.com/office/drawing/2014/main" id="{B5797C77-0CBD-6E85-6354-22D4F9D59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25" y="3798850"/>
              <a:ext cx="134400" cy="219375"/>
            </a:xfrm>
            <a:custGeom>
              <a:avLst/>
              <a:gdLst>
                <a:gd name="T0" fmla="*/ 85 w 5376"/>
                <a:gd name="T1" fmla="*/ 1 h 8775"/>
                <a:gd name="T2" fmla="*/ 75 w 5376"/>
                <a:gd name="T3" fmla="*/ 2144 h 8775"/>
                <a:gd name="T4" fmla="*/ 0 w 5376"/>
                <a:gd name="T5" fmla="*/ 2154 h 8775"/>
                <a:gd name="T6" fmla="*/ 2530 w 5376"/>
                <a:gd name="T7" fmla="*/ 4327 h 8775"/>
                <a:gd name="T8" fmla="*/ 3047 w 5376"/>
                <a:gd name="T9" fmla="*/ 5833 h 8775"/>
                <a:gd name="T10" fmla="*/ 5376 w 5376"/>
                <a:gd name="T11" fmla="*/ 8774 h 8775"/>
                <a:gd name="T12" fmla="*/ 4964 w 5376"/>
                <a:gd name="T13" fmla="*/ 6481 h 8775"/>
                <a:gd name="T14" fmla="*/ 4231 w 5376"/>
                <a:gd name="T15" fmla="*/ 5206 h 8775"/>
                <a:gd name="T16" fmla="*/ 2540 w 5376"/>
                <a:gd name="T17" fmla="*/ 1943 h 8775"/>
                <a:gd name="T18" fmla="*/ 658 w 5376"/>
                <a:gd name="T19" fmla="*/ 653 h 8775"/>
                <a:gd name="T20" fmla="*/ 85 w 5376"/>
                <a:gd name="T21" fmla="*/ 1 h 8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76" h="8775" extrusionOk="0">
                  <a:moveTo>
                    <a:pt x="85" y="1"/>
                  </a:moveTo>
                  <a:cubicBezTo>
                    <a:pt x="65" y="703"/>
                    <a:pt x="105" y="1441"/>
                    <a:pt x="75" y="2144"/>
                  </a:cubicBezTo>
                  <a:cubicBezTo>
                    <a:pt x="50" y="2149"/>
                    <a:pt x="25" y="2149"/>
                    <a:pt x="0" y="2154"/>
                  </a:cubicBezTo>
                  <a:cubicBezTo>
                    <a:pt x="873" y="2862"/>
                    <a:pt x="2003" y="3334"/>
                    <a:pt x="2530" y="4327"/>
                  </a:cubicBezTo>
                  <a:cubicBezTo>
                    <a:pt x="2781" y="4794"/>
                    <a:pt x="2866" y="5331"/>
                    <a:pt x="3047" y="5833"/>
                  </a:cubicBezTo>
                  <a:cubicBezTo>
                    <a:pt x="3468" y="7018"/>
                    <a:pt x="4382" y="7921"/>
                    <a:pt x="5376" y="8774"/>
                  </a:cubicBezTo>
                  <a:cubicBezTo>
                    <a:pt x="5240" y="8007"/>
                    <a:pt x="5105" y="7244"/>
                    <a:pt x="4964" y="6481"/>
                  </a:cubicBezTo>
                  <a:cubicBezTo>
                    <a:pt x="4658" y="6099"/>
                    <a:pt x="4402" y="5678"/>
                    <a:pt x="4231" y="5206"/>
                  </a:cubicBezTo>
                  <a:cubicBezTo>
                    <a:pt x="3800" y="4041"/>
                    <a:pt x="3473" y="2761"/>
                    <a:pt x="2540" y="1943"/>
                  </a:cubicBezTo>
                  <a:cubicBezTo>
                    <a:pt x="1968" y="1441"/>
                    <a:pt x="1225" y="1165"/>
                    <a:pt x="658" y="653"/>
                  </a:cubicBezTo>
                  <a:cubicBezTo>
                    <a:pt x="442" y="463"/>
                    <a:pt x="256" y="237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1865;p10">
              <a:extLst>
                <a:ext uri="{FF2B5EF4-FFF2-40B4-BE49-F238E27FC236}">
                  <a16:creationId xmlns:a16="http://schemas.microsoft.com/office/drawing/2014/main" id="{F6825D09-FA8E-A84F-EFD3-300EF9D9B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1125" y="3432075"/>
              <a:ext cx="62900" cy="191875"/>
            </a:xfrm>
            <a:custGeom>
              <a:avLst/>
              <a:gdLst>
                <a:gd name="T0" fmla="*/ 453 w 2516"/>
                <a:gd name="T1" fmla="*/ 0 h 7675"/>
                <a:gd name="T2" fmla="*/ 548 w 2516"/>
                <a:gd name="T3" fmla="*/ 3403 h 7675"/>
                <a:gd name="T4" fmla="*/ 1 w 2516"/>
                <a:gd name="T5" fmla="*/ 5200 h 7675"/>
                <a:gd name="T6" fmla="*/ 56 w 2516"/>
                <a:gd name="T7" fmla="*/ 5215 h 7675"/>
                <a:gd name="T8" fmla="*/ 2360 w 2516"/>
                <a:gd name="T9" fmla="*/ 7675 h 7675"/>
                <a:gd name="T10" fmla="*/ 2465 w 2516"/>
                <a:gd name="T11" fmla="*/ 5833 h 7675"/>
                <a:gd name="T12" fmla="*/ 889 w 2516"/>
                <a:gd name="T13" fmla="*/ 236 h 7675"/>
                <a:gd name="T14" fmla="*/ 453 w 2516"/>
                <a:gd name="T15" fmla="*/ 0 h 7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16" h="7675" extrusionOk="0">
                  <a:moveTo>
                    <a:pt x="453" y="0"/>
                  </a:moveTo>
                  <a:cubicBezTo>
                    <a:pt x="1030" y="1014"/>
                    <a:pt x="869" y="2279"/>
                    <a:pt x="548" y="3403"/>
                  </a:cubicBezTo>
                  <a:cubicBezTo>
                    <a:pt x="377" y="4001"/>
                    <a:pt x="161" y="4598"/>
                    <a:pt x="1" y="5200"/>
                  </a:cubicBezTo>
                  <a:lnTo>
                    <a:pt x="56" y="5215"/>
                  </a:lnTo>
                  <a:cubicBezTo>
                    <a:pt x="824" y="6034"/>
                    <a:pt x="1592" y="6857"/>
                    <a:pt x="2360" y="7675"/>
                  </a:cubicBezTo>
                  <a:cubicBezTo>
                    <a:pt x="2405" y="7063"/>
                    <a:pt x="2450" y="6450"/>
                    <a:pt x="2465" y="5833"/>
                  </a:cubicBezTo>
                  <a:cubicBezTo>
                    <a:pt x="2516" y="3845"/>
                    <a:pt x="2214" y="1712"/>
                    <a:pt x="889" y="236"/>
                  </a:cubicBezTo>
                  <a:cubicBezTo>
                    <a:pt x="749" y="146"/>
                    <a:pt x="608" y="71"/>
                    <a:pt x="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" name="Google Shape;1866;p10">
              <a:extLst>
                <a:ext uri="{FF2B5EF4-FFF2-40B4-BE49-F238E27FC236}">
                  <a16:creationId xmlns:a16="http://schemas.microsoft.com/office/drawing/2014/main" id="{C7EEC4FD-4ACC-8E39-4410-CD900E6CA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425" y="3814175"/>
              <a:ext cx="114325" cy="296775"/>
            </a:xfrm>
            <a:custGeom>
              <a:avLst/>
              <a:gdLst>
                <a:gd name="T0" fmla="*/ 4362 w 4573"/>
                <a:gd name="T1" fmla="*/ 0 h 11871"/>
                <a:gd name="T2" fmla="*/ 1642 w 4573"/>
                <a:gd name="T3" fmla="*/ 3865 h 11871"/>
                <a:gd name="T4" fmla="*/ 1541 w 4573"/>
                <a:gd name="T5" fmla="*/ 3760 h 11871"/>
                <a:gd name="T6" fmla="*/ 628 w 4573"/>
                <a:gd name="T7" fmla="*/ 6851 h 11871"/>
                <a:gd name="T8" fmla="*/ 30 w 4573"/>
                <a:gd name="T9" fmla="*/ 9813 h 11871"/>
                <a:gd name="T10" fmla="*/ 96 w 4573"/>
                <a:gd name="T11" fmla="*/ 11871 h 11871"/>
                <a:gd name="T12" fmla="*/ 3147 w 4573"/>
                <a:gd name="T13" fmla="*/ 11871 h 11871"/>
                <a:gd name="T14" fmla="*/ 3981 w 4573"/>
                <a:gd name="T15" fmla="*/ 9707 h 11871"/>
                <a:gd name="T16" fmla="*/ 4006 w 4573"/>
                <a:gd name="T17" fmla="*/ 5511 h 11871"/>
                <a:gd name="T18" fmla="*/ 4437 w 4573"/>
                <a:gd name="T19" fmla="*/ 582 h 11871"/>
                <a:gd name="T20" fmla="*/ 4362 w 4573"/>
                <a:gd name="T21" fmla="*/ 0 h 11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73" h="11871" extrusionOk="0">
                  <a:moveTo>
                    <a:pt x="4362" y="0"/>
                  </a:moveTo>
                  <a:cubicBezTo>
                    <a:pt x="3464" y="1270"/>
                    <a:pt x="2550" y="2595"/>
                    <a:pt x="1642" y="3865"/>
                  </a:cubicBezTo>
                  <a:cubicBezTo>
                    <a:pt x="1612" y="3830"/>
                    <a:pt x="1576" y="3795"/>
                    <a:pt x="1541" y="3760"/>
                  </a:cubicBezTo>
                  <a:cubicBezTo>
                    <a:pt x="1315" y="4799"/>
                    <a:pt x="944" y="5822"/>
                    <a:pt x="628" y="6851"/>
                  </a:cubicBezTo>
                  <a:cubicBezTo>
                    <a:pt x="327" y="7825"/>
                    <a:pt x="76" y="8809"/>
                    <a:pt x="30" y="9813"/>
                  </a:cubicBezTo>
                  <a:cubicBezTo>
                    <a:pt x="0" y="10495"/>
                    <a:pt x="66" y="11188"/>
                    <a:pt x="96" y="11871"/>
                  </a:cubicBezTo>
                  <a:lnTo>
                    <a:pt x="3147" y="11871"/>
                  </a:lnTo>
                  <a:cubicBezTo>
                    <a:pt x="3599" y="11253"/>
                    <a:pt x="3875" y="10470"/>
                    <a:pt x="3981" y="9707"/>
                  </a:cubicBezTo>
                  <a:cubicBezTo>
                    <a:pt x="4166" y="8322"/>
                    <a:pt x="3941" y="6912"/>
                    <a:pt x="4006" y="5511"/>
                  </a:cubicBezTo>
                  <a:cubicBezTo>
                    <a:pt x="4081" y="3865"/>
                    <a:pt x="4573" y="2229"/>
                    <a:pt x="4437" y="582"/>
                  </a:cubicBezTo>
                  <a:cubicBezTo>
                    <a:pt x="4422" y="387"/>
                    <a:pt x="4397" y="191"/>
                    <a:pt x="4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" name="Google Shape;1867;p10">
              <a:extLst>
                <a:ext uri="{FF2B5EF4-FFF2-40B4-BE49-F238E27FC236}">
                  <a16:creationId xmlns:a16="http://schemas.microsoft.com/office/drawing/2014/main" id="{6766C568-0770-9B7B-2894-1D5625FA8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350" y="3604600"/>
              <a:ext cx="92650" cy="303575"/>
            </a:xfrm>
            <a:custGeom>
              <a:avLst/>
              <a:gdLst>
                <a:gd name="T0" fmla="*/ 1 w 3706"/>
                <a:gd name="T1" fmla="*/ 1 h 12143"/>
                <a:gd name="T2" fmla="*/ 1 w 3706"/>
                <a:gd name="T3" fmla="*/ 1 h 12143"/>
                <a:gd name="T4" fmla="*/ 975 w 3706"/>
                <a:gd name="T5" fmla="*/ 3750 h 12143"/>
                <a:gd name="T6" fmla="*/ 1060 w 3706"/>
                <a:gd name="T7" fmla="*/ 8092 h 12143"/>
                <a:gd name="T8" fmla="*/ 789 w 3706"/>
                <a:gd name="T9" fmla="*/ 9071 h 12143"/>
                <a:gd name="T10" fmla="*/ 3464 w 3706"/>
                <a:gd name="T11" fmla="*/ 12143 h 12143"/>
                <a:gd name="T12" fmla="*/ 3685 w 3706"/>
                <a:gd name="T13" fmla="*/ 10110 h 12143"/>
                <a:gd name="T14" fmla="*/ 2601 w 3706"/>
                <a:gd name="T15" fmla="*/ 4920 h 12143"/>
                <a:gd name="T16" fmla="*/ 2496 w 3706"/>
                <a:gd name="T17" fmla="*/ 2340 h 12143"/>
                <a:gd name="T18" fmla="*/ 1 w 3706"/>
                <a:gd name="T19" fmla="*/ 1 h 12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06" h="12143" extrusionOk="0">
                  <a:moveTo>
                    <a:pt x="1" y="1"/>
                  </a:moveTo>
                  <a:lnTo>
                    <a:pt x="1" y="1"/>
                  </a:lnTo>
                  <a:cubicBezTo>
                    <a:pt x="41" y="1291"/>
                    <a:pt x="638" y="2495"/>
                    <a:pt x="975" y="3750"/>
                  </a:cubicBezTo>
                  <a:cubicBezTo>
                    <a:pt x="1351" y="5161"/>
                    <a:pt x="1381" y="6667"/>
                    <a:pt x="1060" y="8092"/>
                  </a:cubicBezTo>
                  <a:cubicBezTo>
                    <a:pt x="985" y="8423"/>
                    <a:pt x="894" y="8750"/>
                    <a:pt x="789" y="9071"/>
                  </a:cubicBezTo>
                  <a:cubicBezTo>
                    <a:pt x="1622" y="10140"/>
                    <a:pt x="2516" y="11169"/>
                    <a:pt x="3464" y="12143"/>
                  </a:cubicBezTo>
                  <a:cubicBezTo>
                    <a:pt x="3615" y="11470"/>
                    <a:pt x="3705" y="10797"/>
                    <a:pt x="3685" y="10110"/>
                  </a:cubicBezTo>
                  <a:cubicBezTo>
                    <a:pt x="3635" y="8338"/>
                    <a:pt x="2867" y="6672"/>
                    <a:pt x="2601" y="4920"/>
                  </a:cubicBezTo>
                  <a:cubicBezTo>
                    <a:pt x="2470" y="4067"/>
                    <a:pt x="2460" y="3203"/>
                    <a:pt x="2496" y="2340"/>
                  </a:cubicBezTo>
                  <a:cubicBezTo>
                    <a:pt x="1682" y="1542"/>
                    <a:pt x="854" y="75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" name="Google Shape;1868;p10">
              <a:extLst>
                <a:ext uri="{FF2B5EF4-FFF2-40B4-BE49-F238E27FC236}">
                  <a16:creationId xmlns:a16="http://schemas.microsoft.com/office/drawing/2014/main" id="{F419962E-5A75-CDCE-FD6D-D7F37D75C91C}"/>
                </a:ext>
              </a:extLst>
            </p:cNvPr>
            <p:cNvSpPr/>
            <p:nvPr/>
          </p:nvSpPr>
          <p:spPr>
            <a:xfrm>
              <a:off x="2990592" y="3914282"/>
              <a:ext cx="114375" cy="196646"/>
            </a:xfrm>
            <a:custGeom>
              <a:avLst/>
              <a:gdLst/>
              <a:ahLst/>
              <a:cxnLst/>
              <a:rect l="l" t="t" r="r" b="b"/>
              <a:pathLst>
                <a:path w="4564" h="7871" extrusionOk="0">
                  <a:moveTo>
                    <a:pt x="2174" y="0"/>
                  </a:moveTo>
                  <a:lnTo>
                    <a:pt x="2099" y="11"/>
                  </a:lnTo>
                  <a:cubicBezTo>
                    <a:pt x="1441" y="849"/>
                    <a:pt x="829" y="1772"/>
                    <a:pt x="237" y="2661"/>
                  </a:cubicBezTo>
                  <a:cubicBezTo>
                    <a:pt x="161" y="2636"/>
                    <a:pt x="81" y="2605"/>
                    <a:pt x="1" y="2575"/>
                  </a:cubicBezTo>
                  <a:lnTo>
                    <a:pt x="1" y="2575"/>
                  </a:lnTo>
                  <a:cubicBezTo>
                    <a:pt x="929" y="4357"/>
                    <a:pt x="2305" y="5999"/>
                    <a:pt x="2686" y="7871"/>
                  </a:cubicBezTo>
                  <a:lnTo>
                    <a:pt x="4553" y="7871"/>
                  </a:lnTo>
                  <a:cubicBezTo>
                    <a:pt x="4563" y="6982"/>
                    <a:pt x="4338" y="6059"/>
                    <a:pt x="4016" y="5226"/>
                  </a:cubicBezTo>
                  <a:cubicBezTo>
                    <a:pt x="3826" y="4719"/>
                    <a:pt x="3600" y="4232"/>
                    <a:pt x="3379" y="3740"/>
                  </a:cubicBezTo>
                  <a:cubicBezTo>
                    <a:pt x="2942" y="2786"/>
                    <a:pt x="2505" y="1833"/>
                    <a:pt x="2295" y="809"/>
                  </a:cubicBezTo>
                  <a:cubicBezTo>
                    <a:pt x="2239" y="543"/>
                    <a:pt x="2199" y="272"/>
                    <a:pt x="2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4" name="Google Shape;1869;p10">
              <a:extLst>
                <a:ext uri="{FF2B5EF4-FFF2-40B4-BE49-F238E27FC236}">
                  <a16:creationId xmlns:a16="http://schemas.microsoft.com/office/drawing/2014/main" id="{A7FE0B97-BA74-5FC7-8346-2CC43A60FA5A}"/>
                </a:ext>
              </a:extLst>
            </p:cNvPr>
            <p:cNvSpPr/>
            <p:nvPr/>
          </p:nvSpPr>
          <p:spPr>
            <a:xfrm>
              <a:off x="2880364" y="3568684"/>
              <a:ext cx="52868" cy="114393"/>
            </a:xfrm>
            <a:custGeom>
              <a:avLst/>
              <a:gdLst/>
              <a:ahLst/>
              <a:cxnLst/>
              <a:rect l="l" t="t" r="r" b="b"/>
              <a:pathLst>
                <a:path w="2115" h="4568" extrusionOk="0">
                  <a:moveTo>
                    <a:pt x="689" y="0"/>
                  </a:moveTo>
                  <a:cubicBezTo>
                    <a:pt x="438" y="487"/>
                    <a:pt x="182" y="979"/>
                    <a:pt x="1" y="1491"/>
                  </a:cubicBezTo>
                  <a:cubicBezTo>
                    <a:pt x="558" y="2535"/>
                    <a:pt x="1150" y="3564"/>
                    <a:pt x="1783" y="4568"/>
                  </a:cubicBezTo>
                  <a:cubicBezTo>
                    <a:pt x="1738" y="3780"/>
                    <a:pt x="1898" y="2997"/>
                    <a:pt x="2114" y="2219"/>
                  </a:cubicBezTo>
                  <a:cubicBezTo>
                    <a:pt x="1587" y="1526"/>
                    <a:pt x="1125" y="788"/>
                    <a:pt x="724" y="15"/>
                  </a:cubicBezTo>
                  <a:lnTo>
                    <a:pt x="6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" name="Google Shape;1870;p10">
              <a:extLst>
                <a:ext uri="{FF2B5EF4-FFF2-40B4-BE49-F238E27FC236}">
                  <a16:creationId xmlns:a16="http://schemas.microsoft.com/office/drawing/2014/main" id="{1DA7B9E9-EE64-BD11-A926-F777726DD725}"/>
                </a:ext>
              </a:extLst>
            </p:cNvPr>
            <p:cNvSpPr/>
            <p:nvPr/>
          </p:nvSpPr>
          <p:spPr>
            <a:xfrm>
              <a:off x="2933232" y="3367891"/>
              <a:ext cx="86386" cy="258853"/>
            </a:xfrm>
            <a:custGeom>
              <a:avLst/>
              <a:gdLst/>
              <a:ahLst/>
              <a:cxnLst/>
              <a:rect l="l" t="t" r="r" b="b"/>
              <a:pathLst>
                <a:path w="3454" h="10351" extrusionOk="0">
                  <a:moveTo>
                    <a:pt x="2695" y="0"/>
                  </a:moveTo>
                  <a:lnTo>
                    <a:pt x="2695" y="0"/>
                  </a:lnTo>
                  <a:cubicBezTo>
                    <a:pt x="2670" y="11"/>
                    <a:pt x="2650" y="26"/>
                    <a:pt x="2625" y="36"/>
                  </a:cubicBezTo>
                  <a:cubicBezTo>
                    <a:pt x="1727" y="999"/>
                    <a:pt x="1340" y="2339"/>
                    <a:pt x="1170" y="3644"/>
                  </a:cubicBezTo>
                  <a:cubicBezTo>
                    <a:pt x="994" y="4975"/>
                    <a:pt x="1009" y="6340"/>
                    <a:pt x="733" y="7655"/>
                  </a:cubicBezTo>
                  <a:cubicBezTo>
                    <a:pt x="547" y="8528"/>
                    <a:pt x="236" y="9397"/>
                    <a:pt x="0" y="10260"/>
                  </a:cubicBezTo>
                  <a:cubicBezTo>
                    <a:pt x="20" y="10295"/>
                    <a:pt x="40" y="10320"/>
                    <a:pt x="65" y="10350"/>
                  </a:cubicBezTo>
                  <a:cubicBezTo>
                    <a:pt x="502" y="9964"/>
                    <a:pt x="939" y="9562"/>
                    <a:pt x="1365" y="9151"/>
                  </a:cubicBezTo>
                  <a:cubicBezTo>
                    <a:pt x="1687" y="8839"/>
                    <a:pt x="2008" y="8533"/>
                    <a:pt x="2314" y="8227"/>
                  </a:cubicBezTo>
                  <a:lnTo>
                    <a:pt x="2349" y="8232"/>
                  </a:lnTo>
                  <a:cubicBezTo>
                    <a:pt x="2660" y="5466"/>
                    <a:pt x="3453" y="2590"/>
                    <a:pt x="26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6" name="Google Shape;1871;p10">
              <a:extLst>
                <a:ext uri="{FF2B5EF4-FFF2-40B4-BE49-F238E27FC236}">
                  <a16:creationId xmlns:a16="http://schemas.microsoft.com/office/drawing/2014/main" id="{1CF23518-B3B2-E6A0-3A99-FF046E266CA2}"/>
                </a:ext>
              </a:extLst>
            </p:cNvPr>
            <p:cNvSpPr/>
            <p:nvPr/>
          </p:nvSpPr>
          <p:spPr>
            <a:xfrm>
              <a:off x="2903170" y="3799889"/>
              <a:ext cx="87422" cy="178674"/>
            </a:xfrm>
            <a:custGeom>
              <a:avLst/>
              <a:gdLst/>
              <a:ahLst/>
              <a:cxnLst/>
              <a:rect l="l" t="t" r="r" b="b"/>
              <a:pathLst>
                <a:path w="3509" h="7144" extrusionOk="0">
                  <a:moveTo>
                    <a:pt x="71" y="1"/>
                  </a:moveTo>
                  <a:lnTo>
                    <a:pt x="71" y="1"/>
                  </a:lnTo>
                  <a:cubicBezTo>
                    <a:pt x="86" y="1025"/>
                    <a:pt x="0" y="2054"/>
                    <a:pt x="96" y="3073"/>
                  </a:cubicBezTo>
                  <a:cubicBezTo>
                    <a:pt x="176" y="3981"/>
                    <a:pt x="412" y="4875"/>
                    <a:pt x="773" y="5713"/>
                  </a:cubicBezTo>
                  <a:cubicBezTo>
                    <a:pt x="1205" y="5934"/>
                    <a:pt x="1576" y="6285"/>
                    <a:pt x="2023" y="6506"/>
                  </a:cubicBezTo>
                  <a:cubicBezTo>
                    <a:pt x="2505" y="6742"/>
                    <a:pt x="3002" y="6958"/>
                    <a:pt x="3509" y="7143"/>
                  </a:cubicBezTo>
                  <a:cubicBezTo>
                    <a:pt x="3157" y="6466"/>
                    <a:pt x="2871" y="5773"/>
                    <a:pt x="2731" y="5035"/>
                  </a:cubicBezTo>
                  <a:cubicBezTo>
                    <a:pt x="2520" y="3966"/>
                    <a:pt x="2620" y="2862"/>
                    <a:pt x="2620" y="1768"/>
                  </a:cubicBezTo>
                  <a:cubicBezTo>
                    <a:pt x="1772" y="1180"/>
                    <a:pt x="919" y="588"/>
                    <a:pt x="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7" name="Google Shape;1872;p10">
              <a:extLst>
                <a:ext uri="{FF2B5EF4-FFF2-40B4-BE49-F238E27FC236}">
                  <a16:creationId xmlns:a16="http://schemas.microsoft.com/office/drawing/2014/main" id="{281B8F4F-54C3-936E-FD7D-1B2BA67A482E}"/>
                </a:ext>
              </a:extLst>
            </p:cNvPr>
            <p:cNvSpPr/>
            <p:nvPr/>
          </p:nvSpPr>
          <p:spPr>
            <a:xfrm>
              <a:off x="2924939" y="3621215"/>
              <a:ext cx="109192" cy="223602"/>
            </a:xfrm>
            <a:custGeom>
              <a:avLst/>
              <a:gdLst/>
              <a:ahLst/>
              <a:cxnLst/>
              <a:rect l="l" t="t" r="r" b="b"/>
              <a:pathLst>
                <a:path w="4363" h="8935" extrusionOk="0">
                  <a:moveTo>
                    <a:pt x="2556" y="0"/>
                  </a:moveTo>
                  <a:cubicBezTo>
                    <a:pt x="2254" y="327"/>
                    <a:pt x="1948" y="643"/>
                    <a:pt x="1637" y="959"/>
                  </a:cubicBezTo>
                  <a:cubicBezTo>
                    <a:pt x="1115" y="1491"/>
                    <a:pt x="583" y="2018"/>
                    <a:pt x="41" y="2535"/>
                  </a:cubicBezTo>
                  <a:cubicBezTo>
                    <a:pt x="31" y="2515"/>
                    <a:pt x="16" y="2490"/>
                    <a:pt x="1" y="2470"/>
                  </a:cubicBezTo>
                  <a:lnTo>
                    <a:pt x="1" y="2470"/>
                  </a:lnTo>
                  <a:cubicBezTo>
                    <a:pt x="6" y="2600"/>
                    <a:pt x="21" y="2726"/>
                    <a:pt x="36" y="2851"/>
                  </a:cubicBezTo>
                  <a:cubicBezTo>
                    <a:pt x="247" y="4337"/>
                    <a:pt x="1215" y="5612"/>
                    <a:pt x="1562" y="7073"/>
                  </a:cubicBezTo>
                  <a:cubicBezTo>
                    <a:pt x="1707" y="7675"/>
                    <a:pt x="1737" y="8292"/>
                    <a:pt x="1737" y="8915"/>
                  </a:cubicBezTo>
                  <a:cubicBezTo>
                    <a:pt x="1752" y="8920"/>
                    <a:pt x="1763" y="8930"/>
                    <a:pt x="1773" y="8935"/>
                  </a:cubicBezTo>
                  <a:cubicBezTo>
                    <a:pt x="2586" y="7780"/>
                    <a:pt x="3474" y="6601"/>
                    <a:pt x="4363" y="5497"/>
                  </a:cubicBezTo>
                  <a:cubicBezTo>
                    <a:pt x="4363" y="5492"/>
                    <a:pt x="4358" y="5482"/>
                    <a:pt x="4352" y="5471"/>
                  </a:cubicBezTo>
                  <a:cubicBezTo>
                    <a:pt x="4031" y="4603"/>
                    <a:pt x="3484" y="3825"/>
                    <a:pt x="3123" y="2967"/>
                  </a:cubicBezTo>
                  <a:cubicBezTo>
                    <a:pt x="2726" y="2023"/>
                    <a:pt x="2576" y="1024"/>
                    <a:pt x="25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8" name="Google Shape;1873;p10">
              <a:extLst>
                <a:ext uri="{FF2B5EF4-FFF2-40B4-BE49-F238E27FC236}">
                  <a16:creationId xmlns:a16="http://schemas.microsoft.com/office/drawing/2014/main" id="{D6194B8C-C653-4784-ACD1-E37251C0FE81}"/>
                </a:ext>
              </a:extLst>
            </p:cNvPr>
            <p:cNvSpPr/>
            <p:nvPr/>
          </p:nvSpPr>
          <p:spPr>
            <a:xfrm>
              <a:off x="2897641" y="3368582"/>
              <a:ext cx="101244" cy="255743"/>
            </a:xfrm>
            <a:custGeom>
              <a:avLst/>
              <a:gdLst/>
              <a:ahLst/>
              <a:cxnLst/>
              <a:rect l="l" t="t" r="r" b="b"/>
              <a:pathLst>
                <a:path w="4052" h="10225" extrusionOk="0">
                  <a:moveTo>
                    <a:pt x="4051" y="1"/>
                  </a:moveTo>
                  <a:cubicBezTo>
                    <a:pt x="2706" y="613"/>
                    <a:pt x="1662" y="1863"/>
                    <a:pt x="1306" y="3298"/>
                  </a:cubicBezTo>
                  <a:cubicBezTo>
                    <a:pt x="1095" y="4172"/>
                    <a:pt x="1120" y="5090"/>
                    <a:pt x="894" y="5959"/>
                  </a:cubicBezTo>
                  <a:cubicBezTo>
                    <a:pt x="708" y="6676"/>
                    <a:pt x="352" y="7344"/>
                    <a:pt x="1" y="8006"/>
                  </a:cubicBezTo>
                  <a:lnTo>
                    <a:pt x="36" y="8021"/>
                  </a:lnTo>
                  <a:cubicBezTo>
                    <a:pt x="437" y="8794"/>
                    <a:pt x="899" y="9532"/>
                    <a:pt x="1426" y="10225"/>
                  </a:cubicBezTo>
                  <a:cubicBezTo>
                    <a:pt x="1662" y="9362"/>
                    <a:pt x="1973" y="8493"/>
                    <a:pt x="2159" y="7620"/>
                  </a:cubicBezTo>
                  <a:cubicBezTo>
                    <a:pt x="2435" y="6305"/>
                    <a:pt x="2420" y="4940"/>
                    <a:pt x="2596" y="3609"/>
                  </a:cubicBezTo>
                  <a:cubicBezTo>
                    <a:pt x="2766" y="2304"/>
                    <a:pt x="3153" y="964"/>
                    <a:pt x="40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9" name="Google Shape;1874;p10">
              <a:extLst>
                <a:ext uri="{FF2B5EF4-FFF2-40B4-BE49-F238E27FC236}">
                  <a16:creationId xmlns:a16="http://schemas.microsoft.com/office/drawing/2014/main" id="{4D0EA115-BD9C-7AB5-FECE-A7CE2B439E55}"/>
                </a:ext>
              </a:extLst>
            </p:cNvPr>
            <p:cNvSpPr/>
            <p:nvPr/>
          </p:nvSpPr>
          <p:spPr>
            <a:xfrm>
              <a:off x="2965022" y="3573522"/>
              <a:ext cx="26952" cy="71884"/>
            </a:xfrm>
            <a:custGeom>
              <a:avLst/>
              <a:gdLst/>
              <a:ahLst/>
              <a:cxnLst/>
              <a:rect l="l" t="t" r="r" b="b"/>
              <a:pathLst>
                <a:path w="1081" h="2872" extrusionOk="0">
                  <a:moveTo>
                    <a:pt x="1045" y="0"/>
                  </a:moveTo>
                  <a:cubicBezTo>
                    <a:pt x="739" y="306"/>
                    <a:pt x="418" y="612"/>
                    <a:pt x="96" y="924"/>
                  </a:cubicBezTo>
                  <a:cubicBezTo>
                    <a:pt x="61" y="1260"/>
                    <a:pt x="36" y="1601"/>
                    <a:pt x="16" y="1938"/>
                  </a:cubicBezTo>
                  <a:cubicBezTo>
                    <a:pt x="1" y="2244"/>
                    <a:pt x="11" y="2560"/>
                    <a:pt x="36" y="2871"/>
                  </a:cubicBezTo>
                  <a:cubicBezTo>
                    <a:pt x="347" y="2555"/>
                    <a:pt x="653" y="2239"/>
                    <a:pt x="955" y="1912"/>
                  </a:cubicBezTo>
                  <a:lnTo>
                    <a:pt x="970" y="1912"/>
                  </a:lnTo>
                  <a:cubicBezTo>
                    <a:pt x="960" y="1285"/>
                    <a:pt x="1005" y="648"/>
                    <a:pt x="1080" y="5"/>
                  </a:cubicBezTo>
                  <a:lnTo>
                    <a:pt x="10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" name="Google Shape;1875;p10">
              <a:extLst>
                <a:ext uri="{FF2B5EF4-FFF2-40B4-BE49-F238E27FC236}">
                  <a16:creationId xmlns:a16="http://schemas.microsoft.com/office/drawing/2014/main" id="{ABC22641-9F84-2D12-C206-F5562E2E7B0A}"/>
                </a:ext>
              </a:extLst>
            </p:cNvPr>
            <p:cNvSpPr/>
            <p:nvPr/>
          </p:nvSpPr>
          <p:spPr>
            <a:xfrm>
              <a:off x="2923902" y="3596677"/>
              <a:ext cx="43538" cy="88127"/>
            </a:xfrm>
            <a:custGeom>
              <a:avLst/>
              <a:gdLst/>
              <a:ahLst/>
              <a:cxnLst/>
              <a:rect l="l" t="t" r="r" b="b"/>
              <a:pathLst>
                <a:path w="1743" h="3525" extrusionOk="0">
                  <a:moveTo>
                    <a:pt x="1742" y="1"/>
                  </a:moveTo>
                  <a:cubicBezTo>
                    <a:pt x="1316" y="412"/>
                    <a:pt x="879" y="814"/>
                    <a:pt x="442" y="1200"/>
                  </a:cubicBezTo>
                  <a:cubicBezTo>
                    <a:pt x="417" y="1170"/>
                    <a:pt x="397" y="1145"/>
                    <a:pt x="377" y="1110"/>
                  </a:cubicBezTo>
                  <a:cubicBezTo>
                    <a:pt x="161" y="1888"/>
                    <a:pt x="1" y="2671"/>
                    <a:pt x="46" y="3459"/>
                  </a:cubicBezTo>
                  <a:cubicBezTo>
                    <a:pt x="61" y="3479"/>
                    <a:pt x="76" y="3504"/>
                    <a:pt x="86" y="3524"/>
                  </a:cubicBezTo>
                  <a:cubicBezTo>
                    <a:pt x="628" y="3007"/>
                    <a:pt x="1160" y="2480"/>
                    <a:pt x="1682" y="1948"/>
                  </a:cubicBezTo>
                  <a:cubicBezTo>
                    <a:pt x="1657" y="1637"/>
                    <a:pt x="1647" y="1321"/>
                    <a:pt x="1662" y="1015"/>
                  </a:cubicBezTo>
                  <a:cubicBezTo>
                    <a:pt x="1682" y="678"/>
                    <a:pt x="1707" y="337"/>
                    <a:pt x="1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1" name="Google Shape;1876;p10">
              <a:extLst>
                <a:ext uri="{FF2B5EF4-FFF2-40B4-BE49-F238E27FC236}">
                  <a16:creationId xmlns:a16="http://schemas.microsoft.com/office/drawing/2014/main" id="{A023C069-491B-2FD5-9B91-115293B9313A}"/>
                </a:ext>
              </a:extLst>
            </p:cNvPr>
            <p:cNvSpPr/>
            <p:nvPr/>
          </p:nvSpPr>
          <p:spPr>
            <a:xfrm>
              <a:off x="2867579" y="3606008"/>
              <a:ext cx="100899" cy="238117"/>
            </a:xfrm>
            <a:custGeom>
              <a:avLst/>
              <a:gdLst/>
              <a:ahLst/>
              <a:cxnLst/>
              <a:rect l="l" t="t" r="r" b="b"/>
              <a:pathLst>
                <a:path w="4037" h="9522" extrusionOk="0">
                  <a:moveTo>
                    <a:pt x="518" y="0"/>
                  </a:moveTo>
                  <a:cubicBezTo>
                    <a:pt x="423" y="266"/>
                    <a:pt x="347" y="537"/>
                    <a:pt x="302" y="818"/>
                  </a:cubicBezTo>
                  <a:cubicBezTo>
                    <a:pt x="1" y="2711"/>
                    <a:pt x="1080" y="4528"/>
                    <a:pt x="1381" y="6420"/>
                  </a:cubicBezTo>
                  <a:cubicBezTo>
                    <a:pt x="1451" y="6861"/>
                    <a:pt x="1477" y="7308"/>
                    <a:pt x="1487" y="7755"/>
                  </a:cubicBezTo>
                  <a:cubicBezTo>
                    <a:pt x="2335" y="8342"/>
                    <a:pt x="3188" y="8934"/>
                    <a:pt x="4036" y="9522"/>
                  </a:cubicBezTo>
                  <a:cubicBezTo>
                    <a:pt x="4036" y="8899"/>
                    <a:pt x="4006" y="8282"/>
                    <a:pt x="3861" y="7680"/>
                  </a:cubicBezTo>
                  <a:cubicBezTo>
                    <a:pt x="3514" y="6219"/>
                    <a:pt x="2546" y="4944"/>
                    <a:pt x="2335" y="3458"/>
                  </a:cubicBezTo>
                  <a:cubicBezTo>
                    <a:pt x="2320" y="3333"/>
                    <a:pt x="2305" y="3207"/>
                    <a:pt x="2300" y="3077"/>
                  </a:cubicBezTo>
                  <a:cubicBezTo>
                    <a:pt x="1667" y="2073"/>
                    <a:pt x="1075" y="1044"/>
                    <a:pt x="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2" name="Google Shape;1877;p10">
              <a:extLst>
                <a:ext uri="{FF2B5EF4-FFF2-40B4-BE49-F238E27FC236}">
                  <a16:creationId xmlns:a16="http://schemas.microsoft.com/office/drawing/2014/main" id="{967D02C1-BB22-FA3E-7A58-2526B23A1745}"/>
                </a:ext>
              </a:extLst>
            </p:cNvPr>
            <p:cNvSpPr/>
            <p:nvPr/>
          </p:nvSpPr>
          <p:spPr>
            <a:xfrm>
              <a:off x="2966059" y="3758763"/>
              <a:ext cx="86040" cy="221874"/>
            </a:xfrm>
            <a:custGeom>
              <a:avLst/>
              <a:gdLst/>
              <a:ahLst/>
              <a:cxnLst/>
              <a:rect l="l" t="t" r="r" b="b"/>
              <a:pathLst>
                <a:path w="3439" h="8880" extrusionOk="0">
                  <a:moveTo>
                    <a:pt x="2726" y="1"/>
                  </a:moveTo>
                  <a:cubicBezTo>
                    <a:pt x="1837" y="1105"/>
                    <a:pt x="949" y="2284"/>
                    <a:pt x="136" y="3439"/>
                  </a:cubicBezTo>
                  <a:cubicBezTo>
                    <a:pt x="126" y="3434"/>
                    <a:pt x="115" y="3424"/>
                    <a:pt x="100" y="3419"/>
                  </a:cubicBezTo>
                  <a:lnTo>
                    <a:pt x="100" y="3419"/>
                  </a:lnTo>
                  <a:cubicBezTo>
                    <a:pt x="100" y="4513"/>
                    <a:pt x="0" y="5617"/>
                    <a:pt x="211" y="6686"/>
                  </a:cubicBezTo>
                  <a:cubicBezTo>
                    <a:pt x="351" y="7424"/>
                    <a:pt x="637" y="8117"/>
                    <a:pt x="989" y="8794"/>
                  </a:cubicBezTo>
                  <a:cubicBezTo>
                    <a:pt x="1069" y="8824"/>
                    <a:pt x="1149" y="8855"/>
                    <a:pt x="1225" y="8880"/>
                  </a:cubicBezTo>
                  <a:cubicBezTo>
                    <a:pt x="1817" y="7991"/>
                    <a:pt x="2429" y="7068"/>
                    <a:pt x="3087" y="6230"/>
                  </a:cubicBezTo>
                  <a:lnTo>
                    <a:pt x="3162" y="6219"/>
                  </a:lnTo>
                  <a:cubicBezTo>
                    <a:pt x="2956" y="4141"/>
                    <a:pt x="3438" y="1963"/>
                    <a:pt x="27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3" name="Google Shape;1878;p10">
              <a:extLst>
                <a:ext uri="{FF2B5EF4-FFF2-40B4-BE49-F238E27FC236}">
                  <a16:creationId xmlns:a16="http://schemas.microsoft.com/office/drawing/2014/main" id="{72C18442-3FE3-38BC-E81B-1E3EAF94E92E}"/>
                </a:ext>
              </a:extLst>
            </p:cNvPr>
            <p:cNvSpPr/>
            <p:nvPr/>
          </p:nvSpPr>
          <p:spPr>
            <a:xfrm>
              <a:off x="2922174" y="3942621"/>
              <a:ext cx="135799" cy="168307"/>
            </a:xfrm>
            <a:custGeom>
              <a:avLst/>
              <a:gdLst/>
              <a:ahLst/>
              <a:cxnLst/>
              <a:rect l="l" t="t" r="r" b="b"/>
              <a:pathLst>
                <a:path w="5422" h="6727" extrusionOk="0">
                  <a:moveTo>
                    <a:pt x="0" y="1"/>
                  </a:moveTo>
                  <a:lnTo>
                    <a:pt x="0" y="1"/>
                  </a:lnTo>
                  <a:cubicBezTo>
                    <a:pt x="492" y="1135"/>
                    <a:pt x="1215" y="2164"/>
                    <a:pt x="2123" y="2992"/>
                  </a:cubicBezTo>
                  <a:lnTo>
                    <a:pt x="2123" y="2997"/>
                  </a:lnTo>
                  <a:cubicBezTo>
                    <a:pt x="3504" y="3996"/>
                    <a:pt x="4809" y="5030"/>
                    <a:pt x="5095" y="6727"/>
                  </a:cubicBezTo>
                  <a:lnTo>
                    <a:pt x="5421" y="6727"/>
                  </a:lnTo>
                  <a:cubicBezTo>
                    <a:pt x="5040" y="4855"/>
                    <a:pt x="3664" y="3213"/>
                    <a:pt x="2736" y="1431"/>
                  </a:cubicBezTo>
                  <a:cubicBezTo>
                    <a:pt x="2229" y="1246"/>
                    <a:pt x="1732" y="1030"/>
                    <a:pt x="1250" y="794"/>
                  </a:cubicBezTo>
                  <a:cubicBezTo>
                    <a:pt x="803" y="573"/>
                    <a:pt x="432" y="222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048" name="Google Shape;1879;p10">
              <a:extLst>
                <a:ext uri="{FF2B5EF4-FFF2-40B4-BE49-F238E27FC236}">
                  <a16:creationId xmlns:a16="http://schemas.microsoft.com/office/drawing/2014/main" id="{96891C2C-5456-8FDF-3910-A7DF53A8E955}"/>
                </a:ext>
              </a:extLst>
            </p:cNvPr>
            <p:cNvSpPr/>
            <p:nvPr/>
          </p:nvSpPr>
          <p:spPr>
            <a:xfrm>
              <a:off x="3233509" y="3647826"/>
              <a:ext cx="42847" cy="148262"/>
            </a:xfrm>
            <a:custGeom>
              <a:avLst/>
              <a:gdLst/>
              <a:ahLst/>
              <a:cxnLst/>
              <a:rect l="l" t="t" r="r" b="b"/>
              <a:pathLst>
                <a:path w="1717" h="5934" extrusionOk="0">
                  <a:moveTo>
                    <a:pt x="1190" y="1"/>
                  </a:moveTo>
                  <a:cubicBezTo>
                    <a:pt x="261" y="1050"/>
                    <a:pt x="70" y="2631"/>
                    <a:pt x="45" y="4066"/>
                  </a:cubicBezTo>
                  <a:lnTo>
                    <a:pt x="0" y="4086"/>
                  </a:lnTo>
                  <a:cubicBezTo>
                    <a:pt x="231" y="4699"/>
                    <a:pt x="452" y="5311"/>
                    <a:pt x="613" y="5933"/>
                  </a:cubicBezTo>
                  <a:lnTo>
                    <a:pt x="628" y="5928"/>
                  </a:lnTo>
                  <a:cubicBezTo>
                    <a:pt x="407" y="4518"/>
                    <a:pt x="813" y="3017"/>
                    <a:pt x="1717" y="1913"/>
                  </a:cubicBezTo>
                  <a:lnTo>
                    <a:pt x="1707" y="1903"/>
                  </a:lnTo>
                  <a:cubicBezTo>
                    <a:pt x="1431" y="1301"/>
                    <a:pt x="1250" y="658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049" name="Google Shape;1880;p10">
              <a:extLst>
                <a:ext uri="{FF2B5EF4-FFF2-40B4-BE49-F238E27FC236}">
                  <a16:creationId xmlns:a16="http://schemas.microsoft.com/office/drawing/2014/main" id="{641194E7-CC71-5713-3C47-189EFC518862}"/>
                </a:ext>
              </a:extLst>
            </p:cNvPr>
            <p:cNvSpPr/>
            <p:nvPr/>
          </p:nvSpPr>
          <p:spPr>
            <a:xfrm>
              <a:off x="3282576" y="3499910"/>
              <a:ext cx="110574" cy="173145"/>
            </a:xfrm>
            <a:custGeom>
              <a:avLst/>
              <a:gdLst/>
              <a:ahLst/>
              <a:cxnLst/>
              <a:rect l="l" t="t" r="r" b="b"/>
              <a:pathLst>
                <a:path w="4418" h="6933" extrusionOk="0">
                  <a:moveTo>
                    <a:pt x="4418" y="1"/>
                  </a:moveTo>
                  <a:lnTo>
                    <a:pt x="4418" y="1"/>
                  </a:lnTo>
                  <a:cubicBezTo>
                    <a:pt x="3449" y="332"/>
                    <a:pt x="2626" y="1075"/>
                    <a:pt x="2194" y="2003"/>
                  </a:cubicBezTo>
                  <a:cubicBezTo>
                    <a:pt x="1818" y="2812"/>
                    <a:pt x="1712" y="3765"/>
                    <a:pt x="1120" y="4433"/>
                  </a:cubicBezTo>
                  <a:cubicBezTo>
                    <a:pt x="809" y="4779"/>
                    <a:pt x="392" y="5010"/>
                    <a:pt x="1" y="5266"/>
                  </a:cubicBezTo>
                  <a:cubicBezTo>
                    <a:pt x="141" y="5838"/>
                    <a:pt x="347" y="6400"/>
                    <a:pt x="603" y="6932"/>
                  </a:cubicBezTo>
                  <a:cubicBezTo>
                    <a:pt x="739" y="6802"/>
                    <a:pt x="869" y="6661"/>
                    <a:pt x="990" y="6516"/>
                  </a:cubicBezTo>
                  <a:cubicBezTo>
                    <a:pt x="2521" y="4674"/>
                    <a:pt x="2435" y="1768"/>
                    <a:pt x="4242" y="197"/>
                  </a:cubicBezTo>
                  <a:lnTo>
                    <a:pt x="4363" y="227"/>
                  </a:lnTo>
                  <a:cubicBezTo>
                    <a:pt x="4383" y="151"/>
                    <a:pt x="4398" y="76"/>
                    <a:pt x="44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050" name="Google Shape;1881;p10">
              <a:extLst>
                <a:ext uri="{FF2B5EF4-FFF2-40B4-BE49-F238E27FC236}">
                  <a16:creationId xmlns:a16="http://schemas.microsoft.com/office/drawing/2014/main" id="{108E0AD3-3028-EF63-9037-88C168FEE4D3}"/>
                </a:ext>
              </a:extLst>
            </p:cNvPr>
            <p:cNvSpPr/>
            <p:nvPr/>
          </p:nvSpPr>
          <p:spPr>
            <a:xfrm>
              <a:off x="3263226" y="3631583"/>
              <a:ext cx="34554" cy="64281"/>
            </a:xfrm>
            <a:custGeom>
              <a:avLst/>
              <a:gdLst/>
              <a:ahLst/>
              <a:cxnLst/>
              <a:rect l="l" t="t" r="r" b="b"/>
              <a:pathLst>
                <a:path w="1387" h="2570" extrusionOk="0">
                  <a:moveTo>
                    <a:pt x="784" y="0"/>
                  </a:moveTo>
                  <a:cubicBezTo>
                    <a:pt x="638" y="95"/>
                    <a:pt x="493" y="196"/>
                    <a:pt x="357" y="306"/>
                  </a:cubicBezTo>
                  <a:cubicBezTo>
                    <a:pt x="227" y="417"/>
                    <a:pt x="106" y="532"/>
                    <a:pt x="1" y="658"/>
                  </a:cubicBezTo>
                  <a:cubicBezTo>
                    <a:pt x="61" y="1315"/>
                    <a:pt x="242" y="1958"/>
                    <a:pt x="518" y="2560"/>
                  </a:cubicBezTo>
                  <a:lnTo>
                    <a:pt x="528" y="2570"/>
                  </a:lnTo>
                  <a:cubicBezTo>
                    <a:pt x="563" y="2525"/>
                    <a:pt x="603" y="2475"/>
                    <a:pt x="643" y="2429"/>
                  </a:cubicBezTo>
                  <a:cubicBezTo>
                    <a:pt x="874" y="2163"/>
                    <a:pt x="1135" y="1922"/>
                    <a:pt x="1386" y="1666"/>
                  </a:cubicBezTo>
                  <a:cubicBezTo>
                    <a:pt x="1130" y="1134"/>
                    <a:pt x="924" y="572"/>
                    <a:pt x="7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051" name="Google Shape;1882;p10">
              <a:extLst>
                <a:ext uri="{FF2B5EF4-FFF2-40B4-BE49-F238E27FC236}">
                  <a16:creationId xmlns:a16="http://schemas.microsoft.com/office/drawing/2014/main" id="{E9309023-18AE-0112-843F-B357F668A307}"/>
                </a:ext>
              </a:extLst>
            </p:cNvPr>
            <p:cNvSpPr/>
            <p:nvPr/>
          </p:nvSpPr>
          <p:spPr>
            <a:xfrm>
              <a:off x="3222106" y="3504748"/>
              <a:ext cx="169662" cy="606180"/>
            </a:xfrm>
            <a:custGeom>
              <a:avLst/>
              <a:gdLst/>
              <a:ahLst/>
              <a:cxnLst/>
              <a:rect l="l" t="t" r="r" b="b"/>
              <a:pathLst>
                <a:path w="6787" h="24249" extrusionOk="0">
                  <a:moveTo>
                    <a:pt x="6666" y="1"/>
                  </a:moveTo>
                  <a:cubicBezTo>
                    <a:pt x="4859" y="1572"/>
                    <a:pt x="4945" y="4478"/>
                    <a:pt x="3414" y="6320"/>
                  </a:cubicBezTo>
                  <a:cubicBezTo>
                    <a:pt x="3293" y="6465"/>
                    <a:pt x="3163" y="6606"/>
                    <a:pt x="3027" y="6736"/>
                  </a:cubicBezTo>
                  <a:cubicBezTo>
                    <a:pt x="2776" y="6992"/>
                    <a:pt x="2515" y="7233"/>
                    <a:pt x="2284" y="7499"/>
                  </a:cubicBezTo>
                  <a:cubicBezTo>
                    <a:pt x="2244" y="7545"/>
                    <a:pt x="2204" y="7595"/>
                    <a:pt x="2169" y="7640"/>
                  </a:cubicBezTo>
                  <a:cubicBezTo>
                    <a:pt x="1265" y="8744"/>
                    <a:pt x="859" y="10245"/>
                    <a:pt x="1080" y="11655"/>
                  </a:cubicBezTo>
                  <a:lnTo>
                    <a:pt x="1065" y="11660"/>
                  </a:lnTo>
                  <a:cubicBezTo>
                    <a:pt x="1125" y="11896"/>
                    <a:pt x="1175" y="12137"/>
                    <a:pt x="1215" y="12378"/>
                  </a:cubicBezTo>
                  <a:cubicBezTo>
                    <a:pt x="1250" y="12569"/>
                    <a:pt x="1275" y="12765"/>
                    <a:pt x="1290" y="12960"/>
                  </a:cubicBezTo>
                  <a:cubicBezTo>
                    <a:pt x="1426" y="14607"/>
                    <a:pt x="934" y="16243"/>
                    <a:pt x="859" y="17889"/>
                  </a:cubicBezTo>
                  <a:cubicBezTo>
                    <a:pt x="794" y="19290"/>
                    <a:pt x="1019" y="20700"/>
                    <a:pt x="834" y="22085"/>
                  </a:cubicBezTo>
                  <a:cubicBezTo>
                    <a:pt x="728" y="22848"/>
                    <a:pt x="452" y="23631"/>
                    <a:pt x="0" y="24249"/>
                  </a:cubicBezTo>
                  <a:lnTo>
                    <a:pt x="2053" y="24249"/>
                  </a:lnTo>
                  <a:cubicBezTo>
                    <a:pt x="2219" y="23039"/>
                    <a:pt x="2028" y="21769"/>
                    <a:pt x="2194" y="20545"/>
                  </a:cubicBezTo>
                  <a:cubicBezTo>
                    <a:pt x="2390" y="19089"/>
                    <a:pt x="3087" y="17729"/>
                    <a:pt x="3188" y="16268"/>
                  </a:cubicBezTo>
                  <a:cubicBezTo>
                    <a:pt x="3288" y="14883"/>
                    <a:pt x="2851" y="13533"/>
                    <a:pt x="2646" y="12162"/>
                  </a:cubicBezTo>
                  <a:cubicBezTo>
                    <a:pt x="2440" y="10792"/>
                    <a:pt x="2520" y="9246"/>
                    <a:pt x="3459" y="8227"/>
                  </a:cubicBezTo>
                  <a:cubicBezTo>
                    <a:pt x="3906" y="7745"/>
                    <a:pt x="4523" y="7409"/>
                    <a:pt x="4874" y="6852"/>
                  </a:cubicBezTo>
                  <a:cubicBezTo>
                    <a:pt x="5090" y="6511"/>
                    <a:pt x="5185" y="6119"/>
                    <a:pt x="5281" y="5733"/>
                  </a:cubicBezTo>
                  <a:cubicBezTo>
                    <a:pt x="5728" y="3906"/>
                    <a:pt x="6325" y="1873"/>
                    <a:pt x="6787" y="31"/>
                  </a:cubicBezTo>
                  <a:lnTo>
                    <a:pt x="66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052" name="Google Shape;1883;p10">
              <a:extLst>
                <a:ext uri="{FF2B5EF4-FFF2-40B4-BE49-F238E27FC236}">
                  <a16:creationId xmlns:a16="http://schemas.microsoft.com/office/drawing/2014/main" id="{C93BE5A6-73AC-265A-FDCE-8B4EDD741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525" y="3960850"/>
              <a:ext cx="142575" cy="163525"/>
            </a:xfrm>
            <a:custGeom>
              <a:avLst/>
              <a:gdLst>
                <a:gd name="T0" fmla="*/ 5702 w 5703"/>
                <a:gd name="T1" fmla="*/ 6541 h 6541"/>
                <a:gd name="T2" fmla="*/ 5647 w 5703"/>
                <a:gd name="T3" fmla="*/ 6004 h 6541"/>
                <a:gd name="T4" fmla="*/ 2675 w 5703"/>
                <a:gd name="T5" fmla="*/ 2274 h 6541"/>
                <a:gd name="T6" fmla="*/ 0 w 5703"/>
                <a:gd name="T7" fmla="*/ 1 h 6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03" h="6541" fill="none" extrusionOk="0">
                  <a:moveTo>
                    <a:pt x="5702" y="6541"/>
                  </a:moveTo>
                  <a:cubicBezTo>
                    <a:pt x="5697" y="6355"/>
                    <a:pt x="5677" y="6174"/>
                    <a:pt x="5647" y="6004"/>
                  </a:cubicBezTo>
                  <a:cubicBezTo>
                    <a:pt x="5361" y="4307"/>
                    <a:pt x="4056" y="3273"/>
                    <a:pt x="2675" y="2274"/>
                  </a:cubicBezTo>
                  <a:cubicBezTo>
                    <a:pt x="1712" y="1572"/>
                    <a:pt x="713" y="884"/>
                    <a:pt x="0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3" name="Google Shape;1884;p10">
              <a:extLst>
                <a:ext uri="{FF2B5EF4-FFF2-40B4-BE49-F238E27FC236}">
                  <a16:creationId xmlns:a16="http://schemas.microsoft.com/office/drawing/2014/main" id="{C632CF66-6BAF-4B40-DA25-327107108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150" y="4007650"/>
              <a:ext cx="29650" cy="151875"/>
            </a:xfrm>
            <a:custGeom>
              <a:avLst/>
              <a:gdLst>
                <a:gd name="T0" fmla="*/ 1 w 1186"/>
                <a:gd name="T1" fmla="*/ 1 h 6075"/>
                <a:gd name="T2" fmla="*/ 638 w 1186"/>
                <a:gd name="T3" fmla="*/ 1487 h 6075"/>
                <a:gd name="T4" fmla="*/ 1175 w 1186"/>
                <a:gd name="T5" fmla="*/ 4132 h 6075"/>
                <a:gd name="T6" fmla="*/ 678 w 1186"/>
                <a:gd name="T7" fmla="*/ 6074 h 6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6" h="6075" fill="none" extrusionOk="0">
                  <a:moveTo>
                    <a:pt x="1" y="1"/>
                  </a:moveTo>
                  <a:cubicBezTo>
                    <a:pt x="222" y="493"/>
                    <a:pt x="448" y="980"/>
                    <a:pt x="638" y="1487"/>
                  </a:cubicBezTo>
                  <a:cubicBezTo>
                    <a:pt x="960" y="2320"/>
                    <a:pt x="1185" y="3243"/>
                    <a:pt x="1175" y="4132"/>
                  </a:cubicBezTo>
                  <a:cubicBezTo>
                    <a:pt x="1170" y="4814"/>
                    <a:pt x="1025" y="5477"/>
                    <a:pt x="678" y="607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4" name="Google Shape;1885;p10">
              <a:extLst>
                <a:ext uri="{FF2B5EF4-FFF2-40B4-BE49-F238E27FC236}">
                  <a16:creationId xmlns:a16="http://schemas.microsoft.com/office/drawing/2014/main" id="{47CC98C2-5CC7-C53C-7406-24EC2E446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5950" y="3750050"/>
              <a:ext cx="71800" cy="388500"/>
            </a:xfrm>
            <a:custGeom>
              <a:avLst/>
              <a:gdLst>
                <a:gd name="T0" fmla="*/ 1898 w 2872"/>
                <a:gd name="T1" fmla="*/ 0 h 15540"/>
                <a:gd name="T2" fmla="*/ 2511 w 2872"/>
                <a:gd name="T3" fmla="*/ 1847 h 15540"/>
                <a:gd name="T4" fmla="*/ 2661 w 2872"/>
                <a:gd name="T5" fmla="*/ 2565 h 15540"/>
                <a:gd name="T6" fmla="*/ 2736 w 2872"/>
                <a:gd name="T7" fmla="*/ 3147 h 15540"/>
                <a:gd name="T8" fmla="*/ 2305 w 2872"/>
                <a:gd name="T9" fmla="*/ 8076 h 15540"/>
                <a:gd name="T10" fmla="*/ 2280 w 2872"/>
                <a:gd name="T11" fmla="*/ 12272 h 15540"/>
                <a:gd name="T12" fmla="*/ 1446 w 2872"/>
                <a:gd name="T13" fmla="*/ 14436 h 15540"/>
                <a:gd name="T14" fmla="*/ 1 w 2872"/>
                <a:gd name="T15" fmla="*/ 15540 h 1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72" h="15540" fill="none" extrusionOk="0">
                  <a:moveTo>
                    <a:pt x="1898" y="0"/>
                  </a:moveTo>
                  <a:cubicBezTo>
                    <a:pt x="2129" y="613"/>
                    <a:pt x="2350" y="1225"/>
                    <a:pt x="2511" y="1847"/>
                  </a:cubicBezTo>
                  <a:cubicBezTo>
                    <a:pt x="2571" y="2083"/>
                    <a:pt x="2621" y="2324"/>
                    <a:pt x="2661" y="2565"/>
                  </a:cubicBezTo>
                  <a:cubicBezTo>
                    <a:pt x="2696" y="2756"/>
                    <a:pt x="2721" y="2952"/>
                    <a:pt x="2736" y="3147"/>
                  </a:cubicBezTo>
                  <a:cubicBezTo>
                    <a:pt x="2872" y="4794"/>
                    <a:pt x="2380" y="6430"/>
                    <a:pt x="2305" y="8076"/>
                  </a:cubicBezTo>
                  <a:cubicBezTo>
                    <a:pt x="2240" y="9477"/>
                    <a:pt x="2465" y="10887"/>
                    <a:pt x="2280" y="12272"/>
                  </a:cubicBezTo>
                  <a:cubicBezTo>
                    <a:pt x="2174" y="13035"/>
                    <a:pt x="1898" y="13818"/>
                    <a:pt x="1446" y="14436"/>
                  </a:cubicBezTo>
                  <a:cubicBezTo>
                    <a:pt x="1080" y="14943"/>
                    <a:pt x="598" y="15344"/>
                    <a:pt x="1" y="1554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5" name="Google Shape;1886;p10">
              <a:extLst>
                <a:ext uri="{FF2B5EF4-FFF2-40B4-BE49-F238E27FC236}">
                  <a16:creationId xmlns:a16="http://schemas.microsoft.com/office/drawing/2014/main" id="{3871B777-0AE8-AECC-B029-E8FC9200D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5275" y="4110925"/>
              <a:ext cx="498950" cy="25"/>
            </a:xfrm>
            <a:custGeom>
              <a:avLst/>
              <a:gdLst>
                <a:gd name="T0" fmla="*/ 19958 w 19958"/>
                <a:gd name="T1" fmla="*/ 1 h 1"/>
                <a:gd name="T2" fmla="*/ 19762 w 19958"/>
                <a:gd name="T3" fmla="*/ 1 h 1"/>
                <a:gd name="T4" fmla="*/ 18326 w 19958"/>
                <a:gd name="T5" fmla="*/ 1 h 1"/>
                <a:gd name="T6" fmla="*/ 16273 w 19958"/>
                <a:gd name="T7" fmla="*/ 1 h 1"/>
                <a:gd name="T8" fmla="*/ 13222 w 19958"/>
                <a:gd name="T9" fmla="*/ 1 h 1"/>
                <a:gd name="T10" fmla="*/ 11570 w 19958"/>
                <a:gd name="T11" fmla="*/ 1 h 1"/>
                <a:gd name="T12" fmla="*/ 9703 w 19958"/>
                <a:gd name="T13" fmla="*/ 1 h 1"/>
                <a:gd name="T14" fmla="*/ 9377 w 19958"/>
                <a:gd name="T15" fmla="*/ 1 h 1"/>
                <a:gd name="T16" fmla="*/ 7570 w 19958"/>
                <a:gd name="T17" fmla="*/ 1 h 1"/>
                <a:gd name="T18" fmla="*/ 4227 w 19958"/>
                <a:gd name="T19" fmla="*/ 1 h 1"/>
                <a:gd name="T20" fmla="*/ 1 w 19958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958" h="1" fill="none" extrusionOk="0">
                  <a:moveTo>
                    <a:pt x="19958" y="1"/>
                  </a:moveTo>
                  <a:lnTo>
                    <a:pt x="19762" y="1"/>
                  </a:lnTo>
                  <a:lnTo>
                    <a:pt x="18326" y="1"/>
                  </a:lnTo>
                  <a:lnTo>
                    <a:pt x="16273" y="1"/>
                  </a:lnTo>
                  <a:lnTo>
                    <a:pt x="13222" y="1"/>
                  </a:lnTo>
                  <a:lnTo>
                    <a:pt x="11570" y="1"/>
                  </a:lnTo>
                  <a:lnTo>
                    <a:pt x="9703" y="1"/>
                  </a:lnTo>
                  <a:lnTo>
                    <a:pt x="9377" y="1"/>
                  </a:lnTo>
                  <a:lnTo>
                    <a:pt x="7570" y="1"/>
                  </a:lnTo>
                  <a:lnTo>
                    <a:pt x="4227" y="1"/>
                  </a:lnTo>
                  <a:lnTo>
                    <a:pt x="1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6" name="Google Shape;1887;p10">
              <a:extLst>
                <a:ext uri="{FF2B5EF4-FFF2-40B4-BE49-F238E27FC236}">
                  <a16:creationId xmlns:a16="http://schemas.microsoft.com/office/drawing/2014/main" id="{9FBC09D7-6CF1-6E43-320A-50FC1B350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725" y="3437225"/>
              <a:ext cx="65275" cy="726925"/>
            </a:xfrm>
            <a:custGeom>
              <a:avLst/>
              <a:gdLst>
                <a:gd name="T0" fmla="*/ 0 w 2611"/>
                <a:gd name="T1" fmla="*/ 0 h 29077"/>
                <a:gd name="T2" fmla="*/ 25 w 2611"/>
                <a:gd name="T3" fmla="*/ 30 h 29077"/>
                <a:gd name="T4" fmla="*/ 1601 w 2611"/>
                <a:gd name="T5" fmla="*/ 5627 h 29077"/>
                <a:gd name="T6" fmla="*/ 1496 w 2611"/>
                <a:gd name="T7" fmla="*/ 7469 h 29077"/>
                <a:gd name="T8" fmla="*/ 1401 w 2611"/>
                <a:gd name="T9" fmla="*/ 9035 h 29077"/>
                <a:gd name="T10" fmla="*/ 1506 w 2611"/>
                <a:gd name="T11" fmla="*/ 11615 h 29077"/>
                <a:gd name="T12" fmla="*/ 2590 w 2611"/>
                <a:gd name="T13" fmla="*/ 16805 h 29077"/>
                <a:gd name="T14" fmla="*/ 2369 w 2611"/>
                <a:gd name="T15" fmla="*/ 18838 h 29077"/>
                <a:gd name="T16" fmla="*/ 1456 w 2611"/>
                <a:gd name="T17" fmla="*/ 21929 h 29077"/>
                <a:gd name="T18" fmla="*/ 858 w 2611"/>
                <a:gd name="T19" fmla="*/ 24891 h 29077"/>
                <a:gd name="T20" fmla="*/ 924 w 2611"/>
                <a:gd name="T21" fmla="*/ 26949 h 29077"/>
                <a:gd name="T22" fmla="*/ 763 w 2611"/>
                <a:gd name="T23" fmla="*/ 29077 h 29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11" h="29077" fill="none" extrusionOk="0">
                  <a:moveTo>
                    <a:pt x="0" y="0"/>
                  </a:moveTo>
                  <a:cubicBezTo>
                    <a:pt x="10" y="10"/>
                    <a:pt x="20" y="20"/>
                    <a:pt x="25" y="30"/>
                  </a:cubicBezTo>
                  <a:cubicBezTo>
                    <a:pt x="1350" y="1506"/>
                    <a:pt x="1652" y="3639"/>
                    <a:pt x="1601" y="5627"/>
                  </a:cubicBezTo>
                  <a:cubicBezTo>
                    <a:pt x="1586" y="6244"/>
                    <a:pt x="1541" y="6857"/>
                    <a:pt x="1496" y="7469"/>
                  </a:cubicBezTo>
                  <a:cubicBezTo>
                    <a:pt x="1461" y="7991"/>
                    <a:pt x="1421" y="8513"/>
                    <a:pt x="1401" y="9035"/>
                  </a:cubicBezTo>
                  <a:cubicBezTo>
                    <a:pt x="1365" y="9898"/>
                    <a:pt x="1375" y="10762"/>
                    <a:pt x="1506" y="11615"/>
                  </a:cubicBezTo>
                  <a:cubicBezTo>
                    <a:pt x="1772" y="13367"/>
                    <a:pt x="2540" y="15033"/>
                    <a:pt x="2590" y="16805"/>
                  </a:cubicBezTo>
                  <a:cubicBezTo>
                    <a:pt x="2610" y="17492"/>
                    <a:pt x="2520" y="18165"/>
                    <a:pt x="2369" y="18838"/>
                  </a:cubicBezTo>
                  <a:cubicBezTo>
                    <a:pt x="2143" y="19877"/>
                    <a:pt x="1772" y="20900"/>
                    <a:pt x="1456" y="21929"/>
                  </a:cubicBezTo>
                  <a:cubicBezTo>
                    <a:pt x="1155" y="22903"/>
                    <a:pt x="904" y="23887"/>
                    <a:pt x="858" y="24891"/>
                  </a:cubicBezTo>
                  <a:cubicBezTo>
                    <a:pt x="828" y="25573"/>
                    <a:pt x="894" y="26266"/>
                    <a:pt x="924" y="26949"/>
                  </a:cubicBezTo>
                  <a:cubicBezTo>
                    <a:pt x="954" y="27672"/>
                    <a:pt x="954" y="28384"/>
                    <a:pt x="763" y="2907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8" name="Google Shape;1888;p10">
              <a:extLst>
                <a:ext uri="{FF2B5EF4-FFF2-40B4-BE49-F238E27FC236}">
                  <a16:creationId xmlns:a16="http://schemas.microsoft.com/office/drawing/2014/main" id="{7A30B5E9-C672-4602-2ED6-AFE2F0C62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6000" y="3844150"/>
              <a:ext cx="94750" cy="296175"/>
            </a:xfrm>
            <a:custGeom>
              <a:avLst/>
              <a:gdLst>
                <a:gd name="T0" fmla="*/ 100 w 3790"/>
                <a:gd name="T1" fmla="*/ 1 h 11847"/>
                <a:gd name="T2" fmla="*/ 211 w 3790"/>
                <a:gd name="T3" fmla="*/ 3268 h 11847"/>
                <a:gd name="T4" fmla="*/ 989 w 3790"/>
                <a:gd name="T5" fmla="*/ 5376 h 11847"/>
                <a:gd name="T6" fmla="*/ 3674 w 3790"/>
                <a:gd name="T7" fmla="*/ 10672 h 11847"/>
                <a:gd name="T8" fmla="*/ 3775 w 3790"/>
                <a:gd name="T9" fmla="*/ 11846 h 1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0" h="11847" fill="none" extrusionOk="0">
                  <a:moveTo>
                    <a:pt x="100" y="1"/>
                  </a:moveTo>
                  <a:cubicBezTo>
                    <a:pt x="100" y="1095"/>
                    <a:pt x="0" y="2199"/>
                    <a:pt x="211" y="3268"/>
                  </a:cubicBezTo>
                  <a:cubicBezTo>
                    <a:pt x="351" y="4006"/>
                    <a:pt x="637" y="4699"/>
                    <a:pt x="989" y="5376"/>
                  </a:cubicBezTo>
                  <a:cubicBezTo>
                    <a:pt x="1917" y="7158"/>
                    <a:pt x="3293" y="8800"/>
                    <a:pt x="3674" y="10672"/>
                  </a:cubicBezTo>
                  <a:cubicBezTo>
                    <a:pt x="3754" y="11053"/>
                    <a:pt x="3790" y="11445"/>
                    <a:pt x="3775" y="1184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9" name="Google Shape;1889;p10">
              <a:extLst>
                <a:ext uri="{FF2B5EF4-FFF2-40B4-BE49-F238E27FC236}">
                  <a16:creationId xmlns:a16="http://schemas.microsoft.com/office/drawing/2014/main" id="{EB98ED3C-A4B7-B1BF-E2CC-C141B67F1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3950" y="3367200"/>
              <a:ext cx="76450" cy="476975"/>
            </a:xfrm>
            <a:custGeom>
              <a:avLst/>
              <a:gdLst>
                <a:gd name="T0" fmla="*/ 3057 w 3058"/>
                <a:gd name="T1" fmla="*/ 0 h 19079"/>
                <a:gd name="T2" fmla="*/ 3002 w 3058"/>
                <a:gd name="T3" fmla="*/ 61 h 19079"/>
                <a:gd name="T4" fmla="*/ 1547 w 3058"/>
                <a:gd name="T5" fmla="*/ 3669 h 19079"/>
                <a:gd name="T6" fmla="*/ 1110 w 3058"/>
                <a:gd name="T7" fmla="*/ 7680 h 19079"/>
                <a:gd name="T8" fmla="*/ 377 w 3058"/>
                <a:gd name="T9" fmla="*/ 10285 h 19079"/>
                <a:gd name="T10" fmla="*/ 46 w 3058"/>
                <a:gd name="T11" fmla="*/ 12634 h 19079"/>
                <a:gd name="T12" fmla="*/ 81 w 3058"/>
                <a:gd name="T13" fmla="*/ 13015 h 19079"/>
                <a:gd name="T14" fmla="*/ 1607 w 3058"/>
                <a:gd name="T15" fmla="*/ 17237 h 19079"/>
                <a:gd name="T16" fmla="*/ 1782 w 3058"/>
                <a:gd name="T17" fmla="*/ 19079 h 19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8" h="19079" fill="none" extrusionOk="0">
                  <a:moveTo>
                    <a:pt x="3057" y="0"/>
                  </a:moveTo>
                  <a:cubicBezTo>
                    <a:pt x="3037" y="20"/>
                    <a:pt x="3022" y="41"/>
                    <a:pt x="3002" y="61"/>
                  </a:cubicBezTo>
                  <a:cubicBezTo>
                    <a:pt x="2104" y="1024"/>
                    <a:pt x="1717" y="2359"/>
                    <a:pt x="1547" y="3669"/>
                  </a:cubicBezTo>
                  <a:cubicBezTo>
                    <a:pt x="1371" y="5000"/>
                    <a:pt x="1386" y="6365"/>
                    <a:pt x="1110" y="7680"/>
                  </a:cubicBezTo>
                  <a:cubicBezTo>
                    <a:pt x="924" y="8553"/>
                    <a:pt x="613" y="9422"/>
                    <a:pt x="377" y="10285"/>
                  </a:cubicBezTo>
                  <a:cubicBezTo>
                    <a:pt x="161" y="11063"/>
                    <a:pt x="1" y="11846"/>
                    <a:pt x="46" y="12634"/>
                  </a:cubicBezTo>
                  <a:cubicBezTo>
                    <a:pt x="51" y="12764"/>
                    <a:pt x="66" y="12890"/>
                    <a:pt x="81" y="13015"/>
                  </a:cubicBezTo>
                  <a:cubicBezTo>
                    <a:pt x="292" y="14501"/>
                    <a:pt x="1260" y="15776"/>
                    <a:pt x="1607" y="17237"/>
                  </a:cubicBezTo>
                  <a:cubicBezTo>
                    <a:pt x="1752" y="17839"/>
                    <a:pt x="1782" y="18456"/>
                    <a:pt x="1782" y="1907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0" name="Google Shape;1890;p10">
              <a:extLst>
                <a:ext uri="{FF2B5EF4-FFF2-40B4-BE49-F238E27FC236}">
                  <a16:creationId xmlns:a16="http://schemas.microsoft.com/office/drawing/2014/main" id="{4813A117-0ACD-B7D4-8039-5A85C6A72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3125" y="3676125"/>
              <a:ext cx="497175" cy="454900"/>
            </a:xfrm>
            <a:custGeom>
              <a:avLst/>
              <a:gdLst>
                <a:gd name="T0" fmla="*/ 0 w 19887"/>
                <a:gd name="T1" fmla="*/ 227 h 18196"/>
                <a:gd name="T2" fmla="*/ 6546 w 19887"/>
                <a:gd name="T3" fmla="*/ 2987 h 18196"/>
                <a:gd name="T4" fmla="*/ 6801 w 19887"/>
                <a:gd name="T5" fmla="*/ 3083 h 18196"/>
                <a:gd name="T6" fmla="*/ 8834 w 19887"/>
                <a:gd name="T7" fmla="*/ 4097 h 18196"/>
                <a:gd name="T8" fmla="*/ 9813 w 19887"/>
                <a:gd name="T9" fmla="*/ 5763 h 18196"/>
                <a:gd name="T10" fmla="*/ 10195 w 19887"/>
                <a:gd name="T11" fmla="*/ 6400 h 18196"/>
                <a:gd name="T12" fmla="*/ 10852 w 19887"/>
                <a:gd name="T13" fmla="*/ 7063 h 18196"/>
                <a:gd name="T14" fmla="*/ 13382 w 19887"/>
                <a:gd name="T15" fmla="*/ 9236 h 18196"/>
                <a:gd name="T16" fmla="*/ 13899 w 19887"/>
                <a:gd name="T17" fmla="*/ 10742 h 18196"/>
                <a:gd name="T18" fmla="*/ 16228 w 19887"/>
                <a:gd name="T19" fmla="*/ 13683 h 18196"/>
                <a:gd name="T20" fmla="*/ 19656 w 19887"/>
                <a:gd name="T21" fmla="*/ 17393 h 18196"/>
                <a:gd name="T22" fmla="*/ 19887 w 19887"/>
                <a:gd name="T23" fmla="*/ 18196 h 18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87" h="18196" fill="none" extrusionOk="0">
                  <a:moveTo>
                    <a:pt x="0" y="227"/>
                  </a:moveTo>
                  <a:cubicBezTo>
                    <a:pt x="2395" y="1"/>
                    <a:pt x="4312" y="2094"/>
                    <a:pt x="6546" y="2987"/>
                  </a:cubicBezTo>
                  <a:cubicBezTo>
                    <a:pt x="6631" y="3017"/>
                    <a:pt x="6716" y="3053"/>
                    <a:pt x="6801" y="3083"/>
                  </a:cubicBezTo>
                  <a:cubicBezTo>
                    <a:pt x="7524" y="3349"/>
                    <a:pt x="8292" y="3555"/>
                    <a:pt x="8834" y="4097"/>
                  </a:cubicBezTo>
                  <a:cubicBezTo>
                    <a:pt x="9296" y="4553"/>
                    <a:pt x="9522" y="5181"/>
                    <a:pt x="9813" y="5763"/>
                  </a:cubicBezTo>
                  <a:cubicBezTo>
                    <a:pt x="9924" y="5984"/>
                    <a:pt x="10049" y="6205"/>
                    <a:pt x="10195" y="6400"/>
                  </a:cubicBezTo>
                  <a:cubicBezTo>
                    <a:pt x="10385" y="6651"/>
                    <a:pt x="10606" y="6867"/>
                    <a:pt x="10852" y="7063"/>
                  </a:cubicBezTo>
                  <a:cubicBezTo>
                    <a:pt x="11725" y="7771"/>
                    <a:pt x="12855" y="8243"/>
                    <a:pt x="13382" y="9236"/>
                  </a:cubicBezTo>
                  <a:cubicBezTo>
                    <a:pt x="13633" y="9703"/>
                    <a:pt x="13718" y="10240"/>
                    <a:pt x="13899" y="10742"/>
                  </a:cubicBezTo>
                  <a:cubicBezTo>
                    <a:pt x="14320" y="11927"/>
                    <a:pt x="15234" y="12830"/>
                    <a:pt x="16228" y="13683"/>
                  </a:cubicBezTo>
                  <a:cubicBezTo>
                    <a:pt x="17563" y="14833"/>
                    <a:pt x="19049" y="15887"/>
                    <a:pt x="19656" y="17393"/>
                  </a:cubicBezTo>
                  <a:cubicBezTo>
                    <a:pt x="19756" y="17649"/>
                    <a:pt x="19837" y="17915"/>
                    <a:pt x="19887" y="1819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1" name="Google Shape;1891;p10">
              <a:extLst>
                <a:ext uri="{FF2B5EF4-FFF2-40B4-BE49-F238E27FC236}">
                  <a16:creationId xmlns:a16="http://schemas.microsoft.com/office/drawing/2014/main" id="{808FB3ED-1D1A-1BE3-5554-5DB943602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550" y="3504725"/>
              <a:ext cx="145225" cy="291400"/>
            </a:xfrm>
            <a:custGeom>
              <a:avLst/>
              <a:gdLst>
                <a:gd name="T0" fmla="*/ 5808 w 5809"/>
                <a:gd name="T1" fmla="*/ 1 h 11656"/>
                <a:gd name="T2" fmla="*/ 2556 w 5809"/>
                <a:gd name="T3" fmla="*/ 6320 h 11656"/>
                <a:gd name="T4" fmla="*/ 2169 w 5809"/>
                <a:gd name="T5" fmla="*/ 6736 h 11656"/>
                <a:gd name="T6" fmla="*/ 1426 w 5809"/>
                <a:gd name="T7" fmla="*/ 7499 h 11656"/>
                <a:gd name="T8" fmla="*/ 1311 w 5809"/>
                <a:gd name="T9" fmla="*/ 7640 h 11656"/>
                <a:gd name="T10" fmla="*/ 222 w 5809"/>
                <a:gd name="T11" fmla="*/ 11655 h 11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09" h="11656" fill="none" extrusionOk="0">
                  <a:moveTo>
                    <a:pt x="5808" y="1"/>
                  </a:moveTo>
                  <a:cubicBezTo>
                    <a:pt x="4001" y="1572"/>
                    <a:pt x="4087" y="4478"/>
                    <a:pt x="2556" y="6320"/>
                  </a:cubicBezTo>
                  <a:cubicBezTo>
                    <a:pt x="2435" y="6465"/>
                    <a:pt x="2305" y="6606"/>
                    <a:pt x="2169" y="6736"/>
                  </a:cubicBezTo>
                  <a:cubicBezTo>
                    <a:pt x="1918" y="6992"/>
                    <a:pt x="1657" y="7233"/>
                    <a:pt x="1426" y="7499"/>
                  </a:cubicBezTo>
                  <a:cubicBezTo>
                    <a:pt x="1386" y="7545"/>
                    <a:pt x="1346" y="7595"/>
                    <a:pt x="1311" y="7640"/>
                  </a:cubicBezTo>
                  <a:cubicBezTo>
                    <a:pt x="407" y="8744"/>
                    <a:pt x="1" y="10245"/>
                    <a:pt x="222" y="1165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2" name="Google Shape;1892;p10">
              <a:extLst>
                <a:ext uri="{FF2B5EF4-FFF2-40B4-BE49-F238E27FC236}">
                  <a16:creationId xmlns:a16="http://schemas.microsoft.com/office/drawing/2014/main" id="{E268277A-CF1B-FDC8-E67B-08AB4A1EF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2525" y="3562450"/>
              <a:ext cx="90475" cy="63150"/>
            </a:xfrm>
            <a:custGeom>
              <a:avLst/>
              <a:gdLst>
                <a:gd name="T0" fmla="*/ 0 w 3619"/>
                <a:gd name="T1" fmla="*/ 0 h 2526"/>
                <a:gd name="T2" fmla="*/ 2304 w 3619"/>
                <a:gd name="T3" fmla="*/ 2460 h 2526"/>
                <a:gd name="T4" fmla="*/ 2364 w 3619"/>
                <a:gd name="T5" fmla="*/ 2525 h 2526"/>
                <a:gd name="T6" fmla="*/ 3609 w 3619"/>
                <a:gd name="T7" fmla="*/ 61 h 2526"/>
                <a:gd name="T8" fmla="*/ 3619 w 3619"/>
                <a:gd name="T9" fmla="*/ 41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19" h="2526" fill="none" extrusionOk="0">
                  <a:moveTo>
                    <a:pt x="0" y="0"/>
                  </a:moveTo>
                  <a:cubicBezTo>
                    <a:pt x="768" y="819"/>
                    <a:pt x="1536" y="1642"/>
                    <a:pt x="2304" y="2460"/>
                  </a:cubicBezTo>
                  <a:cubicBezTo>
                    <a:pt x="2324" y="2485"/>
                    <a:pt x="2344" y="2505"/>
                    <a:pt x="2364" y="2525"/>
                  </a:cubicBezTo>
                  <a:cubicBezTo>
                    <a:pt x="2786" y="1727"/>
                    <a:pt x="3222" y="879"/>
                    <a:pt x="3609" y="61"/>
                  </a:cubicBezTo>
                  <a:cubicBezTo>
                    <a:pt x="3614" y="56"/>
                    <a:pt x="3614" y="46"/>
                    <a:pt x="3619" y="4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3" name="Google Shape;1893;p10">
              <a:extLst>
                <a:ext uri="{FF2B5EF4-FFF2-40B4-BE49-F238E27FC236}">
                  <a16:creationId xmlns:a16="http://schemas.microsoft.com/office/drawing/2014/main" id="{410B1582-35DA-A16D-B468-FE526315B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4475" y="3603850"/>
              <a:ext cx="103425" cy="61525"/>
            </a:xfrm>
            <a:custGeom>
              <a:avLst/>
              <a:gdLst>
                <a:gd name="T0" fmla="*/ 1 w 4137"/>
                <a:gd name="T1" fmla="*/ 1 h 2461"/>
                <a:gd name="T2" fmla="*/ 36 w 4137"/>
                <a:gd name="T3" fmla="*/ 31 h 2461"/>
                <a:gd name="T4" fmla="*/ 2531 w 4137"/>
                <a:gd name="T5" fmla="*/ 2370 h 2461"/>
                <a:gd name="T6" fmla="*/ 2621 w 4137"/>
                <a:gd name="T7" fmla="*/ 2460 h 2461"/>
                <a:gd name="T8" fmla="*/ 4137 w 4137"/>
                <a:gd name="T9" fmla="*/ 417 h 2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7" h="2461" fill="none" extrusionOk="0">
                  <a:moveTo>
                    <a:pt x="1" y="1"/>
                  </a:moveTo>
                  <a:cubicBezTo>
                    <a:pt x="16" y="11"/>
                    <a:pt x="26" y="21"/>
                    <a:pt x="36" y="31"/>
                  </a:cubicBezTo>
                  <a:cubicBezTo>
                    <a:pt x="889" y="789"/>
                    <a:pt x="1717" y="1572"/>
                    <a:pt x="2531" y="2370"/>
                  </a:cubicBezTo>
                  <a:cubicBezTo>
                    <a:pt x="2561" y="2400"/>
                    <a:pt x="2591" y="2430"/>
                    <a:pt x="2621" y="2460"/>
                  </a:cubicBezTo>
                  <a:cubicBezTo>
                    <a:pt x="3148" y="1783"/>
                    <a:pt x="3610" y="1095"/>
                    <a:pt x="4137" y="41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4" name="Google Shape;1894;p10">
              <a:extLst>
                <a:ext uri="{FF2B5EF4-FFF2-40B4-BE49-F238E27FC236}">
                  <a16:creationId xmlns:a16="http://schemas.microsoft.com/office/drawing/2014/main" id="{EF91193C-004D-2C42-D754-708FC1FF2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3425" y="3813925"/>
              <a:ext cx="139325" cy="96875"/>
            </a:xfrm>
            <a:custGeom>
              <a:avLst/>
              <a:gdLst>
                <a:gd name="T0" fmla="*/ 1 w 5573"/>
                <a:gd name="T1" fmla="*/ 617 h 3875"/>
                <a:gd name="T2" fmla="*/ 66 w 5573"/>
                <a:gd name="T3" fmla="*/ 698 h 3875"/>
                <a:gd name="T4" fmla="*/ 2741 w 5573"/>
                <a:gd name="T5" fmla="*/ 3770 h 3875"/>
                <a:gd name="T6" fmla="*/ 2842 w 5573"/>
                <a:gd name="T7" fmla="*/ 3875 h 3875"/>
                <a:gd name="T8" fmla="*/ 5562 w 5573"/>
                <a:gd name="T9" fmla="*/ 10 h 3875"/>
                <a:gd name="T10" fmla="*/ 5572 w 5573"/>
                <a:gd name="T11" fmla="*/ 0 h 3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73" h="3875" fill="none" extrusionOk="0">
                  <a:moveTo>
                    <a:pt x="1" y="617"/>
                  </a:moveTo>
                  <a:cubicBezTo>
                    <a:pt x="26" y="643"/>
                    <a:pt x="46" y="668"/>
                    <a:pt x="66" y="698"/>
                  </a:cubicBezTo>
                  <a:cubicBezTo>
                    <a:pt x="899" y="1767"/>
                    <a:pt x="1793" y="2796"/>
                    <a:pt x="2741" y="3770"/>
                  </a:cubicBezTo>
                  <a:cubicBezTo>
                    <a:pt x="2776" y="3805"/>
                    <a:pt x="2812" y="3840"/>
                    <a:pt x="2842" y="3875"/>
                  </a:cubicBezTo>
                  <a:cubicBezTo>
                    <a:pt x="3750" y="2605"/>
                    <a:pt x="4664" y="1280"/>
                    <a:pt x="5562" y="10"/>
                  </a:cubicBezTo>
                  <a:cubicBezTo>
                    <a:pt x="5567" y="5"/>
                    <a:pt x="5572" y="5"/>
                    <a:pt x="5572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5" name="Google Shape;1895;p10">
              <a:extLst>
                <a:ext uri="{FF2B5EF4-FFF2-40B4-BE49-F238E27FC236}">
                  <a16:creationId xmlns:a16="http://schemas.microsoft.com/office/drawing/2014/main" id="{99EF4E97-617D-907A-EE96-69E31C9D5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5000" y="3746275"/>
              <a:ext cx="15950" cy="38175"/>
            </a:xfrm>
            <a:custGeom>
              <a:avLst/>
              <a:gdLst>
                <a:gd name="T0" fmla="*/ 638 w 638"/>
                <a:gd name="T1" fmla="*/ 1 h 1527"/>
                <a:gd name="T2" fmla="*/ 0 w 638"/>
                <a:gd name="T3" fmla="*/ 1527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38" h="1527" fill="none" extrusionOk="0">
                  <a:moveTo>
                    <a:pt x="638" y="1"/>
                  </a:moveTo>
                  <a:cubicBezTo>
                    <a:pt x="427" y="513"/>
                    <a:pt x="211" y="1020"/>
                    <a:pt x="0" y="152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6" name="Google Shape;1896;p10">
              <a:extLst>
                <a:ext uri="{FF2B5EF4-FFF2-40B4-BE49-F238E27FC236}">
                  <a16:creationId xmlns:a16="http://schemas.microsoft.com/office/drawing/2014/main" id="{C776D692-2872-A612-D867-C3D389B8E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6175" y="3770125"/>
              <a:ext cx="12675" cy="30250"/>
            </a:xfrm>
            <a:custGeom>
              <a:avLst/>
              <a:gdLst>
                <a:gd name="T0" fmla="*/ 507 w 507"/>
                <a:gd name="T1" fmla="*/ 0 h 1210"/>
                <a:gd name="T2" fmla="*/ 0 w 507"/>
                <a:gd name="T3" fmla="*/ 121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7" h="1210" fill="none" extrusionOk="0">
                  <a:moveTo>
                    <a:pt x="507" y="0"/>
                  </a:moveTo>
                  <a:cubicBezTo>
                    <a:pt x="381" y="422"/>
                    <a:pt x="211" y="824"/>
                    <a:pt x="0" y="121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7" name="Google Shape;1897;p10">
              <a:extLst>
                <a:ext uri="{FF2B5EF4-FFF2-40B4-BE49-F238E27FC236}">
                  <a16:creationId xmlns:a16="http://schemas.microsoft.com/office/drawing/2014/main" id="{0F990BBC-7F33-AEBE-4B06-9F90C31D6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0600" y="3903250"/>
              <a:ext cx="69275" cy="83100"/>
            </a:xfrm>
            <a:custGeom>
              <a:avLst/>
              <a:gdLst>
                <a:gd name="T0" fmla="*/ 0 w 2771"/>
                <a:gd name="T1" fmla="*/ 1 h 3324"/>
                <a:gd name="T2" fmla="*/ 2741 w 2771"/>
                <a:gd name="T3" fmla="*/ 3288 h 3324"/>
                <a:gd name="T4" fmla="*/ 2771 w 2771"/>
                <a:gd name="T5" fmla="*/ 3324 h 3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71" h="3324" fill="none" extrusionOk="0">
                  <a:moveTo>
                    <a:pt x="0" y="1"/>
                  </a:moveTo>
                  <a:cubicBezTo>
                    <a:pt x="869" y="1130"/>
                    <a:pt x="1782" y="2229"/>
                    <a:pt x="2741" y="3288"/>
                  </a:cubicBezTo>
                  <a:cubicBezTo>
                    <a:pt x="2746" y="3298"/>
                    <a:pt x="2756" y="3314"/>
                    <a:pt x="2771" y="332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8" name="Google Shape;1898;p10">
              <a:extLst>
                <a:ext uri="{FF2B5EF4-FFF2-40B4-BE49-F238E27FC236}">
                  <a16:creationId xmlns:a16="http://schemas.microsoft.com/office/drawing/2014/main" id="{FCC95DAB-76A8-B943-77D3-7EF6D6FD4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2875" y="3646275"/>
              <a:ext cx="13200" cy="49200"/>
            </a:xfrm>
            <a:custGeom>
              <a:avLst/>
              <a:gdLst>
                <a:gd name="T0" fmla="*/ 1 w 528"/>
                <a:gd name="T1" fmla="*/ 0 h 1968"/>
                <a:gd name="T2" fmla="*/ 11 w 528"/>
                <a:gd name="T3" fmla="*/ 66 h 1968"/>
                <a:gd name="T4" fmla="*/ 528 w 528"/>
                <a:gd name="T5" fmla="*/ 1968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8" h="1968" fill="none" extrusionOk="0">
                  <a:moveTo>
                    <a:pt x="1" y="0"/>
                  </a:moveTo>
                  <a:cubicBezTo>
                    <a:pt x="1" y="20"/>
                    <a:pt x="6" y="45"/>
                    <a:pt x="11" y="66"/>
                  </a:cubicBezTo>
                  <a:cubicBezTo>
                    <a:pt x="71" y="723"/>
                    <a:pt x="252" y="1366"/>
                    <a:pt x="528" y="196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9" name="Google Shape;1899;p10">
              <a:extLst>
                <a:ext uri="{FF2B5EF4-FFF2-40B4-BE49-F238E27FC236}">
                  <a16:creationId xmlns:a16="http://schemas.microsoft.com/office/drawing/2014/main" id="{86AD0235-A4A3-D029-322F-3D1C97FC7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325" y="3630325"/>
              <a:ext cx="15600" cy="43200"/>
            </a:xfrm>
            <a:custGeom>
              <a:avLst/>
              <a:gdLst>
                <a:gd name="T0" fmla="*/ 1 w 624"/>
                <a:gd name="T1" fmla="*/ 1 h 1728"/>
                <a:gd name="T2" fmla="*/ 16 w 624"/>
                <a:gd name="T3" fmla="*/ 46 h 1728"/>
                <a:gd name="T4" fmla="*/ 618 w 624"/>
                <a:gd name="T5" fmla="*/ 1712 h 1728"/>
                <a:gd name="T6" fmla="*/ 623 w 624"/>
                <a:gd name="T7" fmla="*/ 1727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4" h="1728" fill="none" extrusionOk="0">
                  <a:moveTo>
                    <a:pt x="1" y="1"/>
                  </a:moveTo>
                  <a:cubicBezTo>
                    <a:pt x="6" y="16"/>
                    <a:pt x="11" y="31"/>
                    <a:pt x="16" y="46"/>
                  </a:cubicBezTo>
                  <a:cubicBezTo>
                    <a:pt x="156" y="618"/>
                    <a:pt x="362" y="1180"/>
                    <a:pt x="618" y="1712"/>
                  </a:cubicBezTo>
                  <a:cubicBezTo>
                    <a:pt x="618" y="1717"/>
                    <a:pt x="623" y="1722"/>
                    <a:pt x="623" y="172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0" name="Google Shape;1900;p10">
              <a:extLst>
                <a:ext uri="{FF2B5EF4-FFF2-40B4-BE49-F238E27FC236}">
                  <a16:creationId xmlns:a16="http://schemas.microsoft.com/office/drawing/2014/main" id="{46998447-ECE9-9237-3BB3-CAC3A17E3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1675" y="3824075"/>
              <a:ext cx="17950" cy="109825"/>
            </a:xfrm>
            <a:custGeom>
              <a:avLst/>
              <a:gdLst>
                <a:gd name="T0" fmla="*/ 0 w 718"/>
                <a:gd name="T1" fmla="*/ 1 h 4393"/>
                <a:gd name="T2" fmla="*/ 241 w 718"/>
                <a:gd name="T3" fmla="*/ 4393 h 4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4393" fill="none" extrusionOk="0">
                  <a:moveTo>
                    <a:pt x="0" y="1"/>
                  </a:moveTo>
                  <a:cubicBezTo>
                    <a:pt x="206" y="1471"/>
                    <a:pt x="718" y="2992"/>
                    <a:pt x="241" y="439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1" name="Google Shape;1901;p10">
              <a:extLst>
                <a:ext uri="{FF2B5EF4-FFF2-40B4-BE49-F238E27FC236}">
                  <a16:creationId xmlns:a16="http://schemas.microsoft.com/office/drawing/2014/main" id="{600336F4-DDE7-6A73-D244-8A0A830CE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275" y="3605750"/>
              <a:ext cx="108700" cy="78950"/>
            </a:xfrm>
            <a:custGeom>
              <a:avLst/>
              <a:gdLst>
                <a:gd name="T0" fmla="*/ 1 w 4348"/>
                <a:gd name="T1" fmla="*/ 0 h 3158"/>
                <a:gd name="T2" fmla="*/ 11 w 4348"/>
                <a:gd name="T3" fmla="*/ 15 h 3158"/>
                <a:gd name="T4" fmla="*/ 1793 w 4348"/>
                <a:gd name="T5" fmla="*/ 3092 h 3158"/>
                <a:gd name="T6" fmla="*/ 1833 w 4348"/>
                <a:gd name="T7" fmla="*/ 3157 h 3158"/>
                <a:gd name="T8" fmla="*/ 3429 w 4348"/>
                <a:gd name="T9" fmla="*/ 1581 h 3158"/>
                <a:gd name="T10" fmla="*/ 4348 w 4348"/>
                <a:gd name="T11" fmla="*/ 622 h 3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48" h="3158" fill="none" extrusionOk="0">
                  <a:moveTo>
                    <a:pt x="1" y="0"/>
                  </a:moveTo>
                  <a:cubicBezTo>
                    <a:pt x="6" y="5"/>
                    <a:pt x="6" y="10"/>
                    <a:pt x="11" y="15"/>
                  </a:cubicBezTo>
                  <a:cubicBezTo>
                    <a:pt x="568" y="1059"/>
                    <a:pt x="1160" y="2088"/>
                    <a:pt x="1793" y="3092"/>
                  </a:cubicBezTo>
                  <a:cubicBezTo>
                    <a:pt x="1808" y="3112"/>
                    <a:pt x="1823" y="3137"/>
                    <a:pt x="1833" y="3157"/>
                  </a:cubicBezTo>
                  <a:cubicBezTo>
                    <a:pt x="2375" y="2640"/>
                    <a:pt x="2907" y="2113"/>
                    <a:pt x="3429" y="1581"/>
                  </a:cubicBezTo>
                  <a:cubicBezTo>
                    <a:pt x="3740" y="1265"/>
                    <a:pt x="4046" y="949"/>
                    <a:pt x="4348" y="62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2" name="Google Shape;1902;p10">
              <a:extLst>
                <a:ext uri="{FF2B5EF4-FFF2-40B4-BE49-F238E27FC236}">
                  <a16:creationId xmlns:a16="http://schemas.microsoft.com/office/drawing/2014/main" id="{ABC07CBA-85B8-D30A-95EB-4218D07D7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8600" y="3569225"/>
              <a:ext cx="92625" cy="57375"/>
            </a:xfrm>
            <a:custGeom>
              <a:avLst/>
              <a:gdLst>
                <a:gd name="T0" fmla="*/ 1 w 3705"/>
                <a:gd name="T1" fmla="*/ 0 h 2295"/>
                <a:gd name="T2" fmla="*/ 1391 w 3705"/>
                <a:gd name="T3" fmla="*/ 2204 h 2295"/>
                <a:gd name="T4" fmla="*/ 1456 w 3705"/>
                <a:gd name="T5" fmla="*/ 2294 h 2295"/>
                <a:gd name="T6" fmla="*/ 2756 w 3705"/>
                <a:gd name="T7" fmla="*/ 1095 h 2295"/>
                <a:gd name="T8" fmla="*/ 3705 w 3705"/>
                <a:gd name="T9" fmla="*/ 171 h 2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5" h="2295" fill="none" extrusionOk="0">
                  <a:moveTo>
                    <a:pt x="1" y="0"/>
                  </a:moveTo>
                  <a:cubicBezTo>
                    <a:pt x="402" y="773"/>
                    <a:pt x="864" y="1511"/>
                    <a:pt x="1391" y="2204"/>
                  </a:cubicBezTo>
                  <a:cubicBezTo>
                    <a:pt x="1411" y="2239"/>
                    <a:pt x="1431" y="2264"/>
                    <a:pt x="1456" y="2294"/>
                  </a:cubicBezTo>
                  <a:cubicBezTo>
                    <a:pt x="1893" y="1908"/>
                    <a:pt x="2330" y="1506"/>
                    <a:pt x="2756" y="1095"/>
                  </a:cubicBezTo>
                  <a:cubicBezTo>
                    <a:pt x="3078" y="783"/>
                    <a:pt x="3399" y="477"/>
                    <a:pt x="3705" y="17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3" name="Google Shape;1903;p10">
              <a:extLst>
                <a:ext uri="{FF2B5EF4-FFF2-40B4-BE49-F238E27FC236}">
                  <a16:creationId xmlns:a16="http://schemas.microsoft.com/office/drawing/2014/main" id="{98C3C256-AD3E-0572-96FB-B6EB0EB6A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5100" y="3433325"/>
              <a:ext cx="29150" cy="278100"/>
            </a:xfrm>
            <a:custGeom>
              <a:avLst/>
              <a:gdLst>
                <a:gd name="T0" fmla="*/ 1075 w 1166"/>
                <a:gd name="T1" fmla="*/ 1 h 11124"/>
                <a:gd name="T2" fmla="*/ 919 w 1166"/>
                <a:gd name="T3" fmla="*/ 1552 h 11124"/>
                <a:gd name="T4" fmla="*/ 573 w 1166"/>
                <a:gd name="T5" fmla="*/ 3574 h 11124"/>
                <a:gd name="T6" fmla="*/ 96 w 1166"/>
                <a:gd name="T7" fmla="*/ 6531 h 11124"/>
                <a:gd name="T8" fmla="*/ 16 w 1166"/>
                <a:gd name="T9" fmla="*/ 7545 h 11124"/>
                <a:gd name="T10" fmla="*/ 36 w 1166"/>
                <a:gd name="T11" fmla="*/ 8478 h 11124"/>
                <a:gd name="T12" fmla="*/ 1090 w 1166"/>
                <a:gd name="T13" fmla="*/ 11123 h 1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6" h="11124" fill="none" extrusionOk="0">
                  <a:moveTo>
                    <a:pt x="1075" y="1"/>
                  </a:moveTo>
                  <a:cubicBezTo>
                    <a:pt x="1165" y="553"/>
                    <a:pt x="1000" y="1009"/>
                    <a:pt x="919" y="1552"/>
                  </a:cubicBezTo>
                  <a:cubicBezTo>
                    <a:pt x="824" y="2229"/>
                    <a:pt x="699" y="2902"/>
                    <a:pt x="573" y="3574"/>
                  </a:cubicBezTo>
                  <a:cubicBezTo>
                    <a:pt x="392" y="4558"/>
                    <a:pt x="207" y="5542"/>
                    <a:pt x="96" y="6531"/>
                  </a:cubicBezTo>
                  <a:cubicBezTo>
                    <a:pt x="61" y="6867"/>
                    <a:pt x="36" y="7208"/>
                    <a:pt x="16" y="7545"/>
                  </a:cubicBezTo>
                  <a:cubicBezTo>
                    <a:pt x="1" y="7851"/>
                    <a:pt x="11" y="8167"/>
                    <a:pt x="36" y="8478"/>
                  </a:cubicBezTo>
                  <a:cubicBezTo>
                    <a:pt x="126" y="9452"/>
                    <a:pt x="443" y="10401"/>
                    <a:pt x="1090" y="111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4" name="Google Shape;1904;p10">
              <a:extLst>
                <a:ext uri="{FF2B5EF4-FFF2-40B4-BE49-F238E27FC236}">
                  <a16:creationId xmlns:a16="http://schemas.microsoft.com/office/drawing/2014/main" id="{901C7745-019A-9B26-0773-886DDAE6A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4000" y="3758325"/>
              <a:ext cx="130525" cy="86350"/>
            </a:xfrm>
            <a:custGeom>
              <a:avLst/>
              <a:gdLst>
                <a:gd name="T0" fmla="*/ 0 w 5221"/>
                <a:gd name="T1" fmla="*/ 1647 h 3454"/>
                <a:gd name="T2" fmla="*/ 31 w 5221"/>
                <a:gd name="T3" fmla="*/ 1667 h 3454"/>
                <a:gd name="T4" fmla="*/ 2580 w 5221"/>
                <a:gd name="T5" fmla="*/ 3434 h 3454"/>
                <a:gd name="T6" fmla="*/ 2580 w 5221"/>
                <a:gd name="T7" fmla="*/ 3434 h 3454"/>
                <a:gd name="T8" fmla="*/ 2616 w 5221"/>
                <a:gd name="T9" fmla="*/ 3454 h 3454"/>
                <a:gd name="T10" fmla="*/ 5206 w 5221"/>
                <a:gd name="T11" fmla="*/ 16 h 3454"/>
                <a:gd name="T12" fmla="*/ 5221 w 5221"/>
                <a:gd name="T13" fmla="*/ 1 h 3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21" h="3454" fill="none" extrusionOk="0">
                  <a:moveTo>
                    <a:pt x="0" y="1647"/>
                  </a:moveTo>
                  <a:cubicBezTo>
                    <a:pt x="11" y="1657"/>
                    <a:pt x="16" y="1662"/>
                    <a:pt x="31" y="1667"/>
                  </a:cubicBezTo>
                  <a:cubicBezTo>
                    <a:pt x="879" y="2254"/>
                    <a:pt x="1732" y="2846"/>
                    <a:pt x="2580" y="3434"/>
                  </a:cubicBezTo>
                  <a:cubicBezTo>
                    <a:pt x="2595" y="3439"/>
                    <a:pt x="2606" y="3449"/>
                    <a:pt x="2616" y="3454"/>
                  </a:cubicBezTo>
                  <a:cubicBezTo>
                    <a:pt x="3429" y="2299"/>
                    <a:pt x="4317" y="1120"/>
                    <a:pt x="5206" y="16"/>
                  </a:cubicBezTo>
                  <a:cubicBezTo>
                    <a:pt x="5211" y="11"/>
                    <a:pt x="5216" y="6"/>
                    <a:pt x="5221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5" name="Google Shape;1905;p10">
              <a:extLst>
                <a:ext uri="{FF2B5EF4-FFF2-40B4-BE49-F238E27FC236}">
                  <a16:creationId xmlns:a16="http://schemas.microsoft.com/office/drawing/2014/main" id="{082E4D06-349F-9D88-C385-D710AD3FD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800" y="3914425"/>
              <a:ext cx="123375" cy="66275"/>
            </a:xfrm>
            <a:custGeom>
              <a:avLst/>
              <a:gdLst>
                <a:gd name="T0" fmla="*/ 1 w 4935"/>
                <a:gd name="T1" fmla="*/ 1085 h 2651"/>
                <a:gd name="T2" fmla="*/ 101 w 4935"/>
                <a:gd name="T3" fmla="*/ 1135 h 2651"/>
                <a:gd name="T4" fmla="*/ 1351 w 4935"/>
                <a:gd name="T5" fmla="*/ 1928 h 2651"/>
                <a:gd name="T6" fmla="*/ 2837 w 4935"/>
                <a:gd name="T7" fmla="*/ 2565 h 2651"/>
                <a:gd name="T8" fmla="*/ 3073 w 4935"/>
                <a:gd name="T9" fmla="*/ 2651 h 2651"/>
                <a:gd name="T10" fmla="*/ 4935 w 4935"/>
                <a:gd name="T11" fmla="*/ 1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35" h="2651" fill="none" extrusionOk="0">
                  <a:moveTo>
                    <a:pt x="1" y="1085"/>
                  </a:moveTo>
                  <a:cubicBezTo>
                    <a:pt x="36" y="1100"/>
                    <a:pt x="66" y="1120"/>
                    <a:pt x="101" y="1135"/>
                  </a:cubicBezTo>
                  <a:cubicBezTo>
                    <a:pt x="533" y="1356"/>
                    <a:pt x="904" y="1707"/>
                    <a:pt x="1351" y="1928"/>
                  </a:cubicBezTo>
                  <a:cubicBezTo>
                    <a:pt x="1833" y="2164"/>
                    <a:pt x="2330" y="2380"/>
                    <a:pt x="2837" y="2565"/>
                  </a:cubicBezTo>
                  <a:cubicBezTo>
                    <a:pt x="2917" y="2595"/>
                    <a:pt x="2997" y="2626"/>
                    <a:pt x="3073" y="2651"/>
                  </a:cubicBezTo>
                  <a:cubicBezTo>
                    <a:pt x="3665" y="1762"/>
                    <a:pt x="4277" y="839"/>
                    <a:pt x="493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6" name="Google Shape;1906;p10">
              <a:extLst>
                <a:ext uri="{FF2B5EF4-FFF2-40B4-BE49-F238E27FC236}">
                  <a16:creationId xmlns:a16="http://schemas.microsoft.com/office/drawing/2014/main" id="{E0E2248D-1CE6-1F21-86D0-41286B8CA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375" y="3719300"/>
              <a:ext cx="69925" cy="48975"/>
            </a:xfrm>
            <a:custGeom>
              <a:avLst/>
              <a:gdLst>
                <a:gd name="T0" fmla="*/ 1 w 2797"/>
                <a:gd name="T1" fmla="*/ 1958 h 1959"/>
                <a:gd name="T2" fmla="*/ 156 w 2797"/>
                <a:gd name="T3" fmla="*/ 1923 h 1959"/>
                <a:gd name="T4" fmla="*/ 1145 w 2797"/>
                <a:gd name="T5" fmla="*/ 1712 h 1959"/>
                <a:gd name="T6" fmla="*/ 2797 w 2797"/>
                <a:gd name="T7" fmla="*/ 1361 h 1959"/>
                <a:gd name="T8" fmla="*/ 2791 w 2797"/>
                <a:gd name="T9" fmla="*/ 1356 h 1959"/>
                <a:gd name="T10" fmla="*/ 2320 w 2797"/>
                <a:gd name="T11" fmla="*/ 1 h 1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97" h="1959" fill="none" extrusionOk="0">
                  <a:moveTo>
                    <a:pt x="1" y="1958"/>
                  </a:moveTo>
                  <a:cubicBezTo>
                    <a:pt x="51" y="1948"/>
                    <a:pt x="106" y="1933"/>
                    <a:pt x="156" y="1923"/>
                  </a:cubicBezTo>
                  <a:cubicBezTo>
                    <a:pt x="488" y="1853"/>
                    <a:pt x="819" y="1782"/>
                    <a:pt x="1145" y="1712"/>
                  </a:cubicBezTo>
                  <a:cubicBezTo>
                    <a:pt x="1697" y="1597"/>
                    <a:pt x="2244" y="1476"/>
                    <a:pt x="2797" y="1361"/>
                  </a:cubicBezTo>
                  <a:cubicBezTo>
                    <a:pt x="2797" y="1361"/>
                    <a:pt x="2791" y="1361"/>
                    <a:pt x="2791" y="1356"/>
                  </a:cubicBezTo>
                  <a:cubicBezTo>
                    <a:pt x="2616" y="914"/>
                    <a:pt x="2500" y="447"/>
                    <a:pt x="2320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7" name="Google Shape;1907;p10">
              <a:extLst>
                <a:ext uri="{FF2B5EF4-FFF2-40B4-BE49-F238E27FC236}">
                  <a16:creationId xmlns:a16="http://schemas.microsoft.com/office/drawing/2014/main" id="{76FA6BFA-6BD8-12DD-17F5-44C2B8BC4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125" y="3757450"/>
              <a:ext cx="49100" cy="74925"/>
            </a:xfrm>
            <a:custGeom>
              <a:avLst/>
              <a:gdLst>
                <a:gd name="T0" fmla="*/ 1 w 1964"/>
                <a:gd name="T1" fmla="*/ 2997 h 2997"/>
                <a:gd name="T2" fmla="*/ 36 w 1964"/>
                <a:gd name="T3" fmla="*/ 2987 h 2997"/>
                <a:gd name="T4" fmla="*/ 1853 w 1964"/>
                <a:gd name="T5" fmla="*/ 2510 h 2997"/>
                <a:gd name="T6" fmla="*/ 1883 w 1964"/>
                <a:gd name="T7" fmla="*/ 2500 h 2997"/>
                <a:gd name="T8" fmla="*/ 1933 w 1964"/>
                <a:gd name="T9" fmla="*/ 0 h 2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4" h="2997" fill="none" extrusionOk="0">
                  <a:moveTo>
                    <a:pt x="1" y="2997"/>
                  </a:moveTo>
                  <a:cubicBezTo>
                    <a:pt x="11" y="2992"/>
                    <a:pt x="26" y="2987"/>
                    <a:pt x="36" y="2987"/>
                  </a:cubicBezTo>
                  <a:cubicBezTo>
                    <a:pt x="633" y="2796"/>
                    <a:pt x="1241" y="2641"/>
                    <a:pt x="1853" y="2510"/>
                  </a:cubicBezTo>
                  <a:cubicBezTo>
                    <a:pt x="1863" y="2505"/>
                    <a:pt x="1873" y="2505"/>
                    <a:pt x="1883" y="2500"/>
                  </a:cubicBezTo>
                  <a:cubicBezTo>
                    <a:pt x="1933" y="1672"/>
                    <a:pt x="1964" y="834"/>
                    <a:pt x="1933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8" name="Google Shape;1908;p10">
              <a:extLst>
                <a:ext uri="{FF2B5EF4-FFF2-40B4-BE49-F238E27FC236}">
                  <a16:creationId xmlns:a16="http://schemas.microsoft.com/office/drawing/2014/main" id="{08D74FEC-6885-B087-A619-93E70692E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025" y="3739875"/>
              <a:ext cx="95525" cy="59875"/>
            </a:xfrm>
            <a:custGeom>
              <a:avLst/>
              <a:gdLst>
                <a:gd name="T0" fmla="*/ 0 w 3821"/>
                <a:gd name="T1" fmla="*/ 1 h 2395"/>
                <a:gd name="T2" fmla="*/ 999 w 3821"/>
                <a:gd name="T3" fmla="*/ 889 h 2395"/>
                <a:gd name="T4" fmla="*/ 1862 w 3821"/>
                <a:gd name="T5" fmla="*/ 1266 h 2395"/>
                <a:gd name="T6" fmla="*/ 3820 w 3821"/>
                <a:gd name="T7" fmla="*/ 2395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1" h="2395" fill="none" extrusionOk="0">
                  <a:moveTo>
                    <a:pt x="0" y="1"/>
                  </a:moveTo>
                  <a:cubicBezTo>
                    <a:pt x="236" y="392"/>
                    <a:pt x="598" y="673"/>
                    <a:pt x="999" y="889"/>
                  </a:cubicBezTo>
                  <a:cubicBezTo>
                    <a:pt x="1280" y="1035"/>
                    <a:pt x="1571" y="1155"/>
                    <a:pt x="1862" y="1266"/>
                  </a:cubicBezTo>
                  <a:cubicBezTo>
                    <a:pt x="2580" y="1537"/>
                    <a:pt x="3338" y="1803"/>
                    <a:pt x="3820" y="239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9" name="Google Shape;1909;p10">
              <a:extLst>
                <a:ext uri="{FF2B5EF4-FFF2-40B4-BE49-F238E27FC236}">
                  <a16:creationId xmlns:a16="http://schemas.microsoft.com/office/drawing/2014/main" id="{A7A84F83-26AA-1450-6476-A5C701AAC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7325" y="3796975"/>
              <a:ext cx="59750" cy="65775"/>
            </a:xfrm>
            <a:custGeom>
              <a:avLst/>
              <a:gdLst>
                <a:gd name="T0" fmla="*/ 0 w 2390"/>
                <a:gd name="T1" fmla="*/ 2631 h 2631"/>
                <a:gd name="T2" fmla="*/ 61 w 2390"/>
                <a:gd name="T3" fmla="*/ 2621 h 2631"/>
                <a:gd name="T4" fmla="*/ 2284 w 2390"/>
                <a:gd name="T5" fmla="*/ 2229 h 2631"/>
                <a:gd name="T6" fmla="*/ 2359 w 2390"/>
                <a:gd name="T7" fmla="*/ 2219 h 2631"/>
                <a:gd name="T8" fmla="*/ 2369 w 2390"/>
                <a:gd name="T9" fmla="*/ 76 h 2631"/>
                <a:gd name="T10" fmla="*/ 2374 w 2390"/>
                <a:gd name="T11" fmla="*/ 0 h 2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0" h="2631" fill="none" extrusionOk="0">
                  <a:moveTo>
                    <a:pt x="0" y="2631"/>
                  </a:moveTo>
                  <a:cubicBezTo>
                    <a:pt x="20" y="2626"/>
                    <a:pt x="40" y="2621"/>
                    <a:pt x="61" y="2621"/>
                  </a:cubicBezTo>
                  <a:cubicBezTo>
                    <a:pt x="793" y="2450"/>
                    <a:pt x="1536" y="2324"/>
                    <a:pt x="2284" y="2229"/>
                  </a:cubicBezTo>
                  <a:cubicBezTo>
                    <a:pt x="2309" y="2224"/>
                    <a:pt x="2334" y="2224"/>
                    <a:pt x="2359" y="2219"/>
                  </a:cubicBezTo>
                  <a:cubicBezTo>
                    <a:pt x="2389" y="1516"/>
                    <a:pt x="2349" y="778"/>
                    <a:pt x="2369" y="76"/>
                  </a:cubicBezTo>
                  <a:cubicBezTo>
                    <a:pt x="2369" y="51"/>
                    <a:pt x="2374" y="26"/>
                    <a:pt x="2374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0" name="Google Shape;1910;p10">
              <a:extLst>
                <a:ext uri="{FF2B5EF4-FFF2-40B4-BE49-F238E27FC236}">
                  <a16:creationId xmlns:a16="http://schemas.microsoft.com/office/drawing/2014/main" id="{79AFCCC7-7B6D-6BDE-161F-01752F941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525" y="3960100"/>
              <a:ext cx="76425" cy="58875"/>
            </a:xfrm>
            <a:custGeom>
              <a:avLst/>
              <a:gdLst>
                <a:gd name="T0" fmla="*/ 0 w 3057"/>
                <a:gd name="T1" fmla="*/ 2023 h 2355"/>
                <a:gd name="T2" fmla="*/ 798 w 3057"/>
                <a:gd name="T3" fmla="*/ 2084 h 2355"/>
                <a:gd name="T4" fmla="*/ 3057 w 3057"/>
                <a:gd name="T5" fmla="*/ 2355 h 2355"/>
                <a:gd name="T6" fmla="*/ 3052 w 3057"/>
                <a:gd name="T7" fmla="*/ 2324 h 2355"/>
                <a:gd name="T8" fmla="*/ 2640 w 3057"/>
                <a:gd name="T9" fmla="*/ 31 h 2355"/>
                <a:gd name="T10" fmla="*/ 2635 w 3057"/>
                <a:gd name="T11" fmla="*/ 1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57" h="2355" fill="none" extrusionOk="0">
                  <a:moveTo>
                    <a:pt x="0" y="2023"/>
                  </a:moveTo>
                  <a:cubicBezTo>
                    <a:pt x="266" y="2038"/>
                    <a:pt x="532" y="2058"/>
                    <a:pt x="798" y="2084"/>
                  </a:cubicBezTo>
                  <a:cubicBezTo>
                    <a:pt x="1556" y="2154"/>
                    <a:pt x="2309" y="2249"/>
                    <a:pt x="3057" y="2355"/>
                  </a:cubicBezTo>
                  <a:cubicBezTo>
                    <a:pt x="3057" y="2345"/>
                    <a:pt x="3052" y="2335"/>
                    <a:pt x="3052" y="2324"/>
                  </a:cubicBezTo>
                  <a:cubicBezTo>
                    <a:pt x="2916" y="1557"/>
                    <a:pt x="2781" y="794"/>
                    <a:pt x="2640" y="31"/>
                  </a:cubicBezTo>
                  <a:cubicBezTo>
                    <a:pt x="2640" y="21"/>
                    <a:pt x="2640" y="11"/>
                    <a:pt x="263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1" name="Google Shape;1911;p10">
              <a:extLst>
                <a:ext uri="{FF2B5EF4-FFF2-40B4-BE49-F238E27FC236}">
                  <a16:creationId xmlns:a16="http://schemas.microsoft.com/office/drawing/2014/main" id="{EB762386-D2C1-A8F0-D4DC-8A63D7B6D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800" y="3980550"/>
              <a:ext cx="51600" cy="80475"/>
            </a:xfrm>
            <a:custGeom>
              <a:avLst/>
              <a:gdLst>
                <a:gd name="T0" fmla="*/ 0 w 2064"/>
                <a:gd name="T1" fmla="*/ 1 h 3219"/>
                <a:gd name="T2" fmla="*/ 422 w 2064"/>
                <a:gd name="T3" fmla="*/ 1266 h 3219"/>
                <a:gd name="T4" fmla="*/ 2063 w 2064"/>
                <a:gd name="T5" fmla="*/ 3218 h 3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64" h="3219" fill="none" extrusionOk="0">
                  <a:moveTo>
                    <a:pt x="0" y="1"/>
                  </a:moveTo>
                  <a:cubicBezTo>
                    <a:pt x="86" y="442"/>
                    <a:pt x="226" y="864"/>
                    <a:pt x="422" y="1266"/>
                  </a:cubicBezTo>
                  <a:cubicBezTo>
                    <a:pt x="799" y="2039"/>
                    <a:pt x="1361" y="2721"/>
                    <a:pt x="2063" y="321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082" name="Google Shape;1912;p10">
            <a:extLst>
              <a:ext uri="{FF2B5EF4-FFF2-40B4-BE49-F238E27FC236}">
                <a16:creationId xmlns:a16="http://schemas.microsoft.com/office/drawing/2014/main" id="{B1B6ACF1-B971-17BC-B52A-E58F2BA62D35}"/>
              </a:ext>
            </a:extLst>
          </p:cNvPr>
          <p:cNvGrpSpPr>
            <a:grpSpLocks/>
          </p:cNvGrpSpPr>
          <p:nvPr/>
        </p:nvGrpSpPr>
        <p:grpSpPr bwMode="auto">
          <a:xfrm>
            <a:off x="9439275" y="4516438"/>
            <a:ext cx="6630988" cy="2155825"/>
            <a:chOff x="937925" y="2699200"/>
            <a:chExt cx="1529800" cy="497500"/>
          </a:xfrm>
        </p:grpSpPr>
        <p:sp>
          <p:nvSpPr>
            <p:cNvPr id="2083" name="Google Shape;1913;p10">
              <a:extLst>
                <a:ext uri="{FF2B5EF4-FFF2-40B4-BE49-F238E27FC236}">
                  <a16:creationId xmlns:a16="http://schemas.microsoft.com/office/drawing/2014/main" id="{C1717A1F-A44E-338A-8491-64BBFC4CDB6F}"/>
                </a:ext>
              </a:extLst>
            </p:cNvPr>
            <p:cNvSpPr/>
            <p:nvPr/>
          </p:nvSpPr>
          <p:spPr>
            <a:xfrm>
              <a:off x="1785779" y="3061518"/>
              <a:ext cx="161513" cy="135182"/>
            </a:xfrm>
            <a:custGeom>
              <a:avLst/>
              <a:gdLst/>
              <a:ahLst/>
              <a:cxnLst/>
              <a:rect l="l" t="t" r="r" b="b"/>
              <a:pathLst>
                <a:path w="6466" h="5402" extrusionOk="0">
                  <a:moveTo>
                    <a:pt x="773" y="0"/>
                  </a:moveTo>
                  <a:cubicBezTo>
                    <a:pt x="226" y="1742"/>
                    <a:pt x="0" y="3584"/>
                    <a:pt x="126" y="5401"/>
                  </a:cubicBezTo>
                  <a:cubicBezTo>
                    <a:pt x="2535" y="4126"/>
                    <a:pt x="4708" y="2304"/>
                    <a:pt x="6465" y="161"/>
                  </a:cubicBezTo>
                  <a:lnTo>
                    <a:pt x="6465" y="161"/>
                  </a:lnTo>
                  <a:cubicBezTo>
                    <a:pt x="5917" y="185"/>
                    <a:pt x="5368" y="196"/>
                    <a:pt x="4820" y="196"/>
                  </a:cubicBezTo>
                  <a:cubicBezTo>
                    <a:pt x="3979" y="196"/>
                    <a:pt x="3138" y="169"/>
                    <a:pt x="2299" y="121"/>
                  </a:cubicBezTo>
                  <a:cubicBezTo>
                    <a:pt x="2058" y="106"/>
                    <a:pt x="1817" y="91"/>
                    <a:pt x="1581" y="71"/>
                  </a:cubicBezTo>
                  <a:cubicBezTo>
                    <a:pt x="1310" y="51"/>
                    <a:pt x="1044" y="31"/>
                    <a:pt x="77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084" name="Google Shape;1914;p10">
              <a:extLst>
                <a:ext uri="{FF2B5EF4-FFF2-40B4-BE49-F238E27FC236}">
                  <a16:creationId xmlns:a16="http://schemas.microsoft.com/office/drawing/2014/main" id="{D5A8304A-7E96-7852-7DA6-4AD047A5D5A2}"/>
                </a:ext>
              </a:extLst>
            </p:cNvPr>
            <p:cNvSpPr/>
            <p:nvPr/>
          </p:nvSpPr>
          <p:spPr>
            <a:xfrm>
              <a:off x="1586543" y="2699200"/>
              <a:ext cx="281275" cy="130786"/>
            </a:xfrm>
            <a:custGeom>
              <a:avLst/>
              <a:gdLst/>
              <a:ahLst/>
              <a:cxnLst/>
              <a:rect l="l" t="t" r="r" b="b"/>
              <a:pathLst>
                <a:path w="11249" h="5238" extrusionOk="0">
                  <a:moveTo>
                    <a:pt x="1060" y="0"/>
                  </a:moveTo>
                  <a:cubicBezTo>
                    <a:pt x="707" y="0"/>
                    <a:pt x="353" y="14"/>
                    <a:pt x="1" y="43"/>
                  </a:cubicBezTo>
                  <a:cubicBezTo>
                    <a:pt x="101" y="1719"/>
                    <a:pt x="422" y="3657"/>
                    <a:pt x="979" y="5238"/>
                  </a:cubicBezTo>
                  <a:cubicBezTo>
                    <a:pt x="4393" y="5238"/>
                    <a:pt x="7816" y="4932"/>
                    <a:pt x="11249" y="4560"/>
                  </a:cubicBezTo>
                  <a:lnTo>
                    <a:pt x="11234" y="4430"/>
                  </a:lnTo>
                  <a:cubicBezTo>
                    <a:pt x="8653" y="1633"/>
                    <a:pt x="4862" y="0"/>
                    <a:pt x="10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085" name="Google Shape;1915;p10">
              <a:extLst>
                <a:ext uri="{FF2B5EF4-FFF2-40B4-BE49-F238E27FC236}">
                  <a16:creationId xmlns:a16="http://schemas.microsoft.com/office/drawing/2014/main" id="{A4B2D51B-7174-17D6-51F3-1DE971C4500A}"/>
                </a:ext>
              </a:extLst>
            </p:cNvPr>
            <p:cNvSpPr/>
            <p:nvPr/>
          </p:nvSpPr>
          <p:spPr>
            <a:xfrm>
              <a:off x="1805190" y="3001070"/>
              <a:ext cx="187883" cy="65576"/>
            </a:xfrm>
            <a:custGeom>
              <a:avLst/>
              <a:gdLst/>
              <a:ahLst/>
              <a:cxnLst/>
              <a:rect l="l" t="t" r="r" b="b"/>
              <a:pathLst>
                <a:path w="7520" h="2621" extrusionOk="0">
                  <a:moveTo>
                    <a:pt x="1004" y="0"/>
                  </a:moveTo>
                  <a:cubicBezTo>
                    <a:pt x="598" y="778"/>
                    <a:pt x="261" y="1591"/>
                    <a:pt x="0" y="2424"/>
                  </a:cubicBezTo>
                  <a:cubicBezTo>
                    <a:pt x="271" y="2455"/>
                    <a:pt x="537" y="2475"/>
                    <a:pt x="808" y="2495"/>
                  </a:cubicBezTo>
                  <a:cubicBezTo>
                    <a:pt x="1044" y="2515"/>
                    <a:pt x="1285" y="2530"/>
                    <a:pt x="1526" y="2545"/>
                  </a:cubicBezTo>
                  <a:cubicBezTo>
                    <a:pt x="2365" y="2593"/>
                    <a:pt x="3206" y="2620"/>
                    <a:pt x="4047" y="2620"/>
                  </a:cubicBezTo>
                  <a:cubicBezTo>
                    <a:pt x="4595" y="2620"/>
                    <a:pt x="5144" y="2609"/>
                    <a:pt x="5692" y="2585"/>
                  </a:cubicBezTo>
                  <a:cubicBezTo>
                    <a:pt x="6365" y="1767"/>
                    <a:pt x="6977" y="899"/>
                    <a:pt x="7519" y="0"/>
                  </a:cubicBezTo>
                  <a:lnTo>
                    <a:pt x="7519" y="0"/>
                  </a:lnTo>
                  <a:cubicBezTo>
                    <a:pt x="6490" y="178"/>
                    <a:pt x="5451" y="258"/>
                    <a:pt x="4407" y="258"/>
                  </a:cubicBezTo>
                  <a:cubicBezTo>
                    <a:pt x="3276" y="258"/>
                    <a:pt x="2139" y="165"/>
                    <a:pt x="100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086" name="Google Shape;1916;p10">
              <a:extLst>
                <a:ext uri="{FF2B5EF4-FFF2-40B4-BE49-F238E27FC236}">
                  <a16:creationId xmlns:a16="http://schemas.microsoft.com/office/drawing/2014/main" id="{CC5652FC-729D-8568-3E94-8F0430E1917E}"/>
                </a:ext>
              </a:extLst>
            </p:cNvPr>
            <p:cNvSpPr/>
            <p:nvPr/>
          </p:nvSpPr>
          <p:spPr>
            <a:xfrm>
              <a:off x="937925" y="2731072"/>
              <a:ext cx="1529800" cy="276593"/>
            </a:xfrm>
            <a:custGeom>
              <a:avLst/>
              <a:gdLst/>
              <a:ahLst/>
              <a:cxnLst/>
              <a:rect l="l" t="t" r="r" b="b"/>
              <a:pathLst>
                <a:path w="61192" h="11056" extrusionOk="0">
                  <a:moveTo>
                    <a:pt x="50047" y="4171"/>
                  </a:moveTo>
                  <a:cubicBezTo>
                    <a:pt x="50209" y="4171"/>
                    <a:pt x="50350" y="4305"/>
                    <a:pt x="50355" y="4473"/>
                  </a:cubicBezTo>
                  <a:cubicBezTo>
                    <a:pt x="50360" y="4643"/>
                    <a:pt x="50224" y="4784"/>
                    <a:pt x="50053" y="4789"/>
                  </a:cubicBezTo>
                  <a:cubicBezTo>
                    <a:pt x="50050" y="4789"/>
                    <a:pt x="50047" y="4789"/>
                    <a:pt x="50044" y="4789"/>
                  </a:cubicBezTo>
                  <a:cubicBezTo>
                    <a:pt x="49878" y="4789"/>
                    <a:pt x="49742" y="4660"/>
                    <a:pt x="49737" y="4488"/>
                  </a:cubicBezTo>
                  <a:cubicBezTo>
                    <a:pt x="49732" y="4322"/>
                    <a:pt x="49863" y="4177"/>
                    <a:pt x="50038" y="4172"/>
                  </a:cubicBezTo>
                  <a:cubicBezTo>
                    <a:pt x="50041" y="4172"/>
                    <a:pt x="50044" y="4171"/>
                    <a:pt x="50047" y="4171"/>
                  </a:cubicBezTo>
                  <a:close/>
                  <a:moveTo>
                    <a:pt x="25820" y="5135"/>
                  </a:moveTo>
                  <a:cubicBezTo>
                    <a:pt x="25986" y="5135"/>
                    <a:pt x="26121" y="5264"/>
                    <a:pt x="26131" y="5436"/>
                  </a:cubicBezTo>
                  <a:cubicBezTo>
                    <a:pt x="26131" y="5602"/>
                    <a:pt x="26001" y="5748"/>
                    <a:pt x="25830" y="5753"/>
                  </a:cubicBezTo>
                  <a:cubicBezTo>
                    <a:pt x="25827" y="5753"/>
                    <a:pt x="25824" y="5753"/>
                    <a:pt x="25821" y="5753"/>
                  </a:cubicBezTo>
                  <a:cubicBezTo>
                    <a:pt x="25654" y="5753"/>
                    <a:pt x="25514" y="5619"/>
                    <a:pt x="25514" y="5452"/>
                  </a:cubicBezTo>
                  <a:cubicBezTo>
                    <a:pt x="25504" y="5281"/>
                    <a:pt x="25639" y="5140"/>
                    <a:pt x="25810" y="5135"/>
                  </a:cubicBezTo>
                  <a:cubicBezTo>
                    <a:pt x="25813" y="5135"/>
                    <a:pt x="25816" y="5135"/>
                    <a:pt x="25820" y="5135"/>
                  </a:cubicBezTo>
                  <a:close/>
                  <a:moveTo>
                    <a:pt x="48707" y="5356"/>
                  </a:moveTo>
                  <a:cubicBezTo>
                    <a:pt x="48874" y="5356"/>
                    <a:pt x="49010" y="5490"/>
                    <a:pt x="49014" y="5657"/>
                  </a:cubicBezTo>
                  <a:cubicBezTo>
                    <a:pt x="49019" y="5828"/>
                    <a:pt x="48889" y="5969"/>
                    <a:pt x="48718" y="5974"/>
                  </a:cubicBezTo>
                  <a:cubicBezTo>
                    <a:pt x="48715" y="5974"/>
                    <a:pt x="48712" y="5974"/>
                    <a:pt x="48709" y="5974"/>
                  </a:cubicBezTo>
                  <a:cubicBezTo>
                    <a:pt x="48542" y="5974"/>
                    <a:pt x="48402" y="5845"/>
                    <a:pt x="48397" y="5677"/>
                  </a:cubicBezTo>
                  <a:cubicBezTo>
                    <a:pt x="48392" y="5507"/>
                    <a:pt x="48528" y="5361"/>
                    <a:pt x="48698" y="5356"/>
                  </a:cubicBezTo>
                  <a:cubicBezTo>
                    <a:pt x="48701" y="5356"/>
                    <a:pt x="48704" y="5356"/>
                    <a:pt x="48707" y="5356"/>
                  </a:cubicBezTo>
                  <a:close/>
                  <a:moveTo>
                    <a:pt x="33156" y="5627"/>
                  </a:moveTo>
                  <a:cubicBezTo>
                    <a:pt x="33319" y="5627"/>
                    <a:pt x="33455" y="5759"/>
                    <a:pt x="33460" y="5923"/>
                  </a:cubicBezTo>
                  <a:cubicBezTo>
                    <a:pt x="33465" y="6094"/>
                    <a:pt x="33329" y="6240"/>
                    <a:pt x="33158" y="6245"/>
                  </a:cubicBezTo>
                  <a:cubicBezTo>
                    <a:pt x="33155" y="6245"/>
                    <a:pt x="33152" y="6245"/>
                    <a:pt x="33149" y="6245"/>
                  </a:cubicBezTo>
                  <a:cubicBezTo>
                    <a:pt x="32983" y="6245"/>
                    <a:pt x="32847" y="6111"/>
                    <a:pt x="32842" y="5943"/>
                  </a:cubicBezTo>
                  <a:cubicBezTo>
                    <a:pt x="32837" y="5773"/>
                    <a:pt x="32973" y="5627"/>
                    <a:pt x="33138" y="5627"/>
                  </a:cubicBezTo>
                  <a:cubicBezTo>
                    <a:pt x="33144" y="5627"/>
                    <a:pt x="33150" y="5627"/>
                    <a:pt x="33156" y="5627"/>
                  </a:cubicBezTo>
                  <a:close/>
                  <a:moveTo>
                    <a:pt x="54133" y="4111"/>
                  </a:moveTo>
                  <a:cubicBezTo>
                    <a:pt x="54167" y="4111"/>
                    <a:pt x="54200" y="4114"/>
                    <a:pt x="54235" y="4121"/>
                  </a:cubicBezTo>
                  <a:cubicBezTo>
                    <a:pt x="54501" y="4172"/>
                    <a:pt x="54671" y="4428"/>
                    <a:pt x="54616" y="4694"/>
                  </a:cubicBezTo>
                  <a:cubicBezTo>
                    <a:pt x="54581" y="4874"/>
                    <a:pt x="54445" y="5015"/>
                    <a:pt x="54280" y="5060"/>
                  </a:cubicBezTo>
                  <a:cubicBezTo>
                    <a:pt x="54325" y="5165"/>
                    <a:pt x="54350" y="5281"/>
                    <a:pt x="54360" y="5401"/>
                  </a:cubicBezTo>
                  <a:cubicBezTo>
                    <a:pt x="54390" y="5974"/>
                    <a:pt x="53953" y="6470"/>
                    <a:pt x="53376" y="6506"/>
                  </a:cubicBezTo>
                  <a:cubicBezTo>
                    <a:pt x="53357" y="6507"/>
                    <a:pt x="53339" y="6507"/>
                    <a:pt x="53320" y="6507"/>
                  </a:cubicBezTo>
                  <a:cubicBezTo>
                    <a:pt x="52767" y="6507"/>
                    <a:pt x="52301" y="6080"/>
                    <a:pt x="52272" y="5522"/>
                  </a:cubicBezTo>
                  <a:cubicBezTo>
                    <a:pt x="52237" y="4945"/>
                    <a:pt x="52679" y="4448"/>
                    <a:pt x="53251" y="4413"/>
                  </a:cubicBezTo>
                  <a:cubicBezTo>
                    <a:pt x="53266" y="4412"/>
                    <a:pt x="53280" y="4412"/>
                    <a:pt x="53295" y="4412"/>
                  </a:cubicBezTo>
                  <a:cubicBezTo>
                    <a:pt x="53428" y="4412"/>
                    <a:pt x="53550" y="4433"/>
                    <a:pt x="53667" y="4478"/>
                  </a:cubicBezTo>
                  <a:cubicBezTo>
                    <a:pt x="53724" y="4260"/>
                    <a:pt x="53916" y="4111"/>
                    <a:pt x="54133" y="4111"/>
                  </a:cubicBezTo>
                  <a:close/>
                  <a:moveTo>
                    <a:pt x="31213" y="6626"/>
                  </a:moveTo>
                  <a:cubicBezTo>
                    <a:pt x="31371" y="6626"/>
                    <a:pt x="31507" y="6757"/>
                    <a:pt x="31512" y="6922"/>
                  </a:cubicBezTo>
                  <a:cubicBezTo>
                    <a:pt x="31517" y="7093"/>
                    <a:pt x="31382" y="7233"/>
                    <a:pt x="31211" y="7243"/>
                  </a:cubicBezTo>
                  <a:cubicBezTo>
                    <a:pt x="31040" y="7243"/>
                    <a:pt x="30900" y="7113"/>
                    <a:pt x="30895" y="6942"/>
                  </a:cubicBezTo>
                  <a:cubicBezTo>
                    <a:pt x="30890" y="6772"/>
                    <a:pt x="31020" y="6626"/>
                    <a:pt x="31196" y="6626"/>
                  </a:cubicBezTo>
                  <a:cubicBezTo>
                    <a:pt x="31202" y="6626"/>
                    <a:pt x="31207" y="6626"/>
                    <a:pt x="31213" y="6626"/>
                  </a:cubicBezTo>
                  <a:close/>
                  <a:moveTo>
                    <a:pt x="34172" y="7976"/>
                  </a:moveTo>
                  <a:cubicBezTo>
                    <a:pt x="34343" y="7976"/>
                    <a:pt x="34479" y="8105"/>
                    <a:pt x="34484" y="8272"/>
                  </a:cubicBezTo>
                  <a:cubicBezTo>
                    <a:pt x="34489" y="8443"/>
                    <a:pt x="34353" y="8589"/>
                    <a:pt x="34182" y="8594"/>
                  </a:cubicBezTo>
                  <a:cubicBezTo>
                    <a:pt x="34179" y="8594"/>
                    <a:pt x="34176" y="8594"/>
                    <a:pt x="34173" y="8594"/>
                  </a:cubicBezTo>
                  <a:cubicBezTo>
                    <a:pt x="34007" y="8594"/>
                    <a:pt x="33871" y="8460"/>
                    <a:pt x="33866" y="8292"/>
                  </a:cubicBezTo>
                  <a:cubicBezTo>
                    <a:pt x="33861" y="8122"/>
                    <a:pt x="33997" y="7981"/>
                    <a:pt x="34162" y="7976"/>
                  </a:cubicBezTo>
                  <a:cubicBezTo>
                    <a:pt x="34166" y="7976"/>
                    <a:pt x="34169" y="7976"/>
                    <a:pt x="34172" y="7976"/>
                  </a:cubicBezTo>
                  <a:close/>
                  <a:moveTo>
                    <a:pt x="1" y="1"/>
                  </a:moveTo>
                  <a:cubicBezTo>
                    <a:pt x="914" y="899"/>
                    <a:pt x="2139" y="1637"/>
                    <a:pt x="3379" y="1958"/>
                  </a:cubicBezTo>
                  <a:cubicBezTo>
                    <a:pt x="2244" y="2746"/>
                    <a:pt x="1190" y="4227"/>
                    <a:pt x="944" y="5587"/>
                  </a:cubicBezTo>
                  <a:cubicBezTo>
                    <a:pt x="2335" y="5010"/>
                    <a:pt x="3851" y="4036"/>
                    <a:pt x="4578" y="2721"/>
                  </a:cubicBezTo>
                  <a:cubicBezTo>
                    <a:pt x="7028" y="3218"/>
                    <a:pt x="9332" y="4147"/>
                    <a:pt x="11585" y="5226"/>
                  </a:cubicBezTo>
                  <a:cubicBezTo>
                    <a:pt x="11920" y="5209"/>
                    <a:pt x="12254" y="5201"/>
                    <a:pt x="12587" y="5201"/>
                  </a:cubicBezTo>
                  <a:cubicBezTo>
                    <a:pt x="17641" y="5201"/>
                    <a:pt x="22565" y="7059"/>
                    <a:pt x="27391" y="8669"/>
                  </a:cubicBezTo>
                  <a:cubicBezTo>
                    <a:pt x="30082" y="9562"/>
                    <a:pt x="32877" y="10396"/>
                    <a:pt x="35688" y="10797"/>
                  </a:cubicBezTo>
                  <a:cubicBezTo>
                    <a:pt x="36823" y="10962"/>
                    <a:pt x="37960" y="11055"/>
                    <a:pt x="39091" y="11055"/>
                  </a:cubicBezTo>
                  <a:cubicBezTo>
                    <a:pt x="40135" y="11055"/>
                    <a:pt x="41174" y="10975"/>
                    <a:pt x="42203" y="10797"/>
                  </a:cubicBezTo>
                  <a:cubicBezTo>
                    <a:pt x="42750" y="10702"/>
                    <a:pt x="43292" y="10581"/>
                    <a:pt x="43829" y="10426"/>
                  </a:cubicBezTo>
                  <a:cubicBezTo>
                    <a:pt x="46234" y="9748"/>
                    <a:pt x="48342" y="8453"/>
                    <a:pt x="50846" y="7951"/>
                  </a:cubicBezTo>
                  <a:cubicBezTo>
                    <a:pt x="52281" y="7664"/>
                    <a:pt x="53747" y="7517"/>
                    <a:pt x="55213" y="7517"/>
                  </a:cubicBezTo>
                  <a:cubicBezTo>
                    <a:pt x="55824" y="7517"/>
                    <a:pt x="56436" y="7543"/>
                    <a:pt x="57045" y="7595"/>
                  </a:cubicBezTo>
                  <a:cubicBezTo>
                    <a:pt x="57577" y="7163"/>
                    <a:pt x="58084" y="6706"/>
                    <a:pt x="58576" y="6230"/>
                  </a:cubicBezTo>
                  <a:cubicBezTo>
                    <a:pt x="59530" y="5296"/>
                    <a:pt x="60408" y="4282"/>
                    <a:pt x="61191" y="3203"/>
                  </a:cubicBezTo>
                  <a:cubicBezTo>
                    <a:pt x="59364" y="2299"/>
                    <a:pt x="57281" y="2089"/>
                    <a:pt x="55248" y="2013"/>
                  </a:cubicBezTo>
                  <a:cubicBezTo>
                    <a:pt x="54580" y="1989"/>
                    <a:pt x="53911" y="1977"/>
                    <a:pt x="53243" y="1977"/>
                  </a:cubicBezTo>
                  <a:cubicBezTo>
                    <a:pt x="47891" y="1977"/>
                    <a:pt x="42535" y="2708"/>
                    <a:pt x="37194" y="3283"/>
                  </a:cubicBezTo>
                  <a:cubicBezTo>
                    <a:pt x="33761" y="3655"/>
                    <a:pt x="30338" y="3961"/>
                    <a:pt x="26924" y="3961"/>
                  </a:cubicBezTo>
                  <a:cubicBezTo>
                    <a:pt x="26885" y="3961"/>
                    <a:pt x="26846" y="3961"/>
                    <a:pt x="26807" y="3961"/>
                  </a:cubicBezTo>
                  <a:cubicBezTo>
                    <a:pt x="24407" y="3961"/>
                    <a:pt x="22012" y="3809"/>
                    <a:pt x="19621" y="3429"/>
                  </a:cubicBezTo>
                  <a:cubicBezTo>
                    <a:pt x="15634" y="2791"/>
                    <a:pt x="11625" y="1509"/>
                    <a:pt x="7644" y="1509"/>
                  </a:cubicBezTo>
                  <a:cubicBezTo>
                    <a:pt x="6643" y="1509"/>
                    <a:pt x="5645" y="1590"/>
                    <a:pt x="4649" y="1782"/>
                  </a:cubicBezTo>
                  <a:cubicBezTo>
                    <a:pt x="4619" y="1602"/>
                    <a:pt x="4458" y="1456"/>
                    <a:pt x="4332" y="1321"/>
                  </a:cubicBezTo>
                  <a:cubicBezTo>
                    <a:pt x="3795" y="764"/>
                    <a:pt x="3068" y="412"/>
                    <a:pt x="2310" y="221"/>
                  </a:cubicBezTo>
                  <a:cubicBezTo>
                    <a:pt x="1562" y="36"/>
                    <a:pt x="779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087" name="Google Shape;1917;p10">
              <a:extLst>
                <a:ext uri="{FF2B5EF4-FFF2-40B4-BE49-F238E27FC236}">
                  <a16:creationId xmlns:a16="http://schemas.microsoft.com/office/drawing/2014/main" id="{0A953875-B51C-0CFF-E193-B4165860E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550" y="2861125"/>
              <a:ext cx="602600" cy="200550"/>
            </a:xfrm>
            <a:custGeom>
              <a:avLst/>
              <a:gdLst>
                <a:gd name="T0" fmla="*/ 1002 w 24104"/>
                <a:gd name="T1" fmla="*/ 1 h 8022"/>
                <a:gd name="T2" fmla="*/ 0 w 24104"/>
                <a:gd name="T3" fmla="*/ 26 h 8022"/>
                <a:gd name="T4" fmla="*/ 8001 w 24104"/>
                <a:gd name="T5" fmla="*/ 4026 h 8022"/>
                <a:gd name="T6" fmla="*/ 23099 w 24104"/>
                <a:gd name="T7" fmla="*/ 8021 h 8022"/>
                <a:gd name="T8" fmla="*/ 24103 w 24104"/>
                <a:gd name="T9" fmla="*/ 5597 h 8022"/>
                <a:gd name="T10" fmla="*/ 15806 w 24104"/>
                <a:gd name="T11" fmla="*/ 3469 h 8022"/>
                <a:gd name="T12" fmla="*/ 1002 w 24104"/>
                <a:gd name="T13" fmla="*/ 1 h 8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04" h="8022" extrusionOk="0">
                  <a:moveTo>
                    <a:pt x="1002" y="1"/>
                  </a:moveTo>
                  <a:cubicBezTo>
                    <a:pt x="669" y="1"/>
                    <a:pt x="335" y="9"/>
                    <a:pt x="0" y="26"/>
                  </a:cubicBezTo>
                  <a:cubicBezTo>
                    <a:pt x="2686" y="1306"/>
                    <a:pt x="5296" y="2796"/>
                    <a:pt x="8001" y="4026"/>
                  </a:cubicBezTo>
                  <a:cubicBezTo>
                    <a:pt x="12764" y="6184"/>
                    <a:pt x="17894" y="7540"/>
                    <a:pt x="23099" y="8021"/>
                  </a:cubicBezTo>
                  <a:cubicBezTo>
                    <a:pt x="23360" y="7188"/>
                    <a:pt x="23697" y="6375"/>
                    <a:pt x="24103" y="5597"/>
                  </a:cubicBezTo>
                  <a:cubicBezTo>
                    <a:pt x="21292" y="5196"/>
                    <a:pt x="18497" y="4362"/>
                    <a:pt x="15806" y="3469"/>
                  </a:cubicBezTo>
                  <a:cubicBezTo>
                    <a:pt x="10980" y="1859"/>
                    <a:pt x="6056" y="1"/>
                    <a:pt x="1002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8" name="Google Shape;1918;p10">
              <a:extLst>
                <a:ext uri="{FF2B5EF4-FFF2-40B4-BE49-F238E27FC236}">
                  <a16:creationId xmlns:a16="http://schemas.microsoft.com/office/drawing/2014/main" id="{3FA54411-7BE9-AADE-7723-E8708CB46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325" y="2919050"/>
              <a:ext cx="416750" cy="146650"/>
            </a:xfrm>
            <a:custGeom>
              <a:avLst/>
              <a:gdLst>
                <a:gd name="T0" fmla="*/ 14837 w 16670"/>
                <a:gd name="T1" fmla="*/ 0 h 5866"/>
                <a:gd name="T2" fmla="*/ 10470 w 16670"/>
                <a:gd name="T3" fmla="*/ 434 h 5866"/>
                <a:gd name="T4" fmla="*/ 3453 w 16670"/>
                <a:gd name="T5" fmla="*/ 2909 h 5866"/>
                <a:gd name="T6" fmla="*/ 1827 w 16670"/>
                <a:gd name="T7" fmla="*/ 3280 h 5866"/>
                <a:gd name="T8" fmla="*/ 0 w 16670"/>
                <a:gd name="T9" fmla="*/ 5865 h 5866"/>
                <a:gd name="T10" fmla="*/ 9366 w 16670"/>
                <a:gd name="T11" fmla="*/ 4174 h 5866"/>
                <a:gd name="T12" fmla="*/ 16669 w 16670"/>
                <a:gd name="T13" fmla="*/ 78 h 5866"/>
                <a:gd name="T14" fmla="*/ 14837 w 16670"/>
                <a:gd name="T15" fmla="*/ 0 h 5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670" h="5866" extrusionOk="0">
                  <a:moveTo>
                    <a:pt x="14837" y="0"/>
                  </a:moveTo>
                  <a:cubicBezTo>
                    <a:pt x="13371" y="0"/>
                    <a:pt x="11905" y="147"/>
                    <a:pt x="10470" y="434"/>
                  </a:cubicBezTo>
                  <a:cubicBezTo>
                    <a:pt x="7966" y="936"/>
                    <a:pt x="5858" y="2231"/>
                    <a:pt x="3453" y="2909"/>
                  </a:cubicBezTo>
                  <a:cubicBezTo>
                    <a:pt x="2916" y="3064"/>
                    <a:pt x="2374" y="3185"/>
                    <a:pt x="1827" y="3280"/>
                  </a:cubicBezTo>
                  <a:cubicBezTo>
                    <a:pt x="1285" y="4179"/>
                    <a:pt x="673" y="5047"/>
                    <a:pt x="0" y="5865"/>
                  </a:cubicBezTo>
                  <a:cubicBezTo>
                    <a:pt x="3187" y="5740"/>
                    <a:pt x="6355" y="5218"/>
                    <a:pt x="9366" y="4174"/>
                  </a:cubicBezTo>
                  <a:cubicBezTo>
                    <a:pt x="12011" y="3260"/>
                    <a:pt x="14501" y="1860"/>
                    <a:pt x="16669" y="78"/>
                  </a:cubicBezTo>
                  <a:cubicBezTo>
                    <a:pt x="16060" y="26"/>
                    <a:pt x="15448" y="0"/>
                    <a:pt x="1483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9" name="Google Shape;1919;p10">
              <a:extLst>
                <a:ext uri="{FF2B5EF4-FFF2-40B4-BE49-F238E27FC236}">
                  <a16:creationId xmlns:a16="http://schemas.microsoft.com/office/drawing/2014/main" id="{3EF872BB-8652-F459-F2BC-F4CBD879BDE0}"/>
                </a:ext>
              </a:extLst>
            </p:cNvPr>
            <p:cNvSpPr/>
            <p:nvPr/>
          </p:nvSpPr>
          <p:spPr>
            <a:xfrm>
              <a:off x="2279476" y="2834016"/>
              <a:ext cx="25271" cy="23812"/>
            </a:xfrm>
            <a:custGeom>
              <a:avLst/>
              <a:gdLst/>
              <a:ahLst/>
              <a:cxnLst/>
              <a:rect l="l" t="t" r="r" b="b"/>
              <a:pathLst>
                <a:path w="1005" h="951" extrusionOk="0">
                  <a:moveTo>
                    <a:pt x="466" y="1"/>
                  </a:moveTo>
                  <a:cubicBezTo>
                    <a:pt x="249" y="1"/>
                    <a:pt x="57" y="150"/>
                    <a:pt x="0" y="368"/>
                  </a:cubicBezTo>
                  <a:cubicBezTo>
                    <a:pt x="276" y="463"/>
                    <a:pt x="502" y="679"/>
                    <a:pt x="613" y="950"/>
                  </a:cubicBezTo>
                  <a:cubicBezTo>
                    <a:pt x="778" y="905"/>
                    <a:pt x="914" y="764"/>
                    <a:pt x="949" y="584"/>
                  </a:cubicBezTo>
                  <a:cubicBezTo>
                    <a:pt x="1004" y="318"/>
                    <a:pt x="834" y="62"/>
                    <a:pt x="568" y="11"/>
                  </a:cubicBezTo>
                  <a:cubicBezTo>
                    <a:pt x="533" y="4"/>
                    <a:pt x="500" y="1"/>
                    <a:pt x="4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090" name="Google Shape;1920;p10">
              <a:extLst>
                <a:ext uri="{FF2B5EF4-FFF2-40B4-BE49-F238E27FC236}">
                  <a16:creationId xmlns:a16="http://schemas.microsoft.com/office/drawing/2014/main" id="{AE6D9B8E-50E6-BB61-4728-3D1D82E8030B}"/>
                </a:ext>
              </a:extLst>
            </p:cNvPr>
            <p:cNvSpPr/>
            <p:nvPr/>
          </p:nvSpPr>
          <p:spPr>
            <a:xfrm>
              <a:off x="2278011" y="2843174"/>
              <a:ext cx="16847" cy="15020"/>
            </a:xfrm>
            <a:custGeom>
              <a:avLst/>
              <a:gdLst/>
              <a:ahLst/>
              <a:cxnLst/>
              <a:rect l="l" t="t" r="r" b="b"/>
              <a:pathLst>
                <a:path w="673" h="609" extrusionOk="0">
                  <a:moveTo>
                    <a:pt x="60" y="1"/>
                  </a:moveTo>
                  <a:cubicBezTo>
                    <a:pt x="55" y="6"/>
                    <a:pt x="55" y="16"/>
                    <a:pt x="55" y="26"/>
                  </a:cubicBezTo>
                  <a:cubicBezTo>
                    <a:pt x="0" y="287"/>
                    <a:pt x="171" y="543"/>
                    <a:pt x="437" y="598"/>
                  </a:cubicBezTo>
                  <a:cubicBezTo>
                    <a:pt x="466" y="605"/>
                    <a:pt x="496" y="609"/>
                    <a:pt x="526" y="609"/>
                  </a:cubicBezTo>
                  <a:cubicBezTo>
                    <a:pt x="578" y="609"/>
                    <a:pt x="628" y="599"/>
                    <a:pt x="673" y="583"/>
                  </a:cubicBezTo>
                  <a:cubicBezTo>
                    <a:pt x="562" y="312"/>
                    <a:pt x="336" y="96"/>
                    <a:pt x="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091" name="Google Shape;1921;p10">
              <a:extLst>
                <a:ext uri="{FF2B5EF4-FFF2-40B4-BE49-F238E27FC236}">
                  <a16:creationId xmlns:a16="http://schemas.microsoft.com/office/drawing/2014/main" id="{D39C8203-B2BC-C8B0-9E90-5068787CA054}"/>
                </a:ext>
              </a:extLst>
            </p:cNvPr>
            <p:cNvSpPr/>
            <p:nvPr/>
          </p:nvSpPr>
          <p:spPr>
            <a:xfrm>
              <a:off x="2243950" y="2841343"/>
              <a:ext cx="53838" cy="52388"/>
            </a:xfrm>
            <a:custGeom>
              <a:avLst/>
              <a:gdLst/>
              <a:ahLst/>
              <a:cxnLst/>
              <a:rect l="l" t="t" r="r" b="b"/>
              <a:pathLst>
                <a:path w="2155" h="2097" extrusionOk="0">
                  <a:moveTo>
                    <a:pt x="1059" y="1"/>
                  </a:moveTo>
                  <a:cubicBezTo>
                    <a:pt x="1044" y="1"/>
                    <a:pt x="1030" y="1"/>
                    <a:pt x="1015" y="2"/>
                  </a:cubicBezTo>
                  <a:cubicBezTo>
                    <a:pt x="443" y="37"/>
                    <a:pt x="1" y="534"/>
                    <a:pt x="36" y="1111"/>
                  </a:cubicBezTo>
                  <a:cubicBezTo>
                    <a:pt x="65" y="1669"/>
                    <a:pt x="531" y="2096"/>
                    <a:pt x="1084" y="2096"/>
                  </a:cubicBezTo>
                  <a:cubicBezTo>
                    <a:pt x="1103" y="2096"/>
                    <a:pt x="1121" y="2096"/>
                    <a:pt x="1140" y="2095"/>
                  </a:cubicBezTo>
                  <a:cubicBezTo>
                    <a:pt x="1717" y="2059"/>
                    <a:pt x="2154" y="1563"/>
                    <a:pt x="2124" y="985"/>
                  </a:cubicBezTo>
                  <a:cubicBezTo>
                    <a:pt x="2114" y="870"/>
                    <a:pt x="2089" y="754"/>
                    <a:pt x="2044" y="649"/>
                  </a:cubicBezTo>
                  <a:cubicBezTo>
                    <a:pt x="1999" y="665"/>
                    <a:pt x="1949" y="675"/>
                    <a:pt x="1897" y="675"/>
                  </a:cubicBezTo>
                  <a:cubicBezTo>
                    <a:pt x="1867" y="675"/>
                    <a:pt x="1837" y="671"/>
                    <a:pt x="1808" y="664"/>
                  </a:cubicBezTo>
                  <a:cubicBezTo>
                    <a:pt x="1542" y="609"/>
                    <a:pt x="1371" y="353"/>
                    <a:pt x="1426" y="92"/>
                  </a:cubicBezTo>
                  <a:cubicBezTo>
                    <a:pt x="1426" y="82"/>
                    <a:pt x="1426" y="72"/>
                    <a:pt x="1431" y="67"/>
                  </a:cubicBezTo>
                  <a:cubicBezTo>
                    <a:pt x="1314" y="22"/>
                    <a:pt x="1192" y="1"/>
                    <a:pt x="10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092" name="Google Shape;1922;p10">
              <a:extLst>
                <a:ext uri="{FF2B5EF4-FFF2-40B4-BE49-F238E27FC236}">
                  <a16:creationId xmlns:a16="http://schemas.microsoft.com/office/drawing/2014/main" id="{EF1A4685-2631-E814-0C84-91AD85DB9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1225" y="2835400"/>
              <a:ext cx="15700" cy="15475"/>
            </a:xfrm>
            <a:custGeom>
              <a:avLst/>
              <a:gdLst>
                <a:gd name="T0" fmla="*/ 315 w 628"/>
                <a:gd name="T1" fmla="*/ 0 h 619"/>
                <a:gd name="T2" fmla="*/ 306 w 628"/>
                <a:gd name="T3" fmla="*/ 1 h 619"/>
                <a:gd name="T4" fmla="*/ 5 w 628"/>
                <a:gd name="T5" fmla="*/ 317 h 619"/>
                <a:gd name="T6" fmla="*/ 312 w 628"/>
                <a:gd name="T7" fmla="*/ 618 h 619"/>
                <a:gd name="T8" fmla="*/ 321 w 628"/>
                <a:gd name="T9" fmla="*/ 618 h 619"/>
                <a:gd name="T10" fmla="*/ 623 w 628"/>
                <a:gd name="T11" fmla="*/ 302 h 619"/>
                <a:gd name="T12" fmla="*/ 315 w 628"/>
                <a:gd name="T13" fmla="*/ 0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8" h="619" extrusionOk="0">
                  <a:moveTo>
                    <a:pt x="315" y="0"/>
                  </a:moveTo>
                  <a:cubicBezTo>
                    <a:pt x="312" y="0"/>
                    <a:pt x="309" y="1"/>
                    <a:pt x="306" y="1"/>
                  </a:cubicBezTo>
                  <a:cubicBezTo>
                    <a:pt x="131" y="6"/>
                    <a:pt x="0" y="151"/>
                    <a:pt x="5" y="317"/>
                  </a:cubicBezTo>
                  <a:cubicBezTo>
                    <a:pt x="10" y="489"/>
                    <a:pt x="146" y="618"/>
                    <a:pt x="312" y="618"/>
                  </a:cubicBezTo>
                  <a:cubicBezTo>
                    <a:pt x="315" y="618"/>
                    <a:pt x="318" y="618"/>
                    <a:pt x="321" y="618"/>
                  </a:cubicBezTo>
                  <a:cubicBezTo>
                    <a:pt x="492" y="613"/>
                    <a:pt x="628" y="472"/>
                    <a:pt x="623" y="302"/>
                  </a:cubicBezTo>
                  <a:cubicBezTo>
                    <a:pt x="618" y="134"/>
                    <a:pt x="477" y="0"/>
                    <a:pt x="31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3" name="Google Shape;1923;p10">
              <a:extLst>
                <a:ext uri="{FF2B5EF4-FFF2-40B4-BE49-F238E27FC236}">
                  <a16:creationId xmlns:a16="http://schemas.microsoft.com/office/drawing/2014/main" id="{C2C8115F-323F-CC62-27B8-12EE8A761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725" y="2865025"/>
              <a:ext cx="15700" cy="15450"/>
            </a:xfrm>
            <a:custGeom>
              <a:avLst/>
              <a:gdLst>
                <a:gd name="T0" fmla="*/ 315 w 628"/>
                <a:gd name="T1" fmla="*/ 0 h 618"/>
                <a:gd name="T2" fmla="*/ 306 w 628"/>
                <a:gd name="T3" fmla="*/ 0 h 618"/>
                <a:gd name="T4" fmla="*/ 5 w 628"/>
                <a:gd name="T5" fmla="*/ 321 h 618"/>
                <a:gd name="T6" fmla="*/ 317 w 628"/>
                <a:gd name="T7" fmla="*/ 618 h 618"/>
                <a:gd name="T8" fmla="*/ 326 w 628"/>
                <a:gd name="T9" fmla="*/ 618 h 618"/>
                <a:gd name="T10" fmla="*/ 622 w 628"/>
                <a:gd name="T11" fmla="*/ 301 h 618"/>
                <a:gd name="T12" fmla="*/ 315 w 628"/>
                <a:gd name="T13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8" h="618" extrusionOk="0">
                  <a:moveTo>
                    <a:pt x="315" y="0"/>
                  </a:moveTo>
                  <a:cubicBezTo>
                    <a:pt x="312" y="0"/>
                    <a:pt x="309" y="0"/>
                    <a:pt x="306" y="0"/>
                  </a:cubicBezTo>
                  <a:cubicBezTo>
                    <a:pt x="136" y="5"/>
                    <a:pt x="0" y="151"/>
                    <a:pt x="5" y="321"/>
                  </a:cubicBezTo>
                  <a:cubicBezTo>
                    <a:pt x="10" y="489"/>
                    <a:pt x="150" y="618"/>
                    <a:pt x="317" y="618"/>
                  </a:cubicBezTo>
                  <a:cubicBezTo>
                    <a:pt x="320" y="618"/>
                    <a:pt x="323" y="618"/>
                    <a:pt x="326" y="618"/>
                  </a:cubicBezTo>
                  <a:cubicBezTo>
                    <a:pt x="497" y="613"/>
                    <a:pt x="627" y="472"/>
                    <a:pt x="622" y="301"/>
                  </a:cubicBezTo>
                  <a:cubicBezTo>
                    <a:pt x="618" y="134"/>
                    <a:pt x="482" y="0"/>
                    <a:pt x="31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4" name="Google Shape;1924;p10">
              <a:extLst>
                <a:ext uri="{FF2B5EF4-FFF2-40B4-BE49-F238E27FC236}">
                  <a16:creationId xmlns:a16="http://schemas.microsoft.com/office/drawing/2014/main" id="{6DF8824A-4534-9FA5-747F-5193D8F42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4450" y="2930525"/>
              <a:ext cx="15700" cy="15450"/>
            </a:xfrm>
            <a:custGeom>
              <a:avLst/>
              <a:gdLst>
                <a:gd name="T0" fmla="*/ 311 w 628"/>
                <a:gd name="T1" fmla="*/ 0 h 618"/>
                <a:gd name="T2" fmla="*/ 301 w 628"/>
                <a:gd name="T3" fmla="*/ 0 h 618"/>
                <a:gd name="T4" fmla="*/ 5 w 628"/>
                <a:gd name="T5" fmla="*/ 316 h 618"/>
                <a:gd name="T6" fmla="*/ 312 w 628"/>
                <a:gd name="T7" fmla="*/ 618 h 618"/>
                <a:gd name="T8" fmla="*/ 321 w 628"/>
                <a:gd name="T9" fmla="*/ 618 h 618"/>
                <a:gd name="T10" fmla="*/ 623 w 628"/>
                <a:gd name="T11" fmla="*/ 296 h 618"/>
                <a:gd name="T12" fmla="*/ 311 w 628"/>
                <a:gd name="T13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8" h="618" extrusionOk="0">
                  <a:moveTo>
                    <a:pt x="311" y="0"/>
                  </a:moveTo>
                  <a:cubicBezTo>
                    <a:pt x="308" y="0"/>
                    <a:pt x="305" y="0"/>
                    <a:pt x="301" y="0"/>
                  </a:cubicBezTo>
                  <a:cubicBezTo>
                    <a:pt x="136" y="5"/>
                    <a:pt x="0" y="146"/>
                    <a:pt x="5" y="316"/>
                  </a:cubicBezTo>
                  <a:cubicBezTo>
                    <a:pt x="10" y="484"/>
                    <a:pt x="146" y="618"/>
                    <a:pt x="312" y="618"/>
                  </a:cubicBezTo>
                  <a:cubicBezTo>
                    <a:pt x="315" y="618"/>
                    <a:pt x="318" y="618"/>
                    <a:pt x="321" y="618"/>
                  </a:cubicBezTo>
                  <a:cubicBezTo>
                    <a:pt x="492" y="613"/>
                    <a:pt x="628" y="467"/>
                    <a:pt x="623" y="296"/>
                  </a:cubicBezTo>
                  <a:cubicBezTo>
                    <a:pt x="618" y="129"/>
                    <a:pt x="482" y="0"/>
                    <a:pt x="31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5" name="Google Shape;1925;p10">
              <a:extLst>
                <a:ext uri="{FF2B5EF4-FFF2-40B4-BE49-F238E27FC236}">
                  <a16:creationId xmlns:a16="http://schemas.microsoft.com/office/drawing/2014/main" id="{7B28B2DB-F583-5654-9EBC-500ADC97E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850" y="2871775"/>
              <a:ext cx="15700" cy="15475"/>
            </a:xfrm>
            <a:custGeom>
              <a:avLst/>
              <a:gdLst>
                <a:gd name="T0" fmla="*/ 319 w 628"/>
                <a:gd name="T1" fmla="*/ 1 h 619"/>
                <a:gd name="T2" fmla="*/ 301 w 628"/>
                <a:gd name="T3" fmla="*/ 1 h 619"/>
                <a:gd name="T4" fmla="*/ 5 w 628"/>
                <a:gd name="T5" fmla="*/ 317 h 619"/>
                <a:gd name="T6" fmla="*/ 312 w 628"/>
                <a:gd name="T7" fmla="*/ 619 h 619"/>
                <a:gd name="T8" fmla="*/ 321 w 628"/>
                <a:gd name="T9" fmla="*/ 619 h 619"/>
                <a:gd name="T10" fmla="*/ 623 w 628"/>
                <a:gd name="T11" fmla="*/ 297 h 619"/>
                <a:gd name="T12" fmla="*/ 319 w 628"/>
                <a:gd name="T13" fmla="*/ 1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8" h="619" extrusionOk="0">
                  <a:moveTo>
                    <a:pt x="319" y="1"/>
                  </a:moveTo>
                  <a:cubicBezTo>
                    <a:pt x="313" y="1"/>
                    <a:pt x="307" y="1"/>
                    <a:pt x="301" y="1"/>
                  </a:cubicBezTo>
                  <a:cubicBezTo>
                    <a:pt x="136" y="1"/>
                    <a:pt x="0" y="147"/>
                    <a:pt x="5" y="317"/>
                  </a:cubicBezTo>
                  <a:cubicBezTo>
                    <a:pt x="10" y="485"/>
                    <a:pt x="146" y="619"/>
                    <a:pt x="312" y="619"/>
                  </a:cubicBezTo>
                  <a:cubicBezTo>
                    <a:pt x="315" y="619"/>
                    <a:pt x="318" y="619"/>
                    <a:pt x="321" y="619"/>
                  </a:cubicBezTo>
                  <a:cubicBezTo>
                    <a:pt x="492" y="614"/>
                    <a:pt x="628" y="468"/>
                    <a:pt x="623" y="297"/>
                  </a:cubicBezTo>
                  <a:cubicBezTo>
                    <a:pt x="618" y="133"/>
                    <a:pt x="482" y="1"/>
                    <a:pt x="319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6" name="Google Shape;1926;p10">
              <a:extLst>
                <a:ext uri="{FF2B5EF4-FFF2-40B4-BE49-F238E27FC236}">
                  <a16:creationId xmlns:a16="http://schemas.microsoft.com/office/drawing/2014/main" id="{CA3D58E4-BE7E-EC13-F7F8-D207D0E7C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0150" y="2896750"/>
              <a:ext cx="15725" cy="15475"/>
            </a:xfrm>
            <a:custGeom>
              <a:avLst/>
              <a:gdLst>
                <a:gd name="T0" fmla="*/ 324 w 629"/>
                <a:gd name="T1" fmla="*/ 1 h 619"/>
                <a:gd name="T2" fmla="*/ 307 w 629"/>
                <a:gd name="T3" fmla="*/ 1 h 619"/>
                <a:gd name="T4" fmla="*/ 6 w 629"/>
                <a:gd name="T5" fmla="*/ 317 h 619"/>
                <a:gd name="T6" fmla="*/ 322 w 629"/>
                <a:gd name="T7" fmla="*/ 618 h 619"/>
                <a:gd name="T8" fmla="*/ 623 w 629"/>
                <a:gd name="T9" fmla="*/ 297 h 619"/>
                <a:gd name="T10" fmla="*/ 324 w 629"/>
                <a:gd name="T11" fmla="*/ 1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9" h="619" extrusionOk="0">
                  <a:moveTo>
                    <a:pt x="324" y="1"/>
                  </a:moveTo>
                  <a:cubicBezTo>
                    <a:pt x="318" y="1"/>
                    <a:pt x="313" y="1"/>
                    <a:pt x="307" y="1"/>
                  </a:cubicBezTo>
                  <a:cubicBezTo>
                    <a:pt x="131" y="1"/>
                    <a:pt x="1" y="147"/>
                    <a:pt x="6" y="317"/>
                  </a:cubicBezTo>
                  <a:cubicBezTo>
                    <a:pt x="11" y="488"/>
                    <a:pt x="151" y="618"/>
                    <a:pt x="322" y="618"/>
                  </a:cubicBezTo>
                  <a:cubicBezTo>
                    <a:pt x="493" y="608"/>
                    <a:pt x="628" y="468"/>
                    <a:pt x="623" y="297"/>
                  </a:cubicBezTo>
                  <a:cubicBezTo>
                    <a:pt x="618" y="132"/>
                    <a:pt x="482" y="1"/>
                    <a:pt x="324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7" name="Google Shape;1927;p10">
              <a:extLst>
                <a:ext uri="{FF2B5EF4-FFF2-40B4-BE49-F238E27FC236}">
                  <a16:creationId xmlns:a16="http://schemas.microsoft.com/office/drawing/2014/main" id="{B709C356-F424-9740-FE62-B4D80BF2B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500" y="2859500"/>
              <a:ext cx="15725" cy="15450"/>
            </a:xfrm>
            <a:custGeom>
              <a:avLst/>
              <a:gdLst>
                <a:gd name="T0" fmla="*/ 317 w 629"/>
                <a:gd name="T1" fmla="*/ 0 h 618"/>
                <a:gd name="T2" fmla="*/ 307 w 629"/>
                <a:gd name="T3" fmla="*/ 0 h 618"/>
                <a:gd name="T4" fmla="*/ 11 w 629"/>
                <a:gd name="T5" fmla="*/ 317 h 618"/>
                <a:gd name="T6" fmla="*/ 318 w 629"/>
                <a:gd name="T7" fmla="*/ 618 h 618"/>
                <a:gd name="T8" fmla="*/ 327 w 629"/>
                <a:gd name="T9" fmla="*/ 618 h 618"/>
                <a:gd name="T10" fmla="*/ 628 w 629"/>
                <a:gd name="T11" fmla="*/ 301 h 618"/>
                <a:gd name="T12" fmla="*/ 317 w 629"/>
                <a:gd name="T13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9" h="618" extrusionOk="0">
                  <a:moveTo>
                    <a:pt x="317" y="0"/>
                  </a:moveTo>
                  <a:cubicBezTo>
                    <a:pt x="313" y="0"/>
                    <a:pt x="310" y="0"/>
                    <a:pt x="307" y="0"/>
                  </a:cubicBezTo>
                  <a:cubicBezTo>
                    <a:pt x="136" y="5"/>
                    <a:pt x="1" y="146"/>
                    <a:pt x="11" y="317"/>
                  </a:cubicBezTo>
                  <a:cubicBezTo>
                    <a:pt x="11" y="484"/>
                    <a:pt x="151" y="618"/>
                    <a:pt x="318" y="618"/>
                  </a:cubicBezTo>
                  <a:cubicBezTo>
                    <a:pt x="321" y="618"/>
                    <a:pt x="324" y="618"/>
                    <a:pt x="327" y="618"/>
                  </a:cubicBezTo>
                  <a:cubicBezTo>
                    <a:pt x="498" y="613"/>
                    <a:pt x="628" y="467"/>
                    <a:pt x="628" y="301"/>
                  </a:cubicBezTo>
                  <a:cubicBezTo>
                    <a:pt x="618" y="129"/>
                    <a:pt x="483" y="0"/>
                    <a:pt x="31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8" name="Google Shape;1928;p10">
              <a:extLst>
                <a:ext uri="{FF2B5EF4-FFF2-40B4-BE49-F238E27FC236}">
                  <a16:creationId xmlns:a16="http://schemas.microsoft.com/office/drawing/2014/main" id="{8D42EA5B-A09B-2B65-BD54-57A0BF249A74}"/>
                </a:ext>
              </a:extLst>
            </p:cNvPr>
            <p:cNvSpPr/>
            <p:nvPr/>
          </p:nvSpPr>
          <p:spPr>
            <a:xfrm>
              <a:off x="1611081" y="2813134"/>
              <a:ext cx="256737" cy="16852"/>
            </a:xfrm>
            <a:custGeom>
              <a:avLst/>
              <a:gdLst/>
              <a:ahLst/>
              <a:cxnLst/>
              <a:rect l="l" t="t" r="r" b="b"/>
              <a:pathLst>
                <a:path w="10270" h="678" fill="none" extrusionOk="0">
                  <a:moveTo>
                    <a:pt x="10270" y="0"/>
                  </a:moveTo>
                  <a:cubicBezTo>
                    <a:pt x="6837" y="372"/>
                    <a:pt x="3414" y="678"/>
                    <a:pt x="0" y="678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099" name="Google Shape;1929;p10">
              <a:extLst>
                <a:ext uri="{FF2B5EF4-FFF2-40B4-BE49-F238E27FC236}">
                  <a16:creationId xmlns:a16="http://schemas.microsoft.com/office/drawing/2014/main" id="{9853295C-7DB3-8C4C-21B3-9859F58A5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925" y="2799525"/>
              <a:ext cx="24375" cy="28500"/>
            </a:xfrm>
            <a:custGeom>
              <a:avLst/>
              <a:gdLst>
                <a:gd name="T0" fmla="*/ 1 w 975"/>
                <a:gd name="T1" fmla="*/ 1139 h 1140"/>
                <a:gd name="T2" fmla="*/ 975 w 975"/>
                <a:gd name="T3" fmla="*/ 0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75" h="1140" fill="none" extrusionOk="0">
                  <a:moveTo>
                    <a:pt x="1" y="1139"/>
                  </a:moveTo>
                  <a:cubicBezTo>
                    <a:pt x="387" y="823"/>
                    <a:pt x="719" y="432"/>
                    <a:pt x="97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0" name="Google Shape;1930;p10">
              <a:extLst>
                <a:ext uri="{FF2B5EF4-FFF2-40B4-BE49-F238E27FC236}">
                  <a16:creationId xmlns:a16="http://schemas.microsoft.com/office/drawing/2014/main" id="{0B6C9550-32B7-E3BF-E4B2-E04240E15B24}"/>
                </a:ext>
              </a:extLst>
            </p:cNvPr>
            <p:cNvSpPr/>
            <p:nvPr/>
          </p:nvSpPr>
          <p:spPr>
            <a:xfrm>
              <a:off x="1947293" y="2966634"/>
              <a:ext cx="64459" cy="98914"/>
            </a:xfrm>
            <a:custGeom>
              <a:avLst/>
              <a:gdLst/>
              <a:ahLst/>
              <a:cxnLst/>
              <a:rect l="l" t="t" r="r" b="b"/>
              <a:pathLst>
                <a:path w="2581" h="3957" fill="none" extrusionOk="0">
                  <a:moveTo>
                    <a:pt x="0" y="3956"/>
                  </a:moveTo>
                  <a:cubicBezTo>
                    <a:pt x="673" y="3138"/>
                    <a:pt x="1285" y="2270"/>
                    <a:pt x="1827" y="1371"/>
                  </a:cubicBezTo>
                  <a:cubicBezTo>
                    <a:pt x="2098" y="924"/>
                    <a:pt x="2349" y="468"/>
                    <a:pt x="2580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101" name="Google Shape;1931;p10">
              <a:extLst>
                <a:ext uri="{FF2B5EF4-FFF2-40B4-BE49-F238E27FC236}">
                  <a16:creationId xmlns:a16="http://schemas.microsoft.com/office/drawing/2014/main" id="{0CA75125-EA22-6F1E-97A9-C9D9CE94D163}"/>
                </a:ext>
              </a:extLst>
            </p:cNvPr>
            <p:cNvSpPr/>
            <p:nvPr/>
          </p:nvSpPr>
          <p:spPr>
            <a:xfrm>
              <a:off x="1805190" y="2955277"/>
              <a:ext cx="53105" cy="106241"/>
            </a:xfrm>
            <a:custGeom>
              <a:avLst/>
              <a:gdLst/>
              <a:ahLst/>
              <a:cxnLst/>
              <a:rect l="l" t="t" r="r" b="b"/>
              <a:pathLst>
                <a:path w="2134" h="4252" fill="none" extrusionOk="0">
                  <a:moveTo>
                    <a:pt x="2133" y="0"/>
                  </a:moveTo>
                  <a:cubicBezTo>
                    <a:pt x="1712" y="577"/>
                    <a:pt x="1330" y="1190"/>
                    <a:pt x="1004" y="1827"/>
                  </a:cubicBezTo>
                  <a:cubicBezTo>
                    <a:pt x="598" y="2605"/>
                    <a:pt x="261" y="3418"/>
                    <a:pt x="0" y="425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102" name="Google Shape;1932;p10">
              <a:extLst>
                <a:ext uri="{FF2B5EF4-FFF2-40B4-BE49-F238E27FC236}">
                  <a16:creationId xmlns:a16="http://schemas.microsoft.com/office/drawing/2014/main" id="{BB251564-E64A-9D41-2CA5-F80B597DD979}"/>
                </a:ext>
              </a:extLst>
            </p:cNvPr>
            <p:cNvSpPr/>
            <p:nvPr/>
          </p:nvSpPr>
          <p:spPr>
            <a:xfrm>
              <a:off x="1993073" y="2916444"/>
              <a:ext cx="371005" cy="84626"/>
            </a:xfrm>
            <a:custGeom>
              <a:avLst/>
              <a:gdLst/>
              <a:ahLst/>
              <a:cxnLst/>
              <a:rect l="l" t="t" r="r" b="b"/>
              <a:pathLst>
                <a:path w="14843" h="3379" fill="none" extrusionOk="0">
                  <a:moveTo>
                    <a:pt x="0" y="3378"/>
                  </a:moveTo>
                  <a:cubicBezTo>
                    <a:pt x="547" y="3283"/>
                    <a:pt x="1089" y="3162"/>
                    <a:pt x="1626" y="3007"/>
                  </a:cubicBezTo>
                  <a:cubicBezTo>
                    <a:pt x="4031" y="2329"/>
                    <a:pt x="6139" y="1034"/>
                    <a:pt x="8643" y="532"/>
                  </a:cubicBezTo>
                  <a:cubicBezTo>
                    <a:pt x="10676" y="126"/>
                    <a:pt x="12774" y="0"/>
                    <a:pt x="14842" y="17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103" name="Google Shape;1933;p10">
              <a:extLst>
                <a:ext uri="{FF2B5EF4-FFF2-40B4-BE49-F238E27FC236}">
                  <a16:creationId xmlns:a16="http://schemas.microsoft.com/office/drawing/2014/main" id="{D32FAD91-0FD9-C0F5-5348-F277337B4F68}"/>
                </a:ext>
              </a:extLst>
            </p:cNvPr>
            <p:cNvSpPr/>
            <p:nvPr/>
          </p:nvSpPr>
          <p:spPr>
            <a:xfrm>
              <a:off x="1227624" y="2854898"/>
              <a:ext cx="602471" cy="146173"/>
            </a:xfrm>
            <a:custGeom>
              <a:avLst/>
              <a:gdLst/>
              <a:ahLst/>
              <a:cxnLst/>
              <a:rect l="l" t="t" r="r" b="b"/>
              <a:pathLst>
                <a:path w="24104" h="5844" fill="none" extrusionOk="0">
                  <a:moveTo>
                    <a:pt x="0" y="272"/>
                  </a:moveTo>
                  <a:cubicBezTo>
                    <a:pt x="5406" y="1"/>
                    <a:pt x="10661" y="1998"/>
                    <a:pt x="15811" y="3715"/>
                  </a:cubicBezTo>
                  <a:cubicBezTo>
                    <a:pt x="18497" y="4608"/>
                    <a:pt x="21292" y="5442"/>
                    <a:pt x="24103" y="584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104" name="Google Shape;1934;p10">
              <a:extLst>
                <a:ext uri="{FF2B5EF4-FFF2-40B4-BE49-F238E27FC236}">
                  <a16:creationId xmlns:a16="http://schemas.microsoft.com/office/drawing/2014/main" id="{E1B58036-51B1-017C-0922-C2C114AE9F81}"/>
                </a:ext>
              </a:extLst>
            </p:cNvPr>
            <p:cNvSpPr/>
            <p:nvPr/>
          </p:nvSpPr>
          <p:spPr>
            <a:xfrm>
              <a:off x="1657594" y="2734369"/>
              <a:ext cx="126354" cy="41397"/>
            </a:xfrm>
            <a:custGeom>
              <a:avLst/>
              <a:gdLst/>
              <a:ahLst/>
              <a:cxnLst/>
              <a:rect l="l" t="t" r="r" b="b"/>
              <a:pathLst>
                <a:path w="5051" h="1657" fill="none" extrusionOk="0">
                  <a:moveTo>
                    <a:pt x="1" y="0"/>
                  </a:moveTo>
                  <a:cubicBezTo>
                    <a:pt x="1762" y="271"/>
                    <a:pt x="3474" y="833"/>
                    <a:pt x="5050" y="165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105" name="Google Shape;1935;p10">
              <a:extLst>
                <a:ext uri="{FF2B5EF4-FFF2-40B4-BE49-F238E27FC236}">
                  <a16:creationId xmlns:a16="http://schemas.microsoft.com/office/drawing/2014/main" id="{77E17047-9119-BECE-E3A3-7AF09ACD71C1}"/>
                </a:ext>
              </a:extLst>
            </p:cNvPr>
            <p:cNvSpPr/>
            <p:nvPr/>
          </p:nvSpPr>
          <p:spPr>
            <a:xfrm>
              <a:off x="1823502" y="3027814"/>
              <a:ext cx="34427" cy="103676"/>
            </a:xfrm>
            <a:custGeom>
              <a:avLst/>
              <a:gdLst/>
              <a:ahLst/>
              <a:cxnLst/>
              <a:rect l="l" t="t" r="r" b="b"/>
              <a:pathLst>
                <a:path w="1376" h="4147" fill="none" extrusionOk="0">
                  <a:moveTo>
                    <a:pt x="0" y="4146"/>
                  </a:moveTo>
                  <a:cubicBezTo>
                    <a:pt x="211" y="3243"/>
                    <a:pt x="472" y="2354"/>
                    <a:pt x="788" y="1481"/>
                  </a:cubicBezTo>
                  <a:cubicBezTo>
                    <a:pt x="964" y="979"/>
                    <a:pt x="1165" y="487"/>
                    <a:pt x="1375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106" name="Google Shape;1936;p10">
              <a:extLst>
                <a:ext uri="{FF2B5EF4-FFF2-40B4-BE49-F238E27FC236}">
                  <a16:creationId xmlns:a16="http://schemas.microsoft.com/office/drawing/2014/main" id="{24B08160-6270-EB61-ECAF-92785F107EB8}"/>
                </a:ext>
              </a:extLst>
            </p:cNvPr>
            <p:cNvSpPr/>
            <p:nvPr/>
          </p:nvSpPr>
          <p:spPr>
            <a:xfrm>
              <a:off x="1207114" y="2807639"/>
              <a:ext cx="22341" cy="23812"/>
            </a:xfrm>
            <a:custGeom>
              <a:avLst/>
              <a:gdLst/>
              <a:ahLst/>
              <a:cxnLst/>
              <a:rect l="l" t="t" r="r" b="b"/>
              <a:pathLst>
                <a:path w="884" h="955" fill="none" extrusionOk="0">
                  <a:moveTo>
                    <a:pt x="0" y="0"/>
                  </a:moveTo>
                  <a:cubicBezTo>
                    <a:pt x="316" y="296"/>
                    <a:pt x="613" y="618"/>
                    <a:pt x="884" y="954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107" name="Google Shape;1937;p10">
              <a:extLst>
                <a:ext uri="{FF2B5EF4-FFF2-40B4-BE49-F238E27FC236}">
                  <a16:creationId xmlns:a16="http://schemas.microsoft.com/office/drawing/2014/main" id="{AE4AB8F6-F47C-BB58-548A-662FA44E7BA7}"/>
                </a:ext>
              </a:extLst>
            </p:cNvPr>
            <p:cNvSpPr/>
            <p:nvPr/>
          </p:nvSpPr>
          <p:spPr>
            <a:xfrm>
              <a:off x="1230187" y="2806540"/>
              <a:ext cx="23440" cy="22347"/>
            </a:xfrm>
            <a:custGeom>
              <a:avLst/>
              <a:gdLst/>
              <a:ahLst/>
              <a:cxnLst/>
              <a:rect l="l" t="t" r="r" b="b"/>
              <a:pathLst>
                <a:path w="945" h="894" fill="none" extrusionOk="0">
                  <a:moveTo>
                    <a:pt x="1" y="0"/>
                  </a:moveTo>
                  <a:cubicBezTo>
                    <a:pt x="332" y="281"/>
                    <a:pt x="648" y="582"/>
                    <a:pt x="944" y="894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108" name="Google Shape;1938;p10">
              <a:extLst>
                <a:ext uri="{FF2B5EF4-FFF2-40B4-BE49-F238E27FC236}">
                  <a16:creationId xmlns:a16="http://schemas.microsoft.com/office/drawing/2014/main" id="{1201DA9D-58BE-E30D-A4CC-70F171E4C86E}"/>
                </a:ext>
              </a:extLst>
            </p:cNvPr>
            <p:cNvSpPr/>
            <p:nvPr/>
          </p:nvSpPr>
          <p:spPr>
            <a:xfrm>
              <a:off x="2041783" y="2893730"/>
              <a:ext cx="5860" cy="55319"/>
            </a:xfrm>
            <a:custGeom>
              <a:avLst/>
              <a:gdLst/>
              <a:ahLst/>
              <a:cxnLst/>
              <a:rect l="l" t="t" r="r" b="b"/>
              <a:pathLst>
                <a:path w="227" h="2215" fill="none" extrusionOk="0">
                  <a:moveTo>
                    <a:pt x="1" y="1"/>
                  </a:moveTo>
                  <a:cubicBezTo>
                    <a:pt x="76" y="738"/>
                    <a:pt x="151" y="1476"/>
                    <a:pt x="227" y="2214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109" name="Google Shape;1939;p10">
              <a:extLst>
                <a:ext uri="{FF2B5EF4-FFF2-40B4-BE49-F238E27FC236}">
                  <a16:creationId xmlns:a16="http://schemas.microsoft.com/office/drawing/2014/main" id="{273118C9-F1E7-3B36-F1DC-4AF2F088DF26}"/>
                </a:ext>
              </a:extLst>
            </p:cNvPr>
            <p:cNvSpPr/>
            <p:nvPr/>
          </p:nvSpPr>
          <p:spPr>
            <a:xfrm>
              <a:off x="2065956" y="2898859"/>
              <a:ext cx="6592" cy="42863"/>
            </a:xfrm>
            <a:custGeom>
              <a:avLst/>
              <a:gdLst/>
              <a:ahLst/>
              <a:cxnLst/>
              <a:rect l="l" t="t" r="r" b="b"/>
              <a:pathLst>
                <a:path w="272" h="1717" fill="none" extrusionOk="0">
                  <a:moveTo>
                    <a:pt x="0" y="0"/>
                  </a:moveTo>
                  <a:cubicBezTo>
                    <a:pt x="91" y="573"/>
                    <a:pt x="181" y="1145"/>
                    <a:pt x="271" y="1717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110" name="Google Shape;1940;p10">
              <a:extLst>
                <a:ext uri="{FF2B5EF4-FFF2-40B4-BE49-F238E27FC236}">
                  <a16:creationId xmlns:a16="http://schemas.microsoft.com/office/drawing/2014/main" id="{1DEDA59D-FE12-A472-5787-7C0C3FFE5CD9}"/>
                </a:ext>
              </a:extLst>
            </p:cNvPr>
            <p:cNvSpPr/>
            <p:nvPr/>
          </p:nvSpPr>
          <p:spPr>
            <a:xfrm>
              <a:off x="2091959" y="2893364"/>
              <a:ext cx="5494" cy="36635"/>
            </a:xfrm>
            <a:custGeom>
              <a:avLst/>
              <a:gdLst/>
              <a:ahLst/>
              <a:cxnLst/>
              <a:rect l="l" t="t" r="r" b="b"/>
              <a:pathLst>
                <a:path w="222" h="1472" fill="none" extrusionOk="0">
                  <a:moveTo>
                    <a:pt x="0" y="1"/>
                  </a:moveTo>
                  <a:cubicBezTo>
                    <a:pt x="76" y="492"/>
                    <a:pt x="146" y="979"/>
                    <a:pt x="221" y="147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111" name="Google Shape;1941;p10">
              <a:extLst>
                <a:ext uri="{FF2B5EF4-FFF2-40B4-BE49-F238E27FC236}">
                  <a16:creationId xmlns:a16="http://schemas.microsoft.com/office/drawing/2014/main" id="{BC7F7B79-8F14-79D1-9017-B1A96F71259B}"/>
                </a:ext>
              </a:extLst>
            </p:cNvPr>
            <p:cNvSpPr/>
            <p:nvPr/>
          </p:nvSpPr>
          <p:spPr>
            <a:xfrm>
              <a:off x="2312804" y="2873948"/>
              <a:ext cx="93758" cy="20882"/>
            </a:xfrm>
            <a:custGeom>
              <a:avLst/>
              <a:gdLst/>
              <a:ahLst/>
              <a:cxnLst/>
              <a:rect l="l" t="t" r="r" b="b"/>
              <a:pathLst>
                <a:path w="3750" h="839" fill="none" extrusionOk="0">
                  <a:moveTo>
                    <a:pt x="3750" y="467"/>
                  </a:moveTo>
                  <a:cubicBezTo>
                    <a:pt x="3695" y="482"/>
                    <a:pt x="3634" y="502"/>
                    <a:pt x="3574" y="518"/>
                  </a:cubicBezTo>
                  <a:cubicBezTo>
                    <a:pt x="2385" y="839"/>
                    <a:pt x="1065" y="653"/>
                    <a:pt x="16" y="11"/>
                  </a:cubicBezTo>
                  <a:cubicBezTo>
                    <a:pt x="16" y="11"/>
                    <a:pt x="6" y="6"/>
                    <a:pt x="0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112" name="Google Shape;1942;p10">
              <a:extLst>
                <a:ext uri="{FF2B5EF4-FFF2-40B4-BE49-F238E27FC236}">
                  <a16:creationId xmlns:a16="http://schemas.microsoft.com/office/drawing/2014/main" id="{91D3B741-16F6-D8EC-C04E-24C810CFF4FA}"/>
                </a:ext>
              </a:extLst>
            </p:cNvPr>
            <p:cNvSpPr/>
            <p:nvPr/>
          </p:nvSpPr>
          <p:spPr>
            <a:xfrm>
              <a:off x="2309874" y="2864789"/>
              <a:ext cx="9156" cy="21981"/>
            </a:xfrm>
            <a:custGeom>
              <a:avLst/>
              <a:gdLst/>
              <a:ahLst/>
              <a:cxnLst/>
              <a:rect l="l" t="t" r="r" b="b"/>
              <a:pathLst>
                <a:path w="368" h="884" fill="none" extrusionOk="0">
                  <a:moveTo>
                    <a:pt x="1" y="883"/>
                  </a:moveTo>
                  <a:cubicBezTo>
                    <a:pt x="31" y="713"/>
                    <a:pt x="76" y="542"/>
                    <a:pt x="147" y="382"/>
                  </a:cubicBezTo>
                  <a:cubicBezTo>
                    <a:pt x="207" y="246"/>
                    <a:pt x="277" y="121"/>
                    <a:pt x="367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113" name="Google Shape;1943;p10">
              <a:extLst>
                <a:ext uri="{FF2B5EF4-FFF2-40B4-BE49-F238E27FC236}">
                  <a16:creationId xmlns:a16="http://schemas.microsoft.com/office/drawing/2014/main" id="{D2C1C5B1-8875-0C0F-106F-1F93E0D68CB1}"/>
                </a:ext>
              </a:extLst>
            </p:cNvPr>
            <p:cNvSpPr/>
            <p:nvPr/>
          </p:nvSpPr>
          <p:spPr>
            <a:xfrm>
              <a:off x="2238090" y="2799945"/>
              <a:ext cx="48711" cy="42863"/>
            </a:xfrm>
            <a:custGeom>
              <a:avLst/>
              <a:gdLst/>
              <a:ahLst/>
              <a:cxnLst/>
              <a:rect l="l" t="t" r="r" b="b"/>
              <a:pathLst>
                <a:path w="1949" h="1712" fill="none" extrusionOk="0">
                  <a:moveTo>
                    <a:pt x="1948" y="40"/>
                  </a:moveTo>
                  <a:cubicBezTo>
                    <a:pt x="919" y="0"/>
                    <a:pt x="121" y="778"/>
                    <a:pt x="1" y="1712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grpSp>
        <p:nvGrpSpPr>
          <p:cNvPr id="2114" name="Google Shape;1944;p10">
            <a:extLst>
              <a:ext uri="{FF2B5EF4-FFF2-40B4-BE49-F238E27FC236}">
                <a16:creationId xmlns:a16="http://schemas.microsoft.com/office/drawing/2014/main" id="{7A4946B3-AA8C-0623-B5ED-0B513B453286}"/>
              </a:ext>
            </a:extLst>
          </p:cNvPr>
          <p:cNvGrpSpPr>
            <a:grpSpLocks/>
          </p:cNvGrpSpPr>
          <p:nvPr/>
        </p:nvGrpSpPr>
        <p:grpSpPr bwMode="auto">
          <a:xfrm>
            <a:off x="708025" y="4016375"/>
            <a:ext cx="2725738" cy="2592388"/>
            <a:chOff x="522905" y="174900"/>
            <a:chExt cx="1363184" cy="1295774"/>
          </a:xfrm>
        </p:grpSpPr>
        <p:sp>
          <p:nvSpPr>
            <p:cNvPr id="2115" name="Google Shape;1945;p10">
              <a:extLst>
                <a:ext uri="{FF2B5EF4-FFF2-40B4-BE49-F238E27FC236}">
                  <a16:creationId xmlns:a16="http://schemas.microsoft.com/office/drawing/2014/main" id="{9A693843-5549-B8C7-E5E9-7C5C7E472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274" y="271039"/>
              <a:ext cx="847440" cy="268972"/>
            </a:xfrm>
            <a:custGeom>
              <a:avLst/>
              <a:gdLst>
                <a:gd name="T0" fmla="*/ 3800 w 19260"/>
                <a:gd name="T1" fmla="*/ 0 h 6113"/>
                <a:gd name="T2" fmla="*/ 1 w 19260"/>
                <a:gd name="T3" fmla="*/ 1735 h 6113"/>
                <a:gd name="T4" fmla="*/ 5437 w 19260"/>
                <a:gd name="T5" fmla="*/ 4371 h 6113"/>
                <a:gd name="T6" fmla="*/ 11528 w 19260"/>
                <a:gd name="T7" fmla="*/ 6113 h 6113"/>
                <a:gd name="T8" fmla="*/ 12730 w 19260"/>
                <a:gd name="T9" fmla="*/ 6042 h 6113"/>
                <a:gd name="T10" fmla="*/ 19260 w 19260"/>
                <a:gd name="T11" fmla="*/ 2237 h 6113"/>
                <a:gd name="T12" fmla="*/ 19260 w 19260"/>
                <a:gd name="T13" fmla="*/ 2237 h 6113"/>
                <a:gd name="T14" fmla="*/ 15892 w 19260"/>
                <a:gd name="T15" fmla="*/ 3374 h 6113"/>
                <a:gd name="T16" fmla="*/ 14933 w 19260"/>
                <a:gd name="T17" fmla="*/ 3327 h 6113"/>
                <a:gd name="T18" fmla="*/ 10551 w 19260"/>
                <a:gd name="T19" fmla="*/ 2283 h 6113"/>
                <a:gd name="T20" fmla="*/ 5196 w 19260"/>
                <a:gd name="T21" fmla="*/ 149 h 6113"/>
                <a:gd name="T22" fmla="*/ 3800 w 19260"/>
                <a:gd name="T23" fmla="*/ 0 h 6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60" h="6113" extrusionOk="0">
                  <a:moveTo>
                    <a:pt x="3800" y="0"/>
                  </a:moveTo>
                  <a:cubicBezTo>
                    <a:pt x="2305" y="0"/>
                    <a:pt x="813" y="518"/>
                    <a:pt x="1" y="1735"/>
                  </a:cubicBezTo>
                  <a:cubicBezTo>
                    <a:pt x="2029" y="1761"/>
                    <a:pt x="3695" y="3337"/>
                    <a:pt x="5437" y="4371"/>
                  </a:cubicBezTo>
                  <a:cubicBezTo>
                    <a:pt x="7274" y="5460"/>
                    <a:pt x="9399" y="6113"/>
                    <a:pt x="11528" y="6113"/>
                  </a:cubicBezTo>
                  <a:cubicBezTo>
                    <a:pt x="11929" y="6113"/>
                    <a:pt x="12330" y="6090"/>
                    <a:pt x="12730" y="6042"/>
                  </a:cubicBezTo>
                  <a:cubicBezTo>
                    <a:pt x="15249" y="5741"/>
                    <a:pt x="17839" y="4340"/>
                    <a:pt x="19260" y="2237"/>
                  </a:cubicBezTo>
                  <a:cubicBezTo>
                    <a:pt x="18398" y="3107"/>
                    <a:pt x="17140" y="3374"/>
                    <a:pt x="15892" y="3374"/>
                  </a:cubicBezTo>
                  <a:cubicBezTo>
                    <a:pt x="15569" y="3374"/>
                    <a:pt x="15247" y="3356"/>
                    <a:pt x="14933" y="3327"/>
                  </a:cubicBezTo>
                  <a:cubicBezTo>
                    <a:pt x="13437" y="3186"/>
                    <a:pt x="11957" y="2835"/>
                    <a:pt x="10551" y="2283"/>
                  </a:cubicBezTo>
                  <a:cubicBezTo>
                    <a:pt x="8759" y="1580"/>
                    <a:pt x="7078" y="556"/>
                    <a:pt x="5196" y="149"/>
                  </a:cubicBezTo>
                  <a:cubicBezTo>
                    <a:pt x="4744" y="52"/>
                    <a:pt x="4272" y="0"/>
                    <a:pt x="3800" y="0"/>
                  </a:cubicBez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6" name="Google Shape;1946;p10">
              <a:extLst>
                <a:ext uri="{FF2B5EF4-FFF2-40B4-BE49-F238E27FC236}">
                  <a16:creationId xmlns:a16="http://schemas.microsoft.com/office/drawing/2014/main" id="{5E051F61-84C8-0678-EAF5-3B79F19C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124" y="174900"/>
              <a:ext cx="568964" cy="120780"/>
            </a:xfrm>
            <a:custGeom>
              <a:avLst/>
              <a:gdLst>
                <a:gd name="T0" fmla="*/ 7380 w 12931"/>
                <a:gd name="T1" fmla="*/ 1 h 2745"/>
                <a:gd name="T2" fmla="*/ 6541 w 12931"/>
                <a:gd name="T3" fmla="*/ 66 h 2745"/>
                <a:gd name="T4" fmla="*/ 3308 w 12931"/>
                <a:gd name="T5" fmla="*/ 1014 h 2745"/>
                <a:gd name="T6" fmla="*/ 967 w 12931"/>
                <a:gd name="T7" fmla="*/ 1467 h 2745"/>
                <a:gd name="T8" fmla="*/ 1 w 12931"/>
                <a:gd name="T9" fmla="*/ 1336 h 2745"/>
                <a:gd name="T10" fmla="*/ 1 w 12931"/>
                <a:gd name="T11" fmla="*/ 1336 h 2745"/>
                <a:gd name="T12" fmla="*/ 3653 w 12931"/>
                <a:gd name="T13" fmla="*/ 2744 h 2745"/>
                <a:gd name="T14" fmla="*/ 4859 w 12931"/>
                <a:gd name="T15" fmla="*/ 2620 h 2745"/>
                <a:gd name="T16" fmla="*/ 8940 w 12931"/>
                <a:gd name="T17" fmla="*/ 1617 h 2745"/>
                <a:gd name="T18" fmla="*/ 10012 w 12931"/>
                <a:gd name="T19" fmla="*/ 1535 h 2745"/>
                <a:gd name="T20" fmla="*/ 12930 w 12931"/>
                <a:gd name="T21" fmla="*/ 2460 h 2745"/>
                <a:gd name="T22" fmla="*/ 7380 w 12931"/>
                <a:gd name="T23" fmla="*/ 1 h 2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931" h="2745" extrusionOk="0">
                  <a:moveTo>
                    <a:pt x="7380" y="1"/>
                  </a:moveTo>
                  <a:cubicBezTo>
                    <a:pt x="7095" y="1"/>
                    <a:pt x="6814" y="22"/>
                    <a:pt x="6541" y="66"/>
                  </a:cubicBezTo>
                  <a:cubicBezTo>
                    <a:pt x="5432" y="241"/>
                    <a:pt x="4388" y="688"/>
                    <a:pt x="3308" y="1014"/>
                  </a:cubicBezTo>
                  <a:cubicBezTo>
                    <a:pt x="2550" y="1245"/>
                    <a:pt x="1750" y="1467"/>
                    <a:pt x="967" y="1467"/>
                  </a:cubicBezTo>
                  <a:cubicBezTo>
                    <a:pt x="640" y="1467"/>
                    <a:pt x="317" y="1429"/>
                    <a:pt x="1" y="1336"/>
                  </a:cubicBezTo>
                  <a:cubicBezTo>
                    <a:pt x="947" y="2294"/>
                    <a:pt x="2312" y="2744"/>
                    <a:pt x="3653" y="2744"/>
                  </a:cubicBezTo>
                  <a:cubicBezTo>
                    <a:pt x="4062" y="2744"/>
                    <a:pt x="4468" y="2703"/>
                    <a:pt x="4859" y="2620"/>
                  </a:cubicBezTo>
                  <a:cubicBezTo>
                    <a:pt x="6230" y="2334"/>
                    <a:pt x="7555" y="1822"/>
                    <a:pt x="8940" y="1617"/>
                  </a:cubicBezTo>
                  <a:cubicBezTo>
                    <a:pt x="9291" y="1564"/>
                    <a:pt x="9652" y="1535"/>
                    <a:pt x="10012" y="1535"/>
                  </a:cubicBezTo>
                  <a:cubicBezTo>
                    <a:pt x="11072" y="1535"/>
                    <a:pt x="12129" y="1789"/>
                    <a:pt x="12930" y="2460"/>
                  </a:cubicBezTo>
                  <a:cubicBezTo>
                    <a:pt x="11603" y="1036"/>
                    <a:pt x="9384" y="1"/>
                    <a:pt x="7380" y="1"/>
                  </a:cubicBez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2117" name="Google Shape;1947;p10">
              <a:extLst>
                <a:ext uri="{FF2B5EF4-FFF2-40B4-BE49-F238E27FC236}">
                  <a16:creationId xmlns:a16="http://schemas.microsoft.com/office/drawing/2014/main" id="{401B4187-6227-7849-067D-99DCA76084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2905" y="439930"/>
              <a:ext cx="1235256" cy="1030744"/>
              <a:chOff x="763250" y="1835425"/>
              <a:chExt cx="701850" cy="585650"/>
            </a:xfrm>
          </p:grpSpPr>
          <p:sp>
            <p:nvSpPr>
              <p:cNvPr id="2118" name="Google Shape;1948;p10">
                <a:extLst>
                  <a:ext uri="{FF2B5EF4-FFF2-40B4-BE49-F238E27FC236}">
                    <a16:creationId xmlns:a16="http://schemas.microsoft.com/office/drawing/2014/main" id="{C9817427-7148-C4A6-CFDF-7AE6C70B02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250" y="1987000"/>
                <a:ext cx="701850" cy="434075"/>
              </a:xfrm>
              <a:custGeom>
                <a:avLst/>
                <a:gdLst>
                  <a:gd name="T0" fmla="*/ 24957 w 28074"/>
                  <a:gd name="T1" fmla="*/ 4980 h 17363"/>
                  <a:gd name="T2" fmla="*/ 24628 w 28074"/>
                  <a:gd name="T3" fmla="*/ 5322 h 17363"/>
                  <a:gd name="T4" fmla="*/ 24616 w 28074"/>
                  <a:gd name="T5" fmla="*/ 4664 h 17363"/>
                  <a:gd name="T6" fmla="*/ 22974 w 28074"/>
                  <a:gd name="T7" fmla="*/ 5321 h 17363"/>
                  <a:gd name="T8" fmla="*/ 22994 w 28074"/>
                  <a:gd name="T9" fmla="*/ 5979 h 17363"/>
                  <a:gd name="T10" fmla="*/ 22648 w 28074"/>
                  <a:gd name="T11" fmla="*/ 5668 h 17363"/>
                  <a:gd name="T12" fmla="*/ 22974 w 28074"/>
                  <a:gd name="T13" fmla="*/ 5321 h 17363"/>
                  <a:gd name="T14" fmla="*/ 23963 w 28074"/>
                  <a:gd name="T15" fmla="*/ 7962 h 17363"/>
                  <a:gd name="T16" fmla="*/ 23642 w 28074"/>
                  <a:gd name="T17" fmla="*/ 8308 h 17363"/>
                  <a:gd name="T18" fmla="*/ 23617 w 28074"/>
                  <a:gd name="T19" fmla="*/ 7651 h 17363"/>
                  <a:gd name="T20" fmla="*/ 6671 w 28074"/>
                  <a:gd name="T21" fmla="*/ 8679 h 17363"/>
                  <a:gd name="T22" fmla="*/ 6697 w 28074"/>
                  <a:gd name="T23" fmla="*/ 9337 h 17363"/>
                  <a:gd name="T24" fmla="*/ 6350 w 28074"/>
                  <a:gd name="T25" fmla="*/ 9026 h 17363"/>
                  <a:gd name="T26" fmla="*/ 6671 w 28074"/>
                  <a:gd name="T27" fmla="*/ 8679 h 17363"/>
                  <a:gd name="T28" fmla="*/ 6677 w 28074"/>
                  <a:gd name="T29" fmla="*/ 10572 h 17363"/>
                  <a:gd name="T30" fmla="*/ 6347 w 28074"/>
                  <a:gd name="T31" fmla="*/ 10914 h 17363"/>
                  <a:gd name="T32" fmla="*/ 6335 w 28074"/>
                  <a:gd name="T33" fmla="*/ 10256 h 17363"/>
                  <a:gd name="T34" fmla="*/ 8648 w 28074"/>
                  <a:gd name="T35" fmla="*/ 10877 h 17363"/>
                  <a:gd name="T36" fmla="*/ 8664 w 28074"/>
                  <a:gd name="T37" fmla="*/ 11535 h 17363"/>
                  <a:gd name="T38" fmla="*/ 8318 w 28074"/>
                  <a:gd name="T39" fmla="*/ 11219 h 17363"/>
                  <a:gd name="T40" fmla="*/ 8648 w 28074"/>
                  <a:gd name="T41" fmla="*/ 10877 h 17363"/>
                  <a:gd name="T42" fmla="*/ 21930 w 28074"/>
                  <a:gd name="T43" fmla="*/ 11535 h 17363"/>
                  <a:gd name="T44" fmla="*/ 21453 w 28074"/>
                  <a:gd name="T45" fmla="*/ 13108 h 17363"/>
                  <a:gd name="T46" fmla="*/ 20771 w 28074"/>
                  <a:gd name="T47" fmla="*/ 12765 h 17363"/>
                  <a:gd name="T48" fmla="*/ 20369 w 28074"/>
                  <a:gd name="T49" fmla="*/ 12846 h 17363"/>
                  <a:gd name="T50" fmla="*/ 20499 w 28074"/>
                  <a:gd name="T51" fmla="*/ 12071 h 17363"/>
                  <a:gd name="T52" fmla="*/ 20741 w 28074"/>
                  <a:gd name="T53" fmla="*/ 11771 h 17363"/>
                  <a:gd name="T54" fmla="*/ 16587 w 28074"/>
                  <a:gd name="T55" fmla="*/ 13898 h 17363"/>
                  <a:gd name="T56" fmla="*/ 16951 w 28074"/>
                  <a:gd name="T57" fmla="*/ 14462 h 17363"/>
                  <a:gd name="T58" fmla="*/ 16615 w 28074"/>
                  <a:gd name="T59" fmla="*/ 14979 h 17363"/>
                  <a:gd name="T60" fmla="*/ 15626 w 28074"/>
                  <a:gd name="T61" fmla="*/ 15676 h 17363"/>
                  <a:gd name="T62" fmla="*/ 15776 w 28074"/>
                  <a:gd name="T63" fmla="*/ 13974 h 17363"/>
                  <a:gd name="T64" fmla="*/ 16233 w 28074"/>
                  <a:gd name="T65" fmla="*/ 14110 h 17363"/>
                  <a:gd name="T66" fmla="*/ 11770 w 28074"/>
                  <a:gd name="T67" fmla="*/ 15220 h 17363"/>
                  <a:gd name="T68" fmla="*/ 11791 w 28074"/>
                  <a:gd name="T69" fmla="*/ 15877 h 17363"/>
                  <a:gd name="T70" fmla="*/ 11445 w 28074"/>
                  <a:gd name="T71" fmla="*/ 15566 h 17363"/>
                  <a:gd name="T72" fmla="*/ 11770 w 28074"/>
                  <a:gd name="T73" fmla="*/ 15220 h 17363"/>
                  <a:gd name="T74" fmla="*/ 19807 w 28074"/>
                  <a:gd name="T75" fmla="*/ 1261 h 17363"/>
                  <a:gd name="T76" fmla="*/ 8002 w 28074"/>
                  <a:gd name="T77" fmla="*/ 5793 h 17363"/>
                  <a:gd name="T78" fmla="*/ 10978 w 28074"/>
                  <a:gd name="T79" fmla="*/ 17227 h 17363"/>
                  <a:gd name="T80" fmla="*/ 22131 w 28074"/>
                  <a:gd name="T81" fmla="*/ 14427 h 17363"/>
                  <a:gd name="T82" fmla="*/ 25811 w 28074"/>
                  <a:gd name="T83" fmla="*/ 1 h 17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8074" h="17363" extrusionOk="0">
                    <a:moveTo>
                      <a:pt x="24625" y="4664"/>
                    </a:moveTo>
                    <a:cubicBezTo>
                      <a:pt x="24802" y="4664"/>
                      <a:pt x="24952" y="4803"/>
                      <a:pt x="24957" y="4980"/>
                    </a:cubicBezTo>
                    <a:cubicBezTo>
                      <a:pt x="24967" y="5161"/>
                      <a:pt x="24831" y="5312"/>
                      <a:pt x="24646" y="5322"/>
                    </a:cubicBezTo>
                    <a:cubicBezTo>
                      <a:pt x="24640" y="5322"/>
                      <a:pt x="24634" y="5322"/>
                      <a:pt x="24628" y="5322"/>
                    </a:cubicBezTo>
                    <a:cubicBezTo>
                      <a:pt x="24455" y="5322"/>
                      <a:pt x="24314" y="5185"/>
                      <a:pt x="24304" y="5010"/>
                    </a:cubicBezTo>
                    <a:cubicBezTo>
                      <a:pt x="24294" y="4830"/>
                      <a:pt x="24435" y="4674"/>
                      <a:pt x="24616" y="4664"/>
                    </a:cubicBezTo>
                    <a:cubicBezTo>
                      <a:pt x="24619" y="4664"/>
                      <a:pt x="24622" y="4664"/>
                      <a:pt x="24625" y="4664"/>
                    </a:cubicBezTo>
                    <a:close/>
                    <a:moveTo>
                      <a:pt x="22974" y="5321"/>
                    </a:moveTo>
                    <a:cubicBezTo>
                      <a:pt x="23145" y="5321"/>
                      <a:pt x="23296" y="5455"/>
                      <a:pt x="23306" y="5633"/>
                    </a:cubicBezTo>
                    <a:cubicBezTo>
                      <a:pt x="23316" y="5814"/>
                      <a:pt x="23175" y="5969"/>
                      <a:pt x="22994" y="5979"/>
                    </a:cubicBezTo>
                    <a:cubicBezTo>
                      <a:pt x="22988" y="5979"/>
                      <a:pt x="22982" y="5980"/>
                      <a:pt x="22976" y="5980"/>
                    </a:cubicBezTo>
                    <a:cubicBezTo>
                      <a:pt x="22803" y="5980"/>
                      <a:pt x="22658" y="5843"/>
                      <a:pt x="22648" y="5668"/>
                    </a:cubicBezTo>
                    <a:cubicBezTo>
                      <a:pt x="22643" y="5487"/>
                      <a:pt x="22779" y="5332"/>
                      <a:pt x="22964" y="5322"/>
                    </a:cubicBezTo>
                    <a:cubicBezTo>
                      <a:pt x="22967" y="5322"/>
                      <a:pt x="22971" y="5321"/>
                      <a:pt x="22974" y="5321"/>
                    </a:cubicBezTo>
                    <a:close/>
                    <a:moveTo>
                      <a:pt x="23635" y="7650"/>
                    </a:moveTo>
                    <a:cubicBezTo>
                      <a:pt x="23808" y="7650"/>
                      <a:pt x="23953" y="7787"/>
                      <a:pt x="23963" y="7962"/>
                    </a:cubicBezTo>
                    <a:cubicBezTo>
                      <a:pt x="23973" y="8142"/>
                      <a:pt x="23833" y="8298"/>
                      <a:pt x="23652" y="8308"/>
                    </a:cubicBezTo>
                    <a:cubicBezTo>
                      <a:pt x="23649" y="8308"/>
                      <a:pt x="23645" y="8308"/>
                      <a:pt x="23642" y="8308"/>
                    </a:cubicBezTo>
                    <a:cubicBezTo>
                      <a:pt x="23461" y="8308"/>
                      <a:pt x="23315" y="8170"/>
                      <a:pt x="23306" y="7997"/>
                    </a:cubicBezTo>
                    <a:cubicBezTo>
                      <a:pt x="23296" y="7811"/>
                      <a:pt x="23436" y="7661"/>
                      <a:pt x="23617" y="7651"/>
                    </a:cubicBezTo>
                    <a:cubicBezTo>
                      <a:pt x="23623" y="7650"/>
                      <a:pt x="23629" y="7650"/>
                      <a:pt x="23635" y="7650"/>
                    </a:cubicBezTo>
                    <a:close/>
                    <a:moveTo>
                      <a:pt x="6671" y="8679"/>
                    </a:moveTo>
                    <a:cubicBezTo>
                      <a:pt x="6848" y="8679"/>
                      <a:pt x="6998" y="8813"/>
                      <a:pt x="7008" y="8996"/>
                    </a:cubicBezTo>
                    <a:cubicBezTo>
                      <a:pt x="7013" y="9171"/>
                      <a:pt x="6877" y="9327"/>
                      <a:pt x="6697" y="9337"/>
                    </a:cubicBezTo>
                    <a:cubicBezTo>
                      <a:pt x="6691" y="9337"/>
                      <a:pt x="6684" y="9338"/>
                      <a:pt x="6678" y="9338"/>
                    </a:cubicBezTo>
                    <a:cubicBezTo>
                      <a:pt x="6506" y="9338"/>
                      <a:pt x="6360" y="9200"/>
                      <a:pt x="6350" y="9026"/>
                    </a:cubicBezTo>
                    <a:cubicBezTo>
                      <a:pt x="6340" y="8845"/>
                      <a:pt x="6481" y="8690"/>
                      <a:pt x="6662" y="8680"/>
                    </a:cubicBezTo>
                    <a:cubicBezTo>
                      <a:pt x="6665" y="8679"/>
                      <a:pt x="6668" y="8679"/>
                      <a:pt x="6671" y="8679"/>
                    </a:cubicBezTo>
                    <a:close/>
                    <a:moveTo>
                      <a:pt x="6345" y="10255"/>
                    </a:moveTo>
                    <a:cubicBezTo>
                      <a:pt x="6521" y="10255"/>
                      <a:pt x="6672" y="10394"/>
                      <a:pt x="6677" y="10572"/>
                    </a:cubicBezTo>
                    <a:cubicBezTo>
                      <a:pt x="6687" y="10752"/>
                      <a:pt x="6546" y="10903"/>
                      <a:pt x="6365" y="10913"/>
                    </a:cubicBezTo>
                    <a:cubicBezTo>
                      <a:pt x="6359" y="10913"/>
                      <a:pt x="6353" y="10914"/>
                      <a:pt x="6347" y="10914"/>
                    </a:cubicBezTo>
                    <a:cubicBezTo>
                      <a:pt x="6174" y="10914"/>
                      <a:pt x="6029" y="10777"/>
                      <a:pt x="6024" y="10602"/>
                    </a:cubicBezTo>
                    <a:cubicBezTo>
                      <a:pt x="6014" y="10421"/>
                      <a:pt x="6155" y="10266"/>
                      <a:pt x="6335" y="10256"/>
                    </a:cubicBezTo>
                    <a:cubicBezTo>
                      <a:pt x="6338" y="10255"/>
                      <a:pt x="6342" y="10255"/>
                      <a:pt x="6345" y="10255"/>
                    </a:cubicBezTo>
                    <a:close/>
                    <a:moveTo>
                      <a:pt x="8648" y="10877"/>
                    </a:moveTo>
                    <a:cubicBezTo>
                      <a:pt x="8825" y="10877"/>
                      <a:pt x="8966" y="11015"/>
                      <a:pt x="8975" y="11189"/>
                    </a:cubicBezTo>
                    <a:cubicBezTo>
                      <a:pt x="8985" y="11370"/>
                      <a:pt x="8845" y="11525"/>
                      <a:pt x="8664" y="11535"/>
                    </a:cubicBezTo>
                    <a:cubicBezTo>
                      <a:pt x="8661" y="11536"/>
                      <a:pt x="8658" y="11536"/>
                      <a:pt x="8655" y="11536"/>
                    </a:cubicBezTo>
                    <a:cubicBezTo>
                      <a:pt x="8478" y="11536"/>
                      <a:pt x="8328" y="11402"/>
                      <a:pt x="8318" y="11219"/>
                    </a:cubicBezTo>
                    <a:cubicBezTo>
                      <a:pt x="8313" y="11039"/>
                      <a:pt x="8448" y="10888"/>
                      <a:pt x="8629" y="10878"/>
                    </a:cubicBezTo>
                    <a:cubicBezTo>
                      <a:pt x="8635" y="10878"/>
                      <a:pt x="8642" y="10877"/>
                      <a:pt x="8648" y="10877"/>
                    </a:cubicBezTo>
                    <a:close/>
                    <a:moveTo>
                      <a:pt x="21454" y="11391"/>
                    </a:moveTo>
                    <a:cubicBezTo>
                      <a:pt x="21618" y="11391"/>
                      <a:pt x="21784" y="11438"/>
                      <a:pt x="21930" y="11535"/>
                    </a:cubicBezTo>
                    <a:cubicBezTo>
                      <a:pt x="22327" y="11802"/>
                      <a:pt x="22427" y="12334"/>
                      <a:pt x="22166" y="12730"/>
                    </a:cubicBezTo>
                    <a:cubicBezTo>
                      <a:pt x="22000" y="12975"/>
                      <a:pt x="21729" y="13108"/>
                      <a:pt x="21453" y="13108"/>
                    </a:cubicBezTo>
                    <a:cubicBezTo>
                      <a:pt x="21287" y="13108"/>
                      <a:pt x="21120" y="13061"/>
                      <a:pt x="20972" y="12961"/>
                    </a:cubicBezTo>
                    <a:cubicBezTo>
                      <a:pt x="20891" y="12906"/>
                      <a:pt x="20826" y="12835"/>
                      <a:pt x="20771" y="12765"/>
                    </a:cubicBezTo>
                    <a:cubicBezTo>
                      <a:pt x="20698" y="12831"/>
                      <a:pt x="20603" y="12868"/>
                      <a:pt x="20504" y="12868"/>
                    </a:cubicBezTo>
                    <a:cubicBezTo>
                      <a:pt x="20459" y="12868"/>
                      <a:pt x="20414" y="12861"/>
                      <a:pt x="20369" y="12846"/>
                    </a:cubicBezTo>
                    <a:cubicBezTo>
                      <a:pt x="20158" y="12775"/>
                      <a:pt x="20048" y="12544"/>
                      <a:pt x="20123" y="12339"/>
                    </a:cubicBezTo>
                    <a:cubicBezTo>
                      <a:pt x="20181" y="12175"/>
                      <a:pt x="20335" y="12071"/>
                      <a:pt x="20499" y="12071"/>
                    </a:cubicBezTo>
                    <a:cubicBezTo>
                      <a:pt x="20536" y="12071"/>
                      <a:pt x="20573" y="12077"/>
                      <a:pt x="20610" y="12088"/>
                    </a:cubicBezTo>
                    <a:cubicBezTo>
                      <a:pt x="20630" y="11977"/>
                      <a:pt x="20675" y="11867"/>
                      <a:pt x="20741" y="11771"/>
                    </a:cubicBezTo>
                    <a:cubicBezTo>
                      <a:pt x="20907" y="11523"/>
                      <a:pt x="21178" y="11391"/>
                      <a:pt x="21454" y="11391"/>
                    </a:cubicBezTo>
                    <a:close/>
                    <a:moveTo>
                      <a:pt x="16587" y="13898"/>
                    </a:moveTo>
                    <a:cubicBezTo>
                      <a:pt x="16644" y="13898"/>
                      <a:pt x="16701" y="13909"/>
                      <a:pt x="16755" y="13935"/>
                    </a:cubicBezTo>
                    <a:cubicBezTo>
                      <a:pt x="16956" y="14025"/>
                      <a:pt x="17041" y="14261"/>
                      <a:pt x="16951" y="14462"/>
                    </a:cubicBezTo>
                    <a:cubicBezTo>
                      <a:pt x="16891" y="14602"/>
                      <a:pt x="16755" y="14688"/>
                      <a:pt x="16615" y="14693"/>
                    </a:cubicBezTo>
                    <a:cubicBezTo>
                      <a:pt x="16630" y="14788"/>
                      <a:pt x="16630" y="14878"/>
                      <a:pt x="16615" y="14979"/>
                    </a:cubicBezTo>
                    <a:cubicBezTo>
                      <a:pt x="16543" y="15396"/>
                      <a:pt x="16182" y="15689"/>
                      <a:pt x="15773" y="15689"/>
                    </a:cubicBezTo>
                    <a:cubicBezTo>
                      <a:pt x="15725" y="15689"/>
                      <a:pt x="15675" y="15685"/>
                      <a:pt x="15626" y="15676"/>
                    </a:cubicBezTo>
                    <a:cubicBezTo>
                      <a:pt x="15159" y="15596"/>
                      <a:pt x="14843" y="15154"/>
                      <a:pt x="14923" y="14688"/>
                    </a:cubicBezTo>
                    <a:cubicBezTo>
                      <a:pt x="14996" y="14268"/>
                      <a:pt x="15360" y="13974"/>
                      <a:pt x="15776" y="13974"/>
                    </a:cubicBezTo>
                    <a:cubicBezTo>
                      <a:pt x="15823" y="13974"/>
                      <a:pt x="15870" y="13977"/>
                      <a:pt x="15917" y="13985"/>
                    </a:cubicBezTo>
                    <a:cubicBezTo>
                      <a:pt x="16033" y="14010"/>
                      <a:pt x="16143" y="14050"/>
                      <a:pt x="16233" y="14110"/>
                    </a:cubicBezTo>
                    <a:cubicBezTo>
                      <a:pt x="16306" y="13977"/>
                      <a:pt x="16443" y="13898"/>
                      <a:pt x="16587" y="13898"/>
                    </a:cubicBezTo>
                    <a:close/>
                    <a:moveTo>
                      <a:pt x="11770" y="15220"/>
                    </a:moveTo>
                    <a:cubicBezTo>
                      <a:pt x="11942" y="15220"/>
                      <a:pt x="12093" y="15358"/>
                      <a:pt x="12102" y="15536"/>
                    </a:cubicBezTo>
                    <a:cubicBezTo>
                      <a:pt x="12112" y="15717"/>
                      <a:pt x="11972" y="15867"/>
                      <a:pt x="11791" y="15877"/>
                    </a:cubicBezTo>
                    <a:cubicBezTo>
                      <a:pt x="11785" y="15878"/>
                      <a:pt x="11779" y="15878"/>
                      <a:pt x="11773" y="15878"/>
                    </a:cubicBezTo>
                    <a:cubicBezTo>
                      <a:pt x="11600" y="15878"/>
                      <a:pt x="11455" y="15741"/>
                      <a:pt x="11445" y="15566"/>
                    </a:cubicBezTo>
                    <a:cubicBezTo>
                      <a:pt x="11435" y="15385"/>
                      <a:pt x="11575" y="15235"/>
                      <a:pt x="11761" y="15220"/>
                    </a:cubicBezTo>
                    <a:cubicBezTo>
                      <a:pt x="11764" y="15220"/>
                      <a:pt x="11767" y="15220"/>
                      <a:pt x="11770" y="15220"/>
                    </a:cubicBezTo>
                    <a:close/>
                    <a:moveTo>
                      <a:pt x="25811" y="1"/>
                    </a:moveTo>
                    <a:cubicBezTo>
                      <a:pt x="23747" y="1"/>
                      <a:pt x="21650" y="418"/>
                      <a:pt x="19807" y="1261"/>
                    </a:cubicBezTo>
                    <a:cubicBezTo>
                      <a:pt x="18020" y="2074"/>
                      <a:pt x="16409" y="3259"/>
                      <a:pt x="14582" y="3991"/>
                    </a:cubicBezTo>
                    <a:cubicBezTo>
                      <a:pt x="12469" y="4840"/>
                      <a:pt x="10155" y="5056"/>
                      <a:pt x="8002" y="5793"/>
                    </a:cubicBezTo>
                    <a:cubicBezTo>
                      <a:pt x="4533" y="6983"/>
                      <a:pt x="1652" y="9809"/>
                      <a:pt x="1" y="13081"/>
                    </a:cubicBezTo>
                    <a:cubicBezTo>
                      <a:pt x="3399" y="15079"/>
                      <a:pt x="7073" y="16741"/>
                      <a:pt x="10978" y="17227"/>
                    </a:cubicBezTo>
                    <a:cubicBezTo>
                      <a:pt x="11696" y="17317"/>
                      <a:pt x="12423" y="17363"/>
                      <a:pt x="13151" y="17363"/>
                    </a:cubicBezTo>
                    <a:cubicBezTo>
                      <a:pt x="16389" y="17363"/>
                      <a:pt x="19640" y="16455"/>
                      <a:pt x="22131" y="14427"/>
                    </a:cubicBezTo>
                    <a:cubicBezTo>
                      <a:pt x="26232" y="11084"/>
                      <a:pt x="27597" y="5442"/>
                      <a:pt x="28074" y="172"/>
                    </a:cubicBezTo>
                    <a:cubicBezTo>
                      <a:pt x="27334" y="58"/>
                      <a:pt x="26575" y="1"/>
                      <a:pt x="258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119" name="Google Shape;1949;p10">
                <a:extLst>
                  <a:ext uri="{FF2B5EF4-FFF2-40B4-BE49-F238E27FC236}">
                    <a16:creationId xmlns:a16="http://schemas.microsoft.com/office/drawing/2014/main" id="{813F5787-0781-3CFE-3A6B-751FA9ECE6AB}"/>
                  </a:ext>
                </a:extLst>
              </p:cNvPr>
              <p:cNvSpPr/>
              <p:nvPr/>
            </p:nvSpPr>
            <p:spPr>
              <a:xfrm>
                <a:off x="1370429" y="2103678"/>
                <a:ext cx="17142" cy="16231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60" extrusionOk="0">
                    <a:moveTo>
                      <a:pt x="331" y="1"/>
                    </a:moveTo>
                    <a:cubicBezTo>
                      <a:pt x="328" y="1"/>
                      <a:pt x="325" y="1"/>
                      <a:pt x="322" y="1"/>
                    </a:cubicBezTo>
                    <a:cubicBezTo>
                      <a:pt x="141" y="11"/>
                      <a:pt x="0" y="167"/>
                      <a:pt x="10" y="347"/>
                    </a:cubicBezTo>
                    <a:cubicBezTo>
                      <a:pt x="20" y="522"/>
                      <a:pt x="161" y="659"/>
                      <a:pt x="334" y="659"/>
                    </a:cubicBezTo>
                    <a:cubicBezTo>
                      <a:pt x="340" y="659"/>
                      <a:pt x="346" y="659"/>
                      <a:pt x="352" y="659"/>
                    </a:cubicBezTo>
                    <a:cubicBezTo>
                      <a:pt x="537" y="649"/>
                      <a:pt x="673" y="498"/>
                      <a:pt x="663" y="317"/>
                    </a:cubicBezTo>
                    <a:cubicBezTo>
                      <a:pt x="658" y="140"/>
                      <a:pt x="508" y="1"/>
                      <a:pt x="3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120" name="Google Shape;1950;p10">
                <a:extLst>
                  <a:ext uri="{FF2B5EF4-FFF2-40B4-BE49-F238E27FC236}">
                    <a16:creationId xmlns:a16="http://schemas.microsoft.com/office/drawing/2014/main" id="{5FBF4EF4-67BE-D021-556F-EAFC2042C615}"/>
                  </a:ext>
                </a:extLst>
              </p:cNvPr>
              <p:cNvSpPr/>
              <p:nvPr/>
            </p:nvSpPr>
            <p:spPr>
              <a:xfrm>
                <a:off x="1345618" y="2178068"/>
                <a:ext cx="17142" cy="16682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59" extrusionOk="0">
                    <a:moveTo>
                      <a:pt x="340" y="0"/>
                    </a:moveTo>
                    <a:cubicBezTo>
                      <a:pt x="334" y="0"/>
                      <a:pt x="328" y="0"/>
                      <a:pt x="322" y="1"/>
                    </a:cubicBezTo>
                    <a:cubicBezTo>
                      <a:pt x="141" y="11"/>
                      <a:pt x="1" y="161"/>
                      <a:pt x="11" y="347"/>
                    </a:cubicBezTo>
                    <a:cubicBezTo>
                      <a:pt x="20" y="520"/>
                      <a:pt x="166" y="658"/>
                      <a:pt x="347" y="658"/>
                    </a:cubicBezTo>
                    <a:cubicBezTo>
                      <a:pt x="350" y="658"/>
                      <a:pt x="354" y="658"/>
                      <a:pt x="357" y="658"/>
                    </a:cubicBezTo>
                    <a:cubicBezTo>
                      <a:pt x="538" y="648"/>
                      <a:pt x="678" y="492"/>
                      <a:pt x="668" y="312"/>
                    </a:cubicBezTo>
                    <a:cubicBezTo>
                      <a:pt x="658" y="137"/>
                      <a:pt x="513" y="0"/>
                      <a:pt x="3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121" name="Google Shape;1951;p10">
                <a:extLst>
                  <a:ext uri="{FF2B5EF4-FFF2-40B4-BE49-F238E27FC236}">
                    <a16:creationId xmlns:a16="http://schemas.microsoft.com/office/drawing/2014/main" id="{982059F3-01A2-C3D0-9FB6-8C3904AD4C22}"/>
                  </a:ext>
                </a:extLst>
              </p:cNvPr>
              <p:cNvSpPr/>
              <p:nvPr/>
            </p:nvSpPr>
            <p:spPr>
              <a:xfrm>
                <a:off x="1329379" y="2119908"/>
                <a:ext cx="16691" cy="16681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59" extrusionOk="0">
                    <a:moveTo>
                      <a:pt x="331" y="0"/>
                    </a:moveTo>
                    <a:cubicBezTo>
                      <a:pt x="328" y="0"/>
                      <a:pt x="324" y="1"/>
                      <a:pt x="321" y="1"/>
                    </a:cubicBezTo>
                    <a:cubicBezTo>
                      <a:pt x="136" y="11"/>
                      <a:pt x="0" y="166"/>
                      <a:pt x="5" y="347"/>
                    </a:cubicBezTo>
                    <a:cubicBezTo>
                      <a:pt x="15" y="522"/>
                      <a:pt x="160" y="659"/>
                      <a:pt x="333" y="659"/>
                    </a:cubicBezTo>
                    <a:cubicBezTo>
                      <a:pt x="339" y="659"/>
                      <a:pt x="345" y="658"/>
                      <a:pt x="351" y="658"/>
                    </a:cubicBezTo>
                    <a:cubicBezTo>
                      <a:pt x="532" y="648"/>
                      <a:pt x="673" y="493"/>
                      <a:pt x="663" y="312"/>
                    </a:cubicBezTo>
                    <a:cubicBezTo>
                      <a:pt x="653" y="134"/>
                      <a:pt x="502" y="0"/>
                      <a:pt x="3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122" name="Google Shape;1952;p10">
                <a:extLst>
                  <a:ext uri="{FF2B5EF4-FFF2-40B4-BE49-F238E27FC236}">
                    <a16:creationId xmlns:a16="http://schemas.microsoft.com/office/drawing/2014/main" id="{7C607EC4-991E-06EC-8B62-04BDAD631F00}"/>
                  </a:ext>
                </a:extLst>
              </p:cNvPr>
              <p:cNvSpPr/>
              <p:nvPr/>
            </p:nvSpPr>
            <p:spPr>
              <a:xfrm>
                <a:off x="1278405" y="2271844"/>
                <a:ext cx="45561" cy="42831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1719" extrusionOk="0">
                    <a:moveTo>
                      <a:pt x="844" y="1"/>
                    </a:moveTo>
                    <a:cubicBezTo>
                      <a:pt x="568" y="1"/>
                      <a:pt x="297" y="133"/>
                      <a:pt x="131" y="381"/>
                    </a:cubicBezTo>
                    <a:cubicBezTo>
                      <a:pt x="65" y="477"/>
                      <a:pt x="20" y="587"/>
                      <a:pt x="0" y="698"/>
                    </a:cubicBezTo>
                    <a:cubicBezTo>
                      <a:pt x="5" y="698"/>
                      <a:pt x="15" y="698"/>
                      <a:pt x="20" y="703"/>
                    </a:cubicBezTo>
                    <a:cubicBezTo>
                      <a:pt x="231" y="773"/>
                      <a:pt x="342" y="1004"/>
                      <a:pt x="271" y="1215"/>
                    </a:cubicBezTo>
                    <a:cubicBezTo>
                      <a:pt x="246" y="1280"/>
                      <a:pt x="206" y="1330"/>
                      <a:pt x="161" y="1375"/>
                    </a:cubicBezTo>
                    <a:cubicBezTo>
                      <a:pt x="216" y="1445"/>
                      <a:pt x="281" y="1516"/>
                      <a:pt x="362" y="1571"/>
                    </a:cubicBezTo>
                    <a:cubicBezTo>
                      <a:pt x="510" y="1671"/>
                      <a:pt x="677" y="1718"/>
                      <a:pt x="843" y="1718"/>
                    </a:cubicBezTo>
                    <a:cubicBezTo>
                      <a:pt x="1119" y="1718"/>
                      <a:pt x="1390" y="1585"/>
                      <a:pt x="1556" y="1340"/>
                    </a:cubicBezTo>
                    <a:cubicBezTo>
                      <a:pt x="1817" y="944"/>
                      <a:pt x="1717" y="412"/>
                      <a:pt x="1320" y="145"/>
                    </a:cubicBezTo>
                    <a:cubicBezTo>
                      <a:pt x="1174" y="48"/>
                      <a:pt x="1008" y="1"/>
                      <a:pt x="8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123" name="Google Shape;1953;p10">
                <a:extLst>
                  <a:ext uri="{FF2B5EF4-FFF2-40B4-BE49-F238E27FC236}">
                    <a16:creationId xmlns:a16="http://schemas.microsoft.com/office/drawing/2014/main" id="{99B44D22-4BD0-F37D-8A8E-4F381FCF6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7375" y="2289175"/>
                <a:ext cx="9675" cy="16975"/>
              </a:xfrm>
              <a:custGeom>
                <a:avLst/>
                <a:gdLst>
                  <a:gd name="T0" fmla="*/ 45 w 387"/>
                  <a:gd name="T1" fmla="*/ 1 h 679"/>
                  <a:gd name="T2" fmla="*/ 206 w 387"/>
                  <a:gd name="T3" fmla="*/ 678 h 679"/>
                  <a:gd name="T4" fmla="*/ 316 w 387"/>
                  <a:gd name="T5" fmla="*/ 518 h 679"/>
                  <a:gd name="T6" fmla="*/ 65 w 387"/>
                  <a:gd name="T7" fmla="*/ 6 h 679"/>
                  <a:gd name="T8" fmla="*/ 45 w 387"/>
                  <a:gd name="T9" fmla="*/ 1 h 6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7" h="679" extrusionOk="0">
                    <a:moveTo>
                      <a:pt x="45" y="1"/>
                    </a:moveTo>
                    <a:cubicBezTo>
                      <a:pt x="0" y="237"/>
                      <a:pt x="55" y="482"/>
                      <a:pt x="206" y="678"/>
                    </a:cubicBezTo>
                    <a:cubicBezTo>
                      <a:pt x="251" y="633"/>
                      <a:pt x="291" y="583"/>
                      <a:pt x="316" y="518"/>
                    </a:cubicBezTo>
                    <a:cubicBezTo>
                      <a:pt x="387" y="307"/>
                      <a:pt x="276" y="76"/>
                      <a:pt x="65" y="6"/>
                    </a:cubicBezTo>
                    <a:cubicBezTo>
                      <a:pt x="60" y="1"/>
                      <a:pt x="50" y="1"/>
                      <a:pt x="45" y="1"/>
                    </a:cubicBezTo>
                    <a:close/>
                  </a:path>
                </a:pathLst>
              </a:custGeom>
              <a:solidFill>
                <a:srgbClr val="001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124" name="Google Shape;1954;p10">
                <a:extLst>
                  <a:ext uri="{FF2B5EF4-FFF2-40B4-BE49-F238E27FC236}">
                    <a16:creationId xmlns:a16="http://schemas.microsoft.com/office/drawing/2014/main" id="{0CE83EE4-DA52-E74B-A4FB-4C6566D73D7B}"/>
                  </a:ext>
                </a:extLst>
              </p:cNvPr>
              <p:cNvSpPr/>
              <p:nvPr/>
            </p:nvSpPr>
            <p:spPr>
              <a:xfrm>
                <a:off x="1264421" y="2288976"/>
                <a:ext cx="18044" cy="19837"/>
              </a:xfrm>
              <a:custGeom>
                <a:avLst/>
                <a:gdLst/>
                <a:ahLst/>
                <a:cxnLst/>
                <a:rect l="l" t="t" r="r" b="b"/>
                <a:pathLst>
                  <a:path w="723" h="798" extrusionOk="0">
                    <a:moveTo>
                      <a:pt x="451" y="0"/>
                    </a:moveTo>
                    <a:cubicBezTo>
                      <a:pt x="287" y="0"/>
                      <a:pt x="133" y="104"/>
                      <a:pt x="75" y="268"/>
                    </a:cubicBezTo>
                    <a:cubicBezTo>
                      <a:pt x="0" y="473"/>
                      <a:pt x="110" y="704"/>
                      <a:pt x="321" y="775"/>
                    </a:cubicBezTo>
                    <a:cubicBezTo>
                      <a:pt x="366" y="790"/>
                      <a:pt x="411" y="797"/>
                      <a:pt x="456" y="797"/>
                    </a:cubicBezTo>
                    <a:cubicBezTo>
                      <a:pt x="555" y="797"/>
                      <a:pt x="650" y="760"/>
                      <a:pt x="723" y="694"/>
                    </a:cubicBezTo>
                    <a:cubicBezTo>
                      <a:pt x="572" y="498"/>
                      <a:pt x="517" y="253"/>
                      <a:pt x="562" y="17"/>
                    </a:cubicBezTo>
                    <a:cubicBezTo>
                      <a:pt x="525" y="6"/>
                      <a:pt x="488" y="0"/>
                      <a:pt x="4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125" name="Google Shape;1955;p10">
                <a:extLst>
                  <a:ext uri="{FF2B5EF4-FFF2-40B4-BE49-F238E27FC236}">
                    <a16:creationId xmlns:a16="http://schemas.microsoft.com/office/drawing/2014/main" id="{DBEEC7F8-7AE3-D8EC-BB24-1C139391D62A}"/>
                  </a:ext>
                </a:extLst>
              </p:cNvPr>
              <p:cNvSpPr/>
              <p:nvPr/>
            </p:nvSpPr>
            <p:spPr>
              <a:xfrm>
                <a:off x="1169239" y="2334512"/>
                <a:ext cx="20300" cy="19837"/>
              </a:xfrm>
              <a:custGeom>
                <a:avLst/>
                <a:gdLst/>
                <a:ahLst/>
                <a:cxnLst/>
                <a:rect l="l" t="t" r="r" b="b"/>
                <a:pathLst>
                  <a:path w="809" h="796" extrusionOk="0">
                    <a:moveTo>
                      <a:pt x="354" y="1"/>
                    </a:moveTo>
                    <a:cubicBezTo>
                      <a:pt x="210" y="1"/>
                      <a:pt x="73" y="80"/>
                      <a:pt x="0" y="213"/>
                    </a:cubicBezTo>
                    <a:cubicBezTo>
                      <a:pt x="206" y="344"/>
                      <a:pt x="342" y="560"/>
                      <a:pt x="382" y="796"/>
                    </a:cubicBezTo>
                    <a:cubicBezTo>
                      <a:pt x="522" y="791"/>
                      <a:pt x="658" y="705"/>
                      <a:pt x="718" y="565"/>
                    </a:cubicBezTo>
                    <a:cubicBezTo>
                      <a:pt x="808" y="364"/>
                      <a:pt x="723" y="128"/>
                      <a:pt x="522" y="38"/>
                    </a:cubicBezTo>
                    <a:cubicBezTo>
                      <a:pt x="468" y="12"/>
                      <a:pt x="411" y="1"/>
                      <a:pt x="3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126" name="Google Shape;1956;p10">
                <a:extLst>
                  <a:ext uri="{FF2B5EF4-FFF2-40B4-BE49-F238E27FC236}">
                    <a16:creationId xmlns:a16="http://schemas.microsoft.com/office/drawing/2014/main" id="{7111A84C-E989-65DB-2FE3-248023FF0650}"/>
                  </a:ext>
                </a:extLst>
              </p:cNvPr>
              <p:cNvSpPr/>
              <p:nvPr/>
            </p:nvSpPr>
            <p:spPr>
              <a:xfrm>
                <a:off x="1134504" y="2336316"/>
                <a:ext cx="44659" cy="42830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717" extrusionOk="0">
                    <a:moveTo>
                      <a:pt x="934" y="1"/>
                    </a:moveTo>
                    <a:cubicBezTo>
                      <a:pt x="518" y="1"/>
                      <a:pt x="154" y="295"/>
                      <a:pt x="81" y="715"/>
                    </a:cubicBezTo>
                    <a:cubicBezTo>
                      <a:pt x="1" y="1181"/>
                      <a:pt x="317" y="1623"/>
                      <a:pt x="784" y="1703"/>
                    </a:cubicBezTo>
                    <a:cubicBezTo>
                      <a:pt x="833" y="1712"/>
                      <a:pt x="883" y="1716"/>
                      <a:pt x="931" y="1716"/>
                    </a:cubicBezTo>
                    <a:cubicBezTo>
                      <a:pt x="1340" y="1716"/>
                      <a:pt x="1701" y="1423"/>
                      <a:pt x="1773" y="1006"/>
                    </a:cubicBezTo>
                    <a:cubicBezTo>
                      <a:pt x="1788" y="905"/>
                      <a:pt x="1788" y="815"/>
                      <a:pt x="1773" y="720"/>
                    </a:cubicBezTo>
                    <a:cubicBezTo>
                      <a:pt x="1757" y="722"/>
                      <a:pt x="1740" y="723"/>
                      <a:pt x="1724" y="723"/>
                    </a:cubicBezTo>
                    <a:cubicBezTo>
                      <a:pt x="1675" y="723"/>
                      <a:pt x="1627" y="712"/>
                      <a:pt x="1582" y="690"/>
                    </a:cubicBezTo>
                    <a:cubicBezTo>
                      <a:pt x="1381" y="594"/>
                      <a:pt x="1291" y="358"/>
                      <a:pt x="1381" y="157"/>
                    </a:cubicBezTo>
                    <a:cubicBezTo>
                      <a:pt x="1386" y="152"/>
                      <a:pt x="1391" y="147"/>
                      <a:pt x="1391" y="137"/>
                    </a:cubicBezTo>
                    <a:cubicBezTo>
                      <a:pt x="1301" y="77"/>
                      <a:pt x="1191" y="37"/>
                      <a:pt x="1075" y="12"/>
                    </a:cubicBezTo>
                    <a:cubicBezTo>
                      <a:pt x="1028" y="4"/>
                      <a:pt x="98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127" name="Google Shape;1957;p10">
                <a:extLst>
                  <a:ext uri="{FF2B5EF4-FFF2-40B4-BE49-F238E27FC236}">
                    <a16:creationId xmlns:a16="http://schemas.microsoft.com/office/drawing/2014/main" id="{E92A5D46-5A3A-3860-C30C-C21F239AF4D8}"/>
                  </a:ext>
                </a:extLst>
              </p:cNvPr>
              <p:cNvSpPr/>
              <p:nvPr/>
            </p:nvSpPr>
            <p:spPr>
              <a:xfrm>
                <a:off x="1166532" y="2339922"/>
                <a:ext cx="12180" cy="14427"/>
              </a:xfrm>
              <a:custGeom>
                <a:avLst/>
                <a:gdLst/>
                <a:ahLst/>
                <a:cxnLst/>
                <a:rect l="l" t="t" r="r" b="b"/>
                <a:pathLst>
                  <a:path w="483" h="587" extrusionOk="0">
                    <a:moveTo>
                      <a:pt x="101" y="0"/>
                    </a:moveTo>
                    <a:cubicBezTo>
                      <a:pt x="101" y="10"/>
                      <a:pt x="96" y="15"/>
                      <a:pt x="91" y="20"/>
                    </a:cubicBezTo>
                    <a:cubicBezTo>
                      <a:pt x="1" y="221"/>
                      <a:pt x="91" y="457"/>
                      <a:pt x="292" y="553"/>
                    </a:cubicBezTo>
                    <a:cubicBezTo>
                      <a:pt x="337" y="575"/>
                      <a:pt x="385" y="586"/>
                      <a:pt x="434" y="586"/>
                    </a:cubicBezTo>
                    <a:cubicBezTo>
                      <a:pt x="450" y="586"/>
                      <a:pt x="467" y="585"/>
                      <a:pt x="483" y="583"/>
                    </a:cubicBezTo>
                    <a:cubicBezTo>
                      <a:pt x="443" y="347"/>
                      <a:pt x="307" y="131"/>
                      <a:pt x="1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128" name="Google Shape;1958;p10">
                <a:extLst>
                  <a:ext uri="{FF2B5EF4-FFF2-40B4-BE49-F238E27FC236}">
                    <a16:creationId xmlns:a16="http://schemas.microsoft.com/office/drawing/2014/main" id="{C62382BF-8169-1790-FF64-BF0E68A7F349}"/>
                  </a:ext>
                </a:extLst>
              </p:cNvPr>
              <p:cNvSpPr/>
              <p:nvPr/>
            </p:nvSpPr>
            <p:spPr>
              <a:xfrm>
                <a:off x="1049246" y="2367424"/>
                <a:ext cx="16691" cy="16682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59" extrusionOk="0">
                    <a:moveTo>
                      <a:pt x="336" y="1"/>
                    </a:moveTo>
                    <a:cubicBezTo>
                      <a:pt x="333" y="1"/>
                      <a:pt x="330" y="1"/>
                      <a:pt x="327" y="1"/>
                    </a:cubicBezTo>
                    <a:cubicBezTo>
                      <a:pt x="141" y="16"/>
                      <a:pt x="1" y="166"/>
                      <a:pt x="11" y="347"/>
                    </a:cubicBezTo>
                    <a:cubicBezTo>
                      <a:pt x="21" y="522"/>
                      <a:pt x="166" y="659"/>
                      <a:pt x="339" y="659"/>
                    </a:cubicBezTo>
                    <a:cubicBezTo>
                      <a:pt x="345" y="659"/>
                      <a:pt x="351" y="659"/>
                      <a:pt x="357" y="658"/>
                    </a:cubicBezTo>
                    <a:cubicBezTo>
                      <a:pt x="538" y="648"/>
                      <a:pt x="678" y="498"/>
                      <a:pt x="668" y="317"/>
                    </a:cubicBezTo>
                    <a:cubicBezTo>
                      <a:pt x="659" y="139"/>
                      <a:pt x="508" y="1"/>
                      <a:pt x="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129" name="Google Shape;1959;p10">
                <a:extLst>
                  <a:ext uri="{FF2B5EF4-FFF2-40B4-BE49-F238E27FC236}">
                    <a16:creationId xmlns:a16="http://schemas.microsoft.com/office/drawing/2014/main" id="{8A4F3D01-03CF-9B7B-03F1-D370AC03538E}"/>
                  </a:ext>
                </a:extLst>
              </p:cNvPr>
              <p:cNvSpPr/>
              <p:nvPr/>
            </p:nvSpPr>
            <p:spPr>
              <a:xfrm>
                <a:off x="971207" y="2258770"/>
                <a:ext cx="16691" cy="16681"/>
              </a:xfrm>
              <a:custGeom>
                <a:avLst/>
                <a:gdLst/>
                <a:ahLst/>
                <a:cxnLst/>
                <a:rect l="l" t="t" r="r" b="b"/>
                <a:pathLst>
                  <a:path w="674" h="654" extrusionOk="0">
                    <a:moveTo>
                      <a:pt x="336" y="0"/>
                    </a:moveTo>
                    <a:cubicBezTo>
                      <a:pt x="330" y="0"/>
                      <a:pt x="323" y="1"/>
                      <a:pt x="317" y="1"/>
                    </a:cubicBezTo>
                    <a:cubicBezTo>
                      <a:pt x="136" y="11"/>
                      <a:pt x="1" y="162"/>
                      <a:pt x="6" y="342"/>
                    </a:cubicBezTo>
                    <a:cubicBezTo>
                      <a:pt x="16" y="522"/>
                      <a:pt x="161" y="654"/>
                      <a:pt x="333" y="654"/>
                    </a:cubicBezTo>
                    <a:cubicBezTo>
                      <a:pt x="340" y="654"/>
                      <a:pt x="346" y="654"/>
                      <a:pt x="352" y="653"/>
                    </a:cubicBezTo>
                    <a:cubicBezTo>
                      <a:pt x="533" y="648"/>
                      <a:pt x="673" y="493"/>
                      <a:pt x="663" y="312"/>
                    </a:cubicBezTo>
                    <a:cubicBezTo>
                      <a:pt x="654" y="138"/>
                      <a:pt x="513" y="0"/>
                      <a:pt x="3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130" name="Google Shape;1960;p10">
                <a:extLst>
                  <a:ext uri="{FF2B5EF4-FFF2-40B4-BE49-F238E27FC236}">
                    <a16:creationId xmlns:a16="http://schemas.microsoft.com/office/drawing/2014/main" id="{2B8E5533-E30C-589A-6ADB-CD1516951903}"/>
                  </a:ext>
                </a:extLst>
              </p:cNvPr>
              <p:cNvSpPr/>
              <p:nvPr/>
            </p:nvSpPr>
            <p:spPr>
              <a:xfrm>
                <a:off x="921586" y="2203766"/>
                <a:ext cx="17142" cy="16681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59" extrusionOk="0">
                    <a:moveTo>
                      <a:pt x="331" y="0"/>
                    </a:moveTo>
                    <a:cubicBezTo>
                      <a:pt x="328" y="0"/>
                      <a:pt x="325" y="0"/>
                      <a:pt x="322" y="1"/>
                    </a:cubicBezTo>
                    <a:cubicBezTo>
                      <a:pt x="141" y="11"/>
                      <a:pt x="0" y="166"/>
                      <a:pt x="10" y="347"/>
                    </a:cubicBezTo>
                    <a:cubicBezTo>
                      <a:pt x="20" y="521"/>
                      <a:pt x="166" y="659"/>
                      <a:pt x="338" y="659"/>
                    </a:cubicBezTo>
                    <a:cubicBezTo>
                      <a:pt x="344" y="659"/>
                      <a:pt x="351" y="658"/>
                      <a:pt x="357" y="658"/>
                    </a:cubicBezTo>
                    <a:cubicBezTo>
                      <a:pt x="537" y="648"/>
                      <a:pt x="673" y="492"/>
                      <a:pt x="668" y="317"/>
                    </a:cubicBezTo>
                    <a:cubicBezTo>
                      <a:pt x="658" y="134"/>
                      <a:pt x="508" y="0"/>
                      <a:pt x="3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131" name="Google Shape;1961;p10">
                <a:extLst>
                  <a:ext uri="{FF2B5EF4-FFF2-40B4-BE49-F238E27FC236}">
                    <a16:creationId xmlns:a16="http://schemas.microsoft.com/office/drawing/2014/main" id="{EA4EBA9B-62A1-CD85-12AF-A99A9C7E4981}"/>
                  </a:ext>
                </a:extLst>
              </p:cNvPr>
              <p:cNvSpPr/>
              <p:nvPr/>
            </p:nvSpPr>
            <p:spPr>
              <a:xfrm>
                <a:off x="913466" y="2243441"/>
                <a:ext cx="17142" cy="16231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59" extrusionOk="0">
                    <a:moveTo>
                      <a:pt x="331" y="0"/>
                    </a:moveTo>
                    <a:cubicBezTo>
                      <a:pt x="328" y="0"/>
                      <a:pt x="324" y="0"/>
                      <a:pt x="321" y="1"/>
                    </a:cubicBezTo>
                    <a:cubicBezTo>
                      <a:pt x="141" y="11"/>
                      <a:pt x="0" y="166"/>
                      <a:pt x="10" y="347"/>
                    </a:cubicBezTo>
                    <a:cubicBezTo>
                      <a:pt x="15" y="522"/>
                      <a:pt x="160" y="659"/>
                      <a:pt x="333" y="659"/>
                    </a:cubicBezTo>
                    <a:cubicBezTo>
                      <a:pt x="339" y="659"/>
                      <a:pt x="345" y="658"/>
                      <a:pt x="351" y="658"/>
                    </a:cubicBezTo>
                    <a:cubicBezTo>
                      <a:pt x="532" y="648"/>
                      <a:pt x="673" y="497"/>
                      <a:pt x="663" y="317"/>
                    </a:cubicBezTo>
                    <a:cubicBezTo>
                      <a:pt x="658" y="139"/>
                      <a:pt x="507" y="0"/>
                      <a:pt x="3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132" name="Google Shape;1962;p10">
                <a:extLst>
                  <a:ext uri="{FF2B5EF4-FFF2-40B4-BE49-F238E27FC236}">
                    <a16:creationId xmlns:a16="http://schemas.microsoft.com/office/drawing/2014/main" id="{7BECB2BD-08D8-448B-FB8B-D13336D19A52}"/>
                  </a:ext>
                </a:extLst>
              </p:cNvPr>
              <p:cNvSpPr/>
              <p:nvPr/>
            </p:nvSpPr>
            <p:spPr>
              <a:xfrm>
                <a:off x="1135857" y="2302051"/>
                <a:ext cx="46914" cy="29756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1196" fill="none" extrusionOk="0">
                    <a:moveTo>
                      <a:pt x="1867" y="221"/>
                    </a:moveTo>
                    <a:cubicBezTo>
                      <a:pt x="1054" y="1"/>
                      <a:pt x="276" y="472"/>
                      <a:pt x="0" y="1195"/>
                    </a:cubicBezTo>
                  </a:path>
                </a:pathLst>
              </a:custGeom>
              <a:solidFill>
                <a:schemeClr val="accent6"/>
              </a:solidFill>
              <a:ln w="10425" cap="rnd" cmpd="sng">
                <a:solidFill>
                  <a:srgbClr val="4B2D95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133" name="Google Shape;1963;p10">
                <a:extLst>
                  <a:ext uri="{FF2B5EF4-FFF2-40B4-BE49-F238E27FC236}">
                    <a16:creationId xmlns:a16="http://schemas.microsoft.com/office/drawing/2014/main" id="{6B6B33C8-61E1-3CA5-4C98-DE1039C53C8E}"/>
                  </a:ext>
                </a:extLst>
              </p:cNvPr>
              <p:cNvSpPr/>
              <p:nvPr/>
            </p:nvSpPr>
            <p:spPr>
              <a:xfrm>
                <a:off x="1245925" y="2252007"/>
                <a:ext cx="49621" cy="24346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980" fill="none" extrusionOk="0">
                    <a:moveTo>
                      <a:pt x="0" y="980"/>
                    </a:moveTo>
                    <a:cubicBezTo>
                      <a:pt x="402" y="237"/>
                      <a:pt x="1285" y="1"/>
                      <a:pt x="1993" y="307"/>
                    </a:cubicBezTo>
                  </a:path>
                </a:pathLst>
              </a:custGeom>
              <a:solidFill>
                <a:schemeClr val="accent6"/>
              </a:solidFill>
              <a:ln w="10425" cap="rnd" cmpd="sng">
                <a:solidFill>
                  <a:srgbClr val="4B2D95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134" name="Google Shape;1964;p10">
                <a:extLst>
                  <a:ext uri="{FF2B5EF4-FFF2-40B4-BE49-F238E27FC236}">
                    <a16:creationId xmlns:a16="http://schemas.microsoft.com/office/drawing/2014/main" id="{52110699-FE2B-BC6E-2DF9-8564F4065D4E}"/>
                  </a:ext>
                </a:extLst>
              </p:cNvPr>
              <p:cNvSpPr/>
              <p:nvPr/>
            </p:nvSpPr>
            <p:spPr>
              <a:xfrm>
                <a:off x="899482" y="1835423"/>
                <a:ext cx="204799" cy="259238"/>
              </a:xfrm>
              <a:custGeom>
                <a:avLst/>
                <a:gdLst/>
                <a:ahLst/>
                <a:cxnLst/>
                <a:rect l="l" t="t" r="r" b="b"/>
                <a:pathLst>
                  <a:path w="8183" h="10371" fill="none" extrusionOk="0">
                    <a:moveTo>
                      <a:pt x="8182" y="10371"/>
                    </a:moveTo>
                    <a:cubicBezTo>
                      <a:pt x="8032" y="9251"/>
                      <a:pt x="7344" y="8217"/>
                      <a:pt x="6365" y="7655"/>
                    </a:cubicBezTo>
                    <a:cubicBezTo>
                      <a:pt x="4498" y="6576"/>
                      <a:pt x="2465" y="7339"/>
                      <a:pt x="980" y="5346"/>
                    </a:cubicBezTo>
                    <a:cubicBezTo>
                      <a:pt x="247" y="4358"/>
                      <a:pt x="1" y="2977"/>
                      <a:pt x="513" y="1858"/>
                    </a:cubicBezTo>
                    <a:cubicBezTo>
                      <a:pt x="1020" y="739"/>
                      <a:pt x="2340" y="1"/>
                      <a:pt x="3529" y="302"/>
                    </a:cubicBezTo>
                  </a:path>
                </a:pathLst>
              </a:custGeom>
              <a:solidFill>
                <a:schemeClr val="accent6"/>
              </a:solidFill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135" name="Google Shape;1965;p10">
                <a:extLst>
                  <a:ext uri="{FF2B5EF4-FFF2-40B4-BE49-F238E27FC236}">
                    <a16:creationId xmlns:a16="http://schemas.microsoft.com/office/drawing/2014/main" id="{18220A5F-4CCF-BCCF-DBC7-CB7E8E144B97}"/>
                  </a:ext>
                </a:extLst>
              </p:cNvPr>
              <p:cNvSpPr/>
              <p:nvPr/>
            </p:nvSpPr>
            <p:spPr>
              <a:xfrm>
                <a:off x="808811" y="2305658"/>
                <a:ext cx="172320" cy="62668"/>
              </a:xfrm>
              <a:custGeom>
                <a:avLst/>
                <a:gdLst/>
                <a:ahLst/>
                <a:cxnLst/>
                <a:rect l="l" t="t" r="r" b="b"/>
                <a:pathLst>
                  <a:path w="6888" h="2510" fill="none" extrusionOk="0">
                    <a:moveTo>
                      <a:pt x="1" y="0"/>
                    </a:moveTo>
                    <a:cubicBezTo>
                      <a:pt x="2079" y="1325"/>
                      <a:pt x="4448" y="2189"/>
                      <a:pt x="6887" y="2510"/>
                    </a:cubicBezTo>
                  </a:path>
                </a:pathLst>
              </a:custGeom>
              <a:solidFill>
                <a:schemeClr val="accent6"/>
              </a:solidFill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136" name="Google Shape;1966;p10">
                <a:extLst>
                  <a:ext uri="{FF2B5EF4-FFF2-40B4-BE49-F238E27FC236}">
                    <a16:creationId xmlns:a16="http://schemas.microsoft.com/office/drawing/2014/main" id="{F4D210A6-4BA8-4F37-A21A-15E2401A1504}"/>
                  </a:ext>
                </a:extLst>
              </p:cNvPr>
              <p:cNvSpPr/>
              <p:nvPr/>
            </p:nvSpPr>
            <p:spPr>
              <a:xfrm>
                <a:off x="1395239" y="2023427"/>
                <a:ext cx="2707" cy="3697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487" fill="none" extrusionOk="0">
                    <a:moveTo>
                      <a:pt x="116" y="1"/>
                    </a:moveTo>
                    <a:cubicBezTo>
                      <a:pt x="30" y="493"/>
                      <a:pt x="0" y="990"/>
                      <a:pt x="20" y="1486"/>
                    </a:cubicBezTo>
                  </a:path>
                </a:pathLst>
              </a:custGeom>
              <a:solidFill>
                <a:schemeClr val="accent6"/>
              </a:solidFill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137" name="Google Shape;1967;p10">
                <a:extLst>
                  <a:ext uri="{FF2B5EF4-FFF2-40B4-BE49-F238E27FC236}">
                    <a16:creationId xmlns:a16="http://schemas.microsoft.com/office/drawing/2014/main" id="{EC6FEACF-DE1E-1AB1-4CEF-74650DDAEEC7}"/>
                  </a:ext>
                </a:extLst>
              </p:cNvPr>
              <p:cNvSpPr/>
              <p:nvPr/>
            </p:nvSpPr>
            <p:spPr>
              <a:xfrm>
                <a:off x="1414636" y="2026132"/>
                <a:ext cx="4511" cy="29756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190" fill="none" extrusionOk="0">
                    <a:moveTo>
                      <a:pt x="186" y="0"/>
                    </a:moveTo>
                    <a:cubicBezTo>
                      <a:pt x="121" y="397"/>
                      <a:pt x="60" y="793"/>
                      <a:pt x="0" y="1190"/>
                    </a:cubicBezTo>
                  </a:path>
                </a:pathLst>
              </a:custGeom>
              <a:solidFill>
                <a:schemeClr val="accent6"/>
              </a:solidFill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138" name="Google Shape;1968;p10">
                <a:extLst>
                  <a:ext uri="{FF2B5EF4-FFF2-40B4-BE49-F238E27FC236}">
                    <a16:creationId xmlns:a16="http://schemas.microsoft.com/office/drawing/2014/main" id="{0B37243F-1341-B75F-7273-01E846053AA7}"/>
                  </a:ext>
                </a:extLst>
              </p:cNvPr>
              <p:cNvSpPr/>
              <p:nvPr/>
            </p:nvSpPr>
            <p:spPr>
              <a:xfrm>
                <a:off x="1180516" y="2353898"/>
                <a:ext cx="90220" cy="37421"/>
              </a:xfrm>
              <a:custGeom>
                <a:avLst/>
                <a:gdLst/>
                <a:ahLst/>
                <a:cxnLst/>
                <a:rect l="l" t="t" r="r" b="b"/>
                <a:pathLst>
                  <a:path w="3614" h="1507" fill="none" extrusionOk="0">
                    <a:moveTo>
                      <a:pt x="0" y="819"/>
                    </a:moveTo>
                    <a:cubicBezTo>
                      <a:pt x="1210" y="1506"/>
                      <a:pt x="2756" y="1029"/>
                      <a:pt x="3614" y="1"/>
                    </a:cubicBezTo>
                  </a:path>
                </a:pathLst>
              </a:custGeom>
              <a:solidFill>
                <a:schemeClr val="accent6"/>
              </a:solidFill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139" name="Google Shape;1969;p10">
                <a:extLst>
                  <a:ext uri="{FF2B5EF4-FFF2-40B4-BE49-F238E27FC236}">
                    <a16:creationId xmlns:a16="http://schemas.microsoft.com/office/drawing/2014/main" id="{3A5668F7-C48E-C97A-171E-C69E876ABCE5}"/>
                  </a:ext>
                </a:extLst>
              </p:cNvPr>
              <p:cNvSpPr/>
              <p:nvPr/>
            </p:nvSpPr>
            <p:spPr>
              <a:xfrm>
                <a:off x="1177810" y="2362915"/>
                <a:ext cx="7218" cy="25698"/>
              </a:xfrm>
              <a:custGeom>
                <a:avLst/>
                <a:gdLst/>
                <a:ahLst/>
                <a:cxnLst/>
                <a:rect l="l" t="t" r="r" b="b"/>
                <a:pathLst>
                  <a:path w="287" h="1045" fill="none" extrusionOk="0">
                    <a:moveTo>
                      <a:pt x="101" y="1045"/>
                    </a:moveTo>
                    <a:cubicBezTo>
                      <a:pt x="1" y="694"/>
                      <a:pt x="71" y="297"/>
                      <a:pt x="287" y="1"/>
                    </a:cubicBezTo>
                  </a:path>
                </a:pathLst>
              </a:custGeom>
              <a:solidFill>
                <a:schemeClr val="accent6"/>
              </a:solidFill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140" name="Google Shape;1970;p10">
                <a:extLst>
                  <a:ext uri="{FF2B5EF4-FFF2-40B4-BE49-F238E27FC236}">
                    <a16:creationId xmlns:a16="http://schemas.microsoft.com/office/drawing/2014/main" id="{C6C6BA8E-6855-C19C-0F85-AEBF1D5E2F46}"/>
                  </a:ext>
                </a:extLst>
              </p:cNvPr>
              <p:cNvSpPr/>
              <p:nvPr/>
            </p:nvSpPr>
            <p:spPr>
              <a:xfrm>
                <a:off x="1226077" y="2093308"/>
                <a:ext cx="11729" cy="62668"/>
              </a:xfrm>
              <a:custGeom>
                <a:avLst/>
                <a:gdLst/>
                <a:ahLst/>
                <a:cxnLst/>
                <a:rect l="l" t="t" r="r" b="b"/>
                <a:pathLst>
                  <a:path w="467" h="2516" fill="none" extrusionOk="0">
                    <a:moveTo>
                      <a:pt x="0" y="1"/>
                    </a:moveTo>
                    <a:cubicBezTo>
                      <a:pt x="156" y="839"/>
                      <a:pt x="311" y="1677"/>
                      <a:pt x="467" y="2515"/>
                    </a:cubicBezTo>
                  </a:path>
                </a:pathLst>
              </a:custGeom>
              <a:solidFill>
                <a:schemeClr val="accent6"/>
              </a:solidFill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</p:grpSp>
      </p:grpSp>
      <p:grpSp>
        <p:nvGrpSpPr>
          <p:cNvPr id="2141" name="Google Shape;1971;p10">
            <a:extLst>
              <a:ext uri="{FF2B5EF4-FFF2-40B4-BE49-F238E27FC236}">
                <a16:creationId xmlns:a16="http://schemas.microsoft.com/office/drawing/2014/main" id="{E1B51A3B-C69F-86EF-D7F1-E75A274CAFF8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423863"/>
            <a:ext cx="17218025" cy="7932737"/>
            <a:chOff x="257483" y="211975"/>
            <a:chExt cx="8608857" cy="3965954"/>
          </a:xfrm>
        </p:grpSpPr>
        <p:grpSp>
          <p:nvGrpSpPr>
            <p:cNvPr id="2142" name="Google Shape;1972;p10">
              <a:extLst>
                <a:ext uri="{FF2B5EF4-FFF2-40B4-BE49-F238E27FC236}">
                  <a16:creationId xmlns:a16="http://schemas.microsoft.com/office/drawing/2014/main" id="{A13A4B31-AA00-1D97-5ABC-2F75487BF4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7413" y="211975"/>
              <a:ext cx="316899" cy="316978"/>
              <a:chOff x="5052650" y="3025125"/>
              <a:chExt cx="316899" cy="316978"/>
            </a:xfrm>
          </p:grpSpPr>
          <p:sp>
            <p:nvSpPr>
              <p:cNvPr id="2175" name="Google Shape;1973;p10">
                <a:extLst>
                  <a:ext uri="{FF2B5EF4-FFF2-40B4-BE49-F238E27FC236}">
                    <a16:creationId xmlns:a16="http://schemas.microsoft.com/office/drawing/2014/main" id="{1E1FFF0C-4D63-B27E-D509-CE6AB463F7ED}"/>
                  </a:ext>
                </a:extLst>
              </p:cNvPr>
              <p:cNvSpPr/>
              <p:nvPr/>
            </p:nvSpPr>
            <p:spPr>
              <a:xfrm>
                <a:off x="5052418" y="3025125"/>
                <a:ext cx="317494" cy="316673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176" name="Google Shape;1974;p10">
                <a:extLst>
                  <a:ext uri="{FF2B5EF4-FFF2-40B4-BE49-F238E27FC236}">
                    <a16:creationId xmlns:a16="http://schemas.microsoft.com/office/drawing/2014/main" id="{BE92DF15-AA26-E934-5335-110625E75774}"/>
                  </a:ext>
                </a:extLst>
              </p:cNvPr>
              <p:cNvSpPr/>
              <p:nvPr/>
            </p:nvSpPr>
            <p:spPr>
              <a:xfrm>
                <a:off x="5107979" y="3194970"/>
                <a:ext cx="85724" cy="84922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177" name="Google Shape;1975;p10">
                <a:extLst>
                  <a:ext uri="{FF2B5EF4-FFF2-40B4-BE49-F238E27FC236}">
                    <a16:creationId xmlns:a16="http://schemas.microsoft.com/office/drawing/2014/main" id="{A08E8801-686A-0BBC-4D8C-FFDC066163A7}"/>
                  </a:ext>
                </a:extLst>
              </p:cNvPr>
              <p:cNvSpPr/>
              <p:nvPr/>
            </p:nvSpPr>
            <p:spPr>
              <a:xfrm>
                <a:off x="5164335" y="3190208"/>
                <a:ext cx="34924" cy="31747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</p:grpSp>
        <p:grpSp>
          <p:nvGrpSpPr>
            <p:cNvPr id="2143" name="Google Shape;1976;p10">
              <a:extLst>
                <a:ext uri="{FF2B5EF4-FFF2-40B4-BE49-F238E27FC236}">
                  <a16:creationId xmlns:a16="http://schemas.microsoft.com/office/drawing/2014/main" id="{60A09897-6274-589F-1FCA-B1D0B52FE0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1249" y="2736795"/>
              <a:ext cx="120724" cy="120609"/>
              <a:chOff x="4788500" y="2618450"/>
              <a:chExt cx="130400" cy="130275"/>
            </a:xfrm>
          </p:grpSpPr>
          <p:sp>
            <p:nvSpPr>
              <p:cNvPr id="2173" name="Google Shape;1977;p10">
                <a:extLst>
                  <a:ext uri="{FF2B5EF4-FFF2-40B4-BE49-F238E27FC236}">
                    <a16:creationId xmlns:a16="http://schemas.microsoft.com/office/drawing/2014/main" id="{76B28CBE-32F3-35A0-CBDA-5E0B897AF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174" name="Google Shape;1978;p10">
                <a:extLst>
                  <a:ext uri="{FF2B5EF4-FFF2-40B4-BE49-F238E27FC236}">
                    <a16:creationId xmlns:a16="http://schemas.microsoft.com/office/drawing/2014/main" id="{12C89CD3-A74E-5BB0-6652-4B642CBBF8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144" name="Google Shape;1979;p10">
              <a:extLst>
                <a:ext uri="{FF2B5EF4-FFF2-40B4-BE49-F238E27FC236}">
                  <a16:creationId xmlns:a16="http://schemas.microsoft.com/office/drawing/2014/main" id="{E861A953-77E8-69D5-4AB5-DBEC60269D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96989" y="2571746"/>
              <a:ext cx="169351" cy="169361"/>
              <a:chOff x="5052650" y="3025125"/>
              <a:chExt cx="316899" cy="316978"/>
            </a:xfrm>
          </p:grpSpPr>
          <p:sp>
            <p:nvSpPr>
              <p:cNvPr id="2170" name="Google Shape;1980;p10">
                <a:extLst>
                  <a:ext uri="{FF2B5EF4-FFF2-40B4-BE49-F238E27FC236}">
                    <a16:creationId xmlns:a16="http://schemas.microsoft.com/office/drawing/2014/main" id="{82EA73A5-9CC6-A8AC-36CE-AE2B64590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2650" y="3025125"/>
                <a:ext cx="316899" cy="316978"/>
              </a:xfrm>
              <a:custGeom>
                <a:avLst/>
                <a:gdLst>
                  <a:gd name="T0" fmla="*/ 2008 w 4011"/>
                  <a:gd name="T1" fmla="*/ 1 h 4012"/>
                  <a:gd name="T2" fmla="*/ 0 w 4011"/>
                  <a:gd name="T3" fmla="*/ 2003 h 4012"/>
                  <a:gd name="T4" fmla="*/ 2008 w 4011"/>
                  <a:gd name="T5" fmla="*/ 4011 h 4012"/>
                  <a:gd name="T6" fmla="*/ 4011 w 4011"/>
                  <a:gd name="T7" fmla="*/ 2003 h 4012"/>
                  <a:gd name="T8" fmla="*/ 2008 w 4011"/>
                  <a:gd name="T9" fmla="*/ 1 h 4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171" name="Google Shape;1981;p10">
                <a:extLst>
                  <a:ext uri="{FF2B5EF4-FFF2-40B4-BE49-F238E27FC236}">
                    <a16:creationId xmlns:a16="http://schemas.microsoft.com/office/drawing/2014/main" id="{284CB550-BD55-BE8E-3202-0B0E056B1E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172" name="Google Shape;1982;p10">
                <a:extLst>
                  <a:ext uri="{FF2B5EF4-FFF2-40B4-BE49-F238E27FC236}">
                    <a16:creationId xmlns:a16="http://schemas.microsoft.com/office/drawing/2014/main" id="{32D64F01-5F42-32AE-0E56-7AD720533A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145" name="Google Shape;1983;p10">
              <a:extLst>
                <a:ext uri="{FF2B5EF4-FFF2-40B4-BE49-F238E27FC236}">
                  <a16:creationId xmlns:a16="http://schemas.microsoft.com/office/drawing/2014/main" id="{14B238C0-69BC-CF05-E59C-6386FC38F0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67238" y="1414463"/>
              <a:ext cx="120739" cy="120769"/>
              <a:chOff x="5052650" y="3025125"/>
              <a:chExt cx="316899" cy="316978"/>
            </a:xfrm>
          </p:grpSpPr>
          <p:sp>
            <p:nvSpPr>
              <p:cNvPr id="2167" name="Google Shape;1984;p10">
                <a:extLst>
                  <a:ext uri="{FF2B5EF4-FFF2-40B4-BE49-F238E27FC236}">
                    <a16:creationId xmlns:a16="http://schemas.microsoft.com/office/drawing/2014/main" id="{65719937-FC3D-CE36-5A53-F6178F4D03CA}"/>
                  </a:ext>
                </a:extLst>
              </p:cNvPr>
              <p:cNvSpPr/>
              <p:nvPr/>
            </p:nvSpPr>
            <p:spPr>
              <a:xfrm>
                <a:off x="5052298" y="3024908"/>
                <a:ext cx="316660" cy="316633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168" name="Google Shape;1985;p10">
                <a:extLst>
                  <a:ext uri="{FF2B5EF4-FFF2-40B4-BE49-F238E27FC236}">
                    <a16:creationId xmlns:a16="http://schemas.microsoft.com/office/drawing/2014/main" id="{E6856A38-11CB-6061-E149-04F134E95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169" name="Google Shape;1986;p10">
                <a:extLst>
                  <a:ext uri="{FF2B5EF4-FFF2-40B4-BE49-F238E27FC236}">
                    <a16:creationId xmlns:a16="http://schemas.microsoft.com/office/drawing/2014/main" id="{552E4A1F-4FE5-73AB-F3C1-2024616C4B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146" name="Google Shape;1987;p10">
              <a:extLst>
                <a:ext uri="{FF2B5EF4-FFF2-40B4-BE49-F238E27FC236}">
                  <a16:creationId xmlns:a16="http://schemas.microsoft.com/office/drawing/2014/main" id="{65BB1A4D-3866-98D5-ED08-68F832D13B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45256" y="3531589"/>
              <a:ext cx="211626" cy="211423"/>
              <a:chOff x="4788500" y="2618450"/>
              <a:chExt cx="130400" cy="130275"/>
            </a:xfrm>
          </p:grpSpPr>
          <p:sp>
            <p:nvSpPr>
              <p:cNvPr id="2165" name="Google Shape;1988;p10">
                <a:extLst>
                  <a:ext uri="{FF2B5EF4-FFF2-40B4-BE49-F238E27FC236}">
                    <a16:creationId xmlns:a16="http://schemas.microsoft.com/office/drawing/2014/main" id="{DCA450BD-19CE-B9FB-3CF5-070F3EC98AD3}"/>
                  </a:ext>
                </a:extLst>
              </p:cNvPr>
              <p:cNvSpPr/>
              <p:nvPr/>
            </p:nvSpPr>
            <p:spPr>
              <a:xfrm>
                <a:off x="4788551" y="2618632"/>
                <a:ext cx="130586" cy="130086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166" name="Google Shape;1989;p10">
                <a:extLst>
                  <a:ext uri="{FF2B5EF4-FFF2-40B4-BE49-F238E27FC236}">
                    <a16:creationId xmlns:a16="http://schemas.microsoft.com/office/drawing/2014/main" id="{A595E872-361F-6E38-09DC-6514DF06E2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147" name="Google Shape;1990;p10">
              <a:extLst>
                <a:ext uri="{FF2B5EF4-FFF2-40B4-BE49-F238E27FC236}">
                  <a16:creationId xmlns:a16="http://schemas.microsoft.com/office/drawing/2014/main" id="{2AB2482D-CF73-5373-44D8-E85BB9B683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83637" y="4057320"/>
              <a:ext cx="120724" cy="120609"/>
              <a:chOff x="6434644" y="2618450"/>
              <a:chExt cx="130400" cy="130275"/>
            </a:xfrm>
          </p:grpSpPr>
          <p:sp>
            <p:nvSpPr>
              <p:cNvPr id="2163" name="Google Shape;1991;p10">
                <a:extLst>
                  <a:ext uri="{FF2B5EF4-FFF2-40B4-BE49-F238E27FC236}">
                    <a16:creationId xmlns:a16="http://schemas.microsoft.com/office/drawing/2014/main" id="{BB44507E-703B-9602-406E-6AC0EE0EC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4644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164" name="Google Shape;1992;p10">
                <a:extLst>
                  <a:ext uri="{FF2B5EF4-FFF2-40B4-BE49-F238E27FC236}">
                    <a16:creationId xmlns:a16="http://schemas.microsoft.com/office/drawing/2014/main" id="{6A2920FE-00B8-89C6-E669-09F3C5E407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6569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148" name="Google Shape;1993;p10">
              <a:extLst>
                <a:ext uri="{FF2B5EF4-FFF2-40B4-BE49-F238E27FC236}">
                  <a16:creationId xmlns:a16="http://schemas.microsoft.com/office/drawing/2014/main" id="{A6ECF2DB-D80B-F5B6-D1CE-531E3D7DB4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7483" y="1163026"/>
              <a:ext cx="211626" cy="211449"/>
              <a:chOff x="4788500" y="2618450"/>
              <a:chExt cx="130400" cy="130275"/>
            </a:xfrm>
          </p:grpSpPr>
          <p:sp>
            <p:nvSpPr>
              <p:cNvPr id="2161" name="Google Shape;1994;p10">
                <a:extLst>
                  <a:ext uri="{FF2B5EF4-FFF2-40B4-BE49-F238E27FC236}">
                    <a16:creationId xmlns:a16="http://schemas.microsoft.com/office/drawing/2014/main" id="{248D2C04-82D2-B0A8-4BC3-0036D9876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162" name="Google Shape;1995;p10">
                <a:extLst>
                  <a:ext uri="{FF2B5EF4-FFF2-40B4-BE49-F238E27FC236}">
                    <a16:creationId xmlns:a16="http://schemas.microsoft.com/office/drawing/2014/main" id="{BDCA2C95-BB80-CC35-DB3F-7B996A5C00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149" name="Google Shape;1996;p10">
              <a:extLst>
                <a:ext uri="{FF2B5EF4-FFF2-40B4-BE49-F238E27FC236}">
                  <a16:creationId xmlns:a16="http://schemas.microsoft.com/office/drawing/2014/main" id="{B228DDAB-FC44-24F9-A8DB-998B74BA47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21301" y="1359788"/>
              <a:ext cx="120739" cy="120769"/>
              <a:chOff x="5052650" y="3025125"/>
              <a:chExt cx="316899" cy="316978"/>
            </a:xfrm>
          </p:grpSpPr>
          <p:sp>
            <p:nvSpPr>
              <p:cNvPr id="2158" name="Google Shape;1997;p10">
                <a:extLst>
                  <a:ext uri="{FF2B5EF4-FFF2-40B4-BE49-F238E27FC236}">
                    <a16:creationId xmlns:a16="http://schemas.microsoft.com/office/drawing/2014/main" id="{F79696EB-BEC7-2F92-133E-33B53090511C}"/>
                  </a:ext>
                </a:extLst>
              </p:cNvPr>
              <p:cNvSpPr/>
              <p:nvPr/>
            </p:nvSpPr>
            <p:spPr>
              <a:xfrm>
                <a:off x="5052087" y="3024678"/>
                <a:ext cx="316660" cy="316633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159" name="Google Shape;1998;p10">
                <a:extLst>
                  <a:ext uri="{FF2B5EF4-FFF2-40B4-BE49-F238E27FC236}">
                    <a16:creationId xmlns:a16="http://schemas.microsoft.com/office/drawing/2014/main" id="{A721B18E-1B3D-363D-ECF4-5225E2E756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160" name="Google Shape;1999;p10">
                <a:extLst>
                  <a:ext uri="{FF2B5EF4-FFF2-40B4-BE49-F238E27FC236}">
                    <a16:creationId xmlns:a16="http://schemas.microsoft.com/office/drawing/2014/main" id="{EE7F387B-B1E4-A349-459A-8433D5EA2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150" name="Google Shape;2000;p10">
              <a:extLst>
                <a:ext uri="{FF2B5EF4-FFF2-40B4-BE49-F238E27FC236}">
                  <a16:creationId xmlns:a16="http://schemas.microsoft.com/office/drawing/2014/main" id="{6C3FD64D-90D0-D2B1-D63E-77846A3C2C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65550" y="528950"/>
              <a:ext cx="316899" cy="316978"/>
              <a:chOff x="5052650" y="3025125"/>
              <a:chExt cx="316899" cy="316978"/>
            </a:xfrm>
          </p:grpSpPr>
          <p:sp>
            <p:nvSpPr>
              <p:cNvPr id="2155" name="Google Shape;2001;p10">
                <a:extLst>
                  <a:ext uri="{FF2B5EF4-FFF2-40B4-BE49-F238E27FC236}">
                    <a16:creationId xmlns:a16="http://schemas.microsoft.com/office/drawing/2014/main" id="{330D2F0C-E9DF-2BBA-D9E4-521613B875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2650" y="3025125"/>
                <a:ext cx="316899" cy="316978"/>
              </a:xfrm>
              <a:custGeom>
                <a:avLst/>
                <a:gdLst>
                  <a:gd name="T0" fmla="*/ 2008 w 4011"/>
                  <a:gd name="T1" fmla="*/ 1 h 4012"/>
                  <a:gd name="T2" fmla="*/ 0 w 4011"/>
                  <a:gd name="T3" fmla="*/ 2003 h 4012"/>
                  <a:gd name="T4" fmla="*/ 2008 w 4011"/>
                  <a:gd name="T5" fmla="*/ 4011 h 4012"/>
                  <a:gd name="T6" fmla="*/ 4011 w 4011"/>
                  <a:gd name="T7" fmla="*/ 2003 h 4012"/>
                  <a:gd name="T8" fmla="*/ 2008 w 4011"/>
                  <a:gd name="T9" fmla="*/ 1 h 4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156" name="Google Shape;2002;p10">
                <a:extLst>
                  <a:ext uri="{FF2B5EF4-FFF2-40B4-BE49-F238E27FC236}">
                    <a16:creationId xmlns:a16="http://schemas.microsoft.com/office/drawing/2014/main" id="{D99E4085-8C9C-E6D6-6778-85945974A993}"/>
                  </a:ext>
                </a:extLst>
              </p:cNvPr>
              <p:cNvSpPr/>
              <p:nvPr/>
            </p:nvSpPr>
            <p:spPr>
              <a:xfrm>
                <a:off x="5108144" y="3195462"/>
                <a:ext cx="85724" cy="84922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157" name="Google Shape;2003;p10">
                <a:extLst>
                  <a:ext uri="{FF2B5EF4-FFF2-40B4-BE49-F238E27FC236}">
                    <a16:creationId xmlns:a16="http://schemas.microsoft.com/office/drawing/2014/main" id="{A312E8CE-A99C-FC70-62B4-896688EB430A}"/>
                  </a:ext>
                </a:extLst>
              </p:cNvPr>
              <p:cNvSpPr/>
              <p:nvPr/>
            </p:nvSpPr>
            <p:spPr>
              <a:xfrm>
                <a:off x="5163706" y="3190700"/>
                <a:ext cx="35718" cy="31747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</p:grpSp>
        <p:grpSp>
          <p:nvGrpSpPr>
            <p:cNvPr id="2151" name="Google Shape;2004;p10">
              <a:extLst>
                <a:ext uri="{FF2B5EF4-FFF2-40B4-BE49-F238E27FC236}">
                  <a16:creationId xmlns:a16="http://schemas.microsoft.com/office/drawing/2014/main" id="{F97B80FA-C031-1ED0-2168-935C008F8B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8017" y="2111070"/>
              <a:ext cx="89682" cy="89705"/>
              <a:chOff x="5052650" y="3025125"/>
              <a:chExt cx="316899" cy="316978"/>
            </a:xfrm>
          </p:grpSpPr>
          <p:sp>
            <p:nvSpPr>
              <p:cNvPr id="2152" name="Google Shape;2005;p10">
                <a:extLst>
                  <a:ext uri="{FF2B5EF4-FFF2-40B4-BE49-F238E27FC236}">
                    <a16:creationId xmlns:a16="http://schemas.microsoft.com/office/drawing/2014/main" id="{C14825B3-566D-4A9E-6460-CCCBB9B9308C}"/>
                  </a:ext>
                </a:extLst>
              </p:cNvPr>
              <p:cNvSpPr/>
              <p:nvPr/>
            </p:nvSpPr>
            <p:spPr>
              <a:xfrm>
                <a:off x="5051878" y="3025655"/>
                <a:ext cx="316934" cy="316906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153" name="Google Shape;2006;p10">
                <a:extLst>
                  <a:ext uri="{FF2B5EF4-FFF2-40B4-BE49-F238E27FC236}">
                    <a16:creationId xmlns:a16="http://schemas.microsoft.com/office/drawing/2014/main" id="{1F14CB4E-BF47-CADB-FA76-0C3F98FF4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154" name="Google Shape;2007;p10">
                <a:extLst>
                  <a:ext uri="{FF2B5EF4-FFF2-40B4-BE49-F238E27FC236}">
                    <a16:creationId xmlns:a16="http://schemas.microsoft.com/office/drawing/2014/main" id="{0822010E-A7A9-BDA6-6A8B-EB896C83B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grpSp>
        <p:nvGrpSpPr>
          <p:cNvPr id="2178" name="Google Shape;2008;p10">
            <a:extLst>
              <a:ext uri="{FF2B5EF4-FFF2-40B4-BE49-F238E27FC236}">
                <a16:creationId xmlns:a16="http://schemas.microsoft.com/office/drawing/2014/main" id="{3AFE412F-22C8-11EA-08B6-DF023268AC05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009650" y="7562850"/>
            <a:ext cx="5230813" cy="3076575"/>
            <a:chOff x="2300300" y="2941775"/>
            <a:chExt cx="825450" cy="485300"/>
          </a:xfrm>
        </p:grpSpPr>
        <p:sp>
          <p:nvSpPr>
            <p:cNvPr id="2179" name="Google Shape;2009;p10">
              <a:extLst>
                <a:ext uri="{FF2B5EF4-FFF2-40B4-BE49-F238E27FC236}">
                  <a16:creationId xmlns:a16="http://schemas.microsoft.com/office/drawing/2014/main" id="{10EE71D3-5A0C-1310-8711-9E84BDB05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325" y="3237675"/>
              <a:ext cx="104425" cy="46225"/>
            </a:xfrm>
            <a:custGeom>
              <a:avLst/>
              <a:gdLst>
                <a:gd name="T0" fmla="*/ 1742 w 4177"/>
                <a:gd name="T1" fmla="*/ 1 h 1849"/>
                <a:gd name="T2" fmla="*/ 834 w 4177"/>
                <a:gd name="T3" fmla="*/ 37 h 1849"/>
                <a:gd name="T4" fmla="*/ 1 w 4177"/>
                <a:gd name="T5" fmla="*/ 1056 h 1849"/>
                <a:gd name="T6" fmla="*/ 94 w 4177"/>
                <a:gd name="T7" fmla="*/ 1059 h 1849"/>
                <a:gd name="T8" fmla="*/ 231 w 4177"/>
                <a:gd name="T9" fmla="*/ 1050 h 1849"/>
                <a:gd name="T10" fmla="*/ 1225 w 4177"/>
                <a:gd name="T11" fmla="*/ 835 h 1849"/>
                <a:gd name="T12" fmla="*/ 1571 w 4177"/>
                <a:gd name="T13" fmla="*/ 808 h 1849"/>
                <a:gd name="T14" fmla="*/ 3911 w 4177"/>
                <a:gd name="T15" fmla="*/ 1673 h 1849"/>
                <a:gd name="T16" fmla="*/ 3886 w 4177"/>
                <a:gd name="T17" fmla="*/ 1758 h 1849"/>
                <a:gd name="T18" fmla="*/ 4177 w 4177"/>
                <a:gd name="T19" fmla="*/ 1849 h 1849"/>
                <a:gd name="T20" fmla="*/ 2596 w 4177"/>
                <a:gd name="T21" fmla="*/ 127 h 1849"/>
                <a:gd name="T22" fmla="*/ 1742 w 4177"/>
                <a:gd name="T23" fmla="*/ 1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77" h="1849" extrusionOk="0">
                  <a:moveTo>
                    <a:pt x="1742" y="1"/>
                  </a:moveTo>
                  <a:cubicBezTo>
                    <a:pt x="1443" y="1"/>
                    <a:pt x="1138" y="29"/>
                    <a:pt x="834" y="37"/>
                  </a:cubicBezTo>
                  <a:cubicBezTo>
                    <a:pt x="558" y="378"/>
                    <a:pt x="277" y="719"/>
                    <a:pt x="1" y="1056"/>
                  </a:cubicBezTo>
                  <a:cubicBezTo>
                    <a:pt x="32" y="1058"/>
                    <a:pt x="63" y="1059"/>
                    <a:pt x="94" y="1059"/>
                  </a:cubicBezTo>
                  <a:cubicBezTo>
                    <a:pt x="139" y="1059"/>
                    <a:pt x="184" y="1056"/>
                    <a:pt x="231" y="1050"/>
                  </a:cubicBezTo>
                  <a:cubicBezTo>
                    <a:pt x="568" y="1020"/>
                    <a:pt x="889" y="885"/>
                    <a:pt x="1225" y="835"/>
                  </a:cubicBezTo>
                  <a:cubicBezTo>
                    <a:pt x="1341" y="816"/>
                    <a:pt x="1457" y="808"/>
                    <a:pt x="1571" y="808"/>
                  </a:cubicBezTo>
                  <a:cubicBezTo>
                    <a:pt x="2395" y="808"/>
                    <a:pt x="3184" y="1250"/>
                    <a:pt x="3911" y="1673"/>
                  </a:cubicBezTo>
                  <a:lnTo>
                    <a:pt x="3886" y="1758"/>
                  </a:lnTo>
                  <a:cubicBezTo>
                    <a:pt x="3981" y="1783"/>
                    <a:pt x="4076" y="1813"/>
                    <a:pt x="4177" y="1849"/>
                  </a:cubicBezTo>
                  <a:cubicBezTo>
                    <a:pt x="3785" y="1151"/>
                    <a:pt x="3343" y="408"/>
                    <a:pt x="2596" y="127"/>
                  </a:cubicBezTo>
                  <a:cubicBezTo>
                    <a:pt x="2320" y="28"/>
                    <a:pt x="2034" y="1"/>
                    <a:pt x="1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0" name="Google Shape;2010;p10">
              <a:extLst>
                <a:ext uri="{FF2B5EF4-FFF2-40B4-BE49-F238E27FC236}">
                  <a16:creationId xmlns:a16="http://schemas.microsoft.com/office/drawing/2014/main" id="{9C93B6CD-44ED-CFC3-9F56-E8A6166CA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600" y="3253050"/>
              <a:ext cx="162275" cy="53950"/>
            </a:xfrm>
            <a:custGeom>
              <a:avLst/>
              <a:gdLst>
                <a:gd name="T0" fmla="*/ 2778 w 6491"/>
                <a:gd name="T1" fmla="*/ 1 h 2158"/>
                <a:gd name="T2" fmla="*/ 1777 w 6491"/>
                <a:gd name="T3" fmla="*/ 380 h 2158"/>
                <a:gd name="T4" fmla="*/ 1306 w 6491"/>
                <a:gd name="T5" fmla="*/ 1203 h 2158"/>
                <a:gd name="T6" fmla="*/ 6 w 6491"/>
                <a:gd name="T7" fmla="*/ 2082 h 2158"/>
                <a:gd name="T8" fmla="*/ 1 w 6491"/>
                <a:gd name="T9" fmla="*/ 2117 h 2158"/>
                <a:gd name="T10" fmla="*/ 1085 w 6491"/>
                <a:gd name="T11" fmla="*/ 2157 h 2158"/>
                <a:gd name="T12" fmla="*/ 1983 w 6491"/>
                <a:gd name="T13" fmla="*/ 1550 h 2158"/>
                <a:gd name="T14" fmla="*/ 2624 w 6491"/>
                <a:gd name="T15" fmla="*/ 1450 h 2158"/>
                <a:gd name="T16" fmla="*/ 4923 w 6491"/>
                <a:gd name="T17" fmla="*/ 1785 h 2158"/>
                <a:gd name="T18" fmla="*/ 5472 w 6491"/>
                <a:gd name="T19" fmla="*/ 1715 h 2158"/>
                <a:gd name="T20" fmla="*/ 6490 w 6491"/>
                <a:gd name="T21" fmla="*/ 1249 h 2158"/>
                <a:gd name="T22" fmla="*/ 4904 w 6491"/>
                <a:gd name="T23" fmla="*/ 501 h 2158"/>
                <a:gd name="T24" fmla="*/ 4950 w 6491"/>
                <a:gd name="T25" fmla="*/ 441 h 2158"/>
                <a:gd name="T26" fmla="*/ 3444 w 6491"/>
                <a:gd name="T27" fmla="*/ 89 h 2158"/>
                <a:gd name="T28" fmla="*/ 2778 w 6491"/>
                <a:gd name="T29" fmla="*/ 1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91" h="2158" extrusionOk="0">
                  <a:moveTo>
                    <a:pt x="2778" y="1"/>
                  </a:moveTo>
                  <a:cubicBezTo>
                    <a:pt x="2395" y="1"/>
                    <a:pt x="2027" y="102"/>
                    <a:pt x="1777" y="380"/>
                  </a:cubicBezTo>
                  <a:cubicBezTo>
                    <a:pt x="1562" y="611"/>
                    <a:pt x="1476" y="932"/>
                    <a:pt x="1306" y="1203"/>
                  </a:cubicBezTo>
                  <a:cubicBezTo>
                    <a:pt x="1014" y="1660"/>
                    <a:pt x="533" y="1906"/>
                    <a:pt x="6" y="2082"/>
                  </a:cubicBezTo>
                  <a:lnTo>
                    <a:pt x="1" y="2117"/>
                  </a:lnTo>
                  <a:cubicBezTo>
                    <a:pt x="357" y="2142"/>
                    <a:pt x="728" y="2132"/>
                    <a:pt x="1085" y="2157"/>
                  </a:cubicBezTo>
                  <a:cubicBezTo>
                    <a:pt x="1351" y="1896"/>
                    <a:pt x="1632" y="1675"/>
                    <a:pt x="1983" y="1550"/>
                  </a:cubicBezTo>
                  <a:cubicBezTo>
                    <a:pt x="2193" y="1478"/>
                    <a:pt x="2407" y="1450"/>
                    <a:pt x="2624" y="1450"/>
                  </a:cubicBezTo>
                  <a:cubicBezTo>
                    <a:pt x="3377" y="1450"/>
                    <a:pt x="4165" y="1785"/>
                    <a:pt x="4923" y="1785"/>
                  </a:cubicBezTo>
                  <a:cubicBezTo>
                    <a:pt x="5108" y="1785"/>
                    <a:pt x="5291" y="1765"/>
                    <a:pt x="5472" y="1715"/>
                  </a:cubicBezTo>
                  <a:cubicBezTo>
                    <a:pt x="5833" y="1620"/>
                    <a:pt x="6149" y="1409"/>
                    <a:pt x="6490" y="1249"/>
                  </a:cubicBezTo>
                  <a:cubicBezTo>
                    <a:pt x="5958" y="1003"/>
                    <a:pt x="5431" y="747"/>
                    <a:pt x="4904" y="501"/>
                  </a:cubicBezTo>
                  <a:cubicBezTo>
                    <a:pt x="4919" y="481"/>
                    <a:pt x="4935" y="461"/>
                    <a:pt x="4950" y="441"/>
                  </a:cubicBezTo>
                  <a:cubicBezTo>
                    <a:pt x="4438" y="425"/>
                    <a:pt x="3946" y="220"/>
                    <a:pt x="3444" y="89"/>
                  </a:cubicBezTo>
                  <a:cubicBezTo>
                    <a:pt x="3231" y="35"/>
                    <a:pt x="3002" y="1"/>
                    <a:pt x="27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1" name="Google Shape;2011;p10">
              <a:extLst>
                <a:ext uri="{FF2B5EF4-FFF2-40B4-BE49-F238E27FC236}">
                  <a16:creationId xmlns:a16="http://schemas.microsoft.com/office/drawing/2014/main" id="{59157B75-39BD-D306-BDCB-4A68E5CD5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5150" y="3079850"/>
              <a:ext cx="45575" cy="132400"/>
            </a:xfrm>
            <a:custGeom>
              <a:avLst/>
              <a:gdLst>
                <a:gd name="T0" fmla="*/ 1511 w 1823"/>
                <a:gd name="T1" fmla="*/ 0 h 5296"/>
                <a:gd name="T2" fmla="*/ 40 w 1823"/>
                <a:gd name="T3" fmla="*/ 2901 h 5296"/>
                <a:gd name="T4" fmla="*/ 0 w 1823"/>
                <a:gd name="T5" fmla="*/ 2881 h 5296"/>
                <a:gd name="T6" fmla="*/ 0 w 1823"/>
                <a:gd name="T7" fmla="*/ 2881 h 5296"/>
                <a:gd name="T8" fmla="*/ 70 w 1823"/>
                <a:gd name="T9" fmla="*/ 3343 h 5296"/>
                <a:gd name="T10" fmla="*/ 898 w 1823"/>
                <a:gd name="T11" fmla="*/ 5270 h 5296"/>
                <a:gd name="T12" fmla="*/ 964 w 1823"/>
                <a:gd name="T13" fmla="*/ 5296 h 5296"/>
                <a:gd name="T14" fmla="*/ 1822 w 1823"/>
                <a:gd name="T15" fmla="*/ 3228 h 5296"/>
                <a:gd name="T16" fmla="*/ 1757 w 1823"/>
                <a:gd name="T17" fmla="*/ 3032 h 5296"/>
                <a:gd name="T18" fmla="*/ 1531 w 1823"/>
                <a:gd name="T19" fmla="*/ 111 h 5296"/>
                <a:gd name="T20" fmla="*/ 1511 w 1823"/>
                <a:gd name="T21" fmla="*/ 0 h 5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23" h="5296" extrusionOk="0">
                  <a:moveTo>
                    <a:pt x="1511" y="0"/>
                  </a:moveTo>
                  <a:cubicBezTo>
                    <a:pt x="1039" y="974"/>
                    <a:pt x="582" y="1973"/>
                    <a:pt x="40" y="2901"/>
                  </a:cubicBezTo>
                  <a:cubicBezTo>
                    <a:pt x="25" y="2891"/>
                    <a:pt x="15" y="2886"/>
                    <a:pt x="0" y="2881"/>
                  </a:cubicBezTo>
                  <a:cubicBezTo>
                    <a:pt x="15" y="3037"/>
                    <a:pt x="40" y="3187"/>
                    <a:pt x="70" y="3343"/>
                  </a:cubicBezTo>
                  <a:cubicBezTo>
                    <a:pt x="216" y="4031"/>
                    <a:pt x="542" y="4658"/>
                    <a:pt x="898" y="5270"/>
                  </a:cubicBezTo>
                  <a:cubicBezTo>
                    <a:pt x="924" y="5280"/>
                    <a:pt x="944" y="5291"/>
                    <a:pt x="964" y="5296"/>
                  </a:cubicBezTo>
                  <a:cubicBezTo>
                    <a:pt x="1230" y="4613"/>
                    <a:pt x="1506" y="3890"/>
                    <a:pt x="1822" y="3228"/>
                  </a:cubicBezTo>
                  <a:cubicBezTo>
                    <a:pt x="1797" y="3162"/>
                    <a:pt x="1777" y="3097"/>
                    <a:pt x="1757" y="3032"/>
                  </a:cubicBezTo>
                  <a:cubicBezTo>
                    <a:pt x="1486" y="2093"/>
                    <a:pt x="1692" y="1074"/>
                    <a:pt x="1531" y="111"/>
                  </a:cubicBezTo>
                  <a:cubicBezTo>
                    <a:pt x="1526" y="75"/>
                    <a:pt x="1516" y="40"/>
                    <a:pt x="15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2" name="Google Shape;2012;p10">
              <a:extLst>
                <a:ext uri="{FF2B5EF4-FFF2-40B4-BE49-F238E27FC236}">
                  <a16:creationId xmlns:a16="http://schemas.microsoft.com/office/drawing/2014/main" id="{6E2D228F-90DE-782B-A9DF-BCBAE24FE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1875" y="3240050"/>
              <a:ext cx="246350" cy="67200"/>
            </a:xfrm>
            <a:custGeom>
              <a:avLst/>
              <a:gdLst>
                <a:gd name="T0" fmla="*/ 3220 w 9854"/>
                <a:gd name="T1" fmla="*/ 0 h 2688"/>
                <a:gd name="T2" fmla="*/ 1 w 9854"/>
                <a:gd name="T3" fmla="*/ 679 h 2688"/>
                <a:gd name="T4" fmla="*/ 51 w 9854"/>
                <a:gd name="T5" fmla="*/ 770 h 2688"/>
                <a:gd name="T6" fmla="*/ 2102 w 9854"/>
                <a:gd name="T7" fmla="*/ 543 h 2688"/>
                <a:gd name="T8" fmla="*/ 4172 w 9854"/>
                <a:gd name="T9" fmla="*/ 945 h 2688"/>
                <a:gd name="T10" fmla="*/ 5588 w 9854"/>
                <a:gd name="T11" fmla="*/ 1453 h 2688"/>
                <a:gd name="T12" fmla="*/ 5612 w 9854"/>
                <a:gd name="T13" fmla="*/ 1452 h 2688"/>
                <a:gd name="T14" fmla="*/ 6636 w 9854"/>
                <a:gd name="T15" fmla="*/ 1286 h 2688"/>
                <a:gd name="T16" fmla="*/ 6682 w 9854"/>
                <a:gd name="T17" fmla="*/ 1287 h 2688"/>
                <a:gd name="T18" fmla="*/ 8172 w 9854"/>
                <a:gd name="T19" fmla="*/ 2587 h 2688"/>
                <a:gd name="T20" fmla="*/ 8223 w 9854"/>
                <a:gd name="T21" fmla="*/ 2687 h 2688"/>
                <a:gd name="T22" fmla="*/ 9854 w 9854"/>
                <a:gd name="T23" fmla="*/ 2316 h 2688"/>
                <a:gd name="T24" fmla="*/ 9452 w 9854"/>
                <a:gd name="T25" fmla="*/ 1794 h 2688"/>
                <a:gd name="T26" fmla="*/ 8499 w 9854"/>
                <a:gd name="T27" fmla="*/ 449 h 2688"/>
                <a:gd name="T28" fmla="*/ 7986 w 9854"/>
                <a:gd name="T29" fmla="*/ 340 h 2688"/>
                <a:gd name="T30" fmla="*/ 6742 w 9854"/>
                <a:gd name="T31" fmla="*/ 544 h 2688"/>
                <a:gd name="T32" fmla="*/ 6511 w 9854"/>
                <a:gd name="T33" fmla="*/ 557 h 2688"/>
                <a:gd name="T34" fmla="*/ 5176 w 9854"/>
                <a:gd name="T35" fmla="*/ 198 h 2688"/>
                <a:gd name="T36" fmla="*/ 3785 w 9854"/>
                <a:gd name="T37" fmla="*/ 12 h 2688"/>
                <a:gd name="T38" fmla="*/ 3220 w 9854"/>
                <a:gd name="T39" fmla="*/ 0 h 2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854" h="2688" extrusionOk="0">
                  <a:moveTo>
                    <a:pt x="3220" y="0"/>
                  </a:moveTo>
                  <a:cubicBezTo>
                    <a:pt x="2102" y="0"/>
                    <a:pt x="971" y="147"/>
                    <a:pt x="1" y="679"/>
                  </a:cubicBezTo>
                  <a:lnTo>
                    <a:pt x="51" y="770"/>
                  </a:lnTo>
                  <a:cubicBezTo>
                    <a:pt x="732" y="640"/>
                    <a:pt x="1424" y="543"/>
                    <a:pt x="2102" y="543"/>
                  </a:cubicBezTo>
                  <a:cubicBezTo>
                    <a:pt x="2817" y="543"/>
                    <a:pt x="3517" y="652"/>
                    <a:pt x="4172" y="945"/>
                  </a:cubicBezTo>
                  <a:cubicBezTo>
                    <a:pt x="4636" y="1153"/>
                    <a:pt x="5086" y="1453"/>
                    <a:pt x="5588" y="1453"/>
                  </a:cubicBezTo>
                  <a:cubicBezTo>
                    <a:pt x="5596" y="1453"/>
                    <a:pt x="5604" y="1453"/>
                    <a:pt x="5612" y="1452"/>
                  </a:cubicBezTo>
                  <a:cubicBezTo>
                    <a:pt x="5959" y="1443"/>
                    <a:pt x="6291" y="1286"/>
                    <a:pt x="6636" y="1286"/>
                  </a:cubicBezTo>
                  <a:cubicBezTo>
                    <a:pt x="6651" y="1286"/>
                    <a:pt x="6666" y="1286"/>
                    <a:pt x="6682" y="1287"/>
                  </a:cubicBezTo>
                  <a:cubicBezTo>
                    <a:pt x="7379" y="1302"/>
                    <a:pt x="7881" y="1959"/>
                    <a:pt x="8172" y="2587"/>
                  </a:cubicBezTo>
                  <a:cubicBezTo>
                    <a:pt x="8187" y="2622"/>
                    <a:pt x="8207" y="2657"/>
                    <a:pt x="8223" y="2687"/>
                  </a:cubicBezTo>
                  <a:cubicBezTo>
                    <a:pt x="8760" y="2522"/>
                    <a:pt x="9302" y="2401"/>
                    <a:pt x="9854" y="2316"/>
                  </a:cubicBezTo>
                  <a:cubicBezTo>
                    <a:pt x="9698" y="2160"/>
                    <a:pt x="9563" y="1984"/>
                    <a:pt x="9452" y="1794"/>
                  </a:cubicBezTo>
                  <a:cubicBezTo>
                    <a:pt x="9171" y="1312"/>
                    <a:pt x="8995" y="700"/>
                    <a:pt x="8499" y="449"/>
                  </a:cubicBezTo>
                  <a:cubicBezTo>
                    <a:pt x="8335" y="369"/>
                    <a:pt x="8163" y="340"/>
                    <a:pt x="7986" y="340"/>
                  </a:cubicBezTo>
                  <a:cubicBezTo>
                    <a:pt x="7582" y="340"/>
                    <a:pt x="7154" y="492"/>
                    <a:pt x="6742" y="544"/>
                  </a:cubicBezTo>
                  <a:cubicBezTo>
                    <a:pt x="6662" y="553"/>
                    <a:pt x="6585" y="557"/>
                    <a:pt x="6511" y="557"/>
                  </a:cubicBezTo>
                  <a:cubicBezTo>
                    <a:pt x="6022" y="557"/>
                    <a:pt x="5646" y="372"/>
                    <a:pt x="5176" y="198"/>
                  </a:cubicBezTo>
                  <a:cubicBezTo>
                    <a:pt x="4729" y="37"/>
                    <a:pt x="4272" y="32"/>
                    <a:pt x="3785" y="12"/>
                  </a:cubicBezTo>
                  <a:cubicBezTo>
                    <a:pt x="3598" y="5"/>
                    <a:pt x="3409" y="0"/>
                    <a:pt x="322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3" name="Google Shape;2013;p10">
              <a:extLst>
                <a:ext uri="{FF2B5EF4-FFF2-40B4-BE49-F238E27FC236}">
                  <a16:creationId xmlns:a16="http://schemas.microsoft.com/office/drawing/2014/main" id="{5B4D47AF-5F6B-F335-19EA-E3E16B3C8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5700" y="3234950"/>
              <a:ext cx="57500" cy="94750"/>
            </a:xfrm>
            <a:custGeom>
              <a:avLst/>
              <a:gdLst>
                <a:gd name="T0" fmla="*/ 0 w 2300"/>
                <a:gd name="T1" fmla="*/ 0 h 3790"/>
                <a:gd name="T2" fmla="*/ 0 w 2300"/>
                <a:gd name="T3" fmla="*/ 0 h 3790"/>
                <a:gd name="T4" fmla="*/ 131 w 2300"/>
                <a:gd name="T5" fmla="*/ 2515 h 3790"/>
                <a:gd name="T6" fmla="*/ 101 w 2300"/>
                <a:gd name="T7" fmla="*/ 2520 h 3790"/>
                <a:gd name="T8" fmla="*/ 814 w 2300"/>
                <a:gd name="T9" fmla="*/ 3047 h 3790"/>
                <a:gd name="T10" fmla="*/ 2189 w 2300"/>
                <a:gd name="T11" fmla="*/ 3790 h 3790"/>
                <a:gd name="T12" fmla="*/ 2279 w 2300"/>
                <a:gd name="T13" fmla="*/ 3749 h 3790"/>
                <a:gd name="T14" fmla="*/ 2179 w 2300"/>
                <a:gd name="T15" fmla="*/ 2540 h 3790"/>
                <a:gd name="T16" fmla="*/ 1009 w 2300"/>
                <a:gd name="T17" fmla="*/ 1501 h 3790"/>
                <a:gd name="T18" fmla="*/ 0 w 2300"/>
                <a:gd name="T19" fmla="*/ 0 h 3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00" h="3790" extrusionOk="0">
                  <a:moveTo>
                    <a:pt x="0" y="0"/>
                  </a:moveTo>
                  <a:lnTo>
                    <a:pt x="0" y="0"/>
                  </a:lnTo>
                  <a:cubicBezTo>
                    <a:pt x="96" y="823"/>
                    <a:pt x="171" y="1687"/>
                    <a:pt x="131" y="2515"/>
                  </a:cubicBezTo>
                  <a:cubicBezTo>
                    <a:pt x="121" y="2515"/>
                    <a:pt x="111" y="2520"/>
                    <a:pt x="101" y="2520"/>
                  </a:cubicBezTo>
                  <a:cubicBezTo>
                    <a:pt x="307" y="2736"/>
                    <a:pt x="548" y="2911"/>
                    <a:pt x="814" y="3047"/>
                  </a:cubicBezTo>
                  <a:cubicBezTo>
                    <a:pt x="1275" y="3283"/>
                    <a:pt x="1863" y="3428"/>
                    <a:pt x="2189" y="3790"/>
                  </a:cubicBezTo>
                  <a:cubicBezTo>
                    <a:pt x="2219" y="3780"/>
                    <a:pt x="2249" y="3765"/>
                    <a:pt x="2279" y="3749"/>
                  </a:cubicBezTo>
                  <a:cubicBezTo>
                    <a:pt x="2299" y="3358"/>
                    <a:pt x="2244" y="2931"/>
                    <a:pt x="2179" y="2540"/>
                  </a:cubicBezTo>
                  <a:cubicBezTo>
                    <a:pt x="1717" y="2284"/>
                    <a:pt x="1315" y="1922"/>
                    <a:pt x="1009" y="1501"/>
                  </a:cubicBezTo>
                  <a:cubicBezTo>
                    <a:pt x="663" y="1029"/>
                    <a:pt x="382" y="437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4" name="Google Shape;2014;p10">
              <a:extLst>
                <a:ext uri="{FF2B5EF4-FFF2-40B4-BE49-F238E27FC236}">
                  <a16:creationId xmlns:a16="http://schemas.microsoft.com/office/drawing/2014/main" id="{52604999-7AD8-A45D-7F4A-CBCCB8174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725" y="3032150"/>
              <a:ext cx="96275" cy="58750"/>
            </a:xfrm>
            <a:custGeom>
              <a:avLst/>
              <a:gdLst>
                <a:gd name="T0" fmla="*/ 3846 w 3851"/>
                <a:gd name="T1" fmla="*/ 1 h 2350"/>
                <a:gd name="T2" fmla="*/ 152 w 3851"/>
                <a:gd name="T3" fmla="*/ 2084 h 2350"/>
                <a:gd name="T4" fmla="*/ 1 w 3851"/>
                <a:gd name="T5" fmla="*/ 2350 h 2350"/>
                <a:gd name="T6" fmla="*/ 2355 w 3851"/>
                <a:gd name="T7" fmla="*/ 1426 h 2350"/>
                <a:gd name="T8" fmla="*/ 3851 w 3851"/>
                <a:gd name="T9" fmla="*/ 16 h 2350"/>
                <a:gd name="T10" fmla="*/ 3846 w 3851"/>
                <a:gd name="T11" fmla="*/ 1 h 2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1" h="2350" extrusionOk="0">
                  <a:moveTo>
                    <a:pt x="3846" y="1"/>
                  </a:moveTo>
                  <a:cubicBezTo>
                    <a:pt x="2370" y="11"/>
                    <a:pt x="920" y="829"/>
                    <a:pt x="152" y="2084"/>
                  </a:cubicBezTo>
                  <a:cubicBezTo>
                    <a:pt x="96" y="2174"/>
                    <a:pt x="46" y="2260"/>
                    <a:pt x="1" y="2350"/>
                  </a:cubicBezTo>
                  <a:cubicBezTo>
                    <a:pt x="769" y="2049"/>
                    <a:pt x="1592" y="1738"/>
                    <a:pt x="2355" y="1426"/>
                  </a:cubicBezTo>
                  <a:cubicBezTo>
                    <a:pt x="2777" y="874"/>
                    <a:pt x="3279" y="392"/>
                    <a:pt x="3851" y="16"/>
                  </a:cubicBezTo>
                  <a:lnTo>
                    <a:pt x="38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5" name="Google Shape;2015;p10">
              <a:extLst>
                <a:ext uri="{FF2B5EF4-FFF2-40B4-BE49-F238E27FC236}">
                  <a16:creationId xmlns:a16="http://schemas.microsoft.com/office/drawing/2014/main" id="{1D1C5087-1B7E-C44D-5CD0-26009F6F9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7400" y="3060775"/>
              <a:ext cx="123350" cy="158750"/>
            </a:xfrm>
            <a:custGeom>
              <a:avLst/>
              <a:gdLst>
                <a:gd name="T0" fmla="*/ 4678 w 4934"/>
                <a:gd name="T1" fmla="*/ 0 h 6350"/>
                <a:gd name="T2" fmla="*/ 4261 w 4934"/>
                <a:gd name="T3" fmla="*/ 512 h 6350"/>
                <a:gd name="T4" fmla="*/ 3222 w 4934"/>
                <a:gd name="T5" fmla="*/ 1943 h 6350"/>
                <a:gd name="T6" fmla="*/ 1661 w 4934"/>
                <a:gd name="T7" fmla="*/ 2580 h 6350"/>
                <a:gd name="T8" fmla="*/ 0 w 4934"/>
                <a:gd name="T9" fmla="*/ 3875 h 6350"/>
                <a:gd name="T10" fmla="*/ 552 w 4934"/>
                <a:gd name="T11" fmla="*/ 6350 h 6350"/>
                <a:gd name="T12" fmla="*/ 1616 w 4934"/>
                <a:gd name="T13" fmla="*/ 4939 h 6350"/>
                <a:gd name="T14" fmla="*/ 3639 w 4934"/>
                <a:gd name="T15" fmla="*/ 3534 h 6350"/>
                <a:gd name="T16" fmla="*/ 4934 w 4934"/>
                <a:gd name="T17" fmla="*/ 1205 h 6350"/>
                <a:gd name="T18" fmla="*/ 4934 w 4934"/>
                <a:gd name="T19" fmla="*/ 1205 h 6350"/>
                <a:gd name="T20" fmla="*/ 4889 w 4934"/>
                <a:gd name="T21" fmla="*/ 1225 h 6350"/>
                <a:gd name="T22" fmla="*/ 4678 w 4934"/>
                <a:gd name="T23" fmla="*/ 0 h 6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34" h="6350" extrusionOk="0">
                  <a:moveTo>
                    <a:pt x="4678" y="0"/>
                  </a:moveTo>
                  <a:cubicBezTo>
                    <a:pt x="4522" y="156"/>
                    <a:pt x="4387" y="332"/>
                    <a:pt x="4261" y="512"/>
                  </a:cubicBezTo>
                  <a:cubicBezTo>
                    <a:pt x="3930" y="1004"/>
                    <a:pt x="3694" y="1581"/>
                    <a:pt x="3222" y="1943"/>
                  </a:cubicBezTo>
                  <a:cubicBezTo>
                    <a:pt x="2776" y="2289"/>
                    <a:pt x="2188" y="2379"/>
                    <a:pt x="1661" y="2580"/>
                  </a:cubicBezTo>
                  <a:cubicBezTo>
                    <a:pt x="999" y="2841"/>
                    <a:pt x="417" y="3303"/>
                    <a:pt x="0" y="3875"/>
                  </a:cubicBezTo>
                  <a:cubicBezTo>
                    <a:pt x="161" y="4708"/>
                    <a:pt x="346" y="5532"/>
                    <a:pt x="552" y="6350"/>
                  </a:cubicBezTo>
                  <a:cubicBezTo>
                    <a:pt x="788" y="5803"/>
                    <a:pt x="1154" y="5311"/>
                    <a:pt x="1616" y="4939"/>
                  </a:cubicBezTo>
                  <a:cubicBezTo>
                    <a:pt x="2259" y="4422"/>
                    <a:pt x="3067" y="4126"/>
                    <a:pt x="3639" y="3534"/>
                  </a:cubicBezTo>
                  <a:cubicBezTo>
                    <a:pt x="4261" y="2896"/>
                    <a:pt x="4512" y="1993"/>
                    <a:pt x="4934" y="1205"/>
                  </a:cubicBezTo>
                  <a:cubicBezTo>
                    <a:pt x="4919" y="1210"/>
                    <a:pt x="4904" y="1220"/>
                    <a:pt x="4889" y="1225"/>
                  </a:cubicBezTo>
                  <a:cubicBezTo>
                    <a:pt x="4793" y="823"/>
                    <a:pt x="4723" y="412"/>
                    <a:pt x="467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6" name="Google Shape;2016;p10">
              <a:extLst>
                <a:ext uri="{FF2B5EF4-FFF2-40B4-BE49-F238E27FC236}">
                  <a16:creationId xmlns:a16="http://schemas.microsoft.com/office/drawing/2014/main" id="{774E5255-6E7D-8D03-1B3B-7CFECC994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3175" y="3195275"/>
              <a:ext cx="153875" cy="164675"/>
            </a:xfrm>
            <a:custGeom>
              <a:avLst/>
              <a:gdLst>
                <a:gd name="T0" fmla="*/ 6154 w 6155"/>
                <a:gd name="T1" fmla="*/ 1 h 6587"/>
                <a:gd name="T2" fmla="*/ 6154 w 6155"/>
                <a:gd name="T3" fmla="*/ 1 h 6587"/>
                <a:gd name="T4" fmla="*/ 2721 w 6155"/>
                <a:gd name="T5" fmla="*/ 970 h 6587"/>
                <a:gd name="T6" fmla="*/ 2641 w 6155"/>
                <a:gd name="T7" fmla="*/ 1180 h 6587"/>
                <a:gd name="T8" fmla="*/ 2054 w 6155"/>
                <a:gd name="T9" fmla="*/ 3530 h 6587"/>
                <a:gd name="T10" fmla="*/ 437 w 6155"/>
                <a:gd name="T11" fmla="*/ 5803 h 6587"/>
                <a:gd name="T12" fmla="*/ 1 w 6155"/>
                <a:gd name="T13" fmla="*/ 6586 h 6587"/>
                <a:gd name="T14" fmla="*/ 2375 w 6155"/>
                <a:gd name="T15" fmla="*/ 5743 h 6587"/>
                <a:gd name="T16" fmla="*/ 2731 w 6155"/>
                <a:gd name="T17" fmla="*/ 5291 h 6587"/>
                <a:gd name="T18" fmla="*/ 3574 w 6155"/>
                <a:gd name="T19" fmla="*/ 4584 h 6587"/>
                <a:gd name="T20" fmla="*/ 3966 w 6155"/>
                <a:gd name="T21" fmla="*/ 3876 h 6587"/>
                <a:gd name="T22" fmla="*/ 3966 w 6155"/>
                <a:gd name="T23" fmla="*/ 3871 h 6587"/>
                <a:gd name="T24" fmla="*/ 4568 w 6155"/>
                <a:gd name="T25" fmla="*/ 1321 h 6587"/>
                <a:gd name="T26" fmla="*/ 6154 w 6155"/>
                <a:gd name="T27" fmla="*/ 1 h 6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55" h="6587" extrusionOk="0">
                  <a:moveTo>
                    <a:pt x="6154" y="1"/>
                  </a:moveTo>
                  <a:lnTo>
                    <a:pt x="6154" y="1"/>
                  </a:lnTo>
                  <a:cubicBezTo>
                    <a:pt x="5000" y="247"/>
                    <a:pt x="3845" y="588"/>
                    <a:pt x="2721" y="970"/>
                  </a:cubicBezTo>
                  <a:cubicBezTo>
                    <a:pt x="2691" y="1040"/>
                    <a:pt x="2666" y="1105"/>
                    <a:pt x="2641" y="1180"/>
                  </a:cubicBezTo>
                  <a:cubicBezTo>
                    <a:pt x="2370" y="1943"/>
                    <a:pt x="2360" y="2787"/>
                    <a:pt x="2054" y="3530"/>
                  </a:cubicBezTo>
                  <a:cubicBezTo>
                    <a:pt x="1692" y="4393"/>
                    <a:pt x="974" y="5045"/>
                    <a:pt x="437" y="5803"/>
                  </a:cubicBezTo>
                  <a:cubicBezTo>
                    <a:pt x="267" y="6044"/>
                    <a:pt x="116" y="6310"/>
                    <a:pt x="1" y="6586"/>
                  </a:cubicBezTo>
                  <a:cubicBezTo>
                    <a:pt x="769" y="6245"/>
                    <a:pt x="1562" y="5959"/>
                    <a:pt x="2375" y="5743"/>
                  </a:cubicBezTo>
                  <a:cubicBezTo>
                    <a:pt x="2470" y="5577"/>
                    <a:pt x="2591" y="5427"/>
                    <a:pt x="2731" y="5291"/>
                  </a:cubicBezTo>
                  <a:cubicBezTo>
                    <a:pt x="2997" y="5040"/>
                    <a:pt x="3333" y="4860"/>
                    <a:pt x="3574" y="4584"/>
                  </a:cubicBezTo>
                  <a:cubicBezTo>
                    <a:pt x="3765" y="4378"/>
                    <a:pt x="3886" y="4137"/>
                    <a:pt x="3966" y="3876"/>
                  </a:cubicBezTo>
                  <a:lnTo>
                    <a:pt x="3966" y="3871"/>
                  </a:lnTo>
                  <a:cubicBezTo>
                    <a:pt x="4227" y="3063"/>
                    <a:pt x="4132" y="2074"/>
                    <a:pt x="4568" y="1321"/>
                  </a:cubicBezTo>
                  <a:cubicBezTo>
                    <a:pt x="4915" y="714"/>
                    <a:pt x="5542" y="367"/>
                    <a:pt x="6154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7" name="Google Shape;2017;p10">
              <a:extLst>
                <a:ext uri="{FF2B5EF4-FFF2-40B4-BE49-F238E27FC236}">
                  <a16:creationId xmlns:a16="http://schemas.microsoft.com/office/drawing/2014/main" id="{759EF025-1AE7-CD9D-B8B8-3B1457E39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4950" y="3329675"/>
              <a:ext cx="84225" cy="97400"/>
            </a:xfrm>
            <a:custGeom>
              <a:avLst/>
              <a:gdLst>
                <a:gd name="T0" fmla="*/ 2219 w 3369"/>
                <a:gd name="T1" fmla="*/ 1 h 3896"/>
                <a:gd name="T2" fmla="*/ 0 w 3369"/>
                <a:gd name="T3" fmla="*/ 984 h 3896"/>
                <a:gd name="T4" fmla="*/ 311 w 3369"/>
                <a:gd name="T5" fmla="*/ 1140 h 3896"/>
                <a:gd name="T6" fmla="*/ 2159 w 3369"/>
                <a:gd name="T7" fmla="*/ 3876 h 3896"/>
                <a:gd name="T8" fmla="*/ 2164 w 3369"/>
                <a:gd name="T9" fmla="*/ 3896 h 3896"/>
                <a:gd name="T10" fmla="*/ 3368 w 3369"/>
                <a:gd name="T11" fmla="*/ 3625 h 3896"/>
                <a:gd name="T12" fmla="*/ 3363 w 3369"/>
                <a:gd name="T13" fmla="*/ 3604 h 3896"/>
                <a:gd name="T14" fmla="*/ 2379 w 3369"/>
                <a:gd name="T15" fmla="*/ 513 h 3896"/>
                <a:gd name="T16" fmla="*/ 2395 w 3369"/>
                <a:gd name="T17" fmla="*/ 277 h 3896"/>
                <a:gd name="T18" fmla="*/ 2219 w 3369"/>
                <a:gd name="T19" fmla="*/ 1 h 3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69" h="3896" extrusionOk="0">
                  <a:moveTo>
                    <a:pt x="2219" y="1"/>
                  </a:moveTo>
                  <a:cubicBezTo>
                    <a:pt x="1481" y="332"/>
                    <a:pt x="738" y="658"/>
                    <a:pt x="0" y="984"/>
                  </a:cubicBezTo>
                  <a:cubicBezTo>
                    <a:pt x="106" y="1035"/>
                    <a:pt x="211" y="1085"/>
                    <a:pt x="311" y="1140"/>
                  </a:cubicBezTo>
                  <a:cubicBezTo>
                    <a:pt x="1290" y="1687"/>
                    <a:pt x="1757" y="2821"/>
                    <a:pt x="2159" y="3876"/>
                  </a:cubicBezTo>
                  <a:lnTo>
                    <a:pt x="2164" y="3896"/>
                  </a:lnTo>
                  <a:lnTo>
                    <a:pt x="3368" y="3625"/>
                  </a:lnTo>
                  <a:lnTo>
                    <a:pt x="3363" y="3604"/>
                  </a:lnTo>
                  <a:cubicBezTo>
                    <a:pt x="2696" y="2726"/>
                    <a:pt x="2339" y="1617"/>
                    <a:pt x="2379" y="513"/>
                  </a:cubicBezTo>
                  <a:cubicBezTo>
                    <a:pt x="2384" y="437"/>
                    <a:pt x="2389" y="357"/>
                    <a:pt x="2395" y="277"/>
                  </a:cubicBezTo>
                  <a:cubicBezTo>
                    <a:pt x="2349" y="176"/>
                    <a:pt x="2289" y="8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8" name="Google Shape;2018;p10">
              <a:extLst>
                <a:ext uri="{FF2B5EF4-FFF2-40B4-BE49-F238E27FC236}">
                  <a16:creationId xmlns:a16="http://schemas.microsoft.com/office/drawing/2014/main" id="{07ACF8F1-1E0D-A00B-07E0-55CE29F55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750" y="3313750"/>
              <a:ext cx="46450" cy="97650"/>
            </a:xfrm>
            <a:custGeom>
              <a:avLst/>
              <a:gdLst>
                <a:gd name="T0" fmla="*/ 1120 w 1858"/>
                <a:gd name="T1" fmla="*/ 0 h 3906"/>
                <a:gd name="T2" fmla="*/ 964 w 1858"/>
                <a:gd name="T3" fmla="*/ 226 h 3906"/>
                <a:gd name="T4" fmla="*/ 457 w 1858"/>
                <a:gd name="T5" fmla="*/ 1119 h 3906"/>
                <a:gd name="T6" fmla="*/ 507 w 1858"/>
                <a:gd name="T7" fmla="*/ 3905 h 3906"/>
                <a:gd name="T8" fmla="*/ 1828 w 1858"/>
                <a:gd name="T9" fmla="*/ 3629 h 3906"/>
                <a:gd name="T10" fmla="*/ 1858 w 1858"/>
                <a:gd name="T11" fmla="*/ 1847 h 3906"/>
                <a:gd name="T12" fmla="*/ 1858 w 1858"/>
                <a:gd name="T13" fmla="*/ 1847 h 3906"/>
                <a:gd name="T14" fmla="*/ 1818 w 1858"/>
                <a:gd name="T15" fmla="*/ 1862 h 3906"/>
                <a:gd name="T16" fmla="*/ 1120 w 1858"/>
                <a:gd name="T17" fmla="*/ 0 h 3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8" h="3906" extrusionOk="0">
                  <a:moveTo>
                    <a:pt x="1120" y="0"/>
                  </a:moveTo>
                  <a:cubicBezTo>
                    <a:pt x="1070" y="75"/>
                    <a:pt x="1014" y="151"/>
                    <a:pt x="964" y="226"/>
                  </a:cubicBezTo>
                  <a:cubicBezTo>
                    <a:pt x="763" y="522"/>
                    <a:pt x="588" y="818"/>
                    <a:pt x="457" y="1119"/>
                  </a:cubicBezTo>
                  <a:cubicBezTo>
                    <a:pt x="61" y="2003"/>
                    <a:pt x="1" y="2916"/>
                    <a:pt x="507" y="3905"/>
                  </a:cubicBezTo>
                  <a:cubicBezTo>
                    <a:pt x="944" y="3815"/>
                    <a:pt x="1386" y="3719"/>
                    <a:pt x="1828" y="3629"/>
                  </a:cubicBezTo>
                  <a:cubicBezTo>
                    <a:pt x="1541" y="3077"/>
                    <a:pt x="1617" y="2435"/>
                    <a:pt x="1858" y="1847"/>
                  </a:cubicBezTo>
                  <a:cubicBezTo>
                    <a:pt x="1843" y="1852"/>
                    <a:pt x="1833" y="1857"/>
                    <a:pt x="1818" y="1862"/>
                  </a:cubicBezTo>
                  <a:cubicBezTo>
                    <a:pt x="1491" y="1285"/>
                    <a:pt x="1255" y="653"/>
                    <a:pt x="1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9" name="Google Shape;2019;p10">
              <a:extLst>
                <a:ext uri="{FF2B5EF4-FFF2-40B4-BE49-F238E27FC236}">
                  <a16:creationId xmlns:a16="http://schemas.microsoft.com/office/drawing/2014/main" id="{6E550122-9EFB-8E4F-7E2A-7446FF2FF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350" y="3026975"/>
              <a:ext cx="105675" cy="64425"/>
            </a:xfrm>
            <a:custGeom>
              <a:avLst/>
              <a:gdLst>
                <a:gd name="T0" fmla="*/ 3162 w 4227"/>
                <a:gd name="T1" fmla="*/ 1 h 2577"/>
                <a:gd name="T2" fmla="*/ 0 w 4227"/>
                <a:gd name="T3" fmla="*/ 1352 h 2577"/>
                <a:gd name="T4" fmla="*/ 211 w 4227"/>
                <a:gd name="T5" fmla="*/ 2577 h 2577"/>
                <a:gd name="T6" fmla="*/ 256 w 4227"/>
                <a:gd name="T7" fmla="*/ 2557 h 2577"/>
                <a:gd name="T8" fmla="*/ 407 w 4227"/>
                <a:gd name="T9" fmla="*/ 2291 h 2577"/>
                <a:gd name="T10" fmla="*/ 4101 w 4227"/>
                <a:gd name="T11" fmla="*/ 208 h 2577"/>
                <a:gd name="T12" fmla="*/ 4106 w 4227"/>
                <a:gd name="T13" fmla="*/ 223 h 2577"/>
                <a:gd name="T14" fmla="*/ 4226 w 4227"/>
                <a:gd name="T15" fmla="*/ 143 h 2577"/>
                <a:gd name="T16" fmla="*/ 3162 w 4227"/>
                <a:gd name="T17" fmla="*/ 1 h 2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27" h="2577" extrusionOk="0">
                  <a:moveTo>
                    <a:pt x="3162" y="1"/>
                  </a:moveTo>
                  <a:cubicBezTo>
                    <a:pt x="1983" y="1"/>
                    <a:pt x="804" y="498"/>
                    <a:pt x="0" y="1352"/>
                  </a:cubicBezTo>
                  <a:cubicBezTo>
                    <a:pt x="45" y="1764"/>
                    <a:pt x="115" y="2175"/>
                    <a:pt x="211" y="2577"/>
                  </a:cubicBezTo>
                  <a:cubicBezTo>
                    <a:pt x="226" y="2572"/>
                    <a:pt x="241" y="2562"/>
                    <a:pt x="256" y="2557"/>
                  </a:cubicBezTo>
                  <a:cubicBezTo>
                    <a:pt x="301" y="2467"/>
                    <a:pt x="351" y="2381"/>
                    <a:pt x="407" y="2291"/>
                  </a:cubicBezTo>
                  <a:cubicBezTo>
                    <a:pt x="1175" y="1036"/>
                    <a:pt x="2625" y="218"/>
                    <a:pt x="4101" y="208"/>
                  </a:cubicBezTo>
                  <a:lnTo>
                    <a:pt x="4106" y="223"/>
                  </a:lnTo>
                  <a:cubicBezTo>
                    <a:pt x="4146" y="193"/>
                    <a:pt x="4186" y="168"/>
                    <a:pt x="4226" y="143"/>
                  </a:cubicBezTo>
                  <a:cubicBezTo>
                    <a:pt x="3879" y="47"/>
                    <a:pt x="3520" y="1"/>
                    <a:pt x="3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0" name="Google Shape;2020;p10">
              <a:extLst>
                <a:ext uri="{FF2B5EF4-FFF2-40B4-BE49-F238E27FC236}">
                  <a16:creationId xmlns:a16="http://schemas.microsoft.com/office/drawing/2014/main" id="{F517C230-665E-DA40-5F22-873658052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0200" y="3257850"/>
              <a:ext cx="98900" cy="26425"/>
            </a:xfrm>
            <a:custGeom>
              <a:avLst/>
              <a:gdLst>
                <a:gd name="T0" fmla="*/ 1616 w 3956"/>
                <a:gd name="T1" fmla="*/ 1 h 1057"/>
                <a:gd name="T2" fmla="*/ 1270 w 3956"/>
                <a:gd name="T3" fmla="*/ 28 h 1057"/>
                <a:gd name="T4" fmla="*/ 276 w 3956"/>
                <a:gd name="T5" fmla="*/ 243 h 1057"/>
                <a:gd name="T6" fmla="*/ 139 w 3956"/>
                <a:gd name="T7" fmla="*/ 252 h 1057"/>
                <a:gd name="T8" fmla="*/ 46 w 3956"/>
                <a:gd name="T9" fmla="*/ 249 h 1057"/>
                <a:gd name="T10" fmla="*/ 0 w 3956"/>
                <a:gd name="T11" fmla="*/ 309 h 1057"/>
                <a:gd name="T12" fmla="*/ 1586 w 3956"/>
                <a:gd name="T13" fmla="*/ 1057 h 1057"/>
                <a:gd name="T14" fmla="*/ 1938 w 3956"/>
                <a:gd name="T15" fmla="*/ 911 h 1057"/>
                <a:gd name="T16" fmla="*/ 2820 w 3956"/>
                <a:gd name="T17" fmla="*/ 777 h 1057"/>
                <a:gd name="T18" fmla="*/ 3931 w 3956"/>
                <a:gd name="T19" fmla="*/ 951 h 1057"/>
                <a:gd name="T20" fmla="*/ 3956 w 3956"/>
                <a:gd name="T21" fmla="*/ 866 h 1057"/>
                <a:gd name="T22" fmla="*/ 1616 w 3956"/>
                <a:gd name="T23" fmla="*/ 1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56" h="1057" extrusionOk="0">
                  <a:moveTo>
                    <a:pt x="1616" y="1"/>
                  </a:moveTo>
                  <a:cubicBezTo>
                    <a:pt x="1502" y="1"/>
                    <a:pt x="1386" y="9"/>
                    <a:pt x="1270" y="28"/>
                  </a:cubicBezTo>
                  <a:cubicBezTo>
                    <a:pt x="934" y="78"/>
                    <a:pt x="613" y="213"/>
                    <a:pt x="276" y="243"/>
                  </a:cubicBezTo>
                  <a:cubicBezTo>
                    <a:pt x="229" y="249"/>
                    <a:pt x="184" y="252"/>
                    <a:pt x="139" y="252"/>
                  </a:cubicBezTo>
                  <a:cubicBezTo>
                    <a:pt x="108" y="252"/>
                    <a:pt x="77" y="251"/>
                    <a:pt x="46" y="249"/>
                  </a:cubicBezTo>
                  <a:cubicBezTo>
                    <a:pt x="31" y="269"/>
                    <a:pt x="15" y="289"/>
                    <a:pt x="0" y="309"/>
                  </a:cubicBezTo>
                  <a:cubicBezTo>
                    <a:pt x="527" y="555"/>
                    <a:pt x="1054" y="811"/>
                    <a:pt x="1586" y="1057"/>
                  </a:cubicBezTo>
                  <a:cubicBezTo>
                    <a:pt x="1697" y="1001"/>
                    <a:pt x="1812" y="951"/>
                    <a:pt x="1938" y="911"/>
                  </a:cubicBezTo>
                  <a:cubicBezTo>
                    <a:pt x="2233" y="818"/>
                    <a:pt x="2527" y="777"/>
                    <a:pt x="2820" y="777"/>
                  </a:cubicBezTo>
                  <a:cubicBezTo>
                    <a:pt x="3189" y="777"/>
                    <a:pt x="3558" y="842"/>
                    <a:pt x="3931" y="951"/>
                  </a:cubicBezTo>
                  <a:lnTo>
                    <a:pt x="3956" y="866"/>
                  </a:lnTo>
                  <a:cubicBezTo>
                    <a:pt x="3229" y="443"/>
                    <a:pt x="2440" y="1"/>
                    <a:pt x="1616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1" name="Google Shape;2021;p10">
              <a:extLst>
                <a:ext uri="{FF2B5EF4-FFF2-40B4-BE49-F238E27FC236}">
                  <a16:creationId xmlns:a16="http://schemas.microsoft.com/office/drawing/2014/main" id="{662F6876-3B78-ED57-A4CC-CFBC21B39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725" y="3221300"/>
              <a:ext cx="144450" cy="83800"/>
            </a:xfrm>
            <a:custGeom>
              <a:avLst/>
              <a:gdLst>
                <a:gd name="T0" fmla="*/ 2709 w 5778"/>
                <a:gd name="T1" fmla="*/ 0 h 3352"/>
                <a:gd name="T2" fmla="*/ 417 w 5778"/>
                <a:gd name="T3" fmla="*/ 732 h 3352"/>
                <a:gd name="T4" fmla="*/ 1 w 5778"/>
                <a:gd name="T5" fmla="*/ 3352 h 3352"/>
                <a:gd name="T6" fmla="*/ 1301 w 5778"/>
                <a:gd name="T7" fmla="*/ 2473 h 3352"/>
                <a:gd name="T8" fmla="*/ 1772 w 5778"/>
                <a:gd name="T9" fmla="*/ 1650 h 3352"/>
                <a:gd name="T10" fmla="*/ 2773 w 5778"/>
                <a:gd name="T11" fmla="*/ 1271 h 3352"/>
                <a:gd name="T12" fmla="*/ 3439 w 5778"/>
                <a:gd name="T13" fmla="*/ 1359 h 3352"/>
                <a:gd name="T14" fmla="*/ 4945 w 5778"/>
                <a:gd name="T15" fmla="*/ 1711 h 3352"/>
                <a:gd name="T16" fmla="*/ 5778 w 5778"/>
                <a:gd name="T17" fmla="*/ 692 h 3352"/>
                <a:gd name="T18" fmla="*/ 5778 w 5778"/>
                <a:gd name="T19" fmla="*/ 692 h 3352"/>
                <a:gd name="T20" fmla="*/ 5591 w 5778"/>
                <a:gd name="T21" fmla="*/ 696 h 3352"/>
                <a:gd name="T22" fmla="*/ 5185 w 5778"/>
                <a:gd name="T23" fmla="*/ 672 h 3352"/>
                <a:gd name="T24" fmla="*/ 3012 w 5778"/>
                <a:gd name="T25" fmla="*/ 19 h 3352"/>
                <a:gd name="T26" fmla="*/ 2709 w 5778"/>
                <a:gd name="T27" fmla="*/ 0 h 3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78" h="3352" extrusionOk="0">
                  <a:moveTo>
                    <a:pt x="2709" y="0"/>
                  </a:moveTo>
                  <a:cubicBezTo>
                    <a:pt x="1976" y="0"/>
                    <a:pt x="1089" y="297"/>
                    <a:pt x="417" y="732"/>
                  </a:cubicBezTo>
                  <a:cubicBezTo>
                    <a:pt x="307" y="1610"/>
                    <a:pt x="166" y="2489"/>
                    <a:pt x="1" y="3352"/>
                  </a:cubicBezTo>
                  <a:cubicBezTo>
                    <a:pt x="528" y="3176"/>
                    <a:pt x="1009" y="2930"/>
                    <a:pt x="1301" y="2473"/>
                  </a:cubicBezTo>
                  <a:cubicBezTo>
                    <a:pt x="1471" y="2202"/>
                    <a:pt x="1557" y="1881"/>
                    <a:pt x="1772" y="1650"/>
                  </a:cubicBezTo>
                  <a:cubicBezTo>
                    <a:pt x="2022" y="1372"/>
                    <a:pt x="2390" y="1271"/>
                    <a:pt x="2773" y="1271"/>
                  </a:cubicBezTo>
                  <a:cubicBezTo>
                    <a:pt x="2997" y="1271"/>
                    <a:pt x="3226" y="1305"/>
                    <a:pt x="3439" y="1359"/>
                  </a:cubicBezTo>
                  <a:cubicBezTo>
                    <a:pt x="3941" y="1490"/>
                    <a:pt x="4433" y="1695"/>
                    <a:pt x="4945" y="1711"/>
                  </a:cubicBezTo>
                  <a:cubicBezTo>
                    <a:pt x="5221" y="1374"/>
                    <a:pt x="5502" y="1033"/>
                    <a:pt x="5778" y="692"/>
                  </a:cubicBezTo>
                  <a:cubicBezTo>
                    <a:pt x="5716" y="695"/>
                    <a:pt x="5653" y="696"/>
                    <a:pt x="5591" y="696"/>
                  </a:cubicBezTo>
                  <a:cubicBezTo>
                    <a:pt x="5455" y="696"/>
                    <a:pt x="5319" y="689"/>
                    <a:pt x="5185" y="672"/>
                  </a:cubicBezTo>
                  <a:cubicBezTo>
                    <a:pt x="4438" y="566"/>
                    <a:pt x="3765" y="114"/>
                    <a:pt x="3012" y="19"/>
                  </a:cubicBezTo>
                  <a:cubicBezTo>
                    <a:pt x="2915" y="6"/>
                    <a:pt x="2814" y="0"/>
                    <a:pt x="2709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2" name="Google Shape;2022;p10">
              <a:extLst>
                <a:ext uri="{FF2B5EF4-FFF2-40B4-BE49-F238E27FC236}">
                  <a16:creationId xmlns:a16="http://schemas.microsoft.com/office/drawing/2014/main" id="{E437F55D-AECD-1DF5-2332-E69CE0E1A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1200" y="3067800"/>
              <a:ext cx="168425" cy="151725"/>
            </a:xfrm>
            <a:custGeom>
              <a:avLst/>
              <a:gdLst>
                <a:gd name="T0" fmla="*/ 6736 w 6737"/>
                <a:gd name="T1" fmla="*/ 0 h 6069"/>
                <a:gd name="T2" fmla="*/ 6736 w 6737"/>
                <a:gd name="T3" fmla="*/ 0 h 6069"/>
                <a:gd name="T4" fmla="*/ 4382 w 6737"/>
                <a:gd name="T5" fmla="*/ 924 h 6069"/>
                <a:gd name="T6" fmla="*/ 3087 w 6737"/>
                <a:gd name="T7" fmla="*/ 3253 h 6069"/>
                <a:gd name="T8" fmla="*/ 1064 w 6737"/>
                <a:gd name="T9" fmla="*/ 4658 h 6069"/>
                <a:gd name="T10" fmla="*/ 0 w 6737"/>
                <a:gd name="T11" fmla="*/ 6069 h 6069"/>
                <a:gd name="T12" fmla="*/ 3433 w 6737"/>
                <a:gd name="T13" fmla="*/ 5100 h 6069"/>
                <a:gd name="T14" fmla="*/ 4578 w 6737"/>
                <a:gd name="T15" fmla="*/ 4247 h 6069"/>
                <a:gd name="T16" fmla="*/ 5757 w 6737"/>
                <a:gd name="T17" fmla="*/ 1702 h 6069"/>
                <a:gd name="T18" fmla="*/ 6736 w 6737"/>
                <a:gd name="T19" fmla="*/ 0 h 6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37" h="6069" extrusionOk="0">
                  <a:moveTo>
                    <a:pt x="6736" y="0"/>
                  </a:moveTo>
                  <a:lnTo>
                    <a:pt x="6736" y="0"/>
                  </a:lnTo>
                  <a:cubicBezTo>
                    <a:pt x="5973" y="312"/>
                    <a:pt x="5150" y="623"/>
                    <a:pt x="4382" y="924"/>
                  </a:cubicBezTo>
                  <a:cubicBezTo>
                    <a:pt x="3960" y="1712"/>
                    <a:pt x="3709" y="2615"/>
                    <a:pt x="3087" y="3253"/>
                  </a:cubicBezTo>
                  <a:cubicBezTo>
                    <a:pt x="2515" y="3845"/>
                    <a:pt x="1707" y="4141"/>
                    <a:pt x="1064" y="4658"/>
                  </a:cubicBezTo>
                  <a:cubicBezTo>
                    <a:pt x="602" y="5030"/>
                    <a:pt x="236" y="5522"/>
                    <a:pt x="0" y="6069"/>
                  </a:cubicBezTo>
                  <a:cubicBezTo>
                    <a:pt x="1124" y="5687"/>
                    <a:pt x="2279" y="5346"/>
                    <a:pt x="3433" y="5100"/>
                  </a:cubicBezTo>
                  <a:cubicBezTo>
                    <a:pt x="3845" y="4854"/>
                    <a:pt x="4257" y="4598"/>
                    <a:pt x="4578" y="4247"/>
                  </a:cubicBezTo>
                  <a:cubicBezTo>
                    <a:pt x="5210" y="3554"/>
                    <a:pt x="5401" y="2575"/>
                    <a:pt x="5757" y="1702"/>
                  </a:cubicBezTo>
                  <a:cubicBezTo>
                    <a:pt x="6003" y="1100"/>
                    <a:pt x="6335" y="522"/>
                    <a:pt x="67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3" name="Google Shape;2023;p10">
              <a:extLst>
                <a:ext uri="{FF2B5EF4-FFF2-40B4-BE49-F238E27FC236}">
                  <a16:creationId xmlns:a16="http://schemas.microsoft.com/office/drawing/2014/main" id="{B020F265-C85D-C67F-9F7B-998593EAD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100" y="3305075"/>
              <a:ext cx="122625" cy="83350"/>
            </a:xfrm>
            <a:custGeom>
              <a:avLst/>
              <a:gdLst>
                <a:gd name="T0" fmla="*/ 3826 w 4905"/>
                <a:gd name="T1" fmla="*/ 1 h 3334"/>
                <a:gd name="T2" fmla="*/ 3826 w 4905"/>
                <a:gd name="T3" fmla="*/ 1 h 3334"/>
                <a:gd name="T4" fmla="*/ 2611 w 4905"/>
                <a:gd name="T5" fmla="*/ 362 h 3334"/>
                <a:gd name="T6" fmla="*/ 1 w 4905"/>
                <a:gd name="T7" fmla="*/ 3334 h 3334"/>
                <a:gd name="T8" fmla="*/ 1843 w 4905"/>
                <a:gd name="T9" fmla="*/ 2992 h 3334"/>
                <a:gd name="T10" fmla="*/ 2510 w 4905"/>
                <a:gd name="T11" fmla="*/ 1943 h 3334"/>
                <a:gd name="T12" fmla="*/ 3720 w 4905"/>
                <a:gd name="T13" fmla="*/ 1246 h 3334"/>
                <a:gd name="T14" fmla="*/ 4905 w 4905"/>
                <a:gd name="T15" fmla="*/ 76 h 3334"/>
                <a:gd name="T16" fmla="*/ 3821 w 4905"/>
                <a:gd name="T17" fmla="*/ 36 h 3334"/>
                <a:gd name="T18" fmla="*/ 3826 w 4905"/>
                <a:gd name="T19" fmla="*/ 1 h 3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05" h="3334" extrusionOk="0">
                  <a:moveTo>
                    <a:pt x="3826" y="1"/>
                  </a:moveTo>
                  <a:lnTo>
                    <a:pt x="3826" y="1"/>
                  </a:lnTo>
                  <a:cubicBezTo>
                    <a:pt x="3429" y="136"/>
                    <a:pt x="3002" y="237"/>
                    <a:pt x="2611" y="362"/>
                  </a:cubicBezTo>
                  <a:cubicBezTo>
                    <a:pt x="1271" y="799"/>
                    <a:pt x="6" y="1923"/>
                    <a:pt x="1" y="3334"/>
                  </a:cubicBezTo>
                  <a:cubicBezTo>
                    <a:pt x="618" y="3218"/>
                    <a:pt x="1231" y="3103"/>
                    <a:pt x="1843" y="2992"/>
                  </a:cubicBezTo>
                  <a:cubicBezTo>
                    <a:pt x="1853" y="2571"/>
                    <a:pt x="2159" y="2189"/>
                    <a:pt x="2510" y="1943"/>
                  </a:cubicBezTo>
                  <a:cubicBezTo>
                    <a:pt x="2892" y="1677"/>
                    <a:pt x="3344" y="1517"/>
                    <a:pt x="3720" y="1246"/>
                  </a:cubicBezTo>
                  <a:cubicBezTo>
                    <a:pt x="4167" y="929"/>
                    <a:pt x="4513" y="463"/>
                    <a:pt x="4905" y="76"/>
                  </a:cubicBezTo>
                  <a:cubicBezTo>
                    <a:pt x="4548" y="51"/>
                    <a:pt x="4177" y="61"/>
                    <a:pt x="3821" y="36"/>
                  </a:cubicBezTo>
                  <a:lnTo>
                    <a:pt x="382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4" name="Google Shape;2024;p10">
              <a:extLst>
                <a:ext uri="{FF2B5EF4-FFF2-40B4-BE49-F238E27FC236}">
                  <a16:creationId xmlns:a16="http://schemas.microsoft.com/office/drawing/2014/main" id="{6D936C87-C4AD-12F2-53C0-B831D8A7C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725" y="3239575"/>
              <a:ext cx="139450" cy="155375"/>
            </a:xfrm>
            <a:custGeom>
              <a:avLst/>
              <a:gdLst>
                <a:gd name="T0" fmla="*/ 5577 w 5578"/>
                <a:gd name="T1" fmla="*/ 1 h 6215"/>
                <a:gd name="T2" fmla="*/ 4884 w 5578"/>
                <a:gd name="T3" fmla="*/ 588 h 6215"/>
                <a:gd name="T4" fmla="*/ 4127 w 5578"/>
                <a:gd name="T5" fmla="*/ 1406 h 6215"/>
                <a:gd name="T6" fmla="*/ 2992 w 5578"/>
                <a:gd name="T7" fmla="*/ 1687 h 6215"/>
                <a:gd name="T8" fmla="*/ 2144 w 5578"/>
                <a:gd name="T9" fmla="*/ 2099 h 6215"/>
                <a:gd name="T10" fmla="*/ 2144 w 5578"/>
                <a:gd name="T11" fmla="*/ 2104 h 6215"/>
                <a:gd name="T12" fmla="*/ 1752 w 5578"/>
                <a:gd name="T13" fmla="*/ 2812 h 6215"/>
                <a:gd name="T14" fmla="*/ 909 w 5578"/>
                <a:gd name="T15" fmla="*/ 3519 h 6215"/>
                <a:gd name="T16" fmla="*/ 553 w 5578"/>
                <a:gd name="T17" fmla="*/ 3971 h 6215"/>
                <a:gd name="T18" fmla="*/ 1 w 5578"/>
                <a:gd name="T19" fmla="*/ 6215 h 6215"/>
                <a:gd name="T20" fmla="*/ 1336 w 5578"/>
                <a:gd name="T21" fmla="*/ 5954 h 6215"/>
                <a:gd name="T22" fmla="*/ 3946 w 5578"/>
                <a:gd name="T23" fmla="*/ 2982 h 6215"/>
                <a:gd name="T24" fmla="*/ 5161 w 5578"/>
                <a:gd name="T25" fmla="*/ 2621 h 6215"/>
                <a:gd name="T26" fmla="*/ 5577 w 5578"/>
                <a:gd name="T27" fmla="*/ 1 h 6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78" h="6215" extrusionOk="0">
                  <a:moveTo>
                    <a:pt x="5577" y="1"/>
                  </a:moveTo>
                  <a:cubicBezTo>
                    <a:pt x="5301" y="176"/>
                    <a:pt x="5060" y="377"/>
                    <a:pt x="4884" y="588"/>
                  </a:cubicBezTo>
                  <a:cubicBezTo>
                    <a:pt x="4644" y="874"/>
                    <a:pt x="4443" y="1210"/>
                    <a:pt x="4127" y="1406"/>
                  </a:cubicBezTo>
                  <a:cubicBezTo>
                    <a:pt x="3790" y="1607"/>
                    <a:pt x="3379" y="1622"/>
                    <a:pt x="2992" y="1687"/>
                  </a:cubicBezTo>
                  <a:cubicBezTo>
                    <a:pt x="2681" y="1742"/>
                    <a:pt x="2345" y="1863"/>
                    <a:pt x="2144" y="2099"/>
                  </a:cubicBezTo>
                  <a:lnTo>
                    <a:pt x="2144" y="2104"/>
                  </a:lnTo>
                  <a:cubicBezTo>
                    <a:pt x="2064" y="2365"/>
                    <a:pt x="1943" y="2606"/>
                    <a:pt x="1752" y="2812"/>
                  </a:cubicBezTo>
                  <a:cubicBezTo>
                    <a:pt x="1511" y="3088"/>
                    <a:pt x="1175" y="3268"/>
                    <a:pt x="909" y="3519"/>
                  </a:cubicBezTo>
                  <a:cubicBezTo>
                    <a:pt x="769" y="3655"/>
                    <a:pt x="648" y="3805"/>
                    <a:pt x="553" y="3971"/>
                  </a:cubicBezTo>
                  <a:cubicBezTo>
                    <a:pt x="161" y="4613"/>
                    <a:pt x="66" y="5442"/>
                    <a:pt x="1" y="6215"/>
                  </a:cubicBezTo>
                  <a:cubicBezTo>
                    <a:pt x="447" y="6124"/>
                    <a:pt x="894" y="6039"/>
                    <a:pt x="1336" y="5954"/>
                  </a:cubicBezTo>
                  <a:cubicBezTo>
                    <a:pt x="1341" y="4543"/>
                    <a:pt x="2606" y="3419"/>
                    <a:pt x="3946" y="2982"/>
                  </a:cubicBezTo>
                  <a:cubicBezTo>
                    <a:pt x="4337" y="2857"/>
                    <a:pt x="4764" y="2756"/>
                    <a:pt x="5161" y="2621"/>
                  </a:cubicBezTo>
                  <a:cubicBezTo>
                    <a:pt x="5326" y="1758"/>
                    <a:pt x="5467" y="879"/>
                    <a:pt x="55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5" name="Google Shape;2025;p10">
              <a:extLst>
                <a:ext uri="{FF2B5EF4-FFF2-40B4-BE49-F238E27FC236}">
                  <a16:creationId xmlns:a16="http://schemas.microsoft.com/office/drawing/2014/main" id="{D54AF5A5-568D-7B7B-A947-12D5FFF44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725" y="3157650"/>
              <a:ext cx="86500" cy="202675"/>
            </a:xfrm>
            <a:custGeom>
              <a:avLst/>
              <a:gdLst>
                <a:gd name="T0" fmla="*/ 2907 w 3460"/>
                <a:gd name="T1" fmla="*/ 0 h 8107"/>
                <a:gd name="T2" fmla="*/ 2315 w 3460"/>
                <a:gd name="T3" fmla="*/ 1220 h 8107"/>
                <a:gd name="T4" fmla="*/ 1938 w 3460"/>
                <a:gd name="T5" fmla="*/ 3338 h 8107"/>
                <a:gd name="T6" fmla="*/ 749 w 3460"/>
                <a:gd name="T7" fmla="*/ 5301 h 8107"/>
                <a:gd name="T8" fmla="*/ 1 w 3460"/>
                <a:gd name="T9" fmla="*/ 6244 h 8107"/>
                <a:gd name="T10" fmla="*/ 699 w 3460"/>
                <a:gd name="T11" fmla="*/ 8106 h 8107"/>
                <a:gd name="T12" fmla="*/ 739 w 3460"/>
                <a:gd name="T13" fmla="*/ 8091 h 8107"/>
                <a:gd name="T14" fmla="*/ 1175 w 3460"/>
                <a:gd name="T15" fmla="*/ 7308 h 8107"/>
                <a:gd name="T16" fmla="*/ 2792 w 3460"/>
                <a:gd name="T17" fmla="*/ 5035 h 8107"/>
                <a:gd name="T18" fmla="*/ 3379 w 3460"/>
                <a:gd name="T19" fmla="*/ 2685 h 8107"/>
                <a:gd name="T20" fmla="*/ 3459 w 3460"/>
                <a:gd name="T21" fmla="*/ 2475 h 8107"/>
                <a:gd name="T22" fmla="*/ 2907 w 3460"/>
                <a:gd name="T23" fmla="*/ 0 h 8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60" h="8107" extrusionOk="0">
                  <a:moveTo>
                    <a:pt x="2907" y="0"/>
                  </a:moveTo>
                  <a:cubicBezTo>
                    <a:pt x="2636" y="367"/>
                    <a:pt x="2435" y="783"/>
                    <a:pt x="2315" y="1220"/>
                  </a:cubicBezTo>
                  <a:cubicBezTo>
                    <a:pt x="2129" y="1913"/>
                    <a:pt x="2149" y="2650"/>
                    <a:pt x="1938" y="3338"/>
                  </a:cubicBezTo>
                  <a:cubicBezTo>
                    <a:pt x="1707" y="4076"/>
                    <a:pt x="1241" y="4693"/>
                    <a:pt x="749" y="5301"/>
                  </a:cubicBezTo>
                  <a:cubicBezTo>
                    <a:pt x="498" y="5612"/>
                    <a:pt x="237" y="5923"/>
                    <a:pt x="1" y="6244"/>
                  </a:cubicBezTo>
                  <a:cubicBezTo>
                    <a:pt x="136" y="6897"/>
                    <a:pt x="372" y="7529"/>
                    <a:pt x="699" y="8106"/>
                  </a:cubicBezTo>
                  <a:cubicBezTo>
                    <a:pt x="714" y="8101"/>
                    <a:pt x="724" y="8096"/>
                    <a:pt x="739" y="8091"/>
                  </a:cubicBezTo>
                  <a:cubicBezTo>
                    <a:pt x="854" y="7815"/>
                    <a:pt x="1005" y="7549"/>
                    <a:pt x="1175" y="7308"/>
                  </a:cubicBezTo>
                  <a:cubicBezTo>
                    <a:pt x="1712" y="6550"/>
                    <a:pt x="2430" y="5898"/>
                    <a:pt x="2792" y="5035"/>
                  </a:cubicBezTo>
                  <a:cubicBezTo>
                    <a:pt x="3098" y="4292"/>
                    <a:pt x="3108" y="3448"/>
                    <a:pt x="3379" y="2685"/>
                  </a:cubicBezTo>
                  <a:cubicBezTo>
                    <a:pt x="3404" y="2610"/>
                    <a:pt x="3429" y="2545"/>
                    <a:pt x="3459" y="2475"/>
                  </a:cubicBezTo>
                  <a:cubicBezTo>
                    <a:pt x="3253" y="1657"/>
                    <a:pt x="3068" y="833"/>
                    <a:pt x="2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6" name="Google Shape;2026;p10">
              <a:extLst>
                <a:ext uri="{FF2B5EF4-FFF2-40B4-BE49-F238E27FC236}">
                  <a16:creationId xmlns:a16="http://schemas.microsoft.com/office/drawing/2014/main" id="{155DB74C-8991-EE62-9592-BBCA2469D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275" y="3338850"/>
              <a:ext cx="67275" cy="65650"/>
            </a:xfrm>
            <a:custGeom>
              <a:avLst/>
              <a:gdLst>
                <a:gd name="T0" fmla="*/ 2691 w 2691"/>
                <a:gd name="T1" fmla="*/ 0 h 2626"/>
                <a:gd name="T2" fmla="*/ 2691 w 2691"/>
                <a:gd name="T3" fmla="*/ 0 h 2626"/>
                <a:gd name="T4" fmla="*/ 317 w 2691"/>
                <a:gd name="T5" fmla="*/ 843 h 2626"/>
                <a:gd name="T6" fmla="*/ 287 w 2691"/>
                <a:gd name="T7" fmla="*/ 2625 h 2626"/>
                <a:gd name="T8" fmla="*/ 2139 w 2691"/>
                <a:gd name="T9" fmla="*/ 2244 h 2626"/>
                <a:gd name="T10" fmla="*/ 2691 w 2691"/>
                <a:gd name="T11" fmla="*/ 0 h 2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1" h="2626" extrusionOk="0">
                  <a:moveTo>
                    <a:pt x="2691" y="0"/>
                  </a:moveTo>
                  <a:lnTo>
                    <a:pt x="2691" y="0"/>
                  </a:lnTo>
                  <a:cubicBezTo>
                    <a:pt x="1878" y="216"/>
                    <a:pt x="1085" y="502"/>
                    <a:pt x="317" y="843"/>
                  </a:cubicBezTo>
                  <a:cubicBezTo>
                    <a:pt x="76" y="1431"/>
                    <a:pt x="0" y="2073"/>
                    <a:pt x="287" y="2625"/>
                  </a:cubicBezTo>
                  <a:cubicBezTo>
                    <a:pt x="904" y="2495"/>
                    <a:pt x="1521" y="2364"/>
                    <a:pt x="2139" y="2244"/>
                  </a:cubicBezTo>
                  <a:cubicBezTo>
                    <a:pt x="2204" y="1471"/>
                    <a:pt x="2299" y="642"/>
                    <a:pt x="2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7" name="Google Shape;2027;p10">
              <a:extLst>
                <a:ext uri="{FF2B5EF4-FFF2-40B4-BE49-F238E27FC236}">
                  <a16:creationId xmlns:a16="http://schemas.microsoft.com/office/drawing/2014/main" id="{815B966D-69C5-F453-BF78-898FFE2CF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7600" y="3160525"/>
              <a:ext cx="87725" cy="181225"/>
            </a:xfrm>
            <a:custGeom>
              <a:avLst/>
              <a:gdLst>
                <a:gd name="T0" fmla="*/ 924 w 3509"/>
                <a:gd name="T1" fmla="*/ 1 h 7249"/>
                <a:gd name="T2" fmla="*/ 66 w 3509"/>
                <a:gd name="T3" fmla="*/ 2069 h 7249"/>
                <a:gd name="T4" fmla="*/ 0 w 3509"/>
                <a:gd name="T5" fmla="*/ 2043 h 7249"/>
                <a:gd name="T6" fmla="*/ 0 w 3509"/>
                <a:gd name="T7" fmla="*/ 2043 h 7249"/>
                <a:gd name="T8" fmla="*/ 1245 w 3509"/>
                <a:gd name="T9" fmla="*/ 4643 h 7249"/>
                <a:gd name="T10" fmla="*/ 2003 w 3509"/>
                <a:gd name="T11" fmla="*/ 7243 h 7249"/>
                <a:gd name="T12" fmla="*/ 2023 w 3509"/>
                <a:gd name="T13" fmla="*/ 7248 h 7249"/>
                <a:gd name="T14" fmla="*/ 2530 w 3509"/>
                <a:gd name="T15" fmla="*/ 6355 h 7249"/>
                <a:gd name="T16" fmla="*/ 2686 w 3509"/>
                <a:gd name="T17" fmla="*/ 6129 h 7249"/>
                <a:gd name="T18" fmla="*/ 3434 w 3509"/>
                <a:gd name="T19" fmla="*/ 5186 h 7249"/>
                <a:gd name="T20" fmla="*/ 2540 w 3509"/>
                <a:gd name="T21" fmla="*/ 2400 h 7249"/>
                <a:gd name="T22" fmla="*/ 924 w 3509"/>
                <a:gd name="T23" fmla="*/ 1 h 7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09" h="7249" extrusionOk="0">
                  <a:moveTo>
                    <a:pt x="924" y="1"/>
                  </a:moveTo>
                  <a:cubicBezTo>
                    <a:pt x="608" y="663"/>
                    <a:pt x="332" y="1386"/>
                    <a:pt x="66" y="2069"/>
                  </a:cubicBezTo>
                  <a:cubicBezTo>
                    <a:pt x="46" y="2064"/>
                    <a:pt x="26" y="2053"/>
                    <a:pt x="0" y="2043"/>
                  </a:cubicBezTo>
                  <a:cubicBezTo>
                    <a:pt x="492" y="2882"/>
                    <a:pt x="1034" y="3700"/>
                    <a:pt x="1245" y="4643"/>
                  </a:cubicBezTo>
                  <a:cubicBezTo>
                    <a:pt x="1446" y="5537"/>
                    <a:pt x="1366" y="6581"/>
                    <a:pt x="2003" y="7243"/>
                  </a:cubicBezTo>
                  <a:lnTo>
                    <a:pt x="2023" y="7248"/>
                  </a:lnTo>
                  <a:cubicBezTo>
                    <a:pt x="2154" y="6947"/>
                    <a:pt x="2329" y="6651"/>
                    <a:pt x="2530" y="6355"/>
                  </a:cubicBezTo>
                  <a:cubicBezTo>
                    <a:pt x="2580" y="6280"/>
                    <a:pt x="2636" y="6204"/>
                    <a:pt x="2686" y="6129"/>
                  </a:cubicBezTo>
                  <a:cubicBezTo>
                    <a:pt x="2922" y="5808"/>
                    <a:pt x="3183" y="5497"/>
                    <a:pt x="3434" y="5186"/>
                  </a:cubicBezTo>
                  <a:cubicBezTo>
                    <a:pt x="3509" y="4152"/>
                    <a:pt x="3148" y="3228"/>
                    <a:pt x="2540" y="2400"/>
                  </a:cubicBezTo>
                  <a:cubicBezTo>
                    <a:pt x="1968" y="1622"/>
                    <a:pt x="1250" y="904"/>
                    <a:pt x="924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8" name="Google Shape;2028;p10">
              <a:extLst>
                <a:ext uri="{FF2B5EF4-FFF2-40B4-BE49-F238E27FC236}">
                  <a16:creationId xmlns:a16="http://schemas.microsoft.com/office/drawing/2014/main" id="{3570562D-7A30-9641-BB09-9140B928A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4225" y="3179975"/>
              <a:ext cx="115225" cy="240325"/>
            </a:xfrm>
            <a:custGeom>
              <a:avLst/>
              <a:gdLst>
                <a:gd name="T0" fmla="*/ 1 w 4609"/>
                <a:gd name="T1" fmla="*/ 1 h 9613"/>
                <a:gd name="T2" fmla="*/ 176 w 4609"/>
                <a:gd name="T3" fmla="*/ 743 h 9613"/>
                <a:gd name="T4" fmla="*/ 2064 w 4609"/>
                <a:gd name="T5" fmla="*/ 3514 h 9613"/>
                <a:gd name="T6" fmla="*/ 2024 w 4609"/>
                <a:gd name="T7" fmla="*/ 6265 h 9613"/>
                <a:gd name="T8" fmla="*/ 2008 w 4609"/>
                <a:gd name="T9" fmla="*/ 6501 h 9613"/>
                <a:gd name="T10" fmla="*/ 2992 w 4609"/>
                <a:gd name="T11" fmla="*/ 9592 h 9613"/>
                <a:gd name="T12" fmla="*/ 2997 w 4609"/>
                <a:gd name="T13" fmla="*/ 9613 h 9613"/>
                <a:gd name="T14" fmla="*/ 4608 w 4609"/>
                <a:gd name="T15" fmla="*/ 9256 h 9613"/>
                <a:gd name="T16" fmla="*/ 4558 w 4609"/>
                <a:gd name="T17" fmla="*/ 6470 h 9613"/>
                <a:gd name="T18" fmla="*/ 4538 w 4609"/>
                <a:gd name="T19" fmla="*/ 6465 h 9613"/>
                <a:gd name="T20" fmla="*/ 3780 w 4609"/>
                <a:gd name="T21" fmla="*/ 3865 h 9613"/>
                <a:gd name="T22" fmla="*/ 2535 w 4609"/>
                <a:gd name="T23" fmla="*/ 1265 h 9613"/>
                <a:gd name="T24" fmla="*/ 1 w 4609"/>
                <a:gd name="T25" fmla="*/ 1 h 9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09" h="9613" extrusionOk="0">
                  <a:moveTo>
                    <a:pt x="1" y="1"/>
                  </a:moveTo>
                  <a:cubicBezTo>
                    <a:pt x="21" y="252"/>
                    <a:pt x="81" y="503"/>
                    <a:pt x="176" y="743"/>
                  </a:cubicBezTo>
                  <a:cubicBezTo>
                    <a:pt x="593" y="1787"/>
                    <a:pt x="1702" y="2450"/>
                    <a:pt x="2064" y="3514"/>
                  </a:cubicBezTo>
                  <a:cubicBezTo>
                    <a:pt x="2365" y="4392"/>
                    <a:pt x="2094" y="5336"/>
                    <a:pt x="2024" y="6265"/>
                  </a:cubicBezTo>
                  <a:cubicBezTo>
                    <a:pt x="2018" y="6345"/>
                    <a:pt x="2013" y="6425"/>
                    <a:pt x="2008" y="6501"/>
                  </a:cubicBezTo>
                  <a:cubicBezTo>
                    <a:pt x="1968" y="7605"/>
                    <a:pt x="2325" y="8714"/>
                    <a:pt x="2992" y="9592"/>
                  </a:cubicBezTo>
                  <a:lnTo>
                    <a:pt x="2997" y="9613"/>
                  </a:lnTo>
                  <a:cubicBezTo>
                    <a:pt x="3534" y="9492"/>
                    <a:pt x="4071" y="9377"/>
                    <a:pt x="4608" y="9256"/>
                  </a:cubicBezTo>
                  <a:cubicBezTo>
                    <a:pt x="4102" y="8267"/>
                    <a:pt x="4162" y="7354"/>
                    <a:pt x="4558" y="6470"/>
                  </a:cubicBezTo>
                  <a:lnTo>
                    <a:pt x="4538" y="6465"/>
                  </a:lnTo>
                  <a:cubicBezTo>
                    <a:pt x="3901" y="5803"/>
                    <a:pt x="3981" y="4759"/>
                    <a:pt x="3780" y="3865"/>
                  </a:cubicBezTo>
                  <a:cubicBezTo>
                    <a:pt x="3569" y="2922"/>
                    <a:pt x="3027" y="2104"/>
                    <a:pt x="2535" y="1265"/>
                  </a:cubicBezTo>
                  <a:cubicBezTo>
                    <a:pt x="1652" y="929"/>
                    <a:pt x="804" y="50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9" name="Google Shape;2029;p10">
              <a:extLst>
                <a:ext uri="{FF2B5EF4-FFF2-40B4-BE49-F238E27FC236}">
                  <a16:creationId xmlns:a16="http://schemas.microsoft.com/office/drawing/2014/main" id="{593EB78A-B81B-E1C6-1EA8-F60B62C02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0550" y="2941775"/>
              <a:ext cx="122375" cy="210625"/>
            </a:xfrm>
            <a:custGeom>
              <a:avLst/>
              <a:gdLst>
                <a:gd name="T0" fmla="*/ 106 w 4895"/>
                <a:gd name="T1" fmla="*/ 0 h 8425"/>
                <a:gd name="T2" fmla="*/ 86 w 4895"/>
                <a:gd name="T3" fmla="*/ 2 h 8425"/>
                <a:gd name="T4" fmla="*/ 1 w 4895"/>
                <a:gd name="T5" fmla="*/ 97 h 8425"/>
                <a:gd name="T6" fmla="*/ 76 w 4895"/>
                <a:gd name="T7" fmla="*/ 102 h 8425"/>
                <a:gd name="T8" fmla="*/ 3203 w 4895"/>
                <a:gd name="T9" fmla="*/ 4765 h 8425"/>
                <a:gd name="T10" fmla="*/ 3384 w 4895"/>
                <a:gd name="T11" fmla="*/ 8404 h 8425"/>
                <a:gd name="T12" fmla="*/ 3424 w 4895"/>
                <a:gd name="T13" fmla="*/ 8424 h 8425"/>
                <a:gd name="T14" fmla="*/ 4895 w 4895"/>
                <a:gd name="T15" fmla="*/ 5523 h 8425"/>
                <a:gd name="T16" fmla="*/ 267 w 4895"/>
                <a:gd name="T17" fmla="*/ 132 h 8425"/>
                <a:gd name="T18" fmla="*/ 106 w 4895"/>
                <a:gd name="T19" fmla="*/ 0 h 8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95" h="8425" extrusionOk="0">
                  <a:moveTo>
                    <a:pt x="106" y="0"/>
                  </a:moveTo>
                  <a:cubicBezTo>
                    <a:pt x="99" y="0"/>
                    <a:pt x="93" y="1"/>
                    <a:pt x="86" y="2"/>
                  </a:cubicBezTo>
                  <a:cubicBezTo>
                    <a:pt x="41" y="17"/>
                    <a:pt x="16" y="52"/>
                    <a:pt x="1" y="97"/>
                  </a:cubicBezTo>
                  <a:lnTo>
                    <a:pt x="76" y="102"/>
                  </a:lnTo>
                  <a:cubicBezTo>
                    <a:pt x="553" y="1929"/>
                    <a:pt x="2621" y="2963"/>
                    <a:pt x="3203" y="4765"/>
                  </a:cubicBezTo>
                  <a:cubicBezTo>
                    <a:pt x="3575" y="5925"/>
                    <a:pt x="3264" y="7190"/>
                    <a:pt x="3384" y="8404"/>
                  </a:cubicBezTo>
                  <a:cubicBezTo>
                    <a:pt x="3399" y="8409"/>
                    <a:pt x="3409" y="8414"/>
                    <a:pt x="3424" y="8424"/>
                  </a:cubicBezTo>
                  <a:cubicBezTo>
                    <a:pt x="3966" y="7496"/>
                    <a:pt x="4423" y="6497"/>
                    <a:pt x="4895" y="5523"/>
                  </a:cubicBezTo>
                  <a:cubicBezTo>
                    <a:pt x="4388" y="2863"/>
                    <a:pt x="1602" y="2231"/>
                    <a:pt x="267" y="132"/>
                  </a:cubicBezTo>
                  <a:cubicBezTo>
                    <a:pt x="226" y="68"/>
                    <a:pt x="172" y="0"/>
                    <a:pt x="10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0" name="Google Shape;2030;p10">
              <a:extLst>
                <a:ext uri="{FF2B5EF4-FFF2-40B4-BE49-F238E27FC236}">
                  <a16:creationId xmlns:a16="http://schemas.microsoft.com/office/drawing/2014/main" id="{B3E1632B-8445-ADDE-0383-2CEC4D6EC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425" y="3297925"/>
              <a:ext cx="93000" cy="56375"/>
            </a:xfrm>
            <a:custGeom>
              <a:avLst/>
              <a:gdLst>
                <a:gd name="T0" fmla="*/ 1632 w 3720"/>
                <a:gd name="T1" fmla="*/ 1 h 2255"/>
                <a:gd name="T2" fmla="*/ 1 w 3720"/>
                <a:gd name="T3" fmla="*/ 372 h 2255"/>
                <a:gd name="T4" fmla="*/ 1060 w 3720"/>
                <a:gd name="T5" fmla="*/ 2013 h 2255"/>
                <a:gd name="T6" fmla="*/ 1501 w 3720"/>
                <a:gd name="T7" fmla="*/ 2254 h 2255"/>
                <a:gd name="T8" fmla="*/ 3720 w 3720"/>
                <a:gd name="T9" fmla="*/ 1271 h 2255"/>
                <a:gd name="T10" fmla="*/ 2345 w 3720"/>
                <a:gd name="T11" fmla="*/ 528 h 2255"/>
                <a:gd name="T12" fmla="*/ 1632 w 3720"/>
                <a:gd name="T13" fmla="*/ 1 h 2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20" h="2255" extrusionOk="0">
                  <a:moveTo>
                    <a:pt x="1632" y="1"/>
                  </a:moveTo>
                  <a:cubicBezTo>
                    <a:pt x="1080" y="86"/>
                    <a:pt x="538" y="207"/>
                    <a:pt x="1" y="372"/>
                  </a:cubicBezTo>
                  <a:cubicBezTo>
                    <a:pt x="277" y="974"/>
                    <a:pt x="518" y="1637"/>
                    <a:pt x="1060" y="2013"/>
                  </a:cubicBezTo>
                  <a:cubicBezTo>
                    <a:pt x="1195" y="2109"/>
                    <a:pt x="1351" y="2179"/>
                    <a:pt x="1501" y="2254"/>
                  </a:cubicBezTo>
                  <a:cubicBezTo>
                    <a:pt x="2239" y="1928"/>
                    <a:pt x="2982" y="1602"/>
                    <a:pt x="3720" y="1271"/>
                  </a:cubicBezTo>
                  <a:cubicBezTo>
                    <a:pt x="3394" y="909"/>
                    <a:pt x="2806" y="764"/>
                    <a:pt x="2345" y="528"/>
                  </a:cubicBezTo>
                  <a:cubicBezTo>
                    <a:pt x="2079" y="392"/>
                    <a:pt x="1838" y="217"/>
                    <a:pt x="1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1" name="Google Shape;2031;p10">
              <a:extLst>
                <a:ext uri="{FF2B5EF4-FFF2-40B4-BE49-F238E27FC236}">
                  <a16:creationId xmlns:a16="http://schemas.microsoft.com/office/drawing/2014/main" id="{1367D7A7-8E03-9778-7E45-74F007357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600" y="3129900"/>
              <a:ext cx="65025" cy="81725"/>
            </a:xfrm>
            <a:custGeom>
              <a:avLst/>
              <a:gdLst>
                <a:gd name="T0" fmla="*/ 302 w 2601"/>
                <a:gd name="T1" fmla="*/ 1 h 3269"/>
                <a:gd name="T2" fmla="*/ 66 w 2601"/>
                <a:gd name="T3" fmla="*/ 2004 h 3269"/>
                <a:gd name="T4" fmla="*/ 2600 w 2601"/>
                <a:gd name="T5" fmla="*/ 3268 h 3269"/>
                <a:gd name="T6" fmla="*/ 1772 w 2601"/>
                <a:gd name="T7" fmla="*/ 1341 h 3269"/>
                <a:gd name="T8" fmla="*/ 1702 w 2601"/>
                <a:gd name="T9" fmla="*/ 879 h 3269"/>
                <a:gd name="T10" fmla="*/ 302 w 2601"/>
                <a:gd name="T11" fmla="*/ 1 h 3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1" h="3269" extrusionOk="0">
                  <a:moveTo>
                    <a:pt x="302" y="1"/>
                  </a:moveTo>
                  <a:cubicBezTo>
                    <a:pt x="146" y="678"/>
                    <a:pt x="0" y="1356"/>
                    <a:pt x="66" y="2004"/>
                  </a:cubicBezTo>
                  <a:cubicBezTo>
                    <a:pt x="869" y="2506"/>
                    <a:pt x="1717" y="2932"/>
                    <a:pt x="2600" y="3268"/>
                  </a:cubicBezTo>
                  <a:cubicBezTo>
                    <a:pt x="2244" y="2656"/>
                    <a:pt x="1918" y="2029"/>
                    <a:pt x="1772" y="1341"/>
                  </a:cubicBezTo>
                  <a:cubicBezTo>
                    <a:pt x="1742" y="1185"/>
                    <a:pt x="1717" y="1035"/>
                    <a:pt x="1702" y="879"/>
                  </a:cubicBezTo>
                  <a:cubicBezTo>
                    <a:pt x="1220" y="613"/>
                    <a:pt x="753" y="317"/>
                    <a:pt x="302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2" name="Google Shape;2032;p10">
              <a:extLst>
                <a:ext uri="{FF2B5EF4-FFF2-40B4-BE49-F238E27FC236}">
                  <a16:creationId xmlns:a16="http://schemas.microsoft.com/office/drawing/2014/main" id="{9D21F6F6-031C-4CF0-5C75-F9D771B37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6800" y="2944200"/>
              <a:ext cx="93125" cy="207700"/>
            </a:xfrm>
            <a:custGeom>
              <a:avLst/>
              <a:gdLst>
                <a:gd name="T0" fmla="*/ 151 w 3725"/>
                <a:gd name="T1" fmla="*/ 0 h 8308"/>
                <a:gd name="T2" fmla="*/ 126 w 3725"/>
                <a:gd name="T3" fmla="*/ 81 h 8308"/>
                <a:gd name="T4" fmla="*/ 703 w 3725"/>
                <a:gd name="T5" fmla="*/ 2620 h 8308"/>
                <a:gd name="T6" fmla="*/ 2309 w 3725"/>
                <a:gd name="T7" fmla="*/ 4503 h 8308"/>
                <a:gd name="T8" fmla="*/ 2134 w 3725"/>
                <a:gd name="T9" fmla="*/ 7429 h 8308"/>
                <a:gd name="T10" fmla="*/ 3534 w 3725"/>
                <a:gd name="T11" fmla="*/ 8307 h 8308"/>
                <a:gd name="T12" fmla="*/ 3353 w 3725"/>
                <a:gd name="T13" fmla="*/ 4668 h 8308"/>
                <a:gd name="T14" fmla="*/ 226 w 3725"/>
                <a:gd name="T15" fmla="*/ 5 h 8308"/>
                <a:gd name="T16" fmla="*/ 151 w 3725"/>
                <a:gd name="T17" fmla="*/ 0 h 8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5" h="8308" extrusionOk="0">
                  <a:moveTo>
                    <a:pt x="151" y="0"/>
                  </a:moveTo>
                  <a:cubicBezTo>
                    <a:pt x="136" y="25"/>
                    <a:pt x="131" y="56"/>
                    <a:pt x="126" y="81"/>
                  </a:cubicBezTo>
                  <a:cubicBezTo>
                    <a:pt x="0" y="894"/>
                    <a:pt x="161" y="1963"/>
                    <a:pt x="703" y="2620"/>
                  </a:cubicBezTo>
                  <a:cubicBezTo>
                    <a:pt x="1255" y="3288"/>
                    <a:pt x="2008" y="3589"/>
                    <a:pt x="2309" y="4503"/>
                  </a:cubicBezTo>
                  <a:cubicBezTo>
                    <a:pt x="2621" y="5441"/>
                    <a:pt x="2359" y="6440"/>
                    <a:pt x="2134" y="7429"/>
                  </a:cubicBezTo>
                  <a:cubicBezTo>
                    <a:pt x="2585" y="7745"/>
                    <a:pt x="3052" y="8041"/>
                    <a:pt x="3534" y="8307"/>
                  </a:cubicBezTo>
                  <a:cubicBezTo>
                    <a:pt x="3414" y="7093"/>
                    <a:pt x="3725" y="5828"/>
                    <a:pt x="3353" y="4668"/>
                  </a:cubicBezTo>
                  <a:cubicBezTo>
                    <a:pt x="2771" y="2866"/>
                    <a:pt x="703" y="1832"/>
                    <a:pt x="226" y="5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3" name="Google Shape;2033;p10">
              <a:extLst>
                <a:ext uri="{FF2B5EF4-FFF2-40B4-BE49-F238E27FC236}">
                  <a16:creationId xmlns:a16="http://schemas.microsoft.com/office/drawing/2014/main" id="{E54E0C78-5803-5247-1E63-C002ED0D1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0300" y="3220225"/>
              <a:ext cx="269700" cy="77725"/>
            </a:xfrm>
            <a:custGeom>
              <a:avLst/>
              <a:gdLst>
                <a:gd name="T0" fmla="*/ 9475 w 10788"/>
                <a:gd name="T1" fmla="*/ 0 h 3109"/>
                <a:gd name="T2" fmla="*/ 8112 w 10788"/>
                <a:gd name="T3" fmla="*/ 273 h 3109"/>
                <a:gd name="T4" fmla="*/ 7838 w 10788"/>
                <a:gd name="T5" fmla="*/ 288 h 3109"/>
                <a:gd name="T6" fmla="*/ 6822 w 10788"/>
                <a:gd name="T7" fmla="*/ 177 h 3109"/>
                <a:gd name="T8" fmla="*/ 5586 w 10788"/>
                <a:gd name="T9" fmla="*/ 95 h 3109"/>
                <a:gd name="T10" fmla="*/ 1 w 10788"/>
                <a:gd name="T11" fmla="*/ 1748 h 3109"/>
                <a:gd name="T12" fmla="*/ 914 w 10788"/>
                <a:gd name="T13" fmla="*/ 1563 h 3109"/>
                <a:gd name="T14" fmla="*/ 864 w 10788"/>
                <a:gd name="T15" fmla="*/ 1472 h 3109"/>
                <a:gd name="T16" fmla="*/ 4083 w 10788"/>
                <a:gd name="T17" fmla="*/ 793 h 3109"/>
                <a:gd name="T18" fmla="*/ 4648 w 10788"/>
                <a:gd name="T19" fmla="*/ 805 h 3109"/>
                <a:gd name="T20" fmla="*/ 6039 w 10788"/>
                <a:gd name="T21" fmla="*/ 991 h 3109"/>
                <a:gd name="T22" fmla="*/ 7374 w 10788"/>
                <a:gd name="T23" fmla="*/ 1350 h 3109"/>
                <a:gd name="T24" fmla="*/ 7605 w 10788"/>
                <a:gd name="T25" fmla="*/ 1337 h 3109"/>
                <a:gd name="T26" fmla="*/ 8849 w 10788"/>
                <a:gd name="T27" fmla="*/ 1133 h 3109"/>
                <a:gd name="T28" fmla="*/ 9362 w 10788"/>
                <a:gd name="T29" fmla="*/ 1242 h 3109"/>
                <a:gd name="T30" fmla="*/ 10315 w 10788"/>
                <a:gd name="T31" fmla="*/ 2587 h 3109"/>
                <a:gd name="T32" fmla="*/ 10717 w 10788"/>
                <a:gd name="T33" fmla="*/ 3109 h 3109"/>
                <a:gd name="T34" fmla="*/ 10747 w 10788"/>
                <a:gd name="T35" fmla="*/ 3104 h 3109"/>
                <a:gd name="T36" fmla="*/ 10616 w 10788"/>
                <a:gd name="T37" fmla="*/ 589 h 3109"/>
                <a:gd name="T38" fmla="*/ 9653 w 10788"/>
                <a:gd name="T39" fmla="*/ 12 h 3109"/>
                <a:gd name="T40" fmla="*/ 9475 w 10788"/>
                <a:gd name="T41" fmla="*/ 0 h 3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88" h="3109" extrusionOk="0">
                  <a:moveTo>
                    <a:pt x="9475" y="0"/>
                  </a:moveTo>
                  <a:cubicBezTo>
                    <a:pt x="9019" y="0"/>
                    <a:pt x="8569" y="215"/>
                    <a:pt x="8112" y="273"/>
                  </a:cubicBezTo>
                  <a:cubicBezTo>
                    <a:pt x="8020" y="283"/>
                    <a:pt x="7929" y="288"/>
                    <a:pt x="7838" y="288"/>
                  </a:cubicBezTo>
                  <a:cubicBezTo>
                    <a:pt x="7499" y="288"/>
                    <a:pt x="7162" y="225"/>
                    <a:pt x="6822" y="177"/>
                  </a:cubicBezTo>
                  <a:cubicBezTo>
                    <a:pt x="6411" y="122"/>
                    <a:pt x="5998" y="95"/>
                    <a:pt x="5586" y="95"/>
                  </a:cubicBezTo>
                  <a:cubicBezTo>
                    <a:pt x="3624" y="95"/>
                    <a:pt x="1681" y="707"/>
                    <a:pt x="1" y="1748"/>
                  </a:cubicBezTo>
                  <a:cubicBezTo>
                    <a:pt x="302" y="1688"/>
                    <a:pt x="608" y="1623"/>
                    <a:pt x="914" y="1563"/>
                  </a:cubicBezTo>
                  <a:lnTo>
                    <a:pt x="864" y="1472"/>
                  </a:lnTo>
                  <a:cubicBezTo>
                    <a:pt x="1834" y="940"/>
                    <a:pt x="2965" y="793"/>
                    <a:pt x="4083" y="793"/>
                  </a:cubicBezTo>
                  <a:cubicBezTo>
                    <a:pt x="4272" y="793"/>
                    <a:pt x="4461" y="798"/>
                    <a:pt x="4648" y="805"/>
                  </a:cubicBezTo>
                  <a:cubicBezTo>
                    <a:pt x="5135" y="825"/>
                    <a:pt x="5592" y="830"/>
                    <a:pt x="6039" y="991"/>
                  </a:cubicBezTo>
                  <a:cubicBezTo>
                    <a:pt x="6509" y="1165"/>
                    <a:pt x="6885" y="1350"/>
                    <a:pt x="7374" y="1350"/>
                  </a:cubicBezTo>
                  <a:cubicBezTo>
                    <a:pt x="7448" y="1350"/>
                    <a:pt x="7525" y="1346"/>
                    <a:pt x="7605" y="1337"/>
                  </a:cubicBezTo>
                  <a:cubicBezTo>
                    <a:pt x="8017" y="1285"/>
                    <a:pt x="8445" y="1133"/>
                    <a:pt x="8849" y="1133"/>
                  </a:cubicBezTo>
                  <a:cubicBezTo>
                    <a:pt x="9026" y="1133"/>
                    <a:pt x="9198" y="1162"/>
                    <a:pt x="9362" y="1242"/>
                  </a:cubicBezTo>
                  <a:cubicBezTo>
                    <a:pt x="9858" y="1493"/>
                    <a:pt x="10034" y="2105"/>
                    <a:pt x="10315" y="2587"/>
                  </a:cubicBezTo>
                  <a:cubicBezTo>
                    <a:pt x="10426" y="2777"/>
                    <a:pt x="10561" y="2953"/>
                    <a:pt x="10717" y="3109"/>
                  </a:cubicBezTo>
                  <a:cubicBezTo>
                    <a:pt x="10727" y="3109"/>
                    <a:pt x="10737" y="3104"/>
                    <a:pt x="10747" y="3104"/>
                  </a:cubicBezTo>
                  <a:cubicBezTo>
                    <a:pt x="10787" y="2276"/>
                    <a:pt x="10712" y="1412"/>
                    <a:pt x="10616" y="589"/>
                  </a:cubicBezTo>
                  <a:cubicBezTo>
                    <a:pt x="10355" y="293"/>
                    <a:pt x="10054" y="67"/>
                    <a:pt x="9653" y="12"/>
                  </a:cubicBezTo>
                  <a:cubicBezTo>
                    <a:pt x="9593" y="4"/>
                    <a:pt x="9534" y="0"/>
                    <a:pt x="94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4" name="Google Shape;2034;p10">
              <a:extLst>
                <a:ext uri="{FF2B5EF4-FFF2-40B4-BE49-F238E27FC236}">
                  <a16:creationId xmlns:a16="http://schemas.microsoft.com/office/drawing/2014/main" id="{E94DA1AA-9789-4CEA-D6F3-43F0FB1F1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600" y="3292150"/>
              <a:ext cx="53725" cy="103925"/>
            </a:xfrm>
            <a:custGeom>
              <a:avLst/>
              <a:gdLst>
                <a:gd name="T0" fmla="*/ 2149 w 2149"/>
                <a:gd name="T1" fmla="*/ 1 h 4157"/>
                <a:gd name="T2" fmla="*/ 1757 w 2149"/>
                <a:gd name="T3" fmla="*/ 709 h 4157"/>
                <a:gd name="T4" fmla="*/ 914 w 2149"/>
                <a:gd name="T5" fmla="*/ 1416 h 4157"/>
                <a:gd name="T6" fmla="*/ 558 w 2149"/>
                <a:gd name="T7" fmla="*/ 1868 h 4157"/>
                <a:gd name="T8" fmla="*/ 6 w 2149"/>
                <a:gd name="T9" fmla="*/ 4112 h 4157"/>
                <a:gd name="T10" fmla="*/ 1 w 2149"/>
                <a:gd name="T11" fmla="*/ 4157 h 4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49" h="4157" fill="none" extrusionOk="0">
                  <a:moveTo>
                    <a:pt x="2149" y="1"/>
                  </a:moveTo>
                  <a:cubicBezTo>
                    <a:pt x="2069" y="262"/>
                    <a:pt x="1948" y="503"/>
                    <a:pt x="1757" y="709"/>
                  </a:cubicBezTo>
                  <a:cubicBezTo>
                    <a:pt x="1516" y="985"/>
                    <a:pt x="1180" y="1165"/>
                    <a:pt x="914" y="1416"/>
                  </a:cubicBezTo>
                  <a:cubicBezTo>
                    <a:pt x="774" y="1552"/>
                    <a:pt x="653" y="1702"/>
                    <a:pt x="558" y="1868"/>
                  </a:cubicBezTo>
                  <a:cubicBezTo>
                    <a:pt x="166" y="2510"/>
                    <a:pt x="71" y="3339"/>
                    <a:pt x="6" y="4112"/>
                  </a:cubicBezTo>
                  <a:cubicBezTo>
                    <a:pt x="6" y="4127"/>
                    <a:pt x="6" y="4142"/>
                    <a:pt x="1" y="415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5" name="Google Shape;2035;p10">
              <a:extLst>
                <a:ext uri="{FF2B5EF4-FFF2-40B4-BE49-F238E27FC236}">
                  <a16:creationId xmlns:a16="http://schemas.microsoft.com/office/drawing/2014/main" id="{8C61D937-C6C3-3251-C280-40CC6A9E4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750" y="3290150"/>
              <a:ext cx="46700" cy="122250"/>
            </a:xfrm>
            <a:custGeom>
              <a:avLst/>
              <a:gdLst>
                <a:gd name="T0" fmla="*/ 523 w 1868"/>
                <a:gd name="T1" fmla="*/ 4889 h 4890"/>
                <a:gd name="T2" fmla="*/ 507 w 1868"/>
                <a:gd name="T3" fmla="*/ 4849 h 4890"/>
                <a:gd name="T4" fmla="*/ 457 w 1868"/>
                <a:gd name="T5" fmla="*/ 2063 h 4890"/>
                <a:gd name="T6" fmla="*/ 964 w 1868"/>
                <a:gd name="T7" fmla="*/ 1170 h 4890"/>
                <a:gd name="T8" fmla="*/ 1120 w 1868"/>
                <a:gd name="T9" fmla="*/ 944 h 4890"/>
                <a:gd name="T10" fmla="*/ 1868 w 1868"/>
                <a:gd name="T11" fmla="*/ 1 h 4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8" h="4890" fill="none" extrusionOk="0">
                  <a:moveTo>
                    <a:pt x="523" y="4889"/>
                  </a:moveTo>
                  <a:cubicBezTo>
                    <a:pt x="517" y="4874"/>
                    <a:pt x="507" y="4864"/>
                    <a:pt x="507" y="4849"/>
                  </a:cubicBezTo>
                  <a:cubicBezTo>
                    <a:pt x="1" y="3860"/>
                    <a:pt x="61" y="2947"/>
                    <a:pt x="457" y="2063"/>
                  </a:cubicBezTo>
                  <a:cubicBezTo>
                    <a:pt x="588" y="1762"/>
                    <a:pt x="763" y="1466"/>
                    <a:pt x="964" y="1170"/>
                  </a:cubicBezTo>
                  <a:cubicBezTo>
                    <a:pt x="1014" y="1095"/>
                    <a:pt x="1070" y="1019"/>
                    <a:pt x="1120" y="944"/>
                  </a:cubicBezTo>
                  <a:cubicBezTo>
                    <a:pt x="1356" y="623"/>
                    <a:pt x="1617" y="312"/>
                    <a:pt x="1868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6" name="Google Shape;2036;p10">
              <a:extLst>
                <a:ext uri="{FF2B5EF4-FFF2-40B4-BE49-F238E27FC236}">
                  <a16:creationId xmlns:a16="http://schemas.microsoft.com/office/drawing/2014/main" id="{2B56AE48-3311-7CB8-3544-703F171D1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3425" y="3336575"/>
              <a:ext cx="25625" cy="83225"/>
            </a:xfrm>
            <a:custGeom>
              <a:avLst/>
              <a:gdLst>
                <a:gd name="T0" fmla="*/ 1024 w 1025"/>
                <a:gd name="T1" fmla="*/ 3328 h 3329"/>
                <a:gd name="T2" fmla="*/ 40 w 1025"/>
                <a:gd name="T3" fmla="*/ 237 h 3329"/>
                <a:gd name="T4" fmla="*/ 56 w 1025"/>
                <a:gd name="T5" fmla="*/ 1 h 3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5" h="3329" fill="none" extrusionOk="0">
                  <a:moveTo>
                    <a:pt x="1024" y="3328"/>
                  </a:moveTo>
                  <a:cubicBezTo>
                    <a:pt x="357" y="2450"/>
                    <a:pt x="0" y="1341"/>
                    <a:pt x="40" y="237"/>
                  </a:cubicBezTo>
                  <a:cubicBezTo>
                    <a:pt x="45" y="161"/>
                    <a:pt x="50" y="81"/>
                    <a:pt x="56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7" name="Google Shape;2037;p10">
              <a:extLst>
                <a:ext uri="{FF2B5EF4-FFF2-40B4-BE49-F238E27FC236}">
                  <a16:creationId xmlns:a16="http://schemas.microsoft.com/office/drawing/2014/main" id="{F9222993-9416-9243-63E8-999593425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2450" y="2944325"/>
              <a:ext cx="155250" cy="397300"/>
            </a:xfrm>
            <a:custGeom>
              <a:avLst/>
              <a:gdLst>
                <a:gd name="T0" fmla="*/ 0 w 6210"/>
                <a:gd name="T1" fmla="*/ 0 h 15892"/>
                <a:gd name="T2" fmla="*/ 3127 w 6210"/>
                <a:gd name="T3" fmla="*/ 4663 h 15892"/>
                <a:gd name="T4" fmla="*/ 3308 w 6210"/>
                <a:gd name="T5" fmla="*/ 8302 h 15892"/>
                <a:gd name="T6" fmla="*/ 3378 w 6210"/>
                <a:gd name="T7" fmla="*/ 8764 h 15892"/>
                <a:gd name="T8" fmla="*/ 4206 w 6210"/>
                <a:gd name="T9" fmla="*/ 10691 h 15892"/>
                <a:gd name="T10" fmla="*/ 5451 w 6210"/>
                <a:gd name="T11" fmla="*/ 13291 h 15892"/>
                <a:gd name="T12" fmla="*/ 6209 w 6210"/>
                <a:gd name="T13" fmla="*/ 15891 h 15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10" h="15892" fill="none" extrusionOk="0">
                  <a:moveTo>
                    <a:pt x="0" y="0"/>
                  </a:moveTo>
                  <a:cubicBezTo>
                    <a:pt x="477" y="1827"/>
                    <a:pt x="2545" y="2861"/>
                    <a:pt x="3127" y="4663"/>
                  </a:cubicBezTo>
                  <a:cubicBezTo>
                    <a:pt x="3499" y="5823"/>
                    <a:pt x="3188" y="7088"/>
                    <a:pt x="3308" y="8302"/>
                  </a:cubicBezTo>
                  <a:cubicBezTo>
                    <a:pt x="3323" y="8458"/>
                    <a:pt x="3348" y="8608"/>
                    <a:pt x="3378" y="8764"/>
                  </a:cubicBezTo>
                  <a:cubicBezTo>
                    <a:pt x="3524" y="9452"/>
                    <a:pt x="3850" y="10079"/>
                    <a:pt x="4206" y="10691"/>
                  </a:cubicBezTo>
                  <a:cubicBezTo>
                    <a:pt x="4698" y="11530"/>
                    <a:pt x="5240" y="12348"/>
                    <a:pt x="5451" y="13291"/>
                  </a:cubicBezTo>
                  <a:cubicBezTo>
                    <a:pt x="5652" y="14185"/>
                    <a:pt x="5572" y="15229"/>
                    <a:pt x="6209" y="1589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8" name="Google Shape;2038;p10">
              <a:extLst>
                <a:ext uri="{FF2B5EF4-FFF2-40B4-BE49-F238E27FC236}">
                  <a16:creationId xmlns:a16="http://schemas.microsoft.com/office/drawing/2014/main" id="{2069AADB-09F5-3867-8952-F4F4DE296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275" y="3032150"/>
              <a:ext cx="281600" cy="373475"/>
            </a:xfrm>
            <a:custGeom>
              <a:avLst/>
              <a:gdLst>
                <a:gd name="T0" fmla="*/ 11264 w 11264"/>
                <a:gd name="T1" fmla="*/ 1 h 14939"/>
                <a:gd name="T2" fmla="*/ 7570 w 11264"/>
                <a:gd name="T3" fmla="*/ 2084 h 14939"/>
                <a:gd name="T4" fmla="*/ 7419 w 11264"/>
                <a:gd name="T5" fmla="*/ 2350 h 14939"/>
                <a:gd name="T6" fmla="*/ 6124 w 11264"/>
                <a:gd name="T7" fmla="*/ 4679 h 14939"/>
                <a:gd name="T8" fmla="*/ 4101 w 11264"/>
                <a:gd name="T9" fmla="*/ 6084 h 14939"/>
                <a:gd name="T10" fmla="*/ 3037 w 11264"/>
                <a:gd name="T11" fmla="*/ 7495 h 14939"/>
                <a:gd name="T12" fmla="*/ 2957 w 11264"/>
                <a:gd name="T13" fmla="*/ 7705 h 14939"/>
                <a:gd name="T14" fmla="*/ 2370 w 11264"/>
                <a:gd name="T15" fmla="*/ 10055 h 14939"/>
                <a:gd name="T16" fmla="*/ 753 w 11264"/>
                <a:gd name="T17" fmla="*/ 12328 h 14939"/>
                <a:gd name="T18" fmla="*/ 317 w 11264"/>
                <a:gd name="T19" fmla="*/ 13111 h 14939"/>
                <a:gd name="T20" fmla="*/ 287 w 11264"/>
                <a:gd name="T21" fmla="*/ 14893 h 14939"/>
                <a:gd name="T22" fmla="*/ 312 w 11264"/>
                <a:gd name="T23" fmla="*/ 14938 h 14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264" h="14939" fill="none" extrusionOk="0">
                  <a:moveTo>
                    <a:pt x="11264" y="1"/>
                  </a:moveTo>
                  <a:cubicBezTo>
                    <a:pt x="9788" y="11"/>
                    <a:pt x="8338" y="829"/>
                    <a:pt x="7570" y="2084"/>
                  </a:cubicBezTo>
                  <a:cubicBezTo>
                    <a:pt x="7514" y="2174"/>
                    <a:pt x="7464" y="2260"/>
                    <a:pt x="7419" y="2350"/>
                  </a:cubicBezTo>
                  <a:cubicBezTo>
                    <a:pt x="6997" y="3138"/>
                    <a:pt x="6746" y="4041"/>
                    <a:pt x="6124" y="4679"/>
                  </a:cubicBezTo>
                  <a:cubicBezTo>
                    <a:pt x="5552" y="5271"/>
                    <a:pt x="4744" y="5567"/>
                    <a:pt x="4101" y="6084"/>
                  </a:cubicBezTo>
                  <a:cubicBezTo>
                    <a:pt x="3639" y="6456"/>
                    <a:pt x="3273" y="6948"/>
                    <a:pt x="3037" y="7495"/>
                  </a:cubicBezTo>
                  <a:cubicBezTo>
                    <a:pt x="3007" y="7565"/>
                    <a:pt x="2982" y="7630"/>
                    <a:pt x="2957" y="7705"/>
                  </a:cubicBezTo>
                  <a:cubicBezTo>
                    <a:pt x="2686" y="8468"/>
                    <a:pt x="2676" y="9312"/>
                    <a:pt x="2370" y="10055"/>
                  </a:cubicBezTo>
                  <a:cubicBezTo>
                    <a:pt x="2008" y="10918"/>
                    <a:pt x="1290" y="11570"/>
                    <a:pt x="753" y="12328"/>
                  </a:cubicBezTo>
                  <a:cubicBezTo>
                    <a:pt x="583" y="12569"/>
                    <a:pt x="432" y="12835"/>
                    <a:pt x="317" y="13111"/>
                  </a:cubicBezTo>
                  <a:cubicBezTo>
                    <a:pt x="76" y="13699"/>
                    <a:pt x="0" y="14341"/>
                    <a:pt x="287" y="14893"/>
                  </a:cubicBezTo>
                  <a:cubicBezTo>
                    <a:pt x="292" y="14908"/>
                    <a:pt x="302" y="14923"/>
                    <a:pt x="312" y="149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9" name="Google Shape;2039;p10">
              <a:extLst>
                <a:ext uri="{FF2B5EF4-FFF2-40B4-BE49-F238E27FC236}">
                  <a16:creationId xmlns:a16="http://schemas.microsoft.com/office/drawing/2014/main" id="{9863D2BC-E792-0B84-426A-3B9AE516D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100" y="3251500"/>
              <a:ext cx="317000" cy="137175"/>
            </a:xfrm>
            <a:custGeom>
              <a:avLst/>
              <a:gdLst>
                <a:gd name="T0" fmla="*/ 12680 w 12680"/>
                <a:gd name="T1" fmla="*/ 1120 h 5487"/>
                <a:gd name="T2" fmla="*/ 9994 w 12680"/>
                <a:gd name="T3" fmla="*/ 282 h 5487"/>
                <a:gd name="T4" fmla="*/ 9000 w 12680"/>
                <a:gd name="T5" fmla="*/ 497 h 5487"/>
                <a:gd name="T6" fmla="*/ 8770 w 12680"/>
                <a:gd name="T7" fmla="*/ 503 h 5487"/>
                <a:gd name="T8" fmla="*/ 7264 w 12680"/>
                <a:gd name="T9" fmla="*/ 151 h 5487"/>
                <a:gd name="T10" fmla="*/ 5597 w 12680"/>
                <a:gd name="T11" fmla="*/ 442 h 5487"/>
                <a:gd name="T12" fmla="*/ 5126 w 12680"/>
                <a:gd name="T13" fmla="*/ 1265 h 5487"/>
                <a:gd name="T14" fmla="*/ 3826 w 12680"/>
                <a:gd name="T15" fmla="*/ 2144 h 5487"/>
                <a:gd name="T16" fmla="*/ 2611 w 12680"/>
                <a:gd name="T17" fmla="*/ 2505 h 5487"/>
                <a:gd name="T18" fmla="*/ 1 w 12680"/>
                <a:gd name="T19" fmla="*/ 5477 h 5487"/>
                <a:gd name="T20" fmla="*/ 1 w 12680"/>
                <a:gd name="T21" fmla="*/ 5487 h 5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80" h="5487" fill="none" extrusionOk="0">
                  <a:moveTo>
                    <a:pt x="12680" y="1120"/>
                  </a:moveTo>
                  <a:cubicBezTo>
                    <a:pt x="11851" y="638"/>
                    <a:pt x="10943" y="131"/>
                    <a:pt x="9994" y="282"/>
                  </a:cubicBezTo>
                  <a:cubicBezTo>
                    <a:pt x="9658" y="332"/>
                    <a:pt x="9337" y="467"/>
                    <a:pt x="9000" y="497"/>
                  </a:cubicBezTo>
                  <a:cubicBezTo>
                    <a:pt x="8920" y="508"/>
                    <a:pt x="8845" y="508"/>
                    <a:pt x="8770" y="503"/>
                  </a:cubicBezTo>
                  <a:cubicBezTo>
                    <a:pt x="8258" y="487"/>
                    <a:pt x="7766" y="282"/>
                    <a:pt x="7264" y="151"/>
                  </a:cubicBezTo>
                  <a:cubicBezTo>
                    <a:pt x="6687" y="6"/>
                    <a:pt x="5994" y="1"/>
                    <a:pt x="5597" y="442"/>
                  </a:cubicBezTo>
                  <a:cubicBezTo>
                    <a:pt x="5382" y="673"/>
                    <a:pt x="5296" y="994"/>
                    <a:pt x="5126" y="1265"/>
                  </a:cubicBezTo>
                  <a:cubicBezTo>
                    <a:pt x="4834" y="1722"/>
                    <a:pt x="4353" y="1968"/>
                    <a:pt x="3826" y="2144"/>
                  </a:cubicBezTo>
                  <a:cubicBezTo>
                    <a:pt x="3429" y="2279"/>
                    <a:pt x="3002" y="2380"/>
                    <a:pt x="2611" y="2505"/>
                  </a:cubicBezTo>
                  <a:cubicBezTo>
                    <a:pt x="1271" y="2942"/>
                    <a:pt x="6" y="4066"/>
                    <a:pt x="1" y="5477"/>
                  </a:cubicBezTo>
                  <a:lnTo>
                    <a:pt x="1" y="5487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0" name="Google Shape;2040;p10">
              <a:extLst>
                <a:ext uri="{FF2B5EF4-FFF2-40B4-BE49-F238E27FC236}">
                  <a16:creationId xmlns:a16="http://schemas.microsoft.com/office/drawing/2014/main" id="{CDF7A43C-E92C-4659-2F92-36F46BBFB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8625" y="3239075"/>
              <a:ext cx="306700" cy="98900"/>
            </a:xfrm>
            <a:custGeom>
              <a:avLst/>
              <a:gdLst>
                <a:gd name="T0" fmla="*/ 0 w 12268"/>
                <a:gd name="T1" fmla="*/ 794 h 3956"/>
                <a:gd name="T2" fmla="*/ 131 w 12268"/>
                <a:gd name="T3" fmla="*/ 718 h 3956"/>
                <a:gd name="T4" fmla="*/ 3915 w 12268"/>
                <a:gd name="T5" fmla="*/ 51 h 3956"/>
                <a:gd name="T6" fmla="*/ 5306 w 12268"/>
                <a:gd name="T7" fmla="*/ 237 h 3956"/>
                <a:gd name="T8" fmla="*/ 6872 w 12268"/>
                <a:gd name="T9" fmla="*/ 583 h 3956"/>
                <a:gd name="T10" fmla="*/ 8629 w 12268"/>
                <a:gd name="T11" fmla="*/ 488 h 3956"/>
                <a:gd name="T12" fmla="*/ 9582 w 12268"/>
                <a:gd name="T13" fmla="*/ 1833 h 3956"/>
                <a:gd name="T14" fmla="*/ 9984 w 12268"/>
                <a:gd name="T15" fmla="*/ 2355 h 3956"/>
                <a:gd name="T16" fmla="*/ 10697 w 12268"/>
                <a:gd name="T17" fmla="*/ 2882 h 3956"/>
                <a:gd name="T18" fmla="*/ 12072 w 12268"/>
                <a:gd name="T19" fmla="*/ 3625 h 3956"/>
                <a:gd name="T20" fmla="*/ 12248 w 12268"/>
                <a:gd name="T21" fmla="*/ 3901 h 3956"/>
                <a:gd name="T22" fmla="*/ 12268 w 12268"/>
                <a:gd name="T23" fmla="*/ 3956 h 3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268" h="3956" fill="none" extrusionOk="0">
                  <a:moveTo>
                    <a:pt x="0" y="794"/>
                  </a:moveTo>
                  <a:cubicBezTo>
                    <a:pt x="41" y="769"/>
                    <a:pt x="86" y="744"/>
                    <a:pt x="131" y="718"/>
                  </a:cubicBezTo>
                  <a:cubicBezTo>
                    <a:pt x="1265" y="96"/>
                    <a:pt x="2620" y="1"/>
                    <a:pt x="3915" y="51"/>
                  </a:cubicBezTo>
                  <a:cubicBezTo>
                    <a:pt x="4402" y="71"/>
                    <a:pt x="4859" y="76"/>
                    <a:pt x="5306" y="237"/>
                  </a:cubicBezTo>
                  <a:cubicBezTo>
                    <a:pt x="5848" y="437"/>
                    <a:pt x="6264" y="653"/>
                    <a:pt x="6872" y="583"/>
                  </a:cubicBezTo>
                  <a:cubicBezTo>
                    <a:pt x="7464" y="508"/>
                    <a:pt x="8092" y="227"/>
                    <a:pt x="8629" y="488"/>
                  </a:cubicBezTo>
                  <a:cubicBezTo>
                    <a:pt x="9125" y="739"/>
                    <a:pt x="9301" y="1351"/>
                    <a:pt x="9582" y="1833"/>
                  </a:cubicBezTo>
                  <a:cubicBezTo>
                    <a:pt x="9693" y="2023"/>
                    <a:pt x="9828" y="2199"/>
                    <a:pt x="9984" y="2355"/>
                  </a:cubicBezTo>
                  <a:cubicBezTo>
                    <a:pt x="10190" y="2571"/>
                    <a:pt x="10431" y="2746"/>
                    <a:pt x="10697" y="2882"/>
                  </a:cubicBezTo>
                  <a:cubicBezTo>
                    <a:pt x="11158" y="3118"/>
                    <a:pt x="11746" y="3263"/>
                    <a:pt x="12072" y="3625"/>
                  </a:cubicBezTo>
                  <a:cubicBezTo>
                    <a:pt x="12142" y="3705"/>
                    <a:pt x="12202" y="3800"/>
                    <a:pt x="12248" y="3901"/>
                  </a:cubicBezTo>
                  <a:cubicBezTo>
                    <a:pt x="12258" y="3921"/>
                    <a:pt x="12263" y="3936"/>
                    <a:pt x="12268" y="395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1" name="Google Shape;2041;p10">
              <a:extLst>
                <a:ext uri="{FF2B5EF4-FFF2-40B4-BE49-F238E27FC236}">
                  <a16:creationId xmlns:a16="http://schemas.microsoft.com/office/drawing/2014/main" id="{B09CE781-1516-2477-2B16-25CF6CE1C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125" y="3079600"/>
              <a:ext cx="73925" cy="72800"/>
            </a:xfrm>
            <a:custGeom>
              <a:avLst/>
              <a:gdLst>
                <a:gd name="T0" fmla="*/ 0 w 2957"/>
                <a:gd name="T1" fmla="*/ 1988 h 2912"/>
                <a:gd name="T2" fmla="*/ 41 w 2957"/>
                <a:gd name="T3" fmla="*/ 2013 h 2912"/>
                <a:gd name="T4" fmla="*/ 1441 w 2957"/>
                <a:gd name="T5" fmla="*/ 2891 h 2912"/>
                <a:gd name="T6" fmla="*/ 1481 w 2957"/>
                <a:gd name="T7" fmla="*/ 2911 h 2912"/>
                <a:gd name="T8" fmla="*/ 2952 w 2957"/>
                <a:gd name="T9" fmla="*/ 10 h 2912"/>
                <a:gd name="T10" fmla="*/ 2957 w 2957"/>
                <a:gd name="T11" fmla="*/ 0 h 2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57" h="2912" fill="none" extrusionOk="0">
                  <a:moveTo>
                    <a:pt x="0" y="1988"/>
                  </a:moveTo>
                  <a:cubicBezTo>
                    <a:pt x="16" y="1998"/>
                    <a:pt x="26" y="2008"/>
                    <a:pt x="41" y="2013"/>
                  </a:cubicBezTo>
                  <a:cubicBezTo>
                    <a:pt x="492" y="2329"/>
                    <a:pt x="959" y="2625"/>
                    <a:pt x="1441" y="2891"/>
                  </a:cubicBezTo>
                  <a:cubicBezTo>
                    <a:pt x="1456" y="2896"/>
                    <a:pt x="1466" y="2901"/>
                    <a:pt x="1481" y="2911"/>
                  </a:cubicBezTo>
                  <a:cubicBezTo>
                    <a:pt x="2023" y="1983"/>
                    <a:pt x="2480" y="984"/>
                    <a:pt x="2952" y="10"/>
                  </a:cubicBezTo>
                  <a:cubicBezTo>
                    <a:pt x="2952" y="10"/>
                    <a:pt x="2952" y="5"/>
                    <a:pt x="2957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2" name="Google Shape;2042;p10">
              <a:extLst>
                <a:ext uri="{FF2B5EF4-FFF2-40B4-BE49-F238E27FC236}">
                  <a16:creationId xmlns:a16="http://schemas.microsoft.com/office/drawing/2014/main" id="{FBB171BA-C30C-8ACF-0E32-4AAB7E258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975" y="3160400"/>
              <a:ext cx="86875" cy="51850"/>
            </a:xfrm>
            <a:custGeom>
              <a:avLst/>
              <a:gdLst>
                <a:gd name="T0" fmla="*/ 1 w 3475"/>
                <a:gd name="T1" fmla="*/ 779 h 2074"/>
                <a:gd name="T2" fmla="*/ 11 w 3475"/>
                <a:gd name="T3" fmla="*/ 784 h 2074"/>
                <a:gd name="T4" fmla="*/ 2545 w 3475"/>
                <a:gd name="T5" fmla="*/ 2048 h 2074"/>
                <a:gd name="T6" fmla="*/ 2611 w 3475"/>
                <a:gd name="T7" fmla="*/ 2074 h 2074"/>
                <a:gd name="T8" fmla="*/ 3469 w 3475"/>
                <a:gd name="T9" fmla="*/ 6 h 2074"/>
                <a:gd name="T10" fmla="*/ 3474 w 3475"/>
                <a:gd name="T11" fmla="*/ 1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75" h="2074" fill="none" extrusionOk="0">
                  <a:moveTo>
                    <a:pt x="1" y="779"/>
                  </a:moveTo>
                  <a:cubicBezTo>
                    <a:pt x="6" y="784"/>
                    <a:pt x="6" y="784"/>
                    <a:pt x="11" y="784"/>
                  </a:cubicBezTo>
                  <a:cubicBezTo>
                    <a:pt x="814" y="1286"/>
                    <a:pt x="1662" y="1712"/>
                    <a:pt x="2545" y="2048"/>
                  </a:cubicBezTo>
                  <a:cubicBezTo>
                    <a:pt x="2571" y="2058"/>
                    <a:pt x="2591" y="2069"/>
                    <a:pt x="2611" y="2074"/>
                  </a:cubicBezTo>
                  <a:cubicBezTo>
                    <a:pt x="2877" y="1391"/>
                    <a:pt x="3153" y="668"/>
                    <a:pt x="3469" y="6"/>
                  </a:cubicBezTo>
                  <a:cubicBezTo>
                    <a:pt x="3474" y="6"/>
                    <a:pt x="3474" y="1"/>
                    <a:pt x="3474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3" name="Google Shape;2043;p10">
              <a:extLst>
                <a:ext uri="{FF2B5EF4-FFF2-40B4-BE49-F238E27FC236}">
                  <a16:creationId xmlns:a16="http://schemas.microsoft.com/office/drawing/2014/main" id="{357DDE4F-4CAD-6095-BD5F-4CB3667C1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900" y="3233300"/>
              <a:ext cx="25" cy="21875"/>
            </a:xfrm>
            <a:custGeom>
              <a:avLst/>
              <a:gdLst>
                <a:gd name="T0" fmla="*/ 0 w 1"/>
                <a:gd name="T1" fmla="*/ 1 h 875"/>
                <a:gd name="T2" fmla="*/ 0 w 1"/>
                <a:gd name="T3" fmla="*/ 874 h 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875" fill="none" extrusionOk="0">
                  <a:moveTo>
                    <a:pt x="0" y="1"/>
                  </a:moveTo>
                  <a:lnTo>
                    <a:pt x="0" y="874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4" name="Google Shape;2044;p10">
              <a:extLst>
                <a:ext uri="{FF2B5EF4-FFF2-40B4-BE49-F238E27FC236}">
                  <a16:creationId xmlns:a16="http://schemas.microsoft.com/office/drawing/2014/main" id="{A57FCE83-FB21-7067-3C68-F2DDE32BE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825" y="3241350"/>
              <a:ext cx="1400" cy="19600"/>
            </a:xfrm>
            <a:custGeom>
              <a:avLst/>
              <a:gdLst>
                <a:gd name="T0" fmla="*/ 1 w 56"/>
                <a:gd name="T1" fmla="*/ 0 h 784"/>
                <a:gd name="T2" fmla="*/ 56 w 56"/>
                <a:gd name="T3" fmla="*/ 783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6" h="784" fill="none" extrusionOk="0">
                  <a:moveTo>
                    <a:pt x="1" y="0"/>
                  </a:moveTo>
                  <a:cubicBezTo>
                    <a:pt x="21" y="261"/>
                    <a:pt x="36" y="522"/>
                    <a:pt x="56" y="78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5" name="Google Shape;2045;p10">
              <a:extLst>
                <a:ext uri="{FF2B5EF4-FFF2-40B4-BE49-F238E27FC236}">
                  <a16:creationId xmlns:a16="http://schemas.microsoft.com/office/drawing/2014/main" id="{D0E24FBC-6623-F65B-6346-94F3BBA44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750" y="3154750"/>
              <a:ext cx="100300" cy="64775"/>
            </a:xfrm>
            <a:custGeom>
              <a:avLst/>
              <a:gdLst>
                <a:gd name="T0" fmla="*/ 1 w 4012"/>
                <a:gd name="T1" fmla="*/ 1 h 2591"/>
                <a:gd name="T2" fmla="*/ 26 w 4012"/>
                <a:gd name="T3" fmla="*/ 116 h 2591"/>
                <a:gd name="T4" fmla="*/ 578 w 4012"/>
                <a:gd name="T5" fmla="*/ 2591 h 2591"/>
                <a:gd name="T6" fmla="*/ 4011 w 4012"/>
                <a:gd name="T7" fmla="*/ 1622 h 2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12" h="2591" fill="none" extrusionOk="0">
                  <a:moveTo>
                    <a:pt x="1" y="1"/>
                  </a:moveTo>
                  <a:cubicBezTo>
                    <a:pt x="11" y="36"/>
                    <a:pt x="16" y="76"/>
                    <a:pt x="26" y="116"/>
                  </a:cubicBezTo>
                  <a:cubicBezTo>
                    <a:pt x="187" y="949"/>
                    <a:pt x="372" y="1773"/>
                    <a:pt x="578" y="2591"/>
                  </a:cubicBezTo>
                  <a:cubicBezTo>
                    <a:pt x="1702" y="2209"/>
                    <a:pt x="2857" y="1868"/>
                    <a:pt x="4011" y="162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6" name="Google Shape;2046;p10">
              <a:extLst>
                <a:ext uri="{FF2B5EF4-FFF2-40B4-BE49-F238E27FC236}">
                  <a16:creationId xmlns:a16="http://schemas.microsoft.com/office/drawing/2014/main" id="{44EFB3E4-4B8A-E51B-FABB-62357D7DF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200" y="3060025"/>
              <a:ext cx="67175" cy="31375"/>
            </a:xfrm>
            <a:custGeom>
              <a:avLst/>
              <a:gdLst>
                <a:gd name="T0" fmla="*/ 1 w 2687"/>
                <a:gd name="T1" fmla="*/ 0 h 1255"/>
                <a:gd name="T2" fmla="*/ 6 w 2687"/>
                <a:gd name="T3" fmla="*/ 30 h 1255"/>
                <a:gd name="T4" fmla="*/ 217 w 2687"/>
                <a:gd name="T5" fmla="*/ 1255 h 1255"/>
                <a:gd name="T6" fmla="*/ 262 w 2687"/>
                <a:gd name="T7" fmla="*/ 1235 h 1255"/>
                <a:gd name="T8" fmla="*/ 2616 w 2687"/>
                <a:gd name="T9" fmla="*/ 316 h 1255"/>
                <a:gd name="T10" fmla="*/ 2686 w 2687"/>
                <a:gd name="T11" fmla="*/ 286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87" h="1255" fill="none" extrusionOk="0">
                  <a:moveTo>
                    <a:pt x="1" y="0"/>
                  </a:moveTo>
                  <a:cubicBezTo>
                    <a:pt x="1" y="10"/>
                    <a:pt x="1" y="20"/>
                    <a:pt x="6" y="30"/>
                  </a:cubicBezTo>
                  <a:cubicBezTo>
                    <a:pt x="51" y="442"/>
                    <a:pt x="121" y="853"/>
                    <a:pt x="217" y="1255"/>
                  </a:cubicBezTo>
                  <a:cubicBezTo>
                    <a:pt x="232" y="1250"/>
                    <a:pt x="247" y="1240"/>
                    <a:pt x="262" y="1235"/>
                  </a:cubicBezTo>
                  <a:cubicBezTo>
                    <a:pt x="1030" y="934"/>
                    <a:pt x="1853" y="623"/>
                    <a:pt x="2616" y="316"/>
                  </a:cubicBezTo>
                  <a:cubicBezTo>
                    <a:pt x="2641" y="301"/>
                    <a:pt x="2666" y="296"/>
                    <a:pt x="2686" y="28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7" name="Google Shape;2047;p10">
              <a:extLst>
                <a:ext uri="{FF2B5EF4-FFF2-40B4-BE49-F238E27FC236}">
                  <a16:creationId xmlns:a16="http://schemas.microsoft.com/office/drawing/2014/main" id="{2EBD0C5E-42FC-D508-AFC2-527DBC577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425" y="3138575"/>
              <a:ext cx="2675" cy="23100"/>
            </a:xfrm>
            <a:custGeom>
              <a:avLst/>
              <a:gdLst>
                <a:gd name="T0" fmla="*/ 16 w 107"/>
                <a:gd name="T1" fmla="*/ 0 h 924"/>
                <a:gd name="T2" fmla="*/ 106 w 107"/>
                <a:gd name="T3" fmla="*/ 924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7" h="924" fill="none" extrusionOk="0">
                  <a:moveTo>
                    <a:pt x="16" y="0"/>
                  </a:moveTo>
                  <a:cubicBezTo>
                    <a:pt x="1" y="311"/>
                    <a:pt x="31" y="623"/>
                    <a:pt x="106" y="92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8" name="Google Shape;2048;p10">
              <a:extLst>
                <a:ext uri="{FF2B5EF4-FFF2-40B4-BE49-F238E27FC236}">
                  <a16:creationId xmlns:a16="http://schemas.microsoft.com/office/drawing/2014/main" id="{AE1AB9BE-0477-9ED1-FE11-5D2227B32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5600" y="3140825"/>
              <a:ext cx="1550" cy="17350"/>
            </a:xfrm>
            <a:custGeom>
              <a:avLst/>
              <a:gdLst>
                <a:gd name="T0" fmla="*/ 1 w 62"/>
                <a:gd name="T1" fmla="*/ 1 h 694"/>
                <a:gd name="T2" fmla="*/ 36 w 62"/>
                <a:gd name="T3" fmla="*/ 693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" h="694" fill="none" extrusionOk="0">
                  <a:moveTo>
                    <a:pt x="1" y="1"/>
                  </a:moveTo>
                  <a:cubicBezTo>
                    <a:pt x="51" y="226"/>
                    <a:pt x="61" y="462"/>
                    <a:pt x="36" y="69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9" name="Google Shape;2049;p10">
              <a:extLst>
                <a:ext uri="{FF2B5EF4-FFF2-40B4-BE49-F238E27FC236}">
                  <a16:creationId xmlns:a16="http://schemas.microsoft.com/office/drawing/2014/main" id="{4D9B1918-DE4B-3364-A6AC-E76D19547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600" y="3313000"/>
              <a:ext cx="77950" cy="47325"/>
            </a:xfrm>
            <a:custGeom>
              <a:avLst/>
              <a:gdLst>
                <a:gd name="T0" fmla="*/ 1 w 3118"/>
                <a:gd name="T1" fmla="*/ 0 h 1893"/>
                <a:gd name="T2" fmla="*/ 6 w 3118"/>
                <a:gd name="T3" fmla="*/ 30 h 1893"/>
                <a:gd name="T4" fmla="*/ 704 w 3118"/>
                <a:gd name="T5" fmla="*/ 1892 h 1893"/>
                <a:gd name="T6" fmla="*/ 744 w 3118"/>
                <a:gd name="T7" fmla="*/ 1877 h 1893"/>
                <a:gd name="T8" fmla="*/ 3118 w 3118"/>
                <a:gd name="T9" fmla="*/ 1034 h 1893"/>
                <a:gd name="T10" fmla="*/ 3118 w 3118"/>
                <a:gd name="T11" fmla="*/ 1034 h 1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18" h="1893" fill="none" extrusionOk="0">
                  <a:moveTo>
                    <a:pt x="1" y="0"/>
                  </a:moveTo>
                  <a:lnTo>
                    <a:pt x="6" y="30"/>
                  </a:lnTo>
                  <a:cubicBezTo>
                    <a:pt x="141" y="683"/>
                    <a:pt x="377" y="1315"/>
                    <a:pt x="704" y="1892"/>
                  </a:cubicBezTo>
                  <a:cubicBezTo>
                    <a:pt x="719" y="1887"/>
                    <a:pt x="729" y="1882"/>
                    <a:pt x="744" y="1877"/>
                  </a:cubicBezTo>
                  <a:cubicBezTo>
                    <a:pt x="1512" y="1536"/>
                    <a:pt x="2305" y="1250"/>
                    <a:pt x="3118" y="103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0" name="Google Shape;2050;p10">
              <a:extLst>
                <a:ext uri="{FF2B5EF4-FFF2-40B4-BE49-F238E27FC236}">
                  <a16:creationId xmlns:a16="http://schemas.microsoft.com/office/drawing/2014/main" id="{E5E93110-E2DB-60F7-605F-C259F55ED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600" y="3237825"/>
              <a:ext cx="29125" cy="69300"/>
            </a:xfrm>
            <a:custGeom>
              <a:avLst/>
              <a:gdLst>
                <a:gd name="T0" fmla="*/ 427 w 1165"/>
                <a:gd name="T1" fmla="*/ 0 h 2772"/>
                <a:gd name="T2" fmla="*/ 422 w 1165"/>
                <a:gd name="T3" fmla="*/ 71 h 2772"/>
                <a:gd name="T4" fmla="*/ 6 w 1165"/>
                <a:gd name="T5" fmla="*/ 2691 h 2772"/>
                <a:gd name="T6" fmla="*/ 1 w 1165"/>
                <a:gd name="T7" fmla="*/ 2726 h 2772"/>
                <a:gd name="T8" fmla="*/ 1085 w 1165"/>
                <a:gd name="T9" fmla="*/ 2766 h 2772"/>
                <a:gd name="T10" fmla="*/ 1165 w 1165"/>
                <a:gd name="T11" fmla="*/ 2771 h 2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5" h="2772" fill="none" extrusionOk="0">
                  <a:moveTo>
                    <a:pt x="427" y="0"/>
                  </a:moveTo>
                  <a:cubicBezTo>
                    <a:pt x="427" y="26"/>
                    <a:pt x="422" y="46"/>
                    <a:pt x="422" y="71"/>
                  </a:cubicBezTo>
                  <a:cubicBezTo>
                    <a:pt x="312" y="949"/>
                    <a:pt x="171" y="1828"/>
                    <a:pt x="6" y="2691"/>
                  </a:cubicBezTo>
                  <a:lnTo>
                    <a:pt x="1" y="2726"/>
                  </a:lnTo>
                  <a:cubicBezTo>
                    <a:pt x="357" y="2751"/>
                    <a:pt x="728" y="2741"/>
                    <a:pt x="1085" y="2766"/>
                  </a:cubicBezTo>
                  <a:cubicBezTo>
                    <a:pt x="1115" y="2766"/>
                    <a:pt x="1140" y="2766"/>
                    <a:pt x="1165" y="277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1" name="Google Shape;2051;p10">
              <a:extLst>
                <a:ext uri="{FF2B5EF4-FFF2-40B4-BE49-F238E27FC236}">
                  <a16:creationId xmlns:a16="http://schemas.microsoft.com/office/drawing/2014/main" id="{79C1F10D-2D8E-037A-FC62-24243F024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0200" y="3236950"/>
              <a:ext cx="40675" cy="47825"/>
            </a:xfrm>
            <a:custGeom>
              <a:avLst/>
              <a:gdLst>
                <a:gd name="T0" fmla="*/ 934 w 1627"/>
                <a:gd name="T1" fmla="*/ 0 h 1913"/>
                <a:gd name="T2" fmla="*/ 879 w 1627"/>
                <a:gd name="T3" fmla="*/ 66 h 1913"/>
                <a:gd name="T4" fmla="*/ 46 w 1627"/>
                <a:gd name="T5" fmla="*/ 1085 h 1913"/>
                <a:gd name="T6" fmla="*/ 0 w 1627"/>
                <a:gd name="T7" fmla="*/ 1145 h 1913"/>
                <a:gd name="T8" fmla="*/ 1586 w 1627"/>
                <a:gd name="T9" fmla="*/ 1893 h 1913"/>
                <a:gd name="T10" fmla="*/ 1627 w 1627"/>
                <a:gd name="T11" fmla="*/ 1913 h 1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7" h="1913" fill="none" extrusionOk="0">
                  <a:moveTo>
                    <a:pt x="934" y="0"/>
                  </a:moveTo>
                  <a:cubicBezTo>
                    <a:pt x="914" y="20"/>
                    <a:pt x="899" y="46"/>
                    <a:pt x="879" y="66"/>
                  </a:cubicBezTo>
                  <a:cubicBezTo>
                    <a:pt x="603" y="407"/>
                    <a:pt x="322" y="748"/>
                    <a:pt x="46" y="1085"/>
                  </a:cubicBezTo>
                  <a:cubicBezTo>
                    <a:pt x="31" y="1105"/>
                    <a:pt x="15" y="1125"/>
                    <a:pt x="0" y="1145"/>
                  </a:cubicBezTo>
                  <a:cubicBezTo>
                    <a:pt x="527" y="1391"/>
                    <a:pt x="1054" y="1647"/>
                    <a:pt x="1586" y="1893"/>
                  </a:cubicBezTo>
                  <a:cubicBezTo>
                    <a:pt x="1602" y="1898"/>
                    <a:pt x="1612" y="1903"/>
                    <a:pt x="1627" y="191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2" name="Google Shape;2052;p10">
              <a:extLst>
                <a:ext uri="{FF2B5EF4-FFF2-40B4-BE49-F238E27FC236}">
                  <a16:creationId xmlns:a16="http://schemas.microsoft.com/office/drawing/2014/main" id="{60129A22-D577-DEC8-4D96-700564394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8250" y="3267950"/>
              <a:ext cx="16075" cy="13950"/>
            </a:xfrm>
            <a:custGeom>
              <a:avLst/>
              <a:gdLst>
                <a:gd name="T0" fmla="*/ 0 w 643"/>
                <a:gd name="T1" fmla="*/ 0 h 558"/>
                <a:gd name="T2" fmla="*/ 643 w 643"/>
                <a:gd name="T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43" h="558" fill="none" extrusionOk="0">
                  <a:moveTo>
                    <a:pt x="0" y="0"/>
                  </a:moveTo>
                  <a:cubicBezTo>
                    <a:pt x="216" y="186"/>
                    <a:pt x="427" y="372"/>
                    <a:pt x="643" y="55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3" name="Google Shape;2053;p10">
              <a:extLst>
                <a:ext uri="{FF2B5EF4-FFF2-40B4-BE49-F238E27FC236}">
                  <a16:creationId xmlns:a16="http://schemas.microsoft.com/office/drawing/2014/main" id="{C218BF28-3229-E350-2AAA-040CEF54C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1200" y="3273725"/>
              <a:ext cx="8325" cy="6800"/>
            </a:xfrm>
            <a:custGeom>
              <a:avLst/>
              <a:gdLst>
                <a:gd name="T0" fmla="*/ 1 w 333"/>
                <a:gd name="T1" fmla="*/ 0 h 272"/>
                <a:gd name="T2" fmla="*/ 332 w 333"/>
                <a:gd name="T3" fmla="*/ 271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33" h="272" fill="none" extrusionOk="0">
                  <a:moveTo>
                    <a:pt x="1" y="0"/>
                  </a:moveTo>
                  <a:cubicBezTo>
                    <a:pt x="126" y="70"/>
                    <a:pt x="242" y="166"/>
                    <a:pt x="332" y="27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4" name="Google Shape;2054;p10">
              <a:extLst>
                <a:ext uri="{FF2B5EF4-FFF2-40B4-BE49-F238E27FC236}">
                  <a16:creationId xmlns:a16="http://schemas.microsoft.com/office/drawing/2014/main" id="{BD8BE708-BF3E-2E58-D555-C9E67D383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425" y="3233550"/>
              <a:ext cx="42575" cy="73700"/>
            </a:xfrm>
            <a:custGeom>
              <a:avLst/>
              <a:gdLst>
                <a:gd name="T0" fmla="*/ 1 w 1703"/>
                <a:gd name="T1" fmla="*/ 2947 h 2948"/>
                <a:gd name="T2" fmla="*/ 1632 w 1703"/>
                <a:gd name="T3" fmla="*/ 2576 h 2948"/>
                <a:gd name="T4" fmla="*/ 1662 w 1703"/>
                <a:gd name="T5" fmla="*/ 2571 h 2948"/>
                <a:gd name="T6" fmla="*/ 1531 w 1703"/>
                <a:gd name="T7" fmla="*/ 56 h 2948"/>
                <a:gd name="T8" fmla="*/ 1526 w 1703"/>
                <a:gd name="T9" fmla="*/ 1 h 2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3" h="2948" fill="none" extrusionOk="0">
                  <a:moveTo>
                    <a:pt x="1" y="2947"/>
                  </a:moveTo>
                  <a:cubicBezTo>
                    <a:pt x="538" y="2782"/>
                    <a:pt x="1080" y="2661"/>
                    <a:pt x="1632" y="2576"/>
                  </a:cubicBezTo>
                  <a:cubicBezTo>
                    <a:pt x="1642" y="2576"/>
                    <a:pt x="1652" y="2571"/>
                    <a:pt x="1662" y="2571"/>
                  </a:cubicBezTo>
                  <a:cubicBezTo>
                    <a:pt x="1702" y="1743"/>
                    <a:pt x="1627" y="879"/>
                    <a:pt x="1531" y="56"/>
                  </a:cubicBezTo>
                  <a:cubicBezTo>
                    <a:pt x="1531" y="41"/>
                    <a:pt x="1526" y="16"/>
                    <a:pt x="1526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5" name="Google Shape;2055;p10">
              <a:extLst>
                <a:ext uri="{FF2B5EF4-FFF2-40B4-BE49-F238E27FC236}">
                  <a16:creationId xmlns:a16="http://schemas.microsoft.com/office/drawing/2014/main" id="{29087D4C-A898-980D-AD77-00EC00063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25" y="3296925"/>
              <a:ext cx="59375" cy="57875"/>
            </a:xfrm>
            <a:custGeom>
              <a:avLst/>
              <a:gdLst>
                <a:gd name="T0" fmla="*/ 0 w 2375"/>
                <a:gd name="T1" fmla="*/ 2314 h 2315"/>
                <a:gd name="T2" fmla="*/ 45 w 2375"/>
                <a:gd name="T3" fmla="*/ 2294 h 2315"/>
                <a:gd name="T4" fmla="*/ 2264 w 2375"/>
                <a:gd name="T5" fmla="*/ 1311 h 2315"/>
                <a:gd name="T6" fmla="*/ 2354 w 2375"/>
                <a:gd name="T7" fmla="*/ 1270 h 2315"/>
                <a:gd name="T8" fmla="*/ 2254 w 2375"/>
                <a:gd name="T9" fmla="*/ 61 h 2315"/>
                <a:gd name="T10" fmla="*/ 2244 w 2375"/>
                <a:gd name="T11" fmla="*/ 1 h 2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5" h="2315" fill="none" extrusionOk="0">
                  <a:moveTo>
                    <a:pt x="0" y="2314"/>
                  </a:moveTo>
                  <a:cubicBezTo>
                    <a:pt x="15" y="2304"/>
                    <a:pt x="30" y="2299"/>
                    <a:pt x="45" y="2294"/>
                  </a:cubicBezTo>
                  <a:cubicBezTo>
                    <a:pt x="783" y="1968"/>
                    <a:pt x="1526" y="1642"/>
                    <a:pt x="2264" y="1311"/>
                  </a:cubicBezTo>
                  <a:cubicBezTo>
                    <a:pt x="2294" y="1301"/>
                    <a:pt x="2324" y="1286"/>
                    <a:pt x="2354" y="1270"/>
                  </a:cubicBezTo>
                  <a:cubicBezTo>
                    <a:pt x="2374" y="879"/>
                    <a:pt x="2319" y="452"/>
                    <a:pt x="2254" y="61"/>
                  </a:cubicBezTo>
                  <a:cubicBezTo>
                    <a:pt x="2249" y="41"/>
                    <a:pt x="2249" y="21"/>
                    <a:pt x="2244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6" name="Google Shape;2056;p10">
              <a:extLst>
                <a:ext uri="{FF2B5EF4-FFF2-40B4-BE49-F238E27FC236}">
                  <a16:creationId xmlns:a16="http://schemas.microsoft.com/office/drawing/2014/main" id="{08B4E367-1038-D350-289E-F07199A92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900" y="3327550"/>
              <a:ext cx="18600" cy="2525"/>
            </a:xfrm>
            <a:custGeom>
              <a:avLst/>
              <a:gdLst>
                <a:gd name="T0" fmla="*/ 1 w 744"/>
                <a:gd name="T1" fmla="*/ 0 h 101"/>
                <a:gd name="T2" fmla="*/ 744 w 744"/>
                <a:gd name="T3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44" h="101" fill="none" extrusionOk="0">
                  <a:moveTo>
                    <a:pt x="1" y="0"/>
                  </a:moveTo>
                  <a:cubicBezTo>
                    <a:pt x="252" y="35"/>
                    <a:pt x="498" y="71"/>
                    <a:pt x="744" y="10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057" name="Google Shape;2057;p10"/>
          <p:cNvSpPr txBox="1">
            <a:spLocks noGrp="1"/>
          </p:cNvSpPr>
          <p:nvPr>
            <p:ph type="title"/>
          </p:nvPr>
        </p:nvSpPr>
        <p:spPr>
          <a:xfrm>
            <a:off x="4008000" y="1352951"/>
            <a:ext cx="10272000" cy="186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492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59;p11">
            <a:extLst>
              <a:ext uri="{FF2B5EF4-FFF2-40B4-BE49-F238E27FC236}">
                <a16:creationId xmlns:a16="http://schemas.microsoft.com/office/drawing/2014/main" id="{D578E8EA-8B7B-463E-3E27-B8CA0E6F626A}"/>
              </a:ext>
            </a:extLst>
          </p:cNvPr>
          <p:cNvSpPr>
            <a:spLocks/>
          </p:cNvSpPr>
          <p:nvPr/>
        </p:nvSpPr>
        <p:spPr bwMode="auto">
          <a:xfrm flipH="1">
            <a:off x="-88900" y="6292850"/>
            <a:ext cx="19046825" cy="5611813"/>
          </a:xfrm>
          <a:custGeom>
            <a:avLst/>
            <a:gdLst>
              <a:gd name="T0" fmla="*/ 2987 w 118908"/>
              <a:gd name="T1" fmla="*/ 1 h 80897"/>
              <a:gd name="T2" fmla="*/ 0 w 118908"/>
              <a:gd name="T3" fmla="*/ 80596 h 80897"/>
              <a:gd name="T4" fmla="*/ 117924 w 118908"/>
              <a:gd name="T5" fmla="*/ 80596 h 80897"/>
              <a:gd name="T6" fmla="*/ 118908 w 118908"/>
              <a:gd name="T7" fmla="*/ 80897 h 80897"/>
              <a:gd name="T8" fmla="*/ 118908 w 118908"/>
              <a:gd name="T9" fmla="*/ 12007 h 80897"/>
              <a:gd name="T10" fmla="*/ 73654 w 118908"/>
              <a:gd name="T11" fmla="*/ 30799 h 80897"/>
              <a:gd name="T12" fmla="*/ 69894 w 118908"/>
              <a:gd name="T13" fmla="*/ 31016 h 80897"/>
              <a:gd name="T14" fmla="*/ 42770 w 118908"/>
              <a:gd name="T15" fmla="*/ 21835 h 80897"/>
              <a:gd name="T16" fmla="*/ 15294 w 118908"/>
              <a:gd name="T17" fmla="*/ 4006 h 80897"/>
              <a:gd name="T18" fmla="*/ 2987 w 118908"/>
              <a:gd name="T19" fmla="*/ 1 h 808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908" h="80897" extrusionOk="0">
                <a:moveTo>
                  <a:pt x="2987" y="1"/>
                </a:moveTo>
                <a:lnTo>
                  <a:pt x="0" y="80596"/>
                </a:lnTo>
                <a:lnTo>
                  <a:pt x="117924" y="80596"/>
                </a:lnTo>
                <a:cubicBezTo>
                  <a:pt x="118004" y="80596"/>
                  <a:pt x="118828" y="80897"/>
                  <a:pt x="118908" y="80897"/>
                </a:cubicBezTo>
                <a:lnTo>
                  <a:pt x="118908" y="12007"/>
                </a:lnTo>
                <a:cubicBezTo>
                  <a:pt x="102670" y="14597"/>
                  <a:pt x="89982" y="28887"/>
                  <a:pt x="73654" y="30799"/>
                </a:cubicBezTo>
                <a:cubicBezTo>
                  <a:pt x="72398" y="30946"/>
                  <a:pt x="71145" y="31016"/>
                  <a:pt x="69894" y="31016"/>
                </a:cubicBezTo>
                <a:cubicBezTo>
                  <a:pt x="60336" y="31016"/>
                  <a:pt x="50986" y="26926"/>
                  <a:pt x="42770" y="21835"/>
                </a:cubicBezTo>
                <a:cubicBezTo>
                  <a:pt x="33484" y="16083"/>
                  <a:pt x="25032" y="8960"/>
                  <a:pt x="15294" y="4006"/>
                </a:cubicBezTo>
                <a:cubicBezTo>
                  <a:pt x="11429" y="2034"/>
                  <a:pt x="7308" y="402"/>
                  <a:pt x="2987" y="1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3" name="Google Shape;2060;p11">
            <a:extLst>
              <a:ext uri="{FF2B5EF4-FFF2-40B4-BE49-F238E27FC236}">
                <a16:creationId xmlns:a16="http://schemas.microsoft.com/office/drawing/2014/main" id="{956F1CD8-6273-397D-CD9C-BC03CC1E1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0" y="-762000"/>
            <a:ext cx="11811000" cy="11811000"/>
          </a:xfrm>
          <a:prstGeom prst="ellipse">
            <a:avLst/>
          </a:pr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800"/>
          </a:p>
        </p:txBody>
      </p:sp>
      <p:sp>
        <p:nvSpPr>
          <p:cNvPr id="4" name="Google Shape;2061;p11">
            <a:extLst>
              <a:ext uri="{FF2B5EF4-FFF2-40B4-BE49-F238E27FC236}">
                <a16:creationId xmlns:a16="http://schemas.microsoft.com/office/drawing/2014/main" id="{6BBCCF2F-F3E6-9E8A-7D11-7220E7755D8D}"/>
              </a:ext>
            </a:extLst>
          </p:cNvPr>
          <p:cNvSpPr/>
          <p:nvPr/>
        </p:nvSpPr>
        <p:spPr>
          <a:xfrm flipH="1">
            <a:off x="0" y="7664450"/>
            <a:ext cx="18288000" cy="2444750"/>
          </a:xfrm>
          <a:custGeom>
            <a:avLst/>
            <a:gdLst/>
            <a:ahLst/>
            <a:cxnLst/>
            <a:rect l="l" t="t" r="r" b="b"/>
            <a:pathLst>
              <a:path w="108242" h="34046" extrusionOk="0">
                <a:moveTo>
                  <a:pt x="1249" y="1"/>
                </a:moveTo>
                <a:cubicBezTo>
                  <a:pt x="833" y="1"/>
                  <a:pt x="417" y="7"/>
                  <a:pt x="0" y="20"/>
                </a:cubicBezTo>
                <a:lnTo>
                  <a:pt x="0" y="34046"/>
                </a:lnTo>
                <a:lnTo>
                  <a:pt x="108242" y="34046"/>
                </a:lnTo>
                <a:lnTo>
                  <a:pt x="108242" y="22491"/>
                </a:lnTo>
                <a:cubicBezTo>
                  <a:pt x="99670" y="23739"/>
                  <a:pt x="90990" y="24819"/>
                  <a:pt x="82399" y="24819"/>
                </a:cubicBezTo>
                <a:cubicBezTo>
                  <a:pt x="75817" y="24819"/>
                  <a:pt x="69288" y="24185"/>
                  <a:pt x="62902" y="22506"/>
                </a:cubicBezTo>
                <a:cubicBezTo>
                  <a:pt x="53767" y="20102"/>
                  <a:pt x="45355" y="15670"/>
                  <a:pt x="36917" y="11364"/>
                </a:cubicBezTo>
                <a:cubicBezTo>
                  <a:pt x="35175" y="10475"/>
                  <a:pt x="33429" y="9592"/>
                  <a:pt x="31677" y="8733"/>
                </a:cubicBezTo>
                <a:cubicBezTo>
                  <a:pt x="22119" y="4054"/>
                  <a:pt x="11836" y="1"/>
                  <a:pt x="12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sp>
        <p:nvSpPr>
          <p:cNvPr id="5" name="Google Shape;2062;p11">
            <a:extLst>
              <a:ext uri="{FF2B5EF4-FFF2-40B4-BE49-F238E27FC236}">
                <a16:creationId xmlns:a16="http://schemas.microsoft.com/office/drawing/2014/main" id="{E3BC6EA2-1D0D-EBFF-118B-9908FC888FE1}"/>
              </a:ext>
            </a:extLst>
          </p:cNvPr>
          <p:cNvSpPr/>
          <p:nvPr/>
        </p:nvSpPr>
        <p:spPr>
          <a:xfrm flipH="1">
            <a:off x="1055688" y="8115300"/>
            <a:ext cx="17232312" cy="1543050"/>
          </a:xfrm>
          <a:custGeom>
            <a:avLst/>
            <a:gdLst/>
            <a:ahLst/>
            <a:cxnLst/>
            <a:rect l="l" t="t" r="r" b="b"/>
            <a:pathLst>
              <a:path w="71325" h="21506" extrusionOk="0">
                <a:moveTo>
                  <a:pt x="66486" y="1"/>
                </a:moveTo>
                <a:cubicBezTo>
                  <a:pt x="57639" y="1"/>
                  <a:pt x="48667" y="1874"/>
                  <a:pt x="39989" y="3894"/>
                </a:cubicBezTo>
                <a:cubicBezTo>
                  <a:pt x="33911" y="5309"/>
                  <a:pt x="27832" y="6780"/>
                  <a:pt x="21658" y="7743"/>
                </a:cubicBezTo>
                <a:cubicBezTo>
                  <a:pt x="17551" y="8389"/>
                  <a:pt x="13389" y="8805"/>
                  <a:pt x="9228" y="8805"/>
                </a:cubicBezTo>
                <a:cubicBezTo>
                  <a:pt x="7182" y="8805"/>
                  <a:pt x="5136" y="8705"/>
                  <a:pt x="3097" y="8481"/>
                </a:cubicBezTo>
                <a:cubicBezTo>
                  <a:pt x="2058" y="8366"/>
                  <a:pt x="1029" y="8230"/>
                  <a:pt x="0" y="8050"/>
                </a:cubicBezTo>
                <a:lnTo>
                  <a:pt x="0" y="8050"/>
                </a:lnTo>
                <a:cubicBezTo>
                  <a:pt x="8438" y="12356"/>
                  <a:pt x="16850" y="16788"/>
                  <a:pt x="25985" y="19192"/>
                </a:cubicBezTo>
                <a:cubicBezTo>
                  <a:pt x="32371" y="20871"/>
                  <a:pt x="38900" y="21505"/>
                  <a:pt x="45482" y="21505"/>
                </a:cubicBezTo>
                <a:cubicBezTo>
                  <a:pt x="54073" y="21505"/>
                  <a:pt x="62753" y="20425"/>
                  <a:pt x="71325" y="19177"/>
                </a:cubicBezTo>
                <a:lnTo>
                  <a:pt x="71325" y="199"/>
                </a:lnTo>
                <a:cubicBezTo>
                  <a:pt x="69718" y="64"/>
                  <a:pt x="68104" y="1"/>
                  <a:pt x="6648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6" name="Google Shape;2063;p11">
            <a:extLst>
              <a:ext uri="{FF2B5EF4-FFF2-40B4-BE49-F238E27FC236}">
                <a16:creationId xmlns:a16="http://schemas.microsoft.com/office/drawing/2014/main" id="{313716FA-C45B-3D5E-D7D8-27B91C7663C7}"/>
              </a:ext>
            </a:extLst>
          </p:cNvPr>
          <p:cNvGrpSpPr>
            <a:grpSpLocks/>
          </p:cNvGrpSpPr>
          <p:nvPr/>
        </p:nvGrpSpPr>
        <p:grpSpPr bwMode="auto">
          <a:xfrm rot="571637">
            <a:off x="7035800" y="8286750"/>
            <a:ext cx="3440113" cy="1128713"/>
            <a:chOff x="1656825" y="3872400"/>
            <a:chExt cx="835625" cy="274075"/>
          </a:xfrm>
        </p:grpSpPr>
        <p:sp>
          <p:nvSpPr>
            <p:cNvPr id="7" name="Google Shape;2064;p11">
              <a:extLst>
                <a:ext uri="{FF2B5EF4-FFF2-40B4-BE49-F238E27FC236}">
                  <a16:creationId xmlns:a16="http://schemas.microsoft.com/office/drawing/2014/main" id="{A9471311-2677-C3A7-63E9-91226368A1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" name="Google Shape;2065;p11">
              <a:extLst>
                <a:ext uri="{FF2B5EF4-FFF2-40B4-BE49-F238E27FC236}">
                  <a16:creationId xmlns:a16="http://schemas.microsoft.com/office/drawing/2014/main" id="{549E8EE1-F4B7-5247-E6E3-EB9F49051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2066;p11">
              <a:extLst>
                <a:ext uri="{FF2B5EF4-FFF2-40B4-BE49-F238E27FC236}">
                  <a16:creationId xmlns:a16="http://schemas.microsoft.com/office/drawing/2014/main" id="{C596C48B-5635-D0D5-6D6F-64406365C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2067;p11">
              <a:extLst>
                <a:ext uri="{FF2B5EF4-FFF2-40B4-BE49-F238E27FC236}">
                  <a16:creationId xmlns:a16="http://schemas.microsoft.com/office/drawing/2014/main" id="{EF1C4556-315F-D716-EEDD-148B0E703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2068;p11">
              <a:extLst>
                <a:ext uri="{FF2B5EF4-FFF2-40B4-BE49-F238E27FC236}">
                  <a16:creationId xmlns:a16="http://schemas.microsoft.com/office/drawing/2014/main" id="{E0A5F9DF-B225-7D76-4C26-AD03328CC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2069;p11">
              <a:extLst>
                <a:ext uri="{FF2B5EF4-FFF2-40B4-BE49-F238E27FC236}">
                  <a16:creationId xmlns:a16="http://schemas.microsoft.com/office/drawing/2014/main" id="{9C1FB04B-EF02-1049-3373-84B121230E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2070;p11">
              <a:extLst>
                <a:ext uri="{FF2B5EF4-FFF2-40B4-BE49-F238E27FC236}">
                  <a16:creationId xmlns:a16="http://schemas.microsoft.com/office/drawing/2014/main" id="{23835BDC-1693-BED3-8C25-A678A0CF5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2071;p11">
              <a:extLst>
                <a:ext uri="{FF2B5EF4-FFF2-40B4-BE49-F238E27FC236}">
                  <a16:creationId xmlns:a16="http://schemas.microsoft.com/office/drawing/2014/main" id="{E19312FC-2E7F-BB3D-AA14-89ED32F63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2072;p11">
              <a:extLst>
                <a:ext uri="{FF2B5EF4-FFF2-40B4-BE49-F238E27FC236}">
                  <a16:creationId xmlns:a16="http://schemas.microsoft.com/office/drawing/2014/main" id="{989BD739-D475-7E52-99EE-6CC45EF97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2073;p11">
              <a:extLst>
                <a:ext uri="{FF2B5EF4-FFF2-40B4-BE49-F238E27FC236}">
                  <a16:creationId xmlns:a16="http://schemas.microsoft.com/office/drawing/2014/main" id="{D66CA077-5448-36FE-6C22-6DEC0E2EB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2074;p11">
              <a:extLst>
                <a:ext uri="{FF2B5EF4-FFF2-40B4-BE49-F238E27FC236}">
                  <a16:creationId xmlns:a16="http://schemas.microsoft.com/office/drawing/2014/main" id="{C350BB9E-30EE-A670-3DB3-3C888A946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2075;p11">
              <a:extLst>
                <a:ext uri="{FF2B5EF4-FFF2-40B4-BE49-F238E27FC236}">
                  <a16:creationId xmlns:a16="http://schemas.microsoft.com/office/drawing/2014/main" id="{3EEB2A5F-C4F9-0F74-0927-7D92DF502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2076;p11">
              <a:extLst>
                <a:ext uri="{FF2B5EF4-FFF2-40B4-BE49-F238E27FC236}">
                  <a16:creationId xmlns:a16="http://schemas.microsoft.com/office/drawing/2014/main" id="{5D368CB7-B03D-9D21-AAD4-CFD3203D9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2077;p11">
              <a:extLst>
                <a:ext uri="{FF2B5EF4-FFF2-40B4-BE49-F238E27FC236}">
                  <a16:creationId xmlns:a16="http://schemas.microsoft.com/office/drawing/2014/main" id="{1709738F-7D6E-23B1-4FB2-D4A48243B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2078;p11">
              <a:extLst>
                <a:ext uri="{FF2B5EF4-FFF2-40B4-BE49-F238E27FC236}">
                  <a16:creationId xmlns:a16="http://schemas.microsoft.com/office/drawing/2014/main" id="{F968BBFC-88C8-EF23-EAF7-E1427DCC7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2079;p11">
              <a:extLst>
                <a:ext uri="{FF2B5EF4-FFF2-40B4-BE49-F238E27FC236}">
                  <a16:creationId xmlns:a16="http://schemas.microsoft.com/office/drawing/2014/main" id="{254FFFB9-A258-5102-9D89-7DF802EB1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2080;p11">
              <a:extLst>
                <a:ext uri="{FF2B5EF4-FFF2-40B4-BE49-F238E27FC236}">
                  <a16:creationId xmlns:a16="http://schemas.microsoft.com/office/drawing/2014/main" id="{75FD5D69-C2C7-DCF8-7AD3-7F655573E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2081;p11">
              <a:extLst>
                <a:ext uri="{FF2B5EF4-FFF2-40B4-BE49-F238E27FC236}">
                  <a16:creationId xmlns:a16="http://schemas.microsoft.com/office/drawing/2014/main" id="{B03B1F4B-D3BA-91FF-1FE7-4E4C48FE2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2082;p11">
              <a:extLst>
                <a:ext uri="{FF2B5EF4-FFF2-40B4-BE49-F238E27FC236}">
                  <a16:creationId xmlns:a16="http://schemas.microsoft.com/office/drawing/2014/main" id="{D0463793-DBFF-E3FA-4E34-67446E75E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2083;p11">
              <a:extLst>
                <a:ext uri="{FF2B5EF4-FFF2-40B4-BE49-F238E27FC236}">
                  <a16:creationId xmlns:a16="http://schemas.microsoft.com/office/drawing/2014/main" id="{9CA37EDE-6E5D-6D76-095E-DD06AA42B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2084;p11">
              <a:extLst>
                <a:ext uri="{FF2B5EF4-FFF2-40B4-BE49-F238E27FC236}">
                  <a16:creationId xmlns:a16="http://schemas.microsoft.com/office/drawing/2014/main" id="{8C3E029A-C822-3EBF-23CA-26BDDC13C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2085;p11">
              <a:extLst>
                <a:ext uri="{FF2B5EF4-FFF2-40B4-BE49-F238E27FC236}">
                  <a16:creationId xmlns:a16="http://schemas.microsoft.com/office/drawing/2014/main" id="{45860DF9-061B-D1A0-3BD7-A65E1B489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2086;p11">
              <a:extLst>
                <a:ext uri="{FF2B5EF4-FFF2-40B4-BE49-F238E27FC236}">
                  <a16:creationId xmlns:a16="http://schemas.microsoft.com/office/drawing/2014/main" id="{851C80D1-D6A0-B490-0246-95E7E790E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2087;p11">
              <a:extLst>
                <a:ext uri="{FF2B5EF4-FFF2-40B4-BE49-F238E27FC236}">
                  <a16:creationId xmlns:a16="http://schemas.microsoft.com/office/drawing/2014/main" id="{29A41CB8-9194-62B6-9456-8F8E66124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2088;p11">
              <a:extLst>
                <a:ext uri="{FF2B5EF4-FFF2-40B4-BE49-F238E27FC236}">
                  <a16:creationId xmlns:a16="http://schemas.microsoft.com/office/drawing/2014/main" id="{028CA1DD-F79F-E239-AF37-75B4C40B4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2089;p11">
              <a:extLst>
                <a:ext uri="{FF2B5EF4-FFF2-40B4-BE49-F238E27FC236}">
                  <a16:creationId xmlns:a16="http://schemas.microsoft.com/office/drawing/2014/main" id="{18EFBF65-B147-B9A1-9029-49BE0FCDD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3" name="Google Shape;2090;p11">
            <a:extLst>
              <a:ext uri="{FF2B5EF4-FFF2-40B4-BE49-F238E27FC236}">
                <a16:creationId xmlns:a16="http://schemas.microsoft.com/office/drawing/2014/main" id="{C25A8C64-BB42-EE89-A4C9-A6C347E2D4A0}"/>
              </a:ext>
            </a:extLst>
          </p:cNvPr>
          <p:cNvSpPr/>
          <p:nvPr/>
        </p:nvSpPr>
        <p:spPr>
          <a:xfrm>
            <a:off x="0" y="7877175"/>
            <a:ext cx="18288000" cy="2443163"/>
          </a:xfrm>
          <a:custGeom>
            <a:avLst/>
            <a:gdLst/>
            <a:ahLst/>
            <a:cxnLst/>
            <a:rect l="l" t="t" r="r" b="b"/>
            <a:pathLst>
              <a:path w="108242" h="34046" extrusionOk="0">
                <a:moveTo>
                  <a:pt x="1249" y="1"/>
                </a:moveTo>
                <a:cubicBezTo>
                  <a:pt x="833" y="1"/>
                  <a:pt x="417" y="7"/>
                  <a:pt x="0" y="20"/>
                </a:cubicBezTo>
                <a:lnTo>
                  <a:pt x="0" y="34046"/>
                </a:lnTo>
                <a:lnTo>
                  <a:pt x="108242" y="34046"/>
                </a:lnTo>
                <a:lnTo>
                  <a:pt x="108242" y="22491"/>
                </a:lnTo>
                <a:cubicBezTo>
                  <a:pt x="99670" y="23739"/>
                  <a:pt x="90990" y="24819"/>
                  <a:pt x="82399" y="24819"/>
                </a:cubicBezTo>
                <a:cubicBezTo>
                  <a:pt x="75817" y="24819"/>
                  <a:pt x="69288" y="24185"/>
                  <a:pt x="62902" y="22506"/>
                </a:cubicBezTo>
                <a:cubicBezTo>
                  <a:pt x="53767" y="20102"/>
                  <a:pt x="45355" y="15670"/>
                  <a:pt x="36917" y="11364"/>
                </a:cubicBezTo>
                <a:cubicBezTo>
                  <a:pt x="35175" y="10475"/>
                  <a:pt x="33429" y="9592"/>
                  <a:pt x="31677" y="8733"/>
                </a:cubicBezTo>
                <a:cubicBezTo>
                  <a:pt x="22119" y="4054"/>
                  <a:pt x="11836" y="1"/>
                  <a:pt x="12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34" name="Google Shape;2091;p11">
            <a:extLst>
              <a:ext uri="{FF2B5EF4-FFF2-40B4-BE49-F238E27FC236}">
                <a16:creationId xmlns:a16="http://schemas.microsoft.com/office/drawing/2014/main" id="{4257DF4F-F56E-AAFA-4389-67F867CE0F1C}"/>
              </a:ext>
            </a:extLst>
          </p:cNvPr>
          <p:cNvGrpSpPr>
            <a:grpSpLocks/>
          </p:cNvGrpSpPr>
          <p:nvPr/>
        </p:nvGrpSpPr>
        <p:grpSpPr bwMode="auto">
          <a:xfrm>
            <a:off x="-1316038" y="6907213"/>
            <a:ext cx="4149726" cy="3660775"/>
            <a:chOff x="2489900" y="3367200"/>
            <a:chExt cx="903250" cy="796950"/>
          </a:xfrm>
        </p:grpSpPr>
        <p:sp>
          <p:nvSpPr>
            <p:cNvPr id="35" name="Google Shape;2092;p11">
              <a:extLst>
                <a:ext uri="{FF2B5EF4-FFF2-40B4-BE49-F238E27FC236}">
                  <a16:creationId xmlns:a16="http://schemas.microsoft.com/office/drawing/2014/main" id="{6035E9C4-8486-5D92-2E66-5E30B9476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25" y="3820200"/>
              <a:ext cx="71425" cy="42300"/>
            </a:xfrm>
            <a:custGeom>
              <a:avLst/>
              <a:gdLst>
                <a:gd name="T0" fmla="*/ 1817 w 2857"/>
                <a:gd name="T1" fmla="*/ 0 h 1692"/>
                <a:gd name="T2" fmla="*/ 0 w 2857"/>
                <a:gd name="T3" fmla="*/ 477 h 1692"/>
                <a:gd name="T4" fmla="*/ 633 w 2857"/>
                <a:gd name="T5" fmla="*/ 1692 h 1692"/>
                <a:gd name="T6" fmla="*/ 2856 w 2857"/>
                <a:gd name="T7" fmla="*/ 1300 h 1692"/>
                <a:gd name="T8" fmla="*/ 2199 w 2857"/>
                <a:gd name="T9" fmla="*/ 637 h 1692"/>
                <a:gd name="T10" fmla="*/ 1817 w 2857"/>
                <a:gd name="T11" fmla="*/ 0 h 1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7" h="1692" extrusionOk="0">
                  <a:moveTo>
                    <a:pt x="1817" y="0"/>
                  </a:moveTo>
                  <a:cubicBezTo>
                    <a:pt x="1205" y="131"/>
                    <a:pt x="597" y="286"/>
                    <a:pt x="0" y="477"/>
                  </a:cubicBezTo>
                  <a:cubicBezTo>
                    <a:pt x="226" y="868"/>
                    <a:pt x="417" y="1290"/>
                    <a:pt x="633" y="1692"/>
                  </a:cubicBezTo>
                  <a:cubicBezTo>
                    <a:pt x="1365" y="1521"/>
                    <a:pt x="2108" y="1395"/>
                    <a:pt x="2856" y="1300"/>
                  </a:cubicBezTo>
                  <a:cubicBezTo>
                    <a:pt x="2610" y="1104"/>
                    <a:pt x="2389" y="888"/>
                    <a:pt x="2199" y="637"/>
                  </a:cubicBezTo>
                  <a:cubicBezTo>
                    <a:pt x="2053" y="442"/>
                    <a:pt x="1928" y="221"/>
                    <a:pt x="1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2093;p11">
              <a:extLst>
                <a:ext uri="{FF2B5EF4-FFF2-40B4-BE49-F238E27FC236}">
                  <a16:creationId xmlns:a16="http://schemas.microsoft.com/office/drawing/2014/main" id="{856A8030-FDA7-50C3-8E70-00F0767D8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525" y="3960850"/>
              <a:ext cx="141175" cy="150100"/>
            </a:xfrm>
            <a:custGeom>
              <a:avLst/>
              <a:gdLst>
                <a:gd name="T0" fmla="*/ 0 w 5647"/>
                <a:gd name="T1" fmla="*/ 1 h 6004"/>
                <a:gd name="T2" fmla="*/ 412 w 5647"/>
                <a:gd name="T3" fmla="*/ 2294 h 6004"/>
                <a:gd name="T4" fmla="*/ 3840 w 5647"/>
                <a:gd name="T5" fmla="*/ 6004 h 6004"/>
                <a:gd name="T6" fmla="*/ 5647 w 5647"/>
                <a:gd name="T7" fmla="*/ 6004 h 6004"/>
                <a:gd name="T8" fmla="*/ 2675 w 5647"/>
                <a:gd name="T9" fmla="*/ 2274 h 6004"/>
                <a:gd name="T10" fmla="*/ 0 w 5647"/>
                <a:gd name="T11" fmla="*/ 1 h 6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47" h="6004" extrusionOk="0">
                  <a:moveTo>
                    <a:pt x="0" y="1"/>
                  </a:moveTo>
                  <a:cubicBezTo>
                    <a:pt x="141" y="764"/>
                    <a:pt x="276" y="1527"/>
                    <a:pt x="412" y="2294"/>
                  </a:cubicBezTo>
                  <a:cubicBezTo>
                    <a:pt x="1747" y="3444"/>
                    <a:pt x="3233" y="4498"/>
                    <a:pt x="3840" y="6004"/>
                  </a:cubicBezTo>
                  <a:lnTo>
                    <a:pt x="5647" y="6004"/>
                  </a:lnTo>
                  <a:cubicBezTo>
                    <a:pt x="5361" y="4307"/>
                    <a:pt x="4056" y="3273"/>
                    <a:pt x="2675" y="2274"/>
                  </a:cubicBezTo>
                  <a:cubicBezTo>
                    <a:pt x="1712" y="1572"/>
                    <a:pt x="713" y="88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2094;p11">
              <a:extLst>
                <a:ext uri="{FF2B5EF4-FFF2-40B4-BE49-F238E27FC236}">
                  <a16:creationId xmlns:a16="http://schemas.microsoft.com/office/drawing/2014/main" id="{DEEBCB40-0CCF-1031-14CE-C67A1BF0E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1350" y="3718300"/>
              <a:ext cx="89875" cy="101925"/>
            </a:xfrm>
            <a:custGeom>
              <a:avLst/>
              <a:gdLst>
                <a:gd name="T0" fmla="*/ 16 w 3595"/>
                <a:gd name="T1" fmla="*/ 0 h 4077"/>
                <a:gd name="T2" fmla="*/ 1 w 3595"/>
                <a:gd name="T3" fmla="*/ 41 h 4077"/>
                <a:gd name="T4" fmla="*/ 472 w 3595"/>
                <a:gd name="T5" fmla="*/ 1396 h 4077"/>
                <a:gd name="T6" fmla="*/ 2505 w 3595"/>
                <a:gd name="T7" fmla="*/ 2410 h 4077"/>
                <a:gd name="T8" fmla="*/ 3484 w 3595"/>
                <a:gd name="T9" fmla="*/ 4076 h 4077"/>
                <a:gd name="T10" fmla="*/ 3514 w 3595"/>
                <a:gd name="T11" fmla="*/ 4066 h 4077"/>
                <a:gd name="T12" fmla="*/ 3564 w 3595"/>
                <a:gd name="T13" fmla="*/ 1566 h 4077"/>
                <a:gd name="T14" fmla="*/ 3579 w 3595"/>
                <a:gd name="T15" fmla="*/ 1556 h 4077"/>
                <a:gd name="T16" fmla="*/ 2149 w 3595"/>
                <a:gd name="T17" fmla="*/ 342 h 4077"/>
                <a:gd name="T18" fmla="*/ 508 w 3595"/>
                <a:gd name="T19" fmla="*/ 141 h 4077"/>
                <a:gd name="T20" fmla="*/ 16 w 3595"/>
                <a:gd name="T21" fmla="*/ 0 h 4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95" h="4077" extrusionOk="0">
                  <a:moveTo>
                    <a:pt x="16" y="0"/>
                  </a:moveTo>
                  <a:lnTo>
                    <a:pt x="1" y="41"/>
                  </a:lnTo>
                  <a:cubicBezTo>
                    <a:pt x="181" y="487"/>
                    <a:pt x="297" y="954"/>
                    <a:pt x="472" y="1396"/>
                  </a:cubicBezTo>
                  <a:cubicBezTo>
                    <a:pt x="1195" y="1662"/>
                    <a:pt x="1963" y="1868"/>
                    <a:pt x="2505" y="2410"/>
                  </a:cubicBezTo>
                  <a:cubicBezTo>
                    <a:pt x="2967" y="2866"/>
                    <a:pt x="3193" y="3494"/>
                    <a:pt x="3484" y="4076"/>
                  </a:cubicBezTo>
                  <a:cubicBezTo>
                    <a:pt x="3494" y="4071"/>
                    <a:pt x="3504" y="4071"/>
                    <a:pt x="3514" y="4066"/>
                  </a:cubicBezTo>
                  <a:cubicBezTo>
                    <a:pt x="3564" y="3238"/>
                    <a:pt x="3595" y="2400"/>
                    <a:pt x="3564" y="1566"/>
                  </a:cubicBezTo>
                  <a:lnTo>
                    <a:pt x="3579" y="1556"/>
                  </a:lnTo>
                  <a:cubicBezTo>
                    <a:pt x="3208" y="1004"/>
                    <a:pt x="2781" y="537"/>
                    <a:pt x="2149" y="342"/>
                  </a:cubicBezTo>
                  <a:cubicBezTo>
                    <a:pt x="1617" y="176"/>
                    <a:pt x="1050" y="246"/>
                    <a:pt x="508" y="141"/>
                  </a:cubicBezTo>
                  <a:cubicBezTo>
                    <a:pt x="342" y="111"/>
                    <a:pt x="176" y="61"/>
                    <a:pt x="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2095;p11">
              <a:extLst>
                <a:ext uri="{FF2B5EF4-FFF2-40B4-BE49-F238E27FC236}">
                  <a16:creationId xmlns:a16="http://schemas.microsoft.com/office/drawing/2014/main" id="{F60E4E57-1D08-9A02-6A9A-9AD1DC4F9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950" y="3831350"/>
              <a:ext cx="93025" cy="154125"/>
            </a:xfrm>
            <a:custGeom>
              <a:avLst/>
              <a:gdLst>
                <a:gd name="T0" fmla="*/ 1045 w 3721"/>
                <a:gd name="T1" fmla="*/ 1 h 6165"/>
                <a:gd name="T2" fmla="*/ 1 w 3721"/>
                <a:gd name="T3" fmla="*/ 2852 h 6165"/>
                <a:gd name="T4" fmla="*/ 66 w 3721"/>
                <a:gd name="T5" fmla="*/ 2877 h 6165"/>
                <a:gd name="T6" fmla="*/ 2807 w 3721"/>
                <a:gd name="T7" fmla="*/ 6164 h 6165"/>
                <a:gd name="T8" fmla="*/ 3720 w 3721"/>
                <a:gd name="T9" fmla="*/ 3073 h 6165"/>
                <a:gd name="T10" fmla="*/ 1045 w 3721"/>
                <a:gd name="T11" fmla="*/ 1 h 6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1" h="6165" extrusionOk="0">
                  <a:moveTo>
                    <a:pt x="1045" y="1"/>
                  </a:moveTo>
                  <a:cubicBezTo>
                    <a:pt x="739" y="959"/>
                    <a:pt x="327" y="1893"/>
                    <a:pt x="1" y="2852"/>
                  </a:cubicBezTo>
                  <a:lnTo>
                    <a:pt x="66" y="2877"/>
                  </a:lnTo>
                  <a:cubicBezTo>
                    <a:pt x="935" y="4006"/>
                    <a:pt x="1848" y="5105"/>
                    <a:pt x="2807" y="6164"/>
                  </a:cubicBezTo>
                  <a:cubicBezTo>
                    <a:pt x="3123" y="5135"/>
                    <a:pt x="3494" y="4112"/>
                    <a:pt x="3720" y="3073"/>
                  </a:cubicBezTo>
                  <a:cubicBezTo>
                    <a:pt x="2772" y="2099"/>
                    <a:pt x="1878" y="1070"/>
                    <a:pt x="1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2096;p11">
              <a:extLst>
                <a:ext uri="{FF2B5EF4-FFF2-40B4-BE49-F238E27FC236}">
                  <a16:creationId xmlns:a16="http://schemas.microsoft.com/office/drawing/2014/main" id="{2917CE3A-F6E5-EB0B-624B-719BEFD62F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725" y="3563950"/>
              <a:ext cx="41800" cy="101425"/>
            </a:xfrm>
            <a:custGeom>
              <a:avLst/>
              <a:gdLst>
                <a:gd name="T0" fmla="*/ 1401 w 1672"/>
                <a:gd name="T1" fmla="*/ 1 h 4057"/>
                <a:gd name="T2" fmla="*/ 156 w 1672"/>
                <a:gd name="T3" fmla="*/ 2465 h 4057"/>
                <a:gd name="T4" fmla="*/ 96 w 1672"/>
                <a:gd name="T5" fmla="*/ 2400 h 4057"/>
                <a:gd name="T6" fmla="*/ 1 w 1672"/>
                <a:gd name="T7" fmla="*/ 3966 h 4057"/>
                <a:gd name="T8" fmla="*/ 91 w 1672"/>
                <a:gd name="T9" fmla="*/ 4056 h 4057"/>
                <a:gd name="T10" fmla="*/ 1607 w 1672"/>
                <a:gd name="T11" fmla="*/ 2013 h 4057"/>
                <a:gd name="T12" fmla="*/ 1672 w 1672"/>
                <a:gd name="T13" fmla="*/ 2003 h 4057"/>
                <a:gd name="T14" fmla="*/ 1401 w 1672"/>
                <a:gd name="T15" fmla="*/ 1 h 4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72" h="4057" extrusionOk="0">
                  <a:moveTo>
                    <a:pt x="1401" y="1"/>
                  </a:moveTo>
                  <a:cubicBezTo>
                    <a:pt x="1014" y="819"/>
                    <a:pt x="578" y="1667"/>
                    <a:pt x="156" y="2465"/>
                  </a:cubicBezTo>
                  <a:cubicBezTo>
                    <a:pt x="136" y="2445"/>
                    <a:pt x="116" y="2425"/>
                    <a:pt x="96" y="2400"/>
                  </a:cubicBezTo>
                  <a:cubicBezTo>
                    <a:pt x="61" y="2922"/>
                    <a:pt x="21" y="3444"/>
                    <a:pt x="1" y="3966"/>
                  </a:cubicBezTo>
                  <a:cubicBezTo>
                    <a:pt x="31" y="3996"/>
                    <a:pt x="61" y="4026"/>
                    <a:pt x="91" y="4056"/>
                  </a:cubicBezTo>
                  <a:cubicBezTo>
                    <a:pt x="618" y="3379"/>
                    <a:pt x="1080" y="2691"/>
                    <a:pt x="1607" y="2013"/>
                  </a:cubicBezTo>
                  <a:lnTo>
                    <a:pt x="1672" y="2003"/>
                  </a:lnTo>
                  <a:cubicBezTo>
                    <a:pt x="1592" y="1336"/>
                    <a:pt x="1516" y="668"/>
                    <a:pt x="1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2097;p11">
              <a:extLst>
                <a:ext uri="{FF2B5EF4-FFF2-40B4-BE49-F238E27FC236}">
                  <a16:creationId xmlns:a16="http://schemas.microsoft.com/office/drawing/2014/main" id="{4266C024-1D0E-EBD1-1B59-C92E44841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8825" y="3852700"/>
              <a:ext cx="190125" cy="166275"/>
            </a:xfrm>
            <a:custGeom>
              <a:avLst/>
              <a:gdLst>
                <a:gd name="T0" fmla="*/ 2224 w 7605"/>
                <a:gd name="T1" fmla="*/ 0 h 6651"/>
                <a:gd name="T2" fmla="*/ 1 w 7605"/>
                <a:gd name="T3" fmla="*/ 392 h 6651"/>
                <a:gd name="T4" fmla="*/ 708 w 7605"/>
                <a:gd name="T5" fmla="*/ 1410 h 6651"/>
                <a:gd name="T6" fmla="*/ 3353 w 7605"/>
                <a:gd name="T7" fmla="*/ 3493 h 6651"/>
                <a:gd name="T8" fmla="*/ 4443 w 7605"/>
                <a:gd name="T9" fmla="*/ 6214 h 6651"/>
                <a:gd name="T10" fmla="*/ 4488 w 7605"/>
                <a:gd name="T11" fmla="*/ 6339 h 6651"/>
                <a:gd name="T12" fmla="*/ 4548 w 7605"/>
                <a:gd name="T13" fmla="*/ 6319 h 6651"/>
                <a:gd name="T14" fmla="*/ 5346 w 7605"/>
                <a:gd name="T15" fmla="*/ 6380 h 6651"/>
                <a:gd name="T16" fmla="*/ 7605 w 7605"/>
                <a:gd name="T17" fmla="*/ 6651 h 6651"/>
                <a:gd name="T18" fmla="*/ 7600 w 7605"/>
                <a:gd name="T19" fmla="*/ 6620 h 6651"/>
                <a:gd name="T20" fmla="*/ 5271 w 7605"/>
                <a:gd name="T21" fmla="*/ 3679 h 6651"/>
                <a:gd name="T22" fmla="*/ 4754 w 7605"/>
                <a:gd name="T23" fmla="*/ 2173 h 6651"/>
                <a:gd name="T24" fmla="*/ 2224 w 7605"/>
                <a:gd name="T25" fmla="*/ 0 h 6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05" h="6651" extrusionOk="0">
                  <a:moveTo>
                    <a:pt x="2224" y="0"/>
                  </a:moveTo>
                  <a:cubicBezTo>
                    <a:pt x="1476" y="95"/>
                    <a:pt x="733" y="221"/>
                    <a:pt x="1" y="392"/>
                  </a:cubicBezTo>
                  <a:cubicBezTo>
                    <a:pt x="201" y="758"/>
                    <a:pt x="422" y="1109"/>
                    <a:pt x="708" y="1410"/>
                  </a:cubicBezTo>
                  <a:cubicBezTo>
                    <a:pt x="1481" y="2229"/>
                    <a:pt x="2651" y="2610"/>
                    <a:pt x="3353" y="3493"/>
                  </a:cubicBezTo>
                  <a:cubicBezTo>
                    <a:pt x="3966" y="4261"/>
                    <a:pt x="4126" y="5285"/>
                    <a:pt x="4443" y="6214"/>
                  </a:cubicBezTo>
                  <a:cubicBezTo>
                    <a:pt x="4458" y="6259"/>
                    <a:pt x="4473" y="6299"/>
                    <a:pt x="4488" y="6339"/>
                  </a:cubicBezTo>
                  <a:lnTo>
                    <a:pt x="4548" y="6319"/>
                  </a:lnTo>
                  <a:cubicBezTo>
                    <a:pt x="4814" y="6334"/>
                    <a:pt x="5080" y="6354"/>
                    <a:pt x="5346" y="6380"/>
                  </a:cubicBezTo>
                  <a:cubicBezTo>
                    <a:pt x="6104" y="6450"/>
                    <a:pt x="6857" y="6545"/>
                    <a:pt x="7605" y="6651"/>
                  </a:cubicBezTo>
                  <a:cubicBezTo>
                    <a:pt x="7605" y="6641"/>
                    <a:pt x="7600" y="6631"/>
                    <a:pt x="7600" y="6620"/>
                  </a:cubicBezTo>
                  <a:cubicBezTo>
                    <a:pt x="6606" y="5767"/>
                    <a:pt x="5692" y="4864"/>
                    <a:pt x="5271" y="3679"/>
                  </a:cubicBezTo>
                  <a:cubicBezTo>
                    <a:pt x="5090" y="3177"/>
                    <a:pt x="5005" y="2640"/>
                    <a:pt x="4754" y="2173"/>
                  </a:cubicBezTo>
                  <a:cubicBezTo>
                    <a:pt x="4227" y="1180"/>
                    <a:pt x="3097" y="708"/>
                    <a:pt x="222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2098;p11">
              <a:extLst>
                <a:ext uri="{FF2B5EF4-FFF2-40B4-BE49-F238E27FC236}">
                  <a16:creationId xmlns:a16="http://schemas.microsoft.com/office/drawing/2014/main" id="{1346B2AE-6596-122F-0ACC-97B0ED8E7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2875" y="3681350"/>
              <a:ext cx="170425" cy="86025"/>
            </a:xfrm>
            <a:custGeom>
              <a:avLst/>
              <a:gdLst>
                <a:gd name="T0" fmla="*/ 371 w 6817"/>
                <a:gd name="T1" fmla="*/ 1 h 3441"/>
                <a:gd name="T2" fmla="*/ 10 w 6817"/>
                <a:gd name="T3" fmla="*/ 18 h 3441"/>
                <a:gd name="T4" fmla="*/ 0 w 6817"/>
                <a:gd name="T5" fmla="*/ 98 h 3441"/>
                <a:gd name="T6" fmla="*/ 2329 w 6817"/>
                <a:gd name="T7" fmla="*/ 1403 h 3441"/>
                <a:gd name="T8" fmla="*/ 4176 w 6817"/>
                <a:gd name="T9" fmla="*/ 3441 h 3441"/>
                <a:gd name="T10" fmla="*/ 5165 w 6817"/>
                <a:gd name="T11" fmla="*/ 3230 h 3441"/>
                <a:gd name="T12" fmla="*/ 6817 w 6817"/>
                <a:gd name="T13" fmla="*/ 2879 h 3441"/>
                <a:gd name="T14" fmla="*/ 6811 w 6817"/>
                <a:gd name="T15" fmla="*/ 2874 h 3441"/>
                <a:gd name="T16" fmla="*/ 6556 w 6817"/>
                <a:gd name="T17" fmla="*/ 2778 h 3441"/>
                <a:gd name="T18" fmla="*/ 371 w 6817"/>
                <a:gd name="T19" fmla="*/ 1 h 3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17" h="3441" extrusionOk="0">
                  <a:moveTo>
                    <a:pt x="371" y="1"/>
                  </a:moveTo>
                  <a:cubicBezTo>
                    <a:pt x="252" y="1"/>
                    <a:pt x="132" y="6"/>
                    <a:pt x="10" y="18"/>
                  </a:cubicBezTo>
                  <a:lnTo>
                    <a:pt x="0" y="98"/>
                  </a:lnTo>
                  <a:cubicBezTo>
                    <a:pt x="849" y="203"/>
                    <a:pt x="1777" y="821"/>
                    <a:pt x="2329" y="1403"/>
                  </a:cubicBezTo>
                  <a:cubicBezTo>
                    <a:pt x="2957" y="2071"/>
                    <a:pt x="3474" y="2874"/>
                    <a:pt x="4176" y="3441"/>
                  </a:cubicBezTo>
                  <a:cubicBezTo>
                    <a:pt x="4508" y="3371"/>
                    <a:pt x="4839" y="3300"/>
                    <a:pt x="5165" y="3230"/>
                  </a:cubicBezTo>
                  <a:cubicBezTo>
                    <a:pt x="5717" y="3115"/>
                    <a:pt x="6264" y="2994"/>
                    <a:pt x="6817" y="2879"/>
                  </a:cubicBezTo>
                  <a:cubicBezTo>
                    <a:pt x="6817" y="2879"/>
                    <a:pt x="6811" y="2879"/>
                    <a:pt x="6811" y="2874"/>
                  </a:cubicBezTo>
                  <a:cubicBezTo>
                    <a:pt x="6726" y="2844"/>
                    <a:pt x="6641" y="2808"/>
                    <a:pt x="6556" y="2778"/>
                  </a:cubicBezTo>
                  <a:cubicBezTo>
                    <a:pt x="4435" y="1930"/>
                    <a:pt x="2600" y="1"/>
                    <a:pt x="37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2099;p11">
              <a:extLst>
                <a:ext uri="{FF2B5EF4-FFF2-40B4-BE49-F238E27FC236}">
                  <a16:creationId xmlns:a16="http://schemas.microsoft.com/office/drawing/2014/main" id="{05328540-CE8D-24B4-FC6F-E40B180DE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8450" y="3757200"/>
              <a:ext cx="28625" cy="95525"/>
            </a:xfrm>
            <a:custGeom>
              <a:avLst/>
              <a:gdLst>
                <a:gd name="T0" fmla="*/ 95 w 1145"/>
                <a:gd name="T1" fmla="*/ 0 h 3821"/>
                <a:gd name="T2" fmla="*/ 80 w 1145"/>
                <a:gd name="T3" fmla="*/ 10 h 3821"/>
                <a:gd name="T4" fmla="*/ 30 w 1145"/>
                <a:gd name="T5" fmla="*/ 2510 h 3821"/>
                <a:gd name="T6" fmla="*/ 0 w 1145"/>
                <a:gd name="T7" fmla="*/ 2520 h 3821"/>
                <a:gd name="T8" fmla="*/ 382 w 1145"/>
                <a:gd name="T9" fmla="*/ 3157 h 3821"/>
                <a:gd name="T10" fmla="*/ 1039 w 1145"/>
                <a:gd name="T11" fmla="*/ 3820 h 3821"/>
                <a:gd name="T12" fmla="*/ 1114 w 1145"/>
                <a:gd name="T13" fmla="*/ 3810 h 3821"/>
                <a:gd name="T14" fmla="*/ 1124 w 1145"/>
                <a:gd name="T15" fmla="*/ 1667 h 3821"/>
                <a:gd name="T16" fmla="*/ 95 w 1145"/>
                <a:gd name="T17" fmla="*/ 0 h 3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5" h="3821" extrusionOk="0">
                  <a:moveTo>
                    <a:pt x="95" y="0"/>
                  </a:moveTo>
                  <a:lnTo>
                    <a:pt x="80" y="10"/>
                  </a:lnTo>
                  <a:cubicBezTo>
                    <a:pt x="111" y="844"/>
                    <a:pt x="80" y="1682"/>
                    <a:pt x="30" y="2510"/>
                  </a:cubicBezTo>
                  <a:cubicBezTo>
                    <a:pt x="20" y="2515"/>
                    <a:pt x="10" y="2515"/>
                    <a:pt x="0" y="2520"/>
                  </a:cubicBezTo>
                  <a:cubicBezTo>
                    <a:pt x="111" y="2741"/>
                    <a:pt x="236" y="2962"/>
                    <a:pt x="382" y="3157"/>
                  </a:cubicBezTo>
                  <a:cubicBezTo>
                    <a:pt x="572" y="3408"/>
                    <a:pt x="793" y="3624"/>
                    <a:pt x="1039" y="3820"/>
                  </a:cubicBezTo>
                  <a:cubicBezTo>
                    <a:pt x="1064" y="3815"/>
                    <a:pt x="1089" y="3815"/>
                    <a:pt x="1114" y="3810"/>
                  </a:cubicBezTo>
                  <a:cubicBezTo>
                    <a:pt x="1144" y="3107"/>
                    <a:pt x="1104" y="2369"/>
                    <a:pt x="1124" y="1667"/>
                  </a:cubicBezTo>
                  <a:cubicBezTo>
                    <a:pt x="748" y="1135"/>
                    <a:pt x="447" y="527"/>
                    <a:pt x="9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2100;p11">
              <a:extLst>
                <a:ext uri="{FF2B5EF4-FFF2-40B4-BE49-F238E27FC236}">
                  <a16:creationId xmlns:a16="http://schemas.microsoft.com/office/drawing/2014/main" id="{4A5D3E25-53C5-F778-98F8-7EDBAD5893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9250" y="3902625"/>
              <a:ext cx="89875" cy="208325"/>
            </a:xfrm>
            <a:custGeom>
              <a:avLst/>
              <a:gdLst>
                <a:gd name="T0" fmla="*/ 789 w 3595"/>
                <a:gd name="T1" fmla="*/ 1 h 8333"/>
                <a:gd name="T2" fmla="*/ 689 w 3595"/>
                <a:gd name="T3" fmla="*/ 302 h 8333"/>
                <a:gd name="T4" fmla="*/ 237 w 3595"/>
                <a:gd name="T5" fmla="*/ 4202 h 8333"/>
                <a:gd name="T6" fmla="*/ 874 w 3595"/>
                <a:gd name="T7" fmla="*/ 5688 h 8333"/>
                <a:gd name="T8" fmla="*/ 1411 w 3595"/>
                <a:gd name="T9" fmla="*/ 8333 h 8333"/>
                <a:gd name="T10" fmla="*/ 3063 w 3595"/>
                <a:gd name="T11" fmla="*/ 8333 h 8333"/>
                <a:gd name="T12" fmla="*/ 2997 w 3595"/>
                <a:gd name="T13" fmla="*/ 6275 h 8333"/>
                <a:gd name="T14" fmla="*/ 3595 w 3595"/>
                <a:gd name="T15" fmla="*/ 3313 h 8333"/>
                <a:gd name="T16" fmla="*/ 854 w 3595"/>
                <a:gd name="T17" fmla="*/ 26 h 8333"/>
                <a:gd name="T18" fmla="*/ 789 w 3595"/>
                <a:gd name="T19" fmla="*/ 1 h 8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95" h="8333" extrusionOk="0">
                  <a:moveTo>
                    <a:pt x="789" y="1"/>
                  </a:moveTo>
                  <a:cubicBezTo>
                    <a:pt x="754" y="101"/>
                    <a:pt x="719" y="201"/>
                    <a:pt x="689" y="302"/>
                  </a:cubicBezTo>
                  <a:cubicBezTo>
                    <a:pt x="302" y="1522"/>
                    <a:pt x="1" y="2917"/>
                    <a:pt x="237" y="4202"/>
                  </a:cubicBezTo>
                  <a:cubicBezTo>
                    <a:pt x="458" y="4694"/>
                    <a:pt x="684" y="5181"/>
                    <a:pt x="874" y="5688"/>
                  </a:cubicBezTo>
                  <a:cubicBezTo>
                    <a:pt x="1196" y="6521"/>
                    <a:pt x="1421" y="7444"/>
                    <a:pt x="1411" y="8333"/>
                  </a:cubicBezTo>
                  <a:lnTo>
                    <a:pt x="3063" y="8333"/>
                  </a:lnTo>
                  <a:cubicBezTo>
                    <a:pt x="3033" y="7650"/>
                    <a:pt x="2967" y="6957"/>
                    <a:pt x="2997" y="6275"/>
                  </a:cubicBezTo>
                  <a:cubicBezTo>
                    <a:pt x="3043" y="5271"/>
                    <a:pt x="3299" y="4287"/>
                    <a:pt x="3595" y="3313"/>
                  </a:cubicBezTo>
                  <a:cubicBezTo>
                    <a:pt x="2636" y="2254"/>
                    <a:pt x="1723" y="1155"/>
                    <a:pt x="854" y="26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" name="Google Shape;2101;p11">
              <a:extLst>
                <a:ext uri="{FF2B5EF4-FFF2-40B4-BE49-F238E27FC236}">
                  <a16:creationId xmlns:a16="http://schemas.microsoft.com/office/drawing/2014/main" id="{D5B61D87-397E-87AD-AADB-EC3861E51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850" y="3614025"/>
              <a:ext cx="95650" cy="296775"/>
            </a:xfrm>
            <a:custGeom>
              <a:avLst/>
              <a:gdLst>
                <a:gd name="T0" fmla="*/ 1707 w 3826"/>
                <a:gd name="T1" fmla="*/ 0 h 11871"/>
                <a:gd name="T2" fmla="*/ 1642 w 3826"/>
                <a:gd name="T3" fmla="*/ 10 h 11871"/>
                <a:gd name="T4" fmla="*/ 126 w 3826"/>
                <a:gd name="T5" fmla="*/ 2053 h 11871"/>
                <a:gd name="T6" fmla="*/ 36 w 3826"/>
                <a:gd name="T7" fmla="*/ 1963 h 11871"/>
                <a:gd name="T8" fmla="*/ 36 w 3826"/>
                <a:gd name="T9" fmla="*/ 1963 h 11871"/>
                <a:gd name="T10" fmla="*/ 141 w 3826"/>
                <a:gd name="T11" fmla="*/ 4543 h 11871"/>
                <a:gd name="T12" fmla="*/ 1225 w 3826"/>
                <a:gd name="T13" fmla="*/ 9733 h 11871"/>
                <a:gd name="T14" fmla="*/ 1004 w 3826"/>
                <a:gd name="T15" fmla="*/ 11766 h 11871"/>
                <a:gd name="T16" fmla="*/ 1105 w 3826"/>
                <a:gd name="T17" fmla="*/ 11871 h 11871"/>
                <a:gd name="T18" fmla="*/ 3825 w 3826"/>
                <a:gd name="T19" fmla="*/ 8006 h 11871"/>
                <a:gd name="T20" fmla="*/ 3675 w 3826"/>
                <a:gd name="T21" fmla="*/ 7288 h 11871"/>
                <a:gd name="T22" fmla="*/ 3062 w 3826"/>
                <a:gd name="T23" fmla="*/ 5441 h 11871"/>
                <a:gd name="T24" fmla="*/ 2189 w 3826"/>
                <a:gd name="T25" fmla="*/ 2922 h 11871"/>
                <a:gd name="T26" fmla="*/ 1707 w 3826"/>
                <a:gd name="T27" fmla="*/ 0 h 11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26" h="11871" extrusionOk="0">
                  <a:moveTo>
                    <a:pt x="1707" y="0"/>
                  </a:moveTo>
                  <a:lnTo>
                    <a:pt x="1642" y="10"/>
                  </a:lnTo>
                  <a:cubicBezTo>
                    <a:pt x="1115" y="688"/>
                    <a:pt x="653" y="1376"/>
                    <a:pt x="126" y="2053"/>
                  </a:cubicBezTo>
                  <a:cubicBezTo>
                    <a:pt x="96" y="2023"/>
                    <a:pt x="66" y="1993"/>
                    <a:pt x="36" y="1963"/>
                  </a:cubicBezTo>
                  <a:cubicBezTo>
                    <a:pt x="0" y="2826"/>
                    <a:pt x="10" y="3690"/>
                    <a:pt x="141" y="4543"/>
                  </a:cubicBezTo>
                  <a:cubicBezTo>
                    <a:pt x="407" y="6295"/>
                    <a:pt x="1175" y="7961"/>
                    <a:pt x="1225" y="9733"/>
                  </a:cubicBezTo>
                  <a:cubicBezTo>
                    <a:pt x="1245" y="10420"/>
                    <a:pt x="1155" y="11093"/>
                    <a:pt x="1004" y="11766"/>
                  </a:cubicBezTo>
                  <a:cubicBezTo>
                    <a:pt x="1039" y="11801"/>
                    <a:pt x="1075" y="11836"/>
                    <a:pt x="1105" y="11871"/>
                  </a:cubicBezTo>
                  <a:cubicBezTo>
                    <a:pt x="2013" y="10601"/>
                    <a:pt x="2927" y="9276"/>
                    <a:pt x="3825" y="8006"/>
                  </a:cubicBezTo>
                  <a:cubicBezTo>
                    <a:pt x="3785" y="7765"/>
                    <a:pt x="3735" y="7524"/>
                    <a:pt x="3675" y="7288"/>
                  </a:cubicBezTo>
                  <a:cubicBezTo>
                    <a:pt x="3514" y="6666"/>
                    <a:pt x="3293" y="6054"/>
                    <a:pt x="3062" y="5441"/>
                  </a:cubicBezTo>
                  <a:cubicBezTo>
                    <a:pt x="2751" y="4608"/>
                    <a:pt x="2415" y="3780"/>
                    <a:pt x="2189" y="2922"/>
                  </a:cubicBezTo>
                  <a:cubicBezTo>
                    <a:pt x="1938" y="1968"/>
                    <a:pt x="1817" y="984"/>
                    <a:pt x="170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" name="Google Shape;2102;p11">
              <a:extLst>
                <a:ext uri="{FF2B5EF4-FFF2-40B4-BE49-F238E27FC236}">
                  <a16:creationId xmlns:a16="http://schemas.microsoft.com/office/drawing/2014/main" id="{09BF4306-E45F-4E96-1F34-F7317C26B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3350" y="3437975"/>
              <a:ext cx="69400" cy="187625"/>
            </a:xfrm>
            <a:custGeom>
              <a:avLst/>
              <a:gdLst>
                <a:gd name="T0" fmla="*/ 0 w 2776"/>
                <a:gd name="T1" fmla="*/ 0 h 7505"/>
                <a:gd name="T2" fmla="*/ 0 w 2776"/>
                <a:gd name="T3" fmla="*/ 0 h 7505"/>
                <a:gd name="T4" fmla="*/ 1576 w 2776"/>
                <a:gd name="T5" fmla="*/ 5597 h 7505"/>
                <a:gd name="T6" fmla="*/ 1471 w 2776"/>
                <a:gd name="T7" fmla="*/ 7439 h 7505"/>
                <a:gd name="T8" fmla="*/ 1531 w 2776"/>
                <a:gd name="T9" fmla="*/ 7504 h 7505"/>
                <a:gd name="T10" fmla="*/ 2776 w 2776"/>
                <a:gd name="T11" fmla="*/ 5040 h 7505"/>
                <a:gd name="T12" fmla="*/ 2650 w 2776"/>
                <a:gd name="T13" fmla="*/ 4412 h 7505"/>
                <a:gd name="T14" fmla="*/ 0 w 2776"/>
                <a:gd name="T15" fmla="*/ 0 h 7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76" h="7505" extrusionOk="0">
                  <a:moveTo>
                    <a:pt x="0" y="0"/>
                  </a:moveTo>
                  <a:lnTo>
                    <a:pt x="0" y="0"/>
                  </a:lnTo>
                  <a:cubicBezTo>
                    <a:pt x="1325" y="1476"/>
                    <a:pt x="1627" y="3609"/>
                    <a:pt x="1576" y="5597"/>
                  </a:cubicBezTo>
                  <a:cubicBezTo>
                    <a:pt x="1561" y="6214"/>
                    <a:pt x="1516" y="6827"/>
                    <a:pt x="1471" y="7439"/>
                  </a:cubicBezTo>
                  <a:cubicBezTo>
                    <a:pt x="1491" y="7464"/>
                    <a:pt x="1511" y="7484"/>
                    <a:pt x="1531" y="7504"/>
                  </a:cubicBezTo>
                  <a:cubicBezTo>
                    <a:pt x="1953" y="6706"/>
                    <a:pt x="2389" y="5858"/>
                    <a:pt x="2776" y="5040"/>
                  </a:cubicBezTo>
                  <a:cubicBezTo>
                    <a:pt x="2736" y="4829"/>
                    <a:pt x="2701" y="4623"/>
                    <a:pt x="2650" y="4412"/>
                  </a:cubicBezTo>
                  <a:cubicBezTo>
                    <a:pt x="2284" y="2741"/>
                    <a:pt x="1441" y="894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2103;p11">
              <a:extLst>
                <a:ext uri="{FF2B5EF4-FFF2-40B4-BE49-F238E27FC236}">
                  <a16:creationId xmlns:a16="http://schemas.microsoft.com/office/drawing/2014/main" id="{863D831D-1782-A238-A488-73FD96312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100" y="3562075"/>
              <a:ext cx="65025" cy="101025"/>
            </a:xfrm>
            <a:custGeom>
              <a:avLst/>
              <a:gdLst>
                <a:gd name="T0" fmla="*/ 242 w 2601"/>
                <a:gd name="T1" fmla="*/ 0 h 4041"/>
                <a:gd name="T2" fmla="*/ 6 w 2601"/>
                <a:gd name="T3" fmla="*/ 1602 h 4041"/>
                <a:gd name="T4" fmla="*/ 11 w 2601"/>
                <a:gd name="T5" fmla="*/ 1702 h 4041"/>
                <a:gd name="T6" fmla="*/ 2506 w 2601"/>
                <a:gd name="T7" fmla="*/ 4041 h 4041"/>
                <a:gd name="T8" fmla="*/ 2601 w 2601"/>
                <a:gd name="T9" fmla="*/ 2475 h 4041"/>
                <a:gd name="T10" fmla="*/ 297 w 2601"/>
                <a:gd name="T11" fmla="*/ 15 h 4041"/>
                <a:gd name="T12" fmla="*/ 242 w 2601"/>
                <a:gd name="T13" fmla="*/ 0 h 4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01" h="4041" extrusionOk="0">
                  <a:moveTo>
                    <a:pt x="242" y="0"/>
                  </a:moveTo>
                  <a:cubicBezTo>
                    <a:pt x="101" y="527"/>
                    <a:pt x="1" y="1054"/>
                    <a:pt x="6" y="1602"/>
                  </a:cubicBezTo>
                  <a:cubicBezTo>
                    <a:pt x="6" y="1637"/>
                    <a:pt x="11" y="1672"/>
                    <a:pt x="11" y="1702"/>
                  </a:cubicBezTo>
                  <a:cubicBezTo>
                    <a:pt x="864" y="2460"/>
                    <a:pt x="1692" y="3243"/>
                    <a:pt x="2506" y="4041"/>
                  </a:cubicBezTo>
                  <a:cubicBezTo>
                    <a:pt x="2526" y="3519"/>
                    <a:pt x="2566" y="2997"/>
                    <a:pt x="2601" y="2475"/>
                  </a:cubicBezTo>
                  <a:cubicBezTo>
                    <a:pt x="1833" y="1657"/>
                    <a:pt x="1065" y="834"/>
                    <a:pt x="297" y="15"/>
                  </a:cubicBezTo>
                  <a:lnTo>
                    <a:pt x="242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" name="Google Shape;2104;p11">
              <a:extLst>
                <a:ext uri="{FF2B5EF4-FFF2-40B4-BE49-F238E27FC236}">
                  <a16:creationId xmlns:a16="http://schemas.microsoft.com/office/drawing/2014/main" id="{173F489A-781E-1956-9A25-EA1358983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000" y="4010675"/>
              <a:ext cx="163525" cy="100275"/>
            </a:xfrm>
            <a:custGeom>
              <a:avLst/>
              <a:gdLst>
                <a:gd name="T0" fmla="*/ 61 w 6541"/>
                <a:gd name="T1" fmla="*/ 0 h 4011"/>
                <a:gd name="T2" fmla="*/ 1 w 6541"/>
                <a:gd name="T3" fmla="*/ 20 h 4011"/>
                <a:gd name="T4" fmla="*/ 3198 w 6541"/>
                <a:gd name="T5" fmla="*/ 4011 h 4011"/>
                <a:gd name="T6" fmla="*/ 6541 w 6541"/>
                <a:gd name="T7" fmla="*/ 4011 h 4011"/>
                <a:gd name="T8" fmla="*/ 3113 w 6541"/>
                <a:gd name="T9" fmla="*/ 301 h 4011"/>
                <a:gd name="T10" fmla="*/ 3113 w 6541"/>
                <a:gd name="T11" fmla="*/ 301 h 4011"/>
                <a:gd name="T12" fmla="*/ 3118 w 6541"/>
                <a:gd name="T13" fmla="*/ 332 h 4011"/>
                <a:gd name="T14" fmla="*/ 859 w 6541"/>
                <a:gd name="T15" fmla="*/ 61 h 4011"/>
                <a:gd name="T16" fmla="*/ 61 w 6541"/>
                <a:gd name="T17" fmla="*/ 0 h 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41" h="4011" extrusionOk="0">
                  <a:moveTo>
                    <a:pt x="61" y="0"/>
                  </a:moveTo>
                  <a:lnTo>
                    <a:pt x="1" y="20"/>
                  </a:lnTo>
                  <a:cubicBezTo>
                    <a:pt x="583" y="1657"/>
                    <a:pt x="1743" y="3057"/>
                    <a:pt x="3198" y="4011"/>
                  </a:cubicBezTo>
                  <a:lnTo>
                    <a:pt x="6541" y="4011"/>
                  </a:lnTo>
                  <a:cubicBezTo>
                    <a:pt x="5934" y="2505"/>
                    <a:pt x="4448" y="1451"/>
                    <a:pt x="3113" y="301"/>
                  </a:cubicBezTo>
                  <a:cubicBezTo>
                    <a:pt x="3113" y="312"/>
                    <a:pt x="3118" y="322"/>
                    <a:pt x="3118" y="332"/>
                  </a:cubicBezTo>
                  <a:cubicBezTo>
                    <a:pt x="2370" y="226"/>
                    <a:pt x="1617" y="131"/>
                    <a:pt x="859" y="61"/>
                  </a:cubicBezTo>
                  <a:cubicBezTo>
                    <a:pt x="593" y="35"/>
                    <a:pt x="327" y="15"/>
                    <a:pt x="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" name="Google Shape;2105;p11">
              <a:extLst>
                <a:ext uri="{FF2B5EF4-FFF2-40B4-BE49-F238E27FC236}">
                  <a16:creationId xmlns:a16="http://schemas.microsoft.com/office/drawing/2014/main" id="{7FA001EF-E161-EC74-AD8A-8450B1441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9900" y="3671900"/>
              <a:ext cx="193275" cy="81300"/>
            </a:xfrm>
            <a:custGeom>
              <a:avLst/>
              <a:gdLst>
                <a:gd name="T0" fmla="*/ 2535 w 7731"/>
                <a:gd name="T1" fmla="*/ 1 h 3252"/>
                <a:gd name="T2" fmla="*/ 1 w 7731"/>
                <a:gd name="T3" fmla="*/ 597 h 3252"/>
                <a:gd name="T4" fmla="*/ 654 w 7731"/>
                <a:gd name="T5" fmla="*/ 457 h 3252"/>
                <a:gd name="T6" fmla="*/ 919 w 7731"/>
                <a:gd name="T7" fmla="*/ 476 h 3252"/>
                <a:gd name="T8" fmla="*/ 929 w 7731"/>
                <a:gd name="T9" fmla="*/ 396 h 3252"/>
                <a:gd name="T10" fmla="*/ 1290 w 7731"/>
                <a:gd name="T11" fmla="*/ 379 h 3252"/>
                <a:gd name="T12" fmla="*/ 7475 w 7731"/>
                <a:gd name="T13" fmla="*/ 3156 h 3252"/>
                <a:gd name="T14" fmla="*/ 7730 w 7731"/>
                <a:gd name="T15" fmla="*/ 3252 h 3252"/>
                <a:gd name="T16" fmla="*/ 7259 w 7731"/>
                <a:gd name="T17" fmla="*/ 1897 h 3252"/>
                <a:gd name="T18" fmla="*/ 7274 w 7731"/>
                <a:gd name="T19" fmla="*/ 1856 h 3252"/>
                <a:gd name="T20" fmla="*/ 5181 w 7731"/>
                <a:gd name="T21" fmla="*/ 652 h 3252"/>
                <a:gd name="T22" fmla="*/ 2535 w 7731"/>
                <a:gd name="T23" fmla="*/ 1 h 3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31" h="3252" extrusionOk="0">
                  <a:moveTo>
                    <a:pt x="2535" y="1"/>
                  </a:moveTo>
                  <a:cubicBezTo>
                    <a:pt x="1659" y="1"/>
                    <a:pt x="783" y="199"/>
                    <a:pt x="1" y="597"/>
                  </a:cubicBezTo>
                  <a:cubicBezTo>
                    <a:pt x="201" y="502"/>
                    <a:pt x="423" y="457"/>
                    <a:pt x="654" y="457"/>
                  </a:cubicBezTo>
                  <a:cubicBezTo>
                    <a:pt x="741" y="457"/>
                    <a:pt x="830" y="464"/>
                    <a:pt x="919" y="476"/>
                  </a:cubicBezTo>
                  <a:lnTo>
                    <a:pt x="929" y="396"/>
                  </a:lnTo>
                  <a:cubicBezTo>
                    <a:pt x="1051" y="384"/>
                    <a:pt x="1171" y="379"/>
                    <a:pt x="1290" y="379"/>
                  </a:cubicBezTo>
                  <a:cubicBezTo>
                    <a:pt x="3519" y="379"/>
                    <a:pt x="5354" y="2308"/>
                    <a:pt x="7475" y="3156"/>
                  </a:cubicBezTo>
                  <a:cubicBezTo>
                    <a:pt x="7560" y="3186"/>
                    <a:pt x="7645" y="3222"/>
                    <a:pt x="7730" y="3252"/>
                  </a:cubicBezTo>
                  <a:cubicBezTo>
                    <a:pt x="7555" y="2810"/>
                    <a:pt x="7439" y="2343"/>
                    <a:pt x="7259" y="1897"/>
                  </a:cubicBezTo>
                  <a:lnTo>
                    <a:pt x="7274" y="1856"/>
                  </a:lnTo>
                  <a:cubicBezTo>
                    <a:pt x="6531" y="1575"/>
                    <a:pt x="5888" y="1033"/>
                    <a:pt x="5181" y="652"/>
                  </a:cubicBezTo>
                  <a:cubicBezTo>
                    <a:pt x="4370" y="218"/>
                    <a:pt x="3452" y="1"/>
                    <a:pt x="2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2106;p11">
              <a:extLst>
                <a:ext uri="{FF2B5EF4-FFF2-40B4-BE49-F238E27FC236}">
                  <a16:creationId xmlns:a16="http://schemas.microsoft.com/office/drawing/2014/main" id="{9C537E30-E614-6008-1298-1A11D628B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275" y="3753175"/>
              <a:ext cx="141200" cy="78950"/>
            </a:xfrm>
            <a:custGeom>
              <a:avLst/>
              <a:gdLst>
                <a:gd name="T0" fmla="*/ 2635 w 5648"/>
                <a:gd name="T1" fmla="*/ 1 h 3158"/>
                <a:gd name="T2" fmla="*/ 2641 w 5648"/>
                <a:gd name="T3" fmla="*/ 6 h 3158"/>
                <a:gd name="T4" fmla="*/ 989 w 5648"/>
                <a:gd name="T5" fmla="*/ 357 h 3158"/>
                <a:gd name="T6" fmla="*/ 0 w 5648"/>
                <a:gd name="T7" fmla="*/ 568 h 3158"/>
                <a:gd name="T8" fmla="*/ 477 w 5648"/>
                <a:gd name="T9" fmla="*/ 894 h 3158"/>
                <a:gd name="T10" fmla="*/ 2791 w 5648"/>
                <a:gd name="T11" fmla="*/ 1898 h 3158"/>
                <a:gd name="T12" fmla="*/ 3830 w 5648"/>
                <a:gd name="T13" fmla="*/ 3158 h 3158"/>
                <a:gd name="T14" fmla="*/ 5647 w 5648"/>
                <a:gd name="T15" fmla="*/ 2681 h 3158"/>
                <a:gd name="T16" fmla="*/ 4668 w 5648"/>
                <a:gd name="T17" fmla="*/ 1015 h 3158"/>
                <a:gd name="T18" fmla="*/ 2635 w 5648"/>
                <a:gd name="T19" fmla="*/ 1 h 3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48" h="3158" extrusionOk="0">
                  <a:moveTo>
                    <a:pt x="2635" y="1"/>
                  </a:moveTo>
                  <a:cubicBezTo>
                    <a:pt x="2635" y="6"/>
                    <a:pt x="2641" y="6"/>
                    <a:pt x="2641" y="6"/>
                  </a:cubicBezTo>
                  <a:cubicBezTo>
                    <a:pt x="2088" y="121"/>
                    <a:pt x="1541" y="242"/>
                    <a:pt x="989" y="357"/>
                  </a:cubicBezTo>
                  <a:cubicBezTo>
                    <a:pt x="663" y="427"/>
                    <a:pt x="332" y="498"/>
                    <a:pt x="0" y="568"/>
                  </a:cubicBezTo>
                  <a:cubicBezTo>
                    <a:pt x="151" y="688"/>
                    <a:pt x="307" y="799"/>
                    <a:pt x="477" y="894"/>
                  </a:cubicBezTo>
                  <a:cubicBezTo>
                    <a:pt x="1215" y="1311"/>
                    <a:pt x="2103" y="1411"/>
                    <a:pt x="2791" y="1898"/>
                  </a:cubicBezTo>
                  <a:cubicBezTo>
                    <a:pt x="3248" y="2219"/>
                    <a:pt x="3559" y="2671"/>
                    <a:pt x="3830" y="3158"/>
                  </a:cubicBezTo>
                  <a:cubicBezTo>
                    <a:pt x="4427" y="2967"/>
                    <a:pt x="5035" y="2812"/>
                    <a:pt x="5647" y="2681"/>
                  </a:cubicBezTo>
                  <a:cubicBezTo>
                    <a:pt x="5356" y="2099"/>
                    <a:pt x="5130" y="1471"/>
                    <a:pt x="4668" y="1015"/>
                  </a:cubicBezTo>
                  <a:cubicBezTo>
                    <a:pt x="4126" y="473"/>
                    <a:pt x="3358" y="267"/>
                    <a:pt x="26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2107;p11">
              <a:extLst>
                <a:ext uri="{FF2B5EF4-FFF2-40B4-BE49-F238E27FC236}">
                  <a16:creationId xmlns:a16="http://schemas.microsoft.com/office/drawing/2014/main" id="{EFAFB4D2-2BF6-B0AB-7CC0-2B6A35DB3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25" y="3798850"/>
              <a:ext cx="134400" cy="219375"/>
            </a:xfrm>
            <a:custGeom>
              <a:avLst/>
              <a:gdLst>
                <a:gd name="T0" fmla="*/ 85 w 5376"/>
                <a:gd name="T1" fmla="*/ 1 h 8775"/>
                <a:gd name="T2" fmla="*/ 75 w 5376"/>
                <a:gd name="T3" fmla="*/ 2144 h 8775"/>
                <a:gd name="T4" fmla="*/ 0 w 5376"/>
                <a:gd name="T5" fmla="*/ 2154 h 8775"/>
                <a:gd name="T6" fmla="*/ 2530 w 5376"/>
                <a:gd name="T7" fmla="*/ 4327 h 8775"/>
                <a:gd name="T8" fmla="*/ 3047 w 5376"/>
                <a:gd name="T9" fmla="*/ 5833 h 8775"/>
                <a:gd name="T10" fmla="*/ 5376 w 5376"/>
                <a:gd name="T11" fmla="*/ 8774 h 8775"/>
                <a:gd name="T12" fmla="*/ 4964 w 5376"/>
                <a:gd name="T13" fmla="*/ 6481 h 8775"/>
                <a:gd name="T14" fmla="*/ 4231 w 5376"/>
                <a:gd name="T15" fmla="*/ 5206 h 8775"/>
                <a:gd name="T16" fmla="*/ 2540 w 5376"/>
                <a:gd name="T17" fmla="*/ 1943 h 8775"/>
                <a:gd name="T18" fmla="*/ 658 w 5376"/>
                <a:gd name="T19" fmla="*/ 653 h 8775"/>
                <a:gd name="T20" fmla="*/ 85 w 5376"/>
                <a:gd name="T21" fmla="*/ 1 h 8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76" h="8775" extrusionOk="0">
                  <a:moveTo>
                    <a:pt x="85" y="1"/>
                  </a:moveTo>
                  <a:cubicBezTo>
                    <a:pt x="65" y="703"/>
                    <a:pt x="105" y="1441"/>
                    <a:pt x="75" y="2144"/>
                  </a:cubicBezTo>
                  <a:cubicBezTo>
                    <a:pt x="50" y="2149"/>
                    <a:pt x="25" y="2149"/>
                    <a:pt x="0" y="2154"/>
                  </a:cubicBezTo>
                  <a:cubicBezTo>
                    <a:pt x="873" y="2862"/>
                    <a:pt x="2003" y="3334"/>
                    <a:pt x="2530" y="4327"/>
                  </a:cubicBezTo>
                  <a:cubicBezTo>
                    <a:pt x="2781" y="4794"/>
                    <a:pt x="2866" y="5331"/>
                    <a:pt x="3047" y="5833"/>
                  </a:cubicBezTo>
                  <a:cubicBezTo>
                    <a:pt x="3468" y="7018"/>
                    <a:pt x="4382" y="7921"/>
                    <a:pt x="5376" y="8774"/>
                  </a:cubicBezTo>
                  <a:cubicBezTo>
                    <a:pt x="5240" y="8007"/>
                    <a:pt x="5105" y="7244"/>
                    <a:pt x="4964" y="6481"/>
                  </a:cubicBezTo>
                  <a:cubicBezTo>
                    <a:pt x="4658" y="6099"/>
                    <a:pt x="4402" y="5678"/>
                    <a:pt x="4231" y="5206"/>
                  </a:cubicBezTo>
                  <a:cubicBezTo>
                    <a:pt x="3800" y="4041"/>
                    <a:pt x="3473" y="2761"/>
                    <a:pt x="2540" y="1943"/>
                  </a:cubicBezTo>
                  <a:cubicBezTo>
                    <a:pt x="1968" y="1441"/>
                    <a:pt x="1225" y="1165"/>
                    <a:pt x="658" y="653"/>
                  </a:cubicBezTo>
                  <a:cubicBezTo>
                    <a:pt x="442" y="463"/>
                    <a:pt x="256" y="237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" name="Google Shape;2108;p11">
              <a:extLst>
                <a:ext uri="{FF2B5EF4-FFF2-40B4-BE49-F238E27FC236}">
                  <a16:creationId xmlns:a16="http://schemas.microsoft.com/office/drawing/2014/main" id="{C7E6D924-D028-AEBF-3F85-33364E985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1125" y="3432075"/>
              <a:ext cx="62900" cy="191875"/>
            </a:xfrm>
            <a:custGeom>
              <a:avLst/>
              <a:gdLst>
                <a:gd name="T0" fmla="*/ 453 w 2516"/>
                <a:gd name="T1" fmla="*/ 0 h 7675"/>
                <a:gd name="T2" fmla="*/ 548 w 2516"/>
                <a:gd name="T3" fmla="*/ 3403 h 7675"/>
                <a:gd name="T4" fmla="*/ 1 w 2516"/>
                <a:gd name="T5" fmla="*/ 5200 h 7675"/>
                <a:gd name="T6" fmla="*/ 56 w 2516"/>
                <a:gd name="T7" fmla="*/ 5215 h 7675"/>
                <a:gd name="T8" fmla="*/ 2360 w 2516"/>
                <a:gd name="T9" fmla="*/ 7675 h 7675"/>
                <a:gd name="T10" fmla="*/ 2465 w 2516"/>
                <a:gd name="T11" fmla="*/ 5833 h 7675"/>
                <a:gd name="T12" fmla="*/ 889 w 2516"/>
                <a:gd name="T13" fmla="*/ 236 h 7675"/>
                <a:gd name="T14" fmla="*/ 453 w 2516"/>
                <a:gd name="T15" fmla="*/ 0 h 7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16" h="7675" extrusionOk="0">
                  <a:moveTo>
                    <a:pt x="453" y="0"/>
                  </a:moveTo>
                  <a:cubicBezTo>
                    <a:pt x="1030" y="1014"/>
                    <a:pt x="869" y="2279"/>
                    <a:pt x="548" y="3403"/>
                  </a:cubicBezTo>
                  <a:cubicBezTo>
                    <a:pt x="377" y="4001"/>
                    <a:pt x="161" y="4598"/>
                    <a:pt x="1" y="5200"/>
                  </a:cubicBezTo>
                  <a:lnTo>
                    <a:pt x="56" y="5215"/>
                  </a:lnTo>
                  <a:cubicBezTo>
                    <a:pt x="824" y="6034"/>
                    <a:pt x="1592" y="6857"/>
                    <a:pt x="2360" y="7675"/>
                  </a:cubicBezTo>
                  <a:cubicBezTo>
                    <a:pt x="2405" y="7063"/>
                    <a:pt x="2450" y="6450"/>
                    <a:pt x="2465" y="5833"/>
                  </a:cubicBezTo>
                  <a:cubicBezTo>
                    <a:pt x="2516" y="3845"/>
                    <a:pt x="2214" y="1712"/>
                    <a:pt x="889" y="236"/>
                  </a:cubicBezTo>
                  <a:cubicBezTo>
                    <a:pt x="749" y="146"/>
                    <a:pt x="608" y="71"/>
                    <a:pt x="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" name="Google Shape;2109;p11">
              <a:extLst>
                <a:ext uri="{FF2B5EF4-FFF2-40B4-BE49-F238E27FC236}">
                  <a16:creationId xmlns:a16="http://schemas.microsoft.com/office/drawing/2014/main" id="{667C9932-812B-3861-3E84-7B52429BF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425" y="3814175"/>
              <a:ext cx="114325" cy="296775"/>
            </a:xfrm>
            <a:custGeom>
              <a:avLst/>
              <a:gdLst>
                <a:gd name="T0" fmla="*/ 4362 w 4573"/>
                <a:gd name="T1" fmla="*/ 0 h 11871"/>
                <a:gd name="T2" fmla="*/ 1642 w 4573"/>
                <a:gd name="T3" fmla="*/ 3865 h 11871"/>
                <a:gd name="T4" fmla="*/ 1541 w 4573"/>
                <a:gd name="T5" fmla="*/ 3760 h 11871"/>
                <a:gd name="T6" fmla="*/ 628 w 4573"/>
                <a:gd name="T7" fmla="*/ 6851 h 11871"/>
                <a:gd name="T8" fmla="*/ 30 w 4573"/>
                <a:gd name="T9" fmla="*/ 9813 h 11871"/>
                <a:gd name="T10" fmla="*/ 96 w 4573"/>
                <a:gd name="T11" fmla="*/ 11871 h 11871"/>
                <a:gd name="T12" fmla="*/ 3147 w 4573"/>
                <a:gd name="T13" fmla="*/ 11871 h 11871"/>
                <a:gd name="T14" fmla="*/ 3981 w 4573"/>
                <a:gd name="T15" fmla="*/ 9707 h 11871"/>
                <a:gd name="T16" fmla="*/ 4006 w 4573"/>
                <a:gd name="T17" fmla="*/ 5511 h 11871"/>
                <a:gd name="T18" fmla="*/ 4437 w 4573"/>
                <a:gd name="T19" fmla="*/ 582 h 11871"/>
                <a:gd name="T20" fmla="*/ 4362 w 4573"/>
                <a:gd name="T21" fmla="*/ 0 h 11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73" h="11871" extrusionOk="0">
                  <a:moveTo>
                    <a:pt x="4362" y="0"/>
                  </a:moveTo>
                  <a:cubicBezTo>
                    <a:pt x="3464" y="1270"/>
                    <a:pt x="2550" y="2595"/>
                    <a:pt x="1642" y="3865"/>
                  </a:cubicBezTo>
                  <a:cubicBezTo>
                    <a:pt x="1612" y="3830"/>
                    <a:pt x="1576" y="3795"/>
                    <a:pt x="1541" y="3760"/>
                  </a:cubicBezTo>
                  <a:cubicBezTo>
                    <a:pt x="1315" y="4799"/>
                    <a:pt x="944" y="5822"/>
                    <a:pt x="628" y="6851"/>
                  </a:cubicBezTo>
                  <a:cubicBezTo>
                    <a:pt x="327" y="7825"/>
                    <a:pt x="76" y="8809"/>
                    <a:pt x="30" y="9813"/>
                  </a:cubicBezTo>
                  <a:cubicBezTo>
                    <a:pt x="0" y="10495"/>
                    <a:pt x="66" y="11188"/>
                    <a:pt x="96" y="11871"/>
                  </a:cubicBezTo>
                  <a:lnTo>
                    <a:pt x="3147" y="11871"/>
                  </a:lnTo>
                  <a:cubicBezTo>
                    <a:pt x="3599" y="11253"/>
                    <a:pt x="3875" y="10470"/>
                    <a:pt x="3981" y="9707"/>
                  </a:cubicBezTo>
                  <a:cubicBezTo>
                    <a:pt x="4166" y="8322"/>
                    <a:pt x="3941" y="6912"/>
                    <a:pt x="4006" y="5511"/>
                  </a:cubicBezTo>
                  <a:cubicBezTo>
                    <a:pt x="4081" y="3865"/>
                    <a:pt x="4573" y="2229"/>
                    <a:pt x="4437" y="582"/>
                  </a:cubicBezTo>
                  <a:cubicBezTo>
                    <a:pt x="4422" y="387"/>
                    <a:pt x="4397" y="191"/>
                    <a:pt x="4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" name="Google Shape;2110;p11">
              <a:extLst>
                <a:ext uri="{FF2B5EF4-FFF2-40B4-BE49-F238E27FC236}">
                  <a16:creationId xmlns:a16="http://schemas.microsoft.com/office/drawing/2014/main" id="{CDF950A9-391F-4B5A-7623-5EC54E2D73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350" y="3604600"/>
              <a:ext cx="92650" cy="303575"/>
            </a:xfrm>
            <a:custGeom>
              <a:avLst/>
              <a:gdLst>
                <a:gd name="T0" fmla="*/ 1 w 3706"/>
                <a:gd name="T1" fmla="*/ 1 h 12143"/>
                <a:gd name="T2" fmla="*/ 1 w 3706"/>
                <a:gd name="T3" fmla="*/ 1 h 12143"/>
                <a:gd name="T4" fmla="*/ 975 w 3706"/>
                <a:gd name="T5" fmla="*/ 3750 h 12143"/>
                <a:gd name="T6" fmla="*/ 1060 w 3706"/>
                <a:gd name="T7" fmla="*/ 8092 h 12143"/>
                <a:gd name="T8" fmla="*/ 789 w 3706"/>
                <a:gd name="T9" fmla="*/ 9071 h 12143"/>
                <a:gd name="T10" fmla="*/ 3464 w 3706"/>
                <a:gd name="T11" fmla="*/ 12143 h 12143"/>
                <a:gd name="T12" fmla="*/ 3685 w 3706"/>
                <a:gd name="T13" fmla="*/ 10110 h 12143"/>
                <a:gd name="T14" fmla="*/ 2601 w 3706"/>
                <a:gd name="T15" fmla="*/ 4920 h 12143"/>
                <a:gd name="T16" fmla="*/ 2496 w 3706"/>
                <a:gd name="T17" fmla="*/ 2340 h 12143"/>
                <a:gd name="T18" fmla="*/ 1 w 3706"/>
                <a:gd name="T19" fmla="*/ 1 h 12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06" h="12143" extrusionOk="0">
                  <a:moveTo>
                    <a:pt x="1" y="1"/>
                  </a:moveTo>
                  <a:lnTo>
                    <a:pt x="1" y="1"/>
                  </a:lnTo>
                  <a:cubicBezTo>
                    <a:pt x="41" y="1291"/>
                    <a:pt x="638" y="2495"/>
                    <a:pt x="975" y="3750"/>
                  </a:cubicBezTo>
                  <a:cubicBezTo>
                    <a:pt x="1351" y="5161"/>
                    <a:pt x="1381" y="6667"/>
                    <a:pt x="1060" y="8092"/>
                  </a:cubicBezTo>
                  <a:cubicBezTo>
                    <a:pt x="985" y="8423"/>
                    <a:pt x="894" y="8750"/>
                    <a:pt x="789" y="9071"/>
                  </a:cubicBezTo>
                  <a:cubicBezTo>
                    <a:pt x="1622" y="10140"/>
                    <a:pt x="2516" y="11169"/>
                    <a:pt x="3464" y="12143"/>
                  </a:cubicBezTo>
                  <a:cubicBezTo>
                    <a:pt x="3615" y="11470"/>
                    <a:pt x="3705" y="10797"/>
                    <a:pt x="3685" y="10110"/>
                  </a:cubicBezTo>
                  <a:cubicBezTo>
                    <a:pt x="3635" y="8338"/>
                    <a:pt x="2867" y="6672"/>
                    <a:pt x="2601" y="4920"/>
                  </a:cubicBezTo>
                  <a:cubicBezTo>
                    <a:pt x="2470" y="4067"/>
                    <a:pt x="2460" y="3203"/>
                    <a:pt x="2496" y="2340"/>
                  </a:cubicBezTo>
                  <a:cubicBezTo>
                    <a:pt x="1682" y="1542"/>
                    <a:pt x="854" y="75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" name="Google Shape;2111;p11">
              <a:extLst>
                <a:ext uri="{FF2B5EF4-FFF2-40B4-BE49-F238E27FC236}">
                  <a16:creationId xmlns:a16="http://schemas.microsoft.com/office/drawing/2014/main" id="{46A1C0C9-F4B8-AF08-FC69-832F3EBBBECB}"/>
                </a:ext>
              </a:extLst>
            </p:cNvPr>
            <p:cNvSpPr/>
            <p:nvPr/>
          </p:nvSpPr>
          <p:spPr>
            <a:xfrm>
              <a:off x="2990592" y="3914282"/>
              <a:ext cx="114375" cy="196646"/>
            </a:xfrm>
            <a:custGeom>
              <a:avLst/>
              <a:gdLst/>
              <a:ahLst/>
              <a:cxnLst/>
              <a:rect l="l" t="t" r="r" b="b"/>
              <a:pathLst>
                <a:path w="4564" h="7871" extrusionOk="0">
                  <a:moveTo>
                    <a:pt x="2174" y="0"/>
                  </a:moveTo>
                  <a:lnTo>
                    <a:pt x="2099" y="11"/>
                  </a:lnTo>
                  <a:cubicBezTo>
                    <a:pt x="1441" y="849"/>
                    <a:pt x="829" y="1772"/>
                    <a:pt x="237" y="2661"/>
                  </a:cubicBezTo>
                  <a:cubicBezTo>
                    <a:pt x="161" y="2636"/>
                    <a:pt x="81" y="2605"/>
                    <a:pt x="1" y="2575"/>
                  </a:cubicBezTo>
                  <a:lnTo>
                    <a:pt x="1" y="2575"/>
                  </a:lnTo>
                  <a:cubicBezTo>
                    <a:pt x="929" y="4357"/>
                    <a:pt x="2305" y="5999"/>
                    <a:pt x="2686" y="7871"/>
                  </a:cubicBezTo>
                  <a:lnTo>
                    <a:pt x="4553" y="7871"/>
                  </a:lnTo>
                  <a:cubicBezTo>
                    <a:pt x="4563" y="6982"/>
                    <a:pt x="4338" y="6059"/>
                    <a:pt x="4016" y="5226"/>
                  </a:cubicBezTo>
                  <a:cubicBezTo>
                    <a:pt x="3826" y="4719"/>
                    <a:pt x="3600" y="4232"/>
                    <a:pt x="3379" y="3740"/>
                  </a:cubicBezTo>
                  <a:cubicBezTo>
                    <a:pt x="2942" y="2786"/>
                    <a:pt x="2505" y="1833"/>
                    <a:pt x="2295" y="809"/>
                  </a:cubicBezTo>
                  <a:cubicBezTo>
                    <a:pt x="2239" y="543"/>
                    <a:pt x="2199" y="272"/>
                    <a:pt x="2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" name="Google Shape;2112;p11">
              <a:extLst>
                <a:ext uri="{FF2B5EF4-FFF2-40B4-BE49-F238E27FC236}">
                  <a16:creationId xmlns:a16="http://schemas.microsoft.com/office/drawing/2014/main" id="{07F1D2DC-BB5D-24B4-3233-85CDF3A71E52}"/>
                </a:ext>
              </a:extLst>
            </p:cNvPr>
            <p:cNvSpPr/>
            <p:nvPr/>
          </p:nvSpPr>
          <p:spPr>
            <a:xfrm>
              <a:off x="2880364" y="3568684"/>
              <a:ext cx="52868" cy="114393"/>
            </a:xfrm>
            <a:custGeom>
              <a:avLst/>
              <a:gdLst/>
              <a:ahLst/>
              <a:cxnLst/>
              <a:rect l="l" t="t" r="r" b="b"/>
              <a:pathLst>
                <a:path w="2115" h="4568" extrusionOk="0">
                  <a:moveTo>
                    <a:pt x="689" y="0"/>
                  </a:moveTo>
                  <a:cubicBezTo>
                    <a:pt x="438" y="487"/>
                    <a:pt x="182" y="979"/>
                    <a:pt x="1" y="1491"/>
                  </a:cubicBezTo>
                  <a:cubicBezTo>
                    <a:pt x="558" y="2535"/>
                    <a:pt x="1150" y="3564"/>
                    <a:pt x="1783" y="4568"/>
                  </a:cubicBezTo>
                  <a:cubicBezTo>
                    <a:pt x="1738" y="3780"/>
                    <a:pt x="1898" y="2997"/>
                    <a:pt x="2114" y="2219"/>
                  </a:cubicBezTo>
                  <a:cubicBezTo>
                    <a:pt x="1587" y="1526"/>
                    <a:pt x="1125" y="788"/>
                    <a:pt x="724" y="15"/>
                  </a:cubicBezTo>
                  <a:lnTo>
                    <a:pt x="6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6" name="Google Shape;2113;p11">
              <a:extLst>
                <a:ext uri="{FF2B5EF4-FFF2-40B4-BE49-F238E27FC236}">
                  <a16:creationId xmlns:a16="http://schemas.microsoft.com/office/drawing/2014/main" id="{915B1E38-D1C9-80FC-57CB-0921437D8076}"/>
                </a:ext>
              </a:extLst>
            </p:cNvPr>
            <p:cNvSpPr/>
            <p:nvPr/>
          </p:nvSpPr>
          <p:spPr>
            <a:xfrm>
              <a:off x="2933232" y="3367891"/>
              <a:ext cx="86386" cy="258853"/>
            </a:xfrm>
            <a:custGeom>
              <a:avLst/>
              <a:gdLst/>
              <a:ahLst/>
              <a:cxnLst/>
              <a:rect l="l" t="t" r="r" b="b"/>
              <a:pathLst>
                <a:path w="3454" h="10351" extrusionOk="0">
                  <a:moveTo>
                    <a:pt x="2695" y="0"/>
                  </a:moveTo>
                  <a:lnTo>
                    <a:pt x="2695" y="0"/>
                  </a:lnTo>
                  <a:cubicBezTo>
                    <a:pt x="2670" y="11"/>
                    <a:pt x="2650" y="26"/>
                    <a:pt x="2625" y="36"/>
                  </a:cubicBezTo>
                  <a:cubicBezTo>
                    <a:pt x="1727" y="999"/>
                    <a:pt x="1340" y="2339"/>
                    <a:pt x="1170" y="3644"/>
                  </a:cubicBezTo>
                  <a:cubicBezTo>
                    <a:pt x="994" y="4975"/>
                    <a:pt x="1009" y="6340"/>
                    <a:pt x="733" y="7655"/>
                  </a:cubicBezTo>
                  <a:cubicBezTo>
                    <a:pt x="547" y="8528"/>
                    <a:pt x="236" y="9397"/>
                    <a:pt x="0" y="10260"/>
                  </a:cubicBezTo>
                  <a:cubicBezTo>
                    <a:pt x="20" y="10295"/>
                    <a:pt x="40" y="10320"/>
                    <a:pt x="65" y="10350"/>
                  </a:cubicBezTo>
                  <a:cubicBezTo>
                    <a:pt x="502" y="9964"/>
                    <a:pt x="939" y="9562"/>
                    <a:pt x="1365" y="9151"/>
                  </a:cubicBezTo>
                  <a:cubicBezTo>
                    <a:pt x="1687" y="8839"/>
                    <a:pt x="2008" y="8533"/>
                    <a:pt x="2314" y="8227"/>
                  </a:cubicBezTo>
                  <a:lnTo>
                    <a:pt x="2349" y="8232"/>
                  </a:lnTo>
                  <a:cubicBezTo>
                    <a:pt x="2660" y="5466"/>
                    <a:pt x="3453" y="2590"/>
                    <a:pt x="26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7" name="Google Shape;2114;p11">
              <a:extLst>
                <a:ext uri="{FF2B5EF4-FFF2-40B4-BE49-F238E27FC236}">
                  <a16:creationId xmlns:a16="http://schemas.microsoft.com/office/drawing/2014/main" id="{54485B11-812F-6BBF-61C1-F058451F003B}"/>
                </a:ext>
              </a:extLst>
            </p:cNvPr>
            <p:cNvSpPr/>
            <p:nvPr/>
          </p:nvSpPr>
          <p:spPr>
            <a:xfrm>
              <a:off x="2903170" y="3799889"/>
              <a:ext cx="87422" cy="178674"/>
            </a:xfrm>
            <a:custGeom>
              <a:avLst/>
              <a:gdLst/>
              <a:ahLst/>
              <a:cxnLst/>
              <a:rect l="l" t="t" r="r" b="b"/>
              <a:pathLst>
                <a:path w="3509" h="7144" extrusionOk="0">
                  <a:moveTo>
                    <a:pt x="71" y="1"/>
                  </a:moveTo>
                  <a:lnTo>
                    <a:pt x="71" y="1"/>
                  </a:lnTo>
                  <a:cubicBezTo>
                    <a:pt x="86" y="1025"/>
                    <a:pt x="0" y="2054"/>
                    <a:pt x="96" y="3073"/>
                  </a:cubicBezTo>
                  <a:cubicBezTo>
                    <a:pt x="176" y="3981"/>
                    <a:pt x="412" y="4875"/>
                    <a:pt x="773" y="5713"/>
                  </a:cubicBezTo>
                  <a:cubicBezTo>
                    <a:pt x="1205" y="5934"/>
                    <a:pt x="1576" y="6285"/>
                    <a:pt x="2023" y="6506"/>
                  </a:cubicBezTo>
                  <a:cubicBezTo>
                    <a:pt x="2505" y="6742"/>
                    <a:pt x="3002" y="6958"/>
                    <a:pt x="3509" y="7143"/>
                  </a:cubicBezTo>
                  <a:cubicBezTo>
                    <a:pt x="3157" y="6466"/>
                    <a:pt x="2871" y="5773"/>
                    <a:pt x="2731" y="5035"/>
                  </a:cubicBezTo>
                  <a:cubicBezTo>
                    <a:pt x="2520" y="3966"/>
                    <a:pt x="2620" y="2862"/>
                    <a:pt x="2620" y="1768"/>
                  </a:cubicBezTo>
                  <a:cubicBezTo>
                    <a:pt x="1772" y="1180"/>
                    <a:pt x="919" y="588"/>
                    <a:pt x="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8" name="Google Shape;2115;p11">
              <a:extLst>
                <a:ext uri="{FF2B5EF4-FFF2-40B4-BE49-F238E27FC236}">
                  <a16:creationId xmlns:a16="http://schemas.microsoft.com/office/drawing/2014/main" id="{034948CF-46EB-FB10-156C-51EFEEA0CB67}"/>
                </a:ext>
              </a:extLst>
            </p:cNvPr>
            <p:cNvSpPr/>
            <p:nvPr/>
          </p:nvSpPr>
          <p:spPr>
            <a:xfrm>
              <a:off x="2924939" y="3621215"/>
              <a:ext cx="109192" cy="223602"/>
            </a:xfrm>
            <a:custGeom>
              <a:avLst/>
              <a:gdLst/>
              <a:ahLst/>
              <a:cxnLst/>
              <a:rect l="l" t="t" r="r" b="b"/>
              <a:pathLst>
                <a:path w="4363" h="8935" extrusionOk="0">
                  <a:moveTo>
                    <a:pt x="2556" y="0"/>
                  </a:moveTo>
                  <a:cubicBezTo>
                    <a:pt x="2254" y="327"/>
                    <a:pt x="1948" y="643"/>
                    <a:pt x="1637" y="959"/>
                  </a:cubicBezTo>
                  <a:cubicBezTo>
                    <a:pt x="1115" y="1491"/>
                    <a:pt x="583" y="2018"/>
                    <a:pt x="41" y="2535"/>
                  </a:cubicBezTo>
                  <a:cubicBezTo>
                    <a:pt x="31" y="2515"/>
                    <a:pt x="16" y="2490"/>
                    <a:pt x="1" y="2470"/>
                  </a:cubicBezTo>
                  <a:lnTo>
                    <a:pt x="1" y="2470"/>
                  </a:lnTo>
                  <a:cubicBezTo>
                    <a:pt x="6" y="2600"/>
                    <a:pt x="21" y="2726"/>
                    <a:pt x="36" y="2851"/>
                  </a:cubicBezTo>
                  <a:cubicBezTo>
                    <a:pt x="247" y="4337"/>
                    <a:pt x="1215" y="5612"/>
                    <a:pt x="1562" y="7073"/>
                  </a:cubicBezTo>
                  <a:cubicBezTo>
                    <a:pt x="1707" y="7675"/>
                    <a:pt x="1737" y="8292"/>
                    <a:pt x="1737" y="8915"/>
                  </a:cubicBezTo>
                  <a:cubicBezTo>
                    <a:pt x="1752" y="8920"/>
                    <a:pt x="1763" y="8930"/>
                    <a:pt x="1773" y="8935"/>
                  </a:cubicBezTo>
                  <a:cubicBezTo>
                    <a:pt x="2586" y="7780"/>
                    <a:pt x="3474" y="6601"/>
                    <a:pt x="4363" y="5497"/>
                  </a:cubicBezTo>
                  <a:cubicBezTo>
                    <a:pt x="4363" y="5492"/>
                    <a:pt x="4358" y="5482"/>
                    <a:pt x="4352" y="5471"/>
                  </a:cubicBezTo>
                  <a:cubicBezTo>
                    <a:pt x="4031" y="4603"/>
                    <a:pt x="3484" y="3825"/>
                    <a:pt x="3123" y="2967"/>
                  </a:cubicBezTo>
                  <a:cubicBezTo>
                    <a:pt x="2726" y="2023"/>
                    <a:pt x="2576" y="1024"/>
                    <a:pt x="25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9" name="Google Shape;2116;p11">
              <a:extLst>
                <a:ext uri="{FF2B5EF4-FFF2-40B4-BE49-F238E27FC236}">
                  <a16:creationId xmlns:a16="http://schemas.microsoft.com/office/drawing/2014/main" id="{3DB7754C-538C-DC65-92CE-C67D2C79D670}"/>
                </a:ext>
              </a:extLst>
            </p:cNvPr>
            <p:cNvSpPr/>
            <p:nvPr/>
          </p:nvSpPr>
          <p:spPr>
            <a:xfrm>
              <a:off x="2897641" y="3368582"/>
              <a:ext cx="101244" cy="255743"/>
            </a:xfrm>
            <a:custGeom>
              <a:avLst/>
              <a:gdLst/>
              <a:ahLst/>
              <a:cxnLst/>
              <a:rect l="l" t="t" r="r" b="b"/>
              <a:pathLst>
                <a:path w="4052" h="10225" extrusionOk="0">
                  <a:moveTo>
                    <a:pt x="4051" y="1"/>
                  </a:moveTo>
                  <a:cubicBezTo>
                    <a:pt x="2706" y="613"/>
                    <a:pt x="1662" y="1863"/>
                    <a:pt x="1306" y="3298"/>
                  </a:cubicBezTo>
                  <a:cubicBezTo>
                    <a:pt x="1095" y="4172"/>
                    <a:pt x="1120" y="5090"/>
                    <a:pt x="894" y="5959"/>
                  </a:cubicBezTo>
                  <a:cubicBezTo>
                    <a:pt x="708" y="6676"/>
                    <a:pt x="352" y="7344"/>
                    <a:pt x="1" y="8006"/>
                  </a:cubicBezTo>
                  <a:lnTo>
                    <a:pt x="36" y="8021"/>
                  </a:lnTo>
                  <a:cubicBezTo>
                    <a:pt x="437" y="8794"/>
                    <a:pt x="899" y="9532"/>
                    <a:pt x="1426" y="10225"/>
                  </a:cubicBezTo>
                  <a:cubicBezTo>
                    <a:pt x="1662" y="9362"/>
                    <a:pt x="1973" y="8493"/>
                    <a:pt x="2159" y="7620"/>
                  </a:cubicBezTo>
                  <a:cubicBezTo>
                    <a:pt x="2435" y="6305"/>
                    <a:pt x="2420" y="4940"/>
                    <a:pt x="2596" y="3609"/>
                  </a:cubicBezTo>
                  <a:cubicBezTo>
                    <a:pt x="2766" y="2304"/>
                    <a:pt x="3153" y="964"/>
                    <a:pt x="40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" name="Google Shape;2117;p11">
              <a:extLst>
                <a:ext uri="{FF2B5EF4-FFF2-40B4-BE49-F238E27FC236}">
                  <a16:creationId xmlns:a16="http://schemas.microsoft.com/office/drawing/2014/main" id="{B255FCED-8063-0428-7FA3-62C43D517374}"/>
                </a:ext>
              </a:extLst>
            </p:cNvPr>
            <p:cNvSpPr/>
            <p:nvPr/>
          </p:nvSpPr>
          <p:spPr>
            <a:xfrm>
              <a:off x="2965022" y="3573522"/>
              <a:ext cx="26952" cy="71884"/>
            </a:xfrm>
            <a:custGeom>
              <a:avLst/>
              <a:gdLst/>
              <a:ahLst/>
              <a:cxnLst/>
              <a:rect l="l" t="t" r="r" b="b"/>
              <a:pathLst>
                <a:path w="1081" h="2872" extrusionOk="0">
                  <a:moveTo>
                    <a:pt x="1045" y="0"/>
                  </a:moveTo>
                  <a:cubicBezTo>
                    <a:pt x="739" y="306"/>
                    <a:pt x="418" y="612"/>
                    <a:pt x="96" y="924"/>
                  </a:cubicBezTo>
                  <a:cubicBezTo>
                    <a:pt x="61" y="1260"/>
                    <a:pt x="36" y="1601"/>
                    <a:pt x="16" y="1938"/>
                  </a:cubicBezTo>
                  <a:cubicBezTo>
                    <a:pt x="1" y="2244"/>
                    <a:pt x="11" y="2560"/>
                    <a:pt x="36" y="2871"/>
                  </a:cubicBezTo>
                  <a:cubicBezTo>
                    <a:pt x="347" y="2555"/>
                    <a:pt x="653" y="2239"/>
                    <a:pt x="955" y="1912"/>
                  </a:cubicBezTo>
                  <a:lnTo>
                    <a:pt x="970" y="1912"/>
                  </a:lnTo>
                  <a:cubicBezTo>
                    <a:pt x="960" y="1285"/>
                    <a:pt x="1005" y="648"/>
                    <a:pt x="1080" y="5"/>
                  </a:cubicBezTo>
                  <a:lnTo>
                    <a:pt x="10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1" name="Google Shape;2118;p11">
              <a:extLst>
                <a:ext uri="{FF2B5EF4-FFF2-40B4-BE49-F238E27FC236}">
                  <a16:creationId xmlns:a16="http://schemas.microsoft.com/office/drawing/2014/main" id="{E68D6D18-55E1-D5A9-4787-8D529E23E3D9}"/>
                </a:ext>
              </a:extLst>
            </p:cNvPr>
            <p:cNvSpPr/>
            <p:nvPr/>
          </p:nvSpPr>
          <p:spPr>
            <a:xfrm>
              <a:off x="2923902" y="3596677"/>
              <a:ext cx="43538" cy="88127"/>
            </a:xfrm>
            <a:custGeom>
              <a:avLst/>
              <a:gdLst/>
              <a:ahLst/>
              <a:cxnLst/>
              <a:rect l="l" t="t" r="r" b="b"/>
              <a:pathLst>
                <a:path w="1743" h="3525" extrusionOk="0">
                  <a:moveTo>
                    <a:pt x="1742" y="1"/>
                  </a:moveTo>
                  <a:cubicBezTo>
                    <a:pt x="1316" y="412"/>
                    <a:pt x="879" y="814"/>
                    <a:pt x="442" y="1200"/>
                  </a:cubicBezTo>
                  <a:cubicBezTo>
                    <a:pt x="417" y="1170"/>
                    <a:pt x="397" y="1145"/>
                    <a:pt x="377" y="1110"/>
                  </a:cubicBezTo>
                  <a:cubicBezTo>
                    <a:pt x="161" y="1888"/>
                    <a:pt x="1" y="2671"/>
                    <a:pt x="46" y="3459"/>
                  </a:cubicBezTo>
                  <a:cubicBezTo>
                    <a:pt x="61" y="3479"/>
                    <a:pt x="76" y="3504"/>
                    <a:pt x="86" y="3524"/>
                  </a:cubicBezTo>
                  <a:cubicBezTo>
                    <a:pt x="628" y="3007"/>
                    <a:pt x="1160" y="2480"/>
                    <a:pt x="1682" y="1948"/>
                  </a:cubicBezTo>
                  <a:cubicBezTo>
                    <a:pt x="1657" y="1637"/>
                    <a:pt x="1647" y="1321"/>
                    <a:pt x="1662" y="1015"/>
                  </a:cubicBezTo>
                  <a:cubicBezTo>
                    <a:pt x="1682" y="678"/>
                    <a:pt x="1707" y="337"/>
                    <a:pt x="1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2" name="Google Shape;2119;p11">
              <a:extLst>
                <a:ext uri="{FF2B5EF4-FFF2-40B4-BE49-F238E27FC236}">
                  <a16:creationId xmlns:a16="http://schemas.microsoft.com/office/drawing/2014/main" id="{5DA5A581-BC6F-D86F-6332-AB39A975B223}"/>
                </a:ext>
              </a:extLst>
            </p:cNvPr>
            <p:cNvSpPr/>
            <p:nvPr/>
          </p:nvSpPr>
          <p:spPr>
            <a:xfrm>
              <a:off x="2867579" y="3606008"/>
              <a:ext cx="100899" cy="238117"/>
            </a:xfrm>
            <a:custGeom>
              <a:avLst/>
              <a:gdLst/>
              <a:ahLst/>
              <a:cxnLst/>
              <a:rect l="l" t="t" r="r" b="b"/>
              <a:pathLst>
                <a:path w="4037" h="9522" extrusionOk="0">
                  <a:moveTo>
                    <a:pt x="518" y="0"/>
                  </a:moveTo>
                  <a:cubicBezTo>
                    <a:pt x="423" y="266"/>
                    <a:pt x="347" y="537"/>
                    <a:pt x="302" y="818"/>
                  </a:cubicBezTo>
                  <a:cubicBezTo>
                    <a:pt x="1" y="2711"/>
                    <a:pt x="1080" y="4528"/>
                    <a:pt x="1381" y="6420"/>
                  </a:cubicBezTo>
                  <a:cubicBezTo>
                    <a:pt x="1451" y="6861"/>
                    <a:pt x="1477" y="7308"/>
                    <a:pt x="1487" y="7755"/>
                  </a:cubicBezTo>
                  <a:cubicBezTo>
                    <a:pt x="2335" y="8342"/>
                    <a:pt x="3188" y="8934"/>
                    <a:pt x="4036" y="9522"/>
                  </a:cubicBezTo>
                  <a:cubicBezTo>
                    <a:pt x="4036" y="8899"/>
                    <a:pt x="4006" y="8282"/>
                    <a:pt x="3861" y="7680"/>
                  </a:cubicBezTo>
                  <a:cubicBezTo>
                    <a:pt x="3514" y="6219"/>
                    <a:pt x="2546" y="4944"/>
                    <a:pt x="2335" y="3458"/>
                  </a:cubicBezTo>
                  <a:cubicBezTo>
                    <a:pt x="2320" y="3333"/>
                    <a:pt x="2305" y="3207"/>
                    <a:pt x="2300" y="3077"/>
                  </a:cubicBezTo>
                  <a:cubicBezTo>
                    <a:pt x="1667" y="2073"/>
                    <a:pt x="1075" y="1044"/>
                    <a:pt x="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3" name="Google Shape;2120;p11">
              <a:extLst>
                <a:ext uri="{FF2B5EF4-FFF2-40B4-BE49-F238E27FC236}">
                  <a16:creationId xmlns:a16="http://schemas.microsoft.com/office/drawing/2014/main" id="{C1A1E68E-9234-4B0A-23E9-91FD54E6CACF}"/>
                </a:ext>
              </a:extLst>
            </p:cNvPr>
            <p:cNvSpPr/>
            <p:nvPr/>
          </p:nvSpPr>
          <p:spPr>
            <a:xfrm>
              <a:off x="2966059" y="3758763"/>
              <a:ext cx="86040" cy="221874"/>
            </a:xfrm>
            <a:custGeom>
              <a:avLst/>
              <a:gdLst/>
              <a:ahLst/>
              <a:cxnLst/>
              <a:rect l="l" t="t" r="r" b="b"/>
              <a:pathLst>
                <a:path w="3439" h="8880" extrusionOk="0">
                  <a:moveTo>
                    <a:pt x="2726" y="1"/>
                  </a:moveTo>
                  <a:cubicBezTo>
                    <a:pt x="1837" y="1105"/>
                    <a:pt x="949" y="2284"/>
                    <a:pt x="136" y="3439"/>
                  </a:cubicBezTo>
                  <a:cubicBezTo>
                    <a:pt x="126" y="3434"/>
                    <a:pt x="115" y="3424"/>
                    <a:pt x="100" y="3419"/>
                  </a:cubicBezTo>
                  <a:lnTo>
                    <a:pt x="100" y="3419"/>
                  </a:lnTo>
                  <a:cubicBezTo>
                    <a:pt x="100" y="4513"/>
                    <a:pt x="0" y="5617"/>
                    <a:pt x="211" y="6686"/>
                  </a:cubicBezTo>
                  <a:cubicBezTo>
                    <a:pt x="351" y="7424"/>
                    <a:pt x="637" y="8117"/>
                    <a:pt x="989" y="8794"/>
                  </a:cubicBezTo>
                  <a:cubicBezTo>
                    <a:pt x="1069" y="8824"/>
                    <a:pt x="1149" y="8855"/>
                    <a:pt x="1225" y="8880"/>
                  </a:cubicBezTo>
                  <a:cubicBezTo>
                    <a:pt x="1817" y="7991"/>
                    <a:pt x="2429" y="7068"/>
                    <a:pt x="3087" y="6230"/>
                  </a:cubicBezTo>
                  <a:lnTo>
                    <a:pt x="3162" y="6219"/>
                  </a:lnTo>
                  <a:cubicBezTo>
                    <a:pt x="2956" y="4141"/>
                    <a:pt x="3438" y="1963"/>
                    <a:pt x="27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240" name="Google Shape;2121;p11">
              <a:extLst>
                <a:ext uri="{FF2B5EF4-FFF2-40B4-BE49-F238E27FC236}">
                  <a16:creationId xmlns:a16="http://schemas.microsoft.com/office/drawing/2014/main" id="{33AE16B0-9F4A-F268-2826-FD2222E63AC7}"/>
                </a:ext>
              </a:extLst>
            </p:cNvPr>
            <p:cNvSpPr/>
            <p:nvPr/>
          </p:nvSpPr>
          <p:spPr>
            <a:xfrm>
              <a:off x="2922175" y="3942621"/>
              <a:ext cx="135799" cy="168307"/>
            </a:xfrm>
            <a:custGeom>
              <a:avLst/>
              <a:gdLst/>
              <a:ahLst/>
              <a:cxnLst/>
              <a:rect l="l" t="t" r="r" b="b"/>
              <a:pathLst>
                <a:path w="5422" h="6727" extrusionOk="0">
                  <a:moveTo>
                    <a:pt x="0" y="1"/>
                  </a:moveTo>
                  <a:lnTo>
                    <a:pt x="0" y="1"/>
                  </a:lnTo>
                  <a:cubicBezTo>
                    <a:pt x="492" y="1135"/>
                    <a:pt x="1215" y="2164"/>
                    <a:pt x="2123" y="2992"/>
                  </a:cubicBezTo>
                  <a:lnTo>
                    <a:pt x="2123" y="2997"/>
                  </a:lnTo>
                  <a:cubicBezTo>
                    <a:pt x="3504" y="3996"/>
                    <a:pt x="4809" y="5030"/>
                    <a:pt x="5095" y="6727"/>
                  </a:cubicBezTo>
                  <a:lnTo>
                    <a:pt x="5421" y="6727"/>
                  </a:lnTo>
                  <a:cubicBezTo>
                    <a:pt x="5040" y="4855"/>
                    <a:pt x="3664" y="3213"/>
                    <a:pt x="2736" y="1431"/>
                  </a:cubicBezTo>
                  <a:cubicBezTo>
                    <a:pt x="2229" y="1246"/>
                    <a:pt x="1732" y="1030"/>
                    <a:pt x="1250" y="794"/>
                  </a:cubicBezTo>
                  <a:cubicBezTo>
                    <a:pt x="803" y="573"/>
                    <a:pt x="432" y="222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241" name="Google Shape;2122;p11">
              <a:extLst>
                <a:ext uri="{FF2B5EF4-FFF2-40B4-BE49-F238E27FC236}">
                  <a16:creationId xmlns:a16="http://schemas.microsoft.com/office/drawing/2014/main" id="{357A5726-FAC6-CDB9-8F66-FBC4CFA41D94}"/>
                </a:ext>
              </a:extLst>
            </p:cNvPr>
            <p:cNvSpPr/>
            <p:nvPr/>
          </p:nvSpPr>
          <p:spPr>
            <a:xfrm>
              <a:off x="3233509" y="3647826"/>
              <a:ext cx="42847" cy="148262"/>
            </a:xfrm>
            <a:custGeom>
              <a:avLst/>
              <a:gdLst/>
              <a:ahLst/>
              <a:cxnLst/>
              <a:rect l="l" t="t" r="r" b="b"/>
              <a:pathLst>
                <a:path w="1717" h="5934" extrusionOk="0">
                  <a:moveTo>
                    <a:pt x="1190" y="1"/>
                  </a:moveTo>
                  <a:cubicBezTo>
                    <a:pt x="261" y="1050"/>
                    <a:pt x="70" y="2631"/>
                    <a:pt x="45" y="4066"/>
                  </a:cubicBezTo>
                  <a:lnTo>
                    <a:pt x="0" y="4086"/>
                  </a:lnTo>
                  <a:cubicBezTo>
                    <a:pt x="231" y="4699"/>
                    <a:pt x="452" y="5311"/>
                    <a:pt x="613" y="5933"/>
                  </a:cubicBezTo>
                  <a:lnTo>
                    <a:pt x="628" y="5928"/>
                  </a:lnTo>
                  <a:cubicBezTo>
                    <a:pt x="407" y="4518"/>
                    <a:pt x="813" y="3017"/>
                    <a:pt x="1717" y="1913"/>
                  </a:cubicBezTo>
                  <a:lnTo>
                    <a:pt x="1707" y="1903"/>
                  </a:lnTo>
                  <a:cubicBezTo>
                    <a:pt x="1431" y="1301"/>
                    <a:pt x="1250" y="658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242" name="Google Shape;2123;p11">
              <a:extLst>
                <a:ext uri="{FF2B5EF4-FFF2-40B4-BE49-F238E27FC236}">
                  <a16:creationId xmlns:a16="http://schemas.microsoft.com/office/drawing/2014/main" id="{953E5908-F0AE-350D-5B16-F2CA97692991}"/>
                </a:ext>
              </a:extLst>
            </p:cNvPr>
            <p:cNvSpPr/>
            <p:nvPr/>
          </p:nvSpPr>
          <p:spPr>
            <a:xfrm>
              <a:off x="3282576" y="3499910"/>
              <a:ext cx="110574" cy="173145"/>
            </a:xfrm>
            <a:custGeom>
              <a:avLst/>
              <a:gdLst/>
              <a:ahLst/>
              <a:cxnLst/>
              <a:rect l="l" t="t" r="r" b="b"/>
              <a:pathLst>
                <a:path w="4418" h="6933" extrusionOk="0">
                  <a:moveTo>
                    <a:pt x="4418" y="1"/>
                  </a:moveTo>
                  <a:lnTo>
                    <a:pt x="4418" y="1"/>
                  </a:lnTo>
                  <a:cubicBezTo>
                    <a:pt x="3449" y="332"/>
                    <a:pt x="2626" y="1075"/>
                    <a:pt x="2194" y="2003"/>
                  </a:cubicBezTo>
                  <a:cubicBezTo>
                    <a:pt x="1818" y="2812"/>
                    <a:pt x="1712" y="3765"/>
                    <a:pt x="1120" y="4433"/>
                  </a:cubicBezTo>
                  <a:cubicBezTo>
                    <a:pt x="809" y="4779"/>
                    <a:pt x="392" y="5010"/>
                    <a:pt x="1" y="5266"/>
                  </a:cubicBezTo>
                  <a:cubicBezTo>
                    <a:pt x="141" y="5838"/>
                    <a:pt x="347" y="6400"/>
                    <a:pt x="603" y="6932"/>
                  </a:cubicBezTo>
                  <a:cubicBezTo>
                    <a:pt x="739" y="6802"/>
                    <a:pt x="869" y="6661"/>
                    <a:pt x="990" y="6516"/>
                  </a:cubicBezTo>
                  <a:cubicBezTo>
                    <a:pt x="2521" y="4674"/>
                    <a:pt x="2435" y="1768"/>
                    <a:pt x="4242" y="197"/>
                  </a:cubicBezTo>
                  <a:lnTo>
                    <a:pt x="4363" y="227"/>
                  </a:lnTo>
                  <a:cubicBezTo>
                    <a:pt x="4383" y="151"/>
                    <a:pt x="4398" y="76"/>
                    <a:pt x="44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243" name="Google Shape;2124;p11">
              <a:extLst>
                <a:ext uri="{FF2B5EF4-FFF2-40B4-BE49-F238E27FC236}">
                  <a16:creationId xmlns:a16="http://schemas.microsoft.com/office/drawing/2014/main" id="{1835BCBD-4A2C-E48D-91C5-31D518513A8F}"/>
                </a:ext>
              </a:extLst>
            </p:cNvPr>
            <p:cNvSpPr/>
            <p:nvPr/>
          </p:nvSpPr>
          <p:spPr>
            <a:xfrm>
              <a:off x="3263226" y="3631583"/>
              <a:ext cx="34554" cy="64281"/>
            </a:xfrm>
            <a:custGeom>
              <a:avLst/>
              <a:gdLst/>
              <a:ahLst/>
              <a:cxnLst/>
              <a:rect l="l" t="t" r="r" b="b"/>
              <a:pathLst>
                <a:path w="1387" h="2570" extrusionOk="0">
                  <a:moveTo>
                    <a:pt x="784" y="0"/>
                  </a:moveTo>
                  <a:cubicBezTo>
                    <a:pt x="638" y="95"/>
                    <a:pt x="493" y="196"/>
                    <a:pt x="357" y="306"/>
                  </a:cubicBezTo>
                  <a:cubicBezTo>
                    <a:pt x="227" y="417"/>
                    <a:pt x="106" y="532"/>
                    <a:pt x="1" y="658"/>
                  </a:cubicBezTo>
                  <a:cubicBezTo>
                    <a:pt x="61" y="1315"/>
                    <a:pt x="242" y="1958"/>
                    <a:pt x="518" y="2560"/>
                  </a:cubicBezTo>
                  <a:lnTo>
                    <a:pt x="528" y="2570"/>
                  </a:lnTo>
                  <a:cubicBezTo>
                    <a:pt x="563" y="2525"/>
                    <a:pt x="603" y="2475"/>
                    <a:pt x="643" y="2429"/>
                  </a:cubicBezTo>
                  <a:cubicBezTo>
                    <a:pt x="874" y="2163"/>
                    <a:pt x="1135" y="1922"/>
                    <a:pt x="1386" y="1666"/>
                  </a:cubicBezTo>
                  <a:cubicBezTo>
                    <a:pt x="1130" y="1134"/>
                    <a:pt x="924" y="572"/>
                    <a:pt x="7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244" name="Google Shape;2125;p11">
              <a:extLst>
                <a:ext uri="{FF2B5EF4-FFF2-40B4-BE49-F238E27FC236}">
                  <a16:creationId xmlns:a16="http://schemas.microsoft.com/office/drawing/2014/main" id="{234EAC86-E6F3-8881-0C2E-63BA2C1EABE7}"/>
                </a:ext>
              </a:extLst>
            </p:cNvPr>
            <p:cNvSpPr/>
            <p:nvPr/>
          </p:nvSpPr>
          <p:spPr>
            <a:xfrm>
              <a:off x="3222106" y="3504748"/>
              <a:ext cx="169662" cy="606180"/>
            </a:xfrm>
            <a:custGeom>
              <a:avLst/>
              <a:gdLst/>
              <a:ahLst/>
              <a:cxnLst/>
              <a:rect l="l" t="t" r="r" b="b"/>
              <a:pathLst>
                <a:path w="6787" h="24249" extrusionOk="0">
                  <a:moveTo>
                    <a:pt x="6666" y="1"/>
                  </a:moveTo>
                  <a:cubicBezTo>
                    <a:pt x="4859" y="1572"/>
                    <a:pt x="4945" y="4478"/>
                    <a:pt x="3414" y="6320"/>
                  </a:cubicBezTo>
                  <a:cubicBezTo>
                    <a:pt x="3293" y="6465"/>
                    <a:pt x="3163" y="6606"/>
                    <a:pt x="3027" y="6736"/>
                  </a:cubicBezTo>
                  <a:cubicBezTo>
                    <a:pt x="2776" y="6992"/>
                    <a:pt x="2515" y="7233"/>
                    <a:pt x="2284" y="7499"/>
                  </a:cubicBezTo>
                  <a:cubicBezTo>
                    <a:pt x="2244" y="7545"/>
                    <a:pt x="2204" y="7595"/>
                    <a:pt x="2169" y="7640"/>
                  </a:cubicBezTo>
                  <a:cubicBezTo>
                    <a:pt x="1265" y="8744"/>
                    <a:pt x="859" y="10245"/>
                    <a:pt x="1080" y="11655"/>
                  </a:cubicBezTo>
                  <a:lnTo>
                    <a:pt x="1065" y="11660"/>
                  </a:lnTo>
                  <a:cubicBezTo>
                    <a:pt x="1125" y="11896"/>
                    <a:pt x="1175" y="12137"/>
                    <a:pt x="1215" y="12378"/>
                  </a:cubicBezTo>
                  <a:cubicBezTo>
                    <a:pt x="1250" y="12569"/>
                    <a:pt x="1275" y="12765"/>
                    <a:pt x="1290" y="12960"/>
                  </a:cubicBezTo>
                  <a:cubicBezTo>
                    <a:pt x="1426" y="14607"/>
                    <a:pt x="934" y="16243"/>
                    <a:pt x="859" y="17889"/>
                  </a:cubicBezTo>
                  <a:cubicBezTo>
                    <a:pt x="794" y="19290"/>
                    <a:pt x="1019" y="20700"/>
                    <a:pt x="834" y="22085"/>
                  </a:cubicBezTo>
                  <a:cubicBezTo>
                    <a:pt x="728" y="22848"/>
                    <a:pt x="452" y="23631"/>
                    <a:pt x="0" y="24249"/>
                  </a:cubicBezTo>
                  <a:lnTo>
                    <a:pt x="2053" y="24249"/>
                  </a:lnTo>
                  <a:cubicBezTo>
                    <a:pt x="2219" y="23039"/>
                    <a:pt x="2028" y="21769"/>
                    <a:pt x="2194" y="20545"/>
                  </a:cubicBezTo>
                  <a:cubicBezTo>
                    <a:pt x="2390" y="19089"/>
                    <a:pt x="3087" y="17729"/>
                    <a:pt x="3188" y="16268"/>
                  </a:cubicBezTo>
                  <a:cubicBezTo>
                    <a:pt x="3288" y="14883"/>
                    <a:pt x="2851" y="13533"/>
                    <a:pt x="2646" y="12162"/>
                  </a:cubicBezTo>
                  <a:cubicBezTo>
                    <a:pt x="2440" y="10792"/>
                    <a:pt x="2520" y="9246"/>
                    <a:pt x="3459" y="8227"/>
                  </a:cubicBezTo>
                  <a:cubicBezTo>
                    <a:pt x="3906" y="7745"/>
                    <a:pt x="4523" y="7409"/>
                    <a:pt x="4874" y="6852"/>
                  </a:cubicBezTo>
                  <a:cubicBezTo>
                    <a:pt x="5090" y="6511"/>
                    <a:pt x="5185" y="6119"/>
                    <a:pt x="5281" y="5733"/>
                  </a:cubicBezTo>
                  <a:cubicBezTo>
                    <a:pt x="5728" y="3906"/>
                    <a:pt x="6325" y="1873"/>
                    <a:pt x="6787" y="31"/>
                  </a:cubicBezTo>
                  <a:lnTo>
                    <a:pt x="66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245" name="Google Shape;2126;p11">
              <a:extLst>
                <a:ext uri="{FF2B5EF4-FFF2-40B4-BE49-F238E27FC236}">
                  <a16:creationId xmlns:a16="http://schemas.microsoft.com/office/drawing/2014/main" id="{86D7F7FD-0450-5ACC-AA19-1B62D1265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525" y="3960850"/>
              <a:ext cx="142575" cy="163525"/>
            </a:xfrm>
            <a:custGeom>
              <a:avLst/>
              <a:gdLst>
                <a:gd name="T0" fmla="*/ 5702 w 5703"/>
                <a:gd name="T1" fmla="*/ 6541 h 6541"/>
                <a:gd name="T2" fmla="*/ 5647 w 5703"/>
                <a:gd name="T3" fmla="*/ 6004 h 6541"/>
                <a:gd name="T4" fmla="*/ 2675 w 5703"/>
                <a:gd name="T5" fmla="*/ 2274 h 6541"/>
                <a:gd name="T6" fmla="*/ 0 w 5703"/>
                <a:gd name="T7" fmla="*/ 1 h 6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03" h="6541" fill="none" extrusionOk="0">
                  <a:moveTo>
                    <a:pt x="5702" y="6541"/>
                  </a:moveTo>
                  <a:cubicBezTo>
                    <a:pt x="5697" y="6355"/>
                    <a:pt x="5677" y="6174"/>
                    <a:pt x="5647" y="6004"/>
                  </a:cubicBezTo>
                  <a:cubicBezTo>
                    <a:pt x="5361" y="4307"/>
                    <a:pt x="4056" y="3273"/>
                    <a:pt x="2675" y="2274"/>
                  </a:cubicBezTo>
                  <a:cubicBezTo>
                    <a:pt x="1712" y="1572"/>
                    <a:pt x="713" y="884"/>
                    <a:pt x="0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6" name="Google Shape;2127;p11">
              <a:extLst>
                <a:ext uri="{FF2B5EF4-FFF2-40B4-BE49-F238E27FC236}">
                  <a16:creationId xmlns:a16="http://schemas.microsoft.com/office/drawing/2014/main" id="{7A6D62F2-56F5-D5C4-BA8A-5A64AA66C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150" y="4007650"/>
              <a:ext cx="29650" cy="151875"/>
            </a:xfrm>
            <a:custGeom>
              <a:avLst/>
              <a:gdLst>
                <a:gd name="T0" fmla="*/ 1 w 1186"/>
                <a:gd name="T1" fmla="*/ 1 h 6075"/>
                <a:gd name="T2" fmla="*/ 638 w 1186"/>
                <a:gd name="T3" fmla="*/ 1487 h 6075"/>
                <a:gd name="T4" fmla="*/ 1175 w 1186"/>
                <a:gd name="T5" fmla="*/ 4132 h 6075"/>
                <a:gd name="T6" fmla="*/ 678 w 1186"/>
                <a:gd name="T7" fmla="*/ 6074 h 6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6" h="6075" fill="none" extrusionOk="0">
                  <a:moveTo>
                    <a:pt x="1" y="1"/>
                  </a:moveTo>
                  <a:cubicBezTo>
                    <a:pt x="222" y="493"/>
                    <a:pt x="448" y="980"/>
                    <a:pt x="638" y="1487"/>
                  </a:cubicBezTo>
                  <a:cubicBezTo>
                    <a:pt x="960" y="2320"/>
                    <a:pt x="1185" y="3243"/>
                    <a:pt x="1175" y="4132"/>
                  </a:cubicBezTo>
                  <a:cubicBezTo>
                    <a:pt x="1170" y="4814"/>
                    <a:pt x="1025" y="5477"/>
                    <a:pt x="678" y="607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7" name="Google Shape;2128;p11">
              <a:extLst>
                <a:ext uri="{FF2B5EF4-FFF2-40B4-BE49-F238E27FC236}">
                  <a16:creationId xmlns:a16="http://schemas.microsoft.com/office/drawing/2014/main" id="{65897194-C8B9-EE6A-34C4-25B537225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5950" y="3750050"/>
              <a:ext cx="71800" cy="388500"/>
            </a:xfrm>
            <a:custGeom>
              <a:avLst/>
              <a:gdLst>
                <a:gd name="T0" fmla="*/ 1898 w 2872"/>
                <a:gd name="T1" fmla="*/ 0 h 15540"/>
                <a:gd name="T2" fmla="*/ 2511 w 2872"/>
                <a:gd name="T3" fmla="*/ 1847 h 15540"/>
                <a:gd name="T4" fmla="*/ 2661 w 2872"/>
                <a:gd name="T5" fmla="*/ 2565 h 15540"/>
                <a:gd name="T6" fmla="*/ 2736 w 2872"/>
                <a:gd name="T7" fmla="*/ 3147 h 15540"/>
                <a:gd name="T8" fmla="*/ 2305 w 2872"/>
                <a:gd name="T9" fmla="*/ 8076 h 15540"/>
                <a:gd name="T10" fmla="*/ 2280 w 2872"/>
                <a:gd name="T11" fmla="*/ 12272 h 15540"/>
                <a:gd name="T12" fmla="*/ 1446 w 2872"/>
                <a:gd name="T13" fmla="*/ 14436 h 15540"/>
                <a:gd name="T14" fmla="*/ 1 w 2872"/>
                <a:gd name="T15" fmla="*/ 15540 h 1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72" h="15540" fill="none" extrusionOk="0">
                  <a:moveTo>
                    <a:pt x="1898" y="0"/>
                  </a:moveTo>
                  <a:cubicBezTo>
                    <a:pt x="2129" y="613"/>
                    <a:pt x="2350" y="1225"/>
                    <a:pt x="2511" y="1847"/>
                  </a:cubicBezTo>
                  <a:cubicBezTo>
                    <a:pt x="2571" y="2083"/>
                    <a:pt x="2621" y="2324"/>
                    <a:pt x="2661" y="2565"/>
                  </a:cubicBezTo>
                  <a:cubicBezTo>
                    <a:pt x="2696" y="2756"/>
                    <a:pt x="2721" y="2952"/>
                    <a:pt x="2736" y="3147"/>
                  </a:cubicBezTo>
                  <a:cubicBezTo>
                    <a:pt x="2872" y="4794"/>
                    <a:pt x="2380" y="6430"/>
                    <a:pt x="2305" y="8076"/>
                  </a:cubicBezTo>
                  <a:cubicBezTo>
                    <a:pt x="2240" y="9477"/>
                    <a:pt x="2465" y="10887"/>
                    <a:pt x="2280" y="12272"/>
                  </a:cubicBezTo>
                  <a:cubicBezTo>
                    <a:pt x="2174" y="13035"/>
                    <a:pt x="1898" y="13818"/>
                    <a:pt x="1446" y="14436"/>
                  </a:cubicBezTo>
                  <a:cubicBezTo>
                    <a:pt x="1080" y="14943"/>
                    <a:pt x="598" y="15344"/>
                    <a:pt x="1" y="1554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8" name="Google Shape;2129;p11">
              <a:extLst>
                <a:ext uri="{FF2B5EF4-FFF2-40B4-BE49-F238E27FC236}">
                  <a16:creationId xmlns:a16="http://schemas.microsoft.com/office/drawing/2014/main" id="{92541689-9425-4750-163F-9DC5CC9E9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5275" y="4110925"/>
              <a:ext cx="498950" cy="25"/>
            </a:xfrm>
            <a:custGeom>
              <a:avLst/>
              <a:gdLst>
                <a:gd name="T0" fmla="*/ 19958 w 19958"/>
                <a:gd name="T1" fmla="*/ 1 h 1"/>
                <a:gd name="T2" fmla="*/ 19762 w 19958"/>
                <a:gd name="T3" fmla="*/ 1 h 1"/>
                <a:gd name="T4" fmla="*/ 18326 w 19958"/>
                <a:gd name="T5" fmla="*/ 1 h 1"/>
                <a:gd name="T6" fmla="*/ 16273 w 19958"/>
                <a:gd name="T7" fmla="*/ 1 h 1"/>
                <a:gd name="T8" fmla="*/ 13222 w 19958"/>
                <a:gd name="T9" fmla="*/ 1 h 1"/>
                <a:gd name="T10" fmla="*/ 11570 w 19958"/>
                <a:gd name="T11" fmla="*/ 1 h 1"/>
                <a:gd name="T12" fmla="*/ 9703 w 19958"/>
                <a:gd name="T13" fmla="*/ 1 h 1"/>
                <a:gd name="T14" fmla="*/ 9377 w 19958"/>
                <a:gd name="T15" fmla="*/ 1 h 1"/>
                <a:gd name="T16" fmla="*/ 7570 w 19958"/>
                <a:gd name="T17" fmla="*/ 1 h 1"/>
                <a:gd name="T18" fmla="*/ 4227 w 19958"/>
                <a:gd name="T19" fmla="*/ 1 h 1"/>
                <a:gd name="T20" fmla="*/ 1 w 19958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958" h="1" fill="none" extrusionOk="0">
                  <a:moveTo>
                    <a:pt x="19958" y="1"/>
                  </a:moveTo>
                  <a:lnTo>
                    <a:pt x="19762" y="1"/>
                  </a:lnTo>
                  <a:lnTo>
                    <a:pt x="18326" y="1"/>
                  </a:lnTo>
                  <a:lnTo>
                    <a:pt x="16273" y="1"/>
                  </a:lnTo>
                  <a:lnTo>
                    <a:pt x="13222" y="1"/>
                  </a:lnTo>
                  <a:lnTo>
                    <a:pt x="11570" y="1"/>
                  </a:lnTo>
                  <a:lnTo>
                    <a:pt x="9703" y="1"/>
                  </a:lnTo>
                  <a:lnTo>
                    <a:pt x="9377" y="1"/>
                  </a:lnTo>
                  <a:lnTo>
                    <a:pt x="7570" y="1"/>
                  </a:lnTo>
                  <a:lnTo>
                    <a:pt x="4227" y="1"/>
                  </a:lnTo>
                  <a:lnTo>
                    <a:pt x="1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9" name="Google Shape;2130;p11">
              <a:extLst>
                <a:ext uri="{FF2B5EF4-FFF2-40B4-BE49-F238E27FC236}">
                  <a16:creationId xmlns:a16="http://schemas.microsoft.com/office/drawing/2014/main" id="{BD155054-96B9-827B-4E91-4A699A68A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725" y="3437225"/>
              <a:ext cx="65275" cy="726925"/>
            </a:xfrm>
            <a:custGeom>
              <a:avLst/>
              <a:gdLst>
                <a:gd name="T0" fmla="*/ 0 w 2611"/>
                <a:gd name="T1" fmla="*/ 0 h 29077"/>
                <a:gd name="T2" fmla="*/ 25 w 2611"/>
                <a:gd name="T3" fmla="*/ 30 h 29077"/>
                <a:gd name="T4" fmla="*/ 1601 w 2611"/>
                <a:gd name="T5" fmla="*/ 5627 h 29077"/>
                <a:gd name="T6" fmla="*/ 1496 w 2611"/>
                <a:gd name="T7" fmla="*/ 7469 h 29077"/>
                <a:gd name="T8" fmla="*/ 1401 w 2611"/>
                <a:gd name="T9" fmla="*/ 9035 h 29077"/>
                <a:gd name="T10" fmla="*/ 1506 w 2611"/>
                <a:gd name="T11" fmla="*/ 11615 h 29077"/>
                <a:gd name="T12" fmla="*/ 2590 w 2611"/>
                <a:gd name="T13" fmla="*/ 16805 h 29077"/>
                <a:gd name="T14" fmla="*/ 2369 w 2611"/>
                <a:gd name="T15" fmla="*/ 18838 h 29077"/>
                <a:gd name="T16" fmla="*/ 1456 w 2611"/>
                <a:gd name="T17" fmla="*/ 21929 h 29077"/>
                <a:gd name="T18" fmla="*/ 858 w 2611"/>
                <a:gd name="T19" fmla="*/ 24891 h 29077"/>
                <a:gd name="T20" fmla="*/ 924 w 2611"/>
                <a:gd name="T21" fmla="*/ 26949 h 29077"/>
                <a:gd name="T22" fmla="*/ 763 w 2611"/>
                <a:gd name="T23" fmla="*/ 29077 h 29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11" h="29077" fill="none" extrusionOk="0">
                  <a:moveTo>
                    <a:pt x="0" y="0"/>
                  </a:moveTo>
                  <a:cubicBezTo>
                    <a:pt x="10" y="10"/>
                    <a:pt x="20" y="20"/>
                    <a:pt x="25" y="30"/>
                  </a:cubicBezTo>
                  <a:cubicBezTo>
                    <a:pt x="1350" y="1506"/>
                    <a:pt x="1652" y="3639"/>
                    <a:pt x="1601" y="5627"/>
                  </a:cubicBezTo>
                  <a:cubicBezTo>
                    <a:pt x="1586" y="6244"/>
                    <a:pt x="1541" y="6857"/>
                    <a:pt x="1496" y="7469"/>
                  </a:cubicBezTo>
                  <a:cubicBezTo>
                    <a:pt x="1461" y="7991"/>
                    <a:pt x="1421" y="8513"/>
                    <a:pt x="1401" y="9035"/>
                  </a:cubicBezTo>
                  <a:cubicBezTo>
                    <a:pt x="1365" y="9898"/>
                    <a:pt x="1375" y="10762"/>
                    <a:pt x="1506" y="11615"/>
                  </a:cubicBezTo>
                  <a:cubicBezTo>
                    <a:pt x="1772" y="13367"/>
                    <a:pt x="2540" y="15033"/>
                    <a:pt x="2590" y="16805"/>
                  </a:cubicBezTo>
                  <a:cubicBezTo>
                    <a:pt x="2610" y="17492"/>
                    <a:pt x="2520" y="18165"/>
                    <a:pt x="2369" y="18838"/>
                  </a:cubicBezTo>
                  <a:cubicBezTo>
                    <a:pt x="2143" y="19877"/>
                    <a:pt x="1772" y="20900"/>
                    <a:pt x="1456" y="21929"/>
                  </a:cubicBezTo>
                  <a:cubicBezTo>
                    <a:pt x="1155" y="22903"/>
                    <a:pt x="904" y="23887"/>
                    <a:pt x="858" y="24891"/>
                  </a:cubicBezTo>
                  <a:cubicBezTo>
                    <a:pt x="828" y="25573"/>
                    <a:pt x="894" y="26266"/>
                    <a:pt x="924" y="26949"/>
                  </a:cubicBezTo>
                  <a:cubicBezTo>
                    <a:pt x="954" y="27672"/>
                    <a:pt x="954" y="28384"/>
                    <a:pt x="763" y="2907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0" name="Google Shape;2131;p11">
              <a:extLst>
                <a:ext uri="{FF2B5EF4-FFF2-40B4-BE49-F238E27FC236}">
                  <a16:creationId xmlns:a16="http://schemas.microsoft.com/office/drawing/2014/main" id="{D044B919-5A8F-A2AF-85EC-DBD3E3C97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6000" y="3844150"/>
              <a:ext cx="94750" cy="296175"/>
            </a:xfrm>
            <a:custGeom>
              <a:avLst/>
              <a:gdLst>
                <a:gd name="T0" fmla="*/ 100 w 3790"/>
                <a:gd name="T1" fmla="*/ 1 h 11847"/>
                <a:gd name="T2" fmla="*/ 211 w 3790"/>
                <a:gd name="T3" fmla="*/ 3268 h 11847"/>
                <a:gd name="T4" fmla="*/ 989 w 3790"/>
                <a:gd name="T5" fmla="*/ 5376 h 11847"/>
                <a:gd name="T6" fmla="*/ 3674 w 3790"/>
                <a:gd name="T7" fmla="*/ 10672 h 11847"/>
                <a:gd name="T8" fmla="*/ 3775 w 3790"/>
                <a:gd name="T9" fmla="*/ 11846 h 1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0" h="11847" fill="none" extrusionOk="0">
                  <a:moveTo>
                    <a:pt x="100" y="1"/>
                  </a:moveTo>
                  <a:cubicBezTo>
                    <a:pt x="100" y="1095"/>
                    <a:pt x="0" y="2199"/>
                    <a:pt x="211" y="3268"/>
                  </a:cubicBezTo>
                  <a:cubicBezTo>
                    <a:pt x="351" y="4006"/>
                    <a:pt x="637" y="4699"/>
                    <a:pt x="989" y="5376"/>
                  </a:cubicBezTo>
                  <a:cubicBezTo>
                    <a:pt x="1917" y="7158"/>
                    <a:pt x="3293" y="8800"/>
                    <a:pt x="3674" y="10672"/>
                  </a:cubicBezTo>
                  <a:cubicBezTo>
                    <a:pt x="3754" y="11053"/>
                    <a:pt x="3790" y="11445"/>
                    <a:pt x="3775" y="1184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1" name="Google Shape;2132;p11">
              <a:extLst>
                <a:ext uri="{FF2B5EF4-FFF2-40B4-BE49-F238E27FC236}">
                  <a16:creationId xmlns:a16="http://schemas.microsoft.com/office/drawing/2014/main" id="{85F72127-1475-97BA-E677-D9D4A73B1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3950" y="3367200"/>
              <a:ext cx="76450" cy="476975"/>
            </a:xfrm>
            <a:custGeom>
              <a:avLst/>
              <a:gdLst>
                <a:gd name="T0" fmla="*/ 3057 w 3058"/>
                <a:gd name="T1" fmla="*/ 0 h 19079"/>
                <a:gd name="T2" fmla="*/ 3002 w 3058"/>
                <a:gd name="T3" fmla="*/ 61 h 19079"/>
                <a:gd name="T4" fmla="*/ 1547 w 3058"/>
                <a:gd name="T5" fmla="*/ 3669 h 19079"/>
                <a:gd name="T6" fmla="*/ 1110 w 3058"/>
                <a:gd name="T7" fmla="*/ 7680 h 19079"/>
                <a:gd name="T8" fmla="*/ 377 w 3058"/>
                <a:gd name="T9" fmla="*/ 10285 h 19079"/>
                <a:gd name="T10" fmla="*/ 46 w 3058"/>
                <a:gd name="T11" fmla="*/ 12634 h 19079"/>
                <a:gd name="T12" fmla="*/ 81 w 3058"/>
                <a:gd name="T13" fmla="*/ 13015 h 19079"/>
                <a:gd name="T14" fmla="*/ 1607 w 3058"/>
                <a:gd name="T15" fmla="*/ 17237 h 19079"/>
                <a:gd name="T16" fmla="*/ 1782 w 3058"/>
                <a:gd name="T17" fmla="*/ 19079 h 19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8" h="19079" fill="none" extrusionOk="0">
                  <a:moveTo>
                    <a:pt x="3057" y="0"/>
                  </a:moveTo>
                  <a:cubicBezTo>
                    <a:pt x="3037" y="20"/>
                    <a:pt x="3022" y="41"/>
                    <a:pt x="3002" y="61"/>
                  </a:cubicBezTo>
                  <a:cubicBezTo>
                    <a:pt x="2104" y="1024"/>
                    <a:pt x="1717" y="2359"/>
                    <a:pt x="1547" y="3669"/>
                  </a:cubicBezTo>
                  <a:cubicBezTo>
                    <a:pt x="1371" y="5000"/>
                    <a:pt x="1386" y="6365"/>
                    <a:pt x="1110" y="7680"/>
                  </a:cubicBezTo>
                  <a:cubicBezTo>
                    <a:pt x="924" y="8553"/>
                    <a:pt x="613" y="9422"/>
                    <a:pt x="377" y="10285"/>
                  </a:cubicBezTo>
                  <a:cubicBezTo>
                    <a:pt x="161" y="11063"/>
                    <a:pt x="1" y="11846"/>
                    <a:pt x="46" y="12634"/>
                  </a:cubicBezTo>
                  <a:cubicBezTo>
                    <a:pt x="51" y="12764"/>
                    <a:pt x="66" y="12890"/>
                    <a:pt x="81" y="13015"/>
                  </a:cubicBezTo>
                  <a:cubicBezTo>
                    <a:pt x="292" y="14501"/>
                    <a:pt x="1260" y="15776"/>
                    <a:pt x="1607" y="17237"/>
                  </a:cubicBezTo>
                  <a:cubicBezTo>
                    <a:pt x="1752" y="17839"/>
                    <a:pt x="1782" y="18456"/>
                    <a:pt x="1782" y="1907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2" name="Google Shape;2133;p11">
              <a:extLst>
                <a:ext uri="{FF2B5EF4-FFF2-40B4-BE49-F238E27FC236}">
                  <a16:creationId xmlns:a16="http://schemas.microsoft.com/office/drawing/2014/main" id="{9C659B93-E281-8D43-51E0-5F5616A46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3125" y="3676125"/>
              <a:ext cx="497175" cy="454900"/>
            </a:xfrm>
            <a:custGeom>
              <a:avLst/>
              <a:gdLst>
                <a:gd name="T0" fmla="*/ 0 w 19887"/>
                <a:gd name="T1" fmla="*/ 227 h 18196"/>
                <a:gd name="T2" fmla="*/ 6546 w 19887"/>
                <a:gd name="T3" fmla="*/ 2987 h 18196"/>
                <a:gd name="T4" fmla="*/ 6801 w 19887"/>
                <a:gd name="T5" fmla="*/ 3083 h 18196"/>
                <a:gd name="T6" fmla="*/ 8834 w 19887"/>
                <a:gd name="T7" fmla="*/ 4097 h 18196"/>
                <a:gd name="T8" fmla="*/ 9813 w 19887"/>
                <a:gd name="T9" fmla="*/ 5763 h 18196"/>
                <a:gd name="T10" fmla="*/ 10195 w 19887"/>
                <a:gd name="T11" fmla="*/ 6400 h 18196"/>
                <a:gd name="T12" fmla="*/ 10852 w 19887"/>
                <a:gd name="T13" fmla="*/ 7063 h 18196"/>
                <a:gd name="T14" fmla="*/ 13382 w 19887"/>
                <a:gd name="T15" fmla="*/ 9236 h 18196"/>
                <a:gd name="T16" fmla="*/ 13899 w 19887"/>
                <a:gd name="T17" fmla="*/ 10742 h 18196"/>
                <a:gd name="T18" fmla="*/ 16228 w 19887"/>
                <a:gd name="T19" fmla="*/ 13683 h 18196"/>
                <a:gd name="T20" fmla="*/ 19656 w 19887"/>
                <a:gd name="T21" fmla="*/ 17393 h 18196"/>
                <a:gd name="T22" fmla="*/ 19887 w 19887"/>
                <a:gd name="T23" fmla="*/ 18196 h 18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87" h="18196" fill="none" extrusionOk="0">
                  <a:moveTo>
                    <a:pt x="0" y="227"/>
                  </a:moveTo>
                  <a:cubicBezTo>
                    <a:pt x="2395" y="1"/>
                    <a:pt x="4312" y="2094"/>
                    <a:pt x="6546" y="2987"/>
                  </a:cubicBezTo>
                  <a:cubicBezTo>
                    <a:pt x="6631" y="3017"/>
                    <a:pt x="6716" y="3053"/>
                    <a:pt x="6801" y="3083"/>
                  </a:cubicBezTo>
                  <a:cubicBezTo>
                    <a:pt x="7524" y="3349"/>
                    <a:pt x="8292" y="3555"/>
                    <a:pt x="8834" y="4097"/>
                  </a:cubicBezTo>
                  <a:cubicBezTo>
                    <a:pt x="9296" y="4553"/>
                    <a:pt x="9522" y="5181"/>
                    <a:pt x="9813" y="5763"/>
                  </a:cubicBezTo>
                  <a:cubicBezTo>
                    <a:pt x="9924" y="5984"/>
                    <a:pt x="10049" y="6205"/>
                    <a:pt x="10195" y="6400"/>
                  </a:cubicBezTo>
                  <a:cubicBezTo>
                    <a:pt x="10385" y="6651"/>
                    <a:pt x="10606" y="6867"/>
                    <a:pt x="10852" y="7063"/>
                  </a:cubicBezTo>
                  <a:cubicBezTo>
                    <a:pt x="11725" y="7771"/>
                    <a:pt x="12855" y="8243"/>
                    <a:pt x="13382" y="9236"/>
                  </a:cubicBezTo>
                  <a:cubicBezTo>
                    <a:pt x="13633" y="9703"/>
                    <a:pt x="13718" y="10240"/>
                    <a:pt x="13899" y="10742"/>
                  </a:cubicBezTo>
                  <a:cubicBezTo>
                    <a:pt x="14320" y="11927"/>
                    <a:pt x="15234" y="12830"/>
                    <a:pt x="16228" y="13683"/>
                  </a:cubicBezTo>
                  <a:cubicBezTo>
                    <a:pt x="17563" y="14833"/>
                    <a:pt x="19049" y="15887"/>
                    <a:pt x="19656" y="17393"/>
                  </a:cubicBezTo>
                  <a:cubicBezTo>
                    <a:pt x="19756" y="17649"/>
                    <a:pt x="19837" y="17915"/>
                    <a:pt x="19887" y="1819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" name="Google Shape;2134;p11">
              <a:extLst>
                <a:ext uri="{FF2B5EF4-FFF2-40B4-BE49-F238E27FC236}">
                  <a16:creationId xmlns:a16="http://schemas.microsoft.com/office/drawing/2014/main" id="{9DE2AC4F-1517-80FD-342B-EBB9FD95C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550" y="3504725"/>
              <a:ext cx="145225" cy="291400"/>
            </a:xfrm>
            <a:custGeom>
              <a:avLst/>
              <a:gdLst>
                <a:gd name="T0" fmla="*/ 5808 w 5809"/>
                <a:gd name="T1" fmla="*/ 1 h 11656"/>
                <a:gd name="T2" fmla="*/ 2556 w 5809"/>
                <a:gd name="T3" fmla="*/ 6320 h 11656"/>
                <a:gd name="T4" fmla="*/ 2169 w 5809"/>
                <a:gd name="T5" fmla="*/ 6736 h 11656"/>
                <a:gd name="T6" fmla="*/ 1426 w 5809"/>
                <a:gd name="T7" fmla="*/ 7499 h 11656"/>
                <a:gd name="T8" fmla="*/ 1311 w 5809"/>
                <a:gd name="T9" fmla="*/ 7640 h 11656"/>
                <a:gd name="T10" fmla="*/ 222 w 5809"/>
                <a:gd name="T11" fmla="*/ 11655 h 11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09" h="11656" fill="none" extrusionOk="0">
                  <a:moveTo>
                    <a:pt x="5808" y="1"/>
                  </a:moveTo>
                  <a:cubicBezTo>
                    <a:pt x="4001" y="1572"/>
                    <a:pt x="4087" y="4478"/>
                    <a:pt x="2556" y="6320"/>
                  </a:cubicBezTo>
                  <a:cubicBezTo>
                    <a:pt x="2435" y="6465"/>
                    <a:pt x="2305" y="6606"/>
                    <a:pt x="2169" y="6736"/>
                  </a:cubicBezTo>
                  <a:cubicBezTo>
                    <a:pt x="1918" y="6992"/>
                    <a:pt x="1657" y="7233"/>
                    <a:pt x="1426" y="7499"/>
                  </a:cubicBezTo>
                  <a:cubicBezTo>
                    <a:pt x="1386" y="7545"/>
                    <a:pt x="1346" y="7595"/>
                    <a:pt x="1311" y="7640"/>
                  </a:cubicBezTo>
                  <a:cubicBezTo>
                    <a:pt x="407" y="8744"/>
                    <a:pt x="1" y="10245"/>
                    <a:pt x="222" y="1165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4" name="Google Shape;2135;p11">
              <a:extLst>
                <a:ext uri="{FF2B5EF4-FFF2-40B4-BE49-F238E27FC236}">
                  <a16:creationId xmlns:a16="http://schemas.microsoft.com/office/drawing/2014/main" id="{5C4EDD3C-0704-C0B5-8D12-35FF31A41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2525" y="3562450"/>
              <a:ext cx="90475" cy="63150"/>
            </a:xfrm>
            <a:custGeom>
              <a:avLst/>
              <a:gdLst>
                <a:gd name="T0" fmla="*/ 0 w 3619"/>
                <a:gd name="T1" fmla="*/ 0 h 2526"/>
                <a:gd name="T2" fmla="*/ 2304 w 3619"/>
                <a:gd name="T3" fmla="*/ 2460 h 2526"/>
                <a:gd name="T4" fmla="*/ 2364 w 3619"/>
                <a:gd name="T5" fmla="*/ 2525 h 2526"/>
                <a:gd name="T6" fmla="*/ 3609 w 3619"/>
                <a:gd name="T7" fmla="*/ 61 h 2526"/>
                <a:gd name="T8" fmla="*/ 3619 w 3619"/>
                <a:gd name="T9" fmla="*/ 41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19" h="2526" fill="none" extrusionOk="0">
                  <a:moveTo>
                    <a:pt x="0" y="0"/>
                  </a:moveTo>
                  <a:cubicBezTo>
                    <a:pt x="768" y="819"/>
                    <a:pt x="1536" y="1642"/>
                    <a:pt x="2304" y="2460"/>
                  </a:cubicBezTo>
                  <a:cubicBezTo>
                    <a:pt x="2324" y="2485"/>
                    <a:pt x="2344" y="2505"/>
                    <a:pt x="2364" y="2525"/>
                  </a:cubicBezTo>
                  <a:cubicBezTo>
                    <a:pt x="2786" y="1727"/>
                    <a:pt x="3222" y="879"/>
                    <a:pt x="3609" y="61"/>
                  </a:cubicBezTo>
                  <a:cubicBezTo>
                    <a:pt x="3614" y="56"/>
                    <a:pt x="3614" y="46"/>
                    <a:pt x="3619" y="4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5" name="Google Shape;2136;p11">
              <a:extLst>
                <a:ext uri="{FF2B5EF4-FFF2-40B4-BE49-F238E27FC236}">
                  <a16:creationId xmlns:a16="http://schemas.microsoft.com/office/drawing/2014/main" id="{07C78F3B-A469-474D-D625-084319A28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4475" y="3603850"/>
              <a:ext cx="103425" cy="61525"/>
            </a:xfrm>
            <a:custGeom>
              <a:avLst/>
              <a:gdLst>
                <a:gd name="T0" fmla="*/ 1 w 4137"/>
                <a:gd name="T1" fmla="*/ 1 h 2461"/>
                <a:gd name="T2" fmla="*/ 36 w 4137"/>
                <a:gd name="T3" fmla="*/ 31 h 2461"/>
                <a:gd name="T4" fmla="*/ 2531 w 4137"/>
                <a:gd name="T5" fmla="*/ 2370 h 2461"/>
                <a:gd name="T6" fmla="*/ 2621 w 4137"/>
                <a:gd name="T7" fmla="*/ 2460 h 2461"/>
                <a:gd name="T8" fmla="*/ 4137 w 4137"/>
                <a:gd name="T9" fmla="*/ 417 h 2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7" h="2461" fill="none" extrusionOk="0">
                  <a:moveTo>
                    <a:pt x="1" y="1"/>
                  </a:moveTo>
                  <a:cubicBezTo>
                    <a:pt x="16" y="11"/>
                    <a:pt x="26" y="21"/>
                    <a:pt x="36" y="31"/>
                  </a:cubicBezTo>
                  <a:cubicBezTo>
                    <a:pt x="889" y="789"/>
                    <a:pt x="1717" y="1572"/>
                    <a:pt x="2531" y="2370"/>
                  </a:cubicBezTo>
                  <a:cubicBezTo>
                    <a:pt x="2561" y="2400"/>
                    <a:pt x="2591" y="2430"/>
                    <a:pt x="2621" y="2460"/>
                  </a:cubicBezTo>
                  <a:cubicBezTo>
                    <a:pt x="3148" y="1783"/>
                    <a:pt x="3610" y="1095"/>
                    <a:pt x="4137" y="41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6" name="Google Shape;2137;p11">
              <a:extLst>
                <a:ext uri="{FF2B5EF4-FFF2-40B4-BE49-F238E27FC236}">
                  <a16:creationId xmlns:a16="http://schemas.microsoft.com/office/drawing/2014/main" id="{E3428634-C3DB-CDCF-0BEC-A5B180433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3425" y="3813925"/>
              <a:ext cx="139325" cy="96875"/>
            </a:xfrm>
            <a:custGeom>
              <a:avLst/>
              <a:gdLst>
                <a:gd name="T0" fmla="*/ 1 w 5573"/>
                <a:gd name="T1" fmla="*/ 617 h 3875"/>
                <a:gd name="T2" fmla="*/ 66 w 5573"/>
                <a:gd name="T3" fmla="*/ 698 h 3875"/>
                <a:gd name="T4" fmla="*/ 2741 w 5573"/>
                <a:gd name="T5" fmla="*/ 3770 h 3875"/>
                <a:gd name="T6" fmla="*/ 2842 w 5573"/>
                <a:gd name="T7" fmla="*/ 3875 h 3875"/>
                <a:gd name="T8" fmla="*/ 5562 w 5573"/>
                <a:gd name="T9" fmla="*/ 10 h 3875"/>
                <a:gd name="T10" fmla="*/ 5572 w 5573"/>
                <a:gd name="T11" fmla="*/ 0 h 3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73" h="3875" fill="none" extrusionOk="0">
                  <a:moveTo>
                    <a:pt x="1" y="617"/>
                  </a:moveTo>
                  <a:cubicBezTo>
                    <a:pt x="26" y="643"/>
                    <a:pt x="46" y="668"/>
                    <a:pt x="66" y="698"/>
                  </a:cubicBezTo>
                  <a:cubicBezTo>
                    <a:pt x="899" y="1767"/>
                    <a:pt x="1793" y="2796"/>
                    <a:pt x="2741" y="3770"/>
                  </a:cubicBezTo>
                  <a:cubicBezTo>
                    <a:pt x="2776" y="3805"/>
                    <a:pt x="2812" y="3840"/>
                    <a:pt x="2842" y="3875"/>
                  </a:cubicBezTo>
                  <a:cubicBezTo>
                    <a:pt x="3750" y="2605"/>
                    <a:pt x="4664" y="1280"/>
                    <a:pt x="5562" y="10"/>
                  </a:cubicBezTo>
                  <a:cubicBezTo>
                    <a:pt x="5567" y="5"/>
                    <a:pt x="5572" y="5"/>
                    <a:pt x="5572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7" name="Google Shape;2138;p11">
              <a:extLst>
                <a:ext uri="{FF2B5EF4-FFF2-40B4-BE49-F238E27FC236}">
                  <a16:creationId xmlns:a16="http://schemas.microsoft.com/office/drawing/2014/main" id="{22708590-3A36-9EBE-923B-DBA89D6D9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5000" y="3746275"/>
              <a:ext cx="15950" cy="38175"/>
            </a:xfrm>
            <a:custGeom>
              <a:avLst/>
              <a:gdLst>
                <a:gd name="T0" fmla="*/ 638 w 638"/>
                <a:gd name="T1" fmla="*/ 1 h 1527"/>
                <a:gd name="T2" fmla="*/ 0 w 638"/>
                <a:gd name="T3" fmla="*/ 1527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38" h="1527" fill="none" extrusionOk="0">
                  <a:moveTo>
                    <a:pt x="638" y="1"/>
                  </a:moveTo>
                  <a:cubicBezTo>
                    <a:pt x="427" y="513"/>
                    <a:pt x="211" y="1020"/>
                    <a:pt x="0" y="152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8" name="Google Shape;2139;p11">
              <a:extLst>
                <a:ext uri="{FF2B5EF4-FFF2-40B4-BE49-F238E27FC236}">
                  <a16:creationId xmlns:a16="http://schemas.microsoft.com/office/drawing/2014/main" id="{8DBAC4DB-4170-D98D-7815-D879283EF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6175" y="3770125"/>
              <a:ext cx="12675" cy="30250"/>
            </a:xfrm>
            <a:custGeom>
              <a:avLst/>
              <a:gdLst>
                <a:gd name="T0" fmla="*/ 507 w 507"/>
                <a:gd name="T1" fmla="*/ 0 h 1210"/>
                <a:gd name="T2" fmla="*/ 0 w 507"/>
                <a:gd name="T3" fmla="*/ 121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7" h="1210" fill="none" extrusionOk="0">
                  <a:moveTo>
                    <a:pt x="507" y="0"/>
                  </a:moveTo>
                  <a:cubicBezTo>
                    <a:pt x="381" y="422"/>
                    <a:pt x="211" y="824"/>
                    <a:pt x="0" y="121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9" name="Google Shape;2140;p11">
              <a:extLst>
                <a:ext uri="{FF2B5EF4-FFF2-40B4-BE49-F238E27FC236}">
                  <a16:creationId xmlns:a16="http://schemas.microsoft.com/office/drawing/2014/main" id="{88D9360D-6F78-E7B0-FB7B-AD0FD6748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0600" y="3903250"/>
              <a:ext cx="69275" cy="83100"/>
            </a:xfrm>
            <a:custGeom>
              <a:avLst/>
              <a:gdLst>
                <a:gd name="T0" fmla="*/ 0 w 2771"/>
                <a:gd name="T1" fmla="*/ 1 h 3324"/>
                <a:gd name="T2" fmla="*/ 2741 w 2771"/>
                <a:gd name="T3" fmla="*/ 3288 h 3324"/>
                <a:gd name="T4" fmla="*/ 2771 w 2771"/>
                <a:gd name="T5" fmla="*/ 3324 h 3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71" h="3324" fill="none" extrusionOk="0">
                  <a:moveTo>
                    <a:pt x="0" y="1"/>
                  </a:moveTo>
                  <a:cubicBezTo>
                    <a:pt x="869" y="1130"/>
                    <a:pt x="1782" y="2229"/>
                    <a:pt x="2741" y="3288"/>
                  </a:cubicBezTo>
                  <a:cubicBezTo>
                    <a:pt x="2746" y="3298"/>
                    <a:pt x="2756" y="3314"/>
                    <a:pt x="2771" y="332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60" name="Google Shape;2141;p11">
              <a:extLst>
                <a:ext uri="{FF2B5EF4-FFF2-40B4-BE49-F238E27FC236}">
                  <a16:creationId xmlns:a16="http://schemas.microsoft.com/office/drawing/2014/main" id="{169669BC-D696-13D0-7DF5-68CF6C5D2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2875" y="3646275"/>
              <a:ext cx="13200" cy="49200"/>
            </a:xfrm>
            <a:custGeom>
              <a:avLst/>
              <a:gdLst>
                <a:gd name="T0" fmla="*/ 1 w 528"/>
                <a:gd name="T1" fmla="*/ 0 h 1968"/>
                <a:gd name="T2" fmla="*/ 11 w 528"/>
                <a:gd name="T3" fmla="*/ 66 h 1968"/>
                <a:gd name="T4" fmla="*/ 528 w 528"/>
                <a:gd name="T5" fmla="*/ 1968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8" h="1968" fill="none" extrusionOk="0">
                  <a:moveTo>
                    <a:pt x="1" y="0"/>
                  </a:moveTo>
                  <a:cubicBezTo>
                    <a:pt x="1" y="20"/>
                    <a:pt x="6" y="45"/>
                    <a:pt x="11" y="66"/>
                  </a:cubicBezTo>
                  <a:cubicBezTo>
                    <a:pt x="71" y="723"/>
                    <a:pt x="252" y="1366"/>
                    <a:pt x="528" y="196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61" name="Google Shape;2142;p11">
              <a:extLst>
                <a:ext uri="{FF2B5EF4-FFF2-40B4-BE49-F238E27FC236}">
                  <a16:creationId xmlns:a16="http://schemas.microsoft.com/office/drawing/2014/main" id="{3A043D86-856F-5575-E888-A879FF781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325" y="3630325"/>
              <a:ext cx="15600" cy="43200"/>
            </a:xfrm>
            <a:custGeom>
              <a:avLst/>
              <a:gdLst>
                <a:gd name="T0" fmla="*/ 1 w 624"/>
                <a:gd name="T1" fmla="*/ 1 h 1728"/>
                <a:gd name="T2" fmla="*/ 16 w 624"/>
                <a:gd name="T3" fmla="*/ 46 h 1728"/>
                <a:gd name="T4" fmla="*/ 618 w 624"/>
                <a:gd name="T5" fmla="*/ 1712 h 1728"/>
                <a:gd name="T6" fmla="*/ 623 w 624"/>
                <a:gd name="T7" fmla="*/ 1727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4" h="1728" fill="none" extrusionOk="0">
                  <a:moveTo>
                    <a:pt x="1" y="1"/>
                  </a:moveTo>
                  <a:cubicBezTo>
                    <a:pt x="6" y="16"/>
                    <a:pt x="11" y="31"/>
                    <a:pt x="16" y="46"/>
                  </a:cubicBezTo>
                  <a:cubicBezTo>
                    <a:pt x="156" y="618"/>
                    <a:pt x="362" y="1180"/>
                    <a:pt x="618" y="1712"/>
                  </a:cubicBezTo>
                  <a:cubicBezTo>
                    <a:pt x="618" y="1717"/>
                    <a:pt x="623" y="1722"/>
                    <a:pt x="623" y="172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62" name="Google Shape;2143;p11">
              <a:extLst>
                <a:ext uri="{FF2B5EF4-FFF2-40B4-BE49-F238E27FC236}">
                  <a16:creationId xmlns:a16="http://schemas.microsoft.com/office/drawing/2014/main" id="{BC8A3444-2644-6776-0353-81E6A444F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1675" y="3824075"/>
              <a:ext cx="17950" cy="109825"/>
            </a:xfrm>
            <a:custGeom>
              <a:avLst/>
              <a:gdLst>
                <a:gd name="T0" fmla="*/ 0 w 718"/>
                <a:gd name="T1" fmla="*/ 1 h 4393"/>
                <a:gd name="T2" fmla="*/ 241 w 718"/>
                <a:gd name="T3" fmla="*/ 4393 h 4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4393" fill="none" extrusionOk="0">
                  <a:moveTo>
                    <a:pt x="0" y="1"/>
                  </a:moveTo>
                  <a:cubicBezTo>
                    <a:pt x="206" y="1471"/>
                    <a:pt x="718" y="2992"/>
                    <a:pt x="241" y="439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63" name="Google Shape;2144;p11">
              <a:extLst>
                <a:ext uri="{FF2B5EF4-FFF2-40B4-BE49-F238E27FC236}">
                  <a16:creationId xmlns:a16="http://schemas.microsoft.com/office/drawing/2014/main" id="{B3EF9144-7449-633C-A296-A98D80A6A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275" y="3605750"/>
              <a:ext cx="108700" cy="78950"/>
            </a:xfrm>
            <a:custGeom>
              <a:avLst/>
              <a:gdLst>
                <a:gd name="T0" fmla="*/ 1 w 4348"/>
                <a:gd name="T1" fmla="*/ 0 h 3158"/>
                <a:gd name="T2" fmla="*/ 11 w 4348"/>
                <a:gd name="T3" fmla="*/ 15 h 3158"/>
                <a:gd name="T4" fmla="*/ 1793 w 4348"/>
                <a:gd name="T5" fmla="*/ 3092 h 3158"/>
                <a:gd name="T6" fmla="*/ 1833 w 4348"/>
                <a:gd name="T7" fmla="*/ 3157 h 3158"/>
                <a:gd name="T8" fmla="*/ 3429 w 4348"/>
                <a:gd name="T9" fmla="*/ 1581 h 3158"/>
                <a:gd name="T10" fmla="*/ 4348 w 4348"/>
                <a:gd name="T11" fmla="*/ 622 h 3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48" h="3158" fill="none" extrusionOk="0">
                  <a:moveTo>
                    <a:pt x="1" y="0"/>
                  </a:moveTo>
                  <a:cubicBezTo>
                    <a:pt x="6" y="5"/>
                    <a:pt x="6" y="10"/>
                    <a:pt x="11" y="15"/>
                  </a:cubicBezTo>
                  <a:cubicBezTo>
                    <a:pt x="568" y="1059"/>
                    <a:pt x="1160" y="2088"/>
                    <a:pt x="1793" y="3092"/>
                  </a:cubicBezTo>
                  <a:cubicBezTo>
                    <a:pt x="1808" y="3112"/>
                    <a:pt x="1823" y="3137"/>
                    <a:pt x="1833" y="3157"/>
                  </a:cubicBezTo>
                  <a:cubicBezTo>
                    <a:pt x="2375" y="2640"/>
                    <a:pt x="2907" y="2113"/>
                    <a:pt x="3429" y="1581"/>
                  </a:cubicBezTo>
                  <a:cubicBezTo>
                    <a:pt x="3740" y="1265"/>
                    <a:pt x="4046" y="949"/>
                    <a:pt x="4348" y="62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64" name="Google Shape;2145;p11">
              <a:extLst>
                <a:ext uri="{FF2B5EF4-FFF2-40B4-BE49-F238E27FC236}">
                  <a16:creationId xmlns:a16="http://schemas.microsoft.com/office/drawing/2014/main" id="{F25BB6DA-EC55-AA29-8423-4120EB272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8600" y="3569225"/>
              <a:ext cx="92625" cy="57375"/>
            </a:xfrm>
            <a:custGeom>
              <a:avLst/>
              <a:gdLst>
                <a:gd name="T0" fmla="*/ 1 w 3705"/>
                <a:gd name="T1" fmla="*/ 0 h 2295"/>
                <a:gd name="T2" fmla="*/ 1391 w 3705"/>
                <a:gd name="T3" fmla="*/ 2204 h 2295"/>
                <a:gd name="T4" fmla="*/ 1456 w 3705"/>
                <a:gd name="T5" fmla="*/ 2294 h 2295"/>
                <a:gd name="T6" fmla="*/ 2756 w 3705"/>
                <a:gd name="T7" fmla="*/ 1095 h 2295"/>
                <a:gd name="T8" fmla="*/ 3705 w 3705"/>
                <a:gd name="T9" fmla="*/ 171 h 2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5" h="2295" fill="none" extrusionOk="0">
                  <a:moveTo>
                    <a:pt x="1" y="0"/>
                  </a:moveTo>
                  <a:cubicBezTo>
                    <a:pt x="402" y="773"/>
                    <a:pt x="864" y="1511"/>
                    <a:pt x="1391" y="2204"/>
                  </a:cubicBezTo>
                  <a:cubicBezTo>
                    <a:pt x="1411" y="2239"/>
                    <a:pt x="1431" y="2264"/>
                    <a:pt x="1456" y="2294"/>
                  </a:cubicBezTo>
                  <a:cubicBezTo>
                    <a:pt x="1893" y="1908"/>
                    <a:pt x="2330" y="1506"/>
                    <a:pt x="2756" y="1095"/>
                  </a:cubicBezTo>
                  <a:cubicBezTo>
                    <a:pt x="3078" y="783"/>
                    <a:pt x="3399" y="477"/>
                    <a:pt x="3705" y="17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67" name="Google Shape;2146;p11">
              <a:extLst>
                <a:ext uri="{FF2B5EF4-FFF2-40B4-BE49-F238E27FC236}">
                  <a16:creationId xmlns:a16="http://schemas.microsoft.com/office/drawing/2014/main" id="{035D7A5B-2EAD-67ED-04D6-00E55BD7B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5100" y="3433325"/>
              <a:ext cx="29150" cy="278100"/>
            </a:xfrm>
            <a:custGeom>
              <a:avLst/>
              <a:gdLst>
                <a:gd name="T0" fmla="*/ 1075 w 1166"/>
                <a:gd name="T1" fmla="*/ 1 h 11124"/>
                <a:gd name="T2" fmla="*/ 919 w 1166"/>
                <a:gd name="T3" fmla="*/ 1552 h 11124"/>
                <a:gd name="T4" fmla="*/ 573 w 1166"/>
                <a:gd name="T5" fmla="*/ 3574 h 11124"/>
                <a:gd name="T6" fmla="*/ 96 w 1166"/>
                <a:gd name="T7" fmla="*/ 6531 h 11124"/>
                <a:gd name="T8" fmla="*/ 16 w 1166"/>
                <a:gd name="T9" fmla="*/ 7545 h 11124"/>
                <a:gd name="T10" fmla="*/ 36 w 1166"/>
                <a:gd name="T11" fmla="*/ 8478 h 11124"/>
                <a:gd name="T12" fmla="*/ 1090 w 1166"/>
                <a:gd name="T13" fmla="*/ 11123 h 1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6" h="11124" fill="none" extrusionOk="0">
                  <a:moveTo>
                    <a:pt x="1075" y="1"/>
                  </a:moveTo>
                  <a:cubicBezTo>
                    <a:pt x="1165" y="553"/>
                    <a:pt x="1000" y="1009"/>
                    <a:pt x="919" y="1552"/>
                  </a:cubicBezTo>
                  <a:cubicBezTo>
                    <a:pt x="824" y="2229"/>
                    <a:pt x="699" y="2902"/>
                    <a:pt x="573" y="3574"/>
                  </a:cubicBezTo>
                  <a:cubicBezTo>
                    <a:pt x="392" y="4558"/>
                    <a:pt x="207" y="5542"/>
                    <a:pt x="96" y="6531"/>
                  </a:cubicBezTo>
                  <a:cubicBezTo>
                    <a:pt x="61" y="6867"/>
                    <a:pt x="36" y="7208"/>
                    <a:pt x="16" y="7545"/>
                  </a:cubicBezTo>
                  <a:cubicBezTo>
                    <a:pt x="1" y="7851"/>
                    <a:pt x="11" y="8167"/>
                    <a:pt x="36" y="8478"/>
                  </a:cubicBezTo>
                  <a:cubicBezTo>
                    <a:pt x="126" y="9452"/>
                    <a:pt x="443" y="10401"/>
                    <a:pt x="1090" y="111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68" name="Google Shape;2147;p11">
              <a:extLst>
                <a:ext uri="{FF2B5EF4-FFF2-40B4-BE49-F238E27FC236}">
                  <a16:creationId xmlns:a16="http://schemas.microsoft.com/office/drawing/2014/main" id="{882D9A98-409E-E098-19F8-2DB03DB8E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4000" y="3758325"/>
              <a:ext cx="130525" cy="86350"/>
            </a:xfrm>
            <a:custGeom>
              <a:avLst/>
              <a:gdLst>
                <a:gd name="T0" fmla="*/ 0 w 5221"/>
                <a:gd name="T1" fmla="*/ 1647 h 3454"/>
                <a:gd name="T2" fmla="*/ 31 w 5221"/>
                <a:gd name="T3" fmla="*/ 1667 h 3454"/>
                <a:gd name="T4" fmla="*/ 2580 w 5221"/>
                <a:gd name="T5" fmla="*/ 3434 h 3454"/>
                <a:gd name="T6" fmla="*/ 2580 w 5221"/>
                <a:gd name="T7" fmla="*/ 3434 h 3454"/>
                <a:gd name="T8" fmla="*/ 2616 w 5221"/>
                <a:gd name="T9" fmla="*/ 3454 h 3454"/>
                <a:gd name="T10" fmla="*/ 5206 w 5221"/>
                <a:gd name="T11" fmla="*/ 16 h 3454"/>
                <a:gd name="T12" fmla="*/ 5221 w 5221"/>
                <a:gd name="T13" fmla="*/ 1 h 3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21" h="3454" fill="none" extrusionOk="0">
                  <a:moveTo>
                    <a:pt x="0" y="1647"/>
                  </a:moveTo>
                  <a:cubicBezTo>
                    <a:pt x="11" y="1657"/>
                    <a:pt x="16" y="1662"/>
                    <a:pt x="31" y="1667"/>
                  </a:cubicBezTo>
                  <a:cubicBezTo>
                    <a:pt x="879" y="2254"/>
                    <a:pt x="1732" y="2846"/>
                    <a:pt x="2580" y="3434"/>
                  </a:cubicBezTo>
                  <a:cubicBezTo>
                    <a:pt x="2595" y="3439"/>
                    <a:pt x="2606" y="3449"/>
                    <a:pt x="2616" y="3454"/>
                  </a:cubicBezTo>
                  <a:cubicBezTo>
                    <a:pt x="3429" y="2299"/>
                    <a:pt x="4317" y="1120"/>
                    <a:pt x="5206" y="16"/>
                  </a:cubicBezTo>
                  <a:cubicBezTo>
                    <a:pt x="5211" y="11"/>
                    <a:pt x="5216" y="6"/>
                    <a:pt x="5221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69" name="Google Shape;2148;p11">
              <a:extLst>
                <a:ext uri="{FF2B5EF4-FFF2-40B4-BE49-F238E27FC236}">
                  <a16:creationId xmlns:a16="http://schemas.microsoft.com/office/drawing/2014/main" id="{E8CD380E-B43A-DB48-5D6C-2C24A06D3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800" y="3914425"/>
              <a:ext cx="123375" cy="66275"/>
            </a:xfrm>
            <a:custGeom>
              <a:avLst/>
              <a:gdLst>
                <a:gd name="T0" fmla="*/ 1 w 4935"/>
                <a:gd name="T1" fmla="*/ 1085 h 2651"/>
                <a:gd name="T2" fmla="*/ 101 w 4935"/>
                <a:gd name="T3" fmla="*/ 1135 h 2651"/>
                <a:gd name="T4" fmla="*/ 1351 w 4935"/>
                <a:gd name="T5" fmla="*/ 1928 h 2651"/>
                <a:gd name="T6" fmla="*/ 2837 w 4935"/>
                <a:gd name="T7" fmla="*/ 2565 h 2651"/>
                <a:gd name="T8" fmla="*/ 3073 w 4935"/>
                <a:gd name="T9" fmla="*/ 2651 h 2651"/>
                <a:gd name="T10" fmla="*/ 4935 w 4935"/>
                <a:gd name="T11" fmla="*/ 1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35" h="2651" fill="none" extrusionOk="0">
                  <a:moveTo>
                    <a:pt x="1" y="1085"/>
                  </a:moveTo>
                  <a:cubicBezTo>
                    <a:pt x="36" y="1100"/>
                    <a:pt x="66" y="1120"/>
                    <a:pt x="101" y="1135"/>
                  </a:cubicBezTo>
                  <a:cubicBezTo>
                    <a:pt x="533" y="1356"/>
                    <a:pt x="904" y="1707"/>
                    <a:pt x="1351" y="1928"/>
                  </a:cubicBezTo>
                  <a:cubicBezTo>
                    <a:pt x="1833" y="2164"/>
                    <a:pt x="2330" y="2380"/>
                    <a:pt x="2837" y="2565"/>
                  </a:cubicBezTo>
                  <a:cubicBezTo>
                    <a:pt x="2917" y="2595"/>
                    <a:pt x="2997" y="2626"/>
                    <a:pt x="3073" y="2651"/>
                  </a:cubicBezTo>
                  <a:cubicBezTo>
                    <a:pt x="3665" y="1762"/>
                    <a:pt x="4277" y="839"/>
                    <a:pt x="493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70" name="Google Shape;2149;p11">
              <a:extLst>
                <a:ext uri="{FF2B5EF4-FFF2-40B4-BE49-F238E27FC236}">
                  <a16:creationId xmlns:a16="http://schemas.microsoft.com/office/drawing/2014/main" id="{6CEC624D-F60F-EF78-ABA1-A48DECB1B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375" y="3719300"/>
              <a:ext cx="69925" cy="48975"/>
            </a:xfrm>
            <a:custGeom>
              <a:avLst/>
              <a:gdLst>
                <a:gd name="T0" fmla="*/ 1 w 2797"/>
                <a:gd name="T1" fmla="*/ 1958 h 1959"/>
                <a:gd name="T2" fmla="*/ 156 w 2797"/>
                <a:gd name="T3" fmla="*/ 1923 h 1959"/>
                <a:gd name="T4" fmla="*/ 1145 w 2797"/>
                <a:gd name="T5" fmla="*/ 1712 h 1959"/>
                <a:gd name="T6" fmla="*/ 2797 w 2797"/>
                <a:gd name="T7" fmla="*/ 1361 h 1959"/>
                <a:gd name="T8" fmla="*/ 2791 w 2797"/>
                <a:gd name="T9" fmla="*/ 1356 h 1959"/>
                <a:gd name="T10" fmla="*/ 2320 w 2797"/>
                <a:gd name="T11" fmla="*/ 1 h 1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97" h="1959" fill="none" extrusionOk="0">
                  <a:moveTo>
                    <a:pt x="1" y="1958"/>
                  </a:moveTo>
                  <a:cubicBezTo>
                    <a:pt x="51" y="1948"/>
                    <a:pt x="106" y="1933"/>
                    <a:pt x="156" y="1923"/>
                  </a:cubicBezTo>
                  <a:cubicBezTo>
                    <a:pt x="488" y="1853"/>
                    <a:pt x="819" y="1782"/>
                    <a:pt x="1145" y="1712"/>
                  </a:cubicBezTo>
                  <a:cubicBezTo>
                    <a:pt x="1697" y="1597"/>
                    <a:pt x="2244" y="1476"/>
                    <a:pt x="2797" y="1361"/>
                  </a:cubicBezTo>
                  <a:cubicBezTo>
                    <a:pt x="2797" y="1361"/>
                    <a:pt x="2791" y="1361"/>
                    <a:pt x="2791" y="1356"/>
                  </a:cubicBezTo>
                  <a:cubicBezTo>
                    <a:pt x="2616" y="914"/>
                    <a:pt x="2500" y="447"/>
                    <a:pt x="2320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71" name="Google Shape;2150;p11">
              <a:extLst>
                <a:ext uri="{FF2B5EF4-FFF2-40B4-BE49-F238E27FC236}">
                  <a16:creationId xmlns:a16="http://schemas.microsoft.com/office/drawing/2014/main" id="{C448061E-D9D1-46E6-79A8-55FFB4B20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125" y="3757450"/>
              <a:ext cx="49100" cy="74925"/>
            </a:xfrm>
            <a:custGeom>
              <a:avLst/>
              <a:gdLst>
                <a:gd name="T0" fmla="*/ 1 w 1964"/>
                <a:gd name="T1" fmla="*/ 2997 h 2997"/>
                <a:gd name="T2" fmla="*/ 36 w 1964"/>
                <a:gd name="T3" fmla="*/ 2987 h 2997"/>
                <a:gd name="T4" fmla="*/ 1853 w 1964"/>
                <a:gd name="T5" fmla="*/ 2510 h 2997"/>
                <a:gd name="T6" fmla="*/ 1883 w 1964"/>
                <a:gd name="T7" fmla="*/ 2500 h 2997"/>
                <a:gd name="T8" fmla="*/ 1933 w 1964"/>
                <a:gd name="T9" fmla="*/ 0 h 2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4" h="2997" fill="none" extrusionOk="0">
                  <a:moveTo>
                    <a:pt x="1" y="2997"/>
                  </a:moveTo>
                  <a:cubicBezTo>
                    <a:pt x="11" y="2992"/>
                    <a:pt x="26" y="2987"/>
                    <a:pt x="36" y="2987"/>
                  </a:cubicBezTo>
                  <a:cubicBezTo>
                    <a:pt x="633" y="2796"/>
                    <a:pt x="1241" y="2641"/>
                    <a:pt x="1853" y="2510"/>
                  </a:cubicBezTo>
                  <a:cubicBezTo>
                    <a:pt x="1863" y="2505"/>
                    <a:pt x="1873" y="2505"/>
                    <a:pt x="1883" y="2500"/>
                  </a:cubicBezTo>
                  <a:cubicBezTo>
                    <a:pt x="1933" y="1672"/>
                    <a:pt x="1964" y="834"/>
                    <a:pt x="1933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72" name="Google Shape;2151;p11">
              <a:extLst>
                <a:ext uri="{FF2B5EF4-FFF2-40B4-BE49-F238E27FC236}">
                  <a16:creationId xmlns:a16="http://schemas.microsoft.com/office/drawing/2014/main" id="{1D6206B5-D5E6-CB26-33FD-6DA4FBE1E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025" y="3739875"/>
              <a:ext cx="95525" cy="59875"/>
            </a:xfrm>
            <a:custGeom>
              <a:avLst/>
              <a:gdLst>
                <a:gd name="T0" fmla="*/ 0 w 3821"/>
                <a:gd name="T1" fmla="*/ 1 h 2395"/>
                <a:gd name="T2" fmla="*/ 999 w 3821"/>
                <a:gd name="T3" fmla="*/ 889 h 2395"/>
                <a:gd name="T4" fmla="*/ 1862 w 3821"/>
                <a:gd name="T5" fmla="*/ 1266 h 2395"/>
                <a:gd name="T6" fmla="*/ 3820 w 3821"/>
                <a:gd name="T7" fmla="*/ 2395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1" h="2395" fill="none" extrusionOk="0">
                  <a:moveTo>
                    <a:pt x="0" y="1"/>
                  </a:moveTo>
                  <a:cubicBezTo>
                    <a:pt x="236" y="392"/>
                    <a:pt x="598" y="673"/>
                    <a:pt x="999" y="889"/>
                  </a:cubicBezTo>
                  <a:cubicBezTo>
                    <a:pt x="1280" y="1035"/>
                    <a:pt x="1571" y="1155"/>
                    <a:pt x="1862" y="1266"/>
                  </a:cubicBezTo>
                  <a:cubicBezTo>
                    <a:pt x="2580" y="1537"/>
                    <a:pt x="3338" y="1803"/>
                    <a:pt x="3820" y="239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73" name="Google Shape;2152;p11">
              <a:extLst>
                <a:ext uri="{FF2B5EF4-FFF2-40B4-BE49-F238E27FC236}">
                  <a16:creationId xmlns:a16="http://schemas.microsoft.com/office/drawing/2014/main" id="{0A32EE1E-DD63-2D9A-75C7-8221B1FDA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7325" y="3796975"/>
              <a:ext cx="59750" cy="65775"/>
            </a:xfrm>
            <a:custGeom>
              <a:avLst/>
              <a:gdLst>
                <a:gd name="T0" fmla="*/ 0 w 2390"/>
                <a:gd name="T1" fmla="*/ 2631 h 2631"/>
                <a:gd name="T2" fmla="*/ 61 w 2390"/>
                <a:gd name="T3" fmla="*/ 2621 h 2631"/>
                <a:gd name="T4" fmla="*/ 2284 w 2390"/>
                <a:gd name="T5" fmla="*/ 2229 h 2631"/>
                <a:gd name="T6" fmla="*/ 2359 w 2390"/>
                <a:gd name="T7" fmla="*/ 2219 h 2631"/>
                <a:gd name="T8" fmla="*/ 2369 w 2390"/>
                <a:gd name="T9" fmla="*/ 76 h 2631"/>
                <a:gd name="T10" fmla="*/ 2374 w 2390"/>
                <a:gd name="T11" fmla="*/ 0 h 2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0" h="2631" fill="none" extrusionOk="0">
                  <a:moveTo>
                    <a:pt x="0" y="2631"/>
                  </a:moveTo>
                  <a:cubicBezTo>
                    <a:pt x="20" y="2626"/>
                    <a:pt x="40" y="2621"/>
                    <a:pt x="61" y="2621"/>
                  </a:cubicBezTo>
                  <a:cubicBezTo>
                    <a:pt x="793" y="2450"/>
                    <a:pt x="1536" y="2324"/>
                    <a:pt x="2284" y="2229"/>
                  </a:cubicBezTo>
                  <a:cubicBezTo>
                    <a:pt x="2309" y="2224"/>
                    <a:pt x="2334" y="2224"/>
                    <a:pt x="2359" y="2219"/>
                  </a:cubicBezTo>
                  <a:cubicBezTo>
                    <a:pt x="2389" y="1516"/>
                    <a:pt x="2349" y="778"/>
                    <a:pt x="2369" y="76"/>
                  </a:cubicBezTo>
                  <a:cubicBezTo>
                    <a:pt x="2369" y="51"/>
                    <a:pt x="2374" y="26"/>
                    <a:pt x="2374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74" name="Google Shape;2153;p11">
              <a:extLst>
                <a:ext uri="{FF2B5EF4-FFF2-40B4-BE49-F238E27FC236}">
                  <a16:creationId xmlns:a16="http://schemas.microsoft.com/office/drawing/2014/main" id="{EEE5759D-1B8A-273A-FAAD-E5B0D11F2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525" y="3960100"/>
              <a:ext cx="76425" cy="58875"/>
            </a:xfrm>
            <a:custGeom>
              <a:avLst/>
              <a:gdLst>
                <a:gd name="T0" fmla="*/ 0 w 3057"/>
                <a:gd name="T1" fmla="*/ 2023 h 2355"/>
                <a:gd name="T2" fmla="*/ 798 w 3057"/>
                <a:gd name="T3" fmla="*/ 2084 h 2355"/>
                <a:gd name="T4" fmla="*/ 3057 w 3057"/>
                <a:gd name="T5" fmla="*/ 2355 h 2355"/>
                <a:gd name="T6" fmla="*/ 3052 w 3057"/>
                <a:gd name="T7" fmla="*/ 2324 h 2355"/>
                <a:gd name="T8" fmla="*/ 2640 w 3057"/>
                <a:gd name="T9" fmla="*/ 31 h 2355"/>
                <a:gd name="T10" fmla="*/ 2635 w 3057"/>
                <a:gd name="T11" fmla="*/ 1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57" h="2355" fill="none" extrusionOk="0">
                  <a:moveTo>
                    <a:pt x="0" y="2023"/>
                  </a:moveTo>
                  <a:cubicBezTo>
                    <a:pt x="266" y="2038"/>
                    <a:pt x="532" y="2058"/>
                    <a:pt x="798" y="2084"/>
                  </a:cubicBezTo>
                  <a:cubicBezTo>
                    <a:pt x="1556" y="2154"/>
                    <a:pt x="2309" y="2249"/>
                    <a:pt x="3057" y="2355"/>
                  </a:cubicBezTo>
                  <a:cubicBezTo>
                    <a:pt x="3057" y="2345"/>
                    <a:pt x="3052" y="2335"/>
                    <a:pt x="3052" y="2324"/>
                  </a:cubicBezTo>
                  <a:cubicBezTo>
                    <a:pt x="2916" y="1557"/>
                    <a:pt x="2781" y="794"/>
                    <a:pt x="2640" y="31"/>
                  </a:cubicBezTo>
                  <a:cubicBezTo>
                    <a:pt x="2640" y="21"/>
                    <a:pt x="2640" y="11"/>
                    <a:pt x="263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75" name="Google Shape;2154;p11">
              <a:extLst>
                <a:ext uri="{FF2B5EF4-FFF2-40B4-BE49-F238E27FC236}">
                  <a16:creationId xmlns:a16="http://schemas.microsoft.com/office/drawing/2014/main" id="{98E13036-A710-E482-50F1-A604E69CE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800" y="3980550"/>
              <a:ext cx="51600" cy="80475"/>
            </a:xfrm>
            <a:custGeom>
              <a:avLst/>
              <a:gdLst>
                <a:gd name="T0" fmla="*/ 0 w 2064"/>
                <a:gd name="T1" fmla="*/ 1 h 3219"/>
                <a:gd name="T2" fmla="*/ 422 w 2064"/>
                <a:gd name="T3" fmla="*/ 1266 h 3219"/>
                <a:gd name="T4" fmla="*/ 2063 w 2064"/>
                <a:gd name="T5" fmla="*/ 3218 h 3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64" h="3219" fill="none" extrusionOk="0">
                  <a:moveTo>
                    <a:pt x="0" y="1"/>
                  </a:moveTo>
                  <a:cubicBezTo>
                    <a:pt x="86" y="442"/>
                    <a:pt x="226" y="864"/>
                    <a:pt x="422" y="1266"/>
                  </a:cubicBezTo>
                  <a:cubicBezTo>
                    <a:pt x="799" y="2039"/>
                    <a:pt x="1361" y="2721"/>
                    <a:pt x="2063" y="321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76" name="Google Shape;2155;p11">
            <a:extLst>
              <a:ext uri="{FF2B5EF4-FFF2-40B4-BE49-F238E27FC236}">
                <a16:creationId xmlns:a16="http://schemas.microsoft.com/office/drawing/2014/main" id="{B575CC99-5894-77B9-D946-B315A99D4FC9}"/>
              </a:ext>
            </a:extLst>
          </p:cNvPr>
          <p:cNvGrpSpPr>
            <a:grpSpLocks/>
          </p:cNvGrpSpPr>
          <p:nvPr/>
        </p:nvGrpSpPr>
        <p:grpSpPr bwMode="auto">
          <a:xfrm>
            <a:off x="14406563" y="9310688"/>
            <a:ext cx="3579812" cy="1174750"/>
            <a:chOff x="1656825" y="3872400"/>
            <a:chExt cx="835625" cy="274075"/>
          </a:xfrm>
        </p:grpSpPr>
        <p:sp>
          <p:nvSpPr>
            <p:cNvPr id="2277" name="Google Shape;2156;p11">
              <a:extLst>
                <a:ext uri="{FF2B5EF4-FFF2-40B4-BE49-F238E27FC236}">
                  <a16:creationId xmlns:a16="http://schemas.microsoft.com/office/drawing/2014/main" id="{D11E4F19-AD44-1879-3492-B81E452EA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78" name="Google Shape;2157;p11">
              <a:extLst>
                <a:ext uri="{FF2B5EF4-FFF2-40B4-BE49-F238E27FC236}">
                  <a16:creationId xmlns:a16="http://schemas.microsoft.com/office/drawing/2014/main" id="{8F3594EE-C1F1-5EE0-5BAD-FEB26A4F1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79" name="Google Shape;2158;p11">
              <a:extLst>
                <a:ext uri="{FF2B5EF4-FFF2-40B4-BE49-F238E27FC236}">
                  <a16:creationId xmlns:a16="http://schemas.microsoft.com/office/drawing/2014/main" id="{B45826EE-CC64-5EF5-231A-1469718A3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0" name="Google Shape;2159;p11">
              <a:extLst>
                <a:ext uri="{FF2B5EF4-FFF2-40B4-BE49-F238E27FC236}">
                  <a16:creationId xmlns:a16="http://schemas.microsoft.com/office/drawing/2014/main" id="{7B5123BF-1556-2F82-4B0A-E5763CE5B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1" name="Google Shape;2160;p11">
              <a:extLst>
                <a:ext uri="{FF2B5EF4-FFF2-40B4-BE49-F238E27FC236}">
                  <a16:creationId xmlns:a16="http://schemas.microsoft.com/office/drawing/2014/main" id="{6322569E-50C2-CE3D-9330-40354F647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2" name="Google Shape;2161;p11">
              <a:extLst>
                <a:ext uri="{FF2B5EF4-FFF2-40B4-BE49-F238E27FC236}">
                  <a16:creationId xmlns:a16="http://schemas.microsoft.com/office/drawing/2014/main" id="{32AA2D80-95D1-1C6F-FA5C-4B9453A10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3" name="Google Shape;2162;p11">
              <a:extLst>
                <a:ext uri="{FF2B5EF4-FFF2-40B4-BE49-F238E27FC236}">
                  <a16:creationId xmlns:a16="http://schemas.microsoft.com/office/drawing/2014/main" id="{BCCA7DBC-FDDF-1CEB-6048-33E8F3F85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4" name="Google Shape;2163;p11">
              <a:extLst>
                <a:ext uri="{FF2B5EF4-FFF2-40B4-BE49-F238E27FC236}">
                  <a16:creationId xmlns:a16="http://schemas.microsoft.com/office/drawing/2014/main" id="{EB320F08-E142-F441-53B1-3B629DDC9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5" name="Google Shape;2164;p11">
              <a:extLst>
                <a:ext uri="{FF2B5EF4-FFF2-40B4-BE49-F238E27FC236}">
                  <a16:creationId xmlns:a16="http://schemas.microsoft.com/office/drawing/2014/main" id="{1972B4DC-68ED-AA2F-F80F-6D9771BD8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6" name="Google Shape;2165;p11">
              <a:extLst>
                <a:ext uri="{FF2B5EF4-FFF2-40B4-BE49-F238E27FC236}">
                  <a16:creationId xmlns:a16="http://schemas.microsoft.com/office/drawing/2014/main" id="{6E7AEB13-2C1C-9C25-29C7-8E1129CE4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7" name="Google Shape;2166;p11">
              <a:extLst>
                <a:ext uri="{FF2B5EF4-FFF2-40B4-BE49-F238E27FC236}">
                  <a16:creationId xmlns:a16="http://schemas.microsoft.com/office/drawing/2014/main" id="{26559078-C3E2-37EC-FB9E-5DE0D1B6C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8" name="Google Shape;2167;p11">
              <a:extLst>
                <a:ext uri="{FF2B5EF4-FFF2-40B4-BE49-F238E27FC236}">
                  <a16:creationId xmlns:a16="http://schemas.microsoft.com/office/drawing/2014/main" id="{36227BE7-E8E2-2C22-B353-976991E7C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9" name="Google Shape;2168;p11">
              <a:extLst>
                <a:ext uri="{FF2B5EF4-FFF2-40B4-BE49-F238E27FC236}">
                  <a16:creationId xmlns:a16="http://schemas.microsoft.com/office/drawing/2014/main" id="{52EB094D-B69F-A9EB-A476-AFE654A58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0" name="Google Shape;2169;p11">
              <a:extLst>
                <a:ext uri="{FF2B5EF4-FFF2-40B4-BE49-F238E27FC236}">
                  <a16:creationId xmlns:a16="http://schemas.microsoft.com/office/drawing/2014/main" id="{FD901648-5C9E-27A6-A6FA-6EF79D6BA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1" name="Google Shape;2170;p11">
              <a:extLst>
                <a:ext uri="{FF2B5EF4-FFF2-40B4-BE49-F238E27FC236}">
                  <a16:creationId xmlns:a16="http://schemas.microsoft.com/office/drawing/2014/main" id="{FFF7476C-ED41-BEE2-DC58-46F1B74F7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2" name="Google Shape;2171;p11">
              <a:extLst>
                <a:ext uri="{FF2B5EF4-FFF2-40B4-BE49-F238E27FC236}">
                  <a16:creationId xmlns:a16="http://schemas.microsoft.com/office/drawing/2014/main" id="{8F6DEDF9-EEE9-908C-2015-6AC9FA068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3" name="Google Shape;2172;p11">
              <a:extLst>
                <a:ext uri="{FF2B5EF4-FFF2-40B4-BE49-F238E27FC236}">
                  <a16:creationId xmlns:a16="http://schemas.microsoft.com/office/drawing/2014/main" id="{8CA0ACC3-0E3C-012E-7D58-ED27423E5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4" name="Google Shape;2173;p11">
              <a:extLst>
                <a:ext uri="{FF2B5EF4-FFF2-40B4-BE49-F238E27FC236}">
                  <a16:creationId xmlns:a16="http://schemas.microsoft.com/office/drawing/2014/main" id="{87FCD30F-0B40-FF10-A860-E91AB01EF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5" name="Google Shape;2174;p11">
              <a:extLst>
                <a:ext uri="{FF2B5EF4-FFF2-40B4-BE49-F238E27FC236}">
                  <a16:creationId xmlns:a16="http://schemas.microsoft.com/office/drawing/2014/main" id="{1A4B2BEF-D9D5-CB72-5AE7-A692AEDDE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6" name="Google Shape;2175;p11">
              <a:extLst>
                <a:ext uri="{FF2B5EF4-FFF2-40B4-BE49-F238E27FC236}">
                  <a16:creationId xmlns:a16="http://schemas.microsoft.com/office/drawing/2014/main" id="{798E9688-37F9-FBC9-3F5B-E7649E96F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7" name="Google Shape;2176;p11">
              <a:extLst>
                <a:ext uri="{FF2B5EF4-FFF2-40B4-BE49-F238E27FC236}">
                  <a16:creationId xmlns:a16="http://schemas.microsoft.com/office/drawing/2014/main" id="{81D5803B-052E-E146-94F0-DC7808BC52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8" name="Google Shape;2177;p11">
              <a:extLst>
                <a:ext uri="{FF2B5EF4-FFF2-40B4-BE49-F238E27FC236}">
                  <a16:creationId xmlns:a16="http://schemas.microsoft.com/office/drawing/2014/main" id="{6FE6825C-FFAE-98B9-1630-37EDB8604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9" name="Google Shape;2178;p11">
              <a:extLst>
                <a:ext uri="{FF2B5EF4-FFF2-40B4-BE49-F238E27FC236}">
                  <a16:creationId xmlns:a16="http://schemas.microsoft.com/office/drawing/2014/main" id="{9CF7BECE-AA78-D994-3FAB-530FFEAC7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0" name="Google Shape;2179;p11">
              <a:extLst>
                <a:ext uri="{FF2B5EF4-FFF2-40B4-BE49-F238E27FC236}">
                  <a16:creationId xmlns:a16="http://schemas.microsoft.com/office/drawing/2014/main" id="{A4AF63CC-A271-EEA2-324B-85FF2D542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1" name="Google Shape;2180;p11">
              <a:extLst>
                <a:ext uri="{FF2B5EF4-FFF2-40B4-BE49-F238E27FC236}">
                  <a16:creationId xmlns:a16="http://schemas.microsoft.com/office/drawing/2014/main" id="{FCB11C38-827D-F6EE-016C-5E26C829D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2" name="Google Shape;2181;p11">
              <a:extLst>
                <a:ext uri="{FF2B5EF4-FFF2-40B4-BE49-F238E27FC236}">
                  <a16:creationId xmlns:a16="http://schemas.microsoft.com/office/drawing/2014/main" id="{0327A114-83D2-E301-343E-7123D5AC3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303" name="Google Shape;2182;p11">
            <a:extLst>
              <a:ext uri="{FF2B5EF4-FFF2-40B4-BE49-F238E27FC236}">
                <a16:creationId xmlns:a16="http://schemas.microsoft.com/office/drawing/2014/main" id="{0ABEF2CB-D547-3C60-B882-2F100A9D203A}"/>
              </a:ext>
            </a:extLst>
          </p:cNvPr>
          <p:cNvGrpSpPr>
            <a:grpSpLocks/>
          </p:cNvGrpSpPr>
          <p:nvPr/>
        </p:nvGrpSpPr>
        <p:grpSpPr bwMode="auto">
          <a:xfrm>
            <a:off x="1016000" y="325438"/>
            <a:ext cx="16716375" cy="6110287"/>
            <a:chOff x="508383" y="162345"/>
            <a:chExt cx="8357957" cy="3055605"/>
          </a:xfrm>
        </p:grpSpPr>
        <p:grpSp>
          <p:nvGrpSpPr>
            <p:cNvPr id="2304" name="Google Shape;2183;p11">
              <a:extLst>
                <a:ext uri="{FF2B5EF4-FFF2-40B4-BE49-F238E27FC236}">
                  <a16:creationId xmlns:a16="http://schemas.microsoft.com/office/drawing/2014/main" id="{CAB04EB8-0EFB-9DB4-0BA4-3C5BFB6261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6613" y="1497800"/>
              <a:ext cx="316899" cy="316978"/>
              <a:chOff x="5052650" y="3025125"/>
              <a:chExt cx="316899" cy="316978"/>
            </a:xfrm>
          </p:grpSpPr>
          <p:sp>
            <p:nvSpPr>
              <p:cNvPr id="2329" name="Google Shape;2184;p11">
                <a:extLst>
                  <a:ext uri="{FF2B5EF4-FFF2-40B4-BE49-F238E27FC236}">
                    <a16:creationId xmlns:a16="http://schemas.microsoft.com/office/drawing/2014/main" id="{E44DE86D-82B5-C938-1FD2-263FAA42AD2D}"/>
                  </a:ext>
                </a:extLst>
              </p:cNvPr>
              <p:cNvSpPr/>
              <p:nvPr/>
            </p:nvSpPr>
            <p:spPr>
              <a:xfrm>
                <a:off x="5052700" y="3024959"/>
                <a:ext cx="316698" cy="316754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330" name="Google Shape;2185;p11">
                <a:extLst>
                  <a:ext uri="{FF2B5EF4-FFF2-40B4-BE49-F238E27FC236}">
                    <a16:creationId xmlns:a16="http://schemas.microsoft.com/office/drawing/2014/main" id="{161F350A-2DD7-03EB-0458-D60FBE0B8BC3}"/>
                  </a:ext>
                </a:extLst>
              </p:cNvPr>
              <p:cNvSpPr/>
              <p:nvPr/>
            </p:nvSpPr>
            <p:spPr>
              <a:xfrm>
                <a:off x="5108261" y="3194847"/>
                <a:ext cx="85723" cy="84944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331" name="Google Shape;2186;p11">
                <a:extLst>
                  <a:ext uri="{FF2B5EF4-FFF2-40B4-BE49-F238E27FC236}">
                    <a16:creationId xmlns:a16="http://schemas.microsoft.com/office/drawing/2014/main" id="{E9EE7069-39D7-45E9-3E03-265C93E75A1B}"/>
                  </a:ext>
                </a:extLst>
              </p:cNvPr>
              <p:cNvSpPr/>
              <p:nvPr/>
            </p:nvSpPr>
            <p:spPr>
              <a:xfrm>
                <a:off x="5163822" y="3190084"/>
                <a:ext cx="35718" cy="3175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</p:grpSp>
        <p:grpSp>
          <p:nvGrpSpPr>
            <p:cNvPr id="2305" name="Google Shape;2187;p11">
              <a:extLst>
                <a:ext uri="{FF2B5EF4-FFF2-40B4-BE49-F238E27FC236}">
                  <a16:creationId xmlns:a16="http://schemas.microsoft.com/office/drawing/2014/main" id="{5DA77117-CD04-D3AD-D7CE-FFAD8F435E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16474" y="2253182"/>
              <a:ext cx="120724" cy="120609"/>
              <a:chOff x="4788500" y="2618450"/>
              <a:chExt cx="130400" cy="130275"/>
            </a:xfrm>
          </p:grpSpPr>
          <p:sp>
            <p:nvSpPr>
              <p:cNvPr id="2327" name="Google Shape;2188;p11">
                <a:extLst>
                  <a:ext uri="{FF2B5EF4-FFF2-40B4-BE49-F238E27FC236}">
                    <a16:creationId xmlns:a16="http://schemas.microsoft.com/office/drawing/2014/main" id="{C31E0C73-1122-540F-8E16-C1F2D18899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28" name="Google Shape;2189;p11">
                <a:extLst>
                  <a:ext uri="{FF2B5EF4-FFF2-40B4-BE49-F238E27FC236}">
                    <a16:creationId xmlns:a16="http://schemas.microsoft.com/office/drawing/2014/main" id="{96D2C4A8-671A-54BE-344A-D7849760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306" name="Google Shape;2190;p11">
              <a:extLst>
                <a:ext uri="{FF2B5EF4-FFF2-40B4-BE49-F238E27FC236}">
                  <a16:creationId xmlns:a16="http://schemas.microsoft.com/office/drawing/2014/main" id="{96444E0A-3E0E-637A-49AD-21DD7AF40E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96989" y="2571746"/>
              <a:ext cx="169351" cy="169361"/>
              <a:chOff x="5052650" y="3025125"/>
              <a:chExt cx="316899" cy="316978"/>
            </a:xfrm>
          </p:grpSpPr>
          <p:sp>
            <p:nvSpPr>
              <p:cNvPr id="2324" name="Google Shape;2191;p11">
                <a:extLst>
                  <a:ext uri="{FF2B5EF4-FFF2-40B4-BE49-F238E27FC236}">
                    <a16:creationId xmlns:a16="http://schemas.microsoft.com/office/drawing/2014/main" id="{AD90FF5B-514D-EB75-AF3B-F5631027D0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2650" y="3025125"/>
                <a:ext cx="316899" cy="316978"/>
              </a:xfrm>
              <a:custGeom>
                <a:avLst/>
                <a:gdLst>
                  <a:gd name="T0" fmla="*/ 2008 w 4011"/>
                  <a:gd name="T1" fmla="*/ 1 h 4012"/>
                  <a:gd name="T2" fmla="*/ 0 w 4011"/>
                  <a:gd name="T3" fmla="*/ 2003 h 4012"/>
                  <a:gd name="T4" fmla="*/ 2008 w 4011"/>
                  <a:gd name="T5" fmla="*/ 4011 h 4012"/>
                  <a:gd name="T6" fmla="*/ 4011 w 4011"/>
                  <a:gd name="T7" fmla="*/ 2003 h 4012"/>
                  <a:gd name="T8" fmla="*/ 2008 w 4011"/>
                  <a:gd name="T9" fmla="*/ 1 h 4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25" name="Google Shape;2192;p11">
                <a:extLst>
                  <a:ext uri="{FF2B5EF4-FFF2-40B4-BE49-F238E27FC236}">
                    <a16:creationId xmlns:a16="http://schemas.microsoft.com/office/drawing/2014/main" id="{631F5646-DBB3-AA21-8BA4-87167E980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26" name="Google Shape;2193;p11">
                <a:extLst>
                  <a:ext uri="{FF2B5EF4-FFF2-40B4-BE49-F238E27FC236}">
                    <a16:creationId xmlns:a16="http://schemas.microsoft.com/office/drawing/2014/main" id="{E781B44D-CB0A-782A-CC42-E97CC2BAC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307" name="Google Shape;2194;p11">
              <a:extLst>
                <a:ext uri="{FF2B5EF4-FFF2-40B4-BE49-F238E27FC236}">
                  <a16:creationId xmlns:a16="http://schemas.microsoft.com/office/drawing/2014/main" id="{03D0C608-934A-A2C3-CE8B-E96408CF13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31163" y="354963"/>
              <a:ext cx="120739" cy="120769"/>
              <a:chOff x="5052650" y="3025125"/>
              <a:chExt cx="316899" cy="316978"/>
            </a:xfrm>
          </p:grpSpPr>
          <p:sp>
            <p:nvSpPr>
              <p:cNvPr id="2321" name="Google Shape;2195;p11">
                <a:extLst>
                  <a:ext uri="{FF2B5EF4-FFF2-40B4-BE49-F238E27FC236}">
                    <a16:creationId xmlns:a16="http://schemas.microsoft.com/office/drawing/2014/main" id="{063774C5-E83B-07B5-2E58-B7890D047531}"/>
                  </a:ext>
                </a:extLst>
              </p:cNvPr>
              <p:cNvSpPr/>
              <p:nvPr/>
            </p:nvSpPr>
            <p:spPr>
              <a:xfrm>
                <a:off x="5053109" y="3025892"/>
                <a:ext cx="316656" cy="316713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322" name="Google Shape;2196;p11">
                <a:extLst>
                  <a:ext uri="{FF2B5EF4-FFF2-40B4-BE49-F238E27FC236}">
                    <a16:creationId xmlns:a16="http://schemas.microsoft.com/office/drawing/2014/main" id="{065DEEB5-85BA-D74F-5F5F-D94743EB4A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23" name="Google Shape;2197;p11">
                <a:extLst>
                  <a:ext uri="{FF2B5EF4-FFF2-40B4-BE49-F238E27FC236}">
                    <a16:creationId xmlns:a16="http://schemas.microsoft.com/office/drawing/2014/main" id="{4489ADC9-DBFA-CB36-CFCA-6C65585164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308" name="Google Shape;2198;p11">
              <a:extLst>
                <a:ext uri="{FF2B5EF4-FFF2-40B4-BE49-F238E27FC236}">
                  <a16:creationId xmlns:a16="http://schemas.microsoft.com/office/drawing/2014/main" id="{E33B42B5-2A8D-6A44-C872-B5D57417F4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95856" y="2466039"/>
              <a:ext cx="211626" cy="211423"/>
              <a:chOff x="4788500" y="2618450"/>
              <a:chExt cx="130400" cy="130275"/>
            </a:xfrm>
          </p:grpSpPr>
          <p:sp>
            <p:nvSpPr>
              <p:cNvPr id="2319" name="Google Shape;2199;p11">
                <a:extLst>
                  <a:ext uri="{FF2B5EF4-FFF2-40B4-BE49-F238E27FC236}">
                    <a16:creationId xmlns:a16="http://schemas.microsoft.com/office/drawing/2014/main" id="{FD0F1A7C-928B-8E9E-08C5-78FB2E674607}"/>
                  </a:ext>
                </a:extLst>
              </p:cNvPr>
              <p:cNvSpPr/>
              <p:nvPr/>
            </p:nvSpPr>
            <p:spPr>
              <a:xfrm>
                <a:off x="4788331" y="2618522"/>
                <a:ext cx="130584" cy="130119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320" name="Google Shape;2200;p11">
                <a:extLst>
                  <a:ext uri="{FF2B5EF4-FFF2-40B4-BE49-F238E27FC236}">
                    <a16:creationId xmlns:a16="http://schemas.microsoft.com/office/drawing/2014/main" id="{086CDDDA-26B7-41FB-3DD4-CE1E016CE7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309" name="Google Shape;2201;p11">
              <a:extLst>
                <a:ext uri="{FF2B5EF4-FFF2-40B4-BE49-F238E27FC236}">
                  <a16:creationId xmlns:a16="http://schemas.microsoft.com/office/drawing/2014/main" id="{C4D8796B-C62E-9CD1-27B2-608759FDBA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9274" y="162345"/>
              <a:ext cx="120724" cy="120609"/>
              <a:chOff x="4788500" y="2618450"/>
              <a:chExt cx="130400" cy="130275"/>
            </a:xfrm>
          </p:grpSpPr>
          <p:sp>
            <p:nvSpPr>
              <p:cNvPr id="2317" name="Google Shape;2202;p11">
                <a:extLst>
                  <a:ext uri="{FF2B5EF4-FFF2-40B4-BE49-F238E27FC236}">
                    <a16:creationId xmlns:a16="http://schemas.microsoft.com/office/drawing/2014/main" id="{6D9D2FE1-A4D6-DE5C-B9BB-1319AB430D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18" name="Google Shape;2203;p11">
                <a:extLst>
                  <a:ext uri="{FF2B5EF4-FFF2-40B4-BE49-F238E27FC236}">
                    <a16:creationId xmlns:a16="http://schemas.microsoft.com/office/drawing/2014/main" id="{C3DE1E36-B803-8E7F-8284-4CD020547E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310" name="Google Shape;2204;p11">
              <a:extLst>
                <a:ext uri="{FF2B5EF4-FFF2-40B4-BE49-F238E27FC236}">
                  <a16:creationId xmlns:a16="http://schemas.microsoft.com/office/drawing/2014/main" id="{6DFECDD0-F382-103E-2704-183CC9A0A3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8383" y="3006501"/>
              <a:ext cx="211626" cy="211449"/>
              <a:chOff x="4788500" y="2618450"/>
              <a:chExt cx="130400" cy="130275"/>
            </a:xfrm>
          </p:grpSpPr>
          <p:sp>
            <p:nvSpPr>
              <p:cNvPr id="2315" name="Google Shape;2205;p11">
                <a:extLst>
                  <a:ext uri="{FF2B5EF4-FFF2-40B4-BE49-F238E27FC236}">
                    <a16:creationId xmlns:a16="http://schemas.microsoft.com/office/drawing/2014/main" id="{8EF51C8C-9B9C-C3D6-7DF9-F3BA273B6F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16" name="Google Shape;2206;p11">
                <a:extLst>
                  <a:ext uri="{FF2B5EF4-FFF2-40B4-BE49-F238E27FC236}">
                    <a16:creationId xmlns:a16="http://schemas.microsoft.com/office/drawing/2014/main" id="{3F784734-F49D-102C-0D4C-896DD589C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311" name="Google Shape;2207;p11">
              <a:extLst>
                <a:ext uri="{FF2B5EF4-FFF2-40B4-BE49-F238E27FC236}">
                  <a16:creationId xmlns:a16="http://schemas.microsoft.com/office/drawing/2014/main" id="{57BFEE55-6066-220B-6022-F33EAA8290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86013" y="659638"/>
              <a:ext cx="120739" cy="120769"/>
              <a:chOff x="5052650" y="3025125"/>
              <a:chExt cx="316899" cy="316978"/>
            </a:xfrm>
          </p:grpSpPr>
          <p:sp>
            <p:nvSpPr>
              <p:cNvPr id="2312" name="Google Shape;2208;p11">
                <a:extLst>
                  <a:ext uri="{FF2B5EF4-FFF2-40B4-BE49-F238E27FC236}">
                    <a16:creationId xmlns:a16="http://schemas.microsoft.com/office/drawing/2014/main" id="{9ED0DB6C-39FA-B7AB-9DAA-25688DE66B77}"/>
                  </a:ext>
                </a:extLst>
              </p:cNvPr>
              <p:cNvSpPr/>
              <p:nvPr/>
            </p:nvSpPr>
            <p:spPr>
              <a:xfrm>
                <a:off x="5051742" y="3024257"/>
                <a:ext cx="318739" cy="318796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313" name="Google Shape;2209;p11">
                <a:extLst>
                  <a:ext uri="{FF2B5EF4-FFF2-40B4-BE49-F238E27FC236}">
                    <a16:creationId xmlns:a16="http://schemas.microsoft.com/office/drawing/2014/main" id="{2464E650-8899-FCC6-F77D-09E7405CE5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14" name="Google Shape;2210;p11">
                <a:extLst>
                  <a:ext uri="{FF2B5EF4-FFF2-40B4-BE49-F238E27FC236}">
                    <a16:creationId xmlns:a16="http://schemas.microsoft.com/office/drawing/2014/main" id="{C3DCEC70-01F4-E294-21E2-657781BD5C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grpSp>
        <p:nvGrpSpPr>
          <p:cNvPr id="2332" name="Google Shape;2211;p11">
            <a:extLst>
              <a:ext uri="{FF2B5EF4-FFF2-40B4-BE49-F238E27FC236}">
                <a16:creationId xmlns:a16="http://schemas.microsoft.com/office/drawing/2014/main" id="{EFB4ACD9-1D75-F266-F578-484294430055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4624050" y="1800225"/>
            <a:ext cx="4673600" cy="1562100"/>
            <a:chOff x="4897050" y="1836675"/>
            <a:chExt cx="1283475" cy="428675"/>
          </a:xfrm>
        </p:grpSpPr>
        <p:sp>
          <p:nvSpPr>
            <p:cNvPr id="2333" name="Google Shape;2212;p11">
              <a:extLst>
                <a:ext uri="{FF2B5EF4-FFF2-40B4-BE49-F238E27FC236}">
                  <a16:creationId xmlns:a16="http://schemas.microsoft.com/office/drawing/2014/main" id="{225F5C04-42F7-6831-16A6-83FEA53F2F94}"/>
                </a:ext>
              </a:extLst>
            </p:cNvPr>
            <p:cNvSpPr/>
            <p:nvPr/>
          </p:nvSpPr>
          <p:spPr>
            <a:xfrm>
              <a:off x="6129081" y="1993507"/>
              <a:ext cx="51444" cy="30931"/>
            </a:xfrm>
            <a:custGeom>
              <a:avLst/>
              <a:gdLst/>
              <a:ahLst/>
              <a:cxnLst/>
              <a:rect l="l" t="t" r="r" b="b"/>
              <a:pathLst>
                <a:path w="2054" h="1235" extrusionOk="0">
                  <a:moveTo>
                    <a:pt x="0" y="0"/>
                  </a:moveTo>
                  <a:lnTo>
                    <a:pt x="0" y="0"/>
                  </a:lnTo>
                  <a:cubicBezTo>
                    <a:pt x="382" y="261"/>
                    <a:pt x="592" y="748"/>
                    <a:pt x="527" y="1210"/>
                  </a:cubicBezTo>
                  <a:lnTo>
                    <a:pt x="527" y="1235"/>
                  </a:lnTo>
                  <a:cubicBezTo>
                    <a:pt x="743" y="1225"/>
                    <a:pt x="954" y="1215"/>
                    <a:pt x="1165" y="1205"/>
                  </a:cubicBezTo>
                  <a:cubicBezTo>
                    <a:pt x="1451" y="1185"/>
                    <a:pt x="1732" y="1170"/>
                    <a:pt x="2013" y="1155"/>
                  </a:cubicBezTo>
                  <a:cubicBezTo>
                    <a:pt x="2053" y="793"/>
                    <a:pt x="1877" y="397"/>
                    <a:pt x="1541" y="236"/>
                  </a:cubicBezTo>
                  <a:cubicBezTo>
                    <a:pt x="1024" y="156"/>
                    <a:pt x="517" y="7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34" name="Google Shape;2213;p11">
              <a:extLst>
                <a:ext uri="{FF2B5EF4-FFF2-40B4-BE49-F238E27FC236}">
                  <a16:creationId xmlns:a16="http://schemas.microsoft.com/office/drawing/2014/main" id="{37FED3F7-70A5-D5AF-3C97-F080B9258AB0}"/>
                </a:ext>
              </a:extLst>
            </p:cNvPr>
            <p:cNvSpPr/>
            <p:nvPr/>
          </p:nvSpPr>
          <p:spPr>
            <a:xfrm>
              <a:off x="5990881" y="1973032"/>
              <a:ext cx="96784" cy="55327"/>
            </a:xfrm>
            <a:custGeom>
              <a:avLst/>
              <a:gdLst/>
              <a:ahLst/>
              <a:cxnLst/>
              <a:rect l="l" t="t" r="r" b="b"/>
              <a:pathLst>
                <a:path w="3876" h="2209" extrusionOk="0">
                  <a:moveTo>
                    <a:pt x="1" y="0"/>
                  </a:moveTo>
                  <a:lnTo>
                    <a:pt x="1" y="20"/>
                  </a:lnTo>
                  <a:cubicBezTo>
                    <a:pt x="688" y="467"/>
                    <a:pt x="1180" y="1370"/>
                    <a:pt x="1050" y="2198"/>
                  </a:cubicBezTo>
                  <a:lnTo>
                    <a:pt x="1050" y="2209"/>
                  </a:lnTo>
                  <a:cubicBezTo>
                    <a:pt x="1602" y="2198"/>
                    <a:pt x="2159" y="2188"/>
                    <a:pt x="2711" y="2173"/>
                  </a:cubicBezTo>
                  <a:cubicBezTo>
                    <a:pt x="3078" y="2163"/>
                    <a:pt x="3444" y="2153"/>
                    <a:pt x="3815" y="2138"/>
                  </a:cubicBezTo>
                  <a:cubicBezTo>
                    <a:pt x="3876" y="1827"/>
                    <a:pt x="3785" y="1501"/>
                    <a:pt x="3620" y="1220"/>
                  </a:cubicBezTo>
                  <a:cubicBezTo>
                    <a:pt x="3449" y="929"/>
                    <a:pt x="3198" y="683"/>
                    <a:pt x="2952" y="442"/>
                  </a:cubicBezTo>
                  <a:lnTo>
                    <a:pt x="2957" y="427"/>
                  </a:lnTo>
                  <a:cubicBezTo>
                    <a:pt x="2571" y="371"/>
                    <a:pt x="2184" y="316"/>
                    <a:pt x="1798" y="261"/>
                  </a:cubicBezTo>
                  <a:cubicBezTo>
                    <a:pt x="1195" y="181"/>
                    <a:pt x="598" y="8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35" name="Google Shape;2214;p11">
              <a:extLst>
                <a:ext uri="{FF2B5EF4-FFF2-40B4-BE49-F238E27FC236}">
                  <a16:creationId xmlns:a16="http://schemas.microsoft.com/office/drawing/2014/main" id="{EA352328-F1F8-04EA-EDDF-66102DA80B20}"/>
                </a:ext>
              </a:extLst>
            </p:cNvPr>
            <p:cNvSpPr/>
            <p:nvPr/>
          </p:nvSpPr>
          <p:spPr>
            <a:xfrm>
              <a:off x="6064559" y="1983923"/>
              <a:ext cx="79345" cy="42693"/>
            </a:xfrm>
            <a:custGeom>
              <a:avLst/>
              <a:gdLst/>
              <a:ahLst/>
              <a:cxnLst/>
              <a:rect l="l" t="t" r="r" b="b"/>
              <a:pathLst>
                <a:path w="3178" h="1713" extrusionOk="0">
                  <a:moveTo>
                    <a:pt x="5" y="1"/>
                  </a:moveTo>
                  <a:lnTo>
                    <a:pt x="0" y="16"/>
                  </a:lnTo>
                  <a:cubicBezTo>
                    <a:pt x="246" y="257"/>
                    <a:pt x="497" y="503"/>
                    <a:pt x="668" y="794"/>
                  </a:cubicBezTo>
                  <a:cubicBezTo>
                    <a:pt x="833" y="1075"/>
                    <a:pt x="924" y="1401"/>
                    <a:pt x="863" y="1712"/>
                  </a:cubicBezTo>
                  <a:cubicBezTo>
                    <a:pt x="1611" y="1687"/>
                    <a:pt x="2364" y="1657"/>
                    <a:pt x="3112" y="1617"/>
                  </a:cubicBezTo>
                  <a:lnTo>
                    <a:pt x="3112" y="1592"/>
                  </a:lnTo>
                  <a:cubicBezTo>
                    <a:pt x="3177" y="1130"/>
                    <a:pt x="2967" y="643"/>
                    <a:pt x="2585" y="377"/>
                  </a:cubicBezTo>
                  <a:cubicBezTo>
                    <a:pt x="2465" y="362"/>
                    <a:pt x="2344" y="342"/>
                    <a:pt x="2224" y="327"/>
                  </a:cubicBezTo>
                  <a:cubicBezTo>
                    <a:pt x="1486" y="217"/>
                    <a:pt x="743" y="106"/>
                    <a:pt x="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36" name="Google Shape;2215;p11">
              <a:extLst>
                <a:ext uri="{FF2B5EF4-FFF2-40B4-BE49-F238E27FC236}">
                  <a16:creationId xmlns:a16="http://schemas.microsoft.com/office/drawing/2014/main" id="{B9BD51F1-47C0-1097-DFC0-2E90BC9911C4}"/>
                </a:ext>
              </a:extLst>
            </p:cNvPr>
            <p:cNvSpPr/>
            <p:nvPr/>
          </p:nvSpPr>
          <p:spPr>
            <a:xfrm>
              <a:off x="5955132" y="1968240"/>
              <a:ext cx="64959" cy="60555"/>
            </a:xfrm>
            <a:custGeom>
              <a:avLst/>
              <a:gdLst/>
              <a:ahLst/>
              <a:cxnLst/>
              <a:rect l="l" t="t" r="r" b="b"/>
              <a:pathLst>
                <a:path w="2611" h="2415" extrusionOk="0">
                  <a:moveTo>
                    <a:pt x="0" y="0"/>
                  </a:moveTo>
                  <a:cubicBezTo>
                    <a:pt x="211" y="743"/>
                    <a:pt x="216" y="1581"/>
                    <a:pt x="66" y="2415"/>
                  </a:cubicBezTo>
                  <a:lnTo>
                    <a:pt x="151" y="2415"/>
                  </a:lnTo>
                  <a:cubicBezTo>
                    <a:pt x="929" y="2415"/>
                    <a:pt x="1702" y="2415"/>
                    <a:pt x="2480" y="2405"/>
                  </a:cubicBezTo>
                  <a:lnTo>
                    <a:pt x="2480" y="2394"/>
                  </a:lnTo>
                  <a:cubicBezTo>
                    <a:pt x="2610" y="1566"/>
                    <a:pt x="2118" y="663"/>
                    <a:pt x="1431" y="216"/>
                  </a:cubicBezTo>
                  <a:lnTo>
                    <a:pt x="1431" y="196"/>
                  </a:lnTo>
                  <a:cubicBezTo>
                    <a:pt x="954" y="121"/>
                    <a:pt x="477" y="5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37" name="Google Shape;2216;p11">
              <a:extLst>
                <a:ext uri="{FF2B5EF4-FFF2-40B4-BE49-F238E27FC236}">
                  <a16:creationId xmlns:a16="http://schemas.microsoft.com/office/drawing/2014/main" id="{DD4176DC-5724-D795-17C2-1F235B5C4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4925" y="2145625"/>
              <a:ext cx="113450" cy="87225"/>
            </a:xfrm>
            <a:custGeom>
              <a:avLst/>
              <a:gdLst>
                <a:gd name="T0" fmla="*/ 683 w 4538"/>
                <a:gd name="T1" fmla="*/ 1 h 3489"/>
                <a:gd name="T2" fmla="*/ 1 w 4538"/>
                <a:gd name="T3" fmla="*/ 3489 h 3489"/>
                <a:gd name="T4" fmla="*/ 4538 w 4538"/>
                <a:gd name="T5" fmla="*/ 241 h 3489"/>
                <a:gd name="T6" fmla="*/ 1466 w 4538"/>
                <a:gd name="T7" fmla="*/ 46 h 3489"/>
                <a:gd name="T8" fmla="*/ 683 w 4538"/>
                <a:gd name="T9" fmla="*/ 1 h 3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8" h="3489" extrusionOk="0">
                  <a:moveTo>
                    <a:pt x="683" y="1"/>
                  </a:moveTo>
                  <a:cubicBezTo>
                    <a:pt x="312" y="1130"/>
                    <a:pt x="81" y="2304"/>
                    <a:pt x="1" y="3489"/>
                  </a:cubicBezTo>
                  <a:cubicBezTo>
                    <a:pt x="1687" y="2716"/>
                    <a:pt x="3243" y="1602"/>
                    <a:pt x="4538" y="241"/>
                  </a:cubicBezTo>
                  <a:cubicBezTo>
                    <a:pt x="3519" y="171"/>
                    <a:pt x="2495" y="101"/>
                    <a:pt x="1466" y="46"/>
                  </a:cubicBezTo>
                  <a:cubicBezTo>
                    <a:pt x="1205" y="31"/>
                    <a:pt x="944" y="16"/>
                    <a:pt x="68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8" name="Google Shape;2217;p11">
              <a:extLst>
                <a:ext uri="{FF2B5EF4-FFF2-40B4-BE49-F238E27FC236}">
                  <a16:creationId xmlns:a16="http://schemas.microsoft.com/office/drawing/2014/main" id="{9C9DD28F-75FE-16F5-4873-8EDA969FE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050" y="1836675"/>
              <a:ext cx="1063375" cy="428675"/>
            </a:xfrm>
            <a:custGeom>
              <a:avLst/>
              <a:gdLst>
                <a:gd name="T0" fmla="*/ 35934 w 42535"/>
                <a:gd name="T1" fmla="*/ 1562 h 17147"/>
                <a:gd name="T2" fmla="*/ 35620 w 42535"/>
                <a:gd name="T3" fmla="*/ 1889 h 17147"/>
                <a:gd name="T4" fmla="*/ 35607 w 42535"/>
                <a:gd name="T5" fmla="*/ 1271 h 17147"/>
                <a:gd name="T6" fmla="*/ 31761 w 42535"/>
                <a:gd name="T7" fmla="*/ 1461 h 17147"/>
                <a:gd name="T8" fmla="*/ 31773 w 42535"/>
                <a:gd name="T9" fmla="*/ 2079 h 17147"/>
                <a:gd name="T10" fmla="*/ 31451 w 42535"/>
                <a:gd name="T11" fmla="*/ 1783 h 17147"/>
                <a:gd name="T12" fmla="*/ 31761 w 42535"/>
                <a:gd name="T13" fmla="*/ 1461 h 17147"/>
                <a:gd name="T14" fmla="*/ 25258 w 42535"/>
                <a:gd name="T15" fmla="*/ 2315 h 17147"/>
                <a:gd name="T16" fmla="*/ 24952 w 42535"/>
                <a:gd name="T17" fmla="*/ 2641 h 17147"/>
                <a:gd name="T18" fmla="*/ 24936 w 42535"/>
                <a:gd name="T19" fmla="*/ 2024 h 17147"/>
                <a:gd name="T20" fmla="*/ 33387 w 42535"/>
                <a:gd name="T21" fmla="*/ 2063 h 17147"/>
                <a:gd name="T22" fmla="*/ 33399 w 42535"/>
                <a:gd name="T23" fmla="*/ 2681 h 17147"/>
                <a:gd name="T24" fmla="*/ 33078 w 42535"/>
                <a:gd name="T25" fmla="*/ 2390 h 17147"/>
                <a:gd name="T26" fmla="*/ 33387 w 42535"/>
                <a:gd name="T27" fmla="*/ 2063 h 17147"/>
                <a:gd name="T28" fmla="*/ 31451 w 42535"/>
                <a:gd name="T29" fmla="*/ 3153 h 17147"/>
                <a:gd name="T30" fmla="*/ 31143 w 42535"/>
                <a:gd name="T31" fmla="*/ 3475 h 17147"/>
                <a:gd name="T32" fmla="*/ 31130 w 42535"/>
                <a:gd name="T33" fmla="*/ 2857 h 17147"/>
                <a:gd name="T34" fmla="*/ 21814 w 42535"/>
                <a:gd name="T35" fmla="*/ 3314 h 17147"/>
                <a:gd name="T36" fmla="*/ 21839 w 42535"/>
                <a:gd name="T37" fmla="*/ 3931 h 17147"/>
                <a:gd name="T38" fmla="*/ 21513 w 42535"/>
                <a:gd name="T39" fmla="*/ 3640 h 17147"/>
                <a:gd name="T40" fmla="*/ 21814 w 42535"/>
                <a:gd name="T41" fmla="*/ 3314 h 17147"/>
                <a:gd name="T42" fmla="*/ 24189 w 42535"/>
                <a:gd name="T43" fmla="*/ 3735 h 17147"/>
                <a:gd name="T44" fmla="*/ 23874 w 42535"/>
                <a:gd name="T45" fmla="*/ 4057 h 17147"/>
                <a:gd name="T46" fmla="*/ 23862 w 42535"/>
                <a:gd name="T47" fmla="*/ 3444 h 17147"/>
                <a:gd name="T48" fmla="*/ 38060 w 42535"/>
                <a:gd name="T49" fmla="*/ 6160 h 17147"/>
                <a:gd name="T50" fmla="*/ 38624 w 42535"/>
                <a:gd name="T51" fmla="*/ 6832 h 17147"/>
                <a:gd name="T52" fmla="*/ 38333 w 42535"/>
                <a:gd name="T53" fmla="*/ 7666 h 17147"/>
                <a:gd name="T54" fmla="*/ 37209 w 42535"/>
                <a:gd name="T55" fmla="*/ 8981 h 17147"/>
                <a:gd name="T56" fmla="*/ 35894 w 42535"/>
                <a:gd name="T57" fmla="*/ 7851 h 17147"/>
                <a:gd name="T58" fmla="*/ 37121 w 42535"/>
                <a:gd name="T59" fmla="*/ 6532 h 17147"/>
                <a:gd name="T60" fmla="*/ 38060 w 42535"/>
                <a:gd name="T61" fmla="*/ 6160 h 17147"/>
                <a:gd name="T62" fmla="*/ 21513 w 42535"/>
                <a:gd name="T63" fmla="*/ 2260 h 17147"/>
                <a:gd name="T64" fmla="*/ 2566 w 42535"/>
                <a:gd name="T65" fmla="*/ 11841 h 17147"/>
                <a:gd name="T66" fmla="*/ 2897 w 42535"/>
                <a:gd name="T67" fmla="*/ 13518 h 17147"/>
                <a:gd name="T68" fmla="*/ 3599 w 42535"/>
                <a:gd name="T69" fmla="*/ 13453 h 17147"/>
                <a:gd name="T70" fmla="*/ 4648 w 42535"/>
                <a:gd name="T71" fmla="*/ 13468 h 17147"/>
                <a:gd name="T72" fmla="*/ 25398 w 42535"/>
                <a:gd name="T73" fmla="*/ 12359 h 17147"/>
                <a:gd name="T74" fmla="*/ 29253 w 42535"/>
                <a:gd name="T75" fmla="*/ 12599 h 17147"/>
                <a:gd name="T76" fmla="*/ 34892 w 42535"/>
                <a:gd name="T77" fmla="*/ 12959 h 17147"/>
                <a:gd name="T78" fmla="*/ 42384 w 42535"/>
                <a:gd name="T79" fmla="*/ 7681 h 17147"/>
                <a:gd name="T80" fmla="*/ 42087 w 42535"/>
                <a:gd name="T81" fmla="*/ 4654 h 17147"/>
                <a:gd name="T82" fmla="*/ 32422 w 42535"/>
                <a:gd name="T83" fmla="*/ 0 h 17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535" h="17147" extrusionOk="0">
                  <a:moveTo>
                    <a:pt x="35626" y="1270"/>
                  </a:moveTo>
                  <a:cubicBezTo>
                    <a:pt x="35788" y="1270"/>
                    <a:pt x="35924" y="1398"/>
                    <a:pt x="35934" y="1562"/>
                  </a:cubicBezTo>
                  <a:cubicBezTo>
                    <a:pt x="35944" y="1733"/>
                    <a:pt x="35808" y="1878"/>
                    <a:pt x="35638" y="1888"/>
                  </a:cubicBezTo>
                  <a:cubicBezTo>
                    <a:pt x="35632" y="1889"/>
                    <a:pt x="35626" y="1889"/>
                    <a:pt x="35620" y="1889"/>
                  </a:cubicBezTo>
                  <a:cubicBezTo>
                    <a:pt x="35457" y="1889"/>
                    <a:pt x="35326" y="1757"/>
                    <a:pt x="35316" y="1592"/>
                  </a:cubicBezTo>
                  <a:cubicBezTo>
                    <a:pt x="35306" y="1422"/>
                    <a:pt x="35437" y="1281"/>
                    <a:pt x="35607" y="1271"/>
                  </a:cubicBezTo>
                  <a:cubicBezTo>
                    <a:pt x="35614" y="1271"/>
                    <a:pt x="35620" y="1270"/>
                    <a:pt x="35626" y="1270"/>
                  </a:cubicBezTo>
                  <a:close/>
                  <a:moveTo>
                    <a:pt x="31761" y="1461"/>
                  </a:moveTo>
                  <a:cubicBezTo>
                    <a:pt x="31924" y="1461"/>
                    <a:pt x="32059" y="1588"/>
                    <a:pt x="32069" y="1753"/>
                  </a:cubicBezTo>
                  <a:cubicBezTo>
                    <a:pt x="32074" y="1923"/>
                    <a:pt x="31943" y="2069"/>
                    <a:pt x="31773" y="2079"/>
                  </a:cubicBezTo>
                  <a:cubicBezTo>
                    <a:pt x="31767" y="2079"/>
                    <a:pt x="31761" y="2080"/>
                    <a:pt x="31755" y="2080"/>
                  </a:cubicBezTo>
                  <a:cubicBezTo>
                    <a:pt x="31592" y="2080"/>
                    <a:pt x="31456" y="1948"/>
                    <a:pt x="31451" y="1783"/>
                  </a:cubicBezTo>
                  <a:cubicBezTo>
                    <a:pt x="31441" y="1612"/>
                    <a:pt x="31572" y="1467"/>
                    <a:pt x="31743" y="1462"/>
                  </a:cubicBezTo>
                  <a:cubicBezTo>
                    <a:pt x="31749" y="1461"/>
                    <a:pt x="31755" y="1461"/>
                    <a:pt x="31761" y="1461"/>
                  </a:cubicBezTo>
                  <a:close/>
                  <a:moveTo>
                    <a:pt x="24954" y="2023"/>
                  </a:moveTo>
                  <a:cubicBezTo>
                    <a:pt x="25112" y="2023"/>
                    <a:pt x="25248" y="2150"/>
                    <a:pt x="25258" y="2315"/>
                  </a:cubicBezTo>
                  <a:cubicBezTo>
                    <a:pt x="25263" y="2486"/>
                    <a:pt x="25137" y="2631"/>
                    <a:pt x="24961" y="2641"/>
                  </a:cubicBezTo>
                  <a:cubicBezTo>
                    <a:pt x="24958" y="2641"/>
                    <a:pt x="24955" y="2641"/>
                    <a:pt x="24952" y="2641"/>
                  </a:cubicBezTo>
                  <a:cubicBezTo>
                    <a:pt x="24790" y="2641"/>
                    <a:pt x="24650" y="2513"/>
                    <a:pt x="24640" y="2345"/>
                  </a:cubicBezTo>
                  <a:cubicBezTo>
                    <a:pt x="24630" y="2174"/>
                    <a:pt x="24761" y="2029"/>
                    <a:pt x="24936" y="2024"/>
                  </a:cubicBezTo>
                  <a:cubicBezTo>
                    <a:pt x="24942" y="2023"/>
                    <a:pt x="24948" y="2023"/>
                    <a:pt x="24954" y="2023"/>
                  </a:cubicBezTo>
                  <a:close/>
                  <a:moveTo>
                    <a:pt x="33387" y="2063"/>
                  </a:moveTo>
                  <a:cubicBezTo>
                    <a:pt x="33550" y="2063"/>
                    <a:pt x="33685" y="2195"/>
                    <a:pt x="33695" y="2355"/>
                  </a:cubicBezTo>
                  <a:cubicBezTo>
                    <a:pt x="33700" y="2531"/>
                    <a:pt x="33570" y="2671"/>
                    <a:pt x="33399" y="2681"/>
                  </a:cubicBezTo>
                  <a:cubicBezTo>
                    <a:pt x="33393" y="2682"/>
                    <a:pt x="33387" y="2682"/>
                    <a:pt x="33381" y="2682"/>
                  </a:cubicBezTo>
                  <a:cubicBezTo>
                    <a:pt x="33218" y="2682"/>
                    <a:pt x="33083" y="2550"/>
                    <a:pt x="33078" y="2390"/>
                  </a:cubicBezTo>
                  <a:cubicBezTo>
                    <a:pt x="33068" y="2215"/>
                    <a:pt x="33198" y="2074"/>
                    <a:pt x="33369" y="2064"/>
                  </a:cubicBezTo>
                  <a:cubicBezTo>
                    <a:pt x="33375" y="2064"/>
                    <a:pt x="33381" y="2063"/>
                    <a:pt x="33387" y="2063"/>
                  </a:cubicBezTo>
                  <a:close/>
                  <a:moveTo>
                    <a:pt x="31148" y="2856"/>
                  </a:moveTo>
                  <a:cubicBezTo>
                    <a:pt x="31311" y="2856"/>
                    <a:pt x="31442" y="2988"/>
                    <a:pt x="31451" y="3153"/>
                  </a:cubicBezTo>
                  <a:cubicBezTo>
                    <a:pt x="31462" y="3324"/>
                    <a:pt x="31331" y="3464"/>
                    <a:pt x="31160" y="3474"/>
                  </a:cubicBezTo>
                  <a:cubicBezTo>
                    <a:pt x="31154" y="3475"/>
                    <a:pt x="31148" y="3475"/>
                    <a:pt x="31143" y="3475"/>
                  </a:cubicBezTo>
                  <a:cubicBezTo>
                    <a:pt x="30980" y="3475"/>
                    <a:pt x="30844" y="3343"/>
                    <a:pt x="30834" y="3183"/>
                  </a:cubicBezTo>
                  <a:cubicBezTo>
                    <a:pt x="30829" y="3013"/>
                    <a:pt x="30960" y="2867"/>
                    <a:pt x="31130" y="2857"/>
                  </a:cubicBezTo>
                  <a:cubicBezTo>
                    <a:pt x="31136" y="2857"/>
                    <a:pt x="31142" y="2856"/>
                    <a:pt x="31148" y="2856"/>
                  </a:cubicBezTo>
                  <a:close/>
                  <a:moveTo>
                    <a:pt x="21814" y="3314"/>
                  </a:moveTo>
                  <a:cubicBezTo>
                    <a:pt x="21980" y="3314"/>
                    <a:pt x="22121" y="3442"/>
                    <a:pt x="22131" y="3610"/>
                  </a:cubicBezTo>
                  <a:cubicBezTo>
                    <a:pt x="22141" y="3781"/>
                    <a:pt x="22005" y="3926"/>
                    <a:pt x="21839" y="3931"/>
                  </a:cubicBezTo>
                  <a:cubicBezTo>
                    <a:pt x="21833" y="3932"/>
                    <a:pt x="21827" y="3932"/>
                    <a:pt x="21821" y="3932"/>
                  </a:cubicBezTo>
                  <a:cubicBezTo>
                    <a:pt x="21654" y="3932"/>
                    <a:pt x="21523" y="3805"/>
                    <a:pt x="21513" y="3640"/>
                  </a:cubicBezTo>
                  <a:cubicBezTo>
                    <a:pt x="21503" y="3469"/>
                    <a:pt x="21639" y="3324"/>
                    <a:pt x="21804" y="3314"/>
                  </a:cubicBezTo>
                  <a:cubicBezTo>
                    <a:pt x="21808" y="3314"/>
                    <a:pt x="21811" y="3314"/>
                    <a:pt x="21814" y="3314"/>
                  </a:cubicBezTo>
                  <a:close/>
                  <a:moveTo>
                    <a:pt x="23881" y="3444"/>
                  </a:moveTo>
                  <a:cubicBezTo>
                    <a:pt x="24043" y="3444"/>
                    <a:pt x="24179" y="3571"/>
                    <a:pt x="24189" y="3735"/>
                  </a:cubicBezTo>
                  <a:cubicBezTo>
                    <a:pt x="24194" y="3906"/>
                    <a:pt x="24063" y="4052"/>
                    <a:pt x="23892" y="4057"/>
                  </a:cubicBezTo>
                  <a:cubicBezTo>
                    <a:pt x="23886" y="4057"/>
                    <a:pt x="23880" y="4057"/>
                    <a:pt x="23874" y="4057"/>
                  </a:cubicBezTo>
                  <a:cubicBezTo>
                    <a:pt x="23712" y="4057"/>
                    <a:pt x="23581" y="3930"/>
                    <a:pt x="23571" y="3766"/>
                  </a:cubicBezTo>
                  <a:cubicBezTo>
                    <a:pt x="23561" y="3595"/>
                    <a:pt x="23692" y="3449"/>
                    <a:pt x="23862" y="3444"/>
                  </a:cubicBezTo>
                  <a:cubicBezTo>
                    <a:pt x="23868" y="3444"/>
                    <a:pt x="23875" y="3444"/>
                    <a:pt x="23881" y="3444"/>
                  </a:cubicBezTo>
                  <a:close/>
                  <a:moveTo>
                    <a:pt x="38060" y="6160"/>
                  </a:moveTo>
                  <a:cubicBezTo>
                    <a:pt x="38094" y="6160"/>
                    <a:pt x="38128" y="6163"/>
                    <a:pt x="38162" y="6170"/>
                  </a:cubicBezTo>
                  <a:cubicBezTo>
                    <a:pt x="38473" y="6225"/>
                    <a:pt x="38679" y="6521"/>
                    <a:pt x="38624" y="6832"/>
                  </a:cubicBezTo>
                  <a:cubicBezTo>
                    <a:pt x="38584" y="7048"/>
                    <a:pt x="38428" y="7209"/>
                    <a:pt x="38238" y="7274"/>
                  </a:cubicBezTo>
                  <a:cubicBezTo>
                    <a:pt x="38293" y="7394"/>
                    <a:pt x="38323" y="7525"/>
                    <a:pt x="38333" y="7666"/>
                  </a:cubicBezTo>
                  <a:cubicBezTo>
                    <a:pt x="38368" y="8057"/>
                    <a:pt x="38207" y="8423"/>
                    <a:pt x="37936" y="8669"/>
                  </a:cubicBezTo>
                  <a:cubicBezTo>
                    <a:pt x="37741" y="8845"/>
                    <a:pt x="37490" y="8955"/>
                    <a:pt x="37209" y="8981"/>
                  </a:cubicBezTo>
                  <a:cubicBezTo>
                    <a:pt x="37178" y="8983"/>
                    <a:pt x="37147" y="8984"/>
                    <a:pt x="37116" y="8984"/>
                  </a:cubicBezTo>
                  <a:cubicBezTo>
                    <a:pt x="36483" y="8984"/>
                    <a:pt x="35946" y="8498"/>
                    <a:pt x="35894" y="7851"/>
                  </a:cubicBezTo>
                  <a:cubicBezTo>
                    <a:pt x="35843" y="7179"/>
                    <a:pt x="36345" y="6586"/>
                    <a:pt x="37023" y="6536"/>
                  </a:cubicBezTo>
                  <a:cubicBezTo>
                    <a:pt x="37056" y="6533"/>
                    <a:pt x="37089" y="6532"/>
                    <a:pt x="37121" y="6532"/>
                  </a:cubicBezTo>
                  <a:cubicBezTo>
                    <a:pt x="37256" y="6532"/>
                    <a:pt x="37384" y="6556"/>
                    <a:pt x="37510" y="6596"/>
                  </a:cubicBezTo>
                  <a:cubicBezTo>
                    <a:pt x="37567" y="6339"/>
                    <a:pt x="37802" y="6160"/>
                    <a:pt x="38060" y="6160"/>
                  </a:cubicBezTo>
                  <a:close/>
                  <a:moveTo>
                    <a:pt x="32422" y="0"/>
                  </a:moveTo>
                  <a:cubicBezTo>
                    <a:pt x="28671" y="0"/>
                    <a:pt x="24724" y="1128"/>
                    <a:pt x="21513" y="2260"/>
                  </a:cubicBezTo>
                  <a:cubicBezTo>
                    <a:pt x="15284" y="4453"/>
                    <a:pt x="9527" y="7972"/>
                    <a:pt x="4448" y="12158"/>
                  </a:cubicBezTo>
                  <a:cubicBezTo>
                    <a:pt x="3872" y="11947"/>
                    <a:pt x="3222" y="11841"/>
                    <a:pt x="2566" y="11841"/>
                  </a:cubicBezTo>
                  <a:cubicBezTo>
                    <a:pt x="1661" y="11841"/>
                    <a:pt x="745" y="12042"/>
                    <a:pt x="0" y="12444"/>
                  </a:cubicBezTo>
                  <a:cubicBezTo>
                    <a:pt x="772" y="13114"/>
                    <a:pt x="1857" y="13518"/>
                    <a:pt x="2897" y="13518"/>
                  </a:cubicBezTo>
                  <a:cubicBezTo>
                    <a:pt x="3135" y="13518"/>
                    <a:pt x="3370" y="13497"/>
                    <a:pt x="3599" y="13453"/>
                  </a:cubicBezTo>
                  <a:cubicBezTo>
                    <a:pt x="2796" y="14492"/>
                    <a:pt x="2701" y="15852"/>
                    <a:pt x="2937" y="17147"/>
                  </a:cubicBezTo>
                  <a:cubicBezTo>
                    <a:pt x="3900" y="16153"/>
                    <a:pt x="4523" y="14853"/>
                    <a:pt x="4648" y="13468"/>
                  </a:cubicBezTo>
                  <a:cubicBezTo>
                    <a:pt x="9250" y="12507"/>
                    <a:pt x="14004" y="12173"/>
                    <a:pt x="18775" y="12173"/>
                  </a:cubicBezTo>
                  <a:cubicBezTo>
                    <a:pt x="20984" y="12173"/>
                    <a:pt x="23196" y="12244"/>
                    <a:pt x="25398" y="12359"/>
                  </a:cubicBezTo>
                  <a:cubicBezTo>
                    <a:pt x="25659" y="12374"/>
                    <a:pt x="25920" y="12389"/>
                    <a:pt x="26181" y="12404"/>
                  </a:cubicBezTo>
                  <a:cubicBezTo>
                    <a:pt x="27210" y="12459"/>
                    <a:pt x="28234" y="12529"/>
                    <a:pt x="29253" y="12599"/>
                  </a:cubicBezTo>
                  <a:cubicBezTo>
                    <a:pt x="30262" y="12670"/>
                    <a:pt x="31261" y="12750"/>
                    <a:pt x="32260" y="12830"/>
                  </a:cubicBezTo>
                  <a:cubicBezTo>
                    <a:pt x="33117" y="12899"/>
                    <a:pt x="34007" y="12959"/>
                    <a:pt x="34892" y="12959"/>
                  </a:cubicBezTo>
                  <a:cubicBezTo>
                    <a:pt x="37000" y="12959"/>
                    <a:pt x="39072" y="12616"/>
                    <a:pt x="40572" y="11219"/>
                  </a:cubicBezTo>
                  <a:cubicBezTo>
                    <a:pt x="41455" y="10396"/>
                    <a:pt x="42133" y="9051"/>
                    <a:pt x="42384" y="7681"/>
                  </a:cubicBezTo>
                  <a:cubicBezTo>
                    <a:pt x="42534" y="6847"/>
                    <a:pt x="42529" y="6009"/>
                    <a:pt x="42318" y="5266"/>
                  </a:cubicBezTo>
                  <a:cubicBezTo>
                    <a:pt x="42258" y="5055"/>
                    <a:pt x="42183" y="4850"/>
                    <a:pt x="42087" y="4654"/>
                  </a:cubicBezTo>
                  <a:cubicBezTo>
                    <a:pt x="41656" y="3766"/>
                    <a:pt x="40963" y="3033"/>
                    <a:pt x="40190" y="2415"/>
                  </a:cubicBezTo>
                  <a:cubicBezTo>
                    <a:pt x="37980" y="644"/>
                    <a:pt x="35257" y="0"/>
                    <a:pt x="324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9" name="Google Shape;2218;p11">
              <a:extLst>
                <a:ext uri="{FF2B5EF4-FFF2-40B4-BE49-F238E27FC236}">
                  <a16:creationId xmlns:a16="http://schemas.microsoft.com/office/drawing/2014/main" id="{BD8CC207-38BA-7C69-2A4B-54687CDECC30}"/>
                </a:ext>
              </a:extLst>
            </p:cNvPr>
            <p:cNvSpPr/>
            <p:nvPr/>
          </p:nvSpPr>
          <p:spPr>
            <a:xfrm>
              <a:off x="5834806" y="1990458"/>
              <a:ext cx="29210" cy="27881"/>
            </a:xfrm>
            <a:custGeom>
              <a:avLst/>
              <a:gdLst/>
              <a:ahLst/>
              <a:cxnLst/>
              <a:rect l="l" t="t" r="r" b="b"/>
              <a:pathLst>
                <a:path w="1171" h="1114" extrusionOk="0">
                  <a:moveTo>
                    <a:pt x="551" y="0"/>
                  </a:moveTo>
                  <a:cubicBezTo>
                    <a:pt x="293" y="0"/>
                    <a:pt x="58" y="179"/>
                    <a:pt x="1" y="436"/>
                  </a:cubicBezTo>
                  <a:cubicBezTo>
                    <a:pt x="327" y="547"/>
                    <a:pt x="593" y="793"/>
                    <a:pt x="729" y="1114"/>
                  </a:cubicBezTo>
                  <a:cubicBezTo>
                    <a:pt x="919" y="1049"/>
                    <a:pt x="1075" y="888"/>
                    <a:pt x="1115" y="672"/>
                  </a:cubicBezTo>
                  <a:cubicBezTo>
                    <a:pt x="1170" y="361"/>
                    <a:pt x="964" y="65"/>
                    <a:pt x="653" y="10"/>
                  </a:cubicBezTo>
                  <a:cubicBezTo>
                    <a:pt x="619" y="3"/>
                    <a:pt x="585" y="0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40" name="Google Shape;2219;p11">
              <a:extLst>
                <a:ext uri="{FF2B5EF4-FFF2-40B4-BE49-F238E27FC236}">
                  <a16:creationId xmlns:a16="http://schemas.microsoft.com/office/drawing/2014/main" id="{BE8BDE3D-B7D8-9F36-16B1-79127355402A}"/>
                </a:ext>
              </a:extLst>
            </p:cNvPr>
            <p:cNvSpPr/>
            <p:nvPr/>
          </p:nvSpPr>
          <p:spPr>
            <a:xfrm>
              <a:off x="5833062" y="2001785"/>
              <a:ext cx="20054" cy="17426"/>
            </a:xfrm>
            <a:custGeom>
              <a:avLst/>
              <a:gdLst/>
              <a:ahLst/>
              <a:cxnLst/>
              <a:rect l="l" t="t" r="r" b="b"/>
              <a:pathLst>
                <a:path w="794" h="706" extrusionOk="0">
                  <a:moveTo>
                    <a:pt x="66" y="0"/>
                  </a:moveTo>
                  <a:cubicBezTo>
                    <a:pt x="61" y="10"/>
                    <a:pt x="56" y="20"/>
                    <a:pt x="56" y="31"/>
                  </a:cubicBezTo>
                  <a:cubicBezTo>
                    <a:pt x="1" y="342"/>
                    <a:pt x="206" y="638"/>
                    <a:pt x="518" y="693"/>
                  </a:cubicBezTo>
                  <a:cubicBezTo>
                    <a:pt x="556" y="701"/>
                    <a:pt x="594" y="705"/>
                    <a:pt x="631" y="705"/>
                  </a:cubicBezTo>
                  <a:cubicBezTo>
                    <a:pt x="688" y="705"/>
                    <a:pt x="742" y="696"/>
                    <a:pt x="794" y="678"/>
                  </a:cubicBezTo>
                  <a:cubicBezTo>
                    <a:pt x="658" y="357"/>
                    <a:pt x="392" y="111"/>
                    <a:pt x="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41" name="Google Shape;2220;p11">
              <a:extLst>
                <a:ext uri="{FF2B5EF4-FFF2-40B4-BE49-F238E27FC236}">
                  <a16:creationId xmlns:a16="http://schemas.microsoft.com/office/drawing/2014/main" id="{EA968222-600A-3F4B-154B-B90029879155}"/>
                </a:ext>
              </a:extLst>
            </p:cNvPr>
            <p:cNvSpPr/>
            <p:nvPr/>
          </p:nvSpPr>
          <p:spPr>
            <a:xfrm>
              <a:off x="5792954" y="2000042"/>
              <a:ext cx="63215" cy="61426"/>
            </a:xfrm>
            <a:custGeom>
              <a:avLst/>
              <a:gdLst/>
              <a:ahLst/>
              <a:cxnLst/>
              <a:rect l="l" t="t" r="r" b="b"/>
              <a:pathLst>
                <a:path w="2526" h="2454" extrusionOk="0">
                  <a:moveTo>
                    <a:pt x="1278" y="1"/>
                  </a:moveTo>
                  <a:cubicBezTo>
                    <a:pt x="1246" y="1"/>
                    <a:pt x="1213" y="2"/>
                    <a:pt x="1180" y="5"/>
                  </a:cubicBezTo>
                  <a:cubicBezTo>
                    <a:pt x="502" y="55"/>
                    <a:pt x="0" y="648"/>
                    <a:pt x="51" y="1320"/>
                  </a:cubicBezTo>
                  <a:cubicBezTo>
                    <a:pt x="103" y="1967"/>
                    <a:pt x="640" y="2453"/>
                    <a:pt x="1273" y="2453"/>
                  </a:cubicBezTo>
                  <a:cubicBezTo>
                    <a:pt x="1304" y="2453"/>
                    <a:pt x="1335" y="2452"/>
                    <a:pt x="1366" y="2450"/>
                  </a:cubicBezTo>
                  <a:cubicBezTo>
                    <a:pt x="1647" y="2424"/>
                    <a:pt x="1898" y="2314"/>
                    <a:pt x="2093" y="2138"/>
                  </a:cubicBezTo>
                  <a:cubicBezTo>
                    <a:pt x="2364" y="1892"/>
                    <a:pt x="2525" y="1526"/>
                    <a:pt x="2490" y="1135"/>
                  </a:cubicBezTo>
                  <a:cubicBezTo>
                    <a:pt x="2480" y="994"/>
                    <a:pt x="2450" y="863"/>
                    <a:pt x="2395" y="743"/>
                  </a:cubicBezTo>
                  <a:cubicBezTo>
                    <a:pt x="2343" y="761"/>
                    <a:pt x="2289" y="770"/>
                    <a:pt x="2232" y="770"/>
                  </a:cubicBezTo>
                  <a:cubicBezTo>
                    <a:pt x="2195" y="770"/>
                    <a:pt x="2157" y="766"/>
                    <a:pt x="2119" y="758"/>
                  </a:cubicBezTo>
                  <a:cubicBezTo>
                    <a:pt x="1807" y="703"/>
                    <a:pt x="1602" y="407"/>
                    <a:pt x="1657" y="96"/>
                  </a:cubicBezTo>
                  <a:cubicBezTo>
                    <a:pt x="1657" y="85"/>
                    <a:pt x="1662" y="75"/>
                    <a:pt x="1667" y="65"/>
                  </a:cubicBezTo>
                  <a:cubicBezTo>
                    <a:pt x="1541" y="25"/>
                    <a:pt x="1413" y="1"/>
                    <a:pt x="1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42" name="Google Shape;2221;p11">
              <a:extLst>
                <a:ext uri="{FF2B5EF4-FFF2-40B4-BE49-F238E27FC236}">
                  <a16:creationId xmlns:a16="http://schemas.microsoft.com/office/drawing/2014/main" id="{B45E1DB6-1E07-7795-8DA4-16804EF05F8B}"/>
                </a:ext>
              </a:extLst>
            </p:cNvPr>
            <p:cNvSpPr/>
            <p:nvPr/>
          </p:nvSpPr>
          <p:spPr>
            <a:xfrm>
              <a:off x="5779875" y="1868477"/>
              <a:ext cx="15695" cy="15247"/>
            </a:xfrm>
            <a:custGeom>
              <a:avLst/>
              <a:gdLst/>
              <a:ahLst/>
              <a:cxnLst/>
              <a:rect l="l" t="t" r="r" b="b"/>
              <a:pathLst>
                <a:path w="638" h="619" extrusionOk="0">
                  <a:moveTo>
                    <a:pt x="320" y="0"/>
                  </a:moveTo>
                  <a:cubicBezTo>
                    <a:pt x="314" y="0"/>
                    <a:pt x="308" y="1"/>
                    <a:pt x="301" y="1"/>
                  </a:cubicBezTo>
                  <a:cubicBezTo>
                    <a:pt x="131" y="11"/>
                    <a:pt x="0" y="152"/>
                    <a:pt x="10" y="322"/>
                  </a:cubicBezTo>
                  <a:cubicBezTo>
                    <a:pt x="20" y="487"/>
                    <a:pt x="151" y="619"/>
                    <a:pt x="314" y="619"/>
                  </a:cubicBezTo>
                  <a:cubicBezTo>
                    <a:pt x="320" y="619"/>
                    <a:pt x="326" y="619"/>
                    <a:pt x="332" y="618"/>
                  </a:cubicBezTo>
                  <a:cubicBezTo>
                    <a:pt x="502" y="608"/>
                    <a:pt x="638" y="463"/>
                    <a:pt x="628" y="292"/>
                  </a:cubicBezTo>
                  <a:cubicBezTo>
                    <a:pt x="618" y="128"/>
                    <a:pt x="482" y="0"/>
                    <a:pt x="3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43" name="Google Shape;2222;p11">
              <a:extLst>
                <a:ext uri="{FF2B5EF4-FFF2-40B4-BE49-F238E27FC236}">
                  <a16:creationId xmlns:a16="http://schemas.microsoft.com/office/drawing/2014/main" id="{02C86D0F-4DA9-68F0-5768-58A5AFCEDD35}"/>
                </a:ext>
              </a:extLst>
            </p:cNvPr>
            <p:cNvSpPr/>
            <p:nvPr/>
          </p:nvSpPr>
          <p:spPr>
            <a:xfrm>
              <a:off x="5723636" y="1888081"/>
              <a:ext cx="16130" cy="15683"/>
            </a:xfrm>
            <a:custGeom>
              <a:avLst/>
              <a:gdLst/>
              <a:ahLst/>
              <a:cxnLst/>
              <a:rect l="l" t="t" r="r" b="b"/>
              <a:pathLst>
                <a:path w="634" h="619" extrusionOk="0">
                  <a:moveTo>
                    <a:pt x="320" y="0"/>
                  </a:moveTo>
                  <a:cubicBezTo>
                    <a:pt x="314" y="0"/>
                    <a:pt x="308" y="1"/>
                    <a:pt x="302" y="1"/>
                  </a:cubicBezTo>
                  <a:cubicBezTo>
                    <a:pt x="131" y="11"/>
                    <a:pt x="1" y="152"/>
                    <a:pt x="11" y="327"/>
                  </a:cubicBezTo>
                  <a:cubicBezTo>
                    <a:pt x="16" y="487"/>
                    <a:pt x="151" y="619"/>
                    <a:pt x="314" y="619"/>
                  </a:cubicBezTo>
                  <a:cubicBezTo>
                    <a:pt x="320" y="619"/>
                    <a:pt x="326" y="619"/>
                    <a:pt x="332" y="618"/>
                  </a:cubicBezTo>
                  <a:cubicBezTo>
                    <a:pt x="503" y="608"/>
                    <a:pt x="633" y="468"/>
                    <a:pt x="628" y="292"/>
                  </a:cubicBezTo>
                  <a:cubicBezTo>
                    <a:pt x="618" y="132"/>
                    <a:pt x="483" y="0"/>
                    <a:pt x="3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44" name="Google Shape;2223;p11">
              <a:extLst>
                <a:ext uri="{FF2B5EF4-FFF2-40B4-BE49-F238E27FC236}">
                  <a16:creationId xmlns:a16="http://schemas.microsoft.com/office/drawing/2014/main" id="{1300C76A-C82D-0A28-2AFF-83AFBD632974}"/>
                </a:ext>
              </a:extLst>
            </p:cNvPr>
            <p:cNvSpPr/>
            <p:nvPr/>
          </p:nvSpPr>
          <p:spPr>
            <a:xfrm>
              <a:off x="5683091" y="1873269"/>
              <a:ext cx="15695" cy="15248"/>
            </a:xfrm>
            <a:custGeom>
              <a:avLst/>
              <a:gdLst/>
              <a:ahLst/>
              <a:cxnLst/>
              <a:rect l="l" t="t" r="r" b="b"/>
              <a:pathLst>
                <a:path w="633" h="619" extrusionOk="0">
                  <a:moveTo>
                    <a:pt x="320" y="0"/>
                  </a:moveTo>
                  <a:cubicBezTo>
                    <a:pt x="314" y="0"/>
                    <a:pt x="308" y="0"/>
                    <a:pt x="302" y="1"/>
                  </a:cubicBezTo>
                  <a:cubicBezTo>
                    <a:pt x="131" y="6"/>
                    <a:pt x="0" y="151"/>
                    <a:pt x="10" y="322"/>
                  </a:cubicBezTo>
                  <a:cubicBezTo>
                    <a:pt x="15" y="487"/>
                    <a:pt x="151" y="619"/>
                    <a:pt x="314" y="619"/>
                  </a:cubicBezTo>
                  <a:cubicBezTo>
                    <a:pt x="320" y="619"/>
                    <a:pt x="326" y="618"/>
                    <a:pt x="332" y="618"/>
                  </a:cubicBezTo>
                  <a:cubicBezTo>
                    <a:pt x="502" y="608"/>
                    <a:pt x="633" y="462"/>
                    <a:pt x="628" y="292"/>
                  </a:cubicBezTo>
                  <a:cubicBezTo>
                    <a:pt x="618" y="127"/>
                    <a:pt x="483" y="0"/>
                    <a:pt x="3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45" name="Google Shape;2224;p11">
              <a:extLst>
                <a:ext uri="{FF2B5EF4-FFF2-40B4-BE49-F238E27FC236}">
                  <a16:creationId xmlns:a16="http://schemas.microsoft.com/office/drawing/2014/main" id="{BD9B487A-1596-8E55-5D47-AC0FAB84EDDE}"/>
                </a:ext>
              </a:extLst>
            </p:cNvPr>
            <p:cNvSpPr/>
            <p:nvPr/>
          </p:nvSpPr>
          <p:spPr>
            <a:xfrm>
              <a:off x="5667833" y="1908121"/>
              <a:ext cx="15695" cy="15248"/>
            </a:xfrm>
            <a:custGeom>
              <a:avLst/>
              <a:gdLst/>
              <a:ahLst/>
              <a:cxnLst/>
              <a:rect l="l" t="t" r="r" b="b"/>
              <a:pathLst>
                <a:path w="633" h="619" extrusionOk="0">
                  <a:moveTo>
                    <a:pt x="319" y="0"/>
                  </a:moveTo>
                  <a:cubicBezTo>
                    <a:pt x="313" y="0"/>
                    <a:pt x="307" y="1"/>
                    <a:pt x="301" y="1"/>
                  </a:cubicBezTo>
                  <a:cubicBezTo>
                    <a:pt x="131" y="11"/>
                    <a:pt x="0" y="157"/>
                    <a:pt x="5" y="327"/>
                  </a:cubicBezTo>
                  <a:cubicBezTo>
                    <a:pt x="15" y="487"/>
                    <a:pt x="151" y="619"/>
                    <a:pt x="314" y="619"/>
                  </a:cubicBezTo>
                  <a:cubicBezTo>
                    <a:pt x="319" y="619"/>
                    <a:pt x="325" y="619"/>
                    <a:pt x="331" y="618"/>
                  </a:cubicBezTo>
                  <a:cubicBezTo>
                    <a:pt x="502" y="608"/>
                    <a:pt x="633" y="468"/>
                    <a:pt x="622" y="297"/>
                  </a:cubicBezTo>
                  <a:cubicBezTo>
                    <a:pt x="613" y="132"/>
                    <a:pt x="482" y="0"/>
                    <a:pt x="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46" name="Google Shape;2225;p11">
              <a:extLst>
                <a:ext uri="{FF2B5EF4-FFF2-40B4-BE49-F238E27FC236}">
                  <a16:creationId xmlns:a16="http://schemas.microsoft.com/office/drawing/2014/main" id="{1E2A0BA0-0EC8-AC1C-A863-5C9FCC3DEE6B}"/>
                </a:ext>
              </a:extLst>
            </p:cNvPr>
            <p:cNvSpPr/>
            <p:nvPr/>
          </p:nvSpPr>
          <p:spPr>
            <a:xfrm>
              <a:off x="5512630" y="1887210"/>
              <a:ext cx="16130" cy="15683"/>
            </a:xfrm>
            <a:custGeom>
              <a:avLst/>
              <a:gdLst/>
              <a:ahLst/>
              <a:cxnLst/>
              <a:rect l="l" t="t" r="r" b="b"/>
              <a:pathLst>
                <a:path w="633" h="619" extrusionOk="0">
                  <a:moveTo>
                    <a:pt x="324" y="0"/>
                  </a:moveTo>
                  <a:cubicBezTo>
                    <a:pt x="318" y="0"/>
                    <a:pt x="312" y="0"/>
                    <a:pt x="306" y="1"/>
                  </a:cubicBezTo>
                  <a:cubicBezTo>
                    <a:pt x="131" y="6"/>
                    <a:pt x="0" y="151"/>
                    <a:pt x="10" y="322"/>
                  </a:cubicBezTo>
                  <a:cubicBezTo>
                    <a:pt x="20" y="490"/>
                    <a:pt x="160" y="618"/>
                    <a:pt x="322" y="618"/>
                  </a:cubicBezTo>
                  <a:cubicBezTo>
                    <a:pt x="325" y="618"/>
                    <a:pt x="328" y="618"/>
                    <a:pt x="331" y="618"/>
                  </a:cubicBezTo>
                  <a:cubicBezTo>
                    <a:pt x="507" y="608"/>
                    <a:pt x="633" y="463"/>
                    <a:pt x="628" y="292"/>
                  </a:cubicBezTo>
                  <a:cubicBezTo>
                    <a:pt x="618" y="127"/>
                    <a:pt x="482" y="0"/>
                    <a:pt x="3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47" name="Google Shape;2226;p11">
              <a:extLst>
                <a:ext uri="{FF2B5EF4-FFF2-40B4-BE49-F238E27FC236}">
                  <a16:creationId xmlns:a16="http://schemas.microsoft.com/office/drawing/2014/main" id="{5CAFD234-4473-0090-DB0B-EEB4801E198F}"/>
                </a:ext>
              </a:extLst>
            </p:cNvPr>
            <p:cNvSpPr/>
            <p:nvPr/>
          </p:nvSpPr>
          <p:spPr>
            <a:xfrm>
              <a:off x="5486036" y="1922933"/>
              <a:ext cx="15695" cy="15248"/>
            </a:xfrm>
            <a:custGeom>
              <a:avLst/>
              <a:gdLst/>
              <a:ahLst/>
              <a:cxnLst/>
              <a:rect l="l" t="t" r="r" b="b"/>
              <a:pathLst>
                <a:path w="633" h="615" extrusionOk="0">
                  <a:moveTo>
                    <a:pt x="320" y="1"/>
                  </a:moveTo>
                  <a:cubicBezTo>
                    <a:pt x="314" y="1"/>
                    <a:pt x="307" y="1"/>
                    <a:pt x="301" y="1"/>
                  </a:cubicBezTo>
                  <a:cubicBezTo>
                    <a:pt x="131" y="6"/>
                    <a:pt x="0" y="152"/>
                    <a:pt x="10" y="323"/>
                  </a:cubicBezTo>
                  <a:cubicBezTo>
                    <a:pt x="20" y="487"/>
                    <a:pt x="151" y="614"/>
                    <a:pt x="313" y="614"/>
                  </a:cubicBezTo>
                  <a:cubicBezTo>
                    <a:pt x="319" y="614"/>
                    <a:pt x="325" y="614"/>
                    <a:pt x="331" y="614"/>
                  </a:cubicBezTo>
                  <a:cubicBezTo>
                    <a:pt x="502" y="609"/>
                    <a:pt x="633" y="463"/>
                    <a:pt x="628" y="292"/>
                  </a:cubicBezTo>
                  <a:cubicBezTo>
                    <a:pt x="618" y="128"/>
                    <a:pt x="482" y="1"/>
                    <a:pt x="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48" name="Google Shape;2227;p11">
              <a:extLst>
                <a:ext uri="{FF2B5EF4-FFF2-40B4-BE49-F238E27FC236}">
                  <a16:creationId xmlns:a16="http://schemas.microsoft.com/office/drawing/2014/main" id="{113FC9A3-07D1-8CFC-1622-77774D43CE91}"/>
                </a:ext>
              </a:extLst>
            </p:cNvPr>
            <p:cNvSpPr/>
            <p:nvPr/>
          </p:nvSpPr>
          <p:spPr>
            <a:xfrm>
              <a:off x="5434592" y="1919448"/>
              <a:ext cx="16131" cy="15683"/>
            </a:xfrm>
            <a:custGeom>
              <a:avLst/>
              <a:gdLst/>
              <a:ahLst/>
              <a:cxnLst/>
              <a:rect l="l" t="t" r="r" b="b"/>
              <a:pathLst>
                <a:path w="638" h="619" extrusionOk="0">
                  <a:moveTo>
                    <a:pt x="311" y="1"/>
                  </a:moveTo>
                  <a:cubicBezTo>
                    <a:pt x="308" y="1"/>
                    <a:pt x="305" y="1"/>
                    <a:pt x="301" y="1"/>
                  </a:cubicBezTo>
                  <a:cubicBezTo>
                    <a:pt x="136" y="11"/>
                    <a:pt x="0" y="156"/>
                    <a:pt x="10" y="327"/>
                  </a:cubicBezTo>
                  <a:cubicBezTo>
                    <a:pt x="20" y="492"/>
                    <a:pt x="151" y="619"/>
                    <a:pt x="318" y="619"/>
                  </a:cubicBezTo>
                  <a:cubicBezTo>
                    <a:pt x="324" y="619"/>
                    <a:pt x="330" y="619"/>
                    <a:pt x="336" y="618"/>
                  </a:cubicBezTo>
                  <a:cubicBezTo>
                    <a:pt x="502" y="613"/>
                    <a:pt x="638" y="468"/>
                    <a:pt x="628" y="297"/>
                  </a:cubicBezTo>
                  <a:cubicBezTo>
                    <a:pt x="618" y="129"/>
                    <a:pt x="477" y="1"/>
                    <a:pt x="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49" name="Google Shape;2228;p11">
              <a:extLst>
                <a:ext uri="{FF2B5EF4-FFF2-40B4-BE49-F238E27FC236}">
                  <a16:creationId xmlns:a16="http://schemas.microsoft.com/office/drawing/2014/main" id="{63207F91-9296-5544-4595-9D78BC1A5497}"/>
                </a:ext>
              </a:extLst>
            </p:cNvPr>
            <p:cNvSpPr/>
            <p:nvPr/>
          </p:nvSpPr>
          <p:spPr>
            <a:xfrm>
              <a:off x="5955132" y="1968240"/>
              <a:ext cx="5232" cy="60555"/>
            </a:xfrm>
            <a:custGeom>
              <a:avLst/>
              <a:gdLst/>
              <a:ahLst/>
              <a:cxnLst/>
              <a:rect l="l" t="t" r="r" b="b"/>
              <a:pathLst>
                <a:path w="217" h="2415" fill="none" extrusionOk="0">
                  <a:moveTo>
                    <a:pt x="66" y="2415"/>
                  </a:moveTo>
                  <a:cubicBezTo>
                    <a:pt x="216" y="1581"/>
                    <a:pt x="211" y="743"/>
                    <a:pt x="0" y="0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50" name="Google Shape;2229;p11">
              <a:extLst>
                <a:ext uri="{FF2B5EF4-FFF2-40B4-BE49-F238E27FC236}">
                  <a16:creationId xmlns:a16="http://schemas.microsoft.com/office/drawing/2014/main" id="{A7CA2347-0C0C-9BB4-57BE-399BAD400813}"/>
                </a:ext>
              </a:extLst>
            </p:cNvPr>
            <p:cNvSpPr/>
            <p:nvPr/>
          </p:nvSpPr>
          <p:spPr>
            <a:xfrm>
              <a:off x="5628160" y="2048399"/>
              <a:ext cx="69318" cy="103248"/>
            </a:xfrm>
            <a:custGeom>
              <a:avLst/>
              <a:gdLst/>
              <a:ahLst/>
              <a:cxnLst/>
              <a:rect l="l" t="t" r="r" b="b"/>
              <a:pathLst>
                <a:path w="2761" h="4127" fill="none" extrusionOk="0">
                  <a:moveTo>
                    <a:pt x="0" y="4126"/>
                  </a:moveTo>
                  <a:cubicBezTo>
                    <a:pt x="1154" y="2922"/>
                    <a:pt x="2108" y="1521"/>
                    <a:pt x="2761" y="1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51" name="Google Shape;2230;p11">
              <a:extLst>
                <a:ext uri="{FF2B5EF4-FFF2-40B4-BE49-F238E27FC236}">
                  <a16:creationId xmlns:a16="http://schemas.microsoft.com/office/drawing/2014/main" id="{19E9C6B5-4680-3E8A-0F96-A52B1709FC8D}"/>
                </a:ext>
              </a:extLst>
            </p:cNvPr>
            <p:cNvSpPr/>
            <p:nvPr/>
          </p:nvSpPr>
          <p:spPr>
            <a:xfrm>
              <a:off x="5531812" y="1989151"/>
              <a:ext cx="102015" cy="156397"/>
            </a:xfrm>
            <a:custGeom>
              <a:avLst/>
              <a:gdLst/>
              <a:ahLst/>
              <a:cxnLst/>
              <a:rect l="l" t="t" r="r" b="b"/>
              <a:pathLst>
                <a:path w="4081" h="6265" fill="none" extrusionOk="0">
                  <a:moveTo>
                    <a:pt x="4081" y="0"/>
                  </a:moveTo>
                  <a:cubicBezTo>
                    <a:pt x="2199" y="1682"/>
                    <a:pt x="788" y="3875"/>
                    <a:pt x="0" y="6265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52" name="Google Shape;2231;p11">
              <a:extLst>
                <a:ext uri="{FF2B5EF4-FFF2-40B4-BE49-F238E27FC236}">
                  <a16:creationId xmlns:a16="http://schemas.microsoft.com/office/drawing/2014/main" id="{A57A74E3-F18A-2C71-39C0-74CC7A9EC054}"/>
                </a:ext>
              </a:extLst>
            </p:cNvPr>
            <p:cNvSpPr/>
            <p:nvPr/>
          </p:nvSpPr>
          <p:spPr>
            <a:xfrm>
              <a:off x="6129081" y="1993507"/>
              <a:ext cx="14823" cy="30060"/>
            </a:xfrm>
            <a:custGeom>
              <a:avLst/>
              <a:gdLst/>
              <a:ahLst/>
              <a:cxnLst/>
              <a:rect l="l" t="t" r="r" b="b"/>
              <a:pathLst>
                <a:path w="598" h="1215" fill="none" extrusionOk="0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387" y="266"/>
                    <a:pt x="597" y="753"/>
                    <a:pt x="532" y="1215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53" name="Google Shape;2232;p11">
              <a:extLst>
                <a:ext uri="{FF2B5EF4-FFF2-40B4-BE49-F238E27FC236}">
                  <a16:creationId xmlns:a16="http://schemas.microsoft.com/office/drawing/2014/main" id="{793E6AD6-71A2-FB80-8EB8-435ADD4C78DB}"/>
                </a:ext>
              </a:extLst>
            </p:cNvPr>
            <p:cNvSpPr/>
            <p:nvPr/>
          </p:nvSpPr>
          <p:spPr>
            <a:xfrm>
              <a:off x="6064559" y="1984359"/>
              <a:ext cx="23106" cy="44000"/>
            </a:xfrm>
            <a:custGeom>
              <a:avLst/>
              <a:gdLst/>
              <a:ahLst/>
              <a:cxnLst/>
              <a:rect l="l" t="t" r="r" b="b"/>
              <a:pathLst>
                <a:path w="924" h="1768" fill="none" extrusionOk="0">
                  <a:moveTo>
                    <a:pt x="0" y="1"/>
                  </a:moveTo>
                  <a:cubicBezTo>
                    <a:pt x="246" y="242"/>
                    <a:pt x="497" y="488"/>
                    <a:pt x="668" y="779"/>
                  </a:cubicBezTo>
                  <a:cubicBezTo>
                    <a:pt x="833" y="1060"/>
                    <a:pt x="924" y="1386"/>
                    <a:pt x="863" y="1697"/>
                  </a:cubicBezTo>
                  <a:cubicBezTo>
                    <a:pt x="858" y="1722"/>
                    <a:pt x="853" y="1742"/>
                    <a:pt x="848" y="1768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54" name="Google Shape;2233;p11">
              <a:extLst>
                <a:ext uri="{FF2B5EF4-FFF2-40B4-BE49-F238E27FC236}">
                  <a16:creationId xmlns:a16="http://schemas.microsoft.com/office/drawing/2014/main" id="{B5C37C57-B0DD-5483-EB97-DAFCE4C9A232}"/>
                </a:ext>
              </a:extLst>
            </p:cNvPr>
            <p:cNvSpPr/>
            <p:nvPr/>
          </p:nvSpPr>
          <p:spPr>
            <a:xfrm>
              <a:off x="5990881" y="1973903"/>
              <a:ext cx="29210" cy="54456"/>
            </a:xfrm>
            <a:custGeom>
              <a:avLst/>
              <a:gdLst/>
              <a:ahLst/>
              <a:cxnLst/>
              <a:rect l="l" t="t" r="r" b="b"/>
              <a:pathLst>
                <a:path w="1181" h="2179" fill="none" extrusionOk="0">
                  <a:moveTo>
                    <a:pt x="1" y="0"/>
                  </a:moveTo>
                  <a:cubicBezTo>
                    <a:pt x="688" y="447"/>
                    <a:pt x="1180" y="1350"/>
                    <a:pt x="1050" y="2178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55" name="Google Shape;2234;p11">
              <a:extLst>
                <a:ext uri="{FF2B5EF4-FFF2-40B4-BE49-F238E27FC236}">
                  <a16:creationId xmlns:a16="http://schemas.microsoft.com/office/drawing/2014/main" id="{57AD8E7C-EC03-AA45-0015-E844C46A4548}"/>
                </a:ext>
              </a:extLst>
            </p:cNvPr>
            <p:cNvSpPr/>
            <p:nvPr/>
          </p:nvSpPr>
          <p:spPr>
            <a:xfrm>
              <a:off x="5540967" y="2074102"/>
              <a:ext cx="55367" cy="105862"/>
            </a:xfrm>
            <a:custGeom>
              <a:avLst/>
              <a:gdLst/>
              <a:ahLst/>
              <a:cxnLst/>
              <a:rect l="l" t="t" r="r" b="b"/>
              <a:pathLst>
                <a:path w="2215" h="4227" fill="none" extrusionOk="0">
                  <a:moveTo>
                    <a:pt x="1" y="4227"/>
                  </a:moveTo>
                  <a:cubicBezTo>
                    <a:pt x="106" y="3780"/>
                    <a:pt x="247" y="3333"/>
                    <a:pt x="417" y="2907"/>
                  </a:cubicBezTo>
                  <a:cubicBezTo>
                    <a:pt x="834" y="1838"/>
                    <a:pt x="1446" y="849"/>
                    <a:pt x="2214" y="1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56" name="Google Shape;2235;p11">
              <a:extLst>
                <a:ext uri="{FF2B5EF4-FFF2-40B4-BE49-F238E27FC236}">
                  <a16:creationId xmlns:a16="http://schemas.microsoft.com/office/drawing/2014/main" id="{CC58DF50-67B7-2C9B-7B5D-C51E86872F09}"/>
                </a:ext>
              </a:extLst>
            </p:cNvPr>
            <p:cNvSpPr/>
            <p:nvPr/>
          </p:nvSpPr>
          <p:spPr>
            <a:xfrm>
              <a:off x="5112416" y="2091528"/>
              <a:ext cx="27030" cy="3485"/>
            </a:xfrm>
            <a:custGeom>
              <a:avLst/>
              <a:gdLst/>
              <a:ahLst/>
              <a:cxnLst/>
              <a:rect l="l" t="t" r="r" b="b"/>
              <a:pathLst>
                <a:path w="1070" h="136" fill="none" extrusionOk="0">
                  <a:moveTo>
                    <a:pt x="1070" y="136"/>
                  </a:moveTo>
                  <a:cubicBezTo>
                    <a:pt x="708" y="121"/>
                    <a:pt x="352" y="76"/>
                    <a:pt x="1" y="0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57" name="Google Shape;2236;p11">
              <a:extLst>
                <a:ext uri="{FF2B5EF4-FFF2-40B4-BE49-F238E27FC236}">
                  <a16:creationId xmlns:a16="http://schemas.microsoft.com/office/drawing/2014/main" id="{8860F03D-8556-36C9-2FBE-71A389CCF50A}"/>
                </a:ext>
              </a:extLst>
            </p:cNvPr>
            <p:cNvSpPr/>
            <p:nvPr/>
          </p:nvSpPr>
          <p:spPr>
            <a:xfrm>
              <a:off x="5105440" y="2106775"/>
              <a:ext cx="27466" cy="1307"/>
            </a:xfrm>
            <a:custGeom>
              <a:avLst/>
              <a:gdLst/>
              <a:ahLst/>
              <a:cxnLst/>
              <a:rect l="l" t="t" r="r" b="b"/>
              <a:pathLst>
                <a:path w="1090" h="41" fill="none" extrusionOk="0">
                  <a:moveTo>
                    <a:pt x="1090" y="31"/>
                  </a:moveTo>
                  <a:cubicBezTo>
                    <a:pt x="728" y="1"/>
                    <a:pt x="362" y="6"/>
                    <a:pt x="1" y="41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58" name="Google Shape;2237;p11">
              <a:extLst>
                <a:ext uri="{FF2B5EF4-FFF2-40B4-BE49-F238E27FC236}">
                  <a16:creationId xmlns:a16="http://schemas.microsoft.com/office/drawing/2014/main" id="{C16D3D5D-DD19-8B44-5C21-6738AA632FEA}"/>
                </a:ext>
              </a:extLst>
            </p:cNvPr>
            <p:cNvSpPr/>
            <p:nvPr/>
          </p:nvSpPr>
          <p:spPr>
            <a:xfrm>
              <a:off x="5785978" y="1939487"/>
              <a:ext cx="56239" cy="50535"/>
            </a:xfrm>
            <a:custGeom>
              <a:avLst/>
              <a:gdLst/>
              <a:ahLst/>
              <a:cxnLst/>
              <a:rect l="l" t="t" r="r" b="b"/>
              <a:pathLst>
                <a:path w="2244" h="2024" fill="none" extrusionOk="0">
                  <a:moveTo>
                    <a:pt x="2244" y="21"/>
                  </a:moveTo>
                  <a:cubicBezTo>
                    <a:pt x="1039" y="1"/>
                    <a:pt x="126" y="924"/>
                    <a:pt x="0" y="2024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59" name="Google Shape;2238;p11">
              <a:extLst>
                <a:ext uri="{FF2B5EF4-FFF2-40B4-BE49-F238E27FC236}">
                  <a16:creationId xmlns:a16="http://schemas.microsoft.com/office/drawing/2014/main" id="{25FF3E6E-2D0B-DB69-4842-4501FEFA8AAF}"/>
                </a:ext>
              </a:extLst>
            </p:cNvPr>
            <p:cNvSpPr/>
            <p:nvPr/>
          </p:nvSpPr>
          <p:spPr>
            <a:xfrm>
              <a:off x="5830447" y="2042735"/>
              <a:ext cx="110735" cy="34852"/>
            </a:xfrm>
            <a:custGeom>
              <a:avLst/>
              <a:gdLst/>
              <a:ahLst/>
              <a:cxnLst/>
              <a:rect l="l" t="t" r="r" b="b"/>
              <a:pathLst>
                <a:path w="4423" h="1397" fill="none" extrusionOk="0">
                  <a:moveTo>
                    <a:pt x="4422" y="1185"/>
                  </a:moveTo>
                  <a:cubicBezTo>
                    <a:pt x="3117" y="1396"/>
                    <a:pt x="1732" y="1115"/>
                    <a:pt x="602" y="427"/>
                  </a:cubicBezTo>
                  <a:cubicBezTo>
                    <a:pt x="392" y="297"/>
                    <a:pt x="191" y="156"/>
                    <a:pt x="0" y="1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60" name="Google Shape;2239;p11">
              <a:extLst>
                <a:ext uri="{FF2B5EF4-FFF2-40B4-BE49-F238E27FC236}">
                  <a16:creationId xmlns:a16="http://schemas.microsoft.com/office/drawing/2014/main" id="{EC53B4A8-D0A4-6ED3-4CC3-2956FC297798}"/>
                </a:ext>
              </a:extLst>
            </p:cNvPr>
            <p:cNvSpPr/>
            <p:nvPr/>
          </p:nvSpPr>
          <p:spPr>
            <a:xfrm>
              <a:off x="5827395" y="2035765"/>
              <a:ext cx="6103" cy="14376"/>
            </a:xfrm>
            <a:custGeom>
              <a:avLst/>
              <a:gdLst/>
              <a:ahLst/>
              <a:cxnLst/>
              <a:rect l="l" t="t" r="r" b="b"/>
              <a:pathLst>
                <a:path w="257" h="573" fill="none" extrusionOk="0">
                  <a:moveTo>
                    <a:pt x="26" y="573"/>
                  </a:moveTo>
                  <a:cubicBezTo>
                    <a:pt x="1" y="362"/>
                    <a:pt x="91" y="136"/>
                    <a:pt x="257" y="1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61" name="Google Shape;2240;p11">
              <a:extLst>
                <a:ext uri="{FF2B5EF4-FFF2-40B4-BE49-F238E27FC236}">
                  <a16:creationId xmlns:a16="http://schemas.microsoft.com/office/drawing/2014/main" id="{6794F4A4-56BD-F353-9F8B-35672D268ADB}"/>
                </a:ext>
              </a:extLst>
            </p:cNvPr>
            <p:cNvSpPr/>
            <p:nvPr/>
          </p:nvSpPr>
          <p:spPr>
            <a:xfrm>
              <a:off x="5289853" y="2104597"/>
              <a:ext cx="207954" cy="6535"/>
            </a:xfrm>
            <a:custGeom>
              <a:avLst/>
              <a:gdLst/>
              <a:ahLst/>
              <a:cxnLst/>
              <a:rect l="l" t="t" r="r" b="b"/>
              <a:pathLst>
                <a:path w="8328" h="262" fill="none" extrusionOk="0">
                  <a:moveTo>
                    <a:pt x="1" y="261"/>
                  </a:moveTo>
                  <a:cubicBezTo>
                    <a:pt x="2772" y="40"/>
                    <a:pt x="5552" y="0"/>
                    <a:pt x="8328" y="151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62" name="Google Shape;2241;p11">
              <a:extLst>
                <a:ext uri="{FF2B5EF4-FFF2-40B4-BE49-F238E27FC236}">
                  <a16:creationId xmlns:a16="http://schemas.microsoft.com/office/drawing/2014/main" id="{99FAA259-010D-A74E-D31D-B2614D894D70}"/>
                </a:ext>
              </a:extLst>
            </p:cNvPr>
            <p:cNvSpPr/>
            <p:nvPr/>
          </p:nvSpPr>
          <p:spPr>
            <a:xfrm>
              <a:off x="5460750" y="2088478"/>
              <a:ext cx="29210" cy="1307"/>
            </a:xfrm>
            <a:custGeom>
              <a:avLst/>
              <a:gdLst/>
              <a:ahLst/>
              <a:cxnLst/>
              <a:rect l="l" t="t" r="r" b="b"/>
              <a:pathLst>
                <a:path w="1165" h="56" fill="none" extrusionOk="0">
                  <a:moveTo>
                    <a:pt x="0" y="56"/>
                  </a:moveTo>
                  <a:cubicBezTo>
                    <a:pt x="392" y="36"/>
                    <a:pt x="778" y="21"/>
                    <a:pt x="1165" y="1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grpSp>
        <p:nvGrpSpPr>
          <p:cNvPr id="2363" name="Google Shape;2242;p11">
            <a:extLst>
              <a:ext uri="{FF2B5EF4-FFF2-40B4-BE49-F238E27FC236}">
                <a16:creationId xmlns:a16="http://schemas.microsoft.com/office/drawing/2014/main" id="{1E55DB73-5B2B-0E31-81E5-9EDC655271E8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250825" y="244475"/>
            <a:ext cx="6556375" cy="2246313"/>
            <a:chOff x="1607000" y="1593250"/>
            <a:chExt cx="1114325" cy="381625"/>
          </a:xfrm>
        </p:grpSpPr>
        <p:sp>
          <p:nvSpPr>
            <p:cNvPr id="2364" name="Google Shape;2243;p11">
              <a:extLst>
                <a:ext uri="{FF2B5EF4-FFF2-40B4-BE49-F238E27FC236}">
                  <a16:creationId xmlns:a16="http://schemas.microsoft.com/office/drawing/2014/main" id="{06E58BC4-3C29-F00B-EC53-FBA73CEC9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5775" y="1643325"/>
              <a:ext cx="166800" cy="87300"/>
            </a:xfrm>
            <a:custGeom>
              <a:avLst/>
              <a:gdLst>
                <a:gd name="T0" fmla="*/ 6671 w 6672"/>
                <a:gd name="T1" fmla="*/ 0 h 3492"/>
                <a:gd name="T2" fmla="*/ 6671 w 6672"/>
                <a:gd name="T3" fmla="*/ 0 h 3492"/>
                <a:gd name="T4" fmla="*/ 1 w 6672"/>
                <a:gd name="T5" fmla="*/ 3353 h 3492"/>
                <a:gd name="T6" fmla="*/ 3464 w 6672"/>
                <a:gd name="T7" fmla="*/ 3491 h 3492"/>
                <a:gd name="T8" fmla="*/ 6099 w 6672"/>
                <a:gd name="T9" fmla="*/ 3418 h 3492"/>
                <a:gd name="T10" fmla="*/ 6671 w 6672"/>
                <a:gd name="T11" fmla="*/ 0 h 3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492" extrusionOk="0">
                  <a:moveTo>
                    <a:pt x="6671" y="0"/>
                  </a:moveTo>
                  <a:lnTo>
                    <a:pt x="6671" y="0"/>
                  </a:lnTo>
                  <a:cubicBezTo>
                    <a:pt x="4297" y="813"/>
                    <a:pt x="1853" y="1672"/>
                    <a:pt x="1" y="3353"/>
                  </a:cubicBezTo>
                  <a:cubicBezTo>
                    <a:pt x="1151" y="3447"/>
                    <a:pt x="2307" y="3491"/>
                    <a:pt x="3464" y="3491"/>
                  </a:cubicBezTo>
                  <a:cubicBezTo>
                    <a:pt x="4342" y="3491"/>
                    <a:pt x="5221" y="3466"/>
                    <a:pt x="6099" y="3418"/>
                  </a:cubicBezTo>
                  <a:cubicBezTo>
                    <a:pt x="6355" y="2354"/>
                    <a:pt x="6531" y="1079"/>
                    <a:pt x="667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5" name="Google Shape;2244;p11">
              <a:extLst>
                <a:ext uri="{FF2B5EF4-FFF2-40B4-BE49-F238E27FC236}">
                  <a16:creationId xmlns:a16="http://schemas.microsoft.com/office/drawing/2014/main" id="{A9E273FB-F58F-1EBF-F1DA-2146372FF31D}"/>
                </a:ext>
              </a:extLst>
            </p:cNvPr>
            <p:cNvSpPr/>
            <p:nvPr/>
          </p:nvSpPr>
          <p:spPr>
            <a:xfrm>
              <a:off x="1991213" y="1838677"/>
              <a:ext cx="134906" cy="63110"/>
            </a:xfrm>
            <a:custGeom>
              <a:avLst/>
              <a:gdLst/>
              <a:ahLst/>
              <a:cxnLst/>
              <a:rect l="l" t="t" r="r" b="b"/>
              <a:pathLst>
                <a:path w="5397" h="2531" extrusionOk="0">
                  <a:moveTo>
                    <a:pt x="3971" y="0"/>
                  </a:moveTo>
                  <a:cubicBezTo>
                    <a:pt x="3268" y="81"/>
                    <a:pt x="2561" y="130"/>
                    <a:pt x="1853" y="130"/>
                  </a:cubicBezTo>
                  <a:cubicBezTo>
                    <a:pt x="1546" y="130"/>
                    <a:pt x="1238" y="120"/>
                    <a:pt x="930" y="101"/>
                  </a:cubicBezTo>
                  <a:cubicBezTo>
                    <a:pt x="618" y="81"/>
                    <a:pt x="307" y="51"/>
                    <a:pt x="1" y="10"/>
                  </a:cubicBezTo>
                  <a:lnTo>
                    <a:pt x="1" y="10"/>
                  </a:lnTo>
                  <a:cubicBezTo>
                    <a:pt x="553" y="929"/>
                    <a:pt x="1226" y="1777"/>
                    <a:pt x="1999" y="2530"/>
                  </a:cubicBezTo>
                  <a:cubicBezTo>
                    <a:pt x="2395" y="2515"/>
                    <a:pt x="2787" y="2490"/>
                    <a:pt x="3178" y="2455"/>
                  </a:cubicBezTo>
                  <a:cubicBezTo>
                    <a:pt x="3926" y="2384"/>
                    <a:pt x="4664" y="2274"/>
                    <a:pt x="5397" y="2129"/>
                  </a:cubicBezTo>
                  <a:cubicBezTo>
                    <a:pt x="4975" y="1381"/>
                    <a:pt x="4498" y="658"/>
                    <a:pt x="397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66" name="Google Shape;2245;p11">
              <a:extLst>
                <a:ext uri="{FF2B5EF4-FFF2-40B4-BE49-F238E27FC236}">
                  <a16:creationId xmlns:a16="http://schemas.microsoft.com/office/drawing/2014/main" id="{5A37A7DB-F815-D150-281D-BC9CD0F39F61}"/>
                </a:ext>
              </a:extLst>
            </p:cNvPr>
            <p:cNvSpPr/>
            <p:nvPr/>
          </p:nvSpPr>
          <p:spPr>
            <a:xfrm>
              <a:off x="2041128" y="1891808"/>
              <a:ext cx="121416" cy="83067"/>
            </a:xfrm>
            <a:custGeom>
              <a:avLst/>
              <a:gdLst/>
              <a:ahLst/>
              <a:cxnLst/>
              <a:rect l="l" t="t" r="r" b="b"/>
              <a:pathLst>
                <a:path w="4860" h="3324" extrusionOk="0">
                  <a:moveTo>
                    <a:pt x="3399" y="1"/>
                  </a:moveTo>
                  <a:cubicBezTo>
                    <a:pt x="2666" y="146"/>
                    <a:pt x="1928" y="256"/>
                    <a:pt x="1180" y="327"/>
                  </a:cubicBezTo>
                  <a:cubicBezTo>
                    <a:pt x="789" y="362"/>
                    <a:pt x="397" y="387"/>
                    <a:pt x="1" y="402"/>
                  </a:cubicBezTo>
                  <a:cubicBezTo>
                    <a:pt x="1366" y="1727"/>
                    <a:pt x="3037" y="2751"/>
                    <a:pt x="4859" y="3323"/>
                  </a:cubicBezTo>
                  <a:cubicBezTo>
                    <a:pt x="4498" y="2204"/>
                    <a:pt x="4001" y="1070"/>
                    <a:pt x="339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67" name="Google Shape;2246;p11">
              <a:extLst>
                <a:ext uri="{FF2B5EF4-FFF2-40B4-BE49-F238E27FC236}">
                  <a16:creationId xmlns:a16="http://schemas.microsoft.com/office/drawing/2014/main" id="{E992D683-D3B1-97AB-CD1E-C4209A6BE901}"/>
                </a:ext>
              </a:extLst>
            </p:cNvPr>
            <p:cNvSpPr/>
            <p:nvPr/>
          </p:nvSpPr>
          <p:spPr>
            <a:xfrm>
              <a:off x="1607000" y="1593250"/>
              <a:ext cx="1114325" cy="248663"/>
            </a:xfrm>
            <a:custGeom>
              <a:avLst/>
              <a:gdLst/>
              <a:ahLst/>
              <a:cxnLst/>
              <a:rect l="l" t="t" r="r" b="b"/>
              <a:pathLst>
                <a:path w="44573" h="9943" extrusionOk="0">
                  <a:moveTo>
                    <a:pt x="33549" y="5160"/>
                  </a:moveTo>
                  <a:cubicBezTo>
                    <a:pt x="33721" y="5160"/>
                    <a:pt x="33871" y="5294"/>
                    <a:pt x="33876" y="5467"/>
                  </a:cubicBezTo>
                  <a:cubicBezTo>
                    <a:pt x="33886" y="5647"/>
                    <a:pt x="33751" y="5798"/>
                    <a:pt x="33570" y="5803"/>
                  </a:cubicBezTo>
                  <a:cubicBezTo>
                    <a:pt x="33564" y="5803"/>
                    <a:pt x="33558" y="5803"/>
                    <a:pt x="33552" y="5803"/>
                  </a:cubicBezTo>
                  <a:cubicBezTo>
                    <a:pt x="33384" y="5803"/>
                    <a:pt x="33243" y="5671"/>
                    <a:pt x="33234" y="5497"/>
                  </a:cubicBezTo>
                  <a:cubicBezTo>
                    <a:pt x="33224" y="5321"/>
                    <a:pt x="33364" y="5170"/>
                    <a:pt x="33540" y="5160"/>
                  </a:cubicBezTo>
                  <a:cubicBezTo>
                    <a:pt x="33543" y="5160"/>
                    <a:pt x="33546" y="5160"/>
                    <a:pt x="33549" y="5160"/>
                  </a:cubicBezTo>
                  <a:close/>
                  <a:moveTo>
                    <a:pt x="4956" y="3778"/>
                  </a:moveTo>
                  <a:cubicBezTo>
                    <a:pt x="5186" y="3778"/>
                    <a:pt x="5398" y="3934"/>
                    <a:pt x="5452" y="4167"/>
                  </a:cubicBezTo>
                  <a:cubicBezTo>
                    <a:pt x="5564" y="4129"/>
                    <a:pt x="5684" y="4109"/>
                    <a:pt x="5808" y="4109"/>
                  </a:cubicBezTo>
                  <a:cubicBezTo>
                    <a:pt x="5833" y="4109"/>
                    <a:pt x="5858" y="4110"/>
                    <a:pt x="5883" y="4111"/>
                  </a:cubicBezTo>
                  <a:cubicBezTo>
                    <a:pt x="6486" y="4157"/>
                    <a:pt x="6932" y="4684"/>
                    <a:pt x="6887" y="5281"/>
                  </a:cubicBezTo>
                  <a:cubicBezTo>
                    <a:pt x="6844" y="5855"/>
                    <a:pt x="6363" y="6288"/>
                    <a:pt x="5801" y="6288"/>
                  </a:cubicBezTo>
                  <a:cubicBezTo>
                    <a:pt x="5773" y="6288"/>
                    <a:pt x="5746" y="6287"/>
                    <a:pt x="5718" y="6285"/>
                  </a:cubicBezTo>
                  <a:cubicBezTo>
                    <a:pt x="5316" y="6255"/>
                    <a:pt x="4980" y="6009"/>
                    <a:pt x="4819" y="5667"/>
                  </a:cubicBezTo>
                  <a:cubicBezTo>
                    <a:pt x="4739" y="5502"/>
                    <a:pt x="4699" y="5311"/>
                    <a:pt x="4714" y="5115"/>
                  </a:cubicBezTo>
                  <a:cubicBezTo>
                    <a:pt x="4724" y="4990"/>
                    <a:pt x="4754" y="4874"/>
                    <a:pt x="4804" y="4764"/>
                  </a:cubicBezTo>
                  <a:cubicBezTo>
                    <a:pt x="4629" y="4714"/>
                    <a:pt x="4493" y="4568"/>
                    <a:pt x="4458" y="4377"/>
                  </a:cubicBezTo>
                  <a:cubicBezTo>
                    <a:pt x="4408" y="4101"/>
                    <a:pt x="4593" y="3835"/>
                    <a:pt x="4870" y="3785"/>
                  </a:cubicBezTo>
                  <a:cubicBezTo>
                    <a:pt x="4898" y="3780"/>
                    <a:pt x="4927" y="3778"/>
                    <a:pt x="4956" y="3778"/>
                  </a:cubicBezTo>
                  <a:close/>
                  <a:moveTo>
                    <a:pt x="20439" y="6500"/>
                  </a:moveTo>
                  <a:cubicBezTo>
                    <a:pt x="20615" y="6500"/>
                    <a:pt x="20761" y="6634"/>
                    <a:pt x="20766" y="6807"/>
                  </a:cubicBezTo>
                  <a:cubicBezTo>
                    <a:pt x="20776" y="6987"/>
                    <a:pt x="20640" y="7138"/>
                    <a:pt x="20460" y="7143"/>
                  </a:cubicBezTo>
                  <a:cubicBezTo>
                    <a:pt x="20453" y="7143"/>
                    <a:pt x="20447" y="7144"/>
                    <a:pt x="20441" y="7144"/>
                  </a:cubicBezTo>
                  <a:cubicBezTo>
                    <a:pt x="20274" y="7144"/>
                    <a:pt x="20133" y="7011"/>
                    <a:pt x="20123" y="6837"/>
                  </a:cubicBezTo>
                  <a:cubicBezTo>
                    <a:pt x="20118" y="6661"/>
                    <a:pt x="20254" y="6511"/>
                    <a:pt x="20429" y="6501"/>
                  </a:cubicBezTo>
                  <a:cubicBezTo>
                    <a:pt x="20433" y="6501"/>
                    <a:pt x="20436" y="6500"/>
                    <a:pt x="20439" y="6500"/>
                  </a:cubicBezTo>
                  <a:close/>
                  <a:moveTo>
                    <a:pt x="22281" y="7294"/>
                  </a:moveTo>
                  <a:cubicBezTo>
                    <a:pt x="22453" y="7294"/>
                    <a:pt x="22598" y="7427"/>
                    <a:pt x="22608" y="7600"/>
                  </a:cubicBezTo>
                  <a:cubicBezTo>
                    <a:pt x="22618" y="7781"/>
                    <a:pt x="22482" y="7931"/>
                    <a:pt x="22302" y="7936"/>
                  </a:cubicBezTo>
                  <a:cubicBezTo>
                    <a:pt x="22296" y="7936"/>
                    <a:pt x="22289" y="7937"/>
                    <a:pt x="22283" y="7937"/>
                  </a:cubicBezTo>
                  <a:cubicBezTo>
                    <a:pt x="22116" y="7937"/>
                    <a:pt x="21975" y="7804"/>
                    <a:pt x="21965" y="7630"/>
                  </a:cubicBezTo>
                  <a:cubicBezTo>
                    <a:pt x="21955" y="7454"/>
                    <a:pt x="22096" y="7304"/>
                    <a:pt x="22272" y="7294"/>
                  </a:cubicBezTo>
                  <a:cubicBezTo>
                    <a:pt x="22275" y="7294"/>
                    <a:pt x="22278" y="7294"/>
                    <a:pt x="22281" y="7294"/>
                  </a:cubicBezTo>
                  <a:close/>
                  <a:moveTo>
                    <a:pt x="43990" y="1"/>
                  </a:moveTo>
                  <a:lnTo>
                    <a:pt x="43990" y="1"/>
                  </a:lnTo>
                  <a:cubicBezTo>
                    <a:pt x="42203" y="372"/>
                    <a:pt x="40507" y="1481"/>
                    <a:pt x="39528" y="3022"/>
                  </a:cubicBezTo>
                  <a:cubicBezTo>
                    <a:pt x="39365" y="3012"/>
                    <a:pt x="39201" y="3007"/>
                    <a:pt x="39035" y="3007"/>
                  </a:cubicBezTo>
                  <a:cubicBezTo>
                    <a:pt x="37536" y="3007"/>
                    <a:pt x="35936" y="3411"/>
                    <a:pt x="34499" y="3745"/>
                  </a:cubicBezTo>
                  <a:cubicBezTo>
                    <a:pt x="30809" y="4608"/>
                    <a:pt x="27030" y="5226"/>
                    <a:pt x="23250" y="5421"/>
                  </a:cubicBezTo>
                  <a:cubicBezTo>
                    <a:pt x="22372" y="5469"/>
                    <a:pt x="21493" y="5494"/>
                    <a:pt x="20615" y="5494"/>
                  </a:cubicBezTo>
                  <a:cubicBezTo>
                    <a:pt x="19458" y="5494"/>
                    <a:pt x="18302" y="5450"/>
                    <a:pt x="17152" y="5356"/>
                  </a:cubicBezTo>
                  <a:cubicBezTo>
                    <a:pt x="15792" y="5251"/>
                    <a:pt x="14436" y="5075"/>
                    <a:pt x="13091" y="4829"/>
                  </a:cubicBezTo>
                  <a:cubicBezTo>
                    <a:pt x="9271" y="4119"/>
                    <a:pt x="5440" y="2763"/>
                    <a:pt x="1531" y="2763"/>
                  </a:cubicBezTo>
                  <a:cubicBezTo>
                    <a:pt x="1022" y="2763"/>
                    <a:pt x="512" y="2786"/>
                    <a:pt x="1" y="2837"/>
                  </a:cubicBezTo>
                  <a:cubicBezTo>
                    <a:pt x="693" y="4247"/>
                    <a:pt x="1662" y="5527"/>
                    <a:pt x="2822" y="6661"/>
                  </a:cubicBezTo>
                  <a:cubicBezTo>
                    <a:pt x="3071" y="6620"/>
                    <a:pt x="3322" y="6602"/>
                    <a:pt x="3573" y="6602"/>
                  </a:cubicBezTo>
                  <a:cubicBezTo>
                    <a:pt x="4493" y="6602"/>
                    <a:pt x="5417" y="6848"/>
                    <a:pt x="6300" y="7128"/>
                  </a:cubicBezTo>
                  <a:cubicBezTo>
                    <a:pt x="9317" y="8072"/>
                    <a:pt x="12258" y="9417"/>
                    <a:pt x="15370" y="9823"/>
                  </a:cubicBezTo>
                  <a:cubicBezTo>
                    <a:pt x="15676" y="9864"/>
                    <a:pt x="15987" y="9894"/>
                    <a:pt x="16299" y="9914"/>
                  </a:cubicBezTo>
                  <a:cubicBezTo>
                    <a:pt x="16607" y="9933"/>
                    <a:pt x="16915" y="9943"/>
                    <a:pt x="17222" y="9943"/>
                  </a:cubicBezTo>
                  <a:cubicBezTo>
                    <a:pt x="17930" y="9943"/>
                    <a:pt x="18637" y="9894"/>
                    <a:pt x="19340" y="9813"/>
                  </a:cubicBezTo>
                  <a:cubicBezTo>
                    <a:pt x="22076" y="9492"/>
                    <a:pt x="24776" y="8654"/>
                    <a:pt x="27507" y="8162"/>
                  </a:cubicBezTo>
                  <a:cubicBezTo>
                    <a:pt x="28289" y="8022"/>
                    <a:pt x="29111" y="7921"/>
                    <a:pt x="29921" y="7921"/>
                  </a:cubicBezTo>
                  <a:cubicBezTo>
                    <a:pt x="30420" y="7921"/>
                    <a:pt x="30915" y="7960"/>
                    <a:pt x="31392" y="8052"/>
                  </a:cubicBezTo>
                  <a:cubicBezTo>
                    <a:pt x="34218" y="6762"/>
                    <a:pt x="37058" y="5457"/>
                    <a:pt x="40005" y="4588"/>
                  </a:cubicBezTo>
                  <a:cubicBezTo>
                    <a:pt x="41084" y="5595"/>
                    <a:pt x="42577" y="6252"/>
                    <a:pt x="44056" y="6252"/>
                  </a:cubicBezTo>
                  <a:cubicBezTo>
                    <a:pt x="44229" y="6252"/>
                    <a:pt x="44401" y="6243"/>
                    <a:pt x="44572" y="6225"/>
                  </a:cubicBezTo>
                  <a:cubicBezTo>
                    <a:pt x="43764" y="5025"/>
                    <a:pt x="42675" y="3886"/>
                    <a:pt x="41295" y="3464"/>
                  </a:cubicBezTo>
                  <a:cubicBezTo>
                    <a:pt x="42715" y="2917"/>
                    <a:pt x="43624" y="1481"/>
                    <a:pt x="4399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68" name="Google Shape;2247;p11">
              <a:extLst>
                <a:ext uri="{FF2B5EF4-FFF2-40B4-BE49-F238E27FC236}">
                  <a16:creationId xmlns:a16="http://schemas.microsoft.com/office/drawing/2014/main" id="{740C6052-5A0B-6512-2E82-6333CF499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7525" y="1758300"/>
              <a:ext cx="363675" cy="143725"/>
            </a:xfrm>
            <a:custGeom>
              <a:avLst/>
              <a:gdLst>
                <a:gd name="T0" fmla="*/ 752 w 14547"/>
                <a:gd name="T1" fmla="*/ 0 h 5749"/>
                <a:gd name="T2" fmla="*/ 1 w 14547"/>
                <a:gd name="T3" fmla="*/ 59 h 5749"/>
                <a:gd name="T4" fmla="*/ 13968 w 14547"/>
                <a:gd name="T5" fmla="*/ 5749 h 5749"/>
                <a:gd name="T6" fmla="*/ 14251 w 14547"/>
                <a:gd name="T7" fmla="*/ 5746 h 5749"/>
                <a:gd name="T8" fmla="*/ 14547 w 14547"/>
                <a:gd name="T9" fmla="*/ 5741 h 5749"/>
                <a:gd name="T10" fmla="*/ 12549 w 14547"/>
                <a:gd name="T11" fmla="*/ 3221 h 5749"/>
                <a:gd name="T12" fmla="*/ 3479 w 14547"/>
                <a:gd name="T13" fmla="*/ 526 h 5749"/>
                <a:gd name="T14" fmla="*/ 752 w 14547"/>
                <a:gd name="T15" fmla="*/ 0 h 5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547" h="5749" extrusionOk="0">
                  <a:moveTo>
                    <a:pt x="752" y="0"/>
                  </a:moveTo>
                  <a:cubicBezTo>
                    <a:pt x="501" y="0"/>
                    <a:pt x="250" y="18"/>
                    <a:pt x="1" y="59"/>
                  </a:cubicBezTo>
                  <a:cubicBezTo>
                    <a:pt x="3643" y="3633"/>
                    <a:pt x="9178" y="5749"/>
                    <a:pt x="13968" y="5749"/>
                  </a:cubicBezTo>
                  <a:cubicBezTo>
                    <a:pt x="14063" y="5749"/>
                    <a:pt x="14157" y="5748"/>
                    <a:pt x="14251" y="5746"/>
                  </a:cubicBezTo>
                  <a:cubicBezTo>
                    <a:pt x="14351" y="5746"/>
                    <a:pt x="14446" y="5741"/>
                    <a:pt x="14547" y="5741"/>
                  </a:cubicBezTo>
                  <a:cubicBezTo>
                    <a:pt x="13774" y="4988"/>
                    <a:pt x="13101" y="4140"/>
                    <a:pt x="12549" y="3221"/>
                  </a:cubicBezTo>
                  <a:cubicBezTo>
                    <a:pt x="9437" y="2815"/>
                    <a:pt x="6496" y="1470"/>
                    <a:pt x="3479" y="526"/>
                  </a:cubicBezTo>
                  <a:cubicBezTo>
                    <a:pt x="2596" y="246"/>
                    <a:pt x="1672" y="0"/>
                    <a:pt x="75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9" name="Google Shape;2248;p11">
              <a:extLst>
                <a:ext uri="{FF2B5EF4-FFF2-40B4-BE49-F238E27FC236}">
                  <a16:creationId xmlns:a16="http://schemas.microsoft.com/office/drawing/2014/main" id="{F0369B65-4EDA-D354-41BC-6E7DFF8A7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0500" y="1791275"/>
              <a:ext cx="301300" cy="100525"/>
            </a:xfrm>
            <a:custGeom>
              <a:avLst/>
              <a:gdLst>
                <a:gd name="T0" fmla="*/ 10581 w 12052"/>
                <a:gd name="T1" fmla="*/ 0 h 4021"/>
                <a:gd name="T2" fmla="*/ 8167 w 12052"/>
                <a:gd name="T3" fmla="*/ 241 h 4021"/>
                <a:gd name="T4" fmla="*/ 0 w 12052"/>
                <a:gd name="T5" fmla="*/ 1892 h 4021"/>
                <a:gd name="T6" fmla="*/ 1421 w 12052"/>
                <a:gd name="T7" fmla="*/ 4021 h 4021"/>
                <a:gd name="T8" fmla="*/ 12052 w 12052"/>
                <a:gd name="T9" fmla="*/ 131 h 4021"/>
                <a:gd name="T10" fmla="*/ 10581 w 12052"/>
                <a:gd name="T11" fmla="*/ 0 h 4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52" h="4021" extrusionOk="0">
                  <a:moveTo>
                    <a:pt x="10581" y="0"/>
                  </a:moveTo>
                  <a:cubicBezTo>
                    <a:pt x="9771" y="0"/>
                    <a:pt x="8949" y="101"/>
                    <a:pt x="8167" y="241"/>
                  </a:cubicBezTo>
                  <a:cubicBezTo>
                    <a:pt x="5436" y="733"/>
                    <a:pt x="2736" y="1571"/>
                    <a:pt x="0" y="1892"/>
                  </a:cubicBezTo>
                  <a:cubicBezTo>
                    <a:pt x="527" y="2550"/>
                    <a:pt x="1004" y="3273"/>
                    <a:pt x="1421" y="4021"/>
                  </a:cubicBezTo>
                  <a:cubicBezTo>
                    <a:pt x="5080" y="3298"/>
                    <a:pt x="8558" y="1722"/>
                    <a:pt x="12052" y="131"/>
                  </a:cubicBezTo>
                  <a:cubicBezTo>
                    <a:pt x="11575" y="39"/>
                    <a:pt x="11080" y="0"/>
                    <a:pt x="1058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0" name="Google Shape;2249;p11">
              <a:extLst>
                <a:ext uri="{FF2B5EF4-FFF2-40B4-BE49-F238E27FC236}">
                  <a16:creationId xmlns:a16="http://schemas.microsoft.com/office/drawing/2014/main" id="{743535BD-BAAE-E7C5-86F1-67E97C0F7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7575" y="1722250"/>
              <a:ext cx="16600" cy="16100"/>
            </a:xfrm>
            <a:custGeom>
              <a:avLst/>
              <a:gdLst>
                <a:gd name="T0" fmla="*/ 326 w 664"/>
                <a:gd name="T1" fmla="*/ 0 h 644"/>
                <a:gd name="T2" fmla="*/ 317 w 664"/>
                <a:gd name="T3" fmla="*/ 0 h 644"/>
                <a:gd name="T4" fmla="*/ 11 w 664"/>
                <a:gd name="T5" fmla="*/ 337 h 644"/>
                <a:gd name="T6" fmla="*/ 329 w 664"/>
                <a:gd name="T7" fmla="*/ 643 h 644"/>
                <a:gd name="T8" fmla="*/ 347 w 664"/>
                <a:gd name="T9" fmla="*/ 643 h 644"/>
                <a:gd name="T10" fmla="*/ 653 w 664"/>
                <a:gd name="T11" fmla="*/ 307 h 644"/>
                <a:gd name="T12" fmla="*/ 326 w 664"/>
                <a:gd name="T13" fmla="*/ 0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4" h="644" extrusionOk="0">
                  <a:moveTo>
                    <a:pt x="326" y="0"/>
                  </a:moveTo>
                  <a:cubicBezTo>
                    <a:pt x="323" y="0"/>
                    <a:pt x="320" y="0"/>
                    <a:pt x="317" y="0"/>
                  </a:cubicBezTo>
                  <a:cubicBezTo>
                    <a:pt x="141" y="10"/>
                    <a:pt x="1" y="161"/>
                    <a:pt x="11" y="337"/>
                  </a:cubicBezTo>
                  <a:cubicBezTo>
                    <a:pt x="20" y="511"/>
                    <a:pt x="161" y="643"/>
                    <a:pt x="329" y="643"/>
                  </a:cubicBezTo>
                  <a:cubicBezTo>
                    <a:pt x="335" y="643"/>
                    <a:pt x="341" y="643"/>
                    <a:pt x="347" y="643"/>
                  </a:cubicBezTo>
                  <a:cubicBezTo>
                    <a:pt x="528" y="638"/>
                    <a:pt x="663" y="487"/>
                    <a:pt x="653" y="307"/>
                  </a:cubicBezTo>
                  <a:cubicBezTo>
                    <a:pt x="648" y="134"/>
                    <a:pt x="498" y="0"/>
                    <a:pt x="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1" name="Google Shape;2250;p11">
              <a:extLst>
                <a:ext uri="{FF2B5EF4-FFF2-40B4-BE49-F238E27FC236}">
                  <a16:creationId xmlns:a16="http://schemas.microsoft.com/office/drawing/2014/main" id="{01FF9E00-A12A-694F-1C02-6CF73C6FE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875" y="1775575"/>
              <a:ext cx="16575" cy="16100"/>
            </a:xfrm>
            <a:custGeom>
              <a:avLst/>
              <a:gdLst>
                <a:gd name="T0" fmla="*/ 326 w 663"/>
                <a:gd name="T1" fmla="*/ 1 h 644"/>
                <a:gd name="T2" fmla="*/ 317 w 663"/>
                <a:gd name="T3" fmla="*/ 1 h 644"/>
                <a:gd name="T4" fmla="*/ 10 w 663"/>
                <a:gd name="T5" fmla="*/ 337 h 644"/>
                <a:gd name="T6" fmla="*/ 328 w 663"/>
                <a:gd name="T7" fmla="*/ 644 h 644"/>
                <a:gd name="T8" fmla="*/ 347 w 663"/>
                <a:gd name="T9" fmla="*/ 643 h 644"/>
                <a:gd name="T10" fmla="*/ 653 w 663"/>
                <a:gd name="T11" fmla="*/ 307 h 644"/>
                <a:gd name="T12" fmla="*/ 326 w 663"/>
                <a:gd name="T13" fmla="*/ 1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3" h="644" extrusionOk="0">
                  <a:moveTo>
                    <a:pt x="326" y="1"/>
                  </a:moveTo>
                  <a:cubicBezTo>
                    <a:pt x="323" y="1"/>
                    <a:pt x="320" y="1"/>
                    <a:pt x="317" y="1"/>
                  </a:cubicBezTo>
                  <a:cubicBezTo>
                    <a:pt x="141" y="11"/>
                    <a:pt x="0" y="161"/>
                    <a:pt x="10" y="337"/>
                  </a:cubicBezTo>
                  <a:cubicBezTo>
                    <a:pt x="20" y="511"/>
                    <a:pt x="161" y="644"/>
                    <a:pt x="328" y="644"/>
                  </a:cubicBezTo>
                  <a:cubicBezTo>
                    <a:pt x="334" y="644"/>
                    <a:pt x="341" y="643"/>
                    <a:pt x="347" y="643"/>
                  </a:cubicBezTo>
                  <a:cubicBezTo>
                    <a:pt x="527" y="638"/>
                    <a:pt x="663" y="488"/>
                    <a:pt x="653" y="307"/>
                  </a:cubicBezTo>
                  <a:cubicBezTo>
                    <a:pt x="643" y="134"/>
                    <a:pt x="498" y="1"/>
                    <a:pt x="3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2" name="Google Shape;2251;p11">
              <a:extLst>
                <a:ext uri="{FF2B5EF4-FFF2-40B4-BE49-F238E27FC236}">
                  <a16:creationId xmlns:a16="http://schemas.microsoft.com/office/drawing/2014/main" id="{503CB994-83EF-6E91-026F-D0E88C802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950" y="1755750"/>
              <a:ext cx="16450" cy="16100"/>
            </a:xfrm>
            <a:custGeom>
              <a:avLst/>
              <a:gdLst>
                <a:gd name="T0" fmla="*/ 321 w 658"/>
                <a:gd name="T1" fmla="*/ 0 h 644"/>
                <a:gd name="T2" fmla="*/ 311 w 658"/>
                <a:gd name="T3" fmla="*/ 1 h 644"/>
                <a:gd name="T4" fmla="*/ 5 w 658"/>
                <a:gd name="T5" fmla="*/ 337 h 644"/>
                <a:gd name="T6" fmla="*/ 323 w 658"/>
                <a:gd name="T7" fmla="*/ 644 h 644"/>
                <a:gd name="T8" fmla="*/ 342 w 658"/>
                <a:gd name="T9" fmla="*/ 643 h 644"/>
                <a:gd name="T10" fmla="*/ 648 w 658"/>
                <a:gd name="T11" fmla="*/ 307 h 644"/>
                <a:gd name="T12" fmla="*/ 321 w 658"/>
                <a:gd name="T13" fmla="*/ 0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8" h="644" extrusionOk="0">
                  <a:moveTo>
                    <a:pt x="321" y="0"/>
                  </a:moveTo>
                  <a:cubicBezTo>
                    <a:pt x="318" y="0"/>
                    <a:pt x="315" y="1"/>
                    <a:pt x="311" y="1"/>
                  </a:cubicBezTo>
                  <a:cubicBezTo>
                    <a:pt x="136" y="11"/>
                    <a:pt x="0" y="161"/>
                    <a:pt x="5" y="337"/>
                  </a:cubicBezTo>
                  <a:cubicBezTo>
                    <a:pt x="15" y="511"/>
                    <a:pt x="156" y="644"/>
                    <a:pt x="323" y="644"/>
                  </a:cubicBezTo>
                  <a:cubicBezTo>
                    <a:pt x="329" y="644"/>
                    <a:pt x="335" y="643"/>
                    <a:pt x="342" y="643"/>
                  </a:cubicBezTo>
                  <a:cubicBezTo>
                    <a:pt x="522" y="638"/>
                    <a:pt x="658" y="487"/>
                    <a:pt x="648" y="307"/>
                  </a:cubicBezTo>
                  <a:cubicBezTo>
                    <a:pt x="643" y="134"/>
                    <a:pt x="497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3" name="Google Shape;2252;p11">
              <a:extLst>
                <a:ext uri="{FF2B5EF4-FFF2-40B4-BE49-F238E27FC236}">
                  <a16:creationId xmlns:a16="http://schemas.microsoft.com/office/drawing/2014/main" id="{FC5F8B0B-2C8C-940C-9970-168CD93C166B}"/>
                </a:ext>
              </a:extLst>
            </p:cNvPr>
            <p:cNvSpPr/>
            <p:nvPr/>
          </p:nvSpPr>
          <p:spPr>
            <a:xfrm>
              <a:off x="1724368" y="1696006"/>
              <a:ext cx="55851" cy="54479"/>
            </a:xfrm>
            <a:custGeom>
              <a:avLst/>
              <a:gdLst/>
              <a:ahLst/>
              <a:cxnLst/>
              <a:rect l="l" t="t" r="r" b="b"/>
              <a:pathLst>
                <a:path w="2235" h="2180" extrusionOk="0">
                  <a:moveTo>
                    <a:pt x="1110" y="1"/>
                  </a:moveTo>
                  <a:cubicBezTo>
                    <a:pt x="986" y="1"/>
                    <a:pt x="866" y="21"/>
                    <a:pt x="754" y="59"/>
                  </a:cubicBezTo>
                  <a:cubicBezTo>
                    <a:pt x="759" y="69"/>
                    <a:pt x="759" y="74"/>
                    <a:pt x="759" y="89"/>
                  </a:cubicBezTo>
                  <a:cubicBezTo>
                    <a:pt x="809" y="365"/>
                    <a:pt x="628" y="626"/>
                    <a:pt x="352" y="676"/>
                  </a:cubicBezTo>
                  <a:cubicBezTo>
                    <a:pt x="322" y="681"/>
                    <a:pt x="291" y="684"/>
                    <a:pt x="261" y="684"/>
                  </a:cubicBezTo>
                  <a:cubicBezTo>
                    <a:pt x="207" y="684"/>
                    <a:pt x="155" y="675"/>
                    <a:pt x="106" y="656"/>
                  </a:cubicBezTo>
                  <a:cubicBezTo>
                    <a:pt x="56" y="766"/>
                    <a:pt x="26" y="882"/>
                    <a:pt x="16" y="1007"/>
                  </a:cubicBezTo>
                  <a:cubicBezTo>
                    <a:pt x="1" y="1203"/>
                    <a:pt x="41" y="1394"/>
                    <a:pt x="121" y="1559"/>
                  </a:cubicBezTo>
                  <a:cubicBezTo>
                    <a:pt x="282" y="1901"/>
                    <a:pt x="618" y="2147"/>
                    <a:pt x="1020" y="2177"/>
                  </a:cubicBezTo>
                  <a:cubicBezTo>
                    <a:pt x="1048" y="2179"/>
                    <a:pt x="1075" y="2180"/>
                    <a:pt x="1103" y="2180"/>
                  </a:cubicBezTo>
                  <a:cubicBezTo>
                    <a:pt x="1665" y="2180"/>
                    <a:pt x="2146" y="1747"/>
                    <a:pt x="2189" y="1173"/>
                  </a:cubicBezTo>
                  <a:cubicBezTo>
                    <a:pt x="2234" y="576"/>
                    <a:pt x="1788" y="49"/>
                    <a:pt x="1185" y="3"/>
                  </a:cubicBezTo>
                  <a:cubicBezTo>
                    <a:pt x="1160" y="2"/>
                    <a:pt x="1135" y="1"/>
                    <a:pt x="1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74" name="Google Shape;2253;p11">
              <a:extLst>
                <a:ext uri="{FF2B5EF4-FFF2-40B4-BE49-F238E27FC236}">
                  <a16:creationId xmlns:a16="http://schemas.microsoft.com/office/drawing/2014/main" id="{3F4A690F-9422-3F6D-9C2B-501B3D5396B8}"/>
                </a:ext>
              </a:extLst>
            </p:cNvPr>
            <p:cNvSpPr/>
            <p:nvPr/>
          </p:nvSpPr>
          <p:spPr>
            <a:xfrm>
              <a:off x="1727066" y="1697354"/>
              <a:ext cx="17538" cy="15643"/>
            </a:xfrm>
            <a:custGeom>
              <a:avLst/>
              <a:gdLst/>
              <a:ahLst/>
              <a:cxnLst/>
              <a:rect l="l" t="t" r="r" b="b"/>
              <a:pathLst>
                <a:path w="703" h="627" extrusionOk="0">
                  <a:moveTo>
                    <a:pt x="648" y="1"/>
                  </a:moveTo>
                  <a:cubicBezTo>
                    <a:pt x="357" y="101"/>
                    <a:pt x="121" y="317"/>
                    <a:pt x="0" y="598"/>
                  </a:cubicBezTo>
                  <a:cubicBezTo>
                    <a:pt x="49" y="617"/>
                    <a:pt x="101" y="626"/>
                    <a:pt x="155" y="626"/>
                  </a:cubicBezTo>
                  <a:cubicBezTo>
                    <a:pt x="185" y="626"/>
                    <a:pt x="216" y="623"/>
                    <a:pt x="246" y="618"/>
                  </a:cubicBezTo>
                  <a:cubicBezTo>
                    <a:pt x="522" y="568"/>
                    <a:pt x="703" y="307"/>
                    <a:pt x="653" y="31"/>
                  </a:cubicBezTo>
                  <a:cubicBezTo>
                    <a:pt x="653" y="16"/>
                    <a:pt x="653" y="11"/>
                    <a:pt x="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75" name="Google Shape;2254;p11">
              <a:extLst>
                <a:ext uri="{FF2B5EF4-FFF2-40B4-BE49-F238E27FC236}">
                  <a16:creationId xmlns:a16="http://schemas.microsoft.com/office/drawing/2014/main" id="{D533887A-D107-F9D0-09A3-3D2B0DBC5FA2}"/>
                </a:ext>
              </a:extLst>
            </p:cNvPr>
            <p:cNvSpPr/>
            <p:nvPr/>
          </p:nvSpPr>
          <p:spPr>
            <a:xfrm>
              <a:off x="1717083" y="1687645"/>
              <a:ext cx="26172" cy="24812"/>
            </a:xfrm>
            <a:custGeom>
              <a:avLst/>
              <a:gdLst/>
              <a:ahLst/>
              <a:cxnLst/>
              <a:rect l="l" t="t" r="r" b="b"/>
              <a:pathLst>
                <a:path w="1045" h="987" extrusionOk="0">
                  <a:moveTo>
                    <a:pt x="549" y="1"/>
                  </a:moveTo>
                  <a:cubicBezTo>
                    <a:pt x="520" y="1"/>
                    <a:pt x="491" y="3"/>
                    <a:pt x="463" y="8"/>
                  </a:cubicBezTo>
                  <a:cubicBezTo>
                    <a:pt x="186" y="58"/>
                    <a:pt x="1" y="324"/>
                    <a:pt x="51" y="600"/>
                  </a:cubicBezTo>
                  <a:cubicBezTo>
                    <a:pt x="86" y="791"/>
                    <a:pt x="222" y="937"/>
                    <a:pt x="397" y="987"/>
                  </a:cubicBezTo>
                  <a:cubicBezTo>
                    <a:pt x="518" y="706"/>
                    <a:pt x="754" y="490"/>
                    <a:pt x="1045" y="390"/>
                  </a:cubicBezTo>
                  <a:cubicBezTo>
                    <a:pt x="991" y="157"/>
                    <a:pt x="779" y="1"/>
                    <a:pt x="5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76" name="Google Shape;2255;p11">
              <a:extLst>
                <a:ext uri="{FF2B5EF4-FFF2-40B4-BE49-F238E27FC236}">
                  <a16:creationId xmlns:a16="http://schemas.microsoft.com/office/drawing/2014/main" id="{D5CC6534-64EB-A348-B26C-D13C1640998E}"/>
                </a:ext>
              </a:extLst>
            </p:cNvPr>
            <p:cNvSpPr/>
            <p:nvPr/>
          </p:nvSpPr>
          <p:spPr>
            <a:xfrm>
              <a:off x="2035732" y="1727021"/>
              <a:ext cx="152444" cy="4585"/>
            </a:xfrm>
            <a:custGeom>
              <a:avLst/>
              <a:gdLst/>
              <a:ahLst/>
              <a:cxnLst/>
              <a:rect l="l" t="t" r="r" b="b"/>
              <a:pathLst>
                <a:path w="6100" h="176" fill="none" extrusionOk="0">
                  <a:moveTo>
                    <a:pt x="6099" y="65"/>
                  </a:moveTo>
                  <a:cubicBezTo>
                    <a:pt x="4061" y="176"/>
                    <a:pt x="2024" y="166"/>
                    <a:pt x="1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77" name="Google Shape;2256;p11">
              <a:extLst>
                <a:ext uri="{FF2B5EF4-FFF2-40B4-BE49-F238E27FC236}">
                  <a16:creationId xmlns:a16="http://schemas.microsoft.com/office/drawing/2014/main" id="{2D9E5ACF-5C48-CA76-2784-69C9BE4B8D4E}"/>
                </a:ext>
              </a:extLst>
            </p:cNvPr>
            <p:cNvSpPr/>
            <p:nvPr/>
          </p:nvSpPr>
          <p:spPr>
            <a:xfrm>
              <a:off x="2059745" y="1804425"/>
              <a:ext cx="66374" cy="87383"/>
            </a:xfrm>
            <a:custGeom>
              <a:avLst/>
              <a:gdLst/>
              <a:ahLst/>
              <a:cxnLst/>
              <a:rect l="l" t="t" r="r" b="b"/>
              <a:pathLst>
                <a:path w="2656" h="3499" fill="none" extrusionOk="0">
                  <a:moveTo>
                    <a:pt x="2656" y="3499"/>
                  </a:moveTo>
                  <a:cubicBezTo>
                    <a:pt x="2234" y="2751"/>
                    <a:pt x="1757" y="2028"/>
                    <a:pt x="1230" y="1370"/>
                  </a:cubicBezTo>
                  <a:cubicBezTo>
                    <a:pt x="844" y="878"/>
                    <a:pt x="432" y="422"/>
                    <a:pt x="1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78" name="Google Shape;2257;p11">
              <a:extLst>
                <a:ext uri="{FF2B5EF4-FFF2-40B4-BE49-F238E27FC236}">
                  <a16:creationId xmlns:a16="http://schemas.microsoft.com/office/drawing/2014/main" id="{CA8E06B1-A113-8CF5-C0DF-F93014B013D8}"/>
                </a:ext>
              </a:extLst>
            </p:cNvPr>
            <p:cNvSpPr/>
            <p:nvPr/>
          </p:nvSpPr>
          <p:spPr>
            <a:xfrm>
              <a:off x="1970707" y="1797143"/>
              <a:ext cx="70421" cy="104643"/>
            </a:xfrm>
            <a:custGeom>
              <a:avLst/>
              <a:gdLst/>
              <a:ahLst/>
              <a:cxnLst/>
              <a:rect l="l" t="t" r="r" b="b"/>
              <a:pathLst>
                <a:path w="2822" h="4183" fill="none" extrusionOk="0">
                  <a:moveTo>
                    <a:pt x="1" y="1"/>
                  </a:moveTo>
                  <a:cubicBezTo>
                    <a:pt x="232" y="573"/>
                    <a:pt x="508" y="1130"/>
                    <a:pt x="824" y="1662"/>
                  </a:cubicBezTo>
                  <a:cubicBezTo>
                    <a:pt x="1376" y="2581"/>
                    <a:pt x="2049" y="3429"/>
                    <a:pt x="2822" y="4182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79" name="Google Shape;2258;p11">
              <a:extLst>
                <a:ext uri="{FF2B5EF4-FFF2-40B4-BE49-F238E27FC236}">
                  <a16:creationId xmlns:a16="http://schemas.microsoft.com/office/drawing/2014/main" id="{D215609B-E256-FA68-83F2-8891A9771217}"/>
                </a:ext>
              </a:extLst>
            </p:cNvPr>
            <p:cNvSpPr/>
            <p:nvPr/>
          </p:nvSpPr>
          <p:spPr>
            <a:xfrm>
              <a:off x="2090504" y="1788513"/>
              <a:ext cx="301380" cy="50164"/>
            </a:xfrm>
            <a:custGeom>
              <a:avLst/>
              <a:gdLst/>
              <a:ahLst/>
              <a:cxnLst/>
              <a:rect l="l" t="t" r="r" b="b"/>
              <a:pathLst>
                <a:path w="12052" h="2004" fill="none" extrusionOk="0">
                  <a:moveTo>
                    <a:pt x="0" y="2003"/>
                  </a:moveTo>
                  <a:cubicBezTo>
                    <a:pt x="2736" y="1682"/>
                    <a:pt x="5436" y="844"/>
                    <a:pt x="8167" y="352"/>
                  </a:cubicBezTo>
                  <a:cubicBezTo>
                    <a:pt x="9432" y="126"/>
                    <a:pt x="10802" y="1"/>
                    <a:pt x="12052" y="242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80" name="Google Shape;2259;p11">
              <a:extLst>
                <a:ext uri="{FF2B5EF4-FFF2-40B4-BE49-F238E27FC236}">
                  <a16:creationId xmlns:a16="http://schemas.microsoft.com/office/drawing/2014/main" id="{FB78F487-7D48-1A3F-2050-7D4660310F19}"/>
                </a:ext>
              </a:extLst>
            </p:cNvPr>
            <p:cNvSpPr/>
            <p:nvPr/>
          </p:nvSpPr>
          <p:spPr>
            <a:xfrm>
              <a:off x="1676881" y="1755070"/>
              <a:ext cx="314331" cy="83877"/>
            </a:xfrm>
            <a:custGeom>
              <a:avLst/>
              <a:gdLst/>
              <a:ahLst/>
              <a:cxnLst/>
              <a:rect l="l" t="t" r="r" b="b"/>
              <a:pathLst>
                <a:path w="12579" h="3354" fill="none" extrusionOk="0">
                  <a:moveTo>
                    <a:pt x="1" y="196"/>
                  </a:moveTo>
                  <a:cubicBezTo>
                    <a:pt x="11" y="191"/>
                    <a:pt x="21" y="191"/>
                    <a:pt x="31" y="191"/>
                  </a:cubicBezTo>
                  <a:cubicBezTo>
                    <a:pt x="1195" y="0"/>
                    <a:pt x="2385" y="302"/>
                    <a:pt x="3509" y="658"/>
                  </a:cubicBezTo>
                  <a:cubicBezTo>
                    <a:pt x="6526" y="1602"/>
                    <a:pt x="9467" y="2947"/>
                    <a:pt x="12579" y="335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81" name="Google Shape;2260;p11">
              <a:extLst>
                <a:ext uri="{FF2B5EF4-FFF2-40B4-BE49-F238E27FC236}">
                  <a16:creationId xmlns:a16="http://schemas.microsoft.com/office/drawing/2014/main" id="{0705EA1A-5F7B-BF98-2644-94C12748CA6F}"/>
                </a:ext>
              </a:extLst>
            </p:cNvPr>
            <p:cNvSpPr/>
            <p:nvPr/>
          </p:nvSpPr>
          <p:spPr>
            <a:xfrm>
              <a:off x="1877082" y="1750755"/>
              <a:ext cx="16728" cy="32903"/>
            </a:xfrm>
            <a:custGeom>
              <a:avLst/>
              <a:gdLst/>
              <a:ahLst/>
              <a:cxnLst/>
              <a:rect l="l" t="t" r="r" b="b"/>
              <a:pathLst>
                <a:path w="663" h="1316" fill="none" extrusionOk="0">
                  <a:moveTo>
                    <a:pt x="0" y="1316"/>
                  </a:moveTo>
                  <a:cubicBezTo>
                    <a:pt x="221" y="874"/>
                    <a:pt x="442" y="438"/>
                    <a:pt x="663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82" name="Google Shape;2261;p11">
              <a:extLst>
                <a:ext uri="{FF2B5EF4-FFF2-40B4-BE49-F238E27FC236}">
                  <a16:creationId xmlns:a16="http://schemas.microsoft.com/office/drawing/2014/main" id="{6D6437EC-A658-C349-DB77-6EC634C844A8}"/>
                </a:ext>
              </a:extLst>
            </p:cNvPr>
            <p:cNvSpPr/>
            <p:nvPr/>
          </p:nvSpPr>
          <p:spPr>
            <a:xfrm>
              <a:off x="1897588" y="1756418"/>
              <a:ext cx="21045" cy="38567"/>
            </a:xfrm>
            <a:custGeom>
              <a:avLst/>
              <a:gdLst/>
              <a:ahLst/>
              <a:cxnLst/>
              <a:rect l="l" t="t" r="r" b="b"/>
              <a:pathLst>
                <a:path w="844" h="1542" fill="none" extrusionOk="0">
                  <a:moveTo>
                    <a:pt x="1" y="1542"/>
                  </a:moveTo>
                  <a:cubicBezTo>
                    <a:pt x="282" y="1030"/>
                    <a:pt x="563" y="518"/>
                    <a:pt x="844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83" name="Google Shape;2262;p11">
              <a:extLst>
                <a:ext uri="{FF2B5EF4-FFF2-40B4-BE49-F238E27FC236}">
                  <a16:creationId xmlns:a16="http://schemas.microsoft.com/office/drawing/2014/main" id="{2DBF35B6-A606-6AD0-E0E6-A6E63A00B570}"/>
                </a:ext>
              </a:extLst>
            </p:cNvPr>
            <p:cNvSpPr/>
            <p:nvPr/>
          </p:nvSpPr>
          <p:spPr>
            <a:xfrm>
              <a:off x="2030605" y="1855937"/>
              <a:ext cx="65295" cy="63649"/>
            </a:xfrm>
            <a:custGeom>
              <a:avLst/>
              <a:gdLst/>
              <a:ahLst/>
              <a:cxnLst/>
              <a:rect l="l" t="t" r="r" b="b"/>
              <a:pathLst>
                <a:path w="2617" h="2546" fill="none" extrusionOk="0">
                  <a:moveTo>
                    <a:pt x="1" y="1"/>
                  </a:moveTo>
                  <a:cubicBezTo>
                    <a:pt x="468" y="648"/>
                    <a:pt x="1005" y="1241"/>
                    <a:pt x="1607" y="1763"/>
                  </a:cubicBezTo>
                  <a:cubicBezTo>
                    <a:pt x="1928" y="2044"/>
                    <a:pt x="2265" y="2305"/>
                    <a:pt x="2616" y="254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84" name="Google Shape;2263;p11">
              <a:extLst>
                <a:ext uri="{FF2B5EF4-FFF2-40B4-BE49-F238E27FC236}">
                  <a16:creationId xmlns:a16="http://schemas.microsoft.com/office/drawing/2014/main" id="{D002EEE6-1B00-54F2-87FC-D79B2D381E24}"/>
                </a:ext>
              </a:extLst>
            </p:cNvPr>
            <p:cNvSpPr/>
            <p:nvPr/>
          </p:nvSpPr>
          <p:spPr>
            <a:xfrm>
              <a:off x="1666628" y="1722976"/>
              <a:ext cx="74468" cy="28049"/>
            </a:xfrm>
            <a:custGeom>
              <a:avLst/>
              <a:gdLst/>
              <a:ahLst/>
              <a:cxnLst/>
              <a:rect l="l" t="t" r="r" b="b"/>
              <a:pathLst>
                <a:path w="2983" h="1125" fill="none" extrusionOk="0">
                  <a:moveTo>
                    <a:pt x="1" y="1090"/>
                  </a:moveTo>
                  <a:cubicBezTo>
                    <a:pt x="789" y="1125"/>
                    <a:pt x="1793" y="929"/>
                    <a:pt x="2435" y="477"/>
                  </a:cubicBezTo>
                  <a:cubicBezTo>
                    <a:pt x="2631" y="342"/>
                    <a:pt x="2812" y="186"/>
                    <a:pt x="2972" y="16"/>
                  </a:cubicBezTo>
                  <a:cubicBezTo>
                    <a:pt x="2977" y="11"/>
                    <a:pt x="2982" y="6"/>
                    <a:pt x="2982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85" name="Google Shape;2264;p11">
              <a:extLst>
                <a:ext uri="{FF2B5EF4-FFF2-40B4-BE49-F238E27FC236}">
                  <a16:creationId xmlns:a16="http://schemas.microsoft.com/office/drawing/2014/main" id="{941EF55C-BD87-A6B3-0331-1B441A3E7243}"/>
                </a:ext>
              </a:extLst>
            </p:cNvPr>
            <p:cNvSpPr/>
            <p:nvPr/>
          </p:nvSpPr>
          <p:spPr>
            <a:xfrm>
              <a:off x="1730574" y="1716233"/>
              <a:ext cx="21855" cy="23464"/>
            </a:xfrm>
            <a:custGeom>
              <a:avLst/>
              <a:gdLst/>
              <a:ahLst/>
              <a:cxnLst/>
              <a:rect l="l" t="t" r="r" b="b"/>
              <a:pathLst>
                <a:path w="875" h="930" fill="none" extrusionOk="0">
                  <a:moveTo>
                    <a:pt x="1" y="1"/>
                  </a:moveTo>
                  <a:cubicBezTo>
                    <a:pt x="151" y="71"/>
                    <a:pt x="292" y="166"/>
                    <a:pt x="412" y="282"/>
                  </a:cubicBezTo>
                  <a:cubicBezTo>
                    <a:pt x="613" y="457"/>
                    <a:pt x="774" y="683"/>
                    <a:pt x="874" y="929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sp>
        <p:nvSpPr>
          <p:cNvPr id="2265" name="Google Shape;2265;p11"/>
          <p:cNvSpPr txBox="1">
            <a:spLocks noGrp="1"/>
          </p:cNvSpPr>
          <p:nvPr>
            <p:ph type="title"/>
          </p:nvPr>
        </p:nvSpPr>
        <p:spPr>
          <a:xfrm>
            <a:off x="2568000" y="2950776"/>
            <a:ext cx="13152000" cy="245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66" name="Google Shape;2266;p11"/>
          <p:cNvSpPr txBox="1">
            <a:spLocks noGrp="1"/>
          </p:cNvSpPr>
          <p:nvPr>
            <p:ph type="subTitle" idx="1"/>
          </p:nvPr>
        </p:nvSpPr>
        <p:spPr>
          <a:xfrm>
            <a:off x="2568000" y="5409443"/>
            <a:ext cx="13152000" cy="102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617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76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69;p13">
            <a:extLst>
              <a:ext uri="{FF2B5EF4-FFF2-40B4-BE49-F238E27FC236}">
                <a16:creationId xmlns:a16="http://schemas.microsoft.com/office/drawing/2014/main" id="{50CEA98D-0E31-DBE6-55B0-A2561280955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624763" y="0"/>
            <a:ext cx="5754687" cy="10287000"/>
            <a:chOff x="6536175" y="0"/>
            <a:chExt cx="2440158" cy="4362437"/>
          </a:xfrm>
        </p:grpSpPr>
        <p:sp>
          <p:nvSpPr>
            <p:cNvPr id="3" name="Google Shape;2270;p13">
              <a:extLst>
                <a:ext uri="{FF2B5EF4-FFF2-40B4-BE49-F238E27FC236}">
                  <a16:creationId xmlns:a16="http://schemas.microsoft.com/office/drawing/2014/main" id="{DBB59976-427D-333A-5F99-89DDC066C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6175" y="0"/>
              <a:ext cx="2229678" cy="4362437"/>
            </a:xfrm>
            <a:custGeom>
              <a:avLst/>
              <a:gdLst>
                <a:gd name="T0" fmla="*/ 59254 w 64279"/>
                <a:gd name="T1" fmla="*/ 0 h 119339"/>
                <a:gd name="T2" fmla="*/ 1 w 64279"/>
                <a:gd name="T3" fmla="*/ 119339 h 119339"/>
                <a:gd name="T4" fmla="*/ 19265 w 64279"/>
                <a:gd name="T5" fmla="*/ 119339 h 119339"/>
                <a:gd name="T6" fmla="*/ 64278 w 64279"/>
                <a:gd name="T7" fmla="*/ 0 h 119339"/>
                <a:gd name="T8" fmla="*/ 59254 w 64279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79" h="119339" extrusionOk="0">
                  <a:moveTo>
                    <a:pt x="59254" y="0"/>
                  </a:moveTo>
                  <a:cubicBezTo>
                    <a:pt x="59043" y="628"/>
                    <a:pt x="1" y="119339"/>
                    <a:pt x="1" y="119339"/>
                  </a:cubicBezTo>
                  <a:lnTo>
                    <a:pt x="19265" y="119339"/>
                  </a:lnTo>
                  <a:lnTo>
                    <a:pt x="64278" y="0"/>
                  </a:lnTo>
                  <a:lnTo>
                    <a:pt x="5925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" name="Google Shape;2271;p13">
              <a:extLst>
                <a:ext uri="{FF2B5EF4-FFF2-40B4-BE49-F238E27FC236}">
                  <a16:creationId xmlns:a16="http://schemas.microsoft.com/office/drawing/2014/main" id="{D2E09978-4B70-978D-9C9C-ECACCD16E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842" y="0"/>
              <a:ext cx="1590491" cy="4362437"/>
            </a:xfrm>
            <a:custGeom>
              <a:avLst/>
              <a:gdLst>
                <a:gd name="T0" fmla="*/ 42504 w 45852"/>
                <a:gd name="T1" fmla="*/ 0 h 119339"/>
                <a:gd name="T2" fmla="*/ 0 w 45852"/>
                <a:gd name="T3" fmla="*/ 119339 h 119339"/>
                <a:gd name="T4" fmla="*/ 10054 w 45852"/>
                <a:gd name="T5" fmla="*/ 119339 h 119339"/>
                <a:gd name="T6" fmla="*/ 45852 w 45852"/>
                <a:gd name="T7" fmla="*/ 0 h 119339"/>
                <a:gd name="T8" fmla="*/ 42504 w 45852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852" h="119339" extrusionOk="0">
                  <a:moveTo>
                    <a:pt x="42504" y="0"/>
                  </a:moveTo>
                  <a:lnTo>
                    <a:pt x="0" y="119339"/>
                  </a:lnTo>
                  <a:lnTo>
                    <a:pt x="10054" y="119339"/>
                  </a:lnTo>
                  <a:lnTo>
                    <a:pt x="45852" y="0"/>
                  </a:lnTo>
                  <a:lnTo>
                    <a:pt x="4250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5" name="Google Shape;2272;p13">
            <a:extLst>
              <a:ext uri="{FF2B5EF4-FFF2-40B4-BE49-F238E27FC236}">
                <a16:creationId xmlns:a16="http://schemas.microsoft.com/office/drawing/2014/main" id="{9D3BF406-5B12-7DC6-AE0F-124FFFD724DD}"/>
              </a:ext>
            </a:extLst>
          </p:cNvPr>
          <p:cNvSpPr>
            <a:spLocks/>
          </p:cNvSpPr>
          <p:nvPr/>
        </p:nvSpPr>
        <p:spPr bwMode="auto">
          <a:xfrm flipH="1">
            <a:off x="5891213" y="0"/>
            <a:ext cx="11444287" cy="11515725"/>
          </a:xfrm>
          <a:custGeom>
            <a:avLst/>
            <a:gdLst>
              <a:gd name="T0" fmla="*/ 1 w 14668"/>
              <a:gd name="T1" fmla="*/ 0 h 26071"/>
              <a:gd name="T2" fmla="*/ 1 w 14668"/>
              <a:gd name="T3" fmla="*/ 26070 h 26071"/>
              <a:gd name="T4" fmla="*/ 14667 w 14668"/>
              <a:gd name="T5" fmla="*/ 26070 h 26071"/>
              <a:gd name="T6" fmla="*/ 14667 w 14668"/>
              <a:gd name="T7" fmla="*/ 22898 h 26071"/>
              <a:gd name="T8" fmla="*/ 11589 w 14668"/>
              <a:gd name="T9" fmla="*/ 23466 h 26071"/>
              <a:gd name="T10" fmla="*/ 3078 w 14668"/>
              <a:gd name="T11" fmla="*/ 13592 h 26071"/>
              <a:gd name="T12" fmla="*/ 4684 w 14668"/>
              <a:gd name="T13" fmla="*/ 10430 h 26071"/>
              <a:gd name="T14" fmla="*/ 6882 w 14668"/>
              <a:gd name="T15" fmla="*/ 4618 h 26071"/>
              <a:gd name="T16" fmla="*/ 5979 w 14668"/>
              <a:gd name="T17" fmla="*/ 0 h 26071"/>
              <a:gd name="T18" fmla="*/ 1 w 14668"/>
              <a:gd name="T19" fmla="*/ 0 h 26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68" h="26071" extrusionOk="0">
                <a:moveTo>
                  <a:pt x="1" y="0"/>
                </a:moveTo>
                <a:lnTo>
                  <a:pt x="1" y="26070"/>
                </a:lnTo>
                <a:lnTo>
                  <a:pt x="14667" y="26070"/>
                </a:lnTo>
                <a:lnTo>
                  <a:pt x="14667" y="22898"/>
                </a:lnTo>
                <a:cubicBezTo>
                  <a:pt x="13671" y="23286"/>
                  <a:pt x="12628" y="23466"/>
                  <a:pt x="11589" y="23466"/>
                </a:cubicBezTo>
                <a:cubicBezTo>
                  <a:pt x="6380" y="23466"/>
                  <a:pt x="1307" y="18950"/>
                  <a:pt x="3078" y="13592"/>
                </a:cubicBezTo>
                <a:cubicBezTo>
                  <a:pt x="3449" y="12478"/>
                  <a:pt x="4091" y="11459"/>
                  <a:pt x="4684" y="10430"/>
                </a:cubicBezTo>
                <a:cubicBezTo>
                  <a:pt x="5733" y="8603"/>
                  <a:pt x="6646" y="6671"/>
                  <a:pt x="6882" y="4618"/>
                </a:cubicBezTo>
                <a:cubicBezTo>
                  <a:pt x="7063" y="3042"/>
                  <a:pt x="6797" y="1381"/>
                  <a:pt x="5979" y="0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6" name="Google Shape;2273;p13">
            <a:extLst>
              <a:ext uri="{FF2B5EF4-FFF2-40B4-BE49-F238E27FC236}">
                <a16:creationId xmlns:a16="http://schemas.microsoft.com/office/drawing/2014/main" id="{629982CD-1523-F00B-9A9A-9D2C5F1F8EBE}"/>
              </a:ext>
            </a:extLst>
          </p:cNvPr>
          <p:cNvSpPr/>
          <p:nvPr/>
        </p:nvSpPr>
        <p:spPr>
          <a:xfrm>
            <a:off x="5588000" y="8948738"/>
            <a:ext cx="12050713" cy="1543050"/>
          </a:xfrm>
          <a:custGeom>
            <a:avLst/>
            <a:gdLst/>
            <a:ahLst/>
            <a:cxnLst/>
            <a:rect l="l" t="t" r="r" b="b"/>
            <a:pathLst>
              <a:path w="71325" h="21506" extrusionOk="0">
                <a:moveTo>
                  <a:pt x="66486" y="1"/>
                </a:moveTo>
                <a:cubicBezTo>
                  <a:pt x="57639" y="1"/>
                  <a:pt x="48667" y="1874"/>
                  <a:pt x="39989" y="3894"/>
                </a:cubicBezTo>
                <a:cubicBezTo>
                  <a:pt x="33911" y="5309"/>
                  <a:pt x="27832" y="6780"/>
                  <a:pt x="21658" y="7743"/>
                </a:cubicBezTo>
                <a:cubicBezTo>
                  <a:pt x="17551" y="8389"/>
                  <a:pt x="13389" y="8805"/>
                  <a:pt x="9228" y="8805"/>
                </a:cubicBezTo>
                <a:cubicBezTo>
                  <a:pt x="7182" y="8805"/>
                  <a:pt x="5136" y="8705"/>
                  <a:pt x="3097" y="8481"/>
                </a:cubicBezTo>
                <a:cubicBezTo>
                  <a:pt x="2058" y="8366"/>
                  <a:pt x="1029" y="8230"/>
                  <a:pt x="0" y="8050"/>
                </a:cubicBezTo>
                <a:lnTo>
                  <a:pt x="0" y="8050"/>
                </a:lnTo>
                <a:cubicBezTo>
                  <a:pt x="8438" y="12356"/>
                  <a:pt x="16850" y="16788"/>
                  <a:pt x="25985" y="19192"/>
                </a:cubicBezTo>
                <a:cubicBezTo>
                  <a:pt x="32371" y="20871"/>
                  <a:pt x="38900" y="21505"/>
                  <a:pt x="45482" y="21505"/>
                </a:cubicBezTo>
                <a:cubicBezTo>
                  <a:pt x="54073" y="21505"/>
                  <a:pt x="62753" y="20425"/>
                  <a:pt x="71325" y="19177"/>
                </a:cubicBezTo>
                <a:lnTo>
                  <a:pt x="71325" y="199"/>
                </a:lnTo>
                <a:cubicBezTo>
                  <a:pt x="69718" y="64"/>
                  <a:pt x="68104" y="1"/>
                  <a:pt x="6648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sp>
        <p:nvSpPr>
          <p:cNvPr id="7" name="Google Shape;2274;p13">
            <a:extLst>
              <a:ext uri="{FF2B5EF4-FFF2-40B4-BE49-F238E27FC236}">
                <a16:creationId xmlns:a16="http://schemas.microsoft.com/office/drawing/2014/main" id="{547E9E3A-2497-7C15-2E05-F28A66DC8608}"/>
              </a:ext>
            </a:extLst>
          </p:cNvPr>
          <p:cNvSpPr/>
          <p:nvPr/>
        </p:nvSpPr>
        <p:spPr>
          <a:xfrm flipH="1">
            <a:off x="7878763" y="0"/>
            <a:ext cx="9942512" cy="11083925"/>
          </a:xfrm>
          <a:custGeom>
            <a:avLst/>
            <a:gdLst/>
            <a:ahLst/>
            <a:cxnLst/>
            <a:rect l="l" t="t" r="r" b="b"/>
            <a:pathLst>
              <a:path w="14668" h="26071" extrusionOk="0">
                <a:moveTo>
                  <a:pt x="1" y="0"/>
                </a:moveTo>
                <a:lnTo>
                  <a:pt x="1" y="26070"/>
                </a:lnTo>
                <a:lnTo>
                  <a:pt x="14667" y="26070"/>
                </a:lnTo>
                <a:lnTo>
                  <a:pt x="14667" y="22898"/>
                </a:lnTo>
                <a:cubicBezTo>
                  <a:pt x="13671" y="23286"/>
                  <a:pt x="12628" y="23466"/>
                  <a:pt x="11589" y="23466"/>
                </a:cubicBezTo>
                <a:cubicBezTo>
                  <a:pt x="6380" y="23466"/>
                  <a:pt x="1307" y="18950"/>
                  <a:pt x="3078" y="13592"/>
                </a:cubicBezTo>
                <a:cubicBezTo>
                  <a:pt x="3449" y="12478"/>
                  <a:pt x="4091" y="11459"/>
                  <a:pt x="4684" y="10430"/>
                </a:cubicBezTo>
                <a:cubicBezTo>
                  <a:pt x="5733" y="8603"/>
                  <a:pt x="6646" y="6671"/>
                  <a:pt x="6882" y="4618"/>
                </a:cubicBezTo>
                <a:cubicBezTo>
                  <a:pt x="7063" y="3042"/>
                  <a:pt x="6797" y="1381"/>
                  <a:pt x="597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sp>
        <p:nvSpPr>
          <p:cNvPr id="8" name="Google Shape;2275;p13">
            <a:extLst>
              <a:ext uri="{FF2B5EF4-FFF2-40B4-BE49-F238E27FC236}">
                <a16:creationId xmlns:a16="http://schemas.microsoft.com/office/drawing/2014/main" id="{1A1B90AC-352E-DD60-1515-1B7B2B882719}"/>
              </a:ext>
            </a:extLst>
          </p:cNvPr>
          <p:cNvSpPr/>
          <p:nvPr/>
        </p:nvSpPr>
        <p:spPr>
          <a:xfrm flipH="1">
            <a:off x="9144000" y="0"/>
            <a:ext cx="9942513" cy="11515725"/>
          </a:xfrm>
          <a:custGeom>
            <a:avLst/>
            <a:gdLst/>
            <a:ahLst/>
            <a:cxnLst/>
            <a:rect l="l" t="t" r="r" b="b"/>
            <a:pathLst>
              <a:path w="14668" h="26071" extrusionOk="0">
                <a:moveTo>
                  <a:pt x="1" y="0"/>
                </a:moveTo>
                <a:lnTo>
                  <a:pt x="1" y="26070"/>
                </a:lnTo>
                <a:lnTo>
                  <a:pt x="14667" y="26070"/>
                </a:lnTo>
                <a:lnTo>
                  <a:pt x="14667" y="22898"/>
                </a:lnTo>
                <a:cubicBezTo>
                  <a:pt x="13671" y="23286"/>
                  <a:pt x="12628" y="23466"/>
                  <a:pt x="11589" y="23466"/>
                </a:cubicBezTo>
                <a:cubicBezTo>
                  <a:pt x="6380" y="23466"/>
                  <a:pt x="1307" y="18950"/>
                  <a:pt x="3078" y="13592"/>
                </a:cubicBezTo>
                <a:cubicBezTo>
                  <a:pt x="3449" y="12478"/>
                  <a:pt x="4091" y="11459"/>
                  <a:pt x="4684" y="10430"/>
                </a:cubicBezTo>
                <a:cubicBezTo>
                  <a:pt x="5733" y="8603"/>
                  <a:pt x="6646" y="6671"/>
                  <a:pt x="6882" y="4618"/>
                </a:cubicBezTo>
                <a:cubicBezTo>
                  <a:pt x="7063" y="3042"/>
                  <a:pt x="6797" y="1381"/>
                  <a:pt x="597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sp>
        <p:nvSpPr>
          <p:cNvPr id="9" name="Google Shape;2276;p13">
            <a:extLst>
              <a:ext uri="{FF2B5EF4-FFF2-40B4-BE49-F238E27FC236}">
                <a16:creationId xmlns:a16="http://schemas.microsoft.com/office/drawing/2014/main" id="{70F90FA8-522D-9A10-155C-491AA4A64062}"/>
              </a:ext>
            </a:extLst>
          </p:cNvPr>
          <p:cNvSpPr/>
          <p:nvPr/>
        </p:nvSpPr>
        <p:spPr>
          <a:xfrm rot="21452235" flipH="1">
            <a:off x="0" y="9207500"/>
            <a:ext cx="12050713" cy="1543050"/>
          </a:xfrm>
          <a:custGeom>
            <a:avLst/>
            <a:gdLst/>
            <a:ahLst/>
            <a:cxnLst/>
            <a:rect l="l" t="t" r="r" b="b"/>
            <a:pathLst>
              <a:path w="71325" h="21506" extrusionOk="0">
                <a:moveTo>
                  <a:pt x="66486" y="1"/>
                </a:moveTo>
                <a:cubicBezTo>
                  <a:pt x="57639" y="1"/>
                  <a:pt x="48667" y="1874"/>
                  <a:pt x="39989" y="3894"/>
                </a:cubicBezTo>
                <a:cubicBezTo>
                  <a:pt x="33911" y="5309"/>
                  <a:pt x="27832" y="6780"/>
                  <a:pt x="21658" y="7743"/>
                </a:cubicBezTo>
                <a:cubicBezTo>
                  <a:pt x="17551" y="8389"/>
                  <a:pt x="13389" y="8805"/>
                  <a:pt x="9228" y="8805"/>
                </a:cubicBezTo>
                <a:cubicBezTo>
                  <a:pt x="7182" y="8805"/>
                  <a:pt x="5136" y="8705"/>
                  <a:pt x="3097" y="8481"/>
                </a:cubicBezTo>
                <a:cubicBezTo>
                  <a:pt x="2058" y="8366"/>
                  <a:pt x="1029" y="8230"/>
                  <a:pt x="0" y="8050"/>
                </a:cubicBezTo>
                <a:lnTo>
                  <a:pt x="0" y="8050"/>
                </a:lnTo>
                <a:cubicBezTo>
                  <a:pt x="8438" y="12356"/>
                  <a:pt x="16850" y="16788"/>
                  <a:pt x="25985" y="19192"/>
                </a:cubicBezTo>
                <a:cubicBezTo>
                  <a:pt x="32371" y="20871"/>
                  <a:pt x="38900" y="21505"/>
                  <a:pt x="45482" y="21505"/>
                </a:cubicBezTo>
                <a:cubicBezTo>
                  <a:pt x="54073" y="21505"/>
                  <a:pt x="62753" y="20425"/>
                  <a:pt x="71325" y="19177"/>
                </a:cubicBezTo>
                <a:lnTo>
                  <a:pt x="71325" y="199"/>
                </a:lnTo>
                <a:cubicBezTo>
                  <a:pt x="69718" y="64"/>
                  <a:pt x="68104" y="1"/>
                  <a:pt x="6648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10" name="Google Shape;2277;p13">
            <a:extLst>
              <a:ext uri="{FF2B5EF4-FFF2-40B4-BE49-F238E27FC236}">
                <a16:creationId xmlns:a16="http://schemas.microsoft.com/office/drawing/2014/main" id="{0EE63F31-2E87-D65A-D61D-FB795F1424CA}"/>
              </a:ext>
            </a:extLst>
          </p:cNvPr>
          <p:cNvGrpSpPr>
            <a:grpSpLocks/>
          </p:cNvGrpSpPr>
          <p:nvPr/>
        </p:nvGrpSpPr>
        <p:grpSpPr bwMode="auto">
          <a:xfrm>
            <a:off x="1665288" y="9639300"/>
            <a:ext cx="2987675" cy="979488"/>
            <a:chOff x="1656825" y="3872400"/>
            <a:chExt cx="835625" cy="274075"/>
          </a:xfrm>
        </p:grpSpPr>
        <p:sp>
          <p:nvSpPr>
            <p:cNvPr id="11" name="Google Shape;2278;p13">
              <a:extLst>
                <a:ext uri="{FF2B5EF4-FFF2-40B4-BE49-F238E27FC236}">
                  <a16:creationId xmlns:a16="http://schemas.microsoft.com/office/drawing/2014/main" id="{127F128E-A33B-FB22-EE65-46EE75C1B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2279;p13">
              <a:extLst>
                <a:ext uri="{FF2B5EF4-FFF2-40B4-BE49-F238E27FC236}">
                  <a16:creationId xmlns:a16="http://schemas.microsoft.com/office/drawing/2014/main" id="{910DE8D1-6943-760A-FBA5-1C4CE1E26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2280;p13">
              <a:extLst>
                <a:ext uri="{FF2B5EF4-FFF2-40B4-BE49-F238E27FC236}">
                  <a16:creationId xmlns:a16="http://schemas.microsoft.com/office/drawing/2014/main" id="{32668489-D878-0CB1-C07C-CA3A174B5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2281;p13">
              <a:extLst>
                <a:ext uri="{FF2B5EF4-FFF2-40B4-BE49-F238E27FC236}">
                  <a16:creationId xmlns:a16="http://schemas.microsoft.com/office/drawing/2014/main" id="{31F688F5-65BC-E745-EC89-6E193BB2E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2282;p13">
              <a:extLst>
                <a:ext uri="{FF2B5EF4-FFF2-40B4-BE49-F238E27FC236}">
                  <a16:creationId xmlns:a16="http://schemas.microsoft.com/office/drawing/2014/main" id="{84BBD31E-D79C-07DD-AFB7-F7FD00A4D1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2283;p13">
              <a:extLst>
                <a:ext uri="{FF2B5EF4-FFF2-40B4-BE49-F238E27FC236}">
                  <a16:creationId xmlns:a16="http://schemas.microsoft.com/office/drawing/2014/main" id="{77E4E0D0-15B4-F39C-594D-C6723087C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2284;p13">
              <a:extLst>
                <a:ext uri="{FF2B5EF4-FFF2-40B4-BE49-F238E27FC236}">
                  <a16:creationId xmlns:a16="http://schemas.microsoft.com/office/drawing/2014/main" id="{A5F716AD-572D-D457-2749-43B14AEDE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2285;p13">
              <a:extLst>
                <a:ext uri="{FF2B5EF4-FFF2-40B4-BE49-F238E27FC236}">
                  <a16:creationId xmlns:a16="http://schemas.microsoft.com/office/drawing/2014/main" id="{43B1B63D-E48A-BF2F-5034-B1C07AF0E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2286;p13">
              <a:extLst>
                <a:ext uri="{FF2B5EF4-FFF2-40B4-BE49-F238E27FC236}">
                  <a16:creationId xmlns:a16="http://schemas.microsoft.com/office/drawing/2014/main" id="{54112030-24CF-12C6-2880-F2F6271CC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2287;p13">
              <a:extLst>
                <a:ext uri="{FF2B5EF4-FFF2-40B4-BE49-F238E27FC236}">
                  <a16:creationId xmlns:a16="http://schemas.microsoft.com/office/drawing/2014/main" id="{27EA00F8-0630-7BB2-60E4-E9CC1129F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2288;p13">
              <a:extLst>
                <a:ext uri="{FF2B5EF4-FFF2-40B4-BE49-F238E27FC236}">
                  <a16:creationId xmlns:a16="http://schemas.microsoft.com/office/drawing/2014/main" id="{72AA2C4F-306B-7805-3296-748C17A652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2289;p13">
              <a:extLst>
                <a:ext uri="{FF2B5EF4-FFF2-40B4-BE49-F238E27FC236}">
                  <a16:creationId xmlns:a16="http://schemas.microsoft.com/office/drawing/2014/main" id="{E515D18D-ADBF-B11C-44B0-8B90E6BD4D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2290;p13">
              <a:extLst>
                <a:ext uri="{FF2B5EF4-FFF2-40B4-BE49-F238E27FC236}">
                  <a16:creationId xmlns:a16="http://schemas.microsoft.com/office/drawing/2014/main" id="{F6B06062-9AEC-9476-92C9-67DEC6AD4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2291;p13">
              <a:extLst>
                <a:ext uri="{FF2B5EF4-FFF2-40B4-BE49-F238E27FC236}">
                  <a16:creationId xmlns:a16="http://schemas.microsoft.com/office/drawing/2014/main" id="{6B6BC9CE-0031-5C6F-1891-57C67ADDC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2292;p13">
              <a:extLst>
                <a:ext uri="{FF2B5EF4-FFF2-40B4-BE49-F238E27FC236}">
                  <a16:creationId xmlns:a16="http://schemas.microsoft.com/office/drawing/2014/main" id="{A35B3EF2-EE0B-00B6-836F-673E5661C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2293;p13">
              <a:extLst>
                <a:ext uri="{FF2B5EF4-FFF2-40B4-BE49-F238E27FC236}">
                  <a16:creationId xmlns:a16="http://schemas.microsoft.com/office/drawing/2014/main" id="{9FB82667-4875-A49A-31BF-4D9CD0197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2294;p13">
              <a:extLst>
                <a:ext uri="{FF2B5EF4-FFF2-40B4-BE49-F238E27FC236}">
                  <a16:creationId xmlns:a16="http://schemas.microsoft.com/office/drawing/2014/main" id="{BBC69FEF-660B-CD04-1FEC-B5E8032BC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2295;p13">
              <a:extLst>
                <a:ext uri="{FF2B5EF4-FFF2-40B4-BE49-F238E27FC236}">
                  <a16:creationId xmlns:a16="http://schemas.microsoft.com/office/drawing/2014/main" id="{1FBD1951-9AE3-B877-5BC5-7433D679B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2296;p13">
              <a:extLst>
                <a:ext uri="{FF2B5EF4-FFF2-40B4-BE49-F238E27FC236}">
                  <a16:creationId xmlns:a16="http://schemas.microsoft.com/office/drawing/2014/main" id="{BC56F6F4-AA72-E600-048F-43CA44FAA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2297;p13">
              <a:extLst>
                <a:ext uri="{FF2B5EF4-FFF2-40B4-BE49-F238E27FC236}">
                  <a16:creationId xmlns:a16="http://schemas.microsoft.com/office/drawing/2014/main" id="{9DC7D142-296A-0849-E329-7C42E6208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2298;p13">
              <a:extLst>
                <a:ext uri="{FF2B5EF4-FFF2-40B4-BE49-F238E27FC236}">
                  <a16:creationId xmlns:a16="http://schemas.microsoft.com/office/drawing/2014/main" id="{4AF2089C-64EE-6756-93A3-A3B3EAB2C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2299;p13">
              <a:extLst>
                <a:ext uri="{FF2B5EF4-FFF2-40B4-BE49-F238E27FC236}">
                  <a16:creationId xmlns:a16="http://schemas.microsoft.com/office/drawing/2014/main" id="{E6FA4A4F-E29F-42FF-2096-7276D1905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2300;p13">
              <a:extLst>
                <a:ext uri="{FF2B5EF4-FFF2-40B4-BE49-F238E27FC236}">
                  <a16:creationId xmlns:a16="http://schemas.microsoft.com/office/drawing/2014/main" id="{8CAD236C-5C91-9977-9E6C-D94AC006A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2301;p13">
              <a:extLst>
                <a:ext uri="{FF2B5EF4-FFF2-40B4-BE49-F238E27FC236}">
                  <a16:creationId xmlns:a16="http://schemas.microsoft.com/office/drawing/2014/main" id="{0F8673A2-1AE4-B16B-BB9C-0D3A19190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2302;p13">
              <a:extLst>
                <a:ext uri="{FF2B5EF4-FFF2-40B4-BE49-F238E27FC236}">
                  <a16:creationId xmlns:a16="http://schemas.microsoft.com/office/drawing/2014/main" id="{3F15E9A8-553D-F2E5-CF0E-AF0912469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2303;p13">
              <a:extLst>
                <a:ext uri="{FF2B5EF4-FFF2-40B4-BE49-F238E27FC236}">
                  <a16:creationId xmlns:a16="http://schemas.microsoft.com/office/drawing/2014/main" id="{61892BB1-13D4-F77F-EB1A-8E176CC97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7" name="Google Shape;2304;p13">
            <a:extLst>
              <a:ext uri="{FF2B5EF4-FFF2-40B4-BE49-F238E27FC236}">
                <a16:creationId xmlns:a16="http://schemas.microsoft.com/office/drawing/2014/main" id="{07B557A1-501A-77BB-7E51-C7190DA0EBDA}"/>
              </a:ext>
            </a:extLst>
          </p:cNvPr>
          <p:cNvSpPr/>
          <p:nvPr/>
        </p:nvSpPr>
        <p:spPr>
          <a:xfrm flipH="1">
            <a:off x="-147638" y="8748713"/>
            <a:ext cx="19599276" cy="2209800"/>
          </a:xfrm>
          <a:custGeom>
            <a:avLst/>
            <a:gdLst/>
            <a:ahLst/>
            <a:cxnLst/>
            <a:rect l="l" t="t" r="r" b="b"/>
            <a:pathLst>
              <a:path w="108242" h="34046" extrusionOk="0">
                <a:moveTo>
                  <a:pt x="1249" y="1"/>
                </a:moveTo>
                <a:cubicBezTo>
                  <a:pt x="833" y="1"/>
                  <a:pt x="417" y="7"/>
                  <a:pt x="0" y="20"/>
                </a:cubicBezTo>
                <a:lnTo>
                  <a:pt x="0" y="34046"/>
                </a:lnTo>
                <a:lnTo>
                  <a:pt x="108242" y="34046"/>
                </a:lnTo>
                <a:lnTo>
                  <a:pt x="108242" y="22491"/>
                </a:lnTo>
                <a:cubicBezTo>
                  <a:pt x="99670" y="23739"/>
                  <a:pt x="90990" y="24819"/>
                  <a:pt x="82399" y="24819"/>
                </a:cubicBezTo>
                <a:cubicBezTo>
                  <a:pt x="75817" y="24819"/>
                  <a:pt x="69288" y="24185"/>
                  <a:pt x="62902" y="22506"/>
                </a:cubicBezTo>
                <a:cubicBezTo>
                  <a:pt x="53767" y="20102"/>
                  <a:pt x="45355" y="15670"/>
                  <a:pt x="36917" y="11364"/>
                </a:cubicBezTo>
                <a:cubicBezTo>
                  <a:pt x="35175" y="10475"/>
                  <a:pt x="33429" y="9592"/>
                  <a:pt x="31677" y="8733"/>
                </a:cubicBezTo>
                <a:cubicBezTo>
                  <a:pt x="22119" y="4054"/>
                  <a:pt x="11836" y="1"/>
                  <a:pt x="124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sp>
        <p:nvSpPr>
          <p:cNvPr id="38" name="Google Shape;2305;p13">
            <a:extLst>
              <a:ext uri="{FF2B5EF4-FFF2-40B4-BE49-F238E27FC236}">
                <a16:creationId xmlns:a16="http://schemas.microsoft.com/office/drawing/2014/main" id="{3E64081D-8072-D450-804A-9D68D4CB5F6A}"/>
              </a:ext>
            </a:extLst>
          </p:cNvPr>
          <p:cNvSpPr>
            <a:spLocks/>
          </p:cNvSpPr>
          <p:nvPr/>
        </p:nvSpPr>
        <p:spPr bwMode="auto">
          <a:xfrm>
            <a:off x="15968663" y="3109913"/>
            <a:ext cx="1695450" cy="538162"/>
          </a:xfrm>
          <a:custGeom>
            <a:avLst/>
            <a:gdLst>
              <a:gd name="T0" fmla="*/ 3800 w 19260"/>
              <a:gd name="T1" fmla="*/ 0 h 6113"/>
              <a:gd name="T2" fmla="*/ 1 w 19260"/>
              <a:gd name="T3" fmla="*/ 1735 h 6113"/>
              <a:gd name="T4" fmla="*/ 5437 w 19260"/>
              <a:gd name="T5" fmla="*/ 4371 h 6113"/>
              <a:gd name="T6" fmla="*/ 11528 w 19260"/>
              <a:gd name="T7" fmla="*/ 6113 h 6113"/>
              <a:gd name="T8" fmla="*/ 12730 w 19260"/>
              <a:gd name="T9" fmla="*/ 6042 h 6113"/>
              <a:gd name="T10" fmla="*/ 19260 w 19260"/>
              <a:gd name="T11" fmla="*/ 2237 h 6113"/>
              <a:gd name="T12" fmla="*/ 19260 w 19260"/>
              <a:gd name="T13" fmla="*/ 2237 h 6113"/>
              <a:gd name="T14" fmla="*/ 15892 w 19260"/>
              <a:gd name="T15" fmla="*/ 3374 h 6113"/>
              <a:gd name="T16" fmla="*/ 14933 w 19260"/>
              <a:gd name="T17" fmla="*/ 3327 h 6113"/>
              <a:gd name="T18" fmla="*/ 10551 w 19260"/>
              <a:gd name="T19" fmla="*/ 2283 h 6113"/>
              <a:gd name="T20" fmla="*/ 5196 w 19260"/>
              <a:gd name="T21" fmla="*/ 149 h 6113"/>
              <a:gd name="T22" fmla="*/ 3800 w 19260"/>
              <a:gd name="T23" fmla="*/ 0 h 6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260" h="6113" extrusionOk="0">
                <a:moveTo>
                  <a:pt x="3800" y="0"/>
                </a:moveTo>
                <a:cubicBezTo>
                  <a:pt x="2305" y="0"/>
                  <a:pt x="813" y="518"/>
                  <a:pt x="1" y="1735"/>
                </a:cubicBezTo>
                <a:cubicBezTo>
                  <a:pt x="2029" y="1761"/>
                  <a:pt x="3695" y="3337"/>
                  <a:pt x="5437" y="4371"/>
                </a:cubicBezTo>
                <a:cubicBezTo>
                  <a:pt x="7274" y="5460"/>
                  <a:pt x="9399" y="6113"/>
                  <a:pt x="11528" y="6113"/>
                </a:cubicBezTo>
                <a:cubicBezTo>
                  <a:pt x="11929" y="6113"/>
                  <a:pt x="12330" y="6090"/>
                  <a:pt x="12730" y="6042"/>
                </a:cubicBezTo>
                <a:cubicBezTo>
                  <a:pt x="15249" y="5741"/>
                  <a:pt x="17839" y="4340"/>
                  <a:pt x="19260" y="2237"/>
                </a:cubicBezTo>
                <a:cubicBezTo>
                  <a:pt x="18398" y="3107"/>
                  <a:pt x="17140" y="3374"/>
                  <a:pt x="15892" y="3374"/>
                </a:cubicBezTo>
                <a:cubicBezTo>
                  <a:pt x="15569" y="3374"/>
                  <a:pt x="15247" y="3356"/>
                  <a:pt x="14933" y="3327"/>
                </a:cubicBezTo>
                <a:cubicBezTo>
                  <a:pt x="13437" y="3186"/>
                  <a:pt x="11957" y="2835"/>
                  <a:pt x="10551" y="2283"/>
                </a:cubicBezTo>
                <a:cubicBezTo>
                  <a:pt x="8759" y="1580"/>
                  <a:pt x="7078" y="556"/>
                  <a:pt x="5196" y="149"/>
                </a:cubicBezTo>
                <a:cubicBezTo>
                  <a:pt x="4744" y="52"/>
                  <a:pt x="4272" y="0"/>
                  <a:pt x="3800" y="0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39" name="Google Shape;2306;p13">
            <a:extLst>
              <a:ext uri="{FF2B5EF4-FFF2-40B4-BE49-F238E27FC236}">
                <a16:creationId xmlns:a16="http://schemas.microsoft.com/office/drawing/2014/main" id="{52CB7E97-2B43-E87A-A696-501D25DAB289}"/>
              </a:ext>
            </a:extLst>
          </p:cNvPr>
          <p:cNvSpPr>
            <a:spLocks/>
          </p:cNvSpPr>
          <p:nvPr/>
        </p:nvSpPr>
        <p:spPr bwMode="auto">
          <a:xfrm>
            <a:off x="16949738" y="2917825"/>
            <a:ext cx="1136650" cy="241300"/>
          </a:xfrm>
          <a:custGeom>
            <a:avLst/>
            <a:gdLst>
              <a:gd name="T0" fmla="*/ 7380 w 12931"/>
              <a:gd name="T1" fmla="*/ 1 h 2745"/>
              <a:gd name="T2" fmla="*/ 6541 w 12931"/>
              <a:gd name="T3" fmla="*/ 66 h 2745"/>
              <a:gd name="T4" fmla="*/ 3308 w 12931"/>
              <a:gd name="T5" fmla="*/ 1014 h 2745"/>
              <a:gd name="T6" fmla="*/ 967 w 12931"/>
              <a:gd name="T7" fmla="*/ 1467 h 2745"/>
              <a:gd name="T8" fmla="*/ 1 w 12931"/>
              <a:gd name="T9" fmla="*/ 1336 h 2745"/>
              <a:gd name="T10" fmla="*/ 1 w 12931"/>
              <a:gd name="T11" fmla="*/ 1336 h 2745"/>
              <a:gd name="T12" fmla="*/ 3653 w 12931"/>
              <a:gd name="T13" fmla="*/ 2744 h 2745"/>
              <a:gd name="T14" fmla="*/ 4859 w 12931"/>
              <a:gd name="T15" fmla="*/ 2620 h 2745"/>
              <a:gd name="T16" fmla="*/ 8940 w 12931"/>
              <a:gd name="T17" fmla="*/ 1617 h 2745"/>
              <a:gd name="T18" fmla="*/ 10012 w 12931"/>
              <a:gd name="T19" fmla="*/ 1535 h 2745"/>
              <a:gd name="T20" fmla="*/ 12930 w 12931"/>
              <a:gd name="T21" fmla="*/ 2460 h 2745"/>
              <a:gd name="T22" fmla="*/ 7380 w 12931"/>
              <a:gd name="T23" fmla="*/ 1 h 2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931" h="2745" extrusionOk="0">
                <a:moveTo>
                  <a:pt x="7380" y="1"/>
                </a:moveTo>
                <a:cubicBezTo>
                  <a:pt x="7095" y="1"/>
                  <a:pt x="6814" y="22"/>
                  <a:pt x="6541" y="66"/>
                </a:cubicBezTo>
                <a:cubicBezTo>
                  <a:pt x="5432" y="241"/>
                  <a:pt x="4388" y="688"/>
                  <a:pt x="3308" y="1014"/>
                </a:cubicBezTo>
                <a:cubicBezTo>
                  <a:pt x="2550" y="1245"/>
                  <a:pt x="1750" y="1467"/>
                  <a:pt x="967" y="1467"/>
                </a:cubicBezTo>
                <a:cubicBezTo>
                  <a:pt x="640" y="1467"/>
                  <a:pt x="317" y="1429"/>
                  <a:pt x="1" y="1336"/>
                </a:cubicBezTo>
                <a:cubicBezTo>
                  <a:pt x="947" y="2294"/>
                  <a:pt x="2312" y="2744"/>
                  <a:pt x="3653" y="2744"/>
                </a:cubicBezTo>
                <a:cubicBezTo>
                  <a:pt x="4062" y="2744"/>
                  <a:pt x="4468" y="2703"/>
                  <a:pt x="4859" y="2620"/>
                </a:cubicBezTo>
                <a:cubicBezTo>
                  <a:pt x="6230" y="2334"/>
                  <a:pt x="7555" y="1822"/>
                  <a:pt x="8940" y="1617"/>
                </a:cubicBezTo>
                <a:cubicBezTo>
                  <a:pt x="9291" y="1564"/>
                  <a:pt x="9652" y="1535"/>
                  <a:pt x="10012" y="1535"/>
                </a:cubicBezTo>
                <a:cubicBezTo>
                  <a:pt x="11072" y="1535"/>
                  <a:pt x="12129" y="1789"/>
                  <a:pt x="12930" y="2460"/>
                </a:cubicBezTo>
                <a:cubicBezTo>
                  <a:pt x="11603" y="1036"/>
                  <a:pt x="9384" y="1"/>
                  <a:pt x="7380" y="1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grpSp>
        <p:nvGrpSpPr>
          <p:cNvPr id="40" name="Google Shape;2319;p13">
            <a:extLst>
              <a:ext uri="{FF2B5EF4-FFF2-40B4-BE49-F238E27FC236}">
                <a16:creationId xmlns:a16="http://schemas.microsoft.com/office/drawing/2014/main" id="{6ACE410D-4219-03B4-DA74-EA3EFCC64C1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6013113" y="3922713"/>
            <a:ext cx="2470150" cy="2062162"/>
            <a:chOff x="763250" y="1835425"/>
            <a:chExt cx="701850" cy="585650"/>
          </a:xfrm>
        </p:grpSpPr>
        <p:sp>
          <p:nvSpPr>
            <p:cNvPr id="41" name="Google Shape;2320;p13">
              <a:extLst>
                <a:ext uri="{FF2B5EF4-FFF2-40B4-BE49-F238E27FC236}">
                  <a16:creationId xmlns:a16="http://schemas.microsoft.com/office/drawing/2014/main" id="{BC706857-C2E4-2090-D5D0-B57FF5A25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250" y="1987000"/>
              <a:ext cx="701850" cy="434075"/>
            </a:xfrm>
            <a:custGeom>
              <a:avLst/>
              <a:gdLst>
                <a:gd name="T0" fmla="*/ 24957 w 28074"/>
                <a:gd name="T1" fmla="*/ 4980 h 17363"/>
                <a:gd name="T2" fmla="*/ 24628 w 28074"/>
                <a:gd name="T3" fmla="*/ 5322 h 17363"/>
                <a:gd name="T4" fmla="*/ 24616 w 28074"/>
                <a:gd name="T5" fmla="*/ 4664 h 17363"/>
                <a:gd name="T6" fmla="*/ 22974 w 28074"/>
                <a:gd name="T7" fmla="*/ 5321 h 17363"/>
                <a:gd name="T8" fmla="*/ 22994 w 28074"/>
                <a:gd name="T9" fmla="*/ 5979 h 17363"/>
                <a:gd name="T10" fmla="*/ 22648 w 28074"/>
                <a:gd name="T11" fmla="*/ 5668 h 17363"/>
                <a:gd name="T12" fmla="*/ 22974 w 28074"/>
                <a:gd name="T13" fmla="*/ 5321 h 17363"/>
                <a:gd name="T14" fmla="*/ 23963 w 28074"/>
                <a:gd name="T15" fmla="*/ 7962 h 17363"/>
                <a:gd name="T16" fmla="*/ 23642 w 28074"/>
                <a:gd name="T17" fmla="*/ 8308 h 17363"/>
                <a:gd name="T18" fmla="*/ 23617 w 28074"/>
                <a:gd name="T19" fmla="*/ 7651 h 17363"/>
                <a:gd name="T20" fmla="*/ 6671 w 28074"/>
                <a:gd name="T21" fmla="*/ 8679 h 17363"/>
                <a:gd name="T22" fmla="*/ 6697 w 28074"/>
                <a:gd name="T23" fmla="*/ 9337 h 17363"/>
                <a:gd name="T24" fmla="*/ 6350 w 28074"/>
                <a:gd name="T25" fmla="*/ 9026 h 17363"/>
                <a:gd name="T26" fmla="*/ 6671 w 28074"/>
                <a:gd name="T27" fmla="*/ 8679 h 17363"/>
                <a:gd name="T28" fmla="*/ 6677 w 28074"/>
                <a:gd name="T29" fmla="*/ 10572 h 17363"/>
                <a:gd name="T30" fmla="*/ 6347 w 28074"/>
                <a:gd name="T31" fmla="*/ 10914 h 17363"/>
                <a:gd name="T32" fmla="*/ 6335 w 28074"/>
                <a:gd name="T33" fmla="*/ 10256 h 17363"/>
                <a:gd name="T34" fmla="*/ 8648 w 28074"/>
                <a:gd name="T35" fmla="*/ 10877 h 17363"/>
                <a:gd name="T36" fmla="*/ 8664 w 28074"/>
                <a:gd name="T37" fmla="*/ 11535 h 17363"/>
                <a:gd name="T38" fmla="*/ 8318 w 28074"/>
                <a:gd name="T39" fmla="*/ 11219 h 17363"/>
                <a:gd name="T40" fmla="*/ 8648 w 28074"/>
                <a:gd name="T41" fmla="*/ 10877 h 17363"/>
                <a:gd name="T42" fmla="*/ 21930 w 28074"/>
                <a:gd name="T43" fmla="*/ 11535 h 17363"/>
                <a:gd name="T44" fmla="*/ 21453 w 28074"/>
                <a:gd name="T45" fmla="*/ 13108 h 17363"/>
                <a:gd name="T46" fmla="*/ 20771 w 28074"/>
                <a:gd name="T47" fmla="*/ 12765 h 17363"/>
                <a:gd name="T48" fmla="*/ 20369 w 28074"/>
                <a:gd name="T49" fmla="*/ 12846 h 17363"/>
                <a:gd name="T50" fmla="*/ 20499 w 28074"/>
                <a:gd name="T51" fmla="*/ 12071 h 17363"/>
                <a:gd name="T52" fmla="*/ 20741 w 28074"/>
                <a:gd name="T53" fmla="*/ 11771 h 17363"/>
                <a:gd name="T54" fmla="*/ 16587 w 28074"/>
                <a:gd name="T55" fmla="*/ 13898 h 17363"/>
                <a:gd name="T56" fmla="*/ 16951 w 28074"/>
                <a:gd name="T57" fmla="*/ 14462 h 17363"/>
                <a:gd name="T58" fmla="*/ 16615 w 28074"/>
                <a:gd name="T59" fmla="*/ 14979 h 17363"/>
                <a:gd name="T60" fmla="*/ 15626 w 28074"/>
                <a:gd name="T61" fmla="*/ 15676 h 17363"/>
                <a:gd name="T62" fmla="*/ 15776 w 28074"/>
                <a:gd name="T63" fmla="*/ 13974 h 17363"/>
                <a:gd name="T64" fmla="*/ 16233 w 28074"/>
                <a:gd name="T65" fmla="*/ 14110 h 17363"/>
                <a:gd name="T66" fmla="*/ 11770 w 28074"/>
                <a:gd name="T67" fmla="*/ 15220 h 17363"/>
                <a:gd name="T68" fmla="*/ 11791 w 28074"/>
                <a:gd name="T69" fmla="*/ 15877 h 17363"/>
                <a:gd name="T70" fmla="*/ 11445 w 28074"/>
                <a:gd name="T71" fmla="*/ 15566 h 17363"/>
                <a:gd name="T72" fmla="*/ 11770 w 28074"/>
                <a:gd name="T73" fmla="*/ 15220 h 17363"/>
                <a:gd name="T74" fmla="*/ 19807 w 28074"/>
                <a:gd name="T75" fmla="*/ 1261 h 17363"/>
                <a:gd name="T76" fmla="*/ 8002 w 28074"/>
                <a:gd name="T77" fmla="*/ 5793 h 17363"/>
                <a:gd name="T78" fmla="*/ 10978 w 28074"/>
                <a:gd name="T79" fmla="*/ 17227 h 17363"/>
                <a:gd name="T80" fmla="*/ 22131 w 28074"/>
                <a:gd name="T81" fmla="*/ 14427 h 17363"/>
                <a:gd name="T82" fmla="*/ 25811 w 28074"/>
                <a:gd name="T83" fmla="*/ 1 h 17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074" h="17363" extrusionOk="0">
                  <a:moveTo>
                    <a:pt x="24625" y="4664"/>
                  </a:moveTo>
                  <a:cubicBezTo>
                    <a:pt x="24802" y="4664"/>
                    <a:pt x="24952" y="4803"/>
                    <a:pt x="24957" y="4980"/>
                  </a:cubicBezTo>
                  <a:cubicBezTo>
                    <a:pt x="24967" y="5161"/>
                    <a:pt x="24831" y="5312"/>
                    <a:pt x="24646" y="5322"/>
                  </a:cubicBezTo>
                  <a:cubicBezTo>
                    <a:pt x="24640" y="5322"/>
                    <a:pt x="24634" y="5322"/>
                    <a:pt x="24628" y="5322"/>
                  </a:cubicBezTo>
                  <a:cubicBezTo>
                    <a:pt x="24455" y="5322"/>
                    <a:pt x="24314" y="5185"/>
                    <a:pt x="24304" y="5010"/>
                  </a:cubicBezTo>
                  <a:cubicBezTo>
                    <a:pt x="24294" y="4830"/>
                    <a:pt x="24435" y="4674"/>
                    <a:pt x="24616" y="4664"/>
                  </a:cubicBezTo>
                  <a:cubicBezTo>
                    <a:pt x="24619" y="4664"/>
                    <a:pt x="24622" y="4664"/>
                    <a:pt x="24625" y="4664"/>
                  </a:cubicBezTo>
                  <a:close/>
                  <a:moveTo>
                    <a:pt x="22974" y="5321"/>
                  </a:moveTo>
                  <a:cubicBezTo>
                    <a:pt x="23145" y="5321"/>
                    <a:pt x="23296" y="5455"/>
                    <a:pt x="23306" y="5633"/>
                  </a:cubicBezTo>
                  <a:cubicBezTo>
                    <a:pt x="23316" y="5814"/>
                    <a:pt x="23175" y="5969"/>
                    <a:pt x="22994" y="5979"/>
                  </a:cubicBezTo>
                  <a:cubicBezTo>
                    <a:pt x="22988" y="5979"/>
                    <a:pt x="22982" y="5980"/>
                    <a:pt x="22976" y="5980"/>
                  </a:cubicBezTo>
                  <a:cubicBezTo>
                    <a:pt x="22803" y="5980"/>
                    <a:pt x="22658" y="5843"/>
                    <a:pt x="22648" y="5668"/>
                  </a:cubicBezTo>
                  <a:cubicBezTo>
                    <a:pt x="22643" y="5487"/>
                    <a:pt x="22779" y="5332"/>
                    <a:pt x="22964" y="5322"/>
                  </a:cubicBezTo>
                  <a:cubicBezTo>
                    <a:pt x="22967" y="5322"/>
                    <a:pt x="22971" y="5321"/>
                    <a:pt x="22974" y="5321"/>
                  </a:cubicBezTo>
                  <a:close/>
                  <a:moveTo>
                    <a:pt x="23635" y="7650"/>
                  </a:moveTo>
                  <a:cubicBezTo>
                    <a:pt x="23808" y="7650"/>
                    <a:pt x="23953" y="7787"/>
                    <a:pt x="23963" y="7962"/>
                  </a:cubicBezTo>
                  <a:cubicBezTo>
                    <a:pt x="23973" y="8142"/>
                    <a:pt x="23833" y="8298"/>
                    <a:pt x="23652" y="8308"/>
                  </a:cubicBezTo>
                  <a:cubicBezTo>
                    <a:pt x="23649" y="8308"/>
                    <a:pt x="23645" y="8308"/>
                    <a:pt x="23642" y="8308"/>
                  </a:cubicBezTo>
                  <a:cubicBezTo>
                    <a:pt x="23461" y="8308"/>
                    <a:pt x="23315" y="8170"/>
                    <a:pt x="23306" y="7997"/>
                  </a:cubicBezTo>
                  <a:cubicBezTo>
                    <a:pt x="23296" y="7811"/>
                    <a:pt x="23436" y="7661"/>
                    <a:pt x="23617" y="7651"/>
                  </a:cubicBezTo>
                  <a:cubicBezTo>
                    <a:pt x="23623" y="7650"/>
                    <a:pt x="23629" y="7650"/>
                    <a:pt x="23635" y="7650"/>
                  </a:cubicBezTo>
                  <a:close/>
                  <a:moveTo>
                    <a:pt x="6671" y="8679"/>
                  </a:moveTo>
                  <a:cubicBezTo>
                    <a:pt x="6848" y="8679"/>
                    <a:pt x="6998" y="8813"/>
                    <a:pt x="7008" y="8996"/>
                  </a:cubicBezTo>
                  <a:cubicBezTo>
                    <a:pt x="7013" y="9171"/>
                    <a:pt x="6877" y="9327"/>
                    <a:pt x="6697" y="9337"/>
                  </a:cubicBezTo>
                  <a:cubicBezTo>
                    <a:pt x="6691" y="9337"/>
                    <a:pt x="6684" y="9338"/>
                    <a:pt x="6678" y="9338"/>
                  </a:cubicBezTo>
                  <a:cubicBezTo>
                    <a:pt x="6506" y="9338"/>
                    <a:pt x="6360" y="9200"/>
                    <a:pt x="6350" y="9026"/>
                  </a:cubicBezTo>
                  <a:cubicBezTo>
                    <a:pt x="6340" y="8845"/>
                    <a:pt x="6481" y="8690"/>
                    <a:pt x="6662" y="8680"/>
                  </a:cubicBezTo>
                  <a:cubicBezTo>
                    <a:pt x="6665" y="8679"/>
                    <a:pt x="6668" y="8679"/>
                    <a:pt x="6671" y="8679"/>
                  </a:cubicBezTo>
                  <a:close/>
                  <a:moveTo>
                    <a:pt x="6345" y="10255"/>
                  </a:moveTo>
                  <a:cubicBezTo>
                    <a:pt x="6521" y="10255"/>
                    <a:pt x="6672" y="10394"/>
                    <a:pt x="6677" y="10572"/>
                  </a:cubicBezTo>
                  <a:cubicBezTo>
                    <a:pt x="6687" y="10752"/>
                    <a:pt x="6546" y="10903"/>
                    <a:pt x="6365" y="10913"/>
                  </a:cubicBezTo>
                  <a:cubicBezTo>
                    <a:pt x="6359" y="10913"/>
                    <a:pt x="6353" y="10914"/>
                    <a:pt x="6347" y="10914"/>
                  </a:cubicBezTo>
                  <a:cubicBezTo>
                    <a:pt x="6174" y="10914"/>
                    <a:pt x="6029" y="10777"/>
                    <a:pt x="6024" y="10602"/>
                  </a:cubicBezTo>
                  <a:cubicBezTo>
                    <a:pt x="6014" y="10421"/>
                    <a:pt x="6155" y="10266"/>
                    <a:pt x="6335" y="10256"/>
                  </a:cubicBezTo>
                  <a:cubicBezTo>
                    <a:pt x="6338" y="10255"/>
                    <a:pt x="6342" y="10255"/>
                    <a:pt x="6345" y="10255"/>
                  </a:cubicBezTo>
                  <a:close/>
                  <a:moveTo>
                    <a:pt x="8648" y="10877"/>
                  </a:moveTo>
                  <a:cubicBezTo>
                    <a:pt x="8825" y="10877"/>
                    <a:pt x="8966" y="11015"/>
                    <a:pt x="8975" y="11189"/>
                  </a:cubicBezTo>
                  <a:cubicBezTo>
                    <a:pt x="8985" y="11370"/>
                    <a:pt x="8845" y="11525"/>
                    <a:pt x="8664" y="11535"/>
                  </a:cubicBezTo>
                  <a:cubicBezTo>
                    <a:pt x="8661" y="11536"/>
                    <a:pt x="8658" y="11536"/>
                    <a:pt x="8655" y="11536"/>
                  </a:cubicBezTo>
                  <a:cubicBezTo>
                    <a:pt x="8478" y="11536"/>
                    <a:pt x="8328" y="11402"/>
                    <a:pt x="8318" y="11219"/>
                  </a:cubicBezTo>
                  <a:cubicBezTo>
                    <a:pt x="8313" y="11039"/>
                    <a:pt x="8448" y="10888"/>
                    <a:pt x="8629" y="10878"/>
                  </a:cubicBezTo>
                  <a:cubicBezTo>
                    <a:pt x="8635" y="10878"/>
                    <a:pt x="8642" y="10877"/>
                    <a:pt x="8648" y="10877"/>
                  </a:cubicBezTo>
                  <a:close/>
                  <a:moveTo>
                    <a:pt x="21454" y="11391"/>
                  </a:moveTo>
                  <a:cubicBezTo>
                    <a:pt x="21618" y="11391"/>
                    <a:pt x="21784" y="11438"/>
                    <a:pt x="21930" y="11535"/>
                  </a:cubicBezTo>
                  <a:cubicBezTo>
                    <a:pt x="22327" y="11802"/>
                    <a:pt x="22427" y="12334"/>
                    <a:pt x="22166" y="12730"/>
                  </a:cubicBezTo>
                  <a:cubicBezTo>
                    <a:pt x="22000" y="12975"/>
                    <a:pt x="21729" y="13108"/>
                    <a:pt x="21453" y="13108"/>
                  </a:cubicBezTo>
                  <a:cubicBezTo>
                    <a:pt x="21287" y="13108"/>
                    <a:pt x="21120" y="13061"/>
                    <a:pt x="20972" y="12961"/>
                  </a:cubicBezTo>
                  <a:cubicBezTo>
                    <a:pt x="20891" y="12906"/>
                    <a:pt x="20826" y="12835"/>
                    <a:pt x="20771" y="12765"/>
                  </a:cubicBezTo>
                  <a:cubicBezTo>
                    <a:pt x="20698" y="12831"/>
                    <a:pt x="20603" y="12868"/>
                    <a:pt x="20504" y="12868"/>
                  </a:cubicBezTo>
                  <a:cubicBezTo>
                    <a:pt x="20459" y="12868"/>
                    <a:pt x="20414" y="12861"/>
                    <a:pt x="20369" y="12846"/>
                  </a:cubicBezTo>
                  <a:cubicBezTo>
                    <a:pt x="20158" y="12775"/>
                    <a:pt x="20048" y="12544"/>
                    <a:pt x="20123" y="12339"/>
                  </a:cubicBezTo>
                  <a:cubicBezTo>
                    <a:pt x="20181" y="12175"/>
                    <a:pt x="20335" y="12071"/>
                    <a:pt x="20499" y="12071"/>
                  </a:cubicBezTo>
                  <a:cubicBezTo>
                    <a:pt x="20536" y="12071"/>
                    <a:pt x="20573" y="12077"/>
                    <a:pt x="20610" y="12088"/>
                  </a:cubicBezTo>
                  <a:cubicBezTo>
                    <a:pt x="20630" y="11977"/>
                    <a:pt x="20675" y="11867"/>
                    <a:pt x="20741" y="11771"/>
                  </a:cubicBezTo>
                  <a:cubicBezTo>
                    <a:pt x="20907" y="11523"/>
                    <a:pt x="21178" y="11391"/>
                    <a:pt x="21454" y="11391"/>
                  </a:cubicBezTo>
                  <a:close/>
                  <a:moveTo>
                    <a:pt x="16587" y="13898"/>
                  </a:moveTo>
                  <a:cubicBezTo>
                    <a:pt x="16644" y="13898"/>
                    <a:pt x="16701" y="13909"/>
                    <a:pt x="16755" y="13935"/>
                  </a:cubicBezTo>
                  <a:cubicBezTo>
                    <a:pt x="16956" y="14025"/>
                    <a:pt x="17041" y="14261"/>
                    <a:pt x="16951" y="14462"/>
                  </a:cubicBezTo>
                  <a:cubicBezTo>
                    <a:pt x="16891" y="14602"/>
                    <a:pt x="16755" y="14688"/>
                    <a:pt x="16615" y="14693"/>
                  </a:cubicBezTo>
                  <a:cubicBezTo>
                    <a:pt x="16630" y="14788"/>
                    <a:pt x="16630" y="14878"/>
                    <a:pt x="16615" y="14979"/>
                  </a:cubicBezTo>
                  <a:cubicBezTo>
                    <a:pt x="16543" y="15396"/>
                    <a:pt x="16182" y="15689"/>
                    <a:pt x="15773" y="15689"/>
                  </a:cubicBezTo>
                  <a:cubicBezTo>
                    <a:pt x="15725" y="15689"/>
                    <a:pt x="15675" y="15685"/>
                    <a:pt x="15626" y="15676"/>
                  </a:cubicBezTo>
                  <a:cubicBezTo>
                    <a:pt x="15159" y="15596"/>
                    <a:pt x="14843" y="15154"/>
                    <a:pt x="14923" y="14688"/>
                  </a:cubicBezTo>
                  <a:cubicBezTo>
                    <a:pt x="14996" y="14268"/>
                    <a:pt x="15360" y="13974"/>
                    <a:pt x="15776" y="13974"/>
                  </a:cubicBezTo>
                  <a:cubicBezTo>
                    <a:pt x="15823" y="13974"/>
                    <a:pt x="15870" y="13977"/>
                    <a:pt x="15917" y="13985"/>
                  </a:cubicBezTo>
                  <a:cubicBezTo>
                    <a:pt x="16033" y="14010"/>
                    <a:pt x="16143" y="14050"/>
                    <a:pt x="16233" y="14110"/>
                  </a:cubicBezTo>
                  <a:cubicBezTo>
                    <a:pt x="16306" y="13977"/>
                    <a:pt x="16443" y="13898"/>
                    <a:pt x="16587" y="13898"/>
                  </a:cubicBezTo>
                  <a:close/>
                  <a:moveTo>
                    <a:pt x="11770" y="15220"/>
                  </a:moveTo>
                  <a:cubicBezTo>
                    <a:pt x="11942" y="15220"/>
                    <a:pt x="12093" y="15358"/>
                    <a:pt x="12102" y="15536"/>
                  </a:cubicBezTo>
                  <a:cubicBezTo>
                    <a:pt x="12112" y="15717"/>
                    <a:pt x="11972" y="15867"/>
                    <a:pt x="11791" y="15877"/>
                  </a:cubicBezTo>
                  <a:cubicBezTo>
                    <a:pt x="11785" y="15878"/>
                    <a:pt x="11779" y="15878"/>
                    <a:pt x="11773" y="15878"/>
                  </a:cubicBezTo>
                  <a:cubicBezTo>
                    <a:pt x="11600" y="15878"/>
                    <a:pt x="11455" y="15741"/>
                    <a:pt x="11445" y="15566"/>
                  </a:cubicBezTo>
                  <a:cubicBezTo>
                    <a:pt x="11435" y="15385"/>
                    <a:pt x="11575" y="15235"/>
                    <a:pt x="11761" y="15220"/>
                  </a:cubicBezTo>
                  <a:cubicBezTo>
                    <a:pt x="11764" y="15220"/>
                    <a:pt x="11767" y="15220"/>
                    <a:pt x="11770" y="15220"/>
                  </a:cubicBezTo>
                  <a:close/>
                  <a:moveTo>
                    <a:pt x="25811" y="1"/>
                  </a:moveTo>
                  <a:cubicBezTo>
                    <a:pt x="23747" y="1"/>
                    <a:pt x="21650" y="418"/>
                    <a:pt x="19807" y="1261"/>
                  </a:cubicBezTo>
                  <a:cubicBezTo>
                    <a:pt x="18020" y="2074"/>
                    <a:pt x="16409" y="3259"/>
                    <a:pt x="14582" y="3991"/>
                  </a:cubicBezTo>
                  <a:cubicBezTo>
                    <a:pt x="12469" y="4840"/>
                    <a:pt x="10155" y="5056"/>
                    <a:pt x="8002" y="5793"/>
                  </a:cubicBezTo>
                  <a:cubicBezTo>
                    <a:pt x="4533" y="6983"/>
                    <a:pt x="1652" y="9809"/>
                    <a:pt x="1" y="13081"/>
                  </a:cubicBezTo>
                  <a:cubicBezTo>
                    <a:pt x="3399" y="15079"/>
                    <a:pt x="7073" y="16741"/>
                    <a:pt x="10978" y="17227"/>
                  </a:cubicBezTo>
                  <a:cubicBezTo>
                    <a:pt x="11696" y="17317"/>
                    <a:pt x="12423" y="17363"/>
                    <a:pt x="13151" y="17363"/>
                  </a:cubicBezTo>
                  <a:cubicBezTo>
                    <a:pt x="16389" y="17363"/>
                    <a:pt x="19640" y="16455"/>
                    <a:pt x="22131" y="14427"/>
                  </a:cubicBezTo>
                  <a:cubicBezTo>
                    <a:pt x="26232" y="11084"/>
                    <a:pt x="27597" y="5442"/>
                    <a:pt x="28074" y="172"/>
                  </a:cubicBezTo>
                  <a:cubicBezTo>
                    <a:pt x="27334" y="58"/>
                    <a:pt x="26575" y="1"/>
                    <a:pt x="25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2321;p13">
              <a:extLst>
                <a:ext uri="{FF2B5EF4-FFF2-40B4-BE49-F238E27FC236}">
                  <a16:creationId xmlns:a16="http://schemas.microsoft.com/office/drawing/2014/main" id="{D343BFC5-9364-FF37-07FB-A64C4FA966FB}"/>
                </a:ext>
              </a:extLst>
            </p:cNvPr>
            <p:cNvSpPr/>
            <p:nvPr/>
          </p:nvSpPr>
          <p:spPr>
            <a:xfrm>
              <a:off x="1370377" y="2103679"/>
              <a:ext cx="17140" cy="16230"/>
            </a:xfrm>
            <a:custGeom>
              <a:avLst/>
              <a:gdLst/>
              <a:ahLst/>
              <a:cxnLst/>
              <a:rect l="l" t="t" r="r" b="b"/>
              <a:pathLst>
                <a:path w="673" h="660" extrusionOk="0">
                  <a:moveTo>
                    <a:pt x="331" y="1"/>
                  </a:moveTo>
                  <a:cubicBezTo>
                    <a:pt x="328" y="1"/>
                    <a:pt x="325" y="1"/>
                    <a:pt x="322" y="1"/>
                  </a:cubicBezTo>
                  <a:cubicBezTo>
                    <a:pt x="141" y="11"/>
                    <a:pt x="0" y="167"/>
                    <a:pt x="10" y="347"/>
                  </a:cubicBezTo>
                  <a:cubicBezTo>
                    <a:pt x="20" y="522"/>
                    <a:pt x="161" y="659"/>
                    <a:pt x="334" y="659"/>
                  </a:cubicBezTo>
                  <a:cubicBezTo>
                    <a:pt x="340" y="659"/>
                    <a:pt x="346" y="659"/>
                    <a:pt x="352" y="659"/>
                  </a:cubicBezTo>
                  <a:cubicBezTo>
                    <a:pt x="537" y="649"/>
                    <a:pt x="673" y="498"/>
                    <a:pt x="663" y="317"/>
                  </a:cubicBezTo>
                  <a:cubicBezTo>
                    <a:pt x="658" y="140"/>
                    <a:pt x="508" y="1"/>
                    <a:pt x="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3" name="Google Shape;2322;p13">
              <a:extLst>
                <a:ext uri="{FF2B5EF4-FFF2-40B4-BE49-F238E27FC236}">
                  <a16:creationId xmlns:a16="http://schemas.microsoft.com/office/drawing/2014/main" id="{2439FCDE-5264-41D3-E5B4-78299ABC41F5}"/>
                </a:ext>
              </a:extLst>
            </p:cNvPr>
            <p:cNvSpPr/>
            <p:nvPr/>
          </p:nvSpPr>
          <p:spPr>
            <a:xfrm>
              <a:off x="1345569" y="2178069"/>
              <a:ext cx="17140" cy="16681"/>
            </a:xfrm>
            <a:custGeom>
              <a:avLst/>
              <a:gdLst/>
              <a:ahLst/>
              <a:cxnLst/>
              <a:rect l="l" t="t" r="r" b="b"/>
              <a:pathLst>
                <a:path w="679" h="659" extrusionOk="0">
                  <a:moveTo>
                    <a:pt x="340" y="0"/>
                  </a:moveTo>
                  <a:cubicBezTo>
                    <a:pt x="334" y="0"/>
                    <a:pt x="328" y="0"/>
                    <a:pt x="322" y="1"/>
                  </a:cubicBezTo>
                  <a:cubicBezTo>
                    <a:pt x="141" y="11"/>
                    <a:pt x="1" y="161"/>
                    <a:pt x="11" y="347"/>
                  </a:cubicBezTo>
                  <a:cubicBezTo>
                    <a:pt x="20" y="520"/>
                    <a:pt x="166" y="658"/>
                    <a:pt x="347" y="658"/>
                  </a:cubicBezTo>
                  <a:cubicBezTo>
                    <a:pt x="350" y="658"/>
                    <a:pt x="354" y="658"/>
                    <a:pt x="357" y="658"/>
                  </a:cubicBezTo>
                  <a:cubicBezTo>
                    <a:pt x="538" y="648"/>
                    <a:pt x="678" y="492"/>
                    <a:pt x="668" y="312"/>
                  </a:cubicBezTo>
                  <a:cubicBezTo>
                    <a:pt x="658" y="137"/>
                    <a:pt x="513" y="0"/>
                    <a:pt x="3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4" name="Google Shape;2323;p13">
              <a:extLst>
                <a:ext uri="{FF2B5EF4-FFF2-40B4-BE49-F238E27FC236}">
                  <a16:creationId xmlns:a16="http://schemas.microsoft.com/office/drawing/2014/main" id="{3CE1312B-7939-5DEA-7B14-DE8599325887}"/>
                </a:ext>
              </a:extLst>
            </p:cNvPr>
            <p:cNvSpPr/>
            <p:nvPr/>
          </p:nvSpPr>
          <p:spPr>
            <a:xfrm>
              <a:off x="1329331" y="2119909"/>
              <a:ext cx="16689" cy="16681"/>
            </a:xfrm>
            <a:custGeom>
              <a:avLst/>
              <a:gdLst/>
              <a:ahLst/>
              <a:cxnLst/>
              <a:rect l="l" t="t" r="r" b="b"/>
              <a:pathLst>
                <a:path w="673" h="659" extrusionOk="0">
                  <a:moveTo>
                    <a:pt x="331" y="0"/>
                  </a:moveTo>
                  <a:cubicBezTo>
                    <a:pt x="328" y="0"/>
                    <a:pt x="324" y="1"/>
                    <a:pt x="321" y="1"/>
                  </a:cubicBezTo>
                  <a:cubicBezTo>
                    <a:pt x="136" y="11"/>
                    <a:pt x="0" y="166"/>
                    <a:pt x="5" y="347"/>
                  </a:cubicBezTo>
                  <a:cubicBezTo>
                    <a:pt x="15" y="522"/>
                    <a:pt x="160" y="659"/>
                    <a:pt x="333" y="659"/>
                  </a:cubicBezTo>
                  <a:cubicBezTo>
                    <a:pt x="339" y="659"/>
                    <a:pt x="345" y="658"/>
                    <a:pt x="351" y="658"/>
                  </a:cubicBezTo>
                  <a:cubicBezTo>
                    <a:pt x="532" y="648"/>
                    <a:pt x="673" y="493"/>
                    <a:pt x="663" y="312"/>
                  </a:cubicBezTo>
                  <a:cubicBezTo>
                    <a:pt x="653" y="134"/>
                    <a:pt x="502" y="0"/>
                    <a:pt x="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5" name="Google Shape;2324;p13">
              <a:extLst>
                <a:ext uri="{FF2B5EF4-FFF2-40B4-BE49-F238E27FC236}">
                  <a16:creationId xmlns:a16="http://schemas.microsoft.com/office/drawing/2014/main" id="{7EE67DC3-A811-B13C-EA46-EE69C5DAC1EA}"/>
                </a:ext>
              </a:extLst>
            </p:cNvPr>
            <p:cNvSpPr/>
            <p:nvPr/>
          </p:nvSpPr>
          <p:spPr>
            <a:xfrm>
              <a:off x="1278361" y="2271845"/>
              <a:ext cx="45557" cy="42830"/>
            </a:xfrm>
            <a:custGeom>
              <a:avLst/>
              <a:gdLst/>
              <a:ahLst/>
              <a:cxnLst/>
              <a:rect l="l" t="t" r="r" b="b"/>
              <a:pathLst>
                <a:path w="1818" h="1719" extrusionOk="0">
                  <a:moveTo>
                    <a:pt x="844" y="1"/>
                  </a:moveTo>
                  <a:cubicBezTo>
                    <a:pt x="568" y="1"/>
                    <a:pt x="297" y="133"/>
                    <a:pt x="131" y="381"/>
                  </a:cubicBezTo>
                  <a:cubicBezTo>
                    <a:pt x="65" y="477"/>
                    <a:pt x="20" y="587"/>
                    <a:pt x="0" y="698"/>
                  </a:cubicBezTo>
                  <a:cubicBezTo>
                    <a:pt x="5" y="698"/>
                    <a:pt x="15" y="698"/>
                    <a:pt x="20" y="703"/>
                  </a:cubicBezTo>
                  <a:cubicBezTo>
                    <a:pt x="231" y="773"/>
                    <a:pt x="342" y="1004"/>
                    <a:pt x="271" y="1215"/>
                  </a:cubicBezTo>
                  <a:cubicBezTo>
                    <a:pt x="246" y="1280"/>
                    <a:pt x="206" y="1330"/>
                    <a:pt x="161" y="1375"/>
                  </a:cubicBezTo>
                  <a:cubicBezTo>
                    <a:pt x="216" y="1445"/>
                    <a:pt x="281" y="1516"/>
                    <a:pt x="362" y="1571"/>
                  </a:cubicBezTo>
                  <a:cubicBezTo>
                    <a:pt x="510" y="1671"/>
                    <a:pt x="677" y="1718"/>
                    <a:pt x="843" y="1718"/>
                  </a:cubicBezTo>
                  <a:cubicBezTo>
                    <a:pt x="1119" y="1718"/>
                    <a:pt x="1390" y="1585"/>
                    <a:pt x="1556" y="1340"/>
                  </a:cubicBezTo>
                  <a:cubicBezTo>
                    <a:pt x="1817" y="944"/>
                    <a:pt x="1717" y="412"/>
                    <a:pt x="1320" y="145"/>
                  </a:cubicBezTo>
                  <a:cubicBezTo>
                    <a:pt x="1174" y="48"/>
                    <a:pt x="1008" y="1"/>
                    <a:pt x="8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6" name="Google Shape;2325;p13">
              <a:extLst>
                <a:ext uri="{FF2B5EF4-FFF2-40B4-BE49-F238E27FC236}">
                  <a16:creationId xmlns:a16="http://schemas.microsoft.com/office/drawing/2014/main" id="{23B04C4D-D61A-C25C-3E44-3F579427D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7375" y="2289175"/>
              <a:ext cx="9675" cy="16975"/>
            </a:xfrm>
            <a:custGeom>
              <a:avLst/>
              <a:gdLst>
                <a:gd name="T0" fmla="*/ 45 w 387"/>
                <a:gd name="T1" fmla="*/ 1 h 679"/>
                <a:gd name="T2" fmla="*/ 206 w 387"/>
                <a:gd name="T3" fmla="*/ 678 h 679"/>
                <a:gd name="T4" fmla="*/ 316 w 387"/>
                <a:gd name="T5" fmla="*/ 518 h 679"/>
                <a:gd name="T6" fmla="*/ 65 w 387"/>
                <a:gd name="T7" fmla="*/ 6 h 679"/>
                <a:gd name="T8" fmla="*/ 45 w 387"/>
                <a:gd name="T9" fmla="*/ 1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" h="679" extrusionOk="0">
                  <a:moveTo>
                    <a:pt x="45" y="1"/>
                  </a:moveTo>
                  <a:cubicBezTo>
                    <a:pt x="0" y="237"/>
                    <a:pt x="55" y="482"/>
                    <a:pt x="206" y="678"/>
                  </a:cubicBezTo>
                  <a:cubicBezTo>
                    <a:pt x="251" y="633"/>
                    <a:pt x="291" y="583"/>
                    <a:pt x="316" y="518"/>
                  </a:cubicBezTo>
                  <a:cubicBezTo>
                    <a:pt x="387" y="307"/>
                    <a:pt x="276" y="76"/>
                    <a:pt x="65" y="6"/>
                  </a:cubicBezTo>
                  <a:cubicBezTo>
                    <a:pt x="60" y="1"/>
                    <a:pt x="50" y="1"/>
                    <a:pt x="45" y="1"/>
                  </a:cubicBezTo>
                  <a:close/>
                </a:path>
              </a:pathLst>
            </a:custGeom>
            <a:solidFill>
              <a:srgbClr val="001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" name="Google Shape;2326;p13">
              <a:extLst>
                <a:ext uri="{FF2B5EF4-FFF2-40B4-BE49-F238E27FC236}">
                  <a16:creationId xmlns:a16="http://schemas.microsoft.com/office/drawing/2014/main" id="{C0F78CC9-5AB4-1D86-1A73-C845DA68E3EF}"/>
                </a:ext>
              </a:extLst>
            </p:cNvPr>
            <p:cNvSpPr/>
            <p:nvPr/>
          </p:nvSpPr>
          <p:spPr>
            <a:xfrm>
              <a:off x="1264378" y="2288977"/>
              <a:ext cx="18042" cy="19837"/>
            </a:xfrm>
            <a:custGeom>
              <a:avLst/>
              <a:gdLst/>
              <a:ahLst/>
              <a:cxnLst/>
              <a:rect l="l" t="t" r="r" b="b"/>
              <a:pathLst>
                <a:path w="723" h="798" extrusionOk="0">
                  <a:moveTo>
                    <a:pt x="451" y="0"/>
                  </a:moveTo>
                  <a:cubicBezTo>
                    <a:pt x="287" y="0"/>
                    <a:pt x="133" y="104"/>
                    <a:pt x="75" y="268"/>
                  </a:cubicBezTo>
                  <a:cubicBezTo>
                    <a:pt x="0" y="473"/>
                    <a:pt x="110" y="704"/>
                    <a:pt x="321" y="775"/>
                  </a:cubicBezTo>
                  <a:cubicBezTo>
                    <a:pt x="366" y="790"/>
                    <a:pt x="411" y="797"/>
                    <a:pt x="456" y="797"/>
                  </a:cubicBezTo>
                  <a:cubicBezTo>
                    <a:pt x="555" y="797"/>
                    <a:pt x="650" y="760"/>
                    <a:pt x="723" y="694"/>
                  </a:cubicBezTo>
                  <a:cubicBezTo>
                    <a:pt x="572" y="498"/>
                    <a:pt x="517" y="253"/>
                    <a:pt x="562" y="17"/>
                  </a:cubicBezTo>
                  <a:cubicBezTo>
                    <a:pt x="525" y="6"/>
                    <a:pt x="488" y="0"/>
                    <a:pt x="4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8" name="Google Shape;2327;p13">
              <a:extLst>
                <a:ext uri="{FF2B5EF4-FFF2-40B4-BE49-F238E27FC236}">
                  <a16:creationId xmlns:a16="http://schemas.microsoft.com/office/drawing/2014/main" id="{D281D32F-F2DB-90D3-E023-E370591626FE}"/>
                </a:ext>
              </a:extLst>
            </p:cNvPr>
            <p:cNvSpPr/>
            <p:nvPr/>
          </p:nvSpPr>
          <p:spPr>
            <a:xfrm>
              <a:off x="1169204" y="2334512"/>
              <a:ext cx="20298" cy="19837"/>
            </a:xfrm>
            <a:custGeom>
              <a:avLst/>
              <a:gdLst/>
              <a:ahLst/>
              <a:cxnLst/>
              <a:rect l="l" t="t" r="r" b="b"/>
              <a:pathLst>
                <a:path w="809" h="796" extrusionOk="0">
                  <a:moveTo>
                    <a:pt x="354" y="1"/>
                  </a:moveTo>
                  <a:cubicBezTo>
                    <a:pt x="210" y="1"/>
                    <a:pt x="73" y="80"/>
                    <a:pt x="0" y="213"/>
                  </a:cubicBezTo>
                  <a:cubicBezTo>
                    <a:pt x="206" y="344"/>
                    <a:pt x="342" y="560"/>
                    <a:pt x="382" y="796"/>
                  </a:cubicBezTo>
                  <a:cubicBezTo>
                    <a:pt x="522" y="791"/>
                    <a:pt x="658" y="705"/>
                    <a:pt x="718" y="565"/>
                  </a:cubicBezTo>
                  <a:cubicBezTo>
                    <a:pt x="808" y="364"/>
                    <a:pt x="723" y="128"/>
                    <a:pt x="522" y="38"/>
                  </a:cubicBezTo>
                  <a:cubicBezTo>
                    <a:pt x="468" y="12"/>
                    <a:pt x="411" y="1"/>
                    <a:pt x="3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9" name="Google Shape;2328;p13">
              <a:extLst>
                <a:ext uri="{FF2B5EF4-FFF2-40B4-BE49-F238E27FC236}">
                  <a16:creationId xmlns:a16="http://schemas.microsoft.com/office/drawing/2014/main" id="{1B430951-7183-5907-3A9E-DE3E39CFE9CF}"/>
                </a:ext>
              </a:extLst>
            </p:cNvPr>
            <p:cNvSpPr/>
            <p:nvPr/>
          </p:nvSpPr>
          <p:spPr>
            <a:xfrm>
              <a:off x="1134473" y="2336316"/>
              <a:ext cx="44655" cy="42831"/>
            </a:xfrm>
            <a:custGeom>
              <a:avLst/>
              <a:gdLst/>
              <a:ahLst/>
              <a:cxnLst/>
              <a:rect l="l" t="t" r="r" b="b"/>
              <a:pathLst>
                <a:path w="1788" h="1717" extrusionOk="0">
                  <a:moveTo>
                    <a:pt x="934" y="1"/>
                  </a:moveTo>
                  <a:cubicBezTo>
                    <a:pt x="518" y="1"/>
                    <a:pt x="154" y="295"/>
                    <a:pt x="81" y="715"/>
                  </a:cubicBezTo>
                  <a:cubicBezTo>
                    <a:pt x="1" y="1181"/>
                    <a:pt x="317" y="1623"/>
                    <a:pt x="784" y="1703"/>
                  </a:cubicBezTo>
                  <a:cubicBezTo>
                    <a:pt x="833" y="1712"/>
                    <a:pt x="883" y="1716"/>
                    <a:pt x="931" y="1716"/>
                  </a:cubicBezTo>
                  <a:cubicBezTo>
                    <a:pt x="1340" y="1716"/>
                    <a:pt x="1701" y="1423"/>
                    <a:pt x="1773" y="1006"/>
                  </a:cubicBezTo>
                  <a:cubicBezTo>
                    <a:pt x="1788" y="905"/>
                    <a:pt x="1788" y="815"/>
                    <a:pt x="1773" y="720"/>
                  </a:cubicBezTo>
                  <a:cubicBezTo>
                    <a:pt x="1757" y="722"/>
                    <a:pt x="1740" y="723"/>
                    <a:pt x="1724" y="723"/>
                  </a:cubicBezTo>
                  <a:cubicBezTo>
                    <a:pt x="1675" y="723"/>
                    <a:pt x="1627" y="712"/>
                    <a:pt x="1582" y="690"/>
                  </a:cubicBezTo>
                  <a:cubicBezTo>
                    <a:pt x="1381" y="594"/>
                    <a:pt x="1291" y="358"/>
                    <a:pt x="1381" y="157"/>
                  </a:cubicBezTo>
                  <a:cubicBezTo>
                    <a:pt x="1386" y="152"/>
                    <a:pt x="1391" y="147"/>
                    <a:pt x="1391" y="137"/>
                  </a:cubicBezTo>
                  <a:cubicBezTo>
                    <a:pt x="1301" y="77"/>
                    <a:pt x="1191" y="37"/>
                    <a:pt x="1075" y="12"/>
                  </a:cubicBezTo>
                  <a:cubicBezTo>
                    <a:pt x="1028" y="4"/>
                    <a:pt x="981" y="1"/>
                    <a:pt x="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0" name="Google Shape;2329;p13">
              <a:extLst>
                <a:ext uri="{FF2B5EF4-FFF2-40B4-BE49-F238E27FC236}">
                  <a16:creationId xmlns:a16="http://schemas.microsoft.com/office/drawing/2014/main" id="{9A7087E2-6735-F295-0EF4-55D7979097B8}"/>
                </a:ext>
              </a:extLst>
            </p:cNvPr>
            <p:cNvSpPr/>
            <p:nvPr/>
          </p:nvSpPr>
          <p:spPr>
            <a:xfrm>
              <a:off x="1166498" y="2339923"/>
              <a:ext cx="12179" cy="14427"/>
            </a:xfrm>
            <a:custGeom>
              <a:avLst/>
              <a:gdLst/>
              <a:ahLst/>
              <a:cxnLst/>
              <a:rect l="l" t="t" r="r" b="b"/>
              <a:pathLst>
                <a:path w="483" h="587" extrusionOk="0">
                  <a:moveTo>
                    <a:pt x="101" y="0"/>
                  </a:moveTo>
                  <a:cubicBezTo>
                    <a:pt x="101" y="10"/>
                    <a:pt x="96" y="15"/>
                    <a:pt x="91" y="20"/>
                  </a:cubicBezTo>
                  <a:cubicBezTo>
                    <a:pt x="1" y="221"/>
                    <a:pt x="91" y="457"/>
                    <a:pt x="292" y="553"/>
                  </a:cubicBezTo>
                  <a:cubicBezTo>
                    <a:pt x="337" y="575"/>
                    <a:pt x="385" y="586"/>
                    <a:pt x="434" y="586"/>
                  </a:cubicBezTo>
                  <a:cubicBezTo>
                    <a:pt x="450" y="586"/>
                    <a:pt x="467" y="585"/>
                    <a:pt x="483" y="583"/>
                  </a:cubicBezTo>
                  <a:cubicBezTo>
                    <a:pt x="443" y="347"/>
                    <a:pt x="307" y="131"/>
                    <a:pt x="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1" name="Google Shape;2330;p13">
              <a:extLst>
                <a:ext uri="{FF2B5EF4-FFF2-40B4-BE49-F238E27FC236}">
                  <a16:creationId xmlns:a16="http://schemas.microsoft.com/office/drawing/2014/main" id="{3661ADF1-4534-E993-6A1D-EC01174527D4}"/>
                </a:ext>
              </a:extLst>
            </p:cNvPr>
            <p:cNvSpPr/>
            <p:nvPr/>
          </p:nvSpPr>
          <p:spPr>
            <a:xfrm>
              <a:off x="1049222" y="2367424"/>
              <a:ext cx="16689" cy="16681"/>
            </a:xfrm>
            <a:custGeom>
              <a:avLst/>
              <a:gdLst/>
              <a:ahLst/>
              <a:cxnLst/>
              <a:rect l="l" t="t" r="r" b="b"/>
              <a:pathLst>
                <a:path w="679" h="659" extrusionOk="0">
                  <a:moveTo>
                    <a:pt x="336" y="1"/>
                  </a:moveTo>
                  <a:cubicBezTo>
                    <a:pt x="333" y="1"/>
                    <a:pt x="330" y="1"/>
                    <a:pt x="327" y="1"/>
                  </a:cubicBezTo>
                  <a:cubicBezTo>
                    <a:pt x="141" y="16"/>
                    <a:pt x="1" y="166"/>
                    <a:pt x="11" y="347"/>
                  </a:cubicBezTo>
                  <a:cubicBezTo>
                    <a:pt x="21" y="522"/>
                    <a:pt x="166" y="659"/>
                    <a:pt x="339" y="659"/>
                  </a:cubicBezTo>
                  <a:cubicBezTo>
                    <a:pt x="345" y="659"/>
                    <a:pt x="351" y="659"/>
                    <a:pt x="357" y="658"/>
                  </a:cubicBezTo>
                  <a:cubicBezTo>
                    <a:pt x="538" y="648"/>
                    <a:pt x="678" y="498"/>
                    <a:pt x="668" y="317"/>
                  </a:cubicBezTo>
                  <a:cubicBezTo>
                    <a:pt x="659" y="139"/>
                    <a:pt x="508" y="1"/>
                    <a:pt x="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2" name="Google Shape;2331;p13">
              <a:extLst>
                <a:ext uri="{FF2B5EF4-FFF2-40B4-BE49-F238E27FC236}">
                  <a16:creationId xmlns:a16="http://schemas.microsoft.com/office/drawing/2014/main" id="{A6120B73-59AF-FBE1-D5DE-8907B3173A0F}"/>
                </a:ext>
              </a:extLst>
            </p:cNvPr>
            <p:cNvSpPr/>
            <p:nvPr/>
          </p:nvSpPr>
          <p:spPr>
            <a:xfrm>
              <a:off x="971189" y="2258770"/>
              <a:ext cx="16689" cy="16681"/>
            </a:xfrm>
            <a:custGeom>
              <a:avLst/>
              <a:gdLst/>
              <a:ahLst/>
              <a:cxnLst/>
              <a:rect l="l" t="t" r="r" b="b"/>
              <a:pathLst>
                <a:path w="674" h="654" extrusionOk="0">
                  <a:moveTo>
                    <a:pt x="336" y="0"/>
                  </a:moveTo>
                  <a:cubicBezTo>
                    <a:pt x="330" y="0"/>
                    <a:pt x="323" y="1"/>
                    <a:pt x="317" y="1"/>
                  </a:cubicBezTo>
                  <a:cubicBezTo>
                    <a:pt x="136" y="11"/>
                    <a:pt x="1" y="162"/>
                    <a:pt x="6" y="342"/>
                  </a:cubicBezTo>
                  <a:cubicBezTo>
                    <a:pt x="16" y="522"/>
                    <a:pt x="161" y="654"/>
                    <a:pt x="333" y="654"/>
                  </a:cubicBezTo>
                  <a:cubicBezTo>
                    <a:pt x="340" y="654"/>
                    <a:pt x="346" y="654"/>
                    <a:pt x="352" y="653"/>
                  </a:cubicBezTo>
                  <a:cubicBezTo>
                    <a:pt x="533" y="648"/>
                    <a:pt x="673" y="493"/>
                    <a:pt x="663" y="312"/>
                  </a:cubicBezTo>
                  <a:cubicBezTo>
                    <a:pt x="654" y="138"/>
                    <a:pt x="513" y="0"/>
                    <a:pt x="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3" name="Google Shape;2332;p13">
              <a:extLst>
                <a:ext uri="{FF2B5EF4-FFF2-40B4-BE49-F238E27FC236}">
                  <a16:creationId xmlns:a16="http://schemas.microsoft.com/office/drawing/2014/main" id="{17F30E7B-1862-C5D7-9C39-C9C7DA0B5B14}"/>
                </a:ext>
              </a:extLst>
            </p:cNvPr>
            <p:cNvSpPr/>
            <p:nvPr/>
          </p:nvSpPr>
          <p:spPr>
            <a:xfrm>
              <a:off x="921572" y="2203767"/>
              <a:ext cx="17140" cy="16681"/>
            </a:xfrm>
            <a:custGeom>
              <a:avLst/>
              <a:gdLst/>
              <a:ahLst/>
              <a:cxnLst/>
              <a:rect l="l" t="t" r="r" b="b"/>
              <a:pathLst>
                <a:path w="673" h="659" extrusionOk="0">
                  <a:moveTo>
                    <a:pt x="331" y="0"/>
                  </a:moveTo>
                  <a:cubicBezTo>
                    <a:pt x="328" y="0"/>
                    <a:pt x="325" y="0"/>
                    <a:pt x="322" y="1"/>
                  </a:cubicBezTo>
                  <a:cubicBezTo>
                    <a:pt x="141" y="11"/>
                    <a:pt x="0" y="166"/>
                    <a:pt x="10" y="347"/>
                  </a:cubicBezTo>
                  <a:cubicBezTo>
                    <a:pt x="20" y="521"/>
                    <a:pt x="166" y="659"/>
                    <a:pt x="338" y="659"/>
                  </a:cubicBezTo>
                  <a:cubicBezTo>
                    <a:pt x="344" y="659"/>
                    <a:pt x="351" y="658"/>
                    <a:pt x="357" y="658"/>
                  </a:cubicBezTo>
                  <a:cubicBezTo>
                    <a:pt x="537" y="648"/>
                    <a:pt x="673" y="492"/>
                    <a:pt x="668" y="317"/>
                  </a:cubicBezTo>
                  <a:cubicBezTo>
                    <a:pt x="658" y="134"/>
                    <a:pt x="508" y="0"/>
                    <a:pt x="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4" name="Google Shape;2333;p13">
              <a:extLst>
                <a:ext uri="{FF2B5EF4-FFF2-40B4-BE49-F238E27FC236}">
                  <a16:creationId xmlns:a16="http://schemas.microsoft.com/office/drawing/2014/main" id="{B24BA653-E7E4-5B1A-01BC-90E6283C4967}"/>
                </a:ext>
              </a:extLst>
            </p:cNvPr>
            <p:cNvSpPr/>
            <p:nvPr/>
          </p:nvSpPr>
          <p:spPr>
            <a:xfrm>
              <a:off x="913453" y="2243441"/>
              <a:ext cx="17140" cy="16230"/>
            </a:xfrm>
            <a:custGeom>
              <a:avLst/>
              <a:gdLst/>
              <a:ahLst/>
              <a:cxnLst/>
              <a:rect l="l" t="t" r="r" b="b"/>
              <a:pathLst>
                <a:path w="673" h="659" extrusionOk="0">
                  <a:moveTo>
                    <a:pt x="331" y="0"/>
                  </a:moveTo>
                  <a:cubicBezTo>
                    <a:pt x="328" y="0"/>
                    <a:pt x="324" y="0"/>
                    <a:pt x="321" y="1"/>
                  </a:cubicBezTo>
                  <a:cubicBezTo>
                    <a:pt x="141" y="11"/>
                    <a:pt x="0" y="166"/>
                    <a:pt x="10" y="347"/>
                  </a:cubicBezTo>
                  <a:cubicBezTo>
                    <a:pt x="15" y="522"/>
                    <a:pt x="160" y="659"/>
                    <a:pt x="333" y="659"/>
                  </a:cubicBezTo>
                  <a:cubicBezTo>
                    <a:pt x="339" y="659"/>
                    <a:pt x="345" y="658"/>
                    <a:pt x="351" y="658"/>
                  </a:cubicBezTo>
                  <a:cubicBezTo>
                    <a:pt x="532" y="648"/>
                    <a:pt x="673" y="497"/>
                    <a:pt x="663" y="317"/>
                  </a:cubicBezTo>
                  <a:cubicBezTo>
                    <a:pt x="658" y="139"/>
                    <a:pt x="507" y="0"/>
                    <a:pt x="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" name="Google Shape;2334;p13">
              <a:extLst>
                <a:ext uri="{FF2B5EF4-FFF2-40B4-BE49-F238E27FC236}">
                  <a16:creationId xmlns:a16="http://schemas.microsoft.com/office/drawing/2014/main" id="{26113383-BAB9-DE71-BC0A-23B5068CFD47}"/>
                </a:ext>
              </a:extLst>
            </p:cNvPr>
            <p:cNvSpPr/>
            <p:nvPr/>
          </p:nvSpPr>
          <p:spPr>
            <a:xfrm>
              <a:off x="1135826" y="2302051"/>
              <a:ext cx="46910" cy="29756"/>
            </a:xfrm>
            <a:custGeom>
              <a:avLst/>
              <a:gdLst/>
              <a:ahLst/>
              <a:cxnLst/>
              <a:rect l="l" t="t" r="r" b="b"/>
              <a:pathLst>
                <a:path w="1868" h="1196" fill="none" extrusionOk="0">
                  <a:moveTo>
                    <a:pt x="1867" y="221"/>
                  </a:moveTo>
                  <a:cubicBezTo>
                    <a:pt x="1054" y="1"/>
                    <a:pt x="276" y="472"/>
                    <a:pt x="0" y="1195"/>
                  </a:cubicBezTo>
                </a:path>
              </a:pathLst>
            </a:custGeom>
            <a:solidFill>
              <a:schemeClr val="accent6"/>
            </a:solidFill>
            <a:ln w="10425" cap="rnd" cmpd="sng">
              <a:solidFill>
                <a:srgbClr val="4B2D9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6" name="Google Shape;2335;p13">
              <a:extLst>
                <a:ext uri="{FF2B5EF4-FFF2-40B4-BE49-F238E27FC236}">
                  <a16:creationId xmlns:a16="http://schemas.microsoft.com/office/drawing/2014/main" id="{A9F265F7-32F1-63BC-AA31-2FD7055DD6F8}"/>
                </a:ext>
              </a:extLst>
            </p:cNvPr>
            <p:cNvSpPr/>
            <p:nvPr/>
          </p:nvSpPr>
          <p:spPr>
            <a:xfrm>
              <a:off x="1245885" y="2252008"/>
              <a:ext cx="49617" cy="24346"/>
            </a:xfrm>
            <a:custGeom>
              <a:avLst/>
              <a:gdLst/>
              <a:ahLst/>
              <a:cxnLst/>
              <a:rect l="l" t="t" r="r" b="b"/>
              <a:pathLst>
                <a:path w="1993" h="980" fill="none" extrusionOk="0">
                  <a:moveTo>
                    <a:pt x="0" y="980"/>
                  </a:moveTo>
                  <a:cubicBezTo>
                    <a:pt x="402" y="237"/>
                    <a:pt x="1285" y="1"/>
                    <a:pt x="1993" y="307"/>
                  </a:cubicBezTo>
                </a:path>
              </a:pathLst>
            </a:custGeom>
            <a:solidFill>
              <a:schemeClr val="accent6"/>
            </a:solidFill>
            <a:ln w="10425" cap="rnd" cmpd="sng">
              <a:solidFill>
                <a:srgbClr val="4B2D9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7" name="Google Shape;2336;p13">
              <a:extLst>
                <a:ext uri="{FF2B5EF4-FFF2-40B4-BE49-F238E27FC236}">
                  <a16:creationId xmlns:a16="http://schemas.microsoft.com/office/drawing/2014/main" id="{B60694E0-0602-C363-20E6-8FF6693732BA}"/>
                </a:ext>
              </a:extLst>
            </p:cNvPr>
            <p:cNvSpPr/>
            <p:nvPr/>
          </p:nvSpPr>
          <p:spPr>
            <a:xfrm>
              <a:off x="899470" y="1835425"/>
              <a:ext cx="204781" cy="259237"/>
            </a:xfrm>
            <a:custGeom>
              <a:avLst/>
              <a:gdLst/>
              <a:ahLst/>
              <a:cxnLst/>
              <a:rect l="l" t="t" r="r" b="b"/>
              <a:pathLst>
                <a:path w="8183" h="10371" fill="none" extrusionOk="0">
                  <a:moveTo>
                    <a:pt x="8182" y="10371"/>
                  </a:moveTo>
                  <a:cubicBezTo>
                    <a:pt x="8032" y="9251"/>
                    <a:pt x="7344" y="8217"/>
                    <a:pt x="6365" y="7655"/>
                  </a:cubicBezTo>
                  <a:cubicBezTo>
                    <a:pt x="4498" y="6576"/>
                    <a:pt x="2465" y="7339"/>
                    <a:pt x="980" y="5346"/>
                  </a:cubicBezTo>
                  <a:cubicBezTo>
                    <a:pt x="247" y="4358"/>
                    <a:pt x="1" y="2977"/>
                    <a:pt x="513" y="1858"/>
                  </a:cubicBezTo>
                  <a:cubicBezTo>
                    <a:pt x="1020" y="739"/>
                    <a:pt x="2340" y="1"/>
                    <a:pt x="3529" y="302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8" name="Google Shape;2337;p13">
              <a:extLst>
                <a:ext uri="{FF2B5EF4-FFF2-40B4-BE49-F238E27FC236}">
                  <a16:creationId xmlns:a16="http://schemas.microsoft.com/office/drawing/2014/main" id="{9E6AFC0A-03E9-B9FC-4105-FF77011F6CD4}"/>
                </a:ext>
              </a:extLst>
            </p:cNvPr>
            <p:cNvSpPr/>
            <p:nvPr/>
          </p:nvSpPr>
          <p:spPr>
            <a:xfrm>
              <a:off x="808807" y="2305658"/>
              <a:ext cx="172305" cy="62668"/>
            </a:xfrm>
            <a:custGeom>
              <a:avLst/>
              <a:gdLst/>
              <a:ahLst/>
              <a:cxnLst/>
              <a:rect l="l" t="t" r="r" b="b"/>
              <a:pathLst>
                <a:path w="6888" h="2510" fill="none" extrusionOk="0">
                  <a:moveTo>
                    <a:pt x="1" y="0"/>
                  </a:moveTo>
                  <a:cubicBezTo>
                    <a:pt x="2079" y="1325"/>
                    <a:pt x="4448" y="2189"/>
                    <a:pt x="6887" y="251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9" name="Google Shape;2338;p13">
              <a:extLst>
                <a:ext uri="{FF2B5EF4-FFF2-40B4-BE49-F238E27FC236}">
                  <a16:creationId xmlns:a16="http://schemas.microsoft.com/office/drawing/2014/main" id="{06E0ACE8-9588-0C04-6B75-2B475D7E339F}"/>
                </a:ext>
              </a:extLst>
            </p:cNvPr>
            <p:cNvSpPr/>
            <p:nvPr/>
          </p:nvSpPr>
          <p:spPr>
            <a:xfrm>
              <a:off x="1395186" y="2023428"/>
              <a:ext cx="2706" cy="36969"/>
            </a:xfrm>
            <a:custGeom>
              <a:avLst/>
              <a:gdLst/>
              <a:ahLst/>
              <a:cxnLst/>
              <a:rect l="l" t="t" r="r" b="b"/>
              <a:pathLst>
                <a:path w="116" h="1487" fill="none" extrusionOk="0">
                  <a:moveTo>
                    <a:pt x="116" y="1"/>
                  </a:moveTo>
                  <a:cubicBezTo>
                    <a:pt x="30" y="493"/>
                    <a:pt x="0" y="990"/>
                    <a:pt x="20" y="148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" name="Google Shape;2339;p13">
              <a:extLst>
                <a:ext uri="{FF2B5EF4-FFF2-40B4-BE49-F238E27FC236}">
                  <a16:creationId xmlns:a16="http://schemas.microsoft.com/office/drawing/2014/main" id="{1D3E80E0-6A42-BB72-CA83-1A48CC55BC59}"/>
                </a:ext>
              </a:extLst>
            </p:cNvPr>
            <p:cNvSpPr/>
            <p:nvPr/>
          </p:nvSpPr>
          <p:spPr>
            <a:xfrm>
              <a:off x="1414581" y="2026133"/>
              <a:ext cx="4511" cy="29756"/>
            </a:xfrm>
            <a:custGeom>
              <a:avLst/>
              <a:gdLst/>
              <a:ahLst/>
              <a:cxnLst/>
              <a:rect l="l" t="t" r="r" b="b"/>
              <a:pathLst>
                <a:path w="186" h="1190" fill="none" extrusionOk="0">
                  <a:moveTo>
                    <a:pt x="186" y="0"/>
                  </a:moveTo>
                  <a:cubicBezTo>
                    <a:pt x="121" y="397"/>
                    <a:pt x="60" y="793"/>
                    <a:pt x="0" y="119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1" name="Google Shape;2340;p13">
              <a:extLst>
                <a:ext uri="{FF2B5EF4-FFF2-40B4-BE49-F238E27FC236}">
                  <a16:creationId xmlns:a16="http://schemas.microsoft.com/office/drawing/2014/main" id="{F27DA710-C139-C01C-F572-0E59CD27EE67}"/>
                </a:ext>
              </a:extLst>
            </p:cNvPr>
            <p:cNvSpPr/>
            <p:nvPr/>
          </p:nvSpPr>
          <p:spPr>
            <a:xfrm>
              <a:off x="1180481" y="2353899"/>
              <a:ext cx="90212" cy="37420"/>
            </a:xfrm>
            <a:custGeom>
              <a:avLst/>
              <a:gdLst/>
              <a:ahLst/>
              <a:cxnLst/>
              <a:rect l="l" t="t" r="r" b="b"/>
              <a:pathLst>
                <a:path w="3614" h="1507" fill="none" extrusionOk="0">
                  <a:moveTo>
                    <a:pt x="0" y="819"/>
                  </a:moveTo>
                  <a:cubicBezTo>
                    <a:pt x="1210" y="1506"/>
                    <a:pt x="2756" y="1029"/>
                    <a:pt x="3614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2" name="Google Shape;2341;p13">
              <a:extLst>
                <a:ext uri="{FF2B5EF4-FFF2-40B4-BE49-F238E27FC236}">
                  <a16:creationId xmlns:a16="http://schemas.microsoft.com/office/drawing/2014/main" id="{96E195D7-3E78-363D-097B-DABB4708A851}"/>
                </a:ext>
              </a:extLst>
            </p:cNvPr>
            <p:cNvSpPr/>
            <p:nvPr/>
          </p:nvSpPr>
          <p:spPr>
            <a:xfrm>
              <a:off x="1177775" y="2362916"/>
              <a:ext cx="7217" cy="25698"/>
            </a:xfrm>
            <a:custGeom>
              <a:avLst/>
              <a:gdLst/>
              <a:ahLst/>
              <a:cxnLst/>
              <a:rect l="l" t="t" r="r" b="b"/>
              <a:pathLst>
                <a:path w="287" h="1045" fill="none" extrusionOk="0">
                  <a:moveTo>
                    <a:pt x="101" y="1045"/>
                  </a:moveTo>
                  <a:cubicBezTo>
                    <a:pt x="1" y="694"/>
                    <a:pt x="71" y="297"/>
                    <a:pt x="287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3" name="Google Shape;2342;p13">
              <a:extLst>
                <a:ext uri="{FF2B5EF4-FFF2-40B4-BE49-F238E27FC236}">
                  <a16:creationId xmlns:a16="http://schemas.microsoft.com/office/drawing/2014/main" id="{98CE7632-D8CE-E14F-AC87-9E634CC6C32D}"/>
                </a:ext>
              </a:extLst>
            </p:cNvPr>
            <p:cNvSpPr/>
            <p:nvPr/>
          </p:nvSpPr>
          <p:spPr>
            <a:xfrm>
              <a:off x="1226038" y="2093309"/>
              <a:ext cx="11728" cy="62668"/>
            </a:xfrm>
            <a:custGeom>
              <a:avLst/>
              <a:gdLst/>
              <a:ahLst/>
              <a:cxnLst/>
              <a:rect l="l" t="t" r="r" b="b"/>
              <a:pathLst>
                <a:path w="467" h="2516" fill="none" extrusionOk="0">
                  <a:moveTo>
                    <a:pt x="0" y="1"/>
                  </a:moveTo>
                  <a:cubicBezTo>
                    <a:pt x="156" y="839"/>
                    <a:pt x="311" y="1677"/>
                    <a:pt x="467" y="2515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grpSp>
        <p:nvGrpSpPr>
          <p:cNvPr id="2304" name="Google Shape;2343;p13">
            <a:extLst>
              <a:ext uri="{FF2B5EF4-FFF2-40B4-BE49-F238E27FC236}">
                <a16:creationId xmlns:a16="http://schemas.microsoft.com/office/drawing/2014/main" id="{2E197CCB-92B5-9202-D005-1FBBF3E15EA7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3858875" y="474663"/>
            <a:ext cx="4672013" cy="1560512"/>
            <a:chOff x="4897050" y="1836675"/>
            <a:chExt cx="1283475" cy="428675"/>
          </a:xfrm>
        </p:grpSpPr>
        <p:sp>
          <p:nvSpPr>
            <p:cNvPr id="2305" name="Google Shape;2344;p13">
              <a:extLst>
                <a:ext uri="{FF2B5EF4-FFF2-40B4-BE49-F238E27FC236}">
                  <a16:creationId xmlns:a16="http://schemas.microsoft.com/office/drawing/2014/main" id="{13C1A2B7-02B5-A9E8-F267-C1ED386F01EA}"/>
                </a:ext>
              </a:extLst>
            </p:cNvPr>
            <p:cNvSpPr/>
            <p:nvPr/>
          </p:nvSpPr>
          <p:spPr>
            <a:xfrm>
              <a:off x="6129064" y="1993231"/>
              <a:ext cx="51461" cy="30962"/>
            </a:xfrm>
            <a:custGeom>
              <a:avLst/>
              <a:gdLst/>
              <a:ahLst/>
              <a:cxnLst/>
              <a:rect l="l" t="t" r="r" b="b"/>
              <a:pathLst>
                <a:path w="2054" h="1235" extrusionOk="0">
                  <a:moveTo>
                    <a:pt x="0" y="0"/>
                  </a:moveTo>
                  <a:lnTo>
                    <a:pt x="0" y="0"/>
                  </a:lnTo>
                  <a:cubicBezTo>
                    <a:pt x="382" y="261"/>
                    <a:pt x="592" y="748"/>
                    <a:pt x="527" y="1210"/>
                  </a:cubicBezTo>
                  <a:lnTo>
                    <a:pt x="527" y="1235"/>
                  </a:lnTo>
                  <a:cubicBezTo>
                    <a:pt x="743" y="1225"/>
                    <a:pt x="954" y="1215"/>
                    <a:pt x="1165" y="1205"/>
                  </a:cubicBezTo>
                  <a:cubicBezTo>
                    <a:pt x="1451" y="1185"/>
                    <a:pt x="1732" y="1170"/>
                    <a:pt x="2013" y="1155"/>
                  </a:cubicBezTo>
                  <a:cubicBezTo>
                    <a:pt x="2053" y="793"/>
                    <a:pt x="1877" y="397"/>
                    <a:pt x="1541" y="236"/>
                  </a:cubicBezTo>
                  <a:cubicBezTo>
                    <a:pt x="1024" y="156"/>
                    <a:pt x="517" y="7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06" name="Google Shape;2345;p13">
              <a:extLst>
                <a:ext uri="{FF2B5EF4-FFF2-40B4-BE49-F238E27FC236}">
                  <a16:creationId xmlns:a16="http://schemas.microsoft.com/office/drawing/2014/main" id="{4E84F62C-8A00-4C22-131F-D704671A48BD}"/>
                </a:ext>
              </a:extLst>
            </p:cNvPr>
            <p:cNvSpPr/>
            <p:nvPr/>
          </p:nvSpPr>
          <p:spPr>
            <a:xfrm>
              <a:off x="5990817" y="1973171"/>
              <a:ext cx="96817" cy="55383"/>
            </a:xfrm>
            <a:custGeom>
              <a:avLst/>
              <a:gdLst/>
              <a:ahLst/>
              <a:cxnLst/>
              <a:rect l="l" t="t" r="r" b="b"/>
              <a:pathLst>
                <a:path w="3876" h="2209" extrusionOk="0">
                  <a:moveTo>
                    <a:pt x="1" y="0"/>
                  </a:moveTo>
                  <a:lnTo>
                    <a:pt x="1" y="20"/>
                  </a:lnTo>
                  <a:cubicBezTo>
                    <a:pt x="688" y="467"/>
                    <a:pt x="1180" y="1370"/>
                    <a:pt x="1050" y="2198"/>
                  </a:cubicBezTo>
                  <a:lnTo>
                    <a:pt x="1050" y="2209"/>
                  </a:lnTo>
                  <a:cubicBezTo>
                    <a:pt x="1602" y="2198"/>
                    <a:pt x="2159" y="2188"/>
                    <a:pt x="2711" y="2173"/>
                  </a:cubicBezTo>
                  <a:cubicBezTo>
                    <a:pt x="3078" y="2163"/>
                    <a:pt x="3444" y="2153"/>
                    <a:pt x="3815" y="2138"/>
                  </a:cubicBezTo>
                  <a:cubicBezTo>
                    <a:pt x="3876" y="1827"/>
                    <a:pt x="3785" y="1501"/>
                    <a:pt x="3620" y="1220"/>
                  </a:cubicBezTo>
                  <a:cubicBezTo>
                    <a:pt x="3449" y="929"/>
                    <a:pt x="3198" y="683"/>
                    <a:pt x="2952" y="442"/>
                  </a:cubicBezTo>
                  <a:lnTo>
                    <a:pt x="2957" y="427"/>
                  </a:lnTo>
                  <a:cubicBezTo>
                    <a:pt x="2571" y="371"/>
                    <a:pt x="2184" y="316"/>
                    <a:pt x="1798" y="261"/>
                  </a:cubicBezTo>
                  <a:cubicBezTo>
                    <a:pt x="1195" y="181"/>
                    <a:pt x="598" y="85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19" name="Google Shape;2346;p13">
              <a:extLst>
                <a:ext uri="{FF2B5EF4-FFF2-40B4-BE49-F238E27FC236}">
                  <a16:creationId xmlns:a16="http://schemas.microsoft.com/office/drawing/2014/main" id="{03C3C003-00D3-0C41-3BFA-01E969B92BC8}"/>
                </a:ext>
              </a:extLst>
            </p:cNvPr>
            <p:cNvSpPr/>
            <p:nvPr/>
          </p:nvSpPr>
          <p:spPr>
            <a:xfrm>
              <a:off x="6064519" y="1984073"/>
              <a:ext cx="79372" cy="42737"/>
            </a:xfrm>
            <a:custGeom>
              <a:avLst/>
              <a:gdLst/>
              <a:ahLst/>
              <a:cxnLst/>
              <a:rect l="l" t="t" r="r" b="b"/>
              <a:pathLst>
                <a:path w="3178" h="1713" extrusionOk="0">
                  <a:moveTo>
                    <a:pt x="5" y="1"/>
                  </a:moveTo>
                  <a:lnTo>
                    <a:pt x="0" y="16"/>
                  </a:lnTo>
                  <a:cubicBezTo>
                    <a:pt x="246" y="257"/>
                    <a:pt x="497" y="503"/>
                    <a:pt x="668" y="794"/>
                  </a:cubicBezTo>
                  <a:cubicBezTo>
                    <a:pt x="833" y="1075"/>
                    <a:pt x="924" y="1401"/>
                    <a:pt x="863" y="1712"/>
                  </a:cubicBezTo>
                  <a:cubicBezTo>
                    <a:pt x="1611" y="1687"/>
                    <a:pt x="2364" y="1657"/>
                    <a:pt x="3112" y="1617"/>
                  </a:cubicBezTo>
                  <a:lnTo>
                    <a:pt x="3112" y="1592"/>
                  </a:lnTo>
                  <a:cubicBezTo>
                    <a:pt x="3177" y="1130"/>
                    <a:pt x="2967" y="643"/>
                    <a:pt x="2585" y="377"/>
                  </a:cubicBezTo>
                  <a:cubicBezTo>
                    <a:pt x="2465" y="362"/>
                    <a:pt x="2344" y="342"/>
                    <a:pt x="2224" y="327"/>
                  </a:cubicBezTo>
                  <a:cubicBezTo>
                    <a:pt x="1486" y="217"/>
                    <a:pt x="743" y="106"/>
                    <a:pt x="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20" name="Google Shape;2347;p13">
              <a:extLst>
                <a:ext uri="{FF2B5EF4-FFF2-40B4-BE49-F238E27FC236}">
                  <a16:creationId xmlns:a16="http://schemas.microsoft.com/office/drawing/2014/main" id="{79107B58-402B-B34A-9AA4-6D549035FA3D}"/>
                </a:ext>
              </a:extLst>
            </p:cNvPr>
            <p:cNvSpPr/>
            <p:nvPr/>
          </p:nvSpPr>
          <p:spPr>
            <a:xfrm>
              <a:off x="5955055" y="1968374"/>
              <a:ext cx="65417" cy="60180"/>
            </a:xfrm>
            <a:custGeom>
              <a:avLst/>
              <a:gdLst/>
              <a:ahLst/>
              <a:cxnLst/>
              <a:rect l="l" t="t" r="r" b="b"/>
              <a:pathLst>
                <a:path w="2611" h="2415" extrusionOk="0">
                  <a:moveTo>
                    <a:pt x="0" y="0"/>
                  </a:moveTo>
                  <a:cubicBezTo>
                    <a:pt x="211" y="743"/>
                    <a:pt x="216" y="1581"/>
                    <a:pt x="66" y="2415"/>
                  </a:cubicBezTo>
                  <a:lnTo>
                    <a:pt x="151" y="2415"/>
                  </a:lnTo>
                  <a:cubicBezTo>
                    <a:pt x="929" y="2415"/>
                    <a:pt x="1702" y="2415"/>
                    <a:pt x="2480" y="2405"/>
                  </a:cubicBezTo>
                  <a:lnTo>
                    <a:pt x="2480" y="2394"/>
                  </a:lnTo>
                  <a:cubicBezTo>
                    <a:pt x="2610" y="1566"/>
                    <a:pt x="2118" y="663"/>
                    <a:pt x="1431" y="216"/>
                  </a:cubicBezTo>
                  <a:lnTo>
                    <a:pt x="1431" y="196"/>
                  </a:lnTo>
                  <a:cubicBezTo>
                    <a:pt x="954" y="121"/>
                    <a:pt x="477" y="5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21" name="Google Shape;2348;p13">
              <a:extLst>
                <a:ext uri="{FF2B5EF4-FFF2-40B4-BE49-F238E27FC236}">
                  <a16:creationId xmlns:a16="http://schemas.microsoft.com/office/drawing/2014/main" id="{1CF6E4CB-B538-228D-0D75-749EC93FE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4925" y="2145625"/>
              <a:ext cx="113450" cy="87225"/>
            </a:xfrm>
            <a:custGeom>
              <a:avLst/>
              <a:gdLst>
                <a:gd name="T0" fmla="*/ 683 w 4538"/>
                <a:gd name="T1" fmla="*/ 1 h 3489"/>
                <a:gd name="T2" fmla="*/ 1 w 4538"/>
                <a:gd name="T3" fmla="*/ 3489 h 3489"/>
                <a:gd name="T4" fmla="*/ 4538 w 4538"/>
                <a:gd name="T5" fmla="*/ 241 h 3489"/>
                <a:gd name="T6" fmla="*/ 1466 w 4538"/>
                <a:gd name="T7" fmla="*/ 46 h 3489"/>
                <a:gd name="T8" fmla="*/ 683 w 4538"/>
                <a:gd name="T9" fmla="*/ 1 h 3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8" h="3489" extrusionOk="0">
                  <a:moveTo>
                    <a:pt x="683" y="1"/>
                  </a:moveTo>
                  <a:cubicBezTo>
                    <a:pt x="312" y="1130"/>
                    <a:pt x="81" y="2304"/>
                    <a:pt x="1" y="3489"/>
                  </a:cubicBezTo>
                  <a:cubicBezTo>
                    <a:pt x="1687" y="2716"/>
                    <a:pt x="3243" y="1602"/>
                    <a:pt x="4538" y="241"/>
                  </a:cubicBezTo>
                  <a:cubicBezTo>
                    <a:pt x="3519" y="171"/>
                    <a:pt x="2495" y="101"/>
                    <a:pt x="1466" y="46"/>
                  </a:cubicBezTo>
                  <a:cubicBezTo>
                    <a:pt x="1205" y="31"/>
                    <a:pt x="944" y="16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2" name="Google Shape;2349;p13">
              <a:extLst>
                <a:ext uri="{FF2B5EF4-FFF2-40B4-BE49-F238E27FC236}">
                  <a16:creationId xmlns:a16="http://schemas.microsoft.com/office/drawing/2014/main" id="{401935E8-2C97-27BF-9979-A564BF3C6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050" y="1836675"/>
              <a:ext cx="1063375" cy="428675"/>
            </a:xfrm>
            <a:custGeom>
              <a:avLst/>
              <a:gdLst>
                <a:gd name="T0" fmla="*/ 35934 w 42535"/>
                <a:gd name="T1" fmla="*/ 1562 h 17147"/>
                <a:gd name="T2" fmla="*/ 35620 w 42535"/>
                <a:gd name="T3" fmla="*/ 1889 h 17147"/>
                <a:gd name="T4" fmla="*/ 35607 w 42535"/>
                <a:gd name="T5" fmla="*/ 1271 h 17147"/>
                <a:gd name="T6" fmla="*/ 31761 w 42535"/>
                <a:gd name="T7" fmla="*/ 1461 h 17147"/>
                <a:gd name="T8" fmla="*/ 31773 w 42535"/>
                <a:gd name="T9" fmla="*/ 2079 h 17147"/>
                <a:gd name="T10" fmla="*/ 31451 w 42535"/>
                <a:gd name="T11" fmla="*/ 1783 h 17147"/>
                <a:gd name="T12" fmla="*/ 31761 w 42535"/>
                <a:gd name="T13" fmla="*/ 1461 h 17147"/>
                <a:gd name="T14" fmla="*/ 25258 w 42535"/>
                <a:gd name="T15" fmla="*/ 2315 h 17147"/>
                <a:gd name="T16" fmla="*/ 24952 w 42535"/>
                <a:gd name="T17" fmla="*/ 2641 h 17147"/>
                <a:gd name="T18" fmla="*/ 24936 w 42535"/>
                <a:gd name="T19" fmla="*/ 2024 h 17147"/>
                <a:gd name="T20" fmla="*/ 33387 w 42535"/>
                <a:gd name="T21" fmla="*/ 2063 h 17147"/>
                <a:gd name="T22" fmla="*/ 33399 w 42535"/>
                <a:gd name="T23" fmla="*/ 2681 h 17147"/>
                <a:gd name="T24" fmla="*/ 33078 w 42535"/>
                <a:gd name="T25" fmla="*/ 2390 h 17147"/>
                <a:gd name="T26" fmla="*/ 33387 w 42535"/>
                <a:gd name="T27" fmla="*/ 2063 h 17147"/>
                <a:gd name="T28" fmla="*/ 31451 w 42535"/>
                <a:gd name="T29" fmla="*/ 3153 h 17147"/>
                <a:gd name="T30" fmla="*/ 31143 w 42535"/>
                <a:gd name="T31" fmla="*/ 3475 h 17147"/>
                <a:gd name="T32" fmla="*/ 31130 w 42535"/>
                <a:gd name="T33" fmla="*/ 2857 h 17147"/>
                <a:gd name="T34" fmla="*/ 21814 w 42535"/>
                <a:gd name="T35" fmla="*/ 3314 h 17147"/>
                <a:gd name="T36" fmla="*/ 21839 w 42535"/>
                <a:gd name="T37" fmla="*/ 3931 h 17147"/>
                <a:gd name="T38" fmla="*/ 21513 w 42535"/>
                <a:gd name="T39" fmla="*/ 3640 h 17147"/>
                <a:gd name="T40" fmla="*/ 21814 w 42535"/>
                <a:gd name="T41" fmla="*/ 3314 h 17147"/>
                <a:gd name="T42" fmla="*/ 24189 w 42535"/>
                <a:gd name="T43" fmla="*/ 3735 h 17147"/>
                <a:gd name="T44" fmla="*/ 23874 w 42535"/>
                <a:gd name="T45" fmla="*/ 4057 h 17147"/>
                <a:gd name="T46" fmla="*/ 23862 w 42535"/>
                <a:gd name="T47" fmla="*/ 3444 h 17147"/>
                <a:gd name="T48" fmla="*/ 38060 w 42535"/>
                <a:gd name="T49" fmla="*/ 6160 h 17147"/>
                <a:gd name="T50" fmla="*/ 38624 w 42535"/>
                <a:gd name="T51" fmla="*/ 6832 h 17147"/>
                <a:gd name="T52" fmla="*/ 38333 w 42535"/>
                <a:gd name="T53" fmla="*/ 7666 h 17147"/>
                <a:gd name="T54" fmla="*/ 37209 w 42535"/>
                <a:gd name="T55" fmla="*/ 8981 h 17147"/>
                <a:gd name="T56" fmla="*/ 35894 w 42535"/>
                <a:gd name="T57" fmla="*/ 7851 h 17147"/>
                <a:gd name="T58" fmla="*/ 37121 w 42535"/>
                <a:gd name="T59" fmla="*/ 6532 h 17147"/>
                <a:gd name="T60" fmla="*/ 38060 w 42535"/>
                <a:gd name="T61" fmla="*/ 6160 h 17147"/>
                <a:gd name="T62" fmla="*/ 21513 w 42535"/>
                <a:gd name="T63" fmla="*/ 2260 h 17147"/>
                <a:gd name="T64" fmla="*/ 2566 w 42535"/>
                <a:gd name="T65" fmla="*/ 11841 h 17147"/>
                <a:gd name="T66" fmla="*/ 2897 w 42535"/>
                <a:gd name="T67" fmla="*/ 13518 h 17147"/>
                <a:gd name="T68" fmla="*/ 3599 w 42535"/>
                <a:gd name="T69" fmla="*/ 13453 h 17147"/>
                <a:gd name="T70" fmla="*/ 4648 w 42535"/>
                <a:gd name="T71" fmla="*/ 13468 h 17147"/>
                <a:gd name="T72" fmla="*/ 25398 w 42535"/>
                <a:gd name="T73" fmla="*/ 12359 h 17147"/>
                <a:gd name="T74" fmla="*/ 29253 w 42535"/>
                <a:gd name="T75" fmla="*/ 12599 h 17147"/>
                <a:gd name="T76" fmla="*/ 34892 w 42535"/>
                <a:gd name="T77" fmla="*/ 12959 h 17147"/>
                <a:gd name="T78" fmla="*/ 42384 w 42535"/>
                <a:gd name="T79" fmla="*/ 7681 h 17147"/>
                <a:gd name="T80" fmla="*/ 42087 w 42535"/>
                <a:gd name="T81" fmla="*/ 4654 h 17147"/>
                <a:gd name="T82" fmla="*/ 32422 w 42535"/>
                <a:gd name="T83" fmla="*/ 0 h 17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535" h="17147" extrusionOk="0">
                  <a:moveTo>
                    <a:pt x="35626" y="1270"/>
                  </a:moveTo>
                  <a:cubicBezTo>
                    <a:pt x="35788" y="1270"/>
                    <a:pt x="35924" y="1398"/>
                    <a:pt x="35934" y="1562"/>
                  </a:cubicBezTo>
                  <a:cubicBezTo>
                    <a:pt x="35944" y="1733"/>
                    <a:pt x="35808" y="1878"/>
                    <a:pt x="35638" y="1888"/>
                  </a:cubicBezTo>
                  <a:cubicBezTo>
                    <a:pt x="35632" y="1889"/>
                    <a:pt x="35626" y="1889"/>
                    <a:pt x="35620" y="1889"/>
                  </a:cubicBezTo>
                  <a:cubicBezTo>
                    <a:pt x="35457" y="1889"/>
                    <a:pt x="35326" y="1757"/>
                    <a:pt x="35316" y="1592"/>
                  </a:cubicBezTo>
                  <a:cubicBezTo>
                    <a:pt x="35306" y="1422"/>
                    <a:pt x="35437" y="1281"/>
                    <a:pt x="35607" y="1271"/>
                  </a:cubicBezTo>
                  <a:cubicBezTo>
                    <a:pt x="35614" y="1271"/>
                    <a:pt x="35620" y="1270"/>
                    <a:pt x="35626" y="1270"/>
                  </a:cubicBezTo>
                  <a:close/>
                  <a:moveTo>
                    <a:pt x="31761" y="1461"/>
                  </a:moveTo>
                  <a:cubicBezTo>
                    <a:pt x="31924" y="1461"/>
                    <a:pt x="32059" y="1588"/>
                    <a:pt x="32069" y="1753"/>
                  </a:cubicBezTo>
                  <a:cubicBezTo>
                    <a:pt x="32074" y="1923"/>
                    <a:pt x="31943" y="2069"/>
                    <a:pt x="31773" y="2079"/>
                  </a:cubicBezTo>
                  <a:cubicBezTo>
                    <a:pt x="31767" y="2079"/>
                    <a:pt x="31761" y="2080"/>
                    <a:pt x="31755" y="2080"/>
                  </a:cubicBezTo>
                  <a:cubicBezTo>
                    <a:pt x="31592" y="2080"/>
                    <a:pt x="31456" y="1948"/>
                    <a:pt x="31451" y="1783"/>
                  </a:cubicBezTo>
                  <a:cubicBezTo>
                    <a:pt x="31441" y="1612"/>
                    <a:pt x="31572" y="1467"/>
                    <a:pt x="31743" y="1462"/>
                  </a:cubicBezTo>
                  <a:cubicBezTo>
                    <a:pt x="31749" y="1461"/>
                    <a:pt x="31755" y="1461"/>
                    <a:pt x="31761" y="1461"/>
                  </a:cubicBezTo>
                  <a:close/>
                  <a:moveTo>
                    <a:pt x="24954" y="2023"/>
                  </a:moveTo>
                  <a:cubicBezTo>
                    <a:pt x="25112" y="2023"/>
                    <a:pt x="25248" y="2150"/>
                    <a:pt x="25258" y="2315"/>
                  </a:cubicBezTo>
                  <a:cubicBezTo>
                    <a:pt x="25263" y="2486"/>
                    <a:pt x="25137" y="2631"/>
                    <a:pt x="24961" y="2641"/>
                  </a:cubicBezTo>
                  <a:cubicBezTo>
                    <a:pt x="24958" y="2641"/>
                    <a:pt x="24955" y="2641"/>
                    <a:pt x="24952" y="2641"/>
                  </a:cubicBezTo>
                  <a:cubicBezTo>
                    <a:pt x="24790" y="2641"/>
                    <a:pt x="24650" y="2513"/>
                    <a:pt x="24640" y="2345"/>
                  </a:cubicBezTo>
                  <a:cubicBezTo>
                    <a:pt x="24630" y="2174"/>
                    <a:pt x="24761" y="2029"/>
                    <a:pt x="24936" y="2024"/>
                  </a:cubicBezTo>
                  <a:cubicBezTo>
                    <a:pt x="24942" y="2023"/>
                    <a:pt x="24948" y="2023"/>
                    <a:pt x="24954" y="2023"/>
                  </a:cubicBezTo>
                  <a:close/>
                  <a:moveTo>
                    <a:pt x="33387" y="2063"/>
                  </a:moveTo>
                  <a:cubicBezTo>
                    <a:pt x="33550" y="2063"/>
                    <a:pt x="33685" y="2195"/>
                    <a:pt x="33695" y="2355"/>
                  </a:cubicBezTo>
                  <a:cubicBezTo>
                    <a:pt x="33700" y="2531"/>
                    <a:pt x="33570" y="2671"/>
                    <a:pt x="33399" y="2681"/>
                  </a:cubicBezTo>
                  <a:cubicBezTo>
                    <a:pt x="33393" y="2682"/>
                    <a:pt x="33387" y="2682"/>
                    <a:pt x="33381" y="2682"/>
                  </a:cubicBezTo>
                  <a:cubicBezTo>
                    <a:pt x="33218" y="2682"/>
                    <a:pt x="33083" y="2550"/>
                    <a:pt x="33078" y="2390"/>
                  </a:cubicBezTo>
                  <a:cubicBezTo>
                    <a:pt x="33068" y="2215"/>
                    <a:pt x="33198" y="2074"/>
                    <a:pt x="33369" y="2064"/>
                  </a:cubicBezTo>
                  <a:cubicBezTo>
                    <a:pt x="33375" y="2064"/>
                    <a:pt x="33381" y="2063"/>
                    <a:pt x="33387" y="2063"/>
                  </a:cubicBezTo>
                  <a:close/>
                  <a:moveTo>
                    <a:pt x="31148" y="2856"/>
                  </a:moveTo>
                  <a:cubicBezTo>
                    <a:pt x="31311" y="2856"/>
                    <a:pt x="31442" y="2988"/>
                    <a:pt x="31451" y="3153"/>
                  </a:cubicBezTo>
                  <a:cubicBezTo>
                    <a:pt x="31462" y="3324"/>
                    <a:pt x="31331" y="3464"/>
                    <a:pt x="31160" y="3474"/>
                  </a:cubicBezTo>
                  <a:cubicBezTo>
                    <a:pt x="31154" y="3475"/>
                    <a:pt x="31148" y="3475"/>
                    <a:pt x="31143" y="3475"/>
                  </a:cubicBezTo>
                  <a:cubicBezTo>
                    <a:pt x="30980" y="3475"/>
                    <a:pt x="30844" y="3343"/>
                    <a:pt x="30834" y="3183"/>
                  </a:cubicBezTo>
                  <a:cubicBezTo>
                    <a:pt x="30829" y="3013"/>
                    <a:pt x="30960" y="2867"/>
                    <a:pt x="31130" y="2857"/>
                  </a:cubicBezTo>
                  <a:cubicBezTo>
                    <a:pt x="31136" y="2857"/>
                    <a:pt x="31142" y="2856"/>
                    <a:pt x="31148" y="2856"/>
                  </a:cubicBezTo>
                  <a:close/>
                  <a:moveTo>
                    <a:pt x="21814" y="3314"/>
                  </a:moveTo>
                  <a:cubicBezTo>
                    <a:pt x="21980" y="3314"/>
                    <a:pt x="22121" y="3442"/>
                    <a:pt x="22131" y="3610"/>
                  </a:cubicBezTo>
                  <a:cubicBezTo>
                    <a:pt x="22141" y="3781"/>
                    <a:pt x="22005" y="3926"/>
                    <a:pt x="21839" y="3931"/>
                  </a:cubicBezTo>
                  <a:cubicBezTo>
                    <a:pt x="21833" y="3932"/>
                    <a:pt x="21827" y="3932"/>
                    <a:pt x="21821" y="3932"/>
                  </a:cubicBezTo>
                  <a:cubicBezTo>
                    <a:pt x="21654" y="3932"/>
                    <a:pt x="21523" y="3805"/>
                    <a:pt x="21513" y="3640"/>
                  </a:cubicBezTo>
                  <a:cubicBezTo>
                    <a:pt x="21503" y="3469"/>
                    <a:pt x="21639" y="3324"/>
                    <a:pt x="21804" y="3314"/>
                  </a:cubicBezTo>
                  <a:cubicBezTo>
                    <a:pt x="21808" y="3314"/>
                    <a:pt x="21811" y="3314"/>
                    <a:pt x="21814" y="3314"/>
                  </a:cubicBezTo>
                  <a:close/>
                  <a:moveTo>
                    <a:pt x="23881" y="3444"/>
                  </a:moveTo>
                  <a:cubicBezTo>
                    <a:pt x="24043" y="3444"/>
                    <a:pt x="24179" y="3571"/>
                    <a:pt x="24189" y="3735"/>
                  </a:cubicBezTo>
                  <a:cubicBezTo>
                    <a:pt x="24194" y="3906"/>
                    <a:pt x="24063" y="4052"/>
                    <a:pt x="23892" y="4057"/>
                  </a:cubicBezTo>
                  <a:cubicBezTo>
                    <a:pt x="23886" y="4057"/>
                    <a:pt x="23880" y="4057"/>
                    <a:pt x="23874" y="4057"/>
                  </a:cubicBezTo>
                  <a:cubicBezTo>
                    <a:pt x="23712" y="4057"/>
                    <a:pt x="23581" y="3930"/>
                    <a:pt x="23571" y="3766"/>
                  </a:cubicBezTo>
                  <a:cubicBezTo>
                    <a:pt x="23561" y="3595"/>
                    <a:pt x="23692" y="3449"/>
                    <a:pt x="23862" y="3444"/>
                  </a:cubicBezTo>
                  <a:cubicBezTo>
                    <a:pt x="23868" y="3444"/>
                    <a:pt x="23875" y="3444"/>
                    <a:pt x="23881" y="3444"/>
                  </a:cubicBezTo>
                  <a:close/>
                  <a:moveTo>
                    <a:pt x="38060" y="6160"/>
                  </a:moveTo>
                  <a:cubicBezTo>
                    <a:pt x="38094" y="6160"/>
                    <a:pt x="38128" y="6163"/>
                    <a:pt x="38162" y="6170"/>
                  </a:cubicBezTo>
                  <a:cubicBezTo>
                    <a:pt x="38473" y="6225"/>
                    <a:pt x="38679" y="6521"/>
                    <a:pt x="38624" y="6832"/>
                  </a:cubicBezTo>
                  <a:cubicBezTo>
                    <a:pt x="38584" y="7048"/>
                    <a:pt x="38428" y="7209"/>
                    <a:pt x="38238" y="7274"/>
                  </a:cubicBezTo>
                  <a:cubicBezTo>
                    <a:pt x="38293" y="7394"/>
                    <a:pt x="38323" y="7525"/>
                    <a:pt x="38333" y="7666"/>
                  </a:cubicBezTo>
                  <a:cubicBezTo>
                    <a:pt x="38368" y="8057"/>
                    <a:pt x="38207" y="8423"/>
                    <a:pt x="37936" y="8669"/>
                  </a:cubicBezTo>
                  <a:cubicBezTo>
                    <a:pt x="37741" y="8845"/>
                    <a:pt x="37490" y="8955"/>
                    <a:pt x="37209" y="8981"/>
                  </a:cubicBezTo>
                  <a:cubicBezTo>
                    <a:pt x="37178" y="8983"/>
                    <a:pt x="37147" y="8984"/>
                    <a:pt x="37116" y="8984"/>
                  </a:cubicBezTo>
                  <a:cubicBezTo>
                    <a:pt x="36483" y="8984"/>
                    <a:pt x="35946" y="8498"/>
                    <a:pt x="35894" y="7851"/>
                  </a:cubicBezTo>
                  <a:cubicBezTo>
                    <a:pt x="35843" y="7179"/>
                    <a:pt x="36345" y="6586"/>
                    <a:pt x="37023" y="6536"/>
                  </a:cubicBezTo>
                  <a:cubicBezTo>
                    <a:pt x="37056" y="6533"/>
                    <a:pt x="37089" y="6532"/>
                    <a:pt x="37121" y="6532"/>
                  </a:cubicBezTo>
                  <a:cubicBezTo>
                    <a:pt x="37256" y="6532"/>
                    <a:pt x="37384" y="6556"/>
                    <a:pt x="37510" y="6596"/>
                  </a:cubicBezTo>
                  <a:cubicBezTo>
                    <a:pt x="37567" y="6339"/>
                    <a:pt x="37802" y="6160"/>
                    <a:pt x="38060" y="6160"/>
                  </a:cubicBezTo>
                  <a:close/>
                  <a:moveTo>
                    <a:pt x="32422" y="0"/>
                  </a:moveTo>
                  <a:cubicBezTo>
                    <a:pt x="28671" y="0"/>
                    <a:pt x="24724" y="1128"/>
                    <a:pt x="21513" y="2260"/>
                  </a:cubicBezTo>
                  <a:cubicBezTo>
                    <a:pt x="15284" y="4453"/>
                    <a:pt x="9527" y="7972"/>
                    <a:pt x="4448" y="12158"/>
                  </a:cubicBezTo>
                  <a:cubicBezTo>
                    <a:pt x="3872" y="11947"/>
                    <a:pt x="3222" y="11841"/>
                    <a:pt x="2566" y="11841"/>
                  </a:cubicBezTo>
                  <a:cubicBezTo>
                    <a:pt x="1661" y="11841"/>
                    <a:pt x="745" y="12042"/>
                    <a:pt x="0" y="12444"/>
                  </a:cubicBezTo>
                  <a:cubicBezTo>
                    <a:pt x="772" y="13114"/>
                    <a:pt x="1857" y="13518"/>
                    <a:pt x="2897" y="13518"/>
                  </a:cubicBezTo>
                  <a:cubicBezTo>
                    <a:pt x="3135" y="13518"/>
                    <a:pt x="3370" y="13497"/>
                    <a:pt x="3599" y="13453"/>
                  </a:cubicBezTo>
                  <a:cubicBezTo>
                    <a:pt x="2796" y="14492"/>
                    <a:pt x="2701" y="15852"/>
                    <a:pt x="2937" y="17147"/>
                  </a:cubicBezTo>
                  <a:cubicBezTo>
                    <a:pt x="3900" y="16153"/>
                    <a:pt x="4523" y="14853"/>
                    <a:pt x="4648" y="13468"/>
                  </a:cubicBezTo>
                  <a:cubicBezTo>
                    <a:pt x="9250" y="12507"/>
                    <a:pt x="14004" y="12173"/>
                    <a:pt x="18775" y="12173"/>
                  </a:cubicBezTo>
                  <a:cubicBezTo>
                    <a:pt x="20984" y="12173"/>
                    <a:pt x="23196" y="12244"/>
                    <a:pt x="25398" y="12359"/>
                  </a:cubicBezTo>
                  <a:cubicBezTo>
                    <a:pt x="25659" y="12374"/>
                    <a:pt x="25920" y="12389"/>
                    <a:pt x="26181" y="12404"/>
                  </a:cubicBezTo>
                  <a:cubicBezTo>
                    <a:pt x="27210" y="12459"/>
                    <a:pt x="28234" y="12529"/>
                    <a:pt x="29253" y="12599"/>
                  </a:cubicBezTo>
                  <a:cubicBezTo>
                    <a:pt x="30262" y="12670"/>
                    <a:pt x="31261" y="12750"/>
                    <a:pt x="32260" y="12830"/>
                  </a:cubicBezTo>
                  <a:cubicBezTo>
                    <a:pt x="33117" y="12899"/>
                    <a:pt x="34007" y="12959"/>
                    <a:pt x="34892" y="12959"/>
                  </a:cubicBezTo>
                  <a:cubicBezTo>
                    <a:pt x="37000" y="12959"/>
                    <a:pt x="39072" y="12616"/>
                    <a:pt x="40572" y="11219"/>
                  </a:cubicBezTo>
                  <a:cubicBezTo>
                    <a:pt x="41455" y="10396"/>
                    <a:pt x="42133" y="9051"/>
                    <a:pt x="42384" y="7681"/>
                  </a:cubicBezTo>
                  <a:cubicBezTo>
                    <a:pt x="42534" y="6847"/>
                    <a:pt x="42529" y="6009"/>
                    <a:pt x="42318" y="5266"/>
                  </a:cubicBezTo>
                  <a:cubicBezTo>
                    <a:pt x="42258" y="5055"/>
                    <a:pt x="42183" y="4850"/>
                    <a:pt x="42087" y="4654"/>
                  </a:cubicBezTo>
                  <a:cubicBezTo>
                    <a:pt x="41656" y="3766"/>
                    <a:pt x="40963" y="3033"/>
                    <a:pt x="40190" y="2415"/>
                  </a:cubicBezTo>
                  <a:cubicBezTo>
                    <a:pt x="37980" y="644"/>
                    <a:pt x="35257" y="0"/>
                    <a:pt x="324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3" name="Google Shape;2350;p13">
              <a:extLst>
                <a:ext uri="{FF2B5EF4-FFF2-40B4-BE49-F238E27FC236}">
                  <a16:creationId xmlns:a16="http://schemas.microsoft.com/office/drawing/2014/main" id="{2C3A2FBB-C574-0285-E0B4-917B6293D5A5}"/>
                </a:ext>
              </a:extLst>
            </p:cNvPr>
            <p:cNvSpPr/>
            <p:nvPr/>
          </p:nvSpPr>
          <p:spPr>
            <a:xfrm>
              <a:off x="5834689" y="1990614"/>
              <a:ext cx="29220" cy="27910"/>
            </a:xfrm>
            <a:custGeom>
              <a:avLst/>
              <a:gdLst/>
              <a:ahLst/>
              <a:cxnLst/>
              <a:rect l="l" t="t" r="r" b="b"/>
              <a:pathLst>
                <a:path w="1171" h="1114" extrusionOk="0">
                  <a:moveTo>
                    <a:pt x="551" y="0"/>
                  </a:moveTo>
                  <a:cubicBezTo>
                    <a:pt x="293" y="0"/>
                    <a:pt x="58" y="179"/>
                    <a:pt x="1" y="436"/>
                  </a:cubicBezTo>
                  <a:cubicBezTo>
                    <a:pt x="327" y="547"/>
                    <a:pt x="593" y="793"/>
                    <a:pt x="729" y="1114"/>
                  </a:cubicBezTo>
                  <a:cubicBezTo>
                    <a:pt x="919" y="1049"/>
                    <a:pt x="1075" y="888"/>
                    <a:pt x="1115" y="672"/>
                  </a:cubicBezTo>
                  <a:cubicBezTo>
                    <a:pt x="1170" y="361"/>
                    <a:pt x="964" y="65"/>
                    <a:pt x="653" y="10"/>
                  </a:cubicBezTo>
                  <a:cubicBezTo>
                    <a:pt x="619" y="3"/>
                    <a:pt x="585" y="0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24" name="Google Shape;2351;p13">
              <a:extLst>
                <a:ext uri="{FF2B5EF4-FFF2-40B4-BE49-F238E27FC236}">
                  <a16:creationId xmlns:a16="http://schemas.microsoft.com/office/drawing/2014/main" id="{87175B13-5BF2-7992-8530-D54285147102}"/>
                </a:ext>
              </a:extLst>
            </p:cNvPr>
            <p:cNvSpPr/>
            <p:nvPr/>
          </p:nvSpPr>
          <p:spPr>
            <a:xfrm>
              <a:off x="5832944" y="2001517"/>
              <a:ext cx="20061" cy="17879"/>
            </a:xfrm>
            <a:custGeom>
              <a:avLst/>
              <a:gdLst/>
              <a:ahLst/>
              <a:cxnLst/>
              <a:rect l="l" t="t" r="r" b="b"/>
              <a:pathLst>
                <a:path w="794" h="706" extrusionOk="0">
                  <a:moveTo>
                    <a:pt x="66" y="0"/>
                  </a:moveTo>
                  <a:cubicBezTo>
                    <a:pt x="61" y="10"/>
                    <a:pt x="56" y="20"/>
                    <a:pt x="56" y="31"/>
                  </a:cubicBezTo>
                  <a:cubicBezTo>
                    <a:pt x="1" y="342"/>
                    <a:pt x="206" y="638"/>
                    <a:pt x="518" y="693"/>
                  </a:cubicBezTo>
                  <a:cubicBezTo>
                    <a:pt x="556" y="701"/>
                    <a:pt x="594" y="705"/>
                    <a:pt x="631" y="705"/>
                  </a:cubicBezTo>
                  <a:cubicBezTo>
                    <a:pt x="688" y="705"/>
                    <a:pt x="742" y="696"/>
                    <a:pt x="794" y="678"/>
                  </a:cubicBezTo>
                  <a:cubicBezTo>
                    <a:pt x="658" y="357"/>
                    <a:pt x="392" y="111"/>
                    <a:pt x="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25" name="Google Shape;2352;p13">
              <a:extLst>
                <a:ext uri="{FF2B5EF4-FFF2-40B4-BE49-F238E27FC236}">
                  <a16:creationId xmlns:a16="http://schemas.microsoft.com/office/drawing/2014/main" id="{779E8E41-5EF0-8377-09BD-8AD83CF343E4}"/>
                </a:ext>
              </a:extLst>
            </p:cNvPr>
            <p:cNvSpPr/>
            <p:nvPr/>
          </p:nvSpPr>
          <p:spPr>
            <a:xfrm>
              <a:off x="5793258" y="1999772"/>
              <a:ext cx="62800" cy="61488"/>
            </a:xfrm>
            <a:custGeom>
              <a:avLst/>
              <a:gdLst/>
              <a:ahLst/>
              <a:cxnLst/>
              <a:rect l="l" t="t" r="r" b="b"/>
              <a:pathLst>
                <a:path w="2526" h="2454" extrusionOk="0">
                  <a:moveTo>
                    <a:pt x="1278" y="1"/>
                  </a:moveTo>
                  <a:cubicBezTo>
                    <a:pt x="1246" y="1"/>
                    <a:pt x="1213" y="2"/>
                    <a:pt x="1180" y="5"/>
                  </a:cubicBezTo>
                  <a:cubicBezTo>
                    <a:pt x="502" y="55"/>
                    <a:pt x="0" y="648"/>
                    <a:pt x="51" y="1320"/>
                  </a:cubicBezTo>
                  <a:cubicBezTo>
                    <a:pt x="103" y="1967"/>
                    <a:pt x="640" y="2453"/>
                    <a:pt x="1273" y="2453"/>
                  </a:cubicBezTo>
                  <a:cubicBezTo>
                    <a:pt x="1304" y="2453"/>
                    <a:pt x="1335" y="2452"/>
                    <a:pt x="1366" y="2450"/>
                  </a:cubicBezTo>
                  <a:cubicBezTo>
                    <a:pt x="1647" y="2424"/>
                    <a:pt x="1898" y="2314"/>
                    <a:pt x="2093" y="2138"/>
                  </a:cubicBezTo>
                  <a:cubicBezTo>
                    <a:pt x="2364" y="1892"/>
                    <a:pt x="2525" y="1526"/>
                    <a:pt x="2490" y="1135"/>
                  </a:cubicBezTo>
                  <a:cubicBezTo>
                    <a:pt x="2480" y="994"/>
                    <a:pt x="2450" y="863"/>
                    <a:pt x="2395" y="743"/>
                  </a:cubicBezTo>
                  <a:cubicBezTo>
                    <a:pt x="2343" y="761"/>
                    <a:pt x="2289" y="770"/>
                    <a:pt x="2232" y="770"/>
                  </a:cubicBezTo>
                  <a:cubicBezTo>
                    <a:pt x="2195" y="770"/>
                    <a:pt x="2157" y="766"/>
                    <a:pt x="2119" y="758"/>
                  </a:cubicBezTo>
                  <a:cubicBezTo>
                    <a:pt x="1807" y="703"/>
                    <a:pt x="1602" y="407"/>
                    <a:pt x="1657" y="96"/>
                  </a:cubicBezTo>
                  <a:cubicBezTo>
                    <a:pt x="1657" y="85"/>
                    <a:pt x="1662" y="75"/>
                    <a:pt x="1667" y="65"/>
                  </a:cubicBezTo>
                  <a:cubicBezTo>
                    <a:pt x="1541" y="25"/>
                    <a:pt x="1413" y="1"/>
                    <a:pt x="1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26" name="Google Shape;2353;p13">
              <a:extLst>
                <a:ext uri="{FF2B5EF4-FFF2-40B4-BE49-F238E27FC236}">
                  <a16:creationId xmlns:a16="http://schemas.microsoft.com/office/drawing/2014/main" id="{47E3EFD1-1B3B-918F-3BB7-1B49BC2EA6AD}"/>
                </a:ext>
              </a:extLst>
            </p:cNvPr>
            <p:cNvSpPr/>
            <p:nvPr/>
          </p:nvSpPr>
          <p:spPr>
            <a:xfrm>
              <a:off x="5779739" y="1868509"/>
              <a:ext cx="15700" cy="15263"/>
            </a:xfrm>
            <a:custGeom>
              <a:avLst/>
              <a:gdLst/>
              <a:ahLst/>
              <a:cxnLst/>
              <a:rect l="l" t="t" r="r" b="b"/>
              <a:pathLst>
                <a:path w="638" h="619" extrusionOk="0">
                  <a:moveTo>
                    <a:pt x="320" y="0"/>
                  </a:moveTo>
                  <a:cubicBezTo>
                    <a:pt x="314" y="0"/>
                    <a:pt x="308" y="1"/>
                    <a:pt x="301" y="1"/>
                  </a:cubicBezTo>
                  <a:cubicBezTo>
                    <a:pt x="131" y="11"/>
                    <a:pt x="0" y="152"/>
                    <a:pt x="10" y="322"/>
                  </a:cubicBezTo>
                  <a:cubicBezTo>
                    <a:pt x="20" y="487"/>
                    <a:pt x="151" y="619"/>
                    <a:pt x="314" y="619"/>
                  </a:cubicBezTo>
                  <a:cubicBezTo>
                    <a:pt x="320" y="619"/>
                    <a:pt x="326" y="619"/>
                    <a:pt x="332" y="618"/>
                  </a:cubicBezTo>
                  <a:cubicBezTo>
                    <a:pt x="502" y="608"/>
                    <a:pt x="638" y="463"/>
                    <a:pt x="628" y="292"/>
                  </a:cubicBezTo>
                  <a:cubicBezTo>
                    <a:pt x="618" y="128"/>
                    <a:pt x="482" y="0"/>
                    <a:pt x="3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27" name="Google Shape;2354;p13">
              <a:extLst>
                <a:ext uri="{FF2B5EF4-FFF2-40B4-BE49-F238E27FC236}">
                  <a16:creationId xmlns:a16="http://schemas.microsoft.com/office/drawing/2014/main" id="{91B5E231-38EF-8185-B83F-B58F04962C62}"/>
                </a:ext>
              </a:extLst>
            </p:cNvPr>
            <p:cNvSpPr/>
            <p:nvPr/>
          </p:nvSpPr>
          <p:spPr>
            <a:xfrm>
              <a:off x="5723917" y="1888133"/>
              <a:ext cx="15700" cy="15699"/>
            </a:xfrm>
            <a:custGeom>
              <a:avLst/>
              <a:gdLst/>
              <a:ahLst/>
              <a:cxnLst/>
              <a:rect l="l" t="t" r="r" b="b"/>
              <a:pathLst>
                <a:path w="634" h="619" extrusionOk="0">
                  <a:moveTo>
                    <a:pt x="320" y="0"/>
                  </a:moveTo>
                  <a:cubicBezTo>
                    <a:pt x="314" y="0"/>
                    <a:pt x="308" y="1"/>
                    <a:pt x="302" y="1"/>
                  </a:cubicBezTo>
                  <a:cubicBezTo>
                    <a:pt x="131" y="11"/>
                    <a:pt x="1" y="152"/>
                    <a:pt x="11" y="327"/>
                  </a:cubicBezTo>
                  <a:cubicBezTo>
                    <a:pt x="16" y="487"/>
                    <a:pt x="151" y="619"/>
                    <a:pt x="314" y="619"/>
                  </a:cubicBezTo>
                  <a:cubicBezTo>
                    <a:pt x="320" y="619"/>
                    <a:pt x="326" y="619"/>
                    <a:pt x="332" y="618"/>
                  </a:cubicBezTo>
                  <a:cubicBezTo>
                    <a:pt x="503" y="608"/>
                    <a:pt x="633" y="468"/>
                    <a:pt x="628" y="292"/>
                  </a:cubicBezTo>
                  <a:cubicBezTo>
                    <a:pt x="618" y="132"/>
                    <a:pt x="483" y="0"/>
                    <a:pt x="3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28" name="Google Shape;2355;p13">
              <a:extLst>
                <a:ext uri="{FF2B5EF4-FFF2-40B4-BE49-F238E27FC236}">
                  <a16:creationId xmlns:a16="http://schemas.microsoft.com/office/drawing/2014/main" id="{394A0819-C1AD-61ED-ACF4-0D3A69A84E3A}"/>
                </a:ext>
              </a:extLst>
            </p:cNvPr>
            <p:cNvSpPr/>
            <p:nvPr/>
          </p:nvSpPr>
          <p:spPr>
            <a:xfrm>
              <a:off x="5682922" y="1873306"/>
              <a:ext cx="16136" cy="15263"/>
            </a:xfrm>
            <a:custGeom>
              <a:avLst/>
              <a:gdLst/>
              <a:ahLst/>
              <a:cxnLst/>
              <a:rect l="l" t="t" r="r" b="b"/>
              <a:pathLst>
                <a:path w="633" h="619" extrusionOk="0">
                  <a:moveTo>
                    <a:pt x="320" y="0"/>
                  </a:moveTo>
                  <a:cubicBezTo>
                    <a:pt x="314" y="0"/>
                    <a:pt x="308" y="0"/>
                    <a:pt x="302" y="1"/>
                  </a:cubicBezTo>
                  <a:cubicBezTo>
                    <a:pt x="131" y="6"/>
                    <a:pt x="0" y="151"/>
                    <a:pt x="10" y="322"/>
                  </a:cubicBezTo>
                  <a:cubicBezTo>
                    <a:pt x="15" y="487"/>
                    <a:pt x="151" y="619"/>
                    <a:pt x="314" y="619"/>
                  </a:cubicBezTo>
                  <a:cubicBezTo>
                    <a:pt x="320" y="619"/>
                    <a:pt x="326" y="618"/>
                    <a:pt x="332" y="618"/>
                  </a:cubicBezTo>
                  <a:cubicBezTo>
                    <a:pt x="502" y="608"/>
                    <a:pt x="633" y="462"/>
                    <a:pt x="628" y="292"/>
                  </a:cubicBezTo>
                  <a:cubicBezTo>
                    <a:pt x="618" y="127"/>
                    <a:pt x="483" y="0"/>
                    <a:pt x="3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29" name="Google Shape;2356;p13">
              <a:extLst>
                <a:ext uri="{FF2B5EF4-FFF2-40B4-BE49-F238E27FC236}">
                  <a16:creationId xmlns:a16="http://schemas.microsoft.com/office/drawing/2014/main" id="{DBCB5713-F210-D31B-3B0A-CA67221FFAE9}"/>
                </a:ext>
              </a:extLst>
            </p:cNvPr>
            <p:cNvSpPr/>
            <p:nvPr/>
          </p:nvSpPr>
          <p:spPr>
            <a:xfrm>
              <a:off x="5667658" y="1908194"/>
              <a:ext cx="16136" cy="15263"/>
            </a:xfrm>
            <a:custGeom>
              <a:avLst/>
              <a:gdLst/>
              <a:ahLst/>
              <a:cxnLst/>
              <a:rect l="l" t="t" r="r" b="b"/>
              <a:pathLst>
                <a:path w="633" h="619" extrusionOk="0">
                  <a:moveTo>
                    <a:pt x="319" y="0"/>
                  </a:moveTo>
                  <a:cubicBezTo>
                    <a:pt x="313" y="0"/>
                    <a:pt x="307" y="1"/>
                    <a:pt x="301" y="1"/>
                  </a:cubicBezTo>
                  <a:cubicBezTo>
                    <a:pt x="131" y="11"/>
                    <a:pt x="0" y="157"/>
                    <a:pt x="5" y="327"/>
                  </a:cubicBezTo>
                  <a:cubicBezTo>
                    <a:pt x="15" y="487"/>
                    <a:pt x="151" y="619"/>
                    <a:pt x="314" y="619"/>
                  </a:cubicBezTo>
                  <a:cubicBezTo>
                    <a:pt x="319" y="619"/>
                    <a:pt x="325" y="619"/>
                    <a:pt x="331" y="618"/>
                  </a:cubicBezTo>
                  <a:cubicBezTo>
                    <a:pt x="502" y="608"/>
                    <a:pt x="633" y="468"/>
                    <a:pt x="622" y="297"/>
                  </a:cubicBezTo>
                  <a:cubicBezTo>
                    <a:pt x="613" y="132"/>
                    <a:pt x="482" y="0"/>
                    <a:pt x="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30" name="Google Shape;2357;p13">
              <a:extLst>
                <a:ext uri="{FF2B5EF4-FFF2-40B4-BE49-F238E27FC236}">
                  <a16:creationId xmlns:a16="http://schemas.microsoft.com/office/drawing/2014/main" id="{84189C63-3D05-128E-CE37-68A3F9086B0F}"/>
                </a:ext>
              </a:extLst>
            </p:cNvPr>
            <p:cNvSpPr/>
            <p:nvPr/>
          </p:nvSpPr>
          <p:spPr>
            <a:xfrm>
              <a:off x="5512839" y="1887261"/>
              <a:ext cx="15700" cy="15263"/>
            </a:xfrm>
            <a:custGeom>
              <a:avLst/>
              <a:gdLst/>
              <a:ahLst/>
              <a:cxnLst/>
              <a:rect l="l" t="t" r="r" b="b"/>
              <a:pathLst>
                <a:path w="633" h="619" extrusionOk="0">
                  <a:moveTo>
                    <a:pt x="324" y="0"/>
                  </a:moveTo>
                  <a:cubicBezTo>
                    <a:pt x="318" y="0"/>
                    <a:pt x="312" y="0"/>
                    <a:pt x="306" y="1"/>
                  </a:cubicBezTo>
                  <a:cubicBezTo>
                    <a:pt x="131" y="6"/>
                    <a:pt x="0" y="151"/>
                    <a:pt x="10" y="322"/>
                  </a:cubicBezTo>
                  <a:cubicBezTo>
                    <a:pt x="20" y="490"/>
                    <a:pt x="160" y="618"/>
                    <a:pt x="322" y="618"/>
                  </a:cubicBezTo>
                  <a:cubicBezTo>
                    <a:pt x="325" y="618"/>
                    <a:pt x="328" y="618"/>
                    <a:pt x="331" y="618"/>
                  </a:cubicBezTo>
                  <a:cubicBezTo>
                    <a:pt x="507" y="608"/>
                    <a:pt x="633" y="463"/>
                    <a:pt x="628" y="292"/>
                  </a:cubicBezTo>
                  <a:cubicBezTo>
                    <a:pt x="618" y="127"/>
                    <a:pt x="482" y="0"/>
                    <a:pt x="3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31" name="Google Shape;2358;p13">
              <a:extLst>
                <a:ext uri="{FF2B5EF4-FFF2-40B4-BE49-F238E27FC236}">
                  <a16:creationId xmlns:a16="http://schemas.microsoft.com/office/drawing/2014/main" id="{DE03F306-D9B9-3087-F837-660B3F37E14E}"/>
                </a:ext>
              </a:extLst>
            </p:cNvPr>
            <p:cNvSpPr/>
            <p:nvPr/>
          </p:nvSpPr>
          <p:spPr>
            <a:xfrm>
              <a:off x="5486236" y="1922584"/>
              <a:ext cx="15700" cy="15699"/>
            </a:xfrm>
            <a:custGeom>
              <a:avLst/>
              <a:gdLst/>
              <a:ahLst/>
              <a:cxnLst/>
              <a:rect l="l" t="t" r="r" b="b"/>
              <a:pathLst>
                <a:path w="633" h="615" extrusionOk="0">
                  <a:moveTo>
                    <a:pt x="320" y="1"/>
                  </a:moveTo>
                  <a:cubicBezTo>
                    <a:pt x="314" y="1"/>
                    <a:pt x="307" y="1"/>
                    <a:pt x="301" y="1"/>
                  </a:cubicBezTo>
                  <a:cubicBezTo>
                    <a:pt x="131" y="6"/>
                    <a:pt x="0" y="152"/>
                    <a:pt x="10" y="323"/>
                  </a:cubicBezTo>
                  <a:cubicBezTo>
                    <a:pt x="20" y="487"/>
                    <a:pt x="151" y="614"/>
                    <a:pt x="313" y="614"/>
                  </a:cubicBezTo>
                  <a:cubicBezTo>
                    <a:pt x="319" y="614"/>
                    <a:pt x="325" y="614"/>
                    <a:pt x="331" y="614"/>
                  </a:cubicBezTo>
                  <a:cubicBezTo>
                    <a:pt x="502" y="609"/>
                    <a:pt x="633" y="463"/>
                    <a:pt x="628" y="292"/>
                  </a:cubicBezTo>
                  <a:cubicBezTo>
                    <a:pt x="618" y="128"/>
                    <a:pt x="482" y="1"/>
                    <a:pt x="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32" name="Google Shape;2359;p13">
              <a:extLst>
                <a:ext uri="{FF2B5EF4-FFF2-40B4-BE49-F238E27FC236}">
                  <a16:creationId xmlns:a16="http://schemas.microsoft.com/office/drawing/2014/main" id="{7DB53FD8-CCC7-4FD2-7AF5-8D44807B05E0}"/>
                </a:ext>
              </a:extLst>
            </p:cNvPr>
            <p:cNvSpPr/>
            <p:nvPr/>
          </p:nvSpPr>
          <p:spPr>
            <a:xfrm>
              <a:off x="5434775" y="1919532"/>
              <a:ext cx="15700" cy="15263"/>
            </a:xfrm>
            <a:custGeom>
              <a:avLst/>
              <a:gdLst/>
              <a:ahLst/>
              <a:cxnLst/>
              <a:rect l="l" t="t" r="r" b="b"/>
              <a:pathLst>
                <a:path w="638" h="619" extrusionOk="0">
                  <a:moveTo>
                    <a:pt x="311" y="1"/>
                  </a:moveTo>
                  <a:cubicBezTo>
                    <a:pt x="308" y="1"/>
                    <a:pt x="305" y="1"/>
                    <a:pt x="301" y="1"/>
                  </a:cubicBezTo>
                  <a:cubicBezTo>
                    <a:pt x="136" y="11"/>
                    <a:pt x="0" y="156"/>
                    <a:pt x="10" y="327"/>
                  </a:cubicBezTo>
                  <a:cubicBezTo>
                    <a:pt x="20" y="492"/>
                    <a:pt x="151" y="619"/>
                    <a:pt x="318" y="619"/>
                  </a:cubicBezTo>
                  <a:cubicBezTo>
                    <a:pt x="324" y="619"/>
                    <a:pt x="330" y="619"/>
                    <a:pt x="336" y="618"/>
                  </a:cubicBezTo>
                  <a:cubicBezTo>
                    <a:pt x="502" y="613"/>
                    <a:pt x="638" y="468"/>
                    <a:pt x="628" y="297"/>
                  </a:cubicBezTo>
                  <a:cubicBezTo>
                    <a:pt x="618" y="129"/>
                    <a:pt x="477" y="1"/>
                    <a:pt x="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33" name="Google Shape;2360;p13">
              <a:extLst>
                <a:ext uri="{FF2B5EF4-FFF2-40B4-BE49-F238E27FC236}">
                  <a16:creationId xmlns:a16="http://schemas.microsoft.com/office/drawing/2014/main" id="{F436B9D5-3745-D3ED-0E7E-122F59302292}"/>
                </a:ext>
              </a:extLst>
            </p:cNvPr>
            <p:cNvSpPr/>
            <p:nvPr/>
          </p:nvSpPr>
          <p:spPr>
            <a:xfrm>
              <a:off x="5955055" y="1968374"/>
              <a:ext cx="5233" cy="60180"/>
            </a:xfrm>
            <a:custGeom>
              <a:avLst/>
              <a:gdLst/>
              <a:ahLst/>
              <a:cxnLst/>
              <a:rect l="l" t="t" r="r" b="b"/>
              <a:pathLst>
                <a:path w="217" h="2415" fill="none" extrusionOk="0">
                  <a:moveTo>
                    <a:pt x="66" y="2415"/>
                  </a:moveTo>
                  <a:cubicBezTo>
                    <a:pt x="216" y="1581"/>
                    <a:pt x="211" y="743"/>
                    <a:pt x="0" y="0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34" name="Google Shape;2361;p13">
              <a:extLst>
                <a:ext uri="{FF2B5EF4-FFF2-40B4-BE49-F238E27FC236}">
                  <a16:creationId xmlns:a16="http://schemas.microsoft.com/office/drawing/2014/main" id="{3EBCDD71-1D1A-622F-103B-DB68D40D45CF}"/>
                </a:ext>
              </a:extLst>
            </p:cNvPr>
            <p:cNvSpPr/>
            <p:nvPr/>
          </p:nvSpPr>
          <p:spPr>
            <a:xfrm>
              <a:off x="5628408" y="2048614"/>
              <a:ext cx="68906" cy="102917"/>
            </a:xfrm>
            <a:custGeom>
              <a:avLst/>
              <a:gdLst/>
              <a:ahLst/>
              <a:cxnLst/>
              <a:rect l="l" t="t" r="r" b="b"/>
              <a:pathLst>
                <a:path w="2761" h="4127" fill="none" extrusionOk="0">
                  <a:moveTo>
                    <a:pt x="0" y="4126"/>
                  </a:moveTo>
                  <a:cubicBezTo>
                    <a:pt x="1154" y="2922"/>
                    <a:pt x="2108" y="1521"/>
                    <a:pt x="2761" y="1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35" name="Google Shape;2362;p13">
              <a:extLst>
                <a:ext uri="{FF2B5EF4-FFF2-40B4-BE49-F238E27FC236}">
                  <a16:creationId xmlns:a16="http://schemas.microsoft.com/office/drawing/2014/main" id="{18C5B2EE-9F2E-B7E6-1776-63610865A385}"/>
                </a:ext>
              </a:extLst>
            </p:cNvPr>
            <p:cNvSpPr/>
            <p:nvPr/>
          </p:nvSpPr>
          <p:spPr>
            <a:xfrm>
              <a:off x="5532028" y="1988870"/>
              <a:ext cx="102050" cy="156992"/>
            </a:xfrm>
            <a:custGeom>
              <a:avLst/>
              <a:gdLst/>
              <a:ahLst/>
              <a:cxnLst/>
              <a:rect l="l" t="t" r="r" b="b"/>
              <a:pathLst>
                <a:path w="4081" h="6265" fill="none" extrusionOk="0">
                  <a:moveTo>
                    <a:pt x="4081" y="0"/>
                  </a:moveTo>
                  <a:cubicBezTo>
                    <a:pt x="2199" y="1682"/>
                    <a:pt x="788" y="3875"/>
                    <a:pt x="0" y="6265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36" name="Google Shape;2363;p13">
              <a:extLst>
                <a:ext uri="{FF2B5EF4-FFF2-40B4-BE49-F238E27FC236}">
                  <a16:creationId xmlns:a16="http://schemas.microsoft.com/office/drawing/2014/main" id="{6C924D55-C39B-9BEF-2568-78B3824476F0}"/>
                </a:ext>
              </a:extLst>
            </p:cNvPr>
            <p:cNvSpPr/>
            <p:nvPr/>
          </p:nvSpPr>
          <p:spPr>
            <a:xfrm>
              <a:off x="6129064" y="1993231"/>
              <a:ext cx="14828" cy="30526"/>
            </a:xfrm>
            <a:custGeom>
              <a:avLst/>
              <a:gdLst/>
              <a:ahLst/>
              <a:cxnLst/>
              <a:rect l="l" t="t" r="r" b="b"/>
              <a:pathLst>
                <a:path w="598" h="1215" fill="none" extrusionOk="0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387" y="266"/>
                    <a:pt x="597" y="753"/>
                    <a:pt x="532" y="1215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37" name="Google Shape;2364;p13">
              <a:extLst>
                <a:ext uri="{FF2B5EF4-FFF2-40B4-BE49-F238E27FC236}">
                  <a16:creationId xmlns:a16="http://schemas.microsoft.com/office/drawing/2014/main" id="{27A1DDE4-5003-3464-33A9-67234163D9C8}"/>
                </a:ext>
              </a:extLst>
            </p:cNvPr>
            <p:cNvSpPr/>
            <p:nvPr/>
          </p:nvSpPr>
          <p:spPr>
            <a:xfrm>
              <a:off x="6064519" y="1984073"/>
              <a:ext cx="23114" cy="44481"/>
            </a:xfrm>
            <a:custGeom>
              <a:avLst/>
              <a:gdLst/>
              <a:ahLst/>
              <a:cxnLst/>
              <a:rect l="l" t="t" r="r" b="b"/>
              <a:pathLst>
                <a:path w="924" h="1768" fill="none" extrusionOk="0">
                  <a:moveTo>
                    <a:pt x="0" y="1"/>
                  </a:moveTo>
                  <a:cubicBezTo>
                    <a:pt x="246" y="242"/>
                    <a:pt x="497" y="488"/>
                    <a:pt x="668" y="779"/>
                  </a:cubicBezTo>
                  <a:cubicBezTo>
                    <a:pt x="833" y="1060"/>
                    <a:pt x="924" y="1386"/>
                    <a:pt x="863" y="1697"/>
                  </a:cubicBezTo>
                  <a:cubicBezTo>
                    <a:pt x="858" y="1722"/>
                    <a:pt x="853" y="1742"/>
                    <a:pt x="848" y="1768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38" name="Google Shape;2365;p13">
              <a:extLst>
                <a:ext uri="{FF2B5EF4-FFF2-40B4-BE49-F238E27FC236}">
                  <a16:creationId xmlns:a16="http://schemas.microsoft.com/office/drawing/2014/main" id="{DEBB16B4-09BC-3B6F-3E52-5B9505CCA5CF}"/>
                </a:ext>
              </a:extLst>
            </p:cNvPr>
            <p:cNvSpPr/>
            <p:nvPr/>
          </p:nvSpPr>
          <p:spPr>
            <a:xfrm>
              <a:off x="5990817" y="1973607"/>
              <a:ext cx="29656" cy="54511"/>
            </a:xfrm>
            <a:custGeom>
              <a:avLst/>
              <a:gdLst/>
              <a:ahLst/>
              <a:cxnLst/>
              <a:rect l="l" t="t" r="r" b="b"/>
              <a:pathLst>
                <a:path w="1181" h="2179" fill="none" extrusionOk="0">
                  <a:moveTo>
                    <a:pt x="1" y="0"/>
                  </a:moveTo>
                  <a:cubicBezTo>
                    <a:pt x="688" y="447"/>
                    <a:pt x="1180" y="1350"/>
                    <a:pt x="1050" y="2178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39" name="Google Shape;2366;p13">
              <a:extLst>
                <a:ext uri="{FF2B5EF4-FFF2-40B4-BE49-F238E27FC236}">
                  <a16:creationId xmlns:a16="http://schemas.microsoft.com/office/drawing/2014/main" id="{6136A30A-B549-0EFC-5EE3-5272DF12D478}"/>
                </a:ext>
              </a:extLst>
            </p:cNvPr>
            <p:cNvSpPr/>
            <p:nvPr/>
          </p:nvSpPr>
          <p:spPr>
            <a:xfrm>
              <a:off x="5541186" y="2073907"/>
              <a:ext cx="55386" cy="105969"/>
            </a:xfrm>
            <a:custGeom>
              <a:avLst/>
              <a:gdLst/>
              <a:ahLst/>
              <a:cxnLst/>
              <a:rect l="l" t="t" r="r" b="b"/>
              <a:pathLst>
                <a:path w="2215" h="4227" fill="none" extrusionOk="0">
                  <a:moveTo>
                    <a:pt x="1" y="4227"/>
                  </a:moveTo>
                  <a:cubicBezTo>
                    <a:pt x="106" y="3780"/>
                    <a:pt x="247" y="3333"/>
                    <a:pt x="417" y="2907"/>
                  </a:cubicBezTo>
                  <a:cubicBezTo>
                    <a:pt x="834" y="1838"/>
                    <a:pt x="1446" y="849"/>
                    <a:pt x="2214" y="1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40" name="Google Shape;2367;p13">
              <a:extLst>
                <a:ext uri="{FF2B5EF4-FFF2-40B4-BE49-F238E27FC236}">
                  <a16:creationId xmlns:a16="http://schemas.microsoft.com/office/drawing/2014/main" id="{46E5AE80-33E1-3154-2312-694DA5CC6330}"/>
                </a:ext>
              </a:extLst>
            </p:cNvPr>
            <p:cNvSpPr/>
            <p:nvPr/>
          </p:nvSpPr>
          <p:spPr>
            <a:xfrm>
              <a:off x="5112489" y="2091351"/>
              <a:ext cx="26603" cy="3489"/>
            </a:xfrm>
            <a:custGeom>
              <a:avLst/>
              <a:gdLst/>
              <a:ahLst/>
              <a:cxnLst/>
              <a:rect l="l" t="t" r="r" b="b"/>
              <a:pathLst>
                <a:path w="1070" h="136" fill="none" extrusionOk="0">
                  <a:moveTo>
                    <a:pt x="1070" y="136"/>
                  </a:moveTo>
                  <a:cubicBezTo>
                    <a:pt x="708" y="121"/>
                    <a:pt x="352" y="76"/>
                    <a:pt x="1" y="0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41" name="Google Shape;2368;p13">
              <a:extLst>
                <a:ext uri="{FF2B5EF4-FFF2-40B4-BE49-F238E27FC236}">
                  <a16:creationId xmlns:a16="http://schemas.microsoft.com/office/drawing/2014/main" id="{929697A6-F3D4-DC1F-B1B9-8CBD14273CB5}"/>
                </a:ext>
              </a:extLst>
            </p:cNvPr>
            <p:cNvSpPr/>
            <p:nvPr/>
          </p:nvSpPr>
          <p:spPr>
            <a:xfrm>
              <a:off x="5105511" y="2107050"/>
              <a:ext cx="27475" cy="872"/>
            </a:xfrm>
            <a:custGeom>
              <a:avLst/>
              <a:gdLst/>
              <a:ahLst/>
              <a:cxnLst/>
              <a:rect l="l" t="t" r="r" b="b"/>
              <a:pathLst>
                <a:path w="1090" h="41" fill="none" extrusionOk="0">
                  <a:moveTo>
                    <a:pt x="1090" y="31"/>
                  </a:moveTo>
                  <a:cubicBezTo>
                    <a:pt x="728" y="1"/>
                    <a:pt x="362" y="6"/>
                    <a:pt x="1" y="41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42" name="Google Shape;2369;p13">
              <a:extLst>
                <a:ext uri="{FF2B5EF4-FFF2-40B4-BE49-F238E27FC236}">
                  <a16:creationId xmlns:a16="http://schemas.microsoft.com/office/drawing/2014/main" id="{76AFEC72-DDDE-E263-3C78-5A40C9DDAD0D}"/>
                </a:ext>
              </a:extLst>
            </p:cNvPr>
            <p:cNvSpPr/>
            <p:nvPr/>
          </p:nvSpPr>
          <p:spPr>
            <a:xfrm>
              <a:off x="5785844" y="1939156"/>
              <a:ext cx="56258" cy="50586"/>
            </a:xfrm>
            <a:custGeom>
              <a:avLst/>
              <a:gdLst/>
              <a:ahLst/>
              <a:cxnLst/>
              <a:rect l="l" t="t" r="r" b="b"/>
              <a:pathLst>
                <a:path w="2244" h="2024" fill="none" extrusionOk="0">
                  <a:moveTo>
                    <a:pt x="2244" y="21"/>
                  </a:moveTo>
                  <a:cubicBezTo>
                    <a:pt x="1039" y="1"/>
                    <a:pt x="126" y="924"/>
                    <a:pt x="0" y="2024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43" name="Google Shape;2370;p13">
              <a:extLst>
                <a:ext uri="{FF2B5EF4-FFF2-40B4-BE49-F238E27FC236}">
                  <a16:creationId xmlns:a16="http://schemas.microsoft.com/office/drawing/2014/main" id="{3F53E351-B2A4-59C7-60E0-6B0596913BFC}"/>
                </a:ext>
              </a:extLst>
            </p:cNvPr>
            <p:cNvSpPr/>
            <p:nvPr/>
          </p:nvSpPr>
          <p:spPr>
            <a:xfrm>
              <a:off x="5830328" y="2042509"/>
              <a:ext cx="110772" cy="35323"/>
            </a:xfrm>
            <a:custGeom>
              <a:avLst/>
              <a:gdLst/>
              <a:ahLst/>
              <a:cxnLst/>
              <a:rect l="l" t="t" r="r" b="b"/>
              <a:pathLst>
                <a:path w="4423" h="1397" fill="none" extrusionOk="0">
                  <a:moveTo>
                    <a:pt x="4422" y="1185"/>
                  </a:moveTo>
                  <a:cubicBezTo>
                    <a:pt x="3117" y="1396"/>
                    <a:pt x="1732" y="1115"/>
                    <a:pt x="602" y="427"/>
                  </a:cubicBezTo>
                  <a:cubicBezTo>
                    <a:pt x="392" y="297"/>
                    <a:pt x="191" y="156"/>
                    <a:pt x="0" y="1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44" name="Google Shape;2371;p13">
              <a:extLst>
                <a:ext uri="{FF2B5EF4-FFF2-40B4-BE49-F238E27FC236}">
                  <a16:creationId xmlns:a16="http://schemas.microsoft.com/office/drawing/2014/main" id="{50ACD9E9-B194-2A13-47E7-0920E527F7E3}"/>
                </a:ext>
              </a:extLst>
            </p:cNvPr>
            <p:cNvSpPr/>
            <p:nvPr/>
          </p:nvSpPr>
          <p:spPr>
            <a:xfrm>
              <a:off x="5827275" y="2035967"/>
              <a:ext cx="6542" cy="14391"/>
            </a:xfrm>
            <a:custGeom>
              <a:avLst/>
              <a:gdLst/>
              <a:ahLst/>
              <a:cxnLst/>
              <a:rect l="l" t="t" r="r" b="b"/>
              <a:pathLst>
                <a:path w="257" h="573" fill="none" extrusionOk="0">
                  <a:moveTo>
                    <a:pt x="26" y="573"/>
                  </a:moveTo>
                  <a:cubicBezTo>
                    <a:pt x="1" y="362"/>
                    <a:pt x="91" y="136"/>
                    <a:pt x="257" y="1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45" name="Google Shape;2372;p13">
              <a:extLst>
                <a:ext uri="{FF2B5EF4-FFF2-40B4-BE49-F238E27FC236}">
                  <a16:creationId xmlns:a16="http://schemas.microsoft.com/office/drawing/2014/main" id="{ED4B691A-2590-9045-1363-409A9D8D8B1E}"/>
                </a:ext>
              </a:extLst>
            </p:cNvPr>
            <p:cNvSpPr/>
            <p:nvPr/>
          </p:nvSpPr>
          <p:spPr>
            <a:xfrm>
              <a:off x="5289550" y="2104433"/>
              <a:ext cx="208461" cy="6541"/>
            </a:xfrm>
            <a:custGeom>
              <a:avLst/>
              <a:gdLst/>
              <a:ahLst/>
              <a:cxnLst/>
              <a:rect l="l" t="t" r="r" b="b"/>
              <a:pathLst>
                <a:path w="8328" h="262" fill="none" extrusionOk="0">
                  <a:moveTo>
                    <a:pt x="1" y="261"/>
                  </a:moveTo>
                  <a:cubicBezTo>
                    <a:pt x="2772" y="40"/>
                    <a:pt x="5552" y="0"/>
                    <a:pt x="8328" y="151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46" name="Google Shape;2373;p13">
              <a:extLst>
                <a:ext uri="{FF2B5EF4-FFF2-40B4-BE49-F238E27FC236}">
                  <a16:creationId xmlns:a16="http://schemas.microsoft.com/office/drawing/2014/main" id="{E8ADF71F-AF36-5126-7D55-228AF7268AD4}"/>
                </a:ext>
              </a:extLst>
            </p:cNvPr>
            <p:cNvSpPr/>
            <p:nvPr/>
          </p:nvSpPr>
          <p:spPr>
            <a:xfrm>
              <a:off x="5460942" y="2088298"/>
              <a:ext cx="28783" cy="1308"/>
            </a:xfrm>
            <a:custGeom>
              <a:avLst/>
              <a:gdLst/>
              <a:ahLst/>
              <a:cxnLst/>
              <a:rect l="l" t="t" r="r" b="b"/>
              <a:pathLst>
                <a:path w="1165" h="56" fill="none" extrusionOk="0">
                  <a:moveTo>
                    <a:pt x="0" y="56"/>
                  </a:moveTo>
                  <a:cubicBezTo>
                    <a:pt x="392" y="36"/>
                    <a:pt x="778" y="21"/>
                    <a:pt x="1165" y="1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grpSp>
        <p:nvGrpSpPr>
          <p:cNvPr id="2347" name="Google Shape;2374;p13">
            <a:extLst>
              <a:ext uri="{FF2B5EF4-FFF2-40B4-BE49-F238E27FC236}">
                <a16:creationId xmlns:a16="http://schemas.microsoft.com/office/drawing/2014/main" id="{4CD8906E-72F2-C33F-05DD-66F8BE9C9005}"/>
              </a:ext>
            </a:extLst>
          </p:cNvPr>
          <p:cNvGrpSpPr>
            <a:grpSpLocks/>
          </p:cNvGrpSpPr>
          <p:nvPr/>
        </p:nvGrpSpPr>
        <p:grpSpPr bwMode="auto">
          <a:xfrm>
            <a:off x="160338" y="-306388"/>
            <a:ext cx="18216562" cy="7769226"/>
            <a:chOff x="80324" y="-153212"/>
            <a:chExt cx="9108424" cy="3884910"/>
          </a:xfrm>
        </p:grpSpPr>
        <p:grpSp>
          <p:nvGrpSpPr>
            <p:cNvPr id="2348" name="Google Shape;2375;p13">
              <a:extLst>
                <a:ext uri="{FF2B5EF4-FFF2-40B4-BE49-F238E27FC236}">
                  <a16:creationId xmlns:a16="http://schemas.microsoft.com/office/drawing/2014/main" id="{A50D8912-13BB-A99B-D934-D8000AFEF9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5113" y="-153212"/>
              <a:ext cx="316899" cy="316978"/>
              <a:chOff x="5052650" y="3025125"/>
              <a:chExt cx="316899" cy="316978"/>
            </a:xfrm>
          </p:grpSpPr>
          <p:sp>
            <p:nvSpPr>
              <p:cNvPr id="2371" name="Google Shape;2376;p13">
                <a:extLst>
                  <a:ext uri="{FF2B5EF4-FFF2-40B4-BE49-F238E27FC236}">
                    <a16:creationId xmlns:a16="http://schemas.microsoft.com/office/drawing/2014/main" id="{A2E37609-2B01-3D1D-60B8-1837CD194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2650" y="3025125"/>
                <a:ext cx="316899" cy="316978"/>
              </a:xfrm>
              <a:custGeom>
                <a:avLst/>
                <a:gdLst>
                  <a:gd name="T0" fmla="*/ 2008 w 4011"/>
                  <a:gd name="T1" fmla="*/ 1 h 4012"/>
                  <a:gd name="T2" fmla="*/ 0 w 4011"/>
                  <a:gd name="T3" fmla="*/ 2003 h 4012"/>
                  <a:gd name="T4" fmla="*/ 2008 w 4011"/>
                  <a:gd name="T5" fmla="*/ 4011 h 4012"/>
                  <a:gd name="T6" fmla="*/ 4011 w 4011"/>
                  <a:gd name="T7" fmla="*/ 2003 h 4012"/>
                  <a:gd name="T8" fmla="*/ 2008 w 4011"/>
                  <a:gd name="T9" fmla="*/ 1 h 4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72" name="Google Shape;2377;p13">
                <a:extLst>
                  <a:ext uri="{FF2B5EF4-FFF2-40B4-BE49-F238E27FC236}">
                    <a16:creationId xmlns:a16="http://schemas.microsoft.com/office/drawing/2014/main" id="{BE2B79A1-F4E7-715C-2CE9-790EFCCA0E98}"/>
                  </a:ext>
                </a:extLst>
              </p:cNvPr>
              <p:cNvSpPr/>
              <p:nvPr/>
            </p:nvSpPr>
            <p:spPr>
              <a:xfrm>
                <a:off x="5108415" y="3195001"/>
                <a:ext cx="85726" cy="84937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373" name="Google Shape;2378;p13">
                <a:extLst>
                  <a:ext uri="{FF2B5EF4-FFF2-40B4-BE49-F238E27FC236}">
                    <a16:creationId xmlns:a16="http://schemas.microsoft.com/office/drawing/2014/main" id="{09F01223-08D5-5731-9368-80711E3BFC0E}"/>
                  </a:ext>
                </a:extLst>
              </p:cNvPr>
              <p:cNvSpPr/>
              <p:nvPr/>
            </p:nvSpPr>
            <p:spPr>
              <a:xfrm>
                <a:off x="5163979" y="3190238"/>
                <a:ext cx="35719" cy="31752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</p:grpSp>
        <p:grpSp>
          <p:nvGrpSpPr>
            <p:cNvPr id="2349" name="Google Shape;2379;p13">
              <a:extLst>
                <a:ext uri="{FF2B5EF4-FFF2-40B4-BE49-F238E27FC236}">
                  <a16:creationId xmlns:a16="http://schemas.microsoft.com/office/drawing/2014/main" id="{06E0C653-DA6D-0147-800B-F967212AF0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85524" y="1244132"/>
              <a:ext cx="120724" cy="120609"/>
              <a:chOff x="4788500" y="2618450"/>
              <a:chExt cx="130400" cy="130275"/>
            </a:xfrm>
          </p:grpSpPr>
          <p:sp>
            <p:nvSpPr>
              <p:cNvPr id="2369" name="Google Shape;2380;p13">
                <a:extLst>
                  <a:ext uri="{FF2B5EF4-FFF2-40B4-BE49-F238E27FC236}">
                    <a16:creationId xmlns:a16="http://schemas.microsoft.com/office/drawing/2014/main" id="{CC482A73-2E52-FDAD-9219-A240E8C0B77A}"/>
                  </a:ext>
                </a:extLst>
              </p:cNvPr>
              <p:cNvSpPr/>
              <p:nvPr/>
            </p:nvSpPr>
            <p:spPr>
              <a:xfrm>
                <a:off x="4788355" y="2618195"/>
                <a:ext cx="130322" cy="130329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370" name="Google Shape;2381;p13">
                <a:extLst>
                  <a:ext uri="{FF2B5EF4-FFF2-40B4-BE49-F238E27FC236}">
                    <a16:creationId xmlns:a16="http://schemas.microsoft.com/office/drawing/2014/main" id="{02B2C892-980C-48FD-2F78-83840336FE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350" name="Google Shape;2382;p13">
              <a:extLst>
                <a:ext uri="{FF2B5EF4-FFF2-40B4-BE49-F238E27FC236}">
                  <a16:creationId xmlns:a16="http://schemas.microsoft.com/office/drawing/2014/main" id="{5675E2B0-9C28-63D3-6C48-F3541599DD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94183" y="3094126"/>
              <a:ext cx="211626" cy="211449"/>
              <a:chOff x="4788500" y="2618450"/>
              <a:chExt cx="130400" cy="130275"/>
            </a:xfrm>
          </p:grpSpPr>
          <p:sp>
            <p:nvSpPr>
              <p:cNvPr id="2367" name="Google Shape;2383;p13">
                <a:extLst>
                  <a:ext uri="{FF2B5EF4-FFF2-40B4-BE49-F238E27FC236}">
                    <a16:creationId xmlns:a16="http://schemas.microsoft.com/office/drawing/2014/main" id="{97FE5705-090A-10CB-33B7-A160AD250F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68" name="Google Shape;2384;p13">
                <a:extLst>
                  <a:ext uri="{FF2B5EF4-FFF2-40B4-BE49-F238E27FC236}">
                    <a16:creationId xmlns:a16="http://schemas.microsoft.com/office/drawing/2014/main" id="{99F309A7-F326-D2CA-BAA9-6C669839AF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351" name="Google Shape;2385;p13">
              <a:extLst>
                <a:ext uri="{FF2B5EF4-FFF2-40B4-BE49-F238E27FC236}">
                  <a16:creationId xmlns:a16="http://schemas.microsoft.com/office/drawing/2014/main" id="{75EB4035-4EC3-4E33-168E-1BCCC55681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68024" y="367382"/>
              <a:ext cx="120724" cy="120609"/>
              <a:chOff x="4788500" y="2618450"/>
              <a:chExt cx="130400" cy="130275"/>
            </a:xfrm>
          </p:grpSpPr>
          <p:sp>
            <p:nvSpPr>
              <p:cNvPr id="2365" name="Google Shape;2386;p13">
                <a:extLst>
                  <a:ext uri="{FF2B5EF4-FFF2-40B4-BE49-F238E27FC236}">
                    <a16:creationId xmlns:a16="http://schemas.microsoft.com/office/drawing/2014/main" id="{22E2BCF9-BFBD-A678-3159-FC087396BA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66" name="Google Shape;2387;p13">
                <a:extLst>
                  <a:ext uri="{FF2B5EF4-FFF2-40B4-BE49-F238E27FC236}">
                    <a16:creationId xmlns:a16="http://schemas.microsoft.com/office/drawing/2014/main" id="{7632CF02-D787-A4F7-5998-471AEA368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352" name="Google Shape;2388;p13">
              <a:extLst>
                <a:ext uri="{FF2B5EF4-FFF2-40B4-BE49-F238E27FC236}">
                  <a16:creationId xmlns:a16="http://schemas.microsoft.com/office/drawing/2014/main" id="{3F9E29F1-46CD-7E30-823C-F5E1E55444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3163" y="367300"/>
              <a:ext cx="120739" cy="120769"/>
              <a:chOff x="5052650" y="3025125"/>
              <a:chExt cx="316899" cy="316978"/>
            </a:xfrm>
          </p:grpSpPr>
          <p:sp>
            <p:nvSpPr>
              <p:cNvPr id="2362" name="Google Shape;2389;p13">
                <a:extLst>
                  <a:ext uri="{FF2B5EF4-FFF2-40B4-BE49-F238E27FC236}">
                    <a16:creationId xmlns:a16="http://schemas.microsoft.com/office/drawing/2014/main" id="{CEABC43C-4E69-4C30-167C-D4CC677381DC}"/>
                  </a:ext>
                </a:extLst>
              </p:cNvPr>
              <p:cNvSpPr/>
              <p:nvPr/>
            </p:nvSpPr>
            <p:spPr>
              <a:xfrm>
                <a:off x="5053292" y="3025725"/>
                <a:ext cx="316671" cy="316689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363" name="Google Shape;2390;p13">
                <a:extLst>
                  <a:ext uri="{FF2B5EF4-FFF2-40B4-BE49-F238E27FC236}">
                    <a16:creationId xmlns:a16="http://schemas.microsoft.com/office/drawing/2014/main" id="{04991BB7-8233-FFA1-3348-79D807E84F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64" name="Google Shape;2391;p13">
                <a:extLst>
                  <a:ext uri="{FF2B5EF4-FFF2-40B4-BE49-F238E27FC236}">
                    <a16:creationId xmlns:a16="http://schemas.microsoft.com/office/drawing/2014/main" id="{AA7C0D56-7D62-E50A-9FD4-BAC80A174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353" name="Google Shape;2392;p13">
              <a:extLst>
                <a:ext uri="{FF2B5EF4-FFF2-40B4-BE49-F238E27FC236}">
                  <a16:creationId xmlns:a16="http://schemas.microsoft.com/office/drawing/2014/main" id="{43C5B7FD-D637-973E-E2CD-B1D0877866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68024" y="3248032"/>
              <a:ext cx="120724" cy="120609"/>
              <a:chOff x="4788500" y="2618450"/>
              <a:chExt cx="130400" cy="130275"/>
            </a:xfrm>
          </p:grpSpPr>
          <p:sp>
            <p:nvSpPr>
              <p:cNvPr id="2360" name="Google Shape;2393;p13">
                <a:extLst>
                  <a:ext uri="{FF2B5EF4-FFF2-40B4-BE49-F238E27FC236}">
                    <a16:creationId xmlns:a16="http://schemas.microsoft.com/office/drawing/2014/main" id="{2D9ADD46-45DA-7494-B56E-E84A10438F7E}"/>
                  </a:ext>
                </a:extLst>
              </p:cNvPr>
              <p:cNvSpPr/>
              <p:nvPr/>
            </p:nvSpPr>
            <p:spPr>
              <a:xfrm>
                <a:off x="4788578" y="2618704"/>
                <a:ext cx="130322" cy="130329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361" name="Google Shape;2394;p13">
                <a:extLst>
                  <a:ext uri="{FF2B5EF4-FFF2-40B4-BE49-F238E27FC236}">
                    <a16:creationId xmlns:a16="http://schemas.microsoft.com/office/drawing/2014/main" id="{C6C9A890-6FC5-2204-B4B6-BF150356C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354" name="Google Shape;2395;p13">
              <a:extLst>
                <a:ext uri="{FF2B5EF4-FFF2-40B4-BE49-F238E27FC236}">
                  <a16:creationId xmlns:a16="http://schemas.microsoft.com/office/drawing/2014/main" id="{E6927997-FBCC-4AD1-DB76-73CE206797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324" y="1967620"/>
              <a:ext cx="120724" cy="120609"/>
              <a:chOff x="4788500" y="2618450"/>
              <a:chExt cx="130400" cy="130275"/>
            </a:xfrm>
          </p:grpSpPr>
          <p:sp>
            <p:nvSpPr>
              <p:cNvPr id="2358" name="Google Shape;2396;p13">
                <a:extLst>
                  <a:ext uri="{FF2B5EF4-FFF2-40B4-BE49-F238E27FC236}">
                    <a16:creationId xmlns:a16="http://schemas.microsoft.com/office/drawing/2014/main" id="{17D7751E-C3AE-B771-5B8D-28A01F6158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59" name="Google Shape;2397;p13">
                <a:extLst>
                  <a:ext uri="{FF2B5EF4-FFF2-40B4-BE49-F238E27FC236}">
                    <a16:creationId xmlns:a16="http://schemas.microsoft.com/office/drawing/2014/main" id="{F7BF3C57-C491-6A18-9D76-B8964286A7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355" name="Google Shape;2398;p13">
              <a:extLst>
                <a:ext uri="{FF2B5EF4-FFF2-40B4-BE49-F238E27FC236}">
                  <a16:creationId xmlns:a16="http://schemas.microsoft.com/office/drawing/2014/main" id="{8F13FBAC-A6E3-5BC4-83A6-CD944D1878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318" y="3520249"/>
              <a:ext cx="211626" cy="211449"/>
              <a:chOff x="4788500" y="2618450"/>
              <a:chExt cx="130400" cy="130275"/>
            </a:xfrm>
          </p:grpSpPr>
          <p:sp>
            <p:nvSpPr>
              <p:cNvPr id="2356" name="Google Shape;2399;p13">
                <a:extLst>
                  <a:ext uri="{FF2B5EF4-FFF2-40B4-BE49-F238E27FC236}">
                    <a16:creationId xmlns:a16="http://schemas.microsoft.com/office/drawing/2014/main" id="{4199BBBD-F769-2D14-278A-83B8C93957AD}"/>
                  </a:ext>
                </a:extLst>
              </p:cNvPr>
              <p:cNvSpPr/>
              <p:nvPr/>
            </p:nvSpPr>
            <p:spPr>
              <a:xfrm>
                <a:off x="4788469" y="2618632"/>
                <a:ext cx="130590" cy="130093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357" name="Google Shape;2400;p13">
                <a:extLst>
                  <a:ext uri="{FF2B5EF4-FFF2-40B4-BE49-F238E27FC236}">
                    <a16:creationId xmlns:a16="http://schemas.microsoft.com/office/drawing/2014/main" id="{503B0C01-ABF0-6B2F-3833-F1DD87FE89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grpSp>
        <p:nvGrpSpPr>
          <p:cNvPr id="2374" name="Google Shape;2408;p13">
            <a:extLst>
              <a:ext uri="{FF2B5EF4-FFF2-40B4-BE49-F238E27FC236}">
                <a16:creationId xmlns:a16="http://schemas.microsoft.com/office/drawing/2014/main" id="{FF29C504-283C-2045-01B4-B619FEB18689}"/>
              </a:ext>
            </a:extLst>
          </p:cNvPr>
          <p:cNvGrpSpPr>
            <a:grpSpLocks/>
          </p:cNvGrpSpPr>
          <p:nvPr/>
        </p:nvGrpSpPr>
        <p:grpSpPr bwMode="auto">
          <a:xfrm>
            <a:off x="15187613" y="7248525"/>
            <a:ext cx="3754437" cy="3524250"/>
            <a:chOff x="7099611" y="3472170"/>
            <a:chExt cx="1876687" cy="1761812"/>
          </a:xfrm>
        </p:grpSpPr>
        <p:sp>
          <p:nvSpPr>
            <p:cNvPr id="2375" name="Google Shape;2409;p13">
              <a:extLst>
                <a:ext uri="{FF2B5EF4-FFF2-40B4-BE49-F238E27FC236}">
                  <a16:creationId xmlns:a16="http://schemas.microsoft.com/office/drawing/2014/main" id="{43A74BF7-D2BA-EC46-0693-CB38E2D164C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953851" y="3546625"/>
              <a:ext cx="64199" cy="169352"/>
            </a:xfrm>
            <a:custGeom>
              <a:avLst/>
              <a:gdLst>
                <a:gd name="T0" fmla="*/ 1065 w 1703"/>
                <a:gd name="T1" fmla="*/ 0 h 4493"/>
                <a:gd name="T2" fmla="*/ 708 w 1703"/>
                <a:gd name="T3" fmla="*/ 382 h 4493"/>
                <a:gd name="T4" fmla="*/ 1 w 1703"/>
                <a:gd name="T5" fmla="*/ 1496 h 4493"/>
                <a:gd name="T6" fmla="*/ 1170 w 1703"/>
                <a:gd name="T7" fmla="*/ 4493 h 4493"/>
                <a:gd name="T8" fmla="*/ 1702 w 1703"/>
                <a:gd name="T9" fmla="*/ 2023 h 4493"/>
                <a:gd name="T10" fmla="*/ 1702 w 1703"/>
                <a:gd name="T11" fmla="*/ 2023 h 4493"/>
                <a:gd name="T12" fmla="*/ 1642 w 1703"/>
                <a:gd name="T13" fmla="*/ 2043 h 4493"/>
                <a:gd name="T14" fmla="*/ 1065 w 1703"/>
                <a:gd name="T15" fmla="*/ 0 h 4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03" h="4493" extrusionOk="0">
                  <a:moveTo>
                    <a:pt x="1065" y="0"/>
                  </a:moveTo>
                  <a:cubicBezTo>
                    <a:pt x="939" y="116"/>
                    <a:pt x="824" y="246"/>
                    <a:pt x="708" y="382"/>
                  </a:cubicBezTo>
                  <a:cubicBezTo>
                    <a:pt x="427" y="728"/>
                    <a:pt x="196" y="1105"/>
                    <a:pt x="1" y="1496"/>
                  </a:cubicBezTo>
                  <a:cubicBezTo>
                    <a:pt x="262" y="2540"/>
                    <a:pt x="658" y="3549"/>
                    <a:pt x="1170" y="4493"/>
                  </a:cubicBezTo>
                  <a:cubicBezTo>
                    <a:pt x="1331" y="3659"/>
                    <a:pt x="1441" y="2801"/>
                    <a:pt x="1702" y="2023"/>
                  </a:cubicBezTo>
                  <a:cubicBezTo>
                    <a:pt x="1682" y="2033"/>
                    <a:pt x="1662" y="2038"/>
                    <a:pt x="1642" y="2043"/>
                  </a:cubicBezTo>
                  <a:cubicBezTo>
                    <a:pt x="1411" y="1376"/>
                    <a:pt x="1215" y="693"/>
                    <a:pt x="106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2376" name="Google Shape;2410;p13">
              <a:extLst>
                <a:ext uri="{FF2B5EF4-FFF2-40B4-BE49-F238E27FC236}">
                  <a16:creationId xmlns:a16="http://schemas.microsoft.com/office/drawing/2014/main" id="{1EDDDC4E-49F7-72F0-0377-36A6776F9C82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7099611" y="3472170"/>
              <a:ext cx="1876687" cy="1761812"/>
              <a:chOff x="578800" y="3042675"/>
              <a:chExt cx="1185975" cy="1113450"/>
            </a:xfrm>
          </p:grpSpPr>
          <p:sp>
            <p:nvSpPr>
              <p:cNvPr id="2377" name="Google Shape;2411;p13">
                <a:extLst>
                  <a:ext uri="{FF2B5EF4-FFF2-40B4-BE49-F238E27FC236}">
                    <a16:creationId xmlns:a16="http://schemas.microsoft.com/office/drawing/2014/main" id="{3001A06E-0999-4900-5B6B-131FEDF9AB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00" y="3538975"/>
                <a:ext cx="55850" cy="73950"/>
              </a:xfrm>
              <a:custGeom>
                <a:avLst/>
                <a:gdLst>
                  <a:gd name="T0" fmla="*/ 0 w 2234"/>
                  <a:gd name="T1" fmla="*/ 2395 h 2958"/>
                  <a:gd name="T2" fmla="*/ 1827 w 2234"/>
                  <a:gd name="T3" fmla="*/ 2957 h 2958"/>
                  <a:gd name="T4" fmla="*/ 2234 w 2234"/>
                  <a:gd name="T5" fmla="*/ 1 h 29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34" h="2958" fill="none" extrusionOk="0">
                    <a:moveTo>
                      <a:pt x="0" y="2395"/>
                    </a:moveTo>
                    <a:cubicBezTo>
                      <a:pt x="608" y="2586"/>
                      <a:pt x="1220" y="2771"/>
                      <a:pt x="1827" y="2957"/>
                    </a:cubicBezTo>
                    <a:cubicBezTo>
                      <a:pt x="1908" y="1988"/>
                      <a:pt x="2108" y="970"/>
                      <a:pt x="2234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78" name="Google Shape;2412;p13">
                <a:extLst>
                  <a:ext uri="{FF2B5EF4-FFF2-40B4-BE49-F238E27FC236}">
                    <a16:creationId xmlns:a16="http://schemas.microsoft.com/office/drawing/2014/main" id="{16FFFDA9-8918-FB22-EE2B-205D841135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250" y="3490300"/>
                <a:ext cx="171550" cy="221625"/>
              </a:xfrm>
              <a:custGeom>
                <a:avLst/>
                <a:gdLst>
                  <a:gd name="T0" fmla="*/ 31 w 6862"/>
                  <a:gd name="T1" fmla="*/ 0 h 8865"/>
                  <a:gd name="T2" fmla="*/ 0 w 6862"/>
                  <a:gd name="T3" fmla="*/ 66 h 8865"/>
                  <a:gd name="T4" fmla="*/ 4282 w 6862"/>
                  <a:gd name="T5" fmla="*/ 6159 h 8865"/>
                  <a:gd name="T6" fmla="*/ 4357 w 6862"/>
                  <a:gd name="T7" fmla="*/ 7856 h 8865"/>
                  <a:gd name="T8" fmla="*/ 4377 w 6862"/>
                  <a:gd name="T9" fmla="*/ 7856 h 8865"/>
                  <a:gd name="T10" fmla="*/ 4658 w 6862"/>
                  <a:gd name="T11" fmla="*/ 8006 h 8865"/>
                  <a:gd name="T12" fmla="*/ 5130 w 6862"/>
                  <a:gd name="T13" fmla="*/ 8172 h 8865"/>
                  <a:gd name="T14" fmla="*/ 6862 w 6862"/>
                  <a:gd name="T15" fmla="*/ 8864 h 8865"/>
                  <a:gd name="T16" fmla="*/ 6044 w 6862"/>
                  <a:gd name="T17" fmla="*/ 5848 h 8865"/>
                  <a:gd name="T18" fmla="*/ 31 w 6862"/>
                  <a:gd name="T19" fmla="*/ 0 h 8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62" h="8865" extrusionOk="0">
                    <a:moveTo>
                      <a:pt x="31" y="0"/>
                    </a:moveTo>
                    <a:lnTo>
                      <a:pt x="0" y="66"/>
                    </a:lnTo>
                    <a:cubicBezTo>
                      <a:pt x="2309" y="1220"/>
                      <a:pt x="3996" y="3584"/>
                      <a:pt x="4282" y="6159"/>
                    </a:cubicBezTo>
                    <a:cubicBezTo>
                      <a:pt x="4347" y="6721"/>
                      <a:pt x="4347" y="7288"/>
                      <a:pt x="4357" y="7856"/>
                    </a:cubicBezTo>
                    <a:lnTo>
                      <a:pt x="4377" y="7856"/>
                    </a:lnTo>
                    <a:cubicBezTo>
                      <a:pt x="4468" y="7911"/>
                      <a:pt x="4563" y="7961"/>
                      <a:pt x="4658" y="8006"/>
                    </a:cubicBezTo>
                    <a:cubicBezTo>
                      <a:pt x="4814" y="8071"/>
                      <a:pt x="4970" y="8122"/>
                      <a:pt x="5130" y="8172"/>
                    </a:cubicBezTo>
                    <a:cubicBezTo>
                      <a:pt x="5722" y="8367"/>
                      <a:pt x="6300" y="8603"/>
                      <a:pt x="6862" y="8864"/>
                    </a:cubicBezTo>
                    <a:cubicBezTo>
                      <a:pt x="6521" y="7886"/>
                      <a:pt x="6365" y="6837"/>
                      <a:pt x="6044" y="5848"/>
                    </a:cubicBezTo>
                    <a:cubicBezTo>
                      <a:pt x="5140" y="3082"/>
                      <a:pt x="2821" y="823"/>
                      <a:pt x="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79" name="Google Shape;2413;p13">
                <a:extLst>
                  <a:ext uri="{FF2B5EF4-FFF2-40B4-BE49-F238E27FC236}">
                    <a16:creationId xmlns:a16="http://schemas.microsoft.com/office/drawing/2014/main" id="{E59DF5C4-70CB-BFE5-73CC-BD506465A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775" y="3618675"/>
                <a:ext cx="124250" cy="254625"/>
              </a:xfrm>
              <a:custGeom>
                <a:avLst/>
                <a:gdLst>
                  <a:gd name="T0" fmla="*/ 1195 w 4970"/>
                  <a:gd name="T1" fmla="*/ 0 h 10185"/>
                  <a:gd name="T2" fmla="*/ 784 w 4970"/>
                  <a:gd name="T3" fmla="*/ 1385 h 10185"/>
                  <a:gd name="T4" fmla="*/ 6 w 4970"/>
                  <a:gd name="T5" fmla="*/ 3734 h 10185"/>
                  <a:gd name="T6" fmla="*/ 1 w 4970"/>
                  <a:gd name="T7" fmla="*/ 3729 h 10185"/>
                  <a:gd name="T8" fmla="*/ 1 w 4970"/>
                  <a:gd name="T9" fmla="*/ 3729 h 10185"/>
                  <a:gd name="T10" fmla="*/ 438 w 4970"/>
                  <a:gd name="T11" fmla="*/ 4718 h 10185"/>
                  <a:gd name="T12" fmla="*/ 1963 w 4970"/>
                  <a:gd name="T13" fmla="*/ 6962 h 10185"/>
                  <a:gd name="T14" fmla="*/ 2701 w 4970"/>
                  <a:gd name="T15" fmla="*/ 10169 h 10185"/>
                  <a:gd name="T16" fmla="*/ 2731 w 4970"/>
                  <a:gd name="T17" fmla="*/ 10184 h 10185"/>
                  <a:gd name="T18" fmla="*/ 4940 w 4970"/>
                  <a:gd name="T19" fmla="*/ 5039 h 10185"/>
                  <a:gd name="T20" fmla="*/ 4970 w 4970"/>
                  <a:gd name="T21" fmla="*/ 5029 h 10185"/>
                  <a:gd name="T22" fmla="*/ 3811 w 4970"/>
                  <a:gd name="T23" fmla="*/ 3509 h 10185"/>
                  <a:gd name="T24" fmla="*/ 1999 w 4970"/>
                  <a:gd name="T25" fmla="*/ 1802 h 10185"/>
                  <a:gd name="T26" fmla="*/ 1206 w 4970"/>
                  <a:gd name="T27" fmla="*/ 0 h 10185"/>
                  <a:gd name="T28" fmla="*/ 1195 w 4970"/>
                  <a:gd name="T29" fmla="*/ 0 h 10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70" h="10185" extrusionOk="0">
                    <a:moveTo>
                      <a:pt x="1195" y="0"/>
                    </a:moveTo>
                    <a:cubicBezTo>
                      <a:pt x="1065" y="462"/>
                      <a:pt x="929" y="924"/>
                      <a:pt x="784" y="1385"/>
                    </a:cubicBezTo>
                    <a:cubicBezTo>
                      <a:pt x="538" y="2173"/>
                      <a:pt x="272" y="2961"/>
                      <a:pt x="6" y="3734"/>
                    </a:cubicBezTo>
                    <a:lnTo>
                      <a:pt x="1" y="3729"/>
                    </a:lnTo>
                    <a:cubicBezTo>
                      <a:pt x="121" y="4071"/>
                      <a:pt x="257" y="4402"/>
                      <a:pt x="438" y="4718"/>
                    </a:cubicBezTo>
                    <a:cubicBezTo>
                      <a:pt x="879" y="5506"/>
                      <a:pt x="1537" y="6164"/>
                      <a:pt x="1963" y="6962"/>
                    </a:cubicBezTo>
                    <a:cubicBezTo>
                      <a:pt x="2490" y="7946"/>
                      <a:pt x="2621" y="9045"/>
                      <a:pt x="2701" y="10169"/>
                    </a:cubicBezTo>
                    <a:cubicBezTo>
                      <a:pt x="2711" y="10174"/>
                      <a:pt x="2721" y="10179"/>
                      <a:pt x="2731" y="10184"/>
                    </a:cubicBezTo>
                    <a:cubicBezTo>
                      <a:pt x="3364" y="8432"/>
                      <a:pt x="4072" y="6691"/>
                      <a:pt x="4940" y="5039"/>
                    </a:cubicBezTo>
                    <a:lnTo>
                      <a:pt x="4970" y="5029"/>
                    </a:lnTo>
                    <a:cubicBezTo>
                      <a:pt x="4714" y="4442"/>
                      <a:pt x="4282" y="3925"/>
                      <a:pt x="3811" y="3509"/>
                    </a:cubicBezTo>
                    <a:cubicBezTo>
                      <a:pt x="3188" y="2956"/>
                      <a:pt x="2480" y="2480"/>
                      <a:pt x="1999" y="1802"/>
                    </a:cubicBezTo>
                    <a:cubicBezTo>
                      <a:pt x="1612" y="1265"/>
                      <a:pt x="1401" y="632"/>
                      <a:pt x="1206" y="0"/>
                    </a:cubicBezTo>
                    <a:lnTo>
                      <a:pt x="119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80" name="Google Shape;2414;p13">
                <a:extLst>
                  <a:ext uri="{FF2B5EF4-FFF2-40B4-BE49-F238E27FC236}">
                    <a16:creationId xmlns:a16="http://schemas.microsoft.com/office/drawing/2014/main" id="{CAEEE622-FF21-1012-76C6-DBB60D151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800" y="3483525"/>
                <a:ext cx="221125" cy="228525"/>
              </a:xfrm>
              <a:custGeom>
                <a:avLst/>
                <a:gdLst>
                  <a:gd name="T0" fmla="*/ 0 w 8845"/>
                  <a:gd name="T1" fmla="*/ 0 h 9141"/>
                  <a:gd name="T2" fmla="*/ 7 w 8845"/>
                  <a:gd name="T3" fmla="*/ 2 h 9141"/>
                  <a:gd name="T4" fmla="*/ 7 w 8845"/>
                  <a:gd name="T5" fmla="*/ 2 h 9141"/>
                  <a:gd name="T6" fmla="*/ 0 w 8845"/>
                  <a:gd name="T7" fmla="*/ 0 h 9141"/>
                  <a:gd name="T8" fmla="*/ 7 w 8845"/>
                  <a:gd name="T9" fmla="*/ 2 h 9141"/>
                  <a:gd name="T10" fmla="*/ 778 w 8845"/>
                  <a:gd name="T11" fmla="*/ 337 h 9141"/>
                  <a:gd name="T12" fmla="*/ 809 w 8845"/>
                  <a:gd name="T13" fmla="*/ 271 h 9141"/>
                  <a:gd name="T14" fmla="*/ 6822 w 8845"/>
                  <a:gd name="T15" fmla="*/ 6119 h 9141"/>
                  <a:gd name="T16" fmla="*/ 7640 w 8845"/>
                  <a:gd name="T17" fmla="*/ 9135 h 9141"/>
                  <a:gd name="T18" fmla="*/ 7645 w 8845"/>
                  <a:gd name="T19" fmla="*/ 9140 h 9141"/>
                  <a:gd name="T20" fmla="*/ 8423 w 8845"/>
                  <a:gd name="T21" fmla="*/ 6791 h 9141"/>
                  <a:gd name="T22" fmla="*/ 8834 w 8845"/>
                  <a:gd name="T23" fmla="*/ 5406 h 9141"/>
                  <a:gd name="T24" fmla="*/ 8845 w 8845"/>
                  <a:gd name="T25" fmla="*/ 5406 h 9141"/>
                  <a:gd name="T26" fmla="*/ 7996 w 8845"/>
                  <a:gd name="T27" fmla="*/ 3383 h 9141"/>
                  <a:gd name="T28" fmla="*/ 6495 w 8845"/>
                  <a:gd name="T29" fmla="*/ 1963 h 9141"/>
                  <a:gd name="T30" fmla="*/ 3569 w 8845"/>
                  <a:gd name="T31" fmla="*/ 452 h 9141"/>
                  <a:gd name="T32" fmla="*/ 7 w 8845"/>
                  <a:gd name="T33" fmla="*/ 2 h 9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45" h="9141" extrusionOk="0">
                    <a:moveTo>
                      <a:pt x="0" y="0"/>
                    </a:moveTo>
                    <a:cubicBezTo>
                      <a:pt x="3" y="1"/>
                      <a:pt x="5" y="2"/>
                      <a:pt x="7" y="2"/>
                    </a:cubicBezTo>
                    <a:cubicBezTo>
                      <a:pt x="5" y="2"/>
                      <a:pt x="3" y="1"/>
                      <a:pt x="0" y="0"/>
                    </a:cubicBezTo>
                    <a:close/>
                    <a:moveTo>
                      <a:pt x="7" y="2"/>
                    </a:moveTo>
                    <a:cubicBezTo>
                      <a:pt x="271" y="97"/>
                      <a:pt x="529" y="212"/>
                      <a:pt x="778" y="337"/>
                    </a:cubicBezTo>
                    <a:lnTo>
                      <a:pt x="809" y="271"/>
                    </a:lnTo>
                    <a:cubicBezTo>
                      <a:pt x="3599" y="1094"/>
                      <a:pt x="5918" y="3353"/>
                      <a:pt x="6822" y="6119"/>
                    </a:cubicBezTo>
                    <a:cubicBezTo>
                      <a:pt x="7143" y="7108"/>
                      <a:pt x="7299" y="8157"/>
                      <a:pt x="7640" y="9135"/>
                    </a:cubicBezTo>
                    <a:lnTo>
                      <a:pt x="7645" y="9140"/>
                    </a:lnTo>
                    <a:cubicBezTo>
                      <a:pt x="7911" y="8367"/>
                      <a:pt x="8177" y="7579"/>
                      <a:pt x="8423" y="6791"/>
                    </a:cubicBezTo>
                    <a:cubicBezTo>
                      <a:pt x="8568" y="6330"/>
                      <a:pt x="8704" y="5868"/>
                      <a:pt x="8834" y="5406"/>
                    </a:cubicBezTo>
                    <a:lnTo>
                      <a:pt x="8845" y="5406"/>
                    </a:lnTo>
                    <a:cubicBezTo>
                      <a:pt x="8619" y="4703"/>
                      <a:pt x="8408" y="3986"/>
                      <a:pt x="7996" y="3383"/>
                    </a:cubicBezTo>
                    <a:cubicBezTo>
                      <a:pt x="7610" y="2811"/>
                      <a:pt x="7058" y="2364"/>
                      <a:pt x="6495" y="1963"/>
                    </a:cubicBezTo>
                    <a:cubicBezTo>
                      <a:pt x="5547" y="1280"/>
                      <a:pt x="4663" y="793"/>
                      <a:pt x="3569" y="452"/>
                    </a:cubicBezTo>
                    <a:cubicBezTo>
                      <a:pt x="2467" y="111"/>
                      <a:pt x="981" y="351"/>
                      <a:pt x="7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81" name="Google Shape;2415;p13">
                <a:extLst>
                  <a:ext uri="{FF2B5EF4-FFF2-40B4-BE49-F238E27FC236}">
                    <a16:creationId xmlns:a16="http://schemas.microsoft.com/office/drawing/2014/main" id="{1DA369E4-7670-820F-475D-AD2EF555B5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8400" y="3972775"/>
                <a:ext cx="69800" cy="136175"/>
              </a:xfrm>
              <a:custGeom>
                <a:avLst/>
                <a:gdLst>
                  <a:gd name="T0" fmla="*/ 1351 w 2792"/>
                  <a:gd name="T1" fmla="*/ 0 h 5447"/>
                  <a:gd name="T2" fmla="*/ 1301 w 2792"/>
                  <a:gd name="T3" fmla="*/ 16 h 5447"/>
                  <a:gd name="T4" fmla="*/ 287 w 2792"/>
                  <a:gd name="T5" fmla="*/ 2395 h 5447"/>
                  <a:gd name="T6" fmla="*/ 1 w 2792"/>
                  <a:gd name="T7" fmla="*/ 3258 h 5447"/>
                  <a:gd name="T8" fmla="*/ 156 w 2792"/>
                  <a:gd name="T9" fmla="*/ 3609 h 5447"/>
                  <a:gd name="T10" fmla="*/ 839 w 2792"/>
                  <a:gd name="T11" fmla="*/ 5446 h 5447"/>
                  <a:gd name="T12" fmla="*/ 2791 w 2792"/>
                  <a:gd name="T13" fmla="*/ 5446 h 5447"/>
                  <a:gd name="T14" fmla="*/ 1933 w 2792"/>
                  <a:gd name="T15" fmla="*/ 3865 h 5447"/>
                  <a:gd name="T16" fmla="*/ 1517 w 2792"/>
                  <a:gd name="T17" fmla="*/ 613 h 5447"/>
                  <a:gd name="T18" fmla="*/ 1351 w 2792"/>
                  <a:gd name="T19" fmla="*/ 0 h 5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92" h="5447" extrusionOk="0">
                    <a:moveTo>
                      <a:pt x="1351" y="0"/>
                    </a:moveTo>
                    <a:lnTo>
                      <a:pt x="1301" y="16"/>
                    </a:lnTo>
                    <a:cubicBezTo>
                      <a:pt x="964" y="809"/>
                      <a:pt x="623" y="1602"/>
                      <a:pt x="287" y="2395"/>
                    </a:cubicBezTo>
                    <a:cubicBezTo>
                      <a:pt x="176" y="2656"/>
                      <a:pt x="41" y="2977"/>
                      <a:pt x="1" y="3258"/>
                    </a:cubicBezTo>
                    <a:cubicBezTo>
                      <a:pt x="56" y="3373"/>
                      <a:pt x="106" y="3489"/>
                      <a:pt x="156" y="3609"/>
                    </a:cubicBezTo>
                    <a:cubicBezTo>
                      <a:pt x="392" y="4202"/>
                      <a:pt x="558" y="4874"/>
                      <a:pt x="839" y="5446"/>
                    </a:cubicBezTo>
                    <a:lnTo>
                      <a:pt x="2791" y="5446"/>
                    </a:lnTo>
                    <a:cubicBezTo>
                      <a:pt x="2375" y="5025"/>
                      <a:pt x="2079" y="4443"/>
                      <a:pt x="1933" y="3865"/>
                    </a:cubicBezTo>
                    <a:cubicBezTo>
                      <a:pt x="1667" y="2806"/>
                      <a:pt x="1742" y="1682"/>
                      <a:pt x="1517" y="613"/>
                    </a:cubicBezTo>
                    <a:cubicBezTo>
                      <a:pt x="1471" y="407"/>
                      <a:pt x="1416" y="201"/>
                      <a:pt x="1351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82" name="Google Shape;2416;p13">
                <a:extLst>
                  <a:ext uri="{FF2B5EF4-FFF2-40B4-BE49-F238E27FC236}">
                    <a16:creationId xmlns:a16="http://schemas.microsoft.com/office/drawing/2014/main" id="{1FD3AC1B-06E0-7A68-E707-2E3F47BD9F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375" y="3842775"/>
                <a:ext cx="138050" cy="212225"/>
              </a:xfrm>
              <a:custGeom>
                <a:avLst/>
                <a:gdLst>
                  <a:gd name="T0" fmla="*/ 26 w 5522"/>
                  <a:gd name="T1" fmla="*/ 1 h 8489"/>
                  <a:gd name="T2" fmla="*/ 0 w 5522"/>
                  <a:gd name="T3" fmla="*/ 6 h 8489"/>
                  <a:gd name="T4" fmla="*/ 352 w 5522"/>
                  <a:gd name="T5" fmla="*/ 6094 h 8489"/>
                  <a:gd name="T6" fmla="*/ 497 w 5522"/>
                  <a:gd name="T7" fmla="*/ 7198 h 8489"/>
                  <a:gd name="T8" fmla="*/ 5517 w 5522"/>
                  <a:gd name="T9" fmla="*/ 8488 h 8489"/>
                  <a:gd name="T10" fmla="*/ 5522 w 5522"/>
                  <a:gd name="T11" fmla="*/ 8458 h 8489"/>
                  <a:gd name="T12" fmla="*/ 3639 w 5522"/>
                  <a:gd name="T13" fmla="*/ 5070 h 8489"/>
                  <a:gd name="T14" fmla="*/ 3077 w 5522"/>
                  <a:gd name="T15" fmla="*/ 1205 h 8489"/>
                  <a:gd name="T16" fmla="*/ 26 w 5522"/>
                  <a:gd name="T17" fmla="*/ 1 h 8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22" h="8489" extrusionOk="0">
                    <a:moveTo>
                      <a:pt x="26" y="1"/>
                    </a:moveTo>
                    <a:lnTo>
                      <a:pt x="0" y="6"/>
                    </a:lnTo>
                    <a:cubicBezTo>
                      <a:pt x="502" y="1948"/>
                      <a:pt x="206" y="4066"/>
                      <a:pt x="352" y="6094"/>
                    </a:cubicBezTo>
                    <a:cubicBezTo>
                      <a:pt x="377" y="6455"/>
                      <a:pt x="427" y="6827"/>
                      <a:pt x="497" y="7198"/>
                    </a:cubicBezTo>
                    <a:cubicBezTo>
                      <a:pt x="2149" y="7725"/>
                      <a:pt x="3820" y="8157"/>
                      <a:pt x="5517" y="8488"/>
                    </a:cubicBezTo>
                    <a:cubicBezTo>
                      <a:pt x="5522" y="8478"/>
                      <a:pt x="5522" y="8468"/>
                      <a:pt x="5522" y="8458"/>
                    </a:cubicBezTo>
                    <a:cubicBezTo>
                      <a:pt x="4970" y="7294"/>
                      <a:pt x="4096" y="6280"/>
                      <a:pt x="3639" y="5070"/>
                    </a:cubicBezTo>
                    <a:cubicBezTo>
                      <a:pt x="3183" y="3855"/>
                      <a:pt x="3173" y="2515"/>
                      <a:pt x="3077" y="1205"/>
                    </a:cubicBezTo>
                    <a:cubicBezTo>
                      <a:pt x="2083" y="748"/>
                      <a:pt x="1065" y="347"/>
                      <a:pt x="26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83" name="Google Shape;2417;p13">
                <a:extLst>
                  <a:ext uri="{FF2B5EF4-FFF2-40B4-BE49-F238E27FC236}">
                    <a16:creationId xmlns:a16="http://schemas.microsoft.com/office/drawing/2014/main" id="{8F0CFA0D-E8F4-8571-70E4-C57581DCE6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175" y="3686675"/>
                <a:ext cx="130150" cy="186250"/>
              </a:xfrm>
              <a:custGeom>
                <a:avLst/>
                <a:gdLst>
                  <a:gd name="T0" fmla="*/ 0 w 5206"/>
                  <a:gd name="T1" fmla="*/ 1 h 7450"/>
                  <a:gd name="T2" fmla="*/ 256 w 5206"/>
                  <a:gd name="T3" fmla="*/ 2119 h 7450"/>
                  <a:gd name="T4" fmla="*/ 1842 w 5206"/>
                  <a:gd name="T5" fmla="*/ 5376 h 7450"/>
                  <a:gd name="T6" fmla="*/ 2128 w 5206"/>
                  <a:gd name="T7" fmla="*/ 6250 h 7450"/>
                  <a:gd name="T8" fmla="*/ 2154 w 5206"/>
                  <a:gd name="T9" fmla="*/ 6245 h 7450"/>
                  <a:gd name="T10" fmla="*/ 5205 w 5206"/>
                  <a:gd name="T11" fmla="*/ 7449 h 7450"/>
                  <a:gd name="T12" fmla="*/ 4467 w 5206"/>
                  <a:gd name="T13" fmla="*/ 4242 h 7450"/>
                  <a:gd name="T14" fmla="*/ 2942 w 5206"/>
                  <a:gd name="T15" fmla="*/ 1998 h 7450"/>
                  <a:gd name="T16" fmla="*/ 2505 w 5206"/>
                  <a:gd name="T17" fmla="*/ 1009 h 7450"/>
                  <a:gd name="T18" fmla="*/ 773 w 5206"/>
                  <a:gd name="T19" fmla="*/ 317 h 7450"/>
                  <a:gd name="T20" fmla="*/ 301 w 5206"/>
                  <a:gd name="T21" fmla="*/ 151 h 7450"/>
                  <a:gd name="T22" fmla="*/ 20 w 5206"/>
                  <a:gd name="T23" fmla="*/ 1 h 7450"/>
                  <a:gd name="T24" fmla="*/ 0 w 5206"/>
                  <a:gd name="T25" fmla="*/ 1 h 7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06" h="7450" extrusionOk="0">
                    <a:moveTo>
                      <a:pt x="0" y="1"/>
                    </a:moveTo>
                    <a:cubicBezTo>
                      <a:pt x="20" y="718"/>
                      <a:pt x="55" y="1431"/>
                      <a:pt x="256" y="2119"/>
                    </a:cubicBezTo>
                    <a:cubicBezTo>
                      <a:pt x="593" y="3278"/>
                      <a:pt x="1381" y="4257"/>
                      <a:pt x="1842" y="5376"/>
                    </a:cubicBezTo>
                    <a:cubicBezTo>
                      <a:pt x="1958" y="5662"/>
                      <a:pt x="2053" y="5953"/>
                      <a:pt x="2128" y="6250"/>
                    </a:cubicBezTo>
                    <a:lnTo>
                      <a:pt x="2154" y="6245"/>
                    </a:lnTo>
                    <a:cubicBezTo>
                      <a:pt x="3193" y="6591"/>
                      <a:pt x="4211" y="6992"/>
                      <a:pt x="5205" y="7449"/>
                    </a:cubicBezTo>
                    <a:cubicBezTo>
                      <a:pt x="5125" y="6325"/>
                      <a:pt x="4994" y="5226"/>
                      <a:pt x="4467" y="4242"/>
                    </a:cubicBezTo>
                    <a:cubicBezTo>
                      <a:pt x="4041" y="3444"/>
                      <a:pt x="3383" y="2786"/>
                      <a:pt x="2942" y="1998"/>
                    </a:cubicBezTo>
                    <a:cubicBezTo>
                      <a:pt x="2761" y="1682"/>
                      <a:pt x="2625" y="1351"/>
                      <a:pt x="2505" y="1009"/>
                    </a:cubicBezTo>
                    <a:cubicBezTo>
                      <a:pt x="1943" y="748"/>
                      <a:pt x="1365" y="512"/>
                      <a:pt x="773" y="317"/>
                    </a:cubicBezTo>
                    <a:cubicBezTo>
                      <a:pt x="613" y="267"/>
                      <a:pt x="457" y="216"/>
                      <a:pt x="301" y="151"/>
                    </a:cubicBezTo>
                    <a:cubicBezTo>
                      <a:pt x="206" y="106"/>
                      <a:pt x="111" y="56"/>
                      <a:pt x="20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84" name="Google Shape;2418;p13">
                <a:extLst>
                  <a:ext uri="{FF2B5EF4-FFF2-40B4-BE49-F238E27FC236}">
                    <a16:creationId xmlns:a16="http://schemas.microsoft.com/office/drawing/2014/main" id="{15B76D4E-0B70-13EA-C300-80E09BAD91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300" y="3744400"/>
                <a:ext cx="94875" cy="309850"/>
              </a:xfrm>
              <a:custGeom>
                <a:avLst/>
                <a:gdLst>
                  <a:gd name="T0" fmla="*/ 2269 w 3795"/>
                  <a:gd name="T1" fmla="*/ 0 h 12394"/>
                  <a:gd name="T2" fmla="*/ 2239 w 3795"/>
                  <a:gd name="T3" fmla="*/ 10 h 12394"/>
                  <a:gd name="T4" fmla="*/ 30 w 3795"/>
                  <a:gd name="T5" fmla="*/ 5155 h 12394"/>
                  <a:gd name="T6" fmla="*/ 0 w 3795"/>
                  <a:gd name="T7" fmla="*/ 5140 h 12394"/>
                  <a:gd name="T8" fmla="*/ 0 w 3795"/>
                  <a:gd name="T9" fmla="*/ 5140 h 12394"/>
                  <a:gd name="T10" fmla="*/ 562 w 3795"/>
                  <a:gd name="T11" fmla="*/ 9005 h 12394"/>
                  <a:gd name="T12" fmla="*/ 2445 w 3795"/>
                  <a:gd name="T13" fmla="*/ 12393 h 12394"/>
                  <a:gd name="T14" fmla="*/ 2731 w 3795"/>
                  <a:gd name="T15" fmla="*/ 11530 h 12394"/>
                  <a:gd name="T16" fmla="*/ 3745 w 3795"/>
                  <a:gd name="T17" fmla="*/ 9151 h 12394"/>
                  <a:gd name="T18" fmla="*/ 3795 w 3795"/>
                  <a:gd name="T19" fmla="*/ 9135 h 12394"/>
                  <a:gd name="T20" fmla="*/ 2650 w 3795"/>
                  <a:gd name="T21" fmla="*/ 6059 h 12394"/>
                  <a:gd name="T22" fmla="*/ 2430 w 3795"/>
                  <a:gd name="T23" fmla="*/ 397 h 12394"/>
                  <a:gd name="T24" fmla="*/ 2405 w 3795"/>
                  <a:gd name="T25" fmla="*/ 397 h 12394"/>
                  <a:gd name="T26" fmla="*/ 2269 w 3795"/>
                  <a:gd name="T27" fmla="*/ 0 h 12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95" h="12394" extrusionOk="0">
                    <a:moveTo>
                      <a:pt x="2269" y="0"/>
                    </a:moveTo>
                    <a:lnTo>
                      <a:pt x="2239" y="10"/>
                    </a:lnTo>
                    <a:cubicBezTo>
                      <a:pt x="1371" y="1662"/>
                      <a:pt x="663" y="3403"/>
                      <a:pt x="30" y="5155"/>
                    </a:cubicBezTo>
                    <a:cubicBezTo>
                      <a:pt x="20" y="5150"/>
                      <a:pt x="10" y="5145"/>
                      <a:pt x="0" y="5140"/>
                    </a:cubicBezTo>
                    <a:cubicBezTo>
                      <a:pt x="96" y="6450"/>
                      <a:pt x="106" y="7790"/>
                      <a:pt x="562" y="9005"/>
                    </a:cubicBezTo>
                    <a:cubicBezTo>
                      <a:pt x="1019" y="10215"/>
                      <a:pt x="1893" y="11229"/>
                      <a:pt x="2445" y="12393"/>
                    </a:cubicBezTo>
                    <a:cubicBezTo>
                      <a:pt x="2485" y="12112"/>
                      <a:pt x="2620" y="11791"/>
                      <a:pt x="2731" y="11530"/>
                    </a:cubicBezTo>
                    <a:cubicBezTo>
                      <a:pt x="3067" y="10737"/>
                      <a:pt x="3408" y="9944"/>
                      <a:pt x="3745" y="9151"/>
                    </a:cubicBezTo>
                    <a:lnTo>
                      <a:pt x="3795" y="9135"/>
                    </a:lnTo>
                    <a:cubicBezTo>
                      <a:pt x="3469" y="8097"/>
                      <a:pt x="2937" y="7118"/>
                      <a:pt x="2650" y="6059"/>
                    </a:cubicBezTo>
                    <a:cubicBezTo>
                      <a:pt x="2164" y="4232"/>
                      <a:pt x="2450" y="2289"/>
                      <a:pt x="2430" y="397"/>
                    </a:cubicBezTo>
                    <a:lnTo>
                      <a:pt x="2405" y="397"/>
                    </a:lnTo>
                    <a:cubicBezTo>
                      <a:pt x="2369" y="261"/>
                      <a:pt x="2319" y="131"/>
                      <a:pt x="22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85" name="Google Shape;2419;p13">
                <a:extLst>
                  <a:ext uri="{FF2B5EF4-FFF2-40B4-BE49-F238E27FC236}">
                    <a16:creationId xmlns:a16="http://schemas.microsoft.com/office/drawing/2014/main" id="{CD2D7107-044D-1040-6263-A1CCA47F34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800" y="4022725"/>
                <a:ext cx="146575" cy="86225"/>
              </a:xfrm>
              <a:custGeom>
                <a:avLst/>
                <a:gdLst>
                  <a:gd name="T0" fmla="*/ 0 w 5863"/>
                  <a:gd name="T1" fmla="*/ 0 h 3449"/>
                  <a:gd name="T2" fmla="*/ 1772 w 5863"/>
                  <a:gd name="T3" fmla="*/ 3448 h 3449"/>
                  <a:gd name="T4" fmla="*/ 5863 w 5863"/>
                  <a:gd name="T5" fmla="*/ 3448 h 3449"/>
                  <a:gd name="T6" fmla="*/ 5180 w 5863"/>
                  <a:gd name="T7" fmla="*/ 1611 h 3449"/>
                  <a:gd name="T8" fmla="*/ 5025 w 5863"/>
                  <a:gd name="T9" fmla="*/ 1260 h 3449"/>
                  <a:gd name="T10" fmla="*/ 5020 w 5863"/>
                  <a:gd name="T11" fmla="*/ 1290 h 3449"/>
                  <a:gd name="T12" fmla="*/ 0 w 5863"/>
                  <a:gd name="T13" fmla="*/ 0 h 3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63" h="3449" extrusionOk="0">
                    <a:moveTo>
                      <a:pt x="0" y="0"/>
                    </a:moveTo>
                    <a:cubicBezTo>
                      <a:pt x="266" y="1320"/>
                      <a:pt x="849" y="2620"/>
                      <a:pt x="1772" y="3448"/>
                    </a:cubicBezTo>
                    <a:lnTo>
                      <a:pt x="5863" y="3448"/>
                    </a:lnTo>
                    <a:cubicBezTo>
                      <a:pt x="5582" y="2876"/>
                      <a:pt x="5416" y="2204"/>
                      <a:pt x="5180" y="1611"/>
                    </a:cubicBezTo>
                    <a:cubicBezTo>
                      <a:pt x="5130" y="1491"/>
                      <a:pt x="5080" y="1375"/>
                      <a:pt x="5025" y="1260"/>
                    </a:cubicBezTo>
                    <a:cubicBezTo>
                      <a:pt x="5025" y="1270"/>
                      <a:pt x="5025" y="1280"/>
                      <a:pt x="5020" y="1290"/>
                    </a:cubicBezTo>
                    <a:cubicBezTo>
                      <a:pt x="3323" y="959"/>
                      <a:pt x="1652" y="527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86" name="Google Shape;2420;p13">
                <a:extLst>
                  <a:ext uri="{FF2B5EF4-FFF2-40B4-BE49-F238E27FC236}">
                    <a16:creationId xmlns:a16="http://schemas.microsoft.com/office/drawing/2014/main" id="{4C1BC860-BCDE-7F0F-82E9-D46798746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6150" y="4024100"/>
                <a:ext cx="186375" cy="84850"/>
              </a:xfrm>
              <a:custGeom>
                <a:avLst/>
                <a:gdLst>
                  <a:gd name="T0" fmla="*/ 7439 w 7455"/>
                  <a:gd name="T1" fmla="*/ 0 h 3394"/>
                  <a:gd name="T2" fmla="*/ 3564 w 7455"/>
                  <a:gd name="T3" fmla="*/ 261 h 3394"/>
                  <a:gd name="T4" fmla="*/ 3554 w 7455"/>
                  <a:gd name="T5" fmla="*/ 236 h 3394"/>
                  <a:gd name="T6" fmla="*/ 678 w 7455"/>
                  <a:gd name="T7" fmla="*/ 2174 h 3394"/>
                  <a:gd name="T8" fmla="*/ 1 w 7455"/>
                  <a:gd name="T9" fmla="*/ 3393 h 3394"/>
                  <a:gd name="T10" fmla="*/ 2470 w 7455"/>
                  <a:gd name="T11" fmla="*/ 3393 h 3394"/>
                  <a:gd name="T12" fmla="*/ 3529 w 7455"/>
                  <a:gd name="T13" fmla="*/ 2224 h 3394"/>
                  <a:gd name="T14" fmla="*/ 7454 w 7455"/>
                  <a:gd name="T15" fmla="*/ 10 h 3394"/>
                  <a:gd name="T16" fmla="*/ 7439 w 7455"/>
                  <a:gd name="T17" fmla="*/ 0 h 3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55" h="3394" extrusionOk="0">
                    <a:moveTo>
                      <a:pt x="7439" y="0"/>
                    </a:moveTo>
                    <a:cubicBezTo>
                      <a:pt x="6159" y="86"/>
                      <a:pt x="4849" y="181"/>
                      <a:pt x="3564" y="261"/>
                    </a:cubicBezTo>
                    <a:cubicBezTo>
                      <a:pt x="3564" y="251"/>
                      <a:pt x="3559" y="246"/>
                      <a:pt x="3554" y="236"/>
                    </a:cubicBezTo>
                    <a:cubicBezTo>
                      <a:pt x="2541" y="824"/>
                      <a:pt x="1431" y="1285"/>
                      <a:pt x="678" y="2174"/>
                    </a:cubicBezTo>
                    <a:cubicBezTo>
                      <a:pt x="377" y="2530"/>
                      <a:pt x="146" y="2947"/>
                      <a:pt x="1" y="3393"/>
                    </a:cubicBezTo>
                    <a:lnTo>
                      <a:pt x="2470" y="3393"/>
                    </a:lnTo>
                    <a:cubicBezTo>
                      <a:pt x="2731" y="2932"/>
                      <a:pt x="3093" y="2525"/>
                      <a:pt x="3529" y="2224"/>
                    </a:cubicBezTo>
                    <a:cubicBezTo>
                      <a:pt x="4779" y="1361"/>
                      <a:pt x="6596" y="1240"/>
                      <a:pt x="7454" y="10"/>
                    </a:cubicBezTo>
                    <a:lnTo>
                      <a:pt x="74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87" name="Google Shape;2421;p13">
                <a:extLst>
                  <a:ext uri="{FF2B5EF4-FFF2-40B4-BE49-F238E27FC236}">
                    <a16:creationId xmlns:a16="http://schemas.microsoft.com/office/drawing/2014/main" id="{6EC2919D-EB24-D445-2F48-7E0C78D2E9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150" y="3831975"/>
                <a:ext cx="177475" cy="124500"/>
              </a:xfrm>
              <a:custGeom>
                <a:avLst/>
                <a:gdLst>
                  <a:gd name="T0" fmla="*/ 7098 w 7099"/>
                  <a:gd name="T1" fmla="*/ 1 h 4980"/>
                  <a:gd name="T2" fmla="*/ 5848 w 7099"/>
                  <a:gd name="T3" fmla="*/ 212 h 4980"/>
                  <a:gd name="T4" fmla="*/ 4202 w 7099"/>
                  <a:gd name="T5" fmla="*/ 448 h 4980"/>
                  <a:gd name="T6" fmla="*/ 3961 w 7099"/>
                  <a:gd name="T7" fmla="*/ 864 h 4980"/>
                  <a:gd name="T8" fmla="*/ 3283 w 7099"/>
                  <a:gd name="T9" fmla="*/ 2099 h 4980"/>
                  <a:gd name="T10" fmla="*/ 1913 w 7099"/>
                  <a:gd name="T11" fmla="*/ 3027 h 4980"/>
                  <a:gd name="T12" fmla="*/ 1 w 7099"/>
                  <a:gd name="T13" fmla="*/ 4980 h 4980"/>
                  <a:gd name="T14" fmla="*/ 3810 w 7099"/>
                  <a:gd name="T15" fmla="*/ 4403 h 4980"/>
                  <a:gd name="T16" fmla="*/ 4563 w 7099"/>
                  <a:gd name="T17" fmla="*/ 3916 h 4980"/>
                  <a:gd name="T18" fmla="*/ 7098 w 7099"/>
                  <a:gd name="T19" fmla="*/ 1 h 4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099" h="4980" extrusionOk="0">
                    <a:moveTo>
                      <a:pt x="7098" y="1"/>
                    </a:moveTo>
                    <a:cubicBezTo>
                      <a:pt x="6681" y="91"/>
                      <a:pt x="6265" y="151"/>
                      <a:pt x="5848" y="212"/>
                    </a:cubicBezTo>
                    <a:cubicBezTo>
                      <a:pt x="5296" y="292"/>
                      <a:pt x="4749" y="357"/>
                      <a:pt x="4202" y="448"/>
                    </a:cubicBezTo>
                    <a:cubicBezTo>
                      <a:pt x="4112" y="583"/>
                      <a:pt x="4031" y="719"/>
                      <a:pt x="3961" y="864"/>
                    </a:cubicBezTo>
                    <a:cubicBezTo>
                      <a:pt x="3750" y="1286"/>
                      <a:pt x="3595" y="1743"/>
                      <a:pt x="3283" y="2099"/>
                    </a:cubicBezTo>
                    <a:cubicBezTo>
                      <a:pt x="2917" y="2516"/>
                      <a:pt x="2380" y="2731"/>
                      <a:pt x="1913" y="3027"/>
                    </a:cubicBezTo>
                    <a:cubicBezTo>
                      <a:pt x="1135" y="3519"/>
                      <a:pt x="558" y="4237"/>
                      <a:pt x="1" y="4980"/>
                    </a:cubicBezTo>
                    <a:cubicBezTo>
                      <a:pt x="1251" y="4709"/>
                      <a:pt x="2535" y="4553"/>
                      <a:pt x="3810" y="4403"/>
                    </a:cubicBezTo>
                    <a:cubicBezTo>
                      <a:pt x="4081" y="4262"/>
                      <a:pt x="4337" y="4107"/>
                      <a:pt x="4563" y="3916"/>
                    </a:cubicBezTo>
                    <a:cubicBezTo>
                      <a:pt x="5743" y="2887"/>
                      <a:pt x="5924" y="1050"/>
                      <a:pt x="70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88" name="Google Shape;2422;p13">
                <a:extLst>
                  <a:ext uri="{FF2B5EF4-FFF2-40B4-BE49-F238E27FC236}">
                    <a16:creationId xmlns:a16="http://schemas.microsoft.com/office/drawing/2014/main" id="{87FA5268-50C2-8BC5-03C9-F632B76AC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0550" y="3746400"/>
                <a:ext cx="64025" cy="97025"/>
              </a:xfrm>
              <a:custGeom>
                <a:avLst/>
                <a:gdLst>
                  <a:gd name="T0" fmla="*/ 2550 w 2561"/>
                  <a:gd name="T1" fmla="*/ 1 h 3881"/>
                  <a:gd name="T2" fmla="*/ 2309 w 2561"/>
                  <a:gd name="T3" fmla="*/ 66 h 3881"/>
                  <a:gd name="T4" fmla="*/ 106 w 2561"/>
                  <a:gd name="T5" fmla="*/ 1677 h 3881"/>
                  <a:gd name="T6" fmla="*/ 126 w 2561"/>
                  <a:gd name="T7" fmla="*/ 1697 h 3881"/>
                  <a:gd name="T8" fmla="*/ 61 w 2561"/>
                  <a:gd name="T9" fmla="*/ 3881 h 3881"/>
                  <a:gd name="T10" fmla="*/ 106 w 2561"/>
                  <a:gd name="T11" fmla="*/ 3871 h 3881"/>
                  <a:gd name="T12" fmla="*/ 1888 w 2561"/>
                  <a:gd name="T13" fmla="*/ 2209 h 3881"/>
                  <a:gd name="T14" fmla="*/ 2560 w 2561"/>
                  <a:gd name="T15" fmla="*/ 36 h 3881"/>
                  <a:gd name="T16" fmla="*/ 2550 w 2561"/>
                  <a:gd name="T17" fmla="*/ 1 h 38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61" h="3881" extrusionOk="0">
                    <a:moveTo>
                      <a:pt x="2550" y="1"/>
                    </a:moveTo>
                    <a:cubicBezTo>
                      <a:pt x="2470" y="16"/>
                      <a:pt x="2390" y="41"/>
                      <a:pt x="2309" y="66"/>
                    </a:cubicBezTo>
                    <a:cubicBezTo>
                      <a:pt x="1406" y="357"/>
                      <a:pt x="768" y="1035"/>
                      <a:pt x="106" y="1677"/>
                    </a:cubicBezTo>
                    <a:lnTo>
                      <a:pt x="126" y="1697"/>
                    </a:lnTo>
                    <a:cubicBezTo>
                      <a:pt x="21" y="2420"/>
                      <a:pt x="0" y="3153"/>
                      <a:pt x="61" y="3881"/>
                    </a:cubicBezTo>
                    <a:cubicBezTo>
                      <a:pt x="71" y="3876"/>
                      <a:pt x="91" y="3876"/>
                      <a:pt x="106" y="3871"/>
                    </a:cubicBezTo>
                    <a:cubicBezTo>
                      <a:pt x="543" y="3178"/>
                      <a:pt x="1165" y="2601"/>
                      <a:pt x="1888" y="2209"/>
                    </a:cubicBezTo>
                    <a:cubicBezTo>
                      <a:pt x="2053" y="1466"/>
                      <a:pt x="2279" y="739"/>
                      <a:pt x="2560" y="36"/>
                    </a:cubicBezTo>
                    <a:lnTo>
                      <a:pt x="255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89" name="Google Shape;2423;p13">
                <a:extLst>
                  <a:ext uri="{FF2B5EF4-FFF2-40B4-BE49-F238E27FC236}">
                    <a16:creationId xmlns:a16="http://schemas.microsoft.com/office/drawing/2014/main" id="{F17596ED-42AA-7361-4C8D-5461932679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7725" y="3718300"/>
                <a:ext cx="197050" cy="83475"/>
              </a:xfrm>
              <a:custGeom>
                <a:avLst/>
                <a:gdLst>
                  <a:gd name="T0" fmla="*/ 7200 w 7882"/>
                  <a:gd name="T1" fmla="*/ 0 h 3339"/>
                  <a:gd name="T2" fmla="*/ 3936 w 7882"/>
                  <a:gd name="T3" fmla="*/ 1356 h 3339"/>
                  <a:gd name="T4" fmla="*/ 2872 w 7882"/>
                  <a:gd name="T5" fmla="*/ 2374 h 3339"/>
                  <a:gd name="T6" fmla="*/ 1120 w 7882"/>
                  <a:gd name="T7" fmla="*/ 2891 h 3339"/>
                  <a:gd name="T8" fmla="*/ 1 w 7882"/>
                  <a:gd name="T9" fmla="*/ 3333 h 3339"/>
                  <a:gd name="T10" fmla="*/ 1 w 7882"/>
                  <a:gd name="T11" fmla="*/ 3338 h 3339"/>
                  <a:gd name="T12" fmla="*/ 1811 w 7882"/>
                  <a:gd name="T13" fmla="*/ 3282 h 3339"/>
                  <a:gd name="T14" fmla="*/ 3464 w 7882"/>
                  <a:gd name="T15" fmla="*/ 3308 h 3339"/>
                  <a:gd name="T16" fmla="*/ 7881 w 7882"/>
                  <a:gd name="T17" fmla="*/ 141 h 3339"/>
                  <a:gd name="T18" fmla="*/ 7570 w 7882"/>
                  <a:gd name="T19" fmla="*/ 0 h 3339"/>
                  <a:gd name="T20" fmla="*/ 7565 w 7882"/>
                  <a:gd name="T21" fmla="*/ 15 h 3339"/>
                  <a:gd name="T22" fmla="*/ 7200 w 7882"/>
                  <a:gd name="T23" fmla="*/ 0 h 3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882" h="3339" extrusionOk="0">
                    <a:moveTo>
                      <a:pt x="7200" y="0"/>
                    </a:moveTo>
                    <a:cubicBezTo>
                      <a:pt x="5989" y="0"/>
                      <a:pt x="4784" y="494"/>
                      <a:pt x="3936" y="1356"/>
                    </a:cubicBezTo>
                    <a:cubicBezTo>
                      <a:pt x="3590" y="1707"/>
                      <a:pt x="3293" y="2113"/>
                      <a:pt x="2872" y="2374"/>
                    </a:cubicBezTo>
                    <a:cubicBezTo>
                      <a:pt x="2355" y="2696"/>
                      <a:pt x="1712" y="2741"/>
                      <a:pt x="1120" y="2891"/>
                    </a:cubicBezTo>
                    <a:cubicBezTo>
                      <a:pt x="729" y="2987"/>
                      <a:pt x="352" y="3137"/>
                      <a:pt x="1" y="3333"/>
                    </a:cubicBezTo>
                    <a:cubicBezTo>
                      <a:pt x="1" y="3333"/>
                      <a:pt x="1" y="3333"/>
                      <a:pt x="1" y="3338"/>
                    </a:cubicBezTo>
                    <a:cubicBezTo>
                      <a:pt x="599" y="3296"/>
                      <a:pt x="1205" y="3282"/>
                      <a:pt x="1811" y="3282"/>
                    </a:cubicBezTo>
                    <a:cubicBezTo>
                      <a:pt x="2363" y="3282"/>
                      <a:pt x="2916" y="3294"/>
                      <a:pt x="3464" y="3308"/>
                    </a:cubicBezTo>
                    <a:cubicBezTo>
                      <a:pt x="5005" y="2309"/>
                      <a:pt x="6079" y="482"/>
                      <a:pt x="7881" y="141"/>
                    </a:cubicBezTo>
                    <a:cubicBezTo>
                      <a:pt x="7781" y="86"/>
                      <a:pt x="7675" y="41"/>
                      <a:pt x="7570" y="0"/>
                    </a:cubicBezTo>
                    <a:lnTo>
                      <a:pt x="7565" y="15"/>
                    </a:lnTo>
                    <a:cubicBezTo>
                      <a:pt x="7443" y="5"/>
                      <a:pt x="7322" y="0"/>
                      <a:pt x="72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90" name="Google Shape;2424;p13">
                <a:extLst>
                  <a:ext uri="{FF2B5EF4-FFF2-40B4-BE49-F238E27FC236}">
                    <a16:creationId xmlns:a16="http://schemas.microsoft.com/office/drawing/2014/main" id="{D04AF3E1-887C-A3EE-AD8E-AC9638E50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850" y="3895100"/>
                <a:ext cx="79325" cy="134925"/>
              </a:xfrm>
              <a:custGeom>
                <a:avLst/>
                <a:gdLst>
                  <a:gd name="T0" fmla="*/ 3112 w 3173"/>
                  <a:gd name="T1" fmla="*/ 1 h 5397"/>
                  <a:gd name="T2" fmla="*/ 1787 w 3173"/>
                  <a:gd name="T3" fmla="*/ 1953 h 5397"/>
                  <a:gd name="T4" fmla="*/ 46 w 3173"/>
                  <a:gd name="T5" fmla="*/ 2696 h 5397"/>
                  <a:gd name="T6" fmla="*/ 246 w 3173"/>
                  <a:gd name="T7" fmla="*/ 5396 h 5397"/>
                  <a:gd name="T8" fmla="*/ 1210 w 3173"/>
                  <a:gd name="T9" fmla="*/ 4744 h 5397"/>
                  <a:gd name="T10" fmla="*/ 3173 w 3173"/>
                  <a:gd name="T11" fmla="*/ 2455 h 5397"/>
                  <a:gd name="T12" fmla="*/ 3173 w 3173"/>
                  <a:gd name="T13" fmla="*/ 2455 h 5397"/>
                  <a:gd name="T14" fmla="*/ 3158 w 3173"/>
                  <a:gd name="T15" fmla="*/ 2460 h 5397"/>
                  <a:gd name="T16" fmla="*/ 3123 w 3173"/>
                  <a:gd name="T17" fmla="*/ 11 h 5397"/>
                  <a:gd name="T18" fmla="*/ 3112 w 3173"/>
                  <a:gd name="T19" fmla="*/ 1 h 5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73" h="5397" extrusionOk="0">
                    <a:moveTo>
                      <a:pt x="3112" y="1"/>
                    </a:moveTo>
                    <a:cubicBezTo>
                      <a:pt x="2756" y="723"/>
                      <a:pt x="2415" y="1466"/>
                      <a:pt x="1787" y="1953"/>
                    </a:cubicBezTo>
                    <a:cubicBezTo>
                      <a:pt x="1285" y="2340"/>
                      <a:pt x="658" y="2505"/>
                      <a:pt x="46" y="2696"/>
                    </a:cubicBezTo>
                    <a:cubicBezTo>
                      <a:pt x="141" y="3594"/>
                      <a:pt x="0" y="4523"/>
                      <a:pt x="246" y="5396"/>
                    </a:cubicBezTo>
                    <a:cubicBezTo>
                      <a:pt x="583" y="5196"/>
                      <a:pt x="909" y="4990"/>
                      <a:pt x="1210" y="4744"/>
                    </a:cubicBezTo>
                    <a:cubicBezTo>
                      <a:pt x="1988" y="4111"/>
                      <a:pt x="2565" y="3268"/>
                      <a:pt x="3173" y="2455"/>
                    </a:cubicBezTo>
                    <a:cubicBezTo>
                      <a:pt x="3168" y="2460"/>
                      <a:pt x="3163" y="2460"/>
                      <a:pt x="3158" y="2460"/>
                    </a:cubicBezTo>
                    <a:cubicBezTo>
                      <a:pt x="3012" y="1652"/>
                      <a:pt x="3002" y="824"/>
                      <a:pt x="3123" y="11"/>
                    </a:cubicBezTo>
                    <a:lnTo>
                      <a:pt x="3112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91" name="Google Shape;2425;p13">
                <a:extLst>
                  <a:ext uri="{FF2B5EF4-FFF2-40B4-BE49-F238E27FC236}">
                    <a16:creationId xmlns:a16="http://schemas.microsoft.com/office/drawing/2014/main" id="{E6583D32-DE25-8600-FCD3-18CFABF8E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3175" y="3800325"/>
                <a:ext cx="131175" cy="42850"/>
              </a:xfrm>
              <a:custGeom>
                <a:avLst/>
                <a:gdLst>
                  <a:gd name="T0" fmla="*/ 3593 w 5247"/>
                  <a:gd name="T1" fmla="*/ 1 h 1714"/>
                  <a:gd name="T2" fmla="*/ 1783 w 5247"/>
                  <a:gd name="T3" fmla="*/ 57 h 1714"/>
                  <a:gd name="T4" fmla="*/ 1783 w 5247"/>
                  <a:gd name="T5" fmla="*/ 52 h 1714"/>
                  <a:gd name="T6" fmla="*/ 1 w 5247"/>
                  <a:gd name="T7" fmla="*/ 1714 h 1714"/>
                  <a:gd name="T8" fmla="*/ 1647 w 5247"/>
                  <a:gd name="T9" fmla="*/ 1478 h 1714"/>
                  <a:gd name="T10" fmla="*/ 2897 w 5247"/>
                  <a:gd name="T11" fmla="*/ 1267 h 1714"/>
                  <a:gd name="T12" fmla="*/ 3153 w 5247"/>
                  <a:gd name="T13" fmla="*/ 1056 h 1714"/>
                  <a:gd name="T14" fmla="*/ 4759 w 5247"/>
                  <a:gd name="T15" fmla="*/ 303 h 1714"/>
                  <a:gd name="T16" fmla="*/ 5246 w 5247"/>
                  <a:gd name="T17" fmla="*/ 27 h 1714"/>
                  <a:gd name="T18" fmla="*/ 3593 w 5247"/>
                  <a:gd name="T19" fmla="*/ 1 h 17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47" h="1714" extrusionOk="0">
                    <a:moveTo>
                      <a:pt x="3593" y="1"/>
                    </a:moveTo>
                    <a:cubicBezTo>
                      <a:pt x="2987" y="1"/>
                      <a:pt x="2381" y="15"/>
                      <a:pt x="1783" y="57"/>
                    </a:cubicBezTo>
                    <a:cubicBezTo>
                      <a:pt x="1783" y="52"/>
                      <a:pt x="1783" y="52"/>
                      <a:pt x="1783" y="52"/>
                    </a:cubicBezTo>
                    <a:cubicBezTo>
                      <a:pt x="1060" y="444"/>
                      <a:pt x="438" y="1021"/>
                      <a:pt x="1" y="1714"/>
                    </a:cubicBezTo>
                    <a:cubicBezTo>
                      <a:pt x="548" y="1623"/>
                      <a:pt x="1095" y="1558"/>
                      <a:pt x="1647" y="1478"/>
                    </a:cubicBezTo>
                    <a:cubicBezTo>
                      <a:pt x="2064" y="1417"/>
                      <a:pt x="2480" y="1357"/>
                      <a:pt x="2897" y="1267"/>
                    </a:cubicBezTo>
                    <a:cubicBezTo>
                      <a:pt x="2972" y="1192"/>
                      <a:pt x="3063" y="1121"/>
                      <a:pt x="3153" y="1056"/>
                    </a:cubicBezTo>
                    <a:cubicBezTo>
                      <a:pt x="3635" y="715"/>
                      <a:pt x="4227" y="564"/>
                      <a:pt x="4759" y="303"/>
                    </a:cubicBezTo>
                    <a:cubicBezTo>
                      <a:pt x="4930" y="223"/>
                      <a:pt x="5090" y="127"/>
                      <a:pt x="5246" y="27"/>
                    </a:cubicBezTo>
                    <a:cubicBezTo>
                      <a:pt x="4698" y="13"/>
                      <a:pt x="4145" y="1"/>
                      <a:pt x="3593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92" name="Google Shape;2426;p13">
                <a:extLst>
                  <a:ext uri="{FF2B5EF4-FFF2-40B4-BE49-F238E27FC236}">
                    <a16:creationId xmlns:a16="http://schemas.microsoft.com/office/drawing/2014/main" id="{6F25D20C-081D-EB53-4287-49442BF093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7725" y="3711775"/>
                <a:ext cx="189250" cy="89875"/>
              </a:xfrm>
              <a:custGeom>
                <a:avLst/>
                <a:gdLst>
                  <a:gd name="T0" fmla="*/ 6178 w 7570"/>
                  <a:gd name="T1" fmla="*/ 0 h 3595"/>
                  <a:gd name="T2" fmla="*/ 4468 w 7570"/>
                  <a:gd name="T3" fmla="*/ 402 h 3595"/>
                  <a:gd name="T4" fmla="*/ 3364 w 7570"/>
                  <a:gd name="T5" fmla="*/ 999 h 3595"/>
                  <a:gd name="T6" fmla="*/ 663 w 7570"/>
                  <a:gd name="T7" fmla="*/ 1386 h 3595"/>
                  <a:gd name="T8" fmla="*/ 673 w 7570"/>
                  <a:gd name="T9" fmla="*/ 1421 h 3595"/>
                  <a:gd name="T10" fmla="*/ 1 w 7570"/>
                  <a:gd name="T11" fmla="*/ 3594 h 3595"/>
                  <a:gd name="T12" fmla="*/ 1120 w 7570"/>
                  <a:gd name="T13" fmla="*/ 3152 h 3595"/>
                  <a:gd name="T14" fmla="*/ 2872 w 7570"/>
                  <a:gd name="T15" fmla="*/ 2635 h 3595"/>
                  <a:gd name="T16" fmla="*/ 3936 w 7570"/>
                  <a:gd name="T17" fmla="*/ 1617 h 3595"/>
                  <a:gd name="T18" fmla="*/ 7200 w 7570"/>
                  <a:gd name="T19" fmla="*/ 261 h 3595"/>
                  <a:gd name="T20" fmla="*/ 7565 w 7570"/>
                  <a:gd name="T21" fmla="*/ 276 h 3595"/>
                  <a:gd name="T22" fmla="*/ 7570 w 7570"/>
                  <a:gd name="T23" fmla="*/ 261 h 3595"/>
                  <a:gd name="T24" fmla="*/ 6178 w 7570"/>
                  <a:gd name="T25" fmla="*/ 0 h 3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570" h="3595" extrusionOk="0">
                    <a:moveTo>
                      <a:pt x="6178" y="0"/>
                    </a:moveTo>
                    <a:cubicBezTo>
                      <a:pt x="5587" y="0"/>
                      <a:pt x="4997" y="135"/>
                      <a:pt x="4468" y="402"/>
                    </a:cubicBezTo>
                    <a:cubicBezTo>
                      <a:pt x="4097" y="593"/>
                      <a:pt x="3755" y="844"/>
                      <a:pt x="3364" y="999"/>
                    </a:cubicBezTo>
                    <a:cubicBezTo>
                      <a:pt x="2515" y="1335"/>
                      <a:pt x="1547" y="1180"/>
                      <a:pt x="663" y="1386"/>
                    </a:cubicBezTo>
                    <a:lnTo>
                      <a:pt x="673" y="1421"/>
                    </a:lnTo>
                    <a:cubicBezTo>
                      <a:pt x="392" y="2124"/>
                      <a:pt x="166" y="2851"/>
                      <a:pt x="1" y="3594"/>
                    </a:cubicBezTo>
                    <a:cubicBezTo>
                      <a:pt x="352" y="3398"/>
                      <a:pt x="729" y="3248"/>
                      <a:pt x="1120" y="3152"/>
                    </a:cubicBezTo>
                    <a:cubicBezTo>
                      <a:pt x="1712" y="3002"/>
                      <a:pt x="2355" y="2957"/>
                      <a:pt x="2872" y="2635"/>
                    </a:cubicBezTo>
                    <a:cubicBezTo>
                      <a:pt x="3293" y="2374"/>
                      <a:pt x="3590" y="1968"/>
                      <a:pt x="3936" y="1617"/>
                    </a:cubicBezTo>
                    <a:cubicBezTo>
                      <a:pt x="4784" y="755"/>
                      <a:pt x="5989" y="261"/>
                      <a:pt x="7200" y="261"/>
                    </a:cubicBezTo>
                    <a:cubicBezTo>
                      <a:pt x="7322" y="261"/>
                      <a:pt x="7443" y="266"/>
                      <a:pt x="7565" y="276"/>
                    </a:cubicBezTo>
                    <a:lnTo>
                      <a:pt x="7570" y="261"/>
                    </a:lnTo>
                    <a:cubicBezTo>
                      <a:pt x="7127" y="87"/>
                      <a:pt x="6653" y="0"/>
                      <a:pt x="6178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93" name="Google Shape;2427;p13">
                <a:extLst>
                  <a:ext uri="{FF2B5EF4-FFF2-40B4-BE49-F238E27FC236}">
                    <a16:creationId xmlns:a16="http://schemas.microsoft.com/office/drawing/2014/main" id="{CDCBBAF2-5996-1B29-D669-2979DDEAD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3900" y="3788325"/>
                <a:ext cx="109800" cy="168275"/>
              </a:xfrm>
              <a:custGeom>
                <a:avLst/>
                <a:gdLst>
                  <a:gd name="T0" fmla="*/ 4372 w 4392"/>
                  <a:gd name="T1" fmla="*/ 0 h 6731"/>
                  <a:gd name="T2" fmla="*/ 3288 w 4392"/>
                  <a:gd name="T3" fmla="*/ 899 h 6731"/>
                  <a:gd name="T4" fmla="*/ 306 w 4392"/>
                  <a:gd name="T5" fmla="*/ 3885 h 6731"/>
                  <a:gd name="T6" fmla="*/ 110 w 4392"/>
                  <a:gd name="T7" fmla="*/ 4272 h 6731"/>
                  <a:gd name="T8" fmla="*/ 121 w 4392"/>
                  <a:gd name="T9" fmla="*/ 4282 h 6731"/>
                  <a:gd name="T10" fmla="*/ 156 w 4392"/>
                  <a:gd name="T11" fmla="*/ 6731 h 6731"/>
                  <a:gd name="T12" fmla="*/ 171 w 4392"/>
                  <a:gd name="T13" fmla="*/ 6726 h 6731"/>
                  <a:gd name="T14" fmla="*/ 2083 w 4392"/>
                  <a:gd name="T15" fmla="*/ 4773 h 6731"/>
                  <a:gd name="T16" fmla="*/ 3453 w 4392"/>
                  <a:gd name="T17" fmla="*/ 3845 h 6731"/>
                  <a:gd name="T18" fmla="*/ 4131 w 4392"/>
                  <a:gd name="T19" fmla="*/ 2610 h 6731"/>
                  <a:gd name="T20" fmla="*/ 4372 w 4392"/>
                  <a:gd name="T21" fmla="*/ 2194 h 6731"/>
                  <a:gd name="T22" fmla="*/ 4372 w 4392"/>
                  <a:gd name="T23" fmla="*/ 2194 h 6731"/>
                  <a:gd name="T24" fmla="*/ 4327 w 4392"/>
                  <a:gd name="T25" fmla="*/ 2204 h 6731"/>
                  <a:gd name="T26" fmla="*/ 4392 w 4392"/>
                  <a:gd name="T27" fmla="*/ 20 h 6731"/>
                  <a:gd name="T28" fmla="*/ 4372 w 4392"/>
                  <a:gd name="T29" fmla="*/ 0 h 6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392" h="6731" extrusionOk="0">
                    <a:moveTo>
                      <a:pt x="4372" y="0"/>
                    </a:moveTo>
                    <a:cubicBezTo>
                      <a:pt x="4031" y="326"/>
                      <a:pt x="3679" y="648"/>
                      <a:pt x="3288" y="899"/>
                    </a:cubicBezTo>
                    <a:cubicBezTo>
                      <a:pt x="1998" y="1722"/>
                      <a:pt x="1064" y="2460"/>
                      <a:pt x="306" y="3885"/>
                    </a:cubicBezTo>
                    <a:cubicBezTo>
                      <a:pt x="241" y="4016"/>
                      <a:pt x="176" y="4146"/>
                      <a:pt x="110" y="4272"/>
                    </a:cubicBezTo>
                    <a:lnTo>
                      <a:pt x="121" y="4282"/>
                    </a:lnTo>
                    <a:cubicBezTo>
                      <a:pt x="0" y="5095"/>
                      <a:pt x="10" y="5923"/>
                      <a:pt x="156" y="6731"/>
                    </a:cubicBezTo>
                    <a:cubicBezTo>
                      <a:pt x="161" y="6731"/>
                      <a:pt x="166" y="6731"/>
                      <a:pt x="171" y="6726"/>
                    </a:cubicBezTo>
                    <a:cubicBezTo>
                      <a:pt x="728" y="5983"/>
                      <a:pt x="1305" y="5265"/>
                      <a:pt x="2083" y="4773"/>
                    </a:cubicBezTo>
                    <a:cubicBezTo>
                      <a:pt x="2550" y="4477"/>
                      <a:pt x="3087" y="4262"/>
                      <a:pt x="3453" y="3845"/>
                    </a:cubicBezTo>
                    <a:cubicBezTo>
                      <a:pt x="3765" y="3489"/>
                      <a:pt x="3920" y="3032"/>
                      <a:pt x="4131" y="2610"/>
                    </a:cubicBezTo>
                    <a:cubicBezTo>
                      <a:pt x="4201" y="2465"/>
                      <a:pt x="4282" y="2329"/>
                      <a:pt x="4372" y="2194"/>
                    </a:cubicBezTo>
                    <a:cubicBezTo>
                      <a:pt x="4357" y="2199"/>
                      <a:pt x="4337" y="2199"/>
                      <a:pt x="4327" y="2204"/>
                    </a:cubicBezTo>
                    <a:cubicBezTo>
                      <a:pt x="4266" y="1476"/>
                      <a:pt x="4287" y="743"/>
                      <a:pt x="4392" y="20"/>
                    </a:cubicBezTo>
                    <a:lnTo>
                      <a:pt x="4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94" name="Google Shape;2428;p13">
                <a:extLst>
                  <a:ext uri="{FF2B5EF4-FFF2-40B4-BE49-F238E27FC236}">
                    <a16:creationId xmlns:a16="http://schemas.microsoft.com/office/drawing/2014/main" id="{E499810E-F0A6-2A50-21E9-103D67739A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5000" y="3942025"/>
                <a:ext cx="168425" cy="88625"/>
              </a:xfrm>
              <a:custGeom>
                <a:avLst/>
                <a:gdLst>
                  <a:gd name="T0" fmla="*/ 6736 w 6737"/>
                  <a:gd name="T1" fmla="*/ 1 h 3545"/>
                  <a:gd name="T2" fmla="*/ 6736 w 6737"/>
                  <a:gd name="T3" fmla="*/ 1 h 3545"/>
                  <a:gd name="T4" fmla="*/ 2927 w 6737"/>
                  <a:gd name="T5" fmla="*/ 578 h 3545"/>
                  <a:gd name="T6" fmla="*/ 964 w 6737"/>
                  <a:gd name="T7" fmla="*/ 2867 h 3545"/>
                  <a:gd name="T8" fmla="*/ 0 w 6737"/>
                  <a:gd name="T9" fmla="*/ 3519 h 3545"/>
                  <a:gd name="T10" fmla="*/ 10 w 6737"/>
                  <a:gd name="T11" fmla="*/ 3544 h 3545"/>
                  <a:gd name="T12" fmla="*/ 3885 w 6737"/>
                  <a:gd name="T13" fmla="*/ 3283 h 3545"/>
                  <a:gd name="T14" fmla="*/ 3900 w 6737"/>
                  <a:gd name="T15" fmla="*/ 3293 h 3545"/>
                  <a:gd name="T16" fmla="*/ 3966 w 6737"/>
                  <a:gd name="T17" fmla="*/ 3193 h 3545"/>
                  <a:gd name="T18" fmla="*/ 4879 w 6737"/>
                  <a:gd name="T19" fmla="*/ 1195 h 3545"/>
                  <a:gd name="T20" fmla="*/ 6736 w 6737"/>
                  <a:gd name="T21" fmla="*/ 1 h 3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37" h="3545" extrusionOk="0">
                    <a:moveTo>
                      <a:pt x="6736" y="1"/>
                    </a:moveTo>
                    <a:lnTo>
                      <a:pt x="6736" y="1"/>
                    </a:lnTo>
                    <a:cubicBezTo>
                      <a:pt x="5461" y="151"/>
                      <a:pt x="4177" y="307"/>
                      <a:pt x="2927" y="578"/>
                    </a:cubicBezTo>
                    <a:cubicBezTo>
                      <a:pt x="2319" y="1391"/>
                      <a:pt x="1742" y="2234"/>
                      <a:pt x="964" y="2867"/>
                    </a:cubicBezTo>
                    <a:cubicBezTo>
                      <a:pt x="663" y="3113"/>
                      <a:pt x="337" y="3319"/>
                      <a:pt x="0" y="3519"/>
                    </a:cubicBezTo>
                    <a:cubicBezTo>
                      <a:pt x="5" y="3529"/>
                      <a:pt x="10" y="3534"/>
                      <a:pt x="10" y="3544"/>
                    </a:cubicBezTo>
                    <a:cubicBezTo>
                      <a:pt x="1295" y="3464"/>
                      <a:pt x="2605" y="3369"/>
                      <a:pt x="3885" y="3283"/>
                    </a:cubicBezTo>
                    <a:lnTo>
                      <a:pt x="3900" y="3293"/>
                    </a:lnTo>
                    <a:cubicBezTo>
                      <a:pt x="3926" y="3263"/>
                      <a:pt x="3946" y="3228"/>
                      <a:pt x="3966" y="3193"/>
                    </a:cubicBezTo>
                    <a:cubicBezTo>
                      <a:pt x="4357" y="2576"/>
                      <a:pt x="4433" y="1783"/>
                      <a:pt x="4879" y="1195"/>
                    </a:cubicBezTo>
                    <a:cubicBezTo>
                      <a:pt x="5331" y="603"/>
                      <a:pt x="6064" y="347"/>
                      <a:pt x="6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95" name="Google Shape;2429;p13">
                <a:extLst>
                  <a:ext uri="{FF2B5EF4-FFF2-40B4-BE49-F238E27FC236}">
                    <a16:creationId xmlns:a16="http://schemas.microsoft.com/office/drawing/2014/main" id="{DA6F8DA0-DE02-3AA8-6565-8BFE1B726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0775" y="3962475"/>
                <a:ext cx="124250" cy="146475"/>
              </a:xfrm>
              <a:custGeom>
                <a:avLst/>
                <a:gdLst>
                  <a:gd name="T0" fmla="*/ 4769 w 4970"/>
                  <a:gd name="T1" fmla="*/ 1 h 5859"/>
                  <a:gd name="T2" fmla="*/ 4769 w 4970"/>
                  <a:gd name="T3" fmla="*/ 1 h 5859"/>
                  <a:gd name="T4" fmla="*/ 4372 w 4970"/>
                  <a:gd name="T5" fmla="*/ 131 h 5859"/>
                  <a:gd name="T6" fmla="*/ 66 w 4970"/>
                  <a:gd name="T7" fmla="*/ 4548 h 5859"/>
                  <a:gd name="T8" fmla="*/ 0 w 4970"/>
                  <a:gd name="T9" fmla="*/ 5858 h 5859"/>
                  <a:gd name="T10" fmla="*/ 1416 w 4970"/>
                  <a:gd name="T11" fmla="*/ 5858 h 5859"/>
                  <a:gd name="T12" fmla="*/ 2093 w 4970"/>
                  <a:gd name="T13" fmla="*/ 4639 h 5859"/>
                  <a:gd name="T14" fmla="*/ 4969 w 4970"/>
                  <a:gd name="T15" fmla="*/ 2701 h 5859"/>
                  <a:gd name="T16" fmla="*/ 4769 w 4970"/>
                  <a:gd name="T17" fmla="*/ 1 h 58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70" h="5859" extrusionOk="0">
                    <a:moveTo>
                      <a:pt x="4769" y="1"/>
                    </a:moveTo>
                    <a:lnTo>
                      <a:pt x="4769" y="1"/>
                    </a:lnTo>
                    <a:cubicBezTo>
                      <a:pt x="4633" y="41"/>
                      <a:pt x="4503" y="86"/>
                      <a:pt x="4372" y="131"/>
                    </a:cubicBezTo>
                    <a:cubicBezTo>
                      <a:pt x="2329" y="849"/>
                      <a:pt x="788" y="2536"/>
                      <a:pt x="66" y="4548"/>
                    </a:cubicBezTo>
                    <a:cubicBezTo>
                      <a:pt x="76" y="4995"/>
                      <a:pt x="66" y="5437"/>
                      <a:pt x="0" y="5858"/>
                    </a:cubicBezTo>
                    <a:lnTo>
                      <a:pt x="1416" y="5858"/>
                    </a:lnTo>
                    <a:cubicBezTo>
                      <a:pt x="1561" y="5412"/>
                      <a:pt x="1792" y="4995"/>
                      <a:pt x="2093" y="4639"/>
                    </a:cubicBezTo>
                    <a:cubicBezTo>
                      <a:pt x="2846" y="3750"/>
                      <a:pt x="3956" y="3289"/>
                      <a:pt x="4969" y="2701"/>
                    </a:cubicBezTo>
                    <a:cubicBezTo>
                      <a:pt x="4723" y="1828"/>
                      <a:pt x="4864" y="899"/>
                      <a:pt x="47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96" name="Google Shape;2430;p13">
                <a:extLst>
                  <a:ext uri="{FF2B5EF4-FFF2-40B4-BE49-F238E27FC236}">
                    <a16:creationId xmlns:a16="http://schemas.microsoft.com/office/drawing/2014/main" id="{4DEA6521-C040-1D03-C12A-56112DD73F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0250" y="3159275"/>
                <a:ext cx="156250" cy="151600"/>
              </a:xfrm>
              <a:custGeom>
                <a:avLst/>
                <a:gdLst>
                  <a:gd name="T0" fmla="*/ 6250 w 6250"/>
                  <a:gd name="T1" fmla="*/ 0 h 6064"/>
                  <a:gd name="T2" fmla="*/ 6250 w 6250"/>
                  <a:gd name="T3" fmla="*/ 0 h 6064"/>
                  <a:gd name="T4" fmla="*/ 5346 w 6250"/>
                  <a:gd name="T5" fmla="*/ 392 h 6064"/>
                  <a:gd name="T6" fmla="*/ 3835 w 6250"/>
                  <a:gd name="T7" fmla="*/ 1049 h 6064"/>
                  <a:gd name="T8" fmla="*/ 3052 w 6250"/>
                  <a:gd name="T9" fmla="*/ 1396 h 6064"/>
                  <a:gd name="T10" fmla="*/ 2505 w 6250"/>
                  <a:gd name="T11" fmla="*/ 1672 h 6064"/>
                  <a:gd name="T12" fmla="*/ 2490 w 6250"/>
                  <a:gd name="T13" fmla="*/ 1632 h 6064"/>
                  <a:gd name="T14" fmla="*/ 1958 w 6250"/>
                  <a:gd name="T15" fmla="*/ 3409 h 6064"/>
                  <a:gd name="T16" fmla="*/ 0 w 6250"/>
                  <a:gd name="T17" fmla="*/ 6064 h 6064"/>
                  <a:gd name="T18" fmla="*/ 3800 w 6250"/>
                  <a:gd name="T19" fmla="*/ 4985 h 6064"/>
                  <a:gd name="T20" fmla="*/ 5336 w 6250"/>
                  <a:gd name="T21" fmla="*/ 3258 h 6064"/>
                  <a:gd name="T22" fmla="*/ 6250 w 6250"/>
                  <a:gd name="T23" fmla="*/ 0 h 60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250" h="6064" extrusionOk="0">
                    <a:moveTo>
                      <a:pt x="6250" y="0"/>
                    </a:moveTo>
                    <a:lnTo>
                      <a:pt x="6250" y="0"/>
                    </a:lnTo>
                    <a:cubicBezTo>
                      <a:pt x="5948" y="131"/>
                      <a:pt x="5647" y="261"/>
                      <a:pt x="5346" y="392"/>
                    </a:cubicBezTo>
                    <a:cubicBezTo>
                      <a:pt x="4844" y="613"/>
                      <a:pt x="4337" y="829"/>
                      <a:pt x="3835" y="1049"/>
                    </a:cubicBezTo>
                    <a:cubicBezTo>
                      <a:pt x="3574" y="1165"/>
                      <a:pt x="3313" y="1280"/>
                      <a:pt x="3052" y="1396"/>
                    </a:cubicBezTo>
                    <a:cubicBezTo>
                      <a:pt x="2887" y="1471"/>
                      <a:pt x="2605" y="1516"/>
                      <a:pt x="2505" y="1672"/>
                    </a:cubicBezTo>
                    <a:lnTo>
                      <a:pt x="2490" y="1632"/>
                    </a:lnTo>
                    <a:cubicBezTo>
                      <a:pt x="2370" y="2249"/>
                      <a:pt x="2219" y="2851"/>
                      <a:pt x="1958" y="3409"/>
                    </a:cubicBezTo>
                    <a:cubicBezTo>
                      <a:pt x="1496" y="4407"/>
                      <a:pt x="698" y="5210"/>
                      <a:pt x="0" y="6064"/>
                    </a:cubicBezTo>
                    <a:cubicBezTo>
                      <a:pt x="1250" y="5697"/>
                      <a:pt x="2550" y="5351"/>
                      <a:pt x="3800" y="4985"/>
                    </a:cubicBezTo>
                    <a:cubicBezTo>
                      <a:pt x="4362" y="4448"/>
                      <a:pt x="4939" y="3920"/>
                      <a:pt x="5336" y="3258"/>
                    </a:cubicBezTo>
                    <a:cubicBezTo>
                      <a:pt x="5913" y="2284"/>
                      <a:pt x="6029" y="1125"/>
                      <a:pt x="62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97" name="Google Shape;2431;p13">
                <a:extLst>
                  <a:ext uri="{FF2B5EF4-FFF2-40B4-BE49-F238E27FC236}">
                    <a16:creationId xmlns:a16="http://schemas.microsoft.com/office/drawing/2014/main" id="{87E21700-1FE8-D4CB-DF21-9CC6987FF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6025" y="3283875"/>
                <a:ext cx="119250" cy="62775"/>
              </a:xfrm>
              <a:custGeom>
                <a:avLst/>
                <a:gdLst>
                  <a:gd name="T0" fmla="*/ 4769 w 4770"/>
                  <a:gd name="T1" fmla="*/ 1 h 2511"/>
                  <a:gd name="T2" fmla="*/ 4769 w 4770"/>
                  <a:gd name="T3" fmla="*/ 1 h 2511"/>
                  <a:gd name="T4" fmla="*/ 969 w 4770"/>
                  <a:gd name="T5" fmla="*/ 1080 h 2511"/>
                  <a:gd name="T6" fmla="*/ 1 w 4770"/>
                  <a:gd name="T7" fmla="*/ 2510 h 2511"/>
                  <a:gd name="T8" fmla="*/ 899 w 4770"/>
                  <a:gd name="T9" fmla="*/ 2234 h 2511"/>
                  <a:gd name="T10" fmla="*/ 3499 w 4770"/>
                  <a:gd name="T11" fmla="*/ 1506 h 2511"/>
                  <a:gd name="T12" fmla="*/ 4769 w 4770"/>
                  <a:gd name="T13" fmla="*/ 1 h 2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70" h="2511" extrusionOk="0">
                    <a:moveTo>
                      <a:pt x="4769" y="1"/>
                    </a:moveTo>
                    <a:lnTo>
                      <a:pt x="4769" y="1"/>
                    </a:lnTo>
                    <a:cubicBezTo>
                      <a:pt x="3519" y="367"/>
                      <a:pt x="2219" y="713"/>
                      <a:pt x="969" y="1080"/>
                    </a:cubicBezTo>
                    <a:cubicBezTo>
                      <a:pt x="598" y="1526"/>
                      <a:pt x="257" y="1993"/>
                      <a:pt x="1" y="2510"/>
                    </a:cubicBezTo>
                    <a:cubicBezTo>
                      <a:pt x="257" y="2355"/>
                      <a:pt x="613" y="2314"/>
                      <a:pt x="899" y="2234"/>
                    </a:cubicBezTo>
                    <a:cubicBezTo>
                      <a:pt x="1768" y="1993"/>
                      <a:pt x="2636" y="1752"/>
                      <a:pt x="3499" y="1506"/>
                    </a:cubicBezTo>
                    <a:cubicBezTo>
                      <a:pt x="3820" y="934"/>
                      <a:pt x="4287" y="467"/>
                      <a:pt x="47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98" name="Google Shape;2432;p13">
                <a:extLst>
                  <a:ext uri="{FF2B5EF4-FFF2-40B4-BE49-F238E27FC236}">
                    <a16:creationId xmlns:a16="http://schemas.microsoft.com/office/drawing/2014/main" id="{D825F180-EA2A-FF4F-4EAD-AE0415EE9A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2800" y="3470850"/>
                <a:ext cx="53225" cy="72550"/>
              </a:xfrm>
              <a:custGeom>
                <a:avLst/>
                <a:gdLst>
                  <a:gd name="T0" fmla="*/ 2109 w 2129"/>
                  <a:gd name="T1" fmla="*/ 0 h 2902"/>
                  <a:gd name="T2" fmla="*/ 668 w 2129"/>
                  <a:gd name="T3" fmla="*/ 1044 h 2902"/>
                  <a:gd name="T4" fmla="*/ 342 w 2129"/>
                  <a:gd name="T5" fmla="*/ 2043 h 2902"/>
                  <a:gd name="T6" fmla="*/ 0 w 2129"/>
                  <a:gd name="T7" fmla="*/ 2901 h 2902"/>
                  <a:gd name="T8" fmla="*/ 1918 w 2129"/>
                  <a:gd name="T9" fmla="*/ 1411 h 2902"/>
                  <a:gd name="T10" fmla="*/ 1968 w 2129"/>
                  <a:gd name="T11" fmla="*/ 1426 h 2902"/>
                  <a:gd name="T12" fmla="*/ 2109 w 2129"/>
                  <a:gd name="T13" fmla="*/ 0 h 2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29" h="2902" extrusionOk="0">
                    <a:moveTo>
                      <a:pt x="2109" y="0"/>
                    </a:moveTo>
                    <a:cubicBezTo>
                      <a:pt x="1622" y="342"/>
                      <a:pt x="1145" y="693"/>
                      <a:pt x="668" y="1044"/>
                    </a:cubicBezTo>
                    <a:cubicBezTo>
                      <a:pt x="578" y="1386"/>
                      <a:pt x="462" y="1717"/>
                      <a:pt x="342" y="2043"/>
                    </a:cubicBezTo>
                    <a:cubicBezTo>
                      <a:pt x="236" y="2329"/>
                      <a:pt x="121" y="2615"/>
                      <a:pt x="0" y="2901"/>
                    </a:cubicBezTo>
                    <a:cubicBezTo>
                      <a:pt x="638" y="2400"/>
                      <a:pt x="1290" y="1923"/>
                      <a:pt x="1918" y="1411"/>
                    </a:cubicBezTo>
                    <a:lnTo>
                      <a:pt x="1968" y="1426"/>
                    </a:lnTo>
                    <a:cubicBezTo>
                      <a:pt x="2093" y="964"/>
                      <a:pt x="2129" y="487"/>
                      <a:pt x="2109" y="0"/>
                    </a:cubicBezTo>
                    <a:close/>
                  </a:path>
                </a:pathLst>
              </a:custGeom>
              <a:solidFill>
                <a:srgbClr val="59C7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99" name="Google Shape;2433;p13">
                <a:extLst>
                  <a:ext uri="{FF2B5EF4-FFF2-40B4-BE49-F238E27FC236}">
                    <a16:creationId xmlns:a16="http://schemas.microsoft.com/office/drawing/2014/main" id="{53D63688-1093-B332-33B7-4D8B4C5245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650" y="3496950"/>
                <a:ext cx="84850" cy="90550"/>
              </a:xfrm>
              <a:custGeom>
                <a:avLst/>
                <a:gdLst>
                  <a:gd name="T0" fmla="*/ 3394 w 3394"/>
                  <a:gd name="T1" fmla="*/ 0 h 3622"/>
                  <a:gd name="T2" fmla="*/ 719 w 3394"/>
                  <a:gd name="T3" fmla="*/ 2003 h 3622"/>
                  <a:gd name="T4" fmla="*/ 668 w 3394"/>
                  <a:gd name="T5" fmla="*/ 1943 h 3622"/>
                  <a:gd name="T6" fmla="*/ 1 w 3394"/>
                  <a:gd name="T7" fmla="*/ 3614 h 3622"/>
                  <a:gd name="T8" fmla="*/ 30 w 3394"/>
                  <a:gd name="T9" fmla="*/ 3621 h 3622"/>
                  <a:gd name="T10" fmla="*/ 2234 w 3394"/>
                  <a:gd name="T11" fmla="*/ 2249 h 3622"/>
                  <a:gd name="T12" fmla="*/ 2726 w 3394"/>
                  <a:gd name="T13" fmla="*/ 1857 h 3622"/>
                  <a:gd name="T14" fmla="*/ 3068 w 3394"/>
                  <a:gd name="T15" fmla="*/ 999 h 3622"/>
                  <a:gd name="T16" fmla="*/ 3394 w 3394"/>
                  <a:gd name="T17" fmla="*/ 0 h 3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94" h="3622" extrusionOk="0">
                    <a:moveTo>
                      <a:pt x="3394" y="0"/>
                    </a:moveTo>
                    <a:cubicBezTo>
                      <a:pt x="2495" y="668"/>
                      <a:pt x="1612" y="1346"/>
                      <a:pt x="719" y="2003"/>
                    </a:cubicBezTo>
                    <a:cubicBezTo>
                      <a:pt x="704" y="1983"/>
                      <a:pt x="684" y="1963"/>
                      <a:pt x="668" y="1943"/>
                    </a:cubicBezTo>
                    <a:cubicBezTo>
                      <a:pt x="498" y="2515"/>
                      <a:pt x="257" y="3067"/>
                      <a:pt x="1" y="3614"/>
                    </a:cubicBezTo>
                    <a:cubicBezTo>
                      <a:pt x="7" y="3619"/>
                      <a:pt x="17" y="3621"/>
                      <a:pt x="30" y="3621"/>
                    </a:cubicBezTo>
                    <a:cubicBezTo>
                      <a:pt x="311" y="3621"/>
                      <a:pt x="2023" y="2422"/>
                      <a:pt x="2234" y="2249"/>
                    </a:cubicBezTo>
                    <a:cubicBezTo>
                      <a:pt x="2395" y="2118"/>
                      <a:pt x="2561" y="1983"/>
                      <a:pt x="2726" y="1857"/>
                    </a:cubicBezTo>
                    <a:cubicBezTo>
                      <a:pt x="2847" y="1571"/>
                      <a:pt x="2962" y="1285"/>
                      <a:pt x="3068" y="999"/>
                    </a:cubicBezTo>
                    <a:cubicBezTo>
                      <a:pt x="3188" y="673"/>
                      <a:pt x="3304" y="342"/>
                      <a:pt x="33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00" name="Google Shape;2434;p13">
                <a:extLst>
                  <a:ext uri="{FF2B5EF4-FFF2-40B4-BE49-F238E27FC236}">
                    <a16:creationId xmlns:a16="http://schemas.microsoft.com/office/drawing/2014/main" id="{AA6B3DE0-57EE-B746-B5C8-941C3FA32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0100" y="3771375"/>
                <a:ext cx="117600" cy="243575"/>
              </a:xfrm>
              <a:custGeom>
                <a:avLst/>
                <a:gdLst>
                  <a:gd name="T0" fmla="*/ 4548 w 4704"/>
                  <a:gd name="T1" fmla="*/ 1 h 9743"/>
                  <a:gd name="T2" fmla="*/ 131 w 4704"/>
                  <a:gd name="T3" fmla="*/ 4643 h 9743"/>
                  <a:gd name="T4" fmla="*/ 96 w 4704"/>
                  <a:gd name="T5" fmla="*/ 4613 h 9743"/>
                  <a:gd name="T6" fmla="*/ 96 w 4704"/>
                  <a:gd name="T7" fmla="*/ 6571 h 9743"/>
                  <a:gd name="T8" fmla="*/ 1973 w 4704"/>
                  <a:gd name="T9" fmla="*/ 9743 h 9743"/>
                  <a:gd name="T10" fmla="*/ 2234 w 4704"/>
                  <a:gd name="T11" fmla="*/ 7113 h 9743"/>
                  <a:gd name="T12" fmla="*/ 3103 w 4704"/>
                  <a:gd name="T13" fmla="*/ 5045 h 9743"/>
                  <a:gd name="T14" fmla="*/ 4292 w 4704"/>
                  <a:gd name="T15" fmla="*/ 3524 h 9743"/>
                  <a:gd name="T16" fmla="*/ 4277 w 4704"/>
                  <a:gd name="T17" fmla="*/ 3509 h 9743"/>
                  <a:gd name="T18" fmla="*/ 4548 w 4704"/>
                  <a:gd name="T19" fmla="*/ 1 h 9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04" h="9743" extrusionOk="0">
                    <a:moveTo>
                      <a:pt x="4548" y="1"/>
                    </a:moveTo>
                    <a:cubicBezTo>
                      <a:pt x="3022" y="1491"/>
                      <a:pt x="1557" y="3047"/>
                      <a:pt x="131" y="4643"/>
                    </a:cubicBezTo>
                    <a:cubicBezTo>
                      <a:pt x="121" y="4633"/>
                      <a:pt x="111" y="4623"/>
                      <a:pt x="96" y="4613"/>
                    </a:cubicBezTo>
                    <a:cubicBezTo>
                      <a:pt x="41" y="5271"/>
                      <a:pt x="1" y="5923"/>
                      <a:pt x="96" y="6571"/>
                    </a:cubicBezTo>
                    <a:cubicBezTo>
                      <a:pt x="272" y="7816"/>
                      <a:pt x="964" y="8985"/>
                      <a:pt x="1973" y="9743"/>
                    </a:cubicBezTo>
                    <a:cubicBezTo>
                      <a:pt x="1958" y="8845"/>
                      <a:pt x="2028" y="7956"/>
                      <a:pt x="2234" y="7113"/>
                    </a:cubicBezTo>
                    <a:cubicBezTo>
                      <a:pt x="2410" y="6390"/>
                      <a:pt x="2691" y="5692"/>
                      <a:pt x="3103" y="5045"/>
                    </a:cubicBezTo>
                    <a:cubicBezTo>
                      <a:pt x="3449" y="4503"/>
                      <a:pt x="3881" y="4016"/>
                      <a:pt x="4292" y="3524"/>
                    </a:cubicBezTo>
                    <a:lnTo>
                      <a:pt x="4277" y="3509"/>
                    </a:lnTo>
                    <a:cubicBezTo>
                      <a:pt x="4699" y="2385"/>
                      <a:pt x="4704" y="1200"/>
                      <a:pt x="45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08" name="Google Shape;2435;p13">
                <a:extLst>
                  <a:ext uri="{FF2B5EF4-FFF2-40B4-BE49-F238E27FC236}">
                    <a16:creationId xmlns:a16="http://schemas.microsoft.com/office/drawing/2014/main" id="{7B121314-771F-59E3-4F71-01A49E1A02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6475" y="3461050"/>
                <a:ext cx="64900" cy="126275"/>
              </a:xfrm>
              <a:custGeom>
                <a:avLst/>
                <a:gdLst>
                  <a:gd name="T0" fmla="*/ 81 w 2596"/>
                  <a:gd name="T1" fmla="*/ 1 h 5051"/>
                  <a:gd name="T2" fmla="*/ 81 w 2596"/>
                  <a:gd name="T3" fmla="*/ 1 h 5051"/>
                  <a:gd name="T4" fmla="*/ 0 w 2596"/>
                  <a:gd name="T5" fmla="*/ 2736 h 5051"/>
                  <a:gd name="T6" fmla="*/ 1923 w 2596"/>
                  <a:gd name="T7" fmla="*/ 5050 h 5051"/>
                  <a:gd name="T8" fmla="*/ 1928 w 2596"/>
                  <a:gd name="T9" fmla="*/ 5050 h 5051"/>
                  <a:gd name="T10" fmla="*/ 2595 w 2596"/>
                  <a:gd name="T11" fmla="*/ 3379 h 5051"/>
                  <a:gd name="T12" fmla="*/ 81 w 2596"/>
                  <a:gd name="T13" fmla="*/ 1 h 50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96" h="5051" extrusionOk="0">
                    <a:moveTo>
                      <a:pt x="81" y="1"/>
                    </a:moveTo>
                    <a:lnTo>
                      <a:pt x="81" y="1"/>
                    </a:lnTo>
                    <a:cubicBezTo>
                      <a:pt x="141" y="924"/>
                      <a:pt x="191" y="1853"/>
                      <a:pt x="0" y="2736"/>
                    </a:cubicBezTo>
                    <a:cubicBezTo>
                      <a:pt x="588" y="3549"/>
                      <a:pt x="1230" y="4322"/>
                      <a:pt x="1923" y="5050"/>
                    </a:cubicBezTo>
                    <a:lnTo>
                      <a:pt x="1928" y="5050"/>
                    </a:lnTo>
                    <a:cubicBezTo>
                      <a:pt x="2184" y="4503"/>
                      <a:pt x="2425" y="3951"/>
                      <a:pt x="2595" y="3379"/>
                    </a:cubicBezTo>
                    <a:cubicBezTo>
                      <a:pt x="1682" y="2310"/>
                      <a:pt x="844" y="1180"/>
                      <a:pt x="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09" name="Google Shape;2436;p13">
                <a:extLst>
                  <a:ext uri="{FF2B5EF4-FFF2-40B4-BE49-F238E27FC236}">
                    <a16:creationId xmlns:a16="http://schemas.microsoft.com/office/drawing/2014/main" id="{7EBC660F-2416-21F8-43BE-8C27B083B9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9750" y="3632725"/>
                <a:ext cx="95775" cy="254000"/>
              </a:xfrm>
              <a:custGeom>
                <a:avLst/>
                <a:gdLst>
                  <a:gd name="T0" fmla="*/ 422 w 3831"/>
                  <a:gd name="T1" fmla="*/ 0 h 10160"/>
                  <a:gd name="T2" fmla="*/ 202 w 3831"/>
                  <a:gd name="T3" fmla="*/ 924 h 10160"/>
                  <a:gd name="T4" fmla="*/ 980 w 3831"/>
                  <a:gd name="T5" fmla="*/ 5582 h 10160"/>
                  <a:gd name="T6" fmla="*/ 1000 w 3831"/>
                  <a:gd name="T7" fmla="*/ 7860 h 10160"/>
                  <a:gd name="T8" fmla="*/ 3710 w 3831"/>
                  <a:gd name="T9" fmla="*/ 10159 h 10160"/>
                  <a:gd name="T10" fmla="*/ 3825 w 3831"/>
                  <a:gd name="T11" fmla="*/ 8503 h 10160"/>
                  <a:gd name="T12" fmla="*/ 3052 w 3831"/>
                  <a:gd name="T13" fmla="*/ 3032 h 10160"/>
                  <a:gd name="T14" fmla="*/ 422 w 3831"/>
                  <a:gd name="T15" fmla="*/ 0 h 10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31" h="10160" extrusionOk="0">
                    <a:moveTo>
                      <a:pt x="422" y="0"/>
                    </a:moveTo>
                    <a:cubicBezTo>
                      <a:pt x="322" y="301"/>
                      <a:pt x="242" y="608"/>
                      <a:pt x="202" y="924"/>
                    </a:cubicBezTo>
                    <a:cubicBezTo>
                      <a:pt x="1" y="2495"/>
                      <a:pt x="754" y="4016"/>
                      <a:pt x="980" y="5582"/>
                    </a:cubicBezTo>
                    <a:cubicBezTo>
                      <a:pt x="1090" y="6340"/>
                      <a:pt x="1075" y="7103"/>
                      <a:pt x="1000" y="7860"/>
                    </a:cubicBezTo>
                    <a:cubicBezTo>
                      <a:pt x="1868" y="8669"/>
                      <a:pt x="2776" y="9436"/>
                      <a:pt x="3710" y="10159"/>
                    </a:cubicBezTo>
                    <a:cubicBezTo>
                      <a:pt x="3760" y="9607"/>
                      <a:pt x="3820" y="9055"/>
                      <a:pt x="3825" y="8503"/>
                    </a:cubicBezTo>
                    <a:cubicBezTo>
                      <a:pt x="3830" y="6666"/>
                      <a:pt x="3203" y="4839"/>
                      <a:pt x="3052" y="3032"/>
                    </a:cubicBezTo>
                    <a:cubicBezTo>
                      <a:pt x="2119" y="2073"/>
                      <a:pt x="1235" y="1064"/>
                      <a:pt x="4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10" name="Google Shape;2437;p13">
                <a:extLst>
                  <a:ext uri="{FF2B5EF4-FFF2-40B4-BE49-F238E27FC236}">
                    <a16:creationId xmlns:a16="http://schemas.microsoft.com/office/drawing/2014/main" id="{5F22D035-4064-0D3C-53B2-015720FAF2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9325" y="3506100"/>
                <a:ext cx="72675" cy="140200"/>
              </a:xfrm>
              <a:custGeom>
                <a:avLst/>
                <a:gdLst>
                  <a:gd name="T0" fmla="*/ 2857 w 2907"/>
                  <a:gd name="T1" fmla="*/ 1 h 5608"/>
                  <a:gd name="T2" fmla="*/ 939 w 2907"/>
                  <a:gd name="T3" fmla="*/ 1491 h 5608"/>
                  <a:gd name="T4" fmla="*/ 61 w 2907"/>
                  <a:gd name="T5" fmla="*/ 4297 h 5608"/>
                  <a:gd name="T6" fmla="*/ 36 w 2907"/>
                  <a:gd name="T7" fmla="*/ 5607 h 5608"/>
                  <a:gd name="T8" fmla="*/ 1200 w 2907"/>
                  <a:gd name="T9" fmla="*/ 4639 h 5608"/>
                  <a:gd name="T10" fmla="*/ 1291 w 2907"/>
                  <a:gd name="T11" fmla="*/ 4644 h 5608"/>
                  <a:gd name="T12" fmla="*/ 1687 w 2907"/>
                  <a:gd name="T13" fmla="*/ 2596 h 5608"/>
                  <a:gd name="T14" fmla="*/ 2902 w 2907"/>
                  <a:gd name="T15" fmla="*/ 36 h 5608"/>
                  <a:gd name="T16" fmla="*/ 2907 w 2907"/>
                  <a:gd name="T17" fmla="*/ 16 h 5608"/>
                  <a:gd name="T18" fmla="*/ 2857 w 2907"/>
                  <a:gd name="T19" fmla="*/ 1 h 5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07" h="5608" extrusionOk="0">
                    <a:moveTo>
                      <a:pt x="2857" y="1"/>
                    </a:moveTo>
                    <a:cubicBezTo>
                      <a:pt x="2229" y="513"/>
                      <a:pt x="1577" y="990"/>
                      <a:pt x="939" y="1491"/>
                    </a:cubicBezTo>
                    <a:cubicBezTo>
                      <a:pt x="568" y="2405"/>
                      <a:pt x="186" y="3324"/>
                      <a:pt x="61" y="4297"/>
                    </a:cubicBezTo>
                    <a:cubicBezTo>
                      <a:pt x="6" y="4739"/>
                      <a:pt x="1" y="5171"/>
                      <a:pt x="36" y="5607"/>
                    </a:cubicBezTo>
                    <a:cubicBezTo>
                      <a:pt x="427" y="5281"/>
                      <a:pt x="814" y="4955"/>
                      <a:pt x="1200" y="4639"/>
                    </a:cubicBezTo>
                    <a:lnTo>
                      <a:pt x="1291" y="4644"/>
                    </a:lnTo>
                    <a:cubicBezTo>
                      <a:pt x="1306" y="3946"/>
                      <a:pt x="1421" y="3258"/>
                      <a:pt x="1687" y="2596"/>
                    </a:cubicBezTo>
                    <a:cubicBezTo>
                      <a:pt x="2044" y="1717"/>
                      <a:pt x="2641" y="949"/>
                      <a:pt x="2902" y="36"/>
                    </a:cubicBezTo>
                    <a:cubicBezTo>
                      <a:pt x="2902" y="31"/>
                      <a:pt x="2907" y="26"/>
                      <a:pt x="2907" y="16"/>
                    </a:cubicBezTo>
                    <a:lnTo>
                      <a:pt x="2857" y="1"/>
                    </a:lnTo>
                    <a:close/>
                  </a:path>
                </a:pathLst>
              </a:custGeom>
              <a:solidFill>
                <a:srgbClr val="00BD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11" name="Google Shape;2438;p13">
                <a:extLst>
                  <a:ext uri="{FF2B5EF4-FFF2-40B4-BE49-F238E27FC236}">
                    <a16:creationId xmlns:a16="http://schemas.microsoft.com/office/drawing/2014/main" id="{9EE26F2C-2468-15C6-099F-09D3694023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4550" y="3543375"/>
                <a:ext cx="98275" cy="165150"/>
              </a:xfrm>
              <a:custGeom>
                <a:avLst/>
                <a:gdLst>
                  <a:gd name="T0" fmla="*/ 3930 w 3931"/>
                  <a:gd name="T1" fmla="*/ 0 h 6606"/>
                  <a:gd name="T2" fmla="*/ 3438 w 3931"/>
                  <a:gd name="T3" fmla="*/ 392 h 6606"/>
                  <a:gd name="T4" fmla="*/ 1234 w 3931"/>
                  <a:gd name="T5" fmla="*/ 1764 h 6606"/>
                  <a:gd name="T6" fmla="*/ 1205 w 3931"/>
                  <a:gd name="T7" fmla="*/ 1757 h 6606"/>
                  <a:gd name="T8" fmla="*/ 146 w 3931"/>
                  <a:gd name="T9" fmla="*/ 4558 h 6606"/>
                  <a:gd name="T10" fmla="*/ 60 w 3931"/>
                  <a:gd name="T11" fmla="*/ 6606 h 6606"/>
                  <a:gd name="T12" fmla="*/ 66 w 3931"/>
                  <a:gd name="T13" fmla="*/ 6606 h 6606"/>
                  <a:gd name="T14" fmla="*/ 3027 w 3931"/>
                  <a:gd name="T15" fmla="*/ 4116 h 6606"/>
                  <a:gd name="T16" fmla="*/ 3052 w 3931"/>
                  <a:gd name="T17" fmla="*/ 2806 h 6606"/>
                  <a:gd name="T18" fmla="*/ 3930 w 3931"/>
                  <a:gd name="T19" fmla="*/ 0 h 6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31" h="6606" extrusionOk="0">
                    <a:moveTo>
                      <a:pt x="3930" y="0"/>
                    </a:moveTo>
                    <a:cubicBezTo>
                      <a:pt x="3765" y="126"/>
                      <a:pt x="3599" y="261"/>
                      <a:pt x="3438" y="392"/>
                    </a:cubicBezTo>
                    <a:cubicBezTo>
                      <a:pt x="3227" y="565"/>
                      <a:pt x="1515" y="1764"/>
                      <a:pt x="1234" y="1764"/>
                    </a:cubicBezTo>
                    <a:cubicBezTo>
                      <a:pt x="1221" y="1764"/>
                      <a:pt x="1211" y="1762"/>
                      <a:pt x="1205" y="1757"/>
                    </a:cubicBezTo>
                    <a:cubicBezTo>
                      <a:pt x="788" y="2671"/>
                      <a:pt x="342" y="3579"/>
                      <a:pt x="146" y="4558"/>
                    </a:cubicBezTo>
                    <a:cubicBezTo>
                      <a:pt x="10" y="5241"/>
                      <a:pt x="0" y="5918"/>
                      <a:pt x="60" y="6606"/>
                    </a:cubicBezTo>
                    <a:lnTo>
                      <a:pt x="66" y="6606"/>
                    </a:lnTo>
                    <a:cubicBezTo>
                      <a:pt x="1044" y="5798"/>
                      <a:pt x="2038" y="4949"/>
                      <a:pt x="3027" y="4116"/>
                    </a:cubicBezTo>
                    <a:cubicBezTo>
                      <a:pt x="2992" y="3680"/>
                      <a:pt x="2997" y="3248"/>
                      <a:pt x="3052" y="2806"/>
                    </a:cubicBezTo>
                    <a:cubicBezTo>
                      <a:pt x="3177" y="1833"/>
                      <a:pt x="3559" y="914"/>
                      <a:pt x="39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12" name="Google Shape;2439;p13">
                <a:extLst>
                  <a:ext uri="{FF2B5EF4-FFF2-40B4-BE49-F238E27FC236}">
                    <a16:creationId xmlns:a16="http://schemas.microsoft.com/office/drawing/2014/main" id="{0C16256A-A10A-2A68-D8A5-129778AB05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475" y="3297425"/>
                <a:ext cx="81700" cy="248100"/>
              </a:xfrm>
              <a:custGeom>
                <a:avLst/>
                <a:gdLst>
                  <a:gd name="T0" fmla="*/ 2691 w 3268"/>
                  <a:gd name="T1" fmla="*/ 1 h 9924"/>
                  <a:gd name="T2" fmla="*/ 437 w 3268"/>
                  <a:gd name="T3" fmla="*/ 3032 h 9924"/>
                  <a:gd name="T4" fmla="*/ 161 w 3268"/>
                  <a:gd name="T5" fmla="*/ 6546 h 9924"/>
                  <a:gd name="T6" fmla="*/ 2675 w 3268"/>
                  <a:gd name="T7" fmla="*/ 9924 h 9924"/>
                  <a:gd name="T8" fmla="*/ 2836 w 3268"/>
                  <a:gd name="T9" fmla="*/ 9276 h 9924"/>
                  <a:gd name="T10" fmla="*/ 3107 w 3268"/>
                  <a:gd name="T11" fmla="*/ 2315 h 9924"/>
                  <a:gd name="T12" fmla="*/ 3263 w 3268"/>
                  <a:gd name="T13" fmla="*/ 1968 h 9924"/>
                  <a:gd name="T14" fmla="*/ 3253 w 3268"/>
                  <a:gd name="T15" fmla="*/ 1968 h 9924"/>
                  <a:gd name="T16" fmla="*/ 2691 w 3268"/>
                  <a:gd name="T17" fmla="*/ 1 h 99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8" h="9924" extrusionOk="0">
                    <a:moveTo>
                      <a:pt x="2691" y="1"/>
                    </a:moveTo>
                    <a:cubicBezTo>
                      <a:pt x="1872" y="979"/>
                      <a:pt x="894" y="1853"/>
                      <a:pt x="437" y="3032"/>
                    </a:cubicBezTo>
                    <a:cubicBezTo>
                      <a:pt x="0" y="4142"/>
                      <a:pt x="85" y="5341"/>
                      <a:pt x="161" y="6546"/>
                    </a:cubicBezTo>
                    <a:cubicBezTo>
                      <a:pt x="924" y="7725"/>
                      <a:pt x="1762" y="8855"/>
                      <a:pt x="2675" y="9924"/>
                    </a:cubicBezTo>
                    <a:cubicBezTo>
                      <a:pt x="2736" y="9713"/>
                      <a:pt x="2791" y="9497"/>
                      <a:pt x="2836" y="9276"/>
                    </a:cubicBezTo>
                    <a:cubicBezTo>
                      <a:pt x="3268" y="6977"/>
                      <a:pt x="2244" y="4493"/>
                      <a:pt x="3107" y="2315"/>
                    </a:cubicBezTo>
                    <a:cubicBezTo>
                      <a:pt x="3152" y="2199"/>
                      <a:pt x="3208" y="2079"/>
                      <a:pt x="3263" y="1968"/>
                    </a:cubicBezTo>
                    <a:lnTo>
                      <a:pt x="3253" y="1968"/>
                    </a:lnTo>
                    <a:cubicBezTo>
                      <a:pt x="3067" y="1316"/>
                      <a:pt x="2876" y="658"/>
                      <a:pt x="2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13" name="Google Shape;2440;p13">
                <a:extLst>
                  <a:ext uri="{FF2B5EF4-FFF2-40B4-BE49-F238E27FC236}">
                    <a16:creationId xmlns:a16="http://schemas.microsoft.com/office/drawing/2014/main" id="{35C21D71-77C8-4FD0-5B9E-DFC8E8F6AE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725" y="3257775"/>
                <a:ext cx="38550" cy="88875"/>
              </a:xfrm>
              <a:custGeom>
                <a:avLst/>
                <a:gdLst>
                  <a:gd name="T0" fmla="*/ 1040 w 1542"/>
                  <a:gd name="T1" fmla="*/ 1 h 3555"/>
                  <a:gd name="T2" fmla="*/ 628 w 1542"/>
                  <a:gd name="T3" fmla="*/ 748 h 3555"/>
                  <a:gd name="T4" fmla="*/ 1 w 1542"/>
                  <a:gd name="T5" fmla="*/ 1587 h 3555"/>
                  <a:gd name="T6" fmla="*/ 563 w 1542"/>
                  <a:gd name="T7" fmla="*/ 3554 h 3555"/>
                  <a:gd name="T8" fmla="*/ 573 w 1542"/>
                  <a:gd name="T9" fmla="*/ 3554 h 3555"/>
                  <a:gd name="T10" fmla="*/ 1541 w 1542"/>
                  <a:gd name="T11" fmla="*/ 2124 h 3555"/>
                  <a:gd name="T12" fmla="*/ 1541 w 1542"/>
                  <a:gd name="T13" fmla="*/ 2124 h 3555"/>
                  <a:gd name="T14" fmla="*/ 1461 w 1542"/>
                  <a:gd name="T15" fmla="*/ 2144 h 3555"/>
                  <a:gd name="T16" fmla="*/ 1040 w 1542"/>
                  <a:gd name="T17" fmla="*/ 1 h 3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42" h="3555" extrusionOk="0">
                    <a:moveTo>
                      <a:pt x="1040" y="1"/>
                    </a:moveTo>
                    <a:cubicBezTo>
                      <a:pt x="919" y="262"/>
                      <a:pt x="784" y="508"/>
                      <a:pt x="628" y="748"/>
                    </a:cubicBezTo>
                    <a:cubicBezTo>
                      <a:pt x="442" y="1045"/>
                      <a:pt x="226" y="1321"/>
                      <a:pt x="1" y="1587"/>
                    </a:cubicBezTo>
                    <a:cubicBezTo>
                      <a:pt x="186" y="2244"/>
                      <a:pt x="377" y="2902"/>
                      <a:pt x="563" y="3554"/>
                    </a:cubicBezTo>
                    <a:lnTo>
                      <a:pt x="573" y="3554"/>
                    </a:lnTo>
                    <a:cubicBezTo>
                      <a:pt x="829" y="3037"/>
                      <a:pt x="1170" y="2570"/>
                      <a:pt x="1541" y="2124"/>
                    </a:cubicBezTo>
                    <a:cubicBezTo>
                      <a:pt x="1516" y="2129"/>
                      <a:pt x="1486" y="2139"/>
                      <a:pt x="1461" y="2144"/>
                    </a:cubicBezTo>
                    <a:cubicBezTo>
                      <a:pt x="1280" y="1441"/>
                      <a:pt x="1140" y="723"/>
                      <a:pt x="1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14" name="Google Shape;2441;p13">
                <a:extLst>
                  <a:ext uri="{FF2B5EF4-FFF2-40B4-BE49-F238E27FC236}">
                    <a16:creationId xmlns:a16="http://schemas.microsoft.com/office/drawing/2014/main" id="{3281C8E7-2A30-CB52-71DB-1F2379B9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3900" y="3107825"/>
                <a:ext cx="41675" cy="61250"/>
              </a:xfrm>
              <a:custGeom>
                <a:avLst/>
                <a:gdLst>
                  <a:gd name="T0" fmla="*/ 1666 w 1667"/>
                  <a:gd name="T1" fmla="*/ 0 h 2450"/>
                  <a:gd name="T2" fmla="*/ 572 w 1667"/>
                  <a:gd name="T3" fmla="*/ 307 h 2450"/>
                  <a:gd name="T4" fmla="*/ 276 w 1667"/>
                  <a:gd name="T5" fmla="*/ 1275 h 2450"/>
                  <a:gd name="T6" fmla="*/ 0 w 1667"/>
                  <a:gd name="T7" fmla="*/ 2450 h 2450"/>
                  <a:gd name="T8" fmla="*/ 904 w 1667"/>
                  <a:gd name="T9" fmla="*/ 2058 h 2450"/>
                  <a:gd name="T10" fmla="*/ 1074 w 1667"/>
                  <a:gd name="T11" fmla="*/ 1306 h 2450"/>
                  <a:gd name="T12" fmla="*/ 1666 w 1667"/>
                  <a:gd name="T13" fmla="*/ 0 h 2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7" h="2450" extrusionOk="0">
                    <a:moveTo>
                      <a:pt x="1666" y="0"/>
                    </a:moveTo>
                    <a:cubicBezTo>
                      <a:pt x="1305" y="96"/>
                      <a:pt x="939" y="196"/>
                      <a:pt x="572" y="307"/>
                    </a:cubicBezTo>
                    <a:cubicBezTo>
                      <a:pt x="457" y="623"/>
                      <a:pt x="356" y="949"/>
                      <a:pt x="276" y="1275"/>
                    </a:cubicBezTo>
                    <a:cubicBezTo>
                      <a:pt x="181" y="1667"/>
                      <a:pt x="95" y="2058"/>
                      <a:pt x="0" y="2450"/>
                    </a:cubicBezTo>
                    <a:cubicBezTo>
                      <a:pt x="301" y="2319"/>
                      <a:pt x="602" y="2189"/>
                      <a:pt x="904" y="2058"/>
                    </a:cubicBezTo>
                    <a:cubicBezTo>
                      <a:pt x="954" y="1802"/>
                      <a:pt x="1009" y="1551"/>
                      <a:pt x="1074" y="1306"/>
                    </a:cubicBezTo>
                    <a:cubicBezTo>
                      <a:pt x="1210" y="804"/>
                      <a:pt x="1405" y="372"/>
                      <a:pt x="1666" y="0"/>
                    </a:cubicBezTo>
                    <a:close/>
                  </a:path>
                </a:pathLst>
              </a:custGeom>
              <a:solidFill>
                <a:srgbClr val="00BD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15" name="Google Shape;2442;p13">
                <a:extLst>
                  <a:ext uri="{FF2B5EF4-FFF2-40B4-BE49-F238E27FC236}">
                    <a16:creationId xmlns:a16="http://schemas.microsoft.com/office/drawing/2014/main" id="{8D6936F2-7CE9-8E00-82FD-5EB47824F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500" y="3115475"/>
                <a:ext cx="85725" cy="85600"/>
              </a:xfrm>
              <a:custGeom>
                <a:avLst/>
                <a:gdLst>
                  <a:gd name="T0" fmla="*/ 3428 w 3429"/>
                  <a:gd name="T1" fmla="*/ 1 h 3424"/>
                  <a:gd name="T2" fmla="*/ 3428 w 3429"/>
                  <a:gd name="T3" fmla="*/ 1 h 3424"/>
                  <a:gd name="T4" fmla="*/ 532 w 3429"/>
                  <a:gd name="T5" fmla="*/ 914 h 3424"/>
                  <a:gd name="T6" fmla="*/ 0 w 3429"/>
                  <a:gd name="T7" fmla="*/ 3384 h 3424"/>
                  <a:gd name="T8" fmla="*/ 15 w 3429"/>
                  <a:gd name="T9" fmla="*/ 3424 h 3424"/>
                  <a:gd name="T10" fmla="*/ 562 w 3429"/>
                  <a:gd name="T11" fmla="*/ 3148 h 3424"/>
                  <a:gd name="T12" fmla="*/ 1340 w 3429"/>
                  <a:gd name="T13" fmla="*/ 2801 h 3424"/>
                  <a:gd name="T14" fmla="*/ 2856 w 3429"/>
                  <a:gd name="T15" fmla="*/ 2144 h 3424"/>
                  <a:gd name="T16" fmla="*/ 3132 w 3429"/>
                  <a:gd name="T17" fmla="*/ 969 h 3424"/>
                  <a:gd name="T18" fmla="*/ 3428 w 3429"/>
                  <a:gd name="T19" fmla="*/ 1 h 3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29" h="3424" extrusionOk="0">
                    <a:moveTo>
                      <a:pt x="3428" y="1"/>
                    </a:moveTo>
                    <a:lnTo>
                      <a:pt x="3428" y="1"/>
                    </a:lnTo>
                    <a:cubicBezTo>
                      <a:pt x="2460" y="287"/>
                      <a:pt x="1476" y="608"/>
                      <a:pt x="532" y="914"/>
                    </a:cubicBezTo>
                    <a:cubicBezTo>
                      <a:pt x="271" y="1692"/>
                      <a:pt x="161" y="2550"/>
                      <a:pt x="0" y="3384"/>
                    </a:cubicBezTo>
                    <a:cubicBezTo>
                      <a:pt x="5" y="3399"/>
                      <a:pt x="10" y="3409"/>
                      <a:pt x="15" y="3424"/>
                    </a:cubicBezTo>
                    <a:cubicBezTo>
                      <a:pt x="115" y="3268"/>
                      <a:pt x="397" y="3223"/>
                      <a:pt x="562" y="3148"/>
                    </a:cubicBezTo>
                    <a:cubicBezTo>
                      <a:pt x="823" y="3032"/>
                      <a:pt x="1084" y="2917"/>
                      <a:pt x="1340" y="2801"/>
                    </a:cubicBezTo>
                    <a:cubicBezTo>
                      <a:pt x="1847" y="2581"/>
                      <a:pt x="2354" y="2365"/>
                      <a:pt x="2856" y="2144"/>
                    </a:cubicBezTo>
                    <a:cubicBezTo>
                      <a:pt x="2951" y="1752"/>
                      <a:pt x="3037" y="1361"/>
                      <a:pt x="3132" y="969"/>
                    </a:cubicBezTo>
                    <a:cubicBezTo>
                      <a:pt x="3212" y="643"/>
                      <a:pt x="3313" y="317"/>
                      <a:pt x="34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16" name="Google Shape;2443;p13">
                <a:extLst>
                  <a:ext uri="{FF2B5EF4-FFF2-40B4-BE49-F238E27FC236}">
                    <a16:creationId xmlns:a16="http://schemas.microsoft.com/office/drawing/2014/main" id="{1A4C0487-E3A8-8B27-1E4E-8511C3D523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9850" y="3042675"/>
                <a:ext cx="193900" cy="96175"/>
              </a:xfrm>
              <a:custGeom>
                <a:avLst/>
                <a:gdLst>
                  <a:gd name="T0" fmla="*/ 5922 w 7756"/>
                  <a:gd name="T1" fmla="*/ 0 h 3847"/>
                  <a:gd name="T2" fmla="*/ 1 w 7756"/>
                  <a:gd name="T3" fmla="*/ 1803 h 3847"/>
                  <a:gd name="T4" fmla="*/ 578 w 7756"/>
                  <a:gd name="T5" fmla="*/ 3846 h 3847"/>
                  <a:gd name="T6" fmla="*/ 638 w 7756"/>
                  <a:gd name="T7" fmla="*/ 3826 h 3847"/>
                  <a:gd name="T8" fmla="*/ 1446 w 7756"/>
                  <a:gd name="T9" fmla="*/ 2361 h 3847"/>
                  <a:gd name="T10" fmla="*/ 3308 w 7756"/>
                  <a:gd name="T11" fmla="*/ 1136 h 3847"/>
                  <a:gd name="T12" fmla="*/ 7755 w 7756"/>
                  <a:gd name="T13" fmla="*/ 62 h 3847"/>
                  <a:gd name="T14" fmla="*/ 5922 w 7756"/>
                  <a:gd name="T15" fmla="*/ 0 h 3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56" h="3847" extrusionOk="0">
                    <a:moveTo>
                      <a:pt x="5922" y="0"/>
                    </a:moveTo>
                    <a:cubicBezTo>
                      <a:pt x="3688" y="0"/>
                      <a:pt x="1477" y="343"/>
                      <a:pt x="1" y="1803"/>
                    </a:cubicBezTo>
                    <a:cubicBezTo>
                      <a:pt x="151" y="2496"/>
                      <a:pt x="347" y="3179"/>
                      <a:pt x="578" y="3846"/>
                    </a:cubicBezTo>
                    <a:cubicBezTo>
                      <a:pt x="598" y="3841"/>
                      <a:pt x="618" y="3836"/>
                      <a:pt x="638" y="3826"/>
                    </a:cubicBezTo>
                    <a:cubicBezTo>
                      <a:pt x="814" y="3294"/>
                      <a:pt x="1060" y="2792"/>
                      <a:pt x="1446" y="2361"/>
                    </a:cubicBezTo>
                    <a:cubicBezTo>
                      <a:pt x="1943" y="1803"/>
                      <a:pt x="2621" y="1432"/>
                      <a:pt x="3308" y="1136"/>
                    </a:cubicBezTo>
                    <a:cubicBezTo>
                      <a:pt x="4714" y="523"/>
                      <a:pt x="6225" y="162"/>
                      <a:pt x="7755" y="62"/>
                    </a:cubicBezTo>
                    <a:cubicBezTo>
                      <a:pt x="7153" y="26"/>
                      <a:pt x="6537" y="0"/>
                      <a:pt x="59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17" name="Google Shape;2444;p13">
                <a:extLst>
                  <a:ext uri="{FF2B5EF4-FFF2-40B4-BE49-F238E27FC236}">
                    <a16:creationId xmlns:a16="http://schemas.microsoft.com/office/drawing/2014/main" id="{BFF81970-C0FC-1593-4093-ABCCA9BA43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5800" y="3044200"/>
                <a:ext cx="202300" cy="94150"/>
              </a:xfrm>
              <a:custGeom>
                <a:avLst/>
                <a:gdLst>
                  <a:gd name="T0" fmla="*/ 8091 w 8092"/>
                  <a:gd name="T1" fmla="*/ 71 h 3766"/>
                  <a:gd name="T2" fmla="*/ 8091 w 8092"/>
                  <a:gd name="T3" fmla="*/ 71 h 3766"/>
                  <a:gd name="T4" fmla="*/ 8091 w 8092"/>
                  <a:gd name="T5" fmla="*/ 71 h 3766"/>
                  <a:gd name="T6" fmla="*/ 7117 w 8092"/>
                  <a:gd name="T7" fmla="*/ 1 h 3766"/>
                  <a:gd name="T8" fmla="*/ 2670 w 8092"/>
                  <a:gd name="T9" fmla="*/ 1075 h 3766"/>
                  <a:gd name="T10" fmla="*/ 808 w 8092"/>
                  <a:gd name="T11" fmla="*/ 2300 h 3766"/>
                  <a:gd name="T12" fmla="*/ 0 w 8092"/>
                  <a:gd name="T13" fmla="*/ 3765 h 3766"/>
                  <a:gd name="T14" fmla="*/ 2896 w 8092"/>
                  <a:gd name="T15" fmla="*/ 2852 h 3766"/>
                  <a:gd name="T16" fmla="*/ 3990 w 8092"/>
                  <a:gd name="T17" fmla="*/ 2545 h 3766"/>
                  <a:gd name="T18" fmla="*/ 5386 w 8092"/>
                  <a:gd name="T19" fmla="*/ 1281 h 3766"/>
                  <a:gd name="T20" fmla="*/ 8014 w 8092"/>
                  <a:gd name="T21" fmla="*/ 68 h 3766"/>
                  <a:gd name="T22" fmla="*/ 8091 w 8092"/>
                  <a:gd name="T23" fmla="*/ 71 h 3766"/>
                  <a:gd name="T24" fmla="*/ 8091 w 8092"/>
                  <a:gd name="T25" fmla="*/ 71 h 3766"/>
                  <a:gd name="T26" fmla="*/ 7117 w 8092"/>
                  <a:gd name="T27" fmla="*/ 1 h 37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092" h="3766" extrusionOk="0">
                    <a:moveTo>
                      <a:pt x="8091" y="71"/>
                    </a:moveTo>
                    <a:cubicBezTo>
                      <a:pt x="8091" y="71"/>
                      <a:pt x="8091" y="71"/>
                      <a:pt x="8091" y="71"/>
                    </a:cubicBezTo>
                    <a:cubicBezTo>
                      <a:pt x="8091" y="71"/>
                      <a:pt x="8091" y="71"/>
                      <a:pt x="8091" y="71"/>
                    </a:cubicBezTo>
                    <a:close/>
                    <a:moveTo>
                      <a:pt x="7117" y="1"/>
                    </a:moveTo>
                    <a:cubicBezTo>
                      <a:pt x="5587" y="101"/>
                      <a:pt x="4076" y="462"/>
                      <a:pt x="2670" y="1075"/>
                    </a:cubicBezTo>
                    <a:cubicBezTo>
                      <a:pt x="1983" y="1371"/>
                      <a:pt x="1305" y="1742"/>
                      <a:pt x="808" y="2300"/>
                    </a:cubicBezTo>
                    <a:cubicBezTo>
                      <a:pt x="422" y="2731"/>
                      <a:pt x="176" y="3233"/>
                      <a:pt x="0" y="3765"/>
                    </a:cubicBezTo>
                    <a:cubicBezTo>
                      <a:pt x="944" y="3459"/>
                      <a:pt x="1928" y="3138"/>
                      <a:pt x="2896" y="2852"/>
                    </a:cubicBezTo>
                    <a:cubicBezTo>
                      <a:pt x="3263" y="2741"/>
                      <a:pt x="3629" y="2641"/>
                      <a:pt x="3990" y="2545"/>
                    </a:cubicBezTo>
                    <a:cubicBezTo>
                      <a:pt x="4332" y="2039"/>
                      <a:pt x="4799" y="1627"/>
                      <a:pt x="5386" y="1281"/>
                    </a:cubicBezTo>
                    <a:cubicBezTo>
                      <a:pt x="6017" y="907"/>
                      <a:pt x="7240" y="68"/>
                      <a:pt x="8014" y="68"/>
                    </a:cubicBezTo>
                    <a:cubicBezTo>
                      <a:pt x="8040" y="68"/>
                      <a:pt x="8066" y="69"/>
                      <a:pt x="8091" y="71"/>
                    </a:cubicBezTo>
                    <a:cubicBezTo>
                      <a:pt x="7770" y="46"/>
                      <a:pt x="7444" y="26"/>
                      <a:pt x="7117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18" name="Google Shape;2445;p13">
                <a:extLst>
                  <a:ext uri="{FF2B5EF4-FFF2-40B4-BE49-F238E27FC236}">
                    <a16:creationId xmlns:a16="http://schemas.microsoft.com/office/drawing/2014/main" id="{D2783A6D-9095-971B-B876-D866257A3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7700" y="3125150"/>
                <a:ext cx="74825" cy="186225"/>
              </a:xfrm>
              <a:custGeom>
                <a:avLst/>
                <a:gdLst>
                  <a:gd name="T0" fmla="*/ 1823 w 2993"/>
                  <a:gd name="T1" fmla="*/ 0 h 7449"/>
                  <a:gd name="T2" fmla="*/ 1 w 2993"/>
                  <a:gd name="T3" fmla="*/ 5306 h 7449"/>
                  <a:gd name="T4" fmla="*/ 422 w 2993"/>
                  <a:gd name="T5" fmla="*/ 7449 h 7449"/>
                  <a:gd name="T6" fmla="*/ 502 w 2993"/>
                  <a:gd name="T7" fmla="*/ 7429 h 7449"/>
                  <a:gd name="T8" fmla="*/ 2460 w 2993"/>
                  <a:gd name="T9" fmla="*/ 4774 h 7449"/>
                  <a:gd name="T10" fmla="*/ 2992 w 2993"/>
                  <a:gd name="T11" fmla="*/ 2997 h 7449"/>
                  <a:gd name="T12" fmla="*/ 1823 w 2993"/>
                  <a:gd name="T13" fmla="*/ 0 h 7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93" h="7449" extrusionOk="0">
                    <a:moveTo>
                      <a:pt x="1823" y="0"/>
                    </a:moveTo>
                    <a:cubicBezTo>
                      <a:pt x="999" y="1646"/>
                      <a:pt x="799" y="3629"/>
                      <a:pt x="1" y="5306"/>
                    </a:cubicBezTo>
                    <a:cubicBezTo>
                      <a:pt x="101" y="6028"/>
                      <a:pt x="241" y="6746"/>
                      <a:pt x="422" y="7449"/>
                    </a:cubicBezTo>
                    <a:cubicBezTo>
                      <a:pt x="447" y="7444"/>
                      <a:pt x="477" y="7434"/>
                      <a:pt x="502" y="7429"/>
                    </a:cubicBezTo>
                    <a:cubicBezTo>
                      <a:pt x="1200" y="6575"/>
                      <a:pt x="1998" y="5772"/>
                      <a:pt x="2460" y="4774"/>
                    </a:cubicBezTo>
                    <a:cubicBezTo>
                      <a:pt x="2721" y="4216"/>
                      <a:pt x="2872" y="3614"/>
                      <a:pt x="2992" y="2997"/>
                    </a:cubicBezTo>
                    <a:cubicBezTo>
                      <a:pt x="2480" y="2053"/>
                      <a:pt x="2084" y="1044"/>
                      <a:pt x="182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19" name="Google Shape;2446;p13">
                <a:extLst>
                  <a:ext uri="{FF2B5EF4-FFF2-40B4-BE49-F238E27FC236}">
                    <a16:creationId xmlns:a16="http://schemas.microsoft.com/office/drawing/2014/main" id="{4E9F9523-9148-16AC-BE8B-FF67318FAE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0550" y="3321525"/>
                <a:ext cx="114975" cy="225525"/>
              </a:xfrm>
              <a:custGeom>
                <a:avLst/>
                <a:gdLst>
                  <a:gd name="T0" fmla="*/ 4518 w 4599"/>
                  <a:gd name="T1" fmla="*/ 0 h 9021"/>
                  <a:gd name="T2" fmla="*/ 4518 w 4599"/>
                  <a:gd name="T3" fmla="*/ 0 h 9021"/>
                  <a:gd name="T4" fmla="*/ 1918 w 4599"/>
                  <a:gd name="T5" fmla="*/ 728 h 9021"/>
                  <a:gd name="T6" fmla="*/ 1020 w 4599"/>
                  <a:gd name="T7" fmla="*/ 1004 h 9021"/>
                  <a:gd name="T8" fmla="*/ 864 w 4599"/>
                  <a:gd name="T9" fmla="*/ 1351 h 9021"/>
                  <a:gd name="T10" fmla="*/ 593 w 4599"/>
                  <a:gd name="T11" fmla="*/ 8312 h 9021"/>
                  <a:gd name="T12" fmla="*/ 432 w 4599"/>
                  <a:gd name="T13" fmla="*/ 8960 h 9021"/>
                  <a:gd name="T14" fmla="*/ 483 w 4599"/>
                  <a:gd name="T15" fmla="*/ 9020 h 9021"/>
                  <a:gd name="T16" fmla="*/ 3158 w 4599"/>
                  <a:gd name="T17" fmla="*/ 7017 h 9021"/>
                  <a:gd name="T18" fmla="*/ 4599 w 4599"/>
                  <a:gd name="T19" fmla="*/ 5973 h 9021"/>
                  <a:gd name="T20" fmla="*/ 4378 w 4599"/>
                  <a:gd name="T21" fmla="*/ 291 h 9021"/>
                  <a:gd name="T22" fmla="*/ 4518 w 4599"/>
                  <a:gd name="T23" fmla="*/ 0 h 9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99" h="9021" extrusionOk="0">
                    <a:moveTo>
                      <a:pt x="4518" y="0"/>
                    </a:moveTo>
                    <a:lnTo>
                      <a:pt x="4518" y="0"/>
                    </a:lnTo>
                    <a:cubicBezTo>
                      <a:pt x="3655" y="246"/>
                      <a:pt x="2787" y="487"/>
                      <a:pt x="1918" y="728"/>
                    </a:cubicBezTo>
                    <a:cubicBezTo>
                      <a:pt x="1632" y="808"/>
                      <a:pt x="1276" y="849"/>
                      <a:pt x="1020" y="1004"/>
                    </a:cubicBezTo>
                    <a:cubicBezTo>
                      <a:pt x="965" y="1115"/>
                      <a:pt x="909" y="1235"/>
                      <a:pt x="864" y="1351"/>
                    </a:cubicBezTo>
                    <a:cubicBezTo>
                      <a:pt x="1" y="3529"/>
                      <a:pt x="1025" y="6013"/>
                      <a:pt x="593" y="8312"/>
                    </a:cubicBezTo>
                    <a:cubicBezTo>
                      <a:pt x="548" y="8533"/>
                      <a:pt x="493" y="8749"/>
                      <a:pt x="432" y="8960"/>
                    </a:cubicBezTo>
                    <a:cubicBezTo>
                      <a:pt x="448" y="8980"/>
                      <a:pt x="468" y="9000"/>
                      <a:pt x="483" y="9020"/>
                    </a:cubicBezTo>
                    <a:cubicBezTo>
                      <a:pt x="1376" y="8363"/>
                      <a:pt x="2259" y="7685"/>
                      <a:pt x="3158" y="7017"/>
                    </a:cubicBezTo>
                    <a:cubicBezTo>
                      <a:pt x="3635" y="6666"/>
                      <a:pt x="4112" y="6315"/>
                      <a:pt x="4599" y="5973"/>
                    </a:cubicBezTo>
                    <a:cubicBezTo>
                      <a:pt x="4528" y="4061"/>
                      <a:pt x="3610" y="2048"/>
                      <a:pt x="4378" y="291"/>
                    </a:cubicBezTo>
                    <a:cubicBezTo>
                      <a:pt x="4418" y="191"/>
                      <a:pt x="4468" y="96"/>
                      <a:pt x="4518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20" name="Google Shape;2447;p13">
                <a:extLst>
                  <a:ext uri="{FF2B5EF4-FFF2-40B4-BE49-F238E27FC236}">
                    <a16:creationId xmlns:a16="http://schemas.microsoft.com/office/drawing/2014/main" id="{275986F1-2C4A-83B6-0FC1-9FA2CA505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300" y="3529450"/>
                <a:ext cx="94375" cy="179075"/>
              </a:xfrm>
              <a:custGeom>
                <a:avLst/>
                <a:gdLst>
                  <a:gd name="T0" fmla="*/ 1847 w 3775"/>
                  <a:gd name="T1" fmla="*/ 0 h 7163"/>
                  <a:gd name="T2" fmla="*/ 1812 w 3775"/>
                  <a:gd name="T3" fmla="*/ 156 h 7163"/>
                  <a:gd name="T4" fmla="*/ 422 w 3775"/>
                  <a:gd name="T5" fmla="*/ 3152 h 7163"/>
                  <a:gd name="T6" fmla="*/ 0 w 3775"/>
                  <a:gd name="T7" fmla="*/ 4131 h 7163"/>
                  <a:gd name="T8" fmla="*/ 2630 w 3775"/>
                  <a:gd name="T9" fmla="*/ 7163 h 7163"/>
                  <a:gd name="T10" fmla="*/ 2716 w 3775"/>
                  <a:gd name="T11" fmla="*/ 5115 h 7163"/>
                  <a:gd name="T12" fmla="*/ 3775 w 3775"/>
                  <a:gd name="T13" fmla="*/ 2314 h 7163"/>
                  <a:gd name="T14" fmla="*/ 3770 w 3775"/>
                  <a:gd name="T15" fmla="*/ 2314 h 7163"/>
                  <a:gd name="T16" fmla="*/ 1847 w 3775"/>
                  <a:gd name="T17" fmla="*/ 0 h 7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75" h="7163" extrusionOk="0">
                    <a:moveTo>
                      <a:pt x="1847" y="0"/>
                    </a:moveTo>
                    <a:cubicBezTo>
                      <a:pt x="1837" y="51"/>
                      <a:pt x="1822" y="106"/>
                      <a:pt x="1812" y="156"/>
                    </a:cubicBezTo>
                    <a:cubicBezTo>
                      <a:pt x="1546" y="1225"/>
                      <a:pt x="919" y="2169"/>
                      <a:pt x="422" y="3152"/>
                    </a:cubicBezTo>
                    <a:cubicBezTo>
                      <a:pt x="261" y="3474"/>
                      <a:pt x="116" y="3800"/>
                      <a:pt x="0" y="4131"/>
                    </a:cubicBezTo>
                    <a:cubicBezTo>
                      <a:pt x="813" y="5195"/>
                      <a:pt x="1697" y="6204"/>
                      <a:pt x="2630" y="7163"/>
                    </a:cubicBezTo>
                    <a:cubicBezTo>
                      <a:pt x="2570" y="6475"/>
                      <a:pt x="2580" y="5798"/>
                      <a:pt x="2716" y="5115"/>
                    </a:cubicBezTo>
                    <a:cubicBezTo>
                      <a:pt x="2912" y="4136"/>
                      <a:pt x="3358" y="3228"/>
                      <a:pt x="3775" y="2314"/>
                    </a:cubicBezTo>
                    <a:lnTo>
                      <a:pt x="3770" y="2314"/>
                    </a:lnTo>
                    <a:cubicBezTo>
                      <a:pt x="3077" y="1586"/>
                      <a:pt x="2435" y="813"/>
                      <a:pt x="1847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21" name="Google Shape;2448;p13">
                <a:extLst>
                  <a:ext uri="{FF2B5EF4-FFF2-40B4-BE49-F238E27FC236}">
                    <a16:creationId xmlns:a16="http://schemas.microsoft.com/office/drawing/2014/main" id="{323A0402-AC16-5E9D-D202-592398E55A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6050" y="3622050"/>
                <a:ext cx="127775" cy="265425"/>
              </a:xfrm>
              <a:custGeom>
                <a:avLst/>
                <a:gdLst>
                  <a:gd name="T0" fmla="*/ 4131 w 5111"/>
                  <a:gd name="T1" fmla="*/ 1 h 10617"/>
                  <a:gd name="T2" fmla="*/ 2967 w 5111"/>
                  <a:gd name="T3" fmla="*/ 969 h 10617"/>
                  <a:gd name="T4" fmla="*/ 6 w 5111"/>
                  <a:gd name="T5" fmla="*/ 3459 h 10617"/>
                  <a:gd name="T6" fmla="*/ 0 w 5111"/>
                  <a:gd name="T7" fmla="*/ 3459 h 10617"/>
                  <a:gd name="T8" fmla="*/ 773 w 5111"/>
                  <a:gd name="T9" fmla="*/ 8930 h 10617"/>
                  <a:gd name="T10" fmla="*/ 658 w 5111"/>
                  <a:gd name="T11" fmla="*/ 10586 h 10617"/>
                  <a:gd name="T12" fmla="*/ 693 w 5111"/>
                  <a:gd name="T13" fmla="*/ 10616 h 10617"/>
                  <a:gd name="T14" fmla="*/ 5110 w 5111"/>
                  <a:gd name="T15" fmla="*/ 5974 h 10617"/>
                  <a:gd name="T16" fmla="*/ 4222 w 5111"/>
                  <a:gd name="T17" fmla="*/ 6 h 10617"/>
                  <a:gd name="T18" fmla="*/ 4131 w 5111"/>
                  <a:gd name="T19" fmla="*/ 1 h 10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11" h="10617" extrusionOk="0">
                    <a:moveTo>
                      <a:pt x="4131" y="1"/>
                    </a:moveTo>
                    <a:cubicBezTo>
                      <a:pt x="3745" y="317"/>
                      <a:pt x="3358" y="643"/>
                      <a:pt x="2967" y="969"/>
                    </a:cubicBezTo>
                    <a:cubicBezTo>
                      <a:pt x="1978" y="1802"/>
                      <a:pt x="984" y="2651"/>
                      <a:pt x="6" y="3459"/>
                    </a:cubicBezTo>
                    <a:lnTo>
                      <a:pt x="0" y="3459"/>
                    </a:lnTo>
                    <a:cubicBezTo>
                      <a:pt x="151" y="5266"/>
                      <a:pt x="778" y="7093"/>
                      <a:pt x="773" y="8930"/>
                    </a:cubicBezTo>
                    <a:cubicBezTo>
                      <a:pt x="768" y="9482"/>
                      <a:pt x="708" y="10034"/>
                      <a:pt x="658" y="10586"/>
                    </a:cubicBezTo>
                    <a:cubicBezTo>
                      <a:pt x="673" y="10596"/>
                      <a:pt x="683" y="10606"/>
                      <a:pt x="693" y="10616"/>
                    </a:cubicBezTo>
                    <a:cubicBezTo>
                      <a:pt x="2119" y="9020"/>
                      <a:pt x="3584" y="7464"/>
                      <a:pt x="5110" y="5974"/>
                    </a:cubicBezTo>
                    <a:cubicBezTo>
                      <a:pt x="4854" y="3986"/>
                      <a:pt x="4167" y="1943"/>
                      <a:pt x="4222" y="6"/>
                    </a:cubicBezTo>
                    <a:lnTo>
                      <a:pt x="4131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22" name="Google Shape;2449;p13">
                <a:extLst>
                  <a:ext uri="{FF2B5EF4-FFF2-40B4-BE49-F238E27FC236}">
                    <a16:creationId xmlns:a16="http://schemas.microsoft.com/office/drawing/2014/main" id="{46C6693D-429D-D339-96AC-AACEDF02D3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675" y="3829225"/>
                <a:ext cx="140925" cy="279725"/>
              </a:xfrm>
              <a:custGeom>
                <a:avLst/>
                <a:gdLst>
                  <a:gd name="T0" fmla="*/ 643 w 5637"/>
                  <a:gd name="T1" fmla="*/ 0 h 11189"/>
                  <a:gd name="T2" fmla="*/ 126 w 5637"/>
                  <a:gd name="T3" fmla="*/ 3579 h 11189"/>
                  <a:gd name="T4" fmla="*/ 10 w 5637"/>
                  <a:gd name="T5" fmla="*/ 5140 h 11189"/>
                  <a:gd name="T6" fmla="*/ 2063 w 5637"/>
                  <a:gd name="T7" fmla="*/ 11188 h 11189"/>
                  <a:gd name="T8" fmla="*/ 5637 w 5637"/>
                  <a:gd name="T9" fmla="*/ 11188 h 11189"/>
                  <a:gd name="T10" fmla="*/ 5230 w 5637"/>
                  <a:gd name="T11" fmla="*/ 7429 h 11189"/>
                  <a:gd name="T12" fmla="*/ 3353 w 5637"/>
                  <a:gd name="T13" fmla="*/ 4257 h 11189"/>
                  <a:gd name="T14" fmla="*/ 3353 w 5637"/>
                  <a:gd name="T15" fmla="*/ 2299 h 11189"/>
                  <a:gd name="T16" fmla="*/ 643 w 5637"/>
                  <a:gd name="T17" fmla="*/ 0 h 1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37" h="11189" extrusionOk="0">
                    <a:moveTo>
                      <a:pt x="643" y="0"/>
                    </a:moveTo>
                    <a:cubicBezTo>
                      <a:pt x="527" y="1190"/>
                      <a:pt x="271" y="2385"/>
                      <a:pt x="126" y="3579"/>
                    </a:cubicBezTo>
                    <a:cubicBezTo>
                      <a:pt x="55" y="4096"/>
                      <a:pt x="15" y="4618"/>
                      <a:pt x="10" y="5140"/>
                    </a:cubicBezTo>
                    <a:cubicBezTo>
                      <a:pt x="0" y="7309"/>
                      <a:pt x="743" y="9467"/>
                      <a:pt x="2063" y="11188"/>
                    </a:cubicBezTo>
                    <a:lnTo>
                      <a:pt x="5637" y="11188"/>
                    </a:lnTo>
                    <a:cubicBezTo>
                      <a:pt x="5431" y="9959"/>
                      <a:pt x="5245" y="8684"/>
                      <a:pt x="5230" y="7429"/>
                    </a:cubicBezTo>
                    <a:cubicBezTo>
                      <a:pt x="4221" y="6671"/>
                      <a:pt x="3529" y="5502"/>
                      <a:pt x="3353" y="4257"/>
                    </a:cubicBezTo>
                    <a:cubicBezTo>
                      <a:pt x="3258" y="3609"/>
                      <a:pt x="3298" y="2957"/>
                      <a:pt x="3353" y="2299"/>
                    </a:cubicBezTo>
                    <a:cubicBezTo>
                      <a:pt x="2419" y="1576"/>
                      <a:pt x="1511" y="809"/>
                      <a:pt x="64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23" name="Google Shape;2450;p13">
                <a:extLst>
                  <a:ext uri="{FF2B5EF4-FFF2-40B4-BE49-F238E27FC236}">
                    <a16:creationId xmlns:a16="http://schemas.microsoft.com/office/drawing/2014/main" id="{3E9EA9FD-33E9-15AD-1293-B6A2EFD0FE7D}"/>
                  </a:ext>
                </a:extLst>
              </p:cNvPr>
              <p:cNvSpPr/>
              <p:nvPr/>
            </p:nvSpPr>
            <p:spPr>
              <a:xfrm>
                <a:off x="1465899" y="3291948"/>
                <a:ext cx="136400" cy="98806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3941" extrusionOk="0">
                    <a:moveTo>
                      <a:pt x="5471" y="1"/>
                    </a:moveTo>
                    <a:lnTo>
                      <a:pt x="5471" y="1"/>
                    </a:lnTo>
                    <a:cubicBezTo>
                      <a:pt x="4608" y="578"/>
                      <a:pt x="3744" y="1150"/>
                      <a:pt x="2886" y="1727"/>
                    </a:cubicBezTo>
                    <a:cubicBezTo>
                      <a:pt x="1877" y="2395"/>
                      <a:pt x="848" y="3088"/>
                      <a:pt x="0" y="3936"/>
                    </a:cubicBezTo>
                    <a:lnTo>
                      <a:pt x="0" y="3941"/>
                    </a:lnTo>
                    <a:cubicBezTo>
                      <a:pt x="1044" y="3750"/>
                      <a:pt x="2133" y="3529"/>
                      <a:pt x="3177" y="3339"/>
                    </a:cubicBezTo>
                    <a:cubicBezTo>
                      <a:pt x="3258" y="3273"/>
                      <a:pt x="3338" y="3213"/>
                      <a:pt x="3418" y="3148"/>
                    </a:cubicBezTo>
                    <a:cubicBezTo>
                      <a:pt x="4437" y="2340"/>
                      <a:pt x="5441" y="1276"/>
                      <a:pt x="54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424" name="Google Shape;2451;p13">
                <a:extLst>
                  <a:ext uri="{FF2B5EF4-FFF2-40B4-BE49-F238E27FC236}">
                    <a16:creationId xmlns:a16="http://schemas.microsoft.com/office/drawing/2014/main" id="{BE86C19F-79D2-3F25-2699-09F8AD304BB6}"/>
                  </a:ext>
                </a:extLst>
              </p:cNvPr>
              <p:cNvSpPr/>
              <p:nvPr/>
            </p:nvSpPr>
            <p:spPr>
              <a:xfrm>
                <a:off x="1436814" y="3341100"/>
                <a:ext cx="35604" cy="84261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3364" extrusionOk="0">
                    <a:moveTo>
                      <a:pt x="1426" y="0"/>
                    </a:moveTo>
                    <a:lnTo>
                      <a:pt x="1426" y="0"/>
                    </a:lnTo>
                    <a:cubicBezTo>
                      <a:pt x="934" y="312"/>
                      <a:pt x="472" y="658"/>
                      <a:pt x="51" y="1054"/>
                    </a:cubicBezTo>
                    <a:cubicBezTo>
                      <a:pt x="6" y="1822"/>
                      <a:pt x="1" y="2595"/>
                      <a:pt x="36" y="3363"/>
                    </a:cubicBezTo>
                    <a:cubicBezTo>
                      <a:pt x="347" y="2851"/>
                      <a:pt x="723" y="2390"/>
                      <a:pt x="1150" y="1968"/>
                    </a:cubicBezTo>
                    <a:cubicBezTo>
                      <a:pt x="1260" y="1315"/>
                      <a:pt x="1311" y="653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425" name="Google Shape;2452;p13">
                <a:extLst>
                  <a:ext uri="{FF2B5EF4-FFF2-40B4-BE49-F238E27FC236}">
                    <a16:creationId xmlns:a16="http://schemas.microsoft.com/office/drawing/2014/main" id="{2239FB5C-FA46-3668-7815-356EF4201B43}"/>
                  </a:ext>
                </a:extLst>
              </p:cNvPr>
              <p:cNvSpPr/>
              <p:nvPr/>
            </p:nvSpPr>
            <p:spPr>
              <a:xfrm>
                <a:off x="1305429" y="3521659"/>
                <a:ext cx="143922" cy="114354"/>
              </a:xfrm>
              <a:custGeom>
                <a:avLst/>
                <a:gdLst/>
                <a:ahLst/>
                <a:cxnLst/>
                <a:rect l="l" t="t" r="r" b="b"/>
                <a:pathLst>
                  <a:path w="5743" h="4568" extrusionOk="0">
                    <a:moveTo>
                      <a:pt x="5742" y="0"/>
                    </a:moveTo>
                    <a:lnTo>
                      <a:pt x="5742" y="0"/>
                    </a:lnTo>
                    <a:cubicBezTo>
                      <a:pt x="4588" y="447"/>
                      <a:pt x="3393" y="979"/>
                      <a:pt x="2259" y="1491"/>
                    </a:cubicBezTo>
                    <a:cubicBezTo>
                      <a:pt x="1923" y="1807"/>
                      <a:pt x="1581" y="2123"/>
                      <a:pt x="1280" y="2470"/>
                    </a:cubicBezTo>
                    <a:cubicBezTo>
                      <a:pt x="733" y="3082"/>
                      <a:pt x="297" y="3800"/>
                      <a:pt x="0" y="4568"/>
                    </a:cubicBezTo>
                    <a:cubicBezTo>
                      <a:pt x="728" y="4292"/>
                      <a:pt x="1466" y="4011"/>
                      <a:pt x="2194" y="3735"/>
                    </a:cubicBezTo>
                    <a:lnTo>
                      <a:pt x="2239" y="3760"/>
                    </a:lnTo>
                    <a:cubicBezTo>
                      <a:pt x="2395" y="3463"/>
                      <a:pt x="2605" y="3187"/>
                      <a:pt x="2876" y="2936"/>
                    </a:cubicBezTo>
                    <a:cubicBezTo>
                      <a:pt x="3444" y="2424"/>
                      <a:pt x="4202" y="2158"/>
                      <a:pt x="4764" y="1641"/>
                    </a:cubicBezTo>
                    <a:cubicBezTo>
                      <a:pt x="5246" y="1190"/>
                      <a:pt x="5532" y="623"/>
                      <a:pt x="57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426" name="Google Shape;2453;p13">
                <a:extLst>
                  <a:ext uri="{FF2B5EF4-FFF2-40B4-BE49-F238E27FC236}">
                    <a16:creationId xmlns:a16="http://schemas.microsoft.com/office/drawing/2014/main" id="{C7D1FA42-326C-4E5B-6DAF-2EB937E1E826}"/>
                  </a:ext>
                </a:extLst>
              </p:cNvPr>
              <p:cNvSpPr/>
              <p:nvPr/>
            </p:nvSpPr>
            <p:spPr>
              <a:xfrm>
                <a:off x="1167525" y="3949485"/>
                <a:ext cx="89763" cy="159494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6381" extrusionOk="0">
                    <a:moveTo>
                      <a:pt x="3564" y="1"/>
                    </a:moveTo>
                    <a:cubicBezTo>
                      <a:pt x="2364" y="704"/>
                      <a:pt x="1185" y="1451"/>
                      <a:pt x="65" y="2285"/>
                    </a:cubicBezTo>
                    <a:cubicBezTo>
                      <a:pt x="55" y="2390"/>
                      <a:pt x="50" y="2495"/>
                      <a:pt x="45" y="2606"/>
                    </a:cubicBezTo>
                    <a:cubicBezTo>
                      <a:pt x="0" y="3866"/>
                      <a:pt x="346" y="5131"/>
                      <a:pt x="377" y="6380"/>
                    </a:cubicBezTo>
                    <a:lnTo>
                      <a:pt x="2123" y="6380"/>
                    </a:lnTo>
                    <a:cubicBezTo>
                      <a:pt x="2189" y="5959"/>
                      <a:pt x="2199" y="5517"/>
                      <a:pt x="2189" y="5070"/>
                    </a:cubicBezTo>
                    <a:cubicBezTo>
                      <a:pt x="2179" y="3504"/>
                      <a:pt x="1973" y="1873"/>
                      <a:pt x="2901" y="689"/>
                    </a:cubicBezTo>
                    <a:cubicBezTo>
                      <a:pt x="3097" y="443"/>
                      <a:pt x="3338" y="227"/>
                      <a:pt x="3579" y="11"/>
                    </a:cubicBezTo>
                    <a:lnTo>
                      <a:pt x="3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427" name="Google Shape;2454;p13">
                <a:extLst>
                  <a:ext uri="{FF2B5EF4-FFF2-40B4-BE49-F238E27FC236}">
                    <a16:creationId xmlns:a16="http://schemas.microsoft.com/office/drawing/2014/main" id="{0C2D6D6C-1A5B-DBAA-634F-FE006756AC4B}"/>
                  </a:ext>
                </a:extLst>
              </p:cNvPr>
              <p:cNvSpPr/>
              <p:nvPr/>
            </p:nvSpPr>
            <p:spPr>
              <a:xfrm>
                <a:off x="1135932" y="3822592"/>
                <a:ext cx="95781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7414" extrusionOk="0">
                    <a:moveTo>
                      <a:pt x="3107" y="0"/>
                    </a:moveTo>
                    <a:cubicBezTo>
                      <a:pt x="3052" y="106"/>
                      <a:pt x="2992" y="206"/>
                      <a:pt x="2932" y="307"/>
                    </a:cubicBezTo>
                    <a:cubicBezTo>
                      <a:pt x="2676" y="723"/>
                      <a:pt x="2374" y="1100"/>
                      <a:pt x="2058" y="1476"/>
                    </a:cubicBezTo>
                    <a:cubicBezTo>
                      <a:pt x="1647" y="1968"/>
                      <a:pt x="1215" y="2455"/>
                      <a:pt x="869" y="2997"/>
                    </a:cubicBezTo>
                    <a:cubicBezTo>
                      <a:pt x="457" y="3644"/>
                      <a:pt x="176" y="4342"/>
                      <a:pt x="0" y="5065"/>
                    </a:cubicBezTo>
                    <a:cubicBezTo>
                      <a:pt x="337" y="5893"/>
                      <a:pt x="753" y="6681"/>
                      <a:pt x="1260" y="7414"/>
                    </a:cubicBezTo>
                    <a:cubicBezTo>
                      <a:pt x="1285" y="7394"/>
                      <a:pt x="1310" y="7374"/>
                      <a:pt x="1335" y="7359"/>
                    </a:cubicBezTo>
                    <a:cubicBezTo>
                      <a:pt x="1526" y="5311"/>
                      <a:pt x="2686" y="3539"/>
                      <a:pt x="3835" y="1752"/>
                    </a:cubicBezTo>
                    <a:lnTo>
                      <a:pt x="3835" y="1752"/>
                    </a:lnTo>
                    <a:cubicBezTo>
                      <a:pt x="3825" y="1762"/>
                      <a:pt x="3815" y="1767"/>
                      <a:pt x="3805" y="1772"/>
                    </a:cubicBezTo>
                    <a:cubicBezTo>
                      <a:pt x="3524" y="1210"/>
                      <a:pt x="3303" y="623"/>
                      <a:pt x="3137" y="15"/>
                    </a:cubicBezTo>
                    <a:lnTo>
                      <a:pt x="310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428" name="Google Shape;2455;p13">
                <a:extLst>
                  <a:ext uri="{FF2B5EF4-FFF2-40B4-BE49-F238E27FC236}">
                    <a16:creationId xmlns:a16="http://schemas.microsoft.com/office/drawing/2014/main" id="{5AB4AACD-B54C-1BED-DBA6-D7B5D46F3750}"/>
                  </a:ext>
                </a:extLst>
              </p:cNvPr>
              <p:cNvSpPr/>
              <p:nvPr/>
            </p:nvSpPr>
            <p:spPr>
              <a:xfrm>
                <a:off x="1231713" y="3751371"/>
                <a:ext cx="117845" cy="114856"/>
              </a:xfrm>
              <a:custGeom>
                <a:avLst/>
                <a:gdLst/>
                <a:ahLst/>
                <a:cxnLst/>
                <a:rect l="l" t="t" r="r" b="b"/>
                <a:pathLst>
                  <a:path w="4709" h="4594" extrusionOk="0">
                    <a:moveTo>
                      <a:pt x="4708" y="0"/>
                    </a:moveTo>
                    <a:lnTo>
                      <a:pt x="4708" y="0"/>
                    </a:lnTo>
                    <a:cubicBezTo>
                      <a:pt x="3564" y="884"/>
                      <a:pt x="2399" y="1787"/>
                      <a:pt x="1220" y="2621"/>
                    </a:cubicBezTo>
                    <a:cubicBezTo>
                      <a:pt x="1215" y="2616"/>
                      <a:pt x="1215" y="2611"/>
                      <a:pt x="1210" y="2605"/>
                    </a:cubicBezTo>
                    <a:cubicBezTo>
                      <a:pt x="843" y="3283"/>
                      <a:pt x="422" y="3941"/>
                      <a:pt x="0" y="4593"/>
                    </a:cubicBezTo>
                    <a:cubicBezTo>
                      <a:pt x="1456" y="3800"/>
                      <a:pt x="2881" y="2887"/>
                      <a:pt x="4256" y="1968"/>
                    </a:cubicBezTo>
                    <a:cubicBezTo>
                      <a:pt x="4548" y="1371"/>
                      <a:pt x="4663" y="698"/>
                      <a:pt x="47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429" name="Google Shape;2456;p13">
                <a:extLst>
                  <a:ext uri="{FF2B5EF4-FFF2-40B4-BE49-F238E27FC236}">
                    <a16:creationId xmlns:a16="http://schemas.microsoft.com/office/drawing/2014/main" id="{002C4F2E-8DEF-35CB-30D3-F2D61CFC02C0}"/>
                  </a:ext>
                </a:extLst>
              </p:cNvPr>
              <p:cNvSpPr/>
              <p:nvPr/>
            </p:nvSpPr>
            <p:spPr>
              <a:xfrm>
                <a:off x="1236728" y="3554260"/>
                <a:ext cx="68701" cy="262313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10501" extrusionOk="0">
                    <a:moveTo>
                      <a:pt x="2425" y="0"/>
                    </a:moveTo>
                    <a:cubicBezTo>
                      <a:pt x="2149" y="261"/>
                      <a:pt x="1893" y="532"/>
                      <a:pt x="1662" y="833"/>
                    </a:cubicBezTo>
                    <a:cubicBezTo>
                      <a:pt x="292" y="2640"/>
                      <a:pt x="292" y="5045"/>
                      <a:pt x="1" y="7338"/>
                    </a:cubicBezTo>
                    <a:cubicBezTo>
                      <a:pt x="232" y="8357"/>
                      <a:pt x="468" y="9607"/>
                      <a:pt x="1005" y="10500"/>
                    </a:cubicBezTo>
                    <a:cubicBezTo>
                      <a:pt x="1532" y="9537"/>
                      <a:pt x="1948" y="8538"/>
                      <a:pt x="2119" y="7464"/>
                    </a:cubicBezTo>
                    <a:cubicBezTo>
                      <a:pt x="2270" y="6545"/>
                      <a:pt x="2224" y="5602"/>
                      <a:pt x="2370" y="4678"/>
                    </a:cubicBezTo>
                    <a:cubicBezTo>
                      <a:pt x="2445" y="4201"/>
                      <a:pt x="2576" y="3724"/>
                      <a:pt x="2746" y="3273"/>
                    </a:cubicBezTo>
                    <a:lnTo>
                      <a:pt x="2746" y="3273"/>
                    </a:lnTo>
                    <a:cubicBezTo>
                      <a:pt x="2726" y="3283"/>
                      <a:pt x="2706" y="3288"/>
                      <a:pt x="2691" y="3298"/>
                    </a:cubicBezTo>
                    <a:cubicBezTo>
                      <a:pt x="2576" y="2535"/>
                      <a:pt x="2500" y="1772"/>
                      <a:pt x="2460" y="1004"/>
                    </a:cubicBezTo>
                    <a:cubicBezTo>
                      <a:pt x="2440" y="668"/>
                      <a:pt x="2430" y="336"/>
                      <a:pt x="2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430" name="Google Shape;2457;p13">
                <a:extLst>
                  <a:ext uri="{FF2B5EF4-FFF2-40B4-BE49-F238E27FC236}">
                    <a16:creationId xmlns:a16="http://schemas.microsoft.com/office/drawing/2014/main" id="{3B87599D-370D-D4DD-7099-279341FAD6C7}"/>
                  </a:ext>
                </a:extLst>
              </p:cNvPr>
              <p:cNvSpPr/>
              <p:nvPr/>
            </p:nvSpPr>
            <p:spPr>
              <a:xfrm>
                <a:off x="1360089" y="3367682"/>
                <a:ext cx="78229" cy="192095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7675" extrusionOk="0">
                    <a:moveTo>
                      <a:pt x="3133" y="0"/>
                    </a:moveTo>
                    <a:lnTo>
                      <a:pt x="3133" y="0"/>
                    </a:lnTo>
                    <a:cubicBezTo>
                      <a:pt x="2571" y="517"/>
                      <a:pt x="2089" y="1115"/>
                      <a:pt x="1722" y="1812"/>
                    </a:cubicBezTo>
                    <a:cubicBezTo>
                      <a:pt x="1215" y="2766"/>
                      <a:pt x="954" y="3845"/>
                      <a:pt x="352" y="4744"/>
                    </a:cubicBezTo>
                    <a:cubicBezTo>
                      <a:pt x="267" y="4874"/>
                      <a:pt x="171" y="5005"/>
                      <a:pt x="66" y="5125"/>
                    </a:cubicBezTo>
                    <a:cubicBezTo>
                      <a:pt x="11" y="5973"/>
                      <a:pt x="1" y="6827"/>
                      <a:pt x="46" y="7675"/>
                    </a:cubicBezTo>
                    <a:cubicBezTo>
                      <a:pt x="61" y="7670"/>
                      <a:pt x="71" y="7660"/>
                      <a:pt x="86" y="7655"/>
                    </a:cubicBezTo>
                    <a:cubicBezTo>
                      <a:pt x="543" y="7228"/>
                      <a:pt x="995" y="6797"/>
                      <a:pt x="1346" y="6285"/>
                    </a:cubicBezTo>
                    <a:cubicBezTo>
                      <a:pt x="2114" y="5160"/>
                      <a:pt x="2335" y="3750"/>
                      <a:pt x="2977" y="2555"/>
                    </a:cubicBezTo>
                    <a:cubicBezTo>
                      <a:pt x="3022" y="2470"/>
                      <a:pt x="3068" y="2390"/>
                      <a:pt x="3118" y="2309"/>
                    </a:cubicBezTo>
                    <a:cubicBezTo>
                      <a:pt x="3083" y="1541"/>
                      <a:pt x="3088" y="768"/>
                      <a:pt x="31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431" name="Google Shape;2458;p13">
                <a:extLst>
                  <a:ext uri="{FF2B5EF4-FFF2-40B4-BE49-F238E27FC236}">
                    <a16:creationId xmlns:a16="http://schemas.microsoft.com/office/drawing/2014/main" id="{44197DAE-CCE3-7D12-8675-FB68C56D8614}"/>
                  </a:ext>
                </a:extLst>
              </p:cNvPr>
              <p:cNvSpPr/>
              <p:nvPr/>
            </p:nvSpPr>
            <p:spPr>
              <a:xfrm>
                <a:off x="1437817" y="3375707"/>
                <a:ext cx="107314" cy="49654"/>
              </a:xfrm>
              <a:custGeom>
                <a:avLst/>
                <a:gdLst/>
                <a:ahLst/>
                <a:cxnLst/>
                <a:rect l="l" t="t" r="r" b="b"/>
                <a:pathLst>
                  <a:path w="4293" h="1999" extrusionOk="0">
                    <a:moveTo>
                      <a:pt x="4292" y="1"/>
                    </a:moveTo>
                    <a:lnTo>
                      <a:pt x="4292" y="1"/>
                    </a:lnTo>
                    <a:cubicBezTo>
                      <a:pt x="3248" y="191"/>
                      <a:pt x="2159" y="412"/>
                      <a:pt x="1115" y="603"/>
                    </a:cubicBezTo>
                    <a:lnTo>
                      <a:pt x="1115" y="598"/>
                    </a:lnTo>
                    <a:cubicBezTo>
                      <a:pt x="688" y="1020"/>
                      <a:pt x="312" y="1481"/>
                      <a:pt x="1" y="1993"/>
                    </a:cubicBezTo>
                    <a:lnTo>
                      <a:pt x="1" y="1998"/>
                    </a:lnTo>
                    <a:cubicBezTo>
                      <a:pt x="789" y="1793"/>
                      <a:pt x="1607" y="1577"/>
                      <a:pt x="2410" y="1501"/>
                    </a:cubicBezTo>
                    <a:cubicBezTo>
                      <a:pt x="2982" y="954"/>
                      <a:pt x="3660" y="488"/>
                      <a:pt x="42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432" name="Google Shape;2459;p13">
                <a:extLst>
                  <a:ext uri="{FF2B5EF4-FFF2-40B4-BE49-F238E27FC236}">
                    <a16:creationId xmlns:a16="http://schemas.microsoft.com/office/drawing/2014/main" id="{8FEDB63A-B1FB-DA89-A643-53CBDBD0712B}"/>
                  </a:ext>
                </a:extLst>
              </p:cNvPr>
              <p:cNvSpPr/>
              <p:nvPr/>
            </p:nvSpPr>
            <p:spPr>
              <a:xfrm>
                <a:off x="1465899" y="3286430"/>
                <a:ext cx="136400" cy="104323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4162" extrusionOk="0">
                    <a:moveTo>
                      <a:pt x="5466" y="1"/>
                    </a:moveTo>
                    <a:cubicBezTo>
                      <a:pt x="3699" y="563"/>
                      <a:pt x="1832" y="1206"/>
                      <a:pt x="276" y="2194"/>
                    </a:cubicBezTo>
                    <a:cubicBezTo>
                      <a:pt x="161" y="2847"/>
                      <a:pt x="110" y="3509"/>
                      <a:pt x="0" y="4162"/>
                    </a:cubicBezTo>
                    <a:cubicBezTo>
                      <a:pt x="848" y="3314"/>
                      <a:pt x="1877" y="2621"/>
                      <a:pt x="2886" y="1953"/>
                    </a:cubicBezTo>
                    <a:cubicBezTo>
                      <a:pt x="3744" y="1376"/>
                      <a:pt x="4608" y="804"/>
                      <a:pt x="5471" y="227"/>
                    </a:cubicBezTo>
                    <a:cubicBezTo>
                      <a:pt x="5471" y="152"/>
                      <a:pt x="5471" y="76"/>
                      <a:pt x="5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433" name="Google Shape;2460;p13">
                <a:extLst>
                  <a:ext uri="{FF2B5EF4-FFF2-40B4-BE49-F238E27FC236}">
                    <a16:creationId xmlns:a16="http://schemas.microsoft.com/office/drawing/2014/main" id="{07EFBA23-B18D-DFE4-0EAD-2F0256064783}"/>
                  </a:ext>
                </a:extLst>
              </p:cNvPr>
              <p:cNvSpPr/>
              <p:nvPr/>
            </p:nvSpPr>
            <p:spPr>
              <a:xfrm>
                <a:off x="1362095" y="3413324"/>
                <a:ext cx="135898" cy="145952"/>
              </a:xfrm>
              <a:custGeom>
                <a:avLst/>
                <a:gdLst/>
                <a:ahLst/>
                <a:cxnLst/>
                <a:rect l="l" t="t" r="r" b="b"/>
                <a:pathLst>
                  <a:path w="5442" h="5838" extrusionOk="0">
                    <a:moveTo>
                      <a:pt x="5441" y="0"/>
                    </a:moveTo>
                    <a:lnTo>
                      <a:pt x="5441" y="0"/>
                    </a:lnTo>
                    <a:cubicBezTo>
                      <a:pt x="4638" y="76"/>
                      <a:pt x="3820" y="292"/>
                      <a:pt x="3032" y="497"/>
                    </a:cubicBezTo>
                    <a:lnTo>
                      <a:pt x="3032" y="492"/>
                    </a:lnTo>
                    <a:cubicBezTo>
                      <a:pt x="2982" y="573"/>
                      <a:pt x="2936" y="653"/>
                      <a:pt x="2891" y="738"/>
                    </a:cubicBezTo>
                    <a:cubicBezTo>
                      <a:pt x="2249" y="1933"/>
                      <a:pt x="2028" y="3343"/>
                      <a:pt x="1260" y="4468"/>
                    </a:cubicBezTo>
                    <a:cubicBezTo>
                      <a:pt x="909" y="4980"/>
                      <a:pt x="457" y="5411"/>
                      <a:pt x="0" y="5838"/>
                    </a:cubicBezTo>
                    <a:cubicBezTo>
                      <a:pt x="1129" y="5326"/>
                      <a:pt x="2329" y="4794"/>
                      <a:pt x="3483" y="4347"/>
                    </a:cubicBezTo>
                    <a:cubicBezTo>
                      <a:pt x="3845" y="3288"/>
                      <a:pt x="3990" y="2078"/>
                      <a:pt x="4553" y="1105"/>
                    </a:cubicBezTo>
                    <a:cubicBezTo>
                      <a:pt x="4794" y="688"/>
                      <a:pt x="5100" y="332"/>
                      <a:pt x="54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434" name="Google Shape;2461;p13">
                <a:extLst>
                  <a:ext uri="{FF2B5EF4-FFF2-40B4-BE49-F238E27FC236}">
                    <a16:creationId xmlns:a16="http://schemas.microsoft.com/office/drawing/2014/main" id="{008017DB-7E3A-F017-488F-6E72C7EB72CB}"/>
                  </a:ext>
                </a:extLst>
              </p:cNvPr>
              <p:cNvSpPr/>
              <p:nvPr/>
            </p:nvSpPr>
            <p:spPr>
              <a:xfrm>
                <a:off x="1297406" y="3495578"/>
                <a:ext cx="64690" cy="140937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5632" extrusionOk="0">
                    <a:moveTo>
                      <a:pt x="2560" y="0"/>
                    </a:moveTo>
                    <a:cubicBezTo>
                      <a:pt x="1842" y="889"/>
                      <a:pt x="843" y="1541"/>
                      <a:pt x="0" y="2334"/>
                    </a:cubicBezTo>
                    <a:cubicBezTo>
                      <a:pt x="5" y="2670"/>
                      <a:pt x="15" y="3002"/>
                      <a:pt x="35" y="3338"/>
                    </a:cubicBezTo>
                    <a:cubicBezTo>
                      <a:pt x="75" y="4106"/>
                      <a:pt x="151" y="4869"/>
                      <a:pt x="266" y="5632"/>
                    </a:cubicBezTo>
                    <a:cubicBezTo>
                      <a:pt x="281" y="5622"/>
                      <a:pt x="301" y="5617"/>
                      <a:pt x="321" y="5607"/>
                    </a:cubicBezTo>
                    <a:cubicBezTo>
                      <a:pt x="618" y="4839"/>
                      <a:pt x="1054" y="4121"/>
                      <a:pt x="1601" y="3509"/>
                    </a:cubicBezTo>
                    <a:cubicBezTo>
                      <a:pt x="1902" y="3162"/>
                      <a:pt x="2244" y="2846"/>
                      <a:pt x="2580" y="2530"/>
                    </a:cubicBezTo>
                    <a:lnTo>
                      <a:pt x="2580" y="2530"/>
                    </a:lnTo>
                    <a:cubicBezTo>
                      <a:pt x="2565" y="2535"/>
                      <a:pt x="2555" y="2545"/>
                      <a:pt x="2540" y="2550"/>
                    </a:cubicBezTo>
                    <a:cubicBezTo>
                      <a:pt x="2495" y="1702"/>
                      <a:pt x="2505" y="848"/>
                      <a:pt x="25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435" name="Google Shape;2462;p13">
                <a:extLst>
                  <a:ext uri="{FF2B5EF4-FFF2-40B4-BE49-F238E27FC236}">
                    <a16:creationId xmlns:a16="http://schemas.microsoft.com/office/drawing/2014/main" id="{A14E0636-2656-B5CB-C2B3-8C13EA09C6F8}"/>
                  </a:ext>
                </a:extLst>
              </p:cNvPr>
              <p:cNvSpPr/>
              <p:nvPr/>
            </p:nvSpPr>
            <p:spPr>
              <a:xfrm>
                <a:off x="1261801" y="3614948"/>
                <a:ext cx="99792" cy="202126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8077" extrusionOk="0">
                    <a:moveTo>
                      <a:pt x="3936" y="1"/>
                    </a:moveTo>
                    <a:cubicBezTo>
                      <a:pt x="3208" y="277"/>
                      <a:pt x="2470" y="558"/>
                      <a:pt x="1742" y="834"/>
                    </a:cubicBezTo>
                    <a:cubicBezTo>
                      <a:pt x="1572" y="1285"/>
                      <a:pt x="1441" y="1762"/>
                      <a:pt x="1366" y="2239"/>
                    </a:cubicBezTo>
                    <a:cubicBezTo>
                      <a:pt x="1220" y="3163"/>
                      <a:pt x="1266" y="4106"/>
                      <a:pt x="1115" y="5025"/>
                    </a:cubicBezTo>
                    <a:cubicBezTo>
                      <a:pt x="944" y="6099"/>
                      <a:pt x="528" y="7098"/>
                      <a:pt x="1" y="8061"/>
                    </a:cubicBezTo>
                    <a:cubicBezTo>
                      <a:pt x="6" y="8067"/>
                      <a:pt x="6" y="8072"/>
                      <a:pt x="11" y="8077"/>
                    </a:cubicBezTo>
                    <a:cubicBezTo>
                      <a:pt x="1190" y="7243"/>
                      <a:pt x="2355" y="6340"/>
                      <a:pt x="3499" y="5456"/>
                    </a:cubicBezTo>
                    <a:cubicBezTo>
                      <a:pt x="3615" y="3589"/>
                      <a:pt x="3193" y="1516"/>
                      <a:pt x="3981" y="26"/>
                    </a:cubicBezTo>
                    <a:lnTo>
                      <a:pt x="393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436" name="Google Shape;2463;p13">
                <a:extLst>
                  <a:ext uri="{FF2B5EF4-FFF2-40B4-BE49-F238E27FC236}">
                    <a16:creationId xmlns:a16="http://schemas.microsoft.com/office/drawing/2014/main" id="{3C9D593E-E4E0-F327-FB69-4372E30804AA}"/>
                  </a:ext>
                </a:extLst>
              </p:cNvPr>
              <p:cNvSpPr/>
              <p:nvPr/>
            </p:nvSpPr>
            <p:spPr>
              <a:xfrm>
                <a:off x="1213660" y="3737829"/>
                <a:ext cx="48642" cy="1289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5171" extrusionOk="0">
                    <a:moveTo>
                      <a:pt x="934" y="0"/>
                    </a:moveTo>
                    <a:cubicBezTo>
                      <a:pt x="778" y="1200"/>
                      <a:pt x="547" y="2359"/>
                      <a:pt x="0" y="3398"/>
                    </a:cubicBezTo>
                    <a:lnTo>
                      <a:pt x="30" y="3413"/>
                    </a:lnTo>
                    <a:cubicBezTo>
                      <a:pt x="196" y="4021"/>
                      <a:pt x="417" y="4608"/>
                      <a:pt x="698" y="5170"/>
                    </a:cubicBezTo>
                    <a:cubicBezTo>
                      <a:pt x="708" y="5165"/>
                      <a:pt x="718" y="5160"/>
                      <a:pt x="728" y="5150"/>
                    </a:cubicBezTo>
                    <a:cubicBezTo>
                      <a:pt x="1150" y="4498"/>
                      <a:pt x="1571" y="3840"/>
                      <a:pt x="1938" y="3162"/>
                    </a:cubicBezTo>
                    <a:cubicBezTo>
                      <a:pt x="1401" y="2269"/>
                      <a:pt x="1165" y="1019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437" name="Google Shape;2464;p13">
                <a:extLst>
                  <a:ext uri="{FF2B5EF4-FFF2-40B4-BE49-F238E27FC236}">
                    <a16:creationId xmlns:a16="http://schemas.microsoft.com/office/drawing/2014/main" id="{50F8D53C-8E2F-0CA3-F8E5-CB613DC9AC23}"/>
                  </a:ext>
                </a:extLst>
              </p:cNvPr>
              <p:cNvSpPr/>
              <p:nvPr/>
            </p:nvSpPr>
            <p:spPr>
              <a:xfrm>
                <a:off x="1169531" y="3800523"/>
                <a:ext cx="168494" cy="206139"/>
              </a:xfrm>
              <a:custGeom>
                <a:avLst/>
                <a:gdLst/>
                <a:ahLst/>
                <a:cxnLst/>
                <a:rect l="l" t="t" r="r" b="b"/>
                <a:pathLst>
                  <a:path w="6757" h="8232" extrusionOk="0">
                    <a:moveTo>
                      <a:pt x="6756" y="0"/>
                    </a:moveTo>
                    <a:lnTo>
                      <a:pt x="6756" y="0"/>
                    </a:lnTo>
                    <a:cubicBezTo>
                      <a:pt x="5381" y="919"/>
                      <a:pt x="3956" y="1832"/>
                      <a:pt x="2500" y="2625"/>
                    </a:cubicBezTo>
                    <a:cubicBezTo>
                      <a:pt x="1351" y="4412"/>
                      <a:pt x="191" y="6184"/>
                      <a:pt x="0" y="8232"/>
                    </a:cubicBezTo>
                    <a:cubicBezTo>
                      <a:pt x="1120" y="7398"/>
                      <a:pt x="2299" y="6651"/>
                      <a:pt x="3499" y="5948"/>
                    </a:cubicBezTo>
                    <a:lnTo>
                      <a:pt x="3514" y="5958"/>
                    </a:lnTo>
                    <a:cubicBezTo>
                      <a:pt x="3805" y="5697"/>
                      <a:pt x="4096" y="5436"/>
                      <a:pt x="4312" y="5110"/>
                    </a:cubicBezTo>
                    <a:cubicBezTo>
                      <a:pt x="4939" y="4161"/>
                      <a:pt x="4779" y="2866"/>
                      <a:pt x="5356" y="1882"/>
                    </a:cubicBezTo>
                    <a:cubicBezTo>
                      <a:pt x="5647" y="1385"/>
                      <a:pt x="6114" y="1004"/>
                      <a:pt x="6450" y="532"/>
                    </a:cubicBezTo>
                    <a:cubicBezTo>
                      <a:pt x="6571" y="361"/>
                      <a:pt x="6671" y="186"/>
                      <a:pt x="67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438" name="Google Shape;2465;p13">
                <a:extLst>
                  <a:ext uri="{FF2B5EF4-FFF2-40B4-BE49-F238E27FC236}">
                    <a16:creationId xmlns:a16="http://schemas.microsoft.com/office/drawing/2014/main" id="{D0357BD3-E664-A5B5-E8F6-E69737786719}"/>
                  </a:ext>
                </a:extLst>
              </p:cNvPr>
              <p:cNvSpPr/>
              <p:nvPr/>
            </p:nvSpPr>
            <p:spPr>
              <a:xfrm>
                <a:off x="1128912" y="3948983"/>
                <a:ext cx="48141" cy="159996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6391" extrusionOk="0">
                    <a:moveTo>
                      <a:pt x="276" y="1"/>
                    </a:moveTo>
                    <a:cubicBezTo>
                      <a:pt x="70" y="844"/>
                      <a:pt x="0" y="1733"/>
                      <a:pt x="15" y="2631"/>
                    </a:cubicBezTo>
                    <a:cubicBezTo>
                      <a:pt x="35" y="3886"/>
                      <a:pt x="216" y="5161"/>
                      <a:pt x="422" y="6390"/>
                    </a:cubicBezTo>
                    <a:lnTo>
                      <a:pt x="1923" y="6390"/>
                    </a:lnTo>
                    <a:cubicBezTo>
                      <a:pt x="1892" y="5141"/>
                      <a:pt x="1546" y="3876"/>
                      <a:pt x="1591" y="2616"/>
                    </a:cubicBezTo>
                    <a:cubicBezTo>
                      <a:pt x="1596" y="2505"/>
                      <a:pt x="1601" y="2400"/>
                      <a:pt x="1611" y="2295"/>
                    </a:cubicBezTo>
                    <a:lnTo>
                      <a:pt x="1611" y="2295"/>
                    </a:lnTo>
                    <a:cubicBezTo>
                      <a:pt x="1586" y="2310"/>
                      <a:pt x="1561" y="2330"/>
                      <a:pt x="1536" y="2350"/>
                    </a:cubicBezTo>
                    <a:cubicBezTo>
                      <a:pt x="1029" y="1617"/>
                      <a:pt x="613" y="829"/>
                      <a:pt x="2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439" name="Google Shape;2466;p13">
                <a:extLst>
                  <a:ext uri="{FF2B5EF4-FFF2-40B4-BE49-F238E27FC236}">
                    <a16:creationId xmlns:a16="http://schemas.microsoft.com/office/drawing/2014/main" id="{7F738C9D-5744-6F65-DD05-FB8871BAAC91}"/>
                  </a:ext>
                </a:extLst>
              </p:cNvPr>
              <p:cNvSpPr/>
              <p:nvPr/>
            </p:nvSpPr>
            <p:spPr>
              <a:xfrm>
                <a:off x="836555" y="3177593"/>
                <a:ext cx="59675" cy="163005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6526" extrusionOk="0">
                    <a:moveTo>
                      <a:pt x="1014" y="0"/>
                    </a:moveTo>
                    <a:cubicBezTo>
                      <a:pt x="713" y="954"/>
                      <a:pt x="387" y="1963"/>
                      <a:pt x="40" y="2901"/>
                    </a:cubicBezTo>
                    <a:cubicBezTo>
                      <a:pt x="30" y="2896"/>
                      <a:pt x="15" y="2881"/>
                      <a:pt x="0" y="2876"/>
                    </a:cubicBezTo>
                    <a:lnTo>
                      <a:pt x="0" y="2876"/>
                    </a:lnTo>
                    <a:cubicBezTo>
                      <a:pt x="171" y="3735"/>
                      <a:pt x="341" y="4588"/>
                      <a:pt x="673" y="5396"/>
                    </a:cubicBezTo>
                    <a:cubicBezTo>
                      <a:pt x="823" y="5777"/>
                      <a:pt x="1014" y="6139"/>
                      <a:pt x="1200" y="6505"/>
                    </a:cubicBezTo>
                    <a:cubicBezTo>
                      <a:pt x="1215" y="6510"/>
                      <a:pt x="1230" y="6520"/>
                      <a:pt x="1250" y="6525"/>
                    </a:cubicBezTo>
                    <a:cubicBezTo>
                      <a:pt x="1536" y="5351"/>
                      <a:pt x="1907" y="4186"/>
                      <a:pt x="2389" y="3072"/>
                    </a:cubicBezTo>
                    <a:cubicBezTo>
                      <a:pt x="2359" y="2921"/>
                      <a:pt x="2334" y="2771"/>
                      <a:pt x="2304" y="2620"/>
                    </a:cubicBezTo>
                    <a:cubicBezTo>
                      <a:pt x="2103" y="1647"/>
                      <a:pt x="1646" y="753"/>
                      <a:pt x="10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440" name="Google Shape;2467;p13">
                <a:extLst>
                  <a:ext uri="{FF2B5EF4-FFF2-40B4-BE49-F238E27FC236}">
                    <a16:creationId xmlns:a16="http://schemas.microsoft.com/office/drawing/2014/main" id="{E0E9A928-875D-6862-9E35-4179ED1A93A3}"/>
                  </a:ext>
                </a:extLst>
              </p:cNvPr>
              <p:cNvSpPr/>
              <p:nvPr/>
            </p:nvSpPr>
            <p:spPr>
              <a:xfrm>
                <a:off x="744786" y="3120416"/>
                <a:ext cx="91769" cy="128899"/>
              </a:xfrm>
              <a:custGeom>
                <a:avLst/>
                <a:gdLst/>
                <a:ahLst/>
                <a:cxnLst/>
                <a:rect l="l" t="t" r="r" b="b"/>
                <a:pathLst>
                  <a:path w="3665" h="5146" extrusionOk="0">
                    <a:moveTo>
                      <a:pt x="0" y="0"/>
                    </a:moveTo>
                    <a:cubicBezTo>
                      <a:pt x="1034" y="256"/>
                      <a:pt x="1511" y="1617"/>
                      <a:pt x="1702" y="2661"/>
                    </a:cubicBezTo>
                    <a:cubicBezTo>
                      <a:pt x="1782" y="3107"/>
                      <a:pt x="1807" y="3554"/>
                      <a:pt x="1832" y="4006"/>
                    </a:cubicBezTo>
                    <a:lnTo>
                      <a:pt x="1847" y="4006"/>
                    </a:lnTo>
                    <a:cubicBezTo>
                      <a:pt x="2449" y="4387"/>
                      <a:pt x="3057" y="4764"/>
                      <a:pt x="3664" y="5145"/>
                    </a:cubicBezTo>
                    <a:cubicBezTo>
                      <a:pt x="3539" y="4508"/>
                      <a:pt x="3413" y="3870"/>
                      <a:pt x="3222" y="3248"/>
                    </a:cubicBezTo>
                    <a:cubicBezTo>
                      <a:pt x="2786" y="1827"/>
                      <a:pt x="1862" y="397"/>
                      <a:pt x="437" y="21"/>
                    </a:cubicBezTo>
                    <a:cubicBezTo>
                      <a:pt x="291" y="5"/>
                      <a:pt x="146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441" name="Google Shape;2468;p13">
                <a:extLst>
                  <a:ext uri="{FF2B5EF4-FFF2-40B4-BE49-F238E27FC236}">
                    <a16:creationId xmlns:a16="http://schemas.microsoft.com/office/drawing/2014/main" id="{A1C8ACDB-11E2-77A2-B8B5-597CF04B1EC5}"/>
                  </a:ext>
                </a:extLst>
              </p:cNvPr>
              <p:cNvSpPr/>
              <p:nvPr/>
            </p:nvSpPr>
            <p:spPr>
              <a:xfrm>
                <a:off x="755819" y="3120917"/>
                <a:ext cx="105810" cy="128900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5151" extrusionOk="0">
                    <a:moveTo>
                      <a:pt x="1" y="1"/>
                    </a:moveTo>
                    <a:cubicBezTo>
                      <a:pt x="1426" y="377"/>
                      <a:pt x="2350" y="1807"/>
                      <a:pt x="2786" y="3228"/>
                    </a:cubicBezTo>
                    <a:cubicBezTo>
                      <a:pt x="2977" y="3850"/>
                      <a:pt x="3103" y="4488"/>
                      <a:pt x="3228" y="5125"/>
                    </a:cubicBezTo>
                    <a:cubicBezTo>
                      <a:pt x="3243" y="5130"/>
                      <a:pt x="3258" y="5145"/>
                      <a:pt x="3268" y="5150"/>
                    </a:cubicBezTo>
                    <a:cubicBezTo>
                      <a:pt x="3615" y="4212"/>
                      <a:pt x="3941" y="3203"/>
                      <a:pt x="4242" y="2249"/>
                    </a:cubicBezTo>
                    <a:cubicBezTo>
                      <a:pt x="3183" y="989"/>
                      <a:pt x="1637" y="13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442" name="Google Shape;2469;p13">
                <a:extLst>
                  <a:ext uri="{FF2B5EF4-FFF2-40B4-BE49-F238E27FC236}">
                    <a16:creationId xmlns:a16="http://schemas.microsoft.com/office/drawing/2014/main" id="{1ED8F687-1790-7D1C-6CFE-FCF13F046031}"/>
                  </a:ext>
                </a:extLst>
              </p:cNvPr>
              <p:cNvSpPr/>
              <p:nvPr/>
            </p:nvSpPr>
            <p:spPr>
              <a:xfrm>
                <a:off x="790420" y="3220727"/>
                <a:ext cx="76223" cy="11937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4770" extrusionOk="0">
                    <a:moveTo>
                      <a:pt x="0" y="1"/>
                    </a:moveTo>
                    <a:cubicBezTo>
                      <a:pt x="30" y="618"/>
                      <a:pt x="45" y="1236"/>
                      <a:pt x="171" y="1833"/>
                    </a:cubicBezTo>
                    <a:cubicBezTo>
                      <a:pt x="306" y="2465"/>
                      <a:pt x="552" y="3058"/>
                      <a:pt x="818" y="3645"/>
                    </a:cubicBezTo>
                    <a:lnTo>
                      <a:pt x="823" y="3645"/>
                    </a:lnTo>
                    <a:cubicBezTo>
                      <a:pt x="1144" y="3836"/>
                      <a:pt x="1471" y="4016"/>
                      <a:pt x="1807" y="4192"/>
                    </a:cubicBezTo>
                    <a:cubicBezTo>
                      <a:pt x="2204" y="4398"/>
                      <a:pt x="2615" y="4594"/>
                      <a:pt x="3032" y="4769"/>
                    </a:cubicBezTo>
                    <a:cubicBezTo>
                      <a:pt x="2846" y="4403"/>
                      <a:pt x="2655" y="4041"/>
                      <a:pt x="2505" y="3660"/>
                    </a:cubicBezTo>
                    <a:cubicBezTo>
                      <a:pt x="2173" y="2852"/>
                      <a:pt x="2003" y="1999"/>
                      <a:pt x="1832" y="1140"/>
                    </a:cubicBezTo>
                    <a:cubicBezTo>
                      <a:pt x="1225" y="759"/>
                      <a:pt x="617" y="382"/>
                      <a:pt x="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443" name="Google Shape;2470;p13">
                <a:extLst>
                  <a:ext uri="{FF2B5EF4-FFF2-40B4-BE49-F238E27FC236}">
                    <a16:creationId xmlns:a16="http://schemas.microsoft.com/office/drawing/2014/main" id="{263D625B-7726-CBC7-96A9-1B8F88304316}"/>
                  </a:ext>
                </a:extLst>
              </p:cNvPr>
              <p:cNvSpPr/>
              <p:nvPr/>
            </p:nvSpPr>
            <p:spPr>
              <a:xfrm>
                <a:off x="866643" y="3254331"/>
                <a:ext cx="88259" cy="311967"/>
              </a:xfrm>
              <a:custGeom>
                <a:avLst/>
                <a:gdLst/>
                <a:ahLst/>
                <a:cxnLst/>
                <a:rect l="l" t="t" r="r" b="b"/>
                <a:pathLst>
                  <a:path w="3535" h="12479" extrusionOk="0">
                    <a:moveTo>
                      <a:pt x="1190" y="1"/>
                    </a:moveTo>
                    <a:cubicBezTo>
                      <a:pt x="708" y="1115"/>
                      <a:pt x="337" y="2280"/>
                      <a:pt x="51" y="3454"/>
                    </a:cubicBezTo>
                    <a:cubicBezTo>
                      <a:pt x="31" y="3449"/>
                      <a:pt x="16" y="3439"/>
                      <a:pt x="1" y="3434"/>
                    </a:cubicBezTo>
                    <a:lnTo>
                      <a:pt x="1" y="3434"/>
                    </a:lnTo>
                    <a:cubicBezTo>
                      <a:pt x="262" y="3951"/>
                      <a:pt x="528" y="4463"/>
                      <a:pt x="688" y="5015"/>
                    </a:cubicBezTo>
                    <a:cubicBezTo>
                      <a:pt x="1391" y="7359"/>
                      <a:pt x="252" y="9999"/>
                      <a:pt x="1125" y="12283"/>
                    </a:cubicBezTo>
                    <a:cubicBezTo>
                      <a:pt x="1145" y="12343"/>
                      <a:pt x="1170" y="12404"/>
                      <a:pt x="1195" y="12464"/>
                    </a:cubicBezTo>
                    <a:cubicBezTo>
                      <a:pt x="1205" y="12469"/>
                      <a:pt x="1215" y="12474"/>
                      <a:pt x="1225" y="12479"/>
                    </a:cubicBezTo>
                    <a:cubicBezTo>
                      <a:pt x="1943" y="11028"/>
                      <a:pt x="2636" y="9538"/>
                      <a:pt x="3349" y="8092"/>
                    </a:cubicBezTo>
                    <a:lnTo>
                      <a:pt x="3394" y="8077"/>
                    </a:lnTo>
                    <a:cubicBezTo>
                      <a:pt x="2822" y="6250"/>
                      <a:pt x="3534" y="3891"/>
                      <a:pt x="2495" y="2355"/>
                    </a:cubicBezTo>
                    <a:cubicBezTo>
                      <a:pt x="2219" y="1954"/>
                      <a:pt x="1813" y="1652"/>
                      <a:pt x="1562" y="1231"/>
                    </a:cubicBezTo>
                    <a:cubicBezTo>
                      <a:pt x="1341" y="859"/>
                      <a:pt x="1261" y="433"/>
                      <a:pt x="11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444" name="Google Shape;2471;p13">
                <a:extLst>
                  <a:ext uri="{FF2B5EF4-FFF2-40B4-BE49-F238E27FC236}">
                    <a16:creationId xmlns:a16="http://schemas.microsoft.com/office/drawing/2014/main" id="{6F897A52-CADC-FA13-CAA8-9A2531AABE11}"/>
                  </a:ext>
                </a:extLst>
              </p:cNvPr>
              <p:cNvSpPr/>
              <p:nvPr/>
            </p:nvSpPr>
            <p:spPr>
              <a:xfrm>
                <a:off x="934342" y="3530186"/>
                <a:ext cx="82743" cy="388705"/>
              </a:xfrm>
              <a:custGeom>
                <a:avLst/>
                <a:gdLst/>
                <a:ahLst/>
                <a:cxnLst/>
                <a:rect l="l" t="t" r="r" b="b"/>
                <a:pathLst>
                  <a:path w="3303" h="15551" extrusionOk="0">
                    <a:moveTo>
                      <a:pt x="2199" y="0"/>
                    </a:moveTo>
                    <a:cubicBezTo>
                      <a:pt x="1340" y="1501"/>
                      <a:pt x="648" y="3087"/>
                      <a:pt x="10" y="4693"/>
                    </a:cubicBezTo>
                    <a:lnTo>
                      <a:pt x="0" y="4693"/>
                    </a:lnTo>
                    <a:cubicBezTo>
                      <a:pt x="427" y="6275"/>
                      <a:pt x="417" y="7986"/>
                      <a:pt x="522" y="9642"/>
                    </a:cubicBezTo>
                    <a:cubicBezTo>
                      <a:pt x="663" y="11791"/>
                      <a:pt x="1099" y="14110"/>
                      <a:pt x="2696" y="15550"/>
                    </a:cubicBezTo>
                    <a:cubicBezTo>
                      <a:pt x="2841" y="14356"/>
                      <a:pt x="3097" y="13161"/>
                      <a:pt x="3213" y="11971"/>
                    </a:cubicBezTo>
                    <a:cubicBezTo>
                      <a:pt x="3288" y="11214"/>
                      <a:pt x="3303" y="10451"/>
                      <a:pt x="3193" y="9693"/>
                    </a:cubicBezTo>
                    <a:cubicBezTo>
                      <a:pt x="2967" y="8127"/>
                      <a:pt x="2214" y="6606"/>
                      <a:pt x="2415" y="5035"/>
                    </a:cubicBezTo>
                    <a:cubicBezTo>
                      <a:pt x="2455" y="4719"/>
                      <a:pt x="2535" y="4412"/>
                      <a:pt x="2635" y="4111"/>
                    </a:cubicBezTo>
                    <a:cubicBezTo>
                      <a:pt x="2751" y="3780"/>
                      <a:pt x="2896" y="3454"/>
                      <a:pt x="3057" y="3132"/>
                    </a:cubicBezTo>
                    <a:lnTo>
                      <a:pt x="3027" y="3117"/>
                    </a:lnTo>
                    <a:cubicBezTo>
                      <a:pt x="3127" y="1988"/>
                      <a:pt x="2721" y="974"/>
                      <a:pt x="2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445" name="Google Shape;2472;p13">
                <a:extLst>
                  <a:ext uri="{FF2B5EF4-FFF2-40B4-BE49-F238E27FC236}">
                    <a16:creationId xmlns:a16="http://schemas.microsoft.com/office/drawing/2014/main" id="{5EEEB465-600A-7B87-7108-1C412DC01244}"/>
                  </a:ext>
                </a:extLst>
              </p:cNvPr>
              <p:cNvSpPr/>
              <p:nvPr/>
            </p:nvSpPr>
            <p:spPr>
              <a:xfrm>
                <a:off x="831039" y="3535703"/>
                <a:ext cx="103303" cy="111846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4463" extrusionOk="0">
                    <a:moveTo>
                      <a:pt x="0" y="0"/>
                    </a:moveTo>
                    <a:cubicBezTo>
                      <a:pt x="20" y="311"/>
                      <a:pt x="61" y="618"/>
                      <a:pt x="126" y="924"/>
                    </a:cubicBezTo>
                    <a:cubicBezTo>
                      <a:pt x="352" y="1998"/>
                      <a:pt x="884" y="2972"/>
                      <a:pt x="1396" y="3955"/>
                    </a:cubicBezTo>
                    <a:cubicBezTo>
                      <a:pt x="2309" y="4121"/>
                      <a:pt x="3223" y="4292"/>
                      <a:pt x="4141" y="4462"/>
                    </a:cubicBezTo>
                    <a:cubicBezTo>
                      <a:pt x="4011" y="3986"/>
                      <a:pt x="3845" y="3519"/>
                      <a:pt x="3624" y="3072"/>
                    </a:cubicBezTo>
                    <a:cubicBezTo>
                      <a:pt x="3313" y="2435"/>
                      <a:pt x="2896" y="1847"/>
                      <a:pt x="2615" y="1200"/>
                    </a:cubicBezTo>
                    <a:cubicBezTo>
                      <a:pt x="1923" y="889"/>
                      <a:pt x="1225" y="578"/>
                      <a:pt x="527" y="271"/>
                    </a:cubicBezTo>
                    <a:cubicBezTo>
                      <a:pt x="347" y="186"/>
                      <a:pt x="166" y="106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446" name="Google Shape;2473;p13">
                <a:extLst>
                  <a:ext uri="{FF2B5EF4-FFF2-40B4-BE49-F238E27FC236}">
                    <a16:creationId xmlns:a16="http://schemas.microsoft.com/office/drawing/2014/main" id="{34F85131-E446-BF10-8AE2-C73C0AE6E8C7}"/>
                  </a:ext>
                </a:extLst>
              </p:cNvPr>
              <p:cNvSpPr/>
              <p:nvPr/>
            </p:nvSpPr>
            <p:spPr>
              <a:xfrm>
                <a:off x="810980" y="3312010"/>
                <a:ext cx="90264" cy="253786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10155" extrusionOk="0">
                    <a:moveTo>
                      <a:pt x="0" y="1"/>
                    </a:moveTo>
                    <a:cubicBezTo>
                      <a:pt x="352" y="774"/>
                      <a:pt x="733" y="1532"/>
                      <a:pt x="929" y="2355"/>
                    </a:cubicBezTo>
                    <a:cubicBezTo>
                      <a:pt x="1446" y="4498"/>
                      <a:pt x="643" y="6767"/>
                      <a:pt x="793" y="8955"/>
                    </a:cubicBezTo>
                    <a:cubicBezTo>
                      <a:pt x="959" y="9061"/>
                      <a:pt x="1140" y="9141"/>
                      <a:pt x="1320" y="9226"/>
                    </a:cubicBezTo>
                    <a:cubicBezTo>
                      <a:pt x="2018" y="9533"/>
                      <a:pt x="2716" y="9844"/>
                      <a:pt x="3408" y="10155"/>
                    </a:cubicBezTo>
                    <a:cubicBezTo>
                      <a:pt x="3383" y="10095"/>
                      <a:pt x="3358" y="10034"/>
                      <a:pt x="3338" y="9974"/>
                    </a:cubicBezTo>
                    <a:cubicBezTo>
                      <a:pt x="2465" y="7690"/>
                      <a:pt x="3604" y="5050"/>
                      <a:pt x="2901" y="2706"/>
                    </a:cubicBezTo>
                    <a:cubicBezTo>
                      <a:pt x="2741" y="2154"/>
                      <a:pt x="2475" y="1642"/>
                      <a:pt x="2214" y="1125"/>
                    </a:cubicBezTo>
                    <a:cubicBezTo>
                      <a:pt x="1797" y="950"/>
                      <a:pt x="1386" y="754"/>
                      <a:pt x="989" y="548"/>
                    </a:cubicBezTo>
                    <a:cubicBezTo>
                      <a:pt x="653" y="372"/>
                      <a:pt x="326" y="192"/>
                      <a:pt x="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447" name="Google Shape;2474;p13">
                <a:extLst>
                  <a:ext uri="{FF2B5EF4-FFF2-40B4-BE49-F238E27FC236}">
                    <a16:creationId xmlns:a16="http://schemas.microsoft.com/office/drawing/2014/main" id="{5951DCA0-BC74-9C63-1818-9493B78CCB03}"/>
                  </a:ext>
                </a:extLst>
              </p:cNvPr>
              <p:cNvSpPr/>
              <p:nvPr/>
            </p:nvSpPr>
            <p:spPr>
              <a:xfrm>
                <a:off x="896230" y="3455956"/>
                <a:ext cx="93273" cy="191594"/>
              </a:xfrm>
              <a:custGeom>
                <a:avLst/>
                <a:gdLst/>
                <a:ahLst/>
                <a:cxnLst/>
                <a:rect l="l" t="t" r="r" b="b"/>
                <a:pathLst>
                  <a:path w="3725" h="7650" extrusionOk="0">
                    <a:moveTo>
                      <a:pt x="2199" y="0"/>
                    </a:moveTo>
                    <a:lnTo>
                      <a:pt x="2154" y="15"/>
                    </a:lnTo>
                    <a:cubicBezTo>
                      <a:pt x="1441" y="1461"/>
                      <a:pt x="748" y="2951"/>
                      <a:pt x="30" y="4402"/>
                    </a:cubicBezTo>
                    <a:cubicBezTo>
                      <a:pt x="20" y="4397"/>
                      <a:pt x="10" y="4392"/>
                      <a:pt x="0" y="4387"/>
                    </a:cubicBezTo>
                    <a:lnTo>
                      <a:pt x="0" y="4387"/>
                    </a:lnTo>
                    <a:cubicBezTo>
                      <a:pt x="281" y="5034"/>
                      <a:pt x="698" y="5622"/>
                      <a:pt x="1009" y="6259"/>
                    </a:cubicBezTo>
                    <a:cubicBezTo>
                      <a:pt x="1230" y="6706"/>
                      <a:pt x="1396" y="7173"/>
                      <a:pt x="1526" y="7649"/>
                    </a:cubicBezTo>
                    <a:lnTo>
                      <a:pt x="1536" y="7649"/>
                    </a:lnTo>
                    <a:cubicBezTo>
                      <a:pt x="2174" y="6043"/>
                      <a:pt x="2866" y="4457"/>
                      <a:pt x="3725" y="2956"/>
                    </a:cubicBezTo>
                    <a:cubicBezTo>
                      <a:pt x="3258" y="2073"/>
                      <a:pt x="2686" y="1220"/>
                      <a:pt x="2314" y="326"/>
                    </a:cubicBezTo>
                    <a:cubicBezTo>
                      <a:pt x="2269" y="221"/>
                      <a:pt x="2234" y="110"/>
                      <a:pt x="2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448" name="Google Shape;2475;p13">
                <a:extLst>
                  <a:ext uri="{FF2B5EF4-FFF2-40B4-BE49-F238E27FC236}">
                    <a16:creationId xmlns:a16="http://schemas.microsoft.com/office/drawing/2014/main" id="{7DED175E-1723-0956-3815-740011F44F38}"/>
                  </a:ext>
                </a:extLst>
              </p:cNvPr>
              <p:cNvSpPr/>
              <p:nvPr/>
            </p:nvSpPr>
            <p:spPr>
              <a:xfrm>
                <a:off x="865641" y="3634509"/>
                <a:ext cx="184541" cy="474470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1897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77" y="733"/>
                      <a:pt x="749" y="1471"/>
                      <a:pt x="974" y="2259"/>
                    </a:cubicBezTo>
                    <a:cubicBezTo>
                      <a:pt x="1210" y="3082"/>
                      <a:pt x="1281" y="3931"/>
                      <a:pt x="1291" y="4789"/>
                    </a:cubicBezTo>
                    <a:cubicBezTo>
                      <a:pt x="1311" y="6681"/>
                      <a:pt x="1025" y="8624"/>
                      <a:pt x="1511" y="10451"/>
                    </a:cubicBezTo>
                    <a:cubicBezTo>
                      <a:pt x="1798" y="11510"/>
                      <a:pt x="2330" y="12489"/>
                      <a:pt x="2656" y="13527"/>
                    </a:cubicBezTo>
                    <a:cubicBezTo>
                      <a:pt x="2721" y="13728"/>
                      <a:pt x="2776" y="13934"/>
                      <a:pt x="2822" y="14140"/>
                    </a:cubicBezTo>
                    <a:cubicBezTo>
                      <a:pt x="3047" y="15209"/>
                      <a:pt x="2972" y="16333"/>
                      <a:pt x="3238" y="17392"/>
                    </a:cubicBezTo>
                    <a:cubicBezTo>
                      <a:pt x="3384" y="17970"/>
                      <a:pt x="3680" y="18552"/>
                      <a:pt x="4096" y="18973"/>
                    </a:cubicBezTo>
                    <a:lnTo>
                      <a:pt x="7379" y="18973"/>
                    </a:lnTo>
                    <a:cubicBezTo>
                      <a:pt x="6059" y="17252"/>
                      <a:pt x="5316" y="15094"/>
                      <a:pt x="5326" y="12925"/>
                    </a:cubicBezTo>
                    <a:cubicBezTo>
                      <a:pt x="5331" y="12403"/>
                      <a:pt x="5371" y="11881"/>
                      <a:pt x="5442" y="11364"/>
                    </a:cubicBezTo>
                    <a:cubicBezTo>
                      <a:pt x="3845" y="9924"/>
                      <a:pt x="3409" y="7605"/>
                      <a:pt x="3268" y="5456"/>
                    </a:cubicBezTo>
                    <a:cubicBezTo>
                      <a:pt x="3163" y="3800"/>
                      <a:pt x="3173" y="2089"/>
                      <a:pt x="2746" y="507"/>
                    </a:cubicBezTo>
                    <a:cubicBezTo>
                      <a:pt x="1828" y="337"/>
                      <a:pt x="914" y="166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449" name="Google Shape;2476;p13">
                <a:extLst>
                  <a:ext uri="{FF2B5EF4-FFF2-40B4-BE49-F238E27FC236}">
                    <a16:creationId xmlns:a16="http://schemas.microsoft.com/office/drawing/2014/main" id="{F70E56C8-BDF3-B056-8681-E8346F2B9E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5575" y="4076175"/>
                <a:ext cx="17100" cy="74050"/>
              </a:xfrm>
              <a:custGeom>
                <a:avLst/>
                <a:gdLst>
                  <a:gd name="T0" fmla="*/ 674 w 684"/>
                  <a:gd name="T1" fmla="*/ 0 h 2962"/>
                  <a:gd name="T2" fmla="*/ 608 w 684"/>
                  <a:gd name="T3" fmla="*/ 1310 h 2962"/>
                  <a:gd name="T4" fmla="*/ 1 w 684"/>
                  <a:gd name="T5" fmla="*/ 2962 h 29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4" h="2962" fill="none" extrusionOk="0">
                    <a:moveTo>
                      <a:pt x="674" y="0"/>
                    </a:moveTo>
                    <a:cubicBezTo>
                      <a:pt x="684" y="447"/>
                      <a:pt x="674" y="889"/>
                      <a:pt x="608" y="1310"/>
                    </a:cubicBezTo>
                    <a:cubicBezTo>
                      <a:pt x="533" y="1908"/>
                      <a:pt x="357" y="2470"/>
                      <a:pt x="1" y="2962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50" name="Google Shape;2477;p13">
                <a:extLst>
                  <a:ext uri="{FF2B5EF4-FFF2-40B4-BE49-F238E27FC236}">
                    <a16:creationId xmlns:a16="http://schemas.microsoft.com/office/drawing/2014/main" id="{39501C0D-13EC-398B-E30A-395D534451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9050" y="3859475"/>
                <a:ext cx="58375" cy="256875"/>
              </a:xfrm>
              <a:custGeom>
                <a:avLst/>
                <a:gdLst>
                  <a:gd name="T0" fmla="*/ 472 w 2335"/>
                  <a:gd name="T1" fmla="*/ 10275 h 10275"/>
                  <a:gd name="T2" fmla="*/ 422 w 2335"/>
                  <a:gd name="T3" fmla="*/ 9978 h 10275"/>
                  <a:gd name="T4" fmla="*/ 15 w 2335"/>
                  <a:gd name="T5" fmla="*/ 6219 h 10275"/>
                  <a:gd name="T6" fmla="*/ 276 w 2335"/>
                  <a:gd name="T7" fmla="*/ 3589 h 10275"/>
                  <a:gd name="T8" fmla="*/ 1145 w 2335"/>
                  <a:gd name="T9" fmla="*/ 1521 h 10275"/>
                  <a:gd name="T10" fmla="*/ 2334 w 2335"/>
                  <a:gd name="T11" fmla="*/ 0 h 10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35" h="10275" fill="none" extrusionOk="0">
                    <a:moveTo>
                      <a:pt x="472" y="10275"/>
                    </a:moveTo>
                    <a:cubicBezTo>
                      <a:pt x="452" y="10174"/>
                      <a:pt x="437" y="10079"/>
                      <a:pt x="422" y="9978"/>
                    </a:cubicBezTo>
                    <a:cubicBezTo>
                      <a:pt x="216" y="8749"/>
                      <a:pt x="35" y="7474"/>
                      <a:pt x="15" y="6219"/>
                    </a:cubicBezTo>
                    <a:cubicBezTo>
                      <a:pt x="0" y="5321"/>
                      <a:pt x="70" y="4432"/>
                      <a:pt x="276" y="3589"/>
                    </a:cubicBezTo>
                    <a:cubicBezTo>
                      <a:pt x="452" y="2866"/>
                      <a:pt x="733" y="2168"/>
                      <a:pt x="1145" y="1521"/>
                    </a:cubicBezTo>
                    <a:cubicBezTo>
                      <a:pt x="1491" y="979"/>
                      <a:pt x="1923" y="492"/>
                      <a:pt x="2334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51" name="Google Shape;2478;p13">
                <a:extLst>
                  <a:ext uri="{FF2B5EF4-FFF2-40B4-BE49-F238E27FC236}">
                    <a16:creationId xmlns:a16="http://schemas.microsoft.com/office/drawing/2014/main" id="{FF40C829-F12E-B589-6101-97AFF4E8EE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9750" y="3533325"/>
                <a:ext cx="87125" cy="605100"/>
              </a:xfrm>
              <a:custGeom>
                <a:avLst/>
                <a:gdLst>
                  <a:gd name="T0" fmla="*/ 2234 w 3485"/>
                  <a:gd name="T1" fmla="*/ 1 h 24204"/>
                  <a:gd name="T2" fmla="*/ 844 w 3485"/>
                  <a:gd name="T3" fmla="*/ 2997 h 24204"/>
                  <a:gd name="T4" fmla="*/ 422 w 3485"/>
                  <a:gd name="T5" fmla="*/ 3976 h 24204"/>
                  <a:gd name="T6" fmla="*/ 202 w 3485"/>
                  <a:gd name="T7" fmla="*/ 4900 h 24204"/>
                  <a:gd name="T8" fmla="*/ 980 w 3485"/>
                  <a:gd name="T9" fmla="*/ 9558 h 24204"/>
                  <a:gd name="T10" fmla="*/ 1000 w 3485"/>
                  <a:gd name="T11" fmla="*/ 11836 h 24204"/>
                  <a:gd name="T12" fmla="*/ 483 w 3485"/>
                  <a:gd name="T13" fmla="*/ 15415 h 24204"/>
                  <a:gd name="T14" fmla="*/ 367 w 3485"/>
                  <a:gd name="T15" fmla="*/ 16976 h 24204"/>
                  <a:gd name="T16" fmla="*/ 2420 w 3485"/>
                  <a:gd name="T17" fmla="*/ 23024 h 24204"/>
                  <a:gd name="T18" fmla="*/ 3484 w 3485"/>
                  <a:gd name="T19" fmla="*/ 24204 h 24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85" h="24204" fill="none" extrusionOk="0">
                    <a:moveTo>
                      <a:pt x="2234" y="1"/>
                    </a:moveTo>
                    <a:cubicBezTo>
                      <a:pt x="1968" y="1070"/>
                      <a:pt x="1341" y="2014"/>
                      <a:pt x="844" y="2997"/>
                    </a:cubicBezTo>
                    <a:cubicBezTo>
                      <a:pt x="683" y="3319"/>
                      <a:pt x="538" y="3645"/>
                      <a:pt x="422" y="3976"/>
                    </a:cubicBezTo>
                    <a:cubicBezTo>
                      <a:pt x="322" y="4277"/>
                      <a:pt x="242" y="4584"/>
                      <a:pt x="202" y="4900"/>
                    </a:cubicBezTo>
                    <a:cubicBezTo>
                      <a:pt x="1" y="6471"/>
                      <a:pt x="754" y="7992"/>
                      <a:pt x="980" y="9558"/>
                    </a:cubicBezTo>
                    <a:cubicBezTo>
                      <a:pt x="1090" y="10316"/>
                      <a:pt x="1075" y="11079"/>
                      <a:pt x="1000" y="11836"/>
                    </a:cubicBezTo>
                    <a:cubicBezTo>
                      <a:pt x="884" y="13026"/>
                      <a:pt x="628" y="14221"/>
                      <a:pt x="483" y="15415"/>
                    </a:cubicBezTo>
                    <a:cubicBezTo>
                      <a:pt x="412" y="15932"/>
                      <a:pt x="372" y="16454"/>
                      <a:pt x="367" y="16976"/>
                    </a:cubicBezTo>
                    <a:cubicBezTo>
                      <a:pt x="357" y="19145"/>
                      <a:pt x="1100" y="21303"/>
                      <a:pt x="2420" y="23024"/>
                    </a:cubicBezTo>
                    <a:cubicBezTo>
                      <a:pt x="2736" y="23446"/>
                      <a:pt x="3098" y="23843"/>
                      <a:pt x="3484" y="24204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52" name="Google Shape;2479;p13">
                <a:extLst>
                  <a:ext uri="{FF2B5EF4-FFF2-40B4-BE49-F238E27FC236}">
                    <a16:creationId xmlns:a16="http://schemas.microsoft.com/office/drawing/2014/main" id="{EE158FEE-E05F-7672-EAED-51DDCDF931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1375" y="3754300"/>
                <a:ext cx="108700" cy="370325"/>
              </a:xfrm>
              <a:custGeom>
                <a:avLst/>
                <a:gdLst>
                  <a:gd name="T0" fmla="*/ 267 w 4348"/>
                  <a:gd name="T1" fmla="*/ 1 h 14813"/>
                  <a:gd name="T2" fmla="*/ 487 w 4348"/>
                  <a:gd name="T3" fmla="*/ 5663 h 14813"/>
                  <a:gd name="T4" fmla="*/ 1632 w 4348"/>
                  <a:gd name="T5" fmla="*/ 8739 h 14813"/>
                  <a:gd name="T6" fmla="*/ 1798 w 4348"/>
                  <a:gd name="T7" fmla="*/ 9352 h 14813"/>
                  <a:gd name="T8" fmla="*/ 2214 w 4348"/>
                  <a:gd name="T9" fmla="*/ 12604 h 14813"/>
                  <a:gd name="T10" fmla="*/ 3072 w 4348"/>
                  <a:gd name="T11" fmla="*/ 14185 h 14813"/>
                  <a:gd name="T12" fmla="*/ 4347 w 4348"/>
                  <a:gd name="T13" fmla="*/ 14813 h 14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48" h="14813" fill="none" extrusionOk="0">
                    <a:moveTo>
                      <a:pt x="267" y="1"/>
                    </a:moveTo>
                    <a:cubicBezTo>
                      <a:pt x="287" y="1893"/>
                      <a:pt x="1" y="3836"/>
                      <a:pt x="487" y="5663"/>
                    </a:cubicBezTo>
                    <a:cubicBezTo>
                      <a:pt x="774" y="6722"/>
                      <a:pt x="1306" y="7701"/>
                      <a:pt x="1632" y="8739"/>
                    </a:cubicBezTo>
                    <a:cubicBezTo>
                      <a:pt x="1697" y="8940"/>
                      <a:pt x="1752" y="9146"/>
                      <a:pt x="1798" y="9352"/>
                    </a:cubicBezTo>
                    <a:cubicBezTo>
                      <a:pt x="2023" y="10421"/>
                      <a:pt x="1948" y="11545"/>
                      <a:pt x="2214" y="12604"/>
                    </a:cubicBezTo>
                    <a:cubicBezTo>
                      <a:pt x="2360" y="13182"/>
                      <a:pt x="2656" y="13764"/>
                      <a:pt x="3072" y="14185"/>
                    </a:cubicBezTo>
                    <a:cubicBezTo>
                      <a:pt x="3424" y="14537"/>
                      <a:pt x="3850" y="14773"/>
                      <a:pt x="4347" y="14813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53" name="Google Shape;2480;p13">
                <a:extLst>
                  <a:ext uri="{FF2B5EF4-FFF2-40B4-BE49-F238E27FC236}">
                    <a16:creationId xmlns:a16="http://schemas.microsoft.com/office/drawing/2014/main" id="{9ED48BBA-554F-F730-6686-6F9592390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7700" y="3291900"/>
                <a:ext cx="435325" cy="850425"/>
              </a:xfrm>
              <a:custGeom>
                <a:avLst/>
                <a:gdLst>
                  <a:gd name="T0" fmla="*/ 17412 w 17413"/>
                  <a:gd name="T1" fmla="*/ 1 h 34017"/>
                  <a:gd name="T2" fmla="*/ 17392 w 17413"/>
                  <a:gd name="T3" fmla="*/ 11 h 34017"/>
                  <a:gd name="T4" fmla="*/ 14807 w 17413"/>
                  <a:gd name="T5" fmla="*/ 1737 h 34017"/>
                  <a:gd name="T6" fmla="*/ 11921 w 17413"/>
                  <a:gd name="T7" fmla="*/ 3946 h 34017"/>
                  <a:gd name="T8" fmla="*/ 10807 w 17413"/>
                  <a:gd name="T9" fmla="*/ 5341 h 34017"/>
                  <a:gd name="T10" fmla="*/ 10666 w 17413"/>
                  <a:gd name="T11" fmla="*/ 5587 h 34017"/>
                  <a:gd name="T12" fmla="*/ 9035 w 17413"/>
                  <a:gd name="T13" fmla="*/ 9317 h 34017"/>
                  <a:gd name="T14" fmla="*/ 7775 w 17413"/>
                  <a:gd name="T15" fmla="*/ 10687 h 34017"/>
                  <a:gd name="T16" fmla="*/ 6796 w 17413"/>
                  <a:gd name="T17" fmla="*/ 11666 h 34017"/>
                  <a:gd name="T18" fmla="*/ 5516 w 17413"/>
                  <a:gd name="T19" fmla="*/ 13764 h 34017"/>
                  <a:gd name="T20" fmla="*/ 5140 w 17413"/>
                  <a:gd name="T21" fmla="*/ 15169 h 34017"/>
                  <a:gd name="T22" fmla="*/ 4889 w 17413"/>
                  <a:gd name="T23" fmla="*/ 17955 h 34017"/>
                  <a:gd name="T24" fmla="*/ 3775 w 17413"/>
                  <a:gd name="T25" fmla="*/ 20991 h 34017"/>
                  <a:gd name="T26" fmla="*/ 2565 w 17413"/>
                  <a:gd name="T27" fmla="*/ 22979 h 34017"/>
                  <a:gd name="T28" fmla="*/ 65 w 17413"/>
                  <a:gd name="T29" fmla="*/ 28586 h 34017"/>
                  <a:gd name="T30" fmla="*/ 45 w 17413"/>
                  <a:gd name="T31" fmla="*/ 28907 h 34017"/>
                  <a:gd name="T32" fmla="*/ 377 w 17413"/>
                  <a:gd name="T33" fmla="*/ 32681 h 34017"/>
                  <a:gd name="T34" fmla="*/ 256 w 17413"/>
                  <a:gd name="T35" fmla="*/ 34017 h 34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413" h="34017" fill="none" extrusionOk="0">
                    <a:moveTo>
                      <a:pt x="17412" y="1"/>
                    </a:moveTo>
                    <a:lnTo>
                      <a:pt x="17392" y="11"/>
                    </a:lnTo>
                    <a:cubicBezTo>
                      <a:pt x="16529" y="588"/>
                      <a:pt x="15665" y="1160"/>
                      <a:pt x="14807" y="1737"/>
                    </a:cubicBezTo>
                    <a:cubicBezTo>
                      <a:pt x="13798" y="2405"/>
                      <a:pt x="12769" y="3098"/>
                      <a:pt x="11921" y="3946"/>
                    </a:cubicBezTo>
                    <a:cubicBezTo>
                      <a:pt x="11494" y="4368"/>
                      <a:pt x="11118" y="4829"/>
                      <a:pt x="10807" y="5341"/>
                    </a:cubicBezTo>
                    <a:cubicBezTo>
                      <a:pt x="10757" y="5422"/>
                      <a:pt x="10711" y="5502"/>
                      <a:pt x="10666" y="5587"/>
                    </a:cubicBezTo>
                    <a:cubicBezTo>
                      <a:pt x="10024" y="6782"/>
                      <a:pt x="9803" y="8192"/>
                      <a:pt x="9035" y="9317"/>
                    </a:cubicBezTo>
                    <a:cubicBezTo>
                      <a:pt x="8684" y="9829"/>
                      <a:pt x="8232" y="10260"/>
                      <a:pt x="7775" y="10687"/>
                    </a:cubicBezTo>
                    <a:cubicBezTo>
                      <a:pt x="7439" y="11003"/>
                      <a:pt x="7097" y="11319"/>
                      <a:pt x="6796" y="11666"/>
                    </a:cubicBezTo>
                    <a:cubicBezTo>
                      <a:pt x="6249" y="12278"/>
                      <a:pt x="5813" y="12996"/>
                      <a:pt x="5516" y="13764"/>
                    </a:cubicBezTo>
                    <a:cubicBezTo>
                      <a:pt x="5346" y="14215"/>
                      <a:pt x="5215" y="14692"/>
                      <a:pt x="5140" y="15169"/>
                    </a:cubicBezTo>
                    <a:cubicBezTo>
                      <a:pt x="4994" y="16093"/>
                      <a:pt x="5040" y="17036"/>
                      <a:pt x="4889" y="17955"/>
                    </a:cubicBezTo>
                    <a:cubicBezTo>
                      <a:pt x="4718" y="19029"/>
                      <a:pt x="4302" y="20028"/>
                      <a:pt x="3775" y="20991"/>
                    </a:cubicBezTo>
                    <a:cubicBezTo>
                      <a:pt x="3408" y="21669"/>
                      <a:pt x="2987" y="22327"/>
                      <a:pt x="2565" y="22979"/>
                    </a:cubicBezTo>
                    <a:cubicBezTo>
                      <a:pt x="1416" y="24766"/>
                      <a:pt x="256" y="26538"/>
                      <a:pt x="65" y="28586"/>
                    </a:cubicBezTo>
                    <a:cubicBezTo>
                      <a:pt x="55" y="28691"/>
                      <a:pt x="50" y="28796"/>
                      <a:pt x="45" y="28907"/>
                    </a:cubicBezTo>
                    <a:cubicBezTo>
                      <a:pt x="0" y="30167"/>
                      <a:pt x="346" y="31432"/>
                      <a:pt x="377" y="32681"/>
                    </a:cubicBezTo>
                    <a:cubicBezTo>
                      <a:pt x="392" y="33128"/>
                      <a:pt x="362" y="33575"/>
                      <a:pt x="256" y="34017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54" name="Google Shape;2481;p13">
                <a:extLst>
                  <a:ext uri="{FF2B5EF4-FFF2-40B4-BE49-F238E27FC236}">
                    <a16:creationId xmlns:a16="http://schemas.microsoft.com/office/drawing/2014/main" id="{52BD8DCB-9E14-1E01-135D-BAAF83B9E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0125" y="3715925"/>
                <a:ext cx="506725" cy="440200"/>
              </a:xfrm>
              <a:custGeom>
                <a:avLst/>
                <a:gdLst>
                  <a:gd name="T0" fmla="*/ 20269 w 20269"/>
                  <a:gd name="T1" fmla="*/ 110 h 17608"/>
                  <a:gd name="T2" fmla="*/ 16640 w 20269"/>
                  <a:gd name="T3" fmla="*/ 1451 h 17608"/>
                  <a:gd name="T4" fmla="*/ 15576 w 20269"/>
                  <a:gd name="T5" fmla="*/ 2469 h 17608"/>
                  <a:gd name="T6" fmla="*/ 13824 w 20269"/>
                  <a:gd name="T7" fmla="*/ 2986 h 17608"/>
                  <a:gd name="T8" fmla="*/ 12705 w 20269"/>
                  <a:gd name="T9" fmla="*/ 3428 h 17608"/>
                  <a:gd name="T10" fmla="*/ 10923 w 20269"/>
                  <a:gd name="T11" fmla="*/ 5090 h 17608"/>
                  <a:gd name="T12" fmla="*/ 10682 w 20269"/>
                  <a:gd name="T13" fmla="*/ 5506 h 17608"/>
                  <a:gd name="T14" fmla="*/ 10004 w 20269"/>
                  <a:gd name="T15" fmla="*/ 6741 h 17608"/>
                  <a:gd name="T16" fmla="*/ 8634 w 20269"/>
                  <a:gd name="T17" fmla="*/ 7669 h 17608"/>
                  <a:gd name="T18" fmla="*/ 6722 w 20269"/>
                  <a:gd name="T19" fmla="*/ 9622 h 17608"/>
                  <a:gd name="T20" fmla="*/ 4759 w 20269"/>
                  <a:gd name="T21" fmla="*/ 11911 h 17608"/>
                  <a:gd name="T22" fmla="*/ 3795 w 20269"/>
                  <a:gd name="T23" fmla="*/ 12563 h 17608"/>
                  <a:gd name="T24" fmla="*/ 919 w 20269"/>
                  <a:gd name="T25" fmla="*/ 14501 h 17608"/>
                  <a:gd name="T26" fmla="*/ 242 w 20269"/>
                  <a:gd name="T27" fmla="*/ 15720 h 17608"/>
                  <a:gd name="T28" fmla="*/ 136 w 20269"/>
                  <a:gd name="T29" fmla="*/ 17608 h 17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269" h="17608" fill="none" extrusionOk="0">
                    <a:moveTo>
                      <a:pt x="20269" y="110"/>
                    </a:moveTo>
                    <a:cubicBezTo>
                      <a:pt x="18939" y="0"/>
                      <a:pt x="17573" y="502"/>
                      <a:pt x="16640" y="1451"/>
                    </a:cubicBezTo>
                    <a:cubicBezTo>
                      <a:pt x="16294" y="1802"/>
                      <a:pt x="15997" y="2208"/>
                      <a:pt x="15576" y="2469"/>
                    </a:cubicBezTo>
                    <a:cubicBezTo>
                      <a:pt x="15059" y="2791"/>
                      <a:pt x="14416" y="2836"/>
                      <a:pt x="13824" y="2986"/>
                    </a:cubicBezTo>
                    <a:cubicBezTo>
                      <a:pt x="13433" y="3082"/>
                      <a:pt x="13056" y="3232"/>
                      <a:pt x="12705" y="3428"/>
                    </a:cubicBezTo>
                    <a:cubicBezTo>
                      <a:pt x="11982" y="3820"/>
                      <a:pt x="11360" y="4397"/>
                      <a:pt x="10923" y="5090"/>
                    </a:cubicBezTo>
                    <a:cubicBezTo>
                      <a:pt x="10833" y="5225"/>
                      <a:pt x="10752" y="5361"/>
                      <a:pt x="10682" y="5506"/>
                    </a:cubicBezTo>
                    <a:cubicBezTo>
                      <a:pt x="10471" y="5928"/>
                      <a:pt x="10316" y="6385"/>
                      <a:pt x="10004" y="6741"/>
                    </a:cubicBezTo>
                    <a:cubicBezTo>
                      <a:pt x="9638" y="7158"/>
                      <a:pt x="9101" y="7373"/>
                      <a:pt x="8634" y="7669"/>
                    </a:cubicBezTo>
                    <a:cubicBezTo>
                      <a:pt x="7856" y="8161"/>
                      <a:pt x="7279" y="8879"/>
                      <a:pt x="6722" y="9622"/>
                    </a:cubicBezTo>
                    <a:cubicBezTo>
                      <a:pt x="6114" y="10435"/>
                      <a:pt x="5537" y="11278"/>
                      <a:pt x="4759" y="11911"/>
                    </a:cubicBezTo>
                    <a:cubicBezTo>
                      <a:pt x="4458" y="12157"/>
                      <a:pt x="4132" y="12363"/>
                      <a:pt x="3795" y="12563"/>
                    </a:cubicBezTo>
                    <a:cubicBezTo>
                      <a:pt x="2782" y="13151"/>
                      <a:pt x="1672" y="13612"/>
                      <a:pt x="919" y="14501"/>
                    </a:cubicBezTo>
                    <a:cubicBezTo>
                      <a:pt x="618" y="14857"/>
                      <a:pt x="387" y="15274"/>
                      <a:pt x="242" y="15720"/>
                    </a:cubicBezTo>
                    <a:cubicBezTo>
                      <a:pt x="46" y="16328"/>
                      <a:pt x="1" y="16980"/>
                      <a:pt x="136" y="17608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55" name="Google Shape;2482;p13">
                <a:extLst>
                  <a:ext uri="{FF2B5EF4-FFF2-40B4-BE49-F238E27FC236}">
                    <a16:creationId xmlns:a16="http://schemas.microsoft.com/office/drawing/2014/main" id="{42518523-9E77-AD10-8380-698D38A89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4550" y="3043700"/>
                <a:ext cx="351750" cy="973525"/>
              </a:xfrm>
              <a:custGeom>
                <a:avLst/>
                <a:gdLst>
                  <a:gd name="T0" fmla="*/ 14069 w 14070"/>
                  <a:gd name="T1" fmla="*/ 1 h 38941"/>
                  <a:gd name="T2" fmla="*/ 13567 w 14070"/>
                  <a:gd name="T3" fmla="*/ 21 h 38941"/>
                  <a:gd name="T4" fmla="*/ 9120 w 14070"/>
                  <a:gd name="T5" fmla="*/ 1095 h 38941"/>
                  <a:gd name="T6" fmla="*/ 7258 w 14070"/>
                  <a:gd name="T7" fmla="*/ 2320 h 38941"/>
                  <a:gd name="T8" fmla="*/ 6450 w 14070"/>
                  <a:gd name="T9" fmla="*/ 3785 h 38941"/>
                  <a:gd name="T10" fmla="*/ 5918 w 14070"/>
                  <a:gd name="T11" fmla="*/ 6255 h 38941"/>
                  <a:gd name="T12" fmla="*/ 5386 w 14070"/>
                  <a:gd name="T13" fmla="*/ 8032 h 38941"/>
                  <a:gd name="T14" fmla="*/ 3428 w 14070"/>
                  <a:gd name="T15" fmla="*/ 10687 h 38941"/>
                  <a:gd name="T16" fmla="*/ 2460 w 14070"/>
                  <a:gd name="T17" fmla="*/ 12117 h 38941"/>
                  <a:gd name="T18" fmla="*/ 2304 w 14070"/>
                  <a:gd name="T19" fmla="*/ 12464 h 38941"/>
                  <a:gd name="T20" fmla="*/ 2033 w 14070"/>
                  <a:gd name="T21" fmla="*/ 19425 h 38941"/>
                  <a:gd name="T22" fmla="*/ 1872 w 14070"/>
                  <a:gd name="T23" fmla="*/ 20073 h 38941"/>
                  <a:gd name="T24" fmla="*/ 1205 w 14070"/>
                  <a:gd name="T25" fmla="*/ 21744 h 38941"/>
                  <a:gd name="T26" fmla="*/ 146 w 14070"/>
                  <a:gd name="T27" fmla="*/ 24545 h 38941"/>
                  <a:gd name="T28" fmla="*/ 60 w 14070"/>
                  <a:gd name="T29" fmla="*/ 26593 h 38941"/>
                  <a:gd name="T30" fmla="*/ 833 w 14070"/>
                  <a:gd name="T31" fmla="*/ 32064 h 38941"/>
                  <a:gd name="T32" fmla="*/ 718 w 14070"/>
                  <a:gd name="T33" fmla="*/ 33720 h 38941"/>
                  <a:gd name="T34" fmla="*/ 718 w 14070"/>
                  <a:gd name="T35" fmla="*/ 35678 h 38941"/>
                  <a:gd name="T36" fmla="*/ 2595 w 14070"/>
                  <a:gd name="T37" fmla="*/ 38850 h 38941"/>
                  <a:gd name="T38" fmla="*/ 2711 w 14070"/>
                  <a:gd name="T39" fmla="*/ 38940 h 38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070" h="38941" fill="none" extrusionOk="0">
                    <a:moveTo>
                      <a:pt x="14069" y="1"/>
                    </a:moveTo>
                    <a:cubicBezTo>
                      <a:pt x="13899" y="6"/>
                      <a:pt x="13733" y="11"/>
                      <a:pt x="13567" y="21"/>
                    </a:cubicBezTo>
                    <a:cubicBezTo>
                      <a:pt x="12037" y="121"/>
                      <a:pt x="10526" y="482"/>
                      <a:pt x="9120" y="1095"/>
                    </a:cubicBezTo>
                    <a:cubicBezTo>
                      <a:pt x="8433" y="1391"/>
                      <a:pt x="7755" y="1762"/>
                      <a:pt x="7258" y="2320"/>
                    </a:cubicBezTo>
                    <a:cubicBezTo>
                      <a:pt x="6872" y="2751"/>
                      <a:pt x="6626" y="3253"/>
                      <a:pt x="6450" y="3785"/>
                    </a:cubicBezTo>
                    <a:cubicBezTo>
                      <a:pt x="6189" y="4563"/>
                      <a:pt x="6079" y="5421"/>
                      <a:pt x="5918" y="6255"/>
                    </a:cubicBezTo>
                    <a:cubicBezTo>
                      <a:pt x="5798" y="6872"/>
                      <a:pt x="5647" y="7474"/>
                      <a:pt x="5386" y="8032"/>
                    </a:cubicBezTo>
                    <a:cubicBezTo>
                      <a:pt x="4924" y="9030"/>
                      <a:pt x="4131" y="9833"/>
                      <a:pt x="3428" y="10687"/>
                    </a:cubicBezTo>
                    <a:cubicBezTo>
                      <a:pt x="3057" y="11133"/>
                      <a:pt x="2716" y="11600"/>
                      <a:pt x="2460" y="12117"/>
                    </a:cubicBezTo>
                    <a:cubicBezTo>
                      <a:pt x="2405" y="12228"/>
                      <a:pt x="2349" y="12348"/>
                      <a:pt x="2304" y="12464"/>
                    </a:cubicBezTo>
                    <a:cubicBezTo>
                      <a:pt x="1441" y="14642"/>
                      <a:pt x="2465" y="17126"/>
                      <a:pt x="2033" y="19425"/>
                    </a:cubicBezTo>
                    <a:cubicBezTo>
                      <a:pt x="1988" y="19646"/>
                      <a:pt x="1933" y="19862"/>
                      <a:pt x="1872" y="20073"/>
                    </a:cubicBezTo>
                    <a:cubicBezTo>
                      <a:pt x="1702" y="20645"/>
                      <a:pt x="1461" y="21197"/>
                      <a:pt x="1205" y="21744"/>
                    </a:cubicBezTo>
                    <a:cubicBezTo>
                      <a:pt x="788" y="22658"/>
                      <a:pt x="342" y="23566"/>
                      <a:pt x="146" y="24545"/>
                    </a:cubicBezTo>
                    <a:cubicBezTo>
                      <a:pt x="10" y="25228"/>
                      <a:pt x="0" y="25905"/>
                      <a:pt x="60" y="26593"/>
                    </a:cubicBezTo>
                    <a:cubicBezTo>
                      <a:pt x="211" y="28400"/>
                      <a:pt x="838" y="30227"/>
                      <a:pt x="833" y="32064"/>
                    </a:cubicBezTo>
                    <a:cubicBezTo>
                      <a:pt x="828" y="32616"/>
                      <a:pt x="768" y="33168"/>
                      <a:pt x="718" y="33720"/>
                    </a:cubicBezTo>
                    <a:cubicBezTo>
                      <a:pt x="663" y="34378"/>
                      <a:pt x="623" y="35030"/>
                      <a:pt x="718" y="35678"/>
                    </a:cubicBezTo>
                    <a:cubicBezTo>
                      <a:pt x="894" y="36923"/>
                      <a:pt x="1586" y="38092"/>
                      <a:pt x="2595" y="38850"/>
                    </a:cubicBezTo>
                    <a:cubicBezTo>
                      <a:pt x="2630" y="38885"/>
                      <a:pt x="2671" y="38910"/>
                      <a:pt x="2711" y="3894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56" name="Google Shape;2483;p13">
                <a:extLst>
                  <a:ext uri="{FF2B5EF4-FFF2-40B4-BE49-F238E27FC236}">
                    <a16:creationId xmlns:a16="http://schemas.microsoft.com/office/drawing/2014/main" id="{A2C69E5D-DDE6-60BB-6E90-2E855FD1A0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225" y="3120500"/>
                <a:ext cx="248850" cy="798475"/>
              </a:xfrm>
              <a:custGeom>
                <a:avLst/>
                <a:gdLst>
                  <a:gd name="T0" fmla="*/ 0 w 9954"/>
                  <a:gd name="T1" fmla="*/ 0 h 31939"/>
                  <a:gd name="T2" fmla="*/ 101 w 9954"/>
                  <a:gd name="T3" fmla="*/ 26 h 31939"/>
                  <a:gd name="T4" fmla="*/ 2886 w 9954"/>
                  <a:gd name="T5" fmla="*/ 3253 h 31939"/>
                  <a:gd name="T6" fmla="*/ 3328 w 9954"/>
                  <a:gd name="T7" fmla="*/ 5150 h 31939"/>
                  <a:gd name="T8" fmla="*/ 4001 w 9954"/>
                  <a:gd name="T9" fmla="*/ 7670 h 31939"/>
                  <a:gd name="T10" fmla="*/ 4528 w 9954"/>
                  <a:gd name="T11" fmla="*/ 8779 h 31939"/>
                  <a:gd name="T12" fmla="*/ 5215 w 9954"/>
                  <a:gd name="T13" fmla="*/ 10360 h 31939"/>
                  <a:gd name="T14" fmla="*/ 5652 w 9954"/>
                  <a:gd name="T15" fmla="*/ 17628 h 31939"/>
                  <a:gd name="T16" fmla="*/ 5722 w 9954"/>
                  <a:gd name="T17" fmla="*/ 17809 h 31939"/>
                  <a:gd name="T18" fmla="*/ 6731 w 9954"/>
                  <a:gd name="T19" fmla="*/ 19681 h 31939"/>
                  <a:gd name="T20" fmla="*/ 7248 w 9954"/>
                  <a:gd name="T21" fmla="*/ 21071 h 31939"/>
                  <a:gd name="T22" fmla="*/ 7770 w 9954"/>
                  <a:gd name="T23" fmla="*/ 26020 h 31939"/>
                  <a:gd name="T24" fmla="*/ 9944 w 9954"/>
                  <a:gd name="T25" fmla="*/ 31928 h 31939"/>
                  <a:gd name="T26" fmla="*/ 9954 w 9954"/>
                  <a:gd name="T27" fmla="*/ 31938 h 319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954" h="31939" fill="none" extrusionOk="0">
                    <a:moveTo>
                      <a:pt x="0" y="0"/>
                    </a:moveTo>
                    <a:cubicBezTo>
                      <a:pt x="35" y="5"/>
                      <a:pt x="66" y="16"/>
                      <a:pt x="101" y="26"/>
                    </a:cubicBezTo>
                    <a:cubicBezTo>
                      <a:pt x="1526" y="402"/>
                      <a:pt x="2450" y="1832"/>
                      <a:pt x="2886" y="3253"/>
                    </a:cubicBezTo>
                    <a:cubicBezTo>
                      <a:pt x="3077" y="3875"/>
                      <a:pt x="3203" y="4513"/>
                      <a:pt x="3328" y="5150"/>
                    </a:cubicBezTo>
                    <a:cubicBezTo>
                      <a:pt x="3499" y="6009"/>
                      <a:pt x="3669" y="6862"/>
                      <a:pt x="4001" y="7670"/>
                    </a:cubicBezTo>
                    <a:cubicBezTo>
                      <a:pt x="4151" y="8051"/>
                      <a:pt x="4342" y="8413"/>
                      <a:pt x="4528" y="8779"/>
                    </a:cubicBezTo>
                    <a:cubicBezTo>
                      <a:pt x="4789" y="9296"/>
                      <a:pt x="5055" y="9808"/>
                      <a:pt x="5215" y="10360"/>
                    </a:cubicBezTo>
                    <a:cubicBezTo>
                      <a:pt x="5918" y="12704"/>
                      <a:pt x="4779" y="15344"/>
                      <a:pt x="5652" y="17628"/>
                    </a:cubicBezTo>
                    <a:cubicBezTo>
                      <a:pt x="5672" y="17688"/>
                      <a:pt x="5697" y="17749"/>
                      <a:pt x="5722" y="17809"/>
                    </a:cubicBezTo>
                    <a:cubicBezTo>
                      <a:pt x="6003" y="18456"/>
                      <a:pt x="6420" y="19044"/>
                      <a:pt x="6731" y="19681"/>
                    </a:cubicBezTo>
                    <a:cubicBezTo>
                      <a:pt x="6952" y="20128"/>
                      <a:pt x="7118" y="20595"/>
                      <a:pt x="7248" y="21071"/>
                    </a:cubicBezTo>
                    <a:cubicBezTo>
                      <a:pt x="7675" y="22653"/>
                      <a:pt x="7665" y="24364"/>
                      <a:pt x="7770" y="26020"/>
                    </a:cubicBezTo>
                    <a:cubicBezTo>
                      <a:pt x="7911" y="28169"/>
                      <a:pt x="8347" y="30488"/>
                      <a:pt x="9944" y="31928"/>
                    </a:cubicBezTo>
                    <a:cubicBezTo>
                      <a:pt x="9949" y="31933"/>
                      <a:pt x="9949" y="31933"/>
                      <a:pt x="9954" y="31938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57" name="Google Shape;2484;p13">
                <a:extLst>
                  <a:ext uri="{FF2B5EF4-FFF2-40B4-BE49-F238E27FC236}">
                    <a16:creationId xmlns:a16="http://schemas.microsoft.com/office/drawing/2014/main" id="{507689AA-562C-7632-9BE5-8AC7BD6A3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000" y="3490300"/>
                <a:ext cx="342850" cy="644500"/>
              </a:xfrm>
              <a:custGeom>
                <a:avLst/>
                <a:gdLst>
                  <a:gd name="T0" fmla="*/ 1 w 13714"/>
                  <a:gd name="T1" fmla="*/ 0 h 25780"/>
                  <a:gd name="T2" fmla="*/ 6014 w 13714"/>
                  <a:gd name="T3" fmla="*/ 5848 h 25780"/>
                  <a:gd name="T4" fmla="*/ 6832 w 13714"/>
                  <a:gd name="T5" fmla="*/ 8864 h 25780"/>
                  <a:gd name="T6" fmla="*/ 7269 w 13714"/>
                  <a:gd name="T7" fmla="*/ 9853 h 25780"/>
                  <a:gd name="T8" fmla="*/ 8794 w 13714"/>
                  <a:gd name="T9" fmla="*/ 12097 h 25780"/>
                  <a:gd name="T10" fmla="*/ 9532 w 13714"/>
                  <a:gd name="T11" fmla="*/ 15304 h 25780"/>
                  <a:gd name="T12" fmla="*/ 10094 w 13714"/>
                  <a:gd name="T13" fmla="*/ 19169 h 25780"/>
                  <a:gd name="T14" fmla="*/ 11977 w 13714"/>
                  <a:gd name="T15" fmla="*/ 22557 h 25780"/>
                  <a:gd name="T16" fmla="*/ 12132 w 13714"/>
                  <a:gd name="T17" fmla="*/ 22908 h 25780"/>
                  <a:gd name="T18" fmla="*/ 12815 w 13714"/>
                  <a:gd name="T19" fmla="*/ 24745 h 25780"/>
                  <a:gd name="T20" fmla="*/ 13713 w 13714"/>
                  <a:gd name="T21" fmla="*/ 25779 h 257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714" h="25780" fill="none" extrusionOk="0">
                    <a:moveTo>
                      <a:pt x="1" y="0"/>
                    </a:moveTo>
                    <a:cubicBezTo>
                      <a:pt x="2791" y="823"/>
                      <a:pt x="5110" y="3082"/>
                      <a:pt x="6014" y="5848"/>
                    </a:cubicBezTo>
                    <a:cubicBezTo>
                      <a:pt x="6335" y="6837"/>
                      <a:pt x="6491" y="7886"/>
                      <a:pt x="6832" y="8864"/>
                    </a:cubicBezTo>
                    <a:cubicBezTo>
                      <a:pt x="6952" y="9206"/>
                      <a:pt x="7088" y="9537"/>
                      <a:pt x="7269" y="9853"/>
                    </a:cubicBezTo>
                    <a:cubicBezTo>
                      <a:pt x="7710" y="10641"/>
                      <a:pt x="8368" y="11299"/>
                      <a:pt x="8794" y="12097"/>
                    </a:cubicBezTo>
                    <a:cubicBezTo>
                      <a:pt x="9321" y="13081"/>
                      <a:pt x="9452" y="14180"/>
                      <a:pt x="9532" y="15304"/>
                    </a:cubicBezTo>
                    <a:cubicBezTo>
                      <a:pt x="9628" y="16614"/>
                      <a:pt x="9638" y="17954"/>
                      <a:pt x="10094" y="19169"/>
                    </a:cubicBezTo>
                    <a:cubicBezTo>
                      <a:pt x="10551" y="20379"/>
                      <a:pt x="11425" y="21393"/>
                      <a:pt x="11977" y="22557"/>
                    </a:cubicBezTo>
                    <a:cubicBezTo>
                      <a:pt x="12032" y="22672"/>
                      <a:pt x="12082" y="22788"/>
                      <a:pt x="12132" y="22908"/>
                    </a:cubicBezTo>
                    <a:cubicBezTo>
                      <a:pt x="12368" y="23501"/>
                      <a:pt x="12534" y="24173"/>
                      <a:pt x="12815" y="24745"/>
                    </a:cubicBezTo>
                    <a:cubicBezTo>
                      <a:pt x="13026" y="25172"/>
                      <a:pt x="13297" y="25543"/>
                      <a:pt x="13713" y="2577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58" name="Google Shape;2485;p13">
                <a:extLst>
                  <a:ext uri="{FF2B5EF4-FFF2-40B4-BE49-F238E27FC236}">
                    <a16:creationId xmlns:a16="http://schemas.microsoft.com/office/drawing/2014/main" id="{961B7364-E630-F578-134D-A283095F4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925" y="4108925"/>
                <a:ext cx="624575" cy="25"/>
              </a:xfrm>
              <a:custGeom>
                <a:avLst/>
                <a:gdLst>
                  <a:gd name="T0" fmla="*/ 24982 w 24983"/>
                  <a:gd name="T1" fmla="*/ 0 h 1"/>
                  <a:gd name="T2" fmla="*/ 24836 w 24983"/>
                  <a:gd name="T3" fmla="*/ 0 h 1"/>
                  <a:gd name="T4" fmla="*/ 22959 w 24983"/>
                  <a:gd name="T5" fmla="*/ 0 h 1"/>
                  <a:gd name="T6" fmla="*/ 20490 w 24983"/>
                  <a:gd name="T7" fmla="*/ 0 h 1"/>
                  <a:gd name="T8" fmla="*/ 19074 w 24983"/>
                  <a:gd name="T9" fmla="*/ 0 h 1"/>
                  <a:gd name="T10" fmla="*/ 17328 w 24983"/>
                  <a:gd name="T11" fmla="*/ 0 h 1"/>
                  <a:gd name="T12" fmla="*/ 15827 w 24983"/>
                  <a:gd name="T13" fmla="*/ 0 h 1"/>
                  <a:gd name="T14" fmla="*/ 12253 w 24983"/>
                  <a:gd name="T15" fmla="*/ 0 h 1"/>
                  <a:gd name="T16" fmla="*/ 8970 w 24983"/>
                  <a:gd name="T17" fmla="*/ 0 h 1"/>
                  <a:gd name="T18" fmla="*/ 7018 w 24983"/>
                  <a:gd name="T19" fmla="*/ 0 h 1"/>
                  <a:gd name="T20" fmla="*/ 2927 w 24983"/>
                  <a:gd name="T21" fmla="*/ 0 h 1"/>
                  <a:gd name="T22" fmla="*/ 1 w 24983"/>
                  <a:gd name="T2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983" h="1" fill="none" extrusionOk="0">
                    <a:moveTo>
                      <a:pt x="24982" y="0"/>
                    </a:moveTo>
                    <a:lnTo>
                      <a:pt x="24836" y="0"/>
                    </a:lnTo>
                    <a:lnTo>
                      <a:pt x="22959" y="0"/>
                    </a:lnTo>
                    <a:lnTo>
                      <a:pt x="20490" y="0"/>
                    </a:lnTo>
                    <a:lnTo>
                      <a:pt x="19074" y="0"/>
                    </a:lnTo>
                    <a:lnTo>
                      <a:pt x="17328" y="0"/>
                    </a:lnTo>
                    <a:lnTo>
                      <a:pt x="15827" y="0"/>
                    </a:lnTo>
                    <a:lnTo>
                      <a:pt x="12253" y="0"/>
                    </a:lnTo>
                    <a:lnTo>
                      <a:pt x="8970" y="0"/>
                    </a:lnTo>
                    <a:lnTo>
                      <a:pt x="7018" y="0"/>
                    </a:lnTo>
                    <a:lnTo>
                      <a:pt x="2927" y="0"/>
                    </a:lnTo>
                    <a:lnTo>
                      <a:pt x="1" y="0"/>
                    </a:ln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59" name="Google Shape;2486;p13">
                <a:extLst>
                  <a:ext uri="{FF2B5EF4-FFF2-40B4-BE49-F238E27FC236}">
                    <a16:creationId xmlns:a16="http://schemas.microsoft.com/office/drawing/2014/main" id="{3306E6BE-77AC-AB10-C90E-8C48DC1CE6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9100" y="3084725"/>
                <a:ext cx="116725" cy="54125"/>
              </a:xfrm>
              <a:custGeom>
                <a:avLst/>
                <a:gdLst>
                  <a:gd name="T0" fmla="*/ 1 w 4669"/>
                  <a:gd name="T1" fmla="*/ 1 h 2165"/>
                  <a:gd name="T2" fmla="*/ 31 w 4669"/>
                  <a:gd name="T3" fmla="*/ 121 h 2165"/>
                  <a:gd name="T4" fmla="*/ 608 w 4669"/>
                  <a:gd name="T5" fmla="*/ 2164 h 2165"/>
                  <a:gd name="T6" fmla="*/ 668 w 4669"/>
                  <a:gd name="T7" fmla="*/ 2144 h 2165"/>
                  <a:gd name="T8" fmla="*/ 3564 w 4669"/>
                  <a:gd name="T9" fmla="*/ 1231 h 2165"/>
                  <a:gd name="T10" fmla="*/ 4658 w 4669"/>
                  <a:gd name="T11" fmla="*/ 924 h 2165"/>
                  <a:gd name="T12" fmla="*/ 4668 w 4669"/>
                  <a:gd name="T13" fmla="*/ 919 h 2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69" h="2165" fill="none" extrusionOk="0">
                    <a:moveTo>
                      <a:pt x="1" y="1"/>
                    </a:moveTo>
                    <a:cubicBezTo>
                      <a:pt x="11" y="41"/>
                      <a:pt x="21" y="81"/>
                      <a:pt x="31" y="121"/>
                    </a:cubicBezTo>
                    <a:cubicBezTo>
                      <a:pt x="181" y="814"/>
                      <a:pt x="377" y="1497"/>
                      <a:pt x="608" y="2164"/>
                    </a:cubicBezTo>
                    <a:cubicBezTo>
                      <a:pt x="628" y="2159"/>
                      <a:pt x="648" y="2154"/>
                      <a:pt x="668" y="2144"/>
                    </a:cubicBezTo>
                    <a:cubicBezTo>
                      <a:pt x="1612" y="1838"/>
                      <a:pt x="2596" y="1517"/>
                      <a:pt x="3564" y="1231"/>
                    </a:cubicBezTo>
                    <a:cubicBezTo>
                      <a:pt x="3931" y="1120"/>
                      <a:pt x="4297" y="1020"/>
                      <a:pt x="4658" y="924"/>
                    </a:cubicBezTo>
                    <a:cubicBezTo>
                      <a:pt x="4663" y="919"/>
                      <a:pt x="4663" y="919"/>
                      <a:pt x="4668" y="91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60" name="Google Shape;2487;p13">
                <a:extLst>
                  <a:ext uri="{FF2B5EF4-FFF2-40B4-BE49-F238E27FC236}">
                    <a16:creationId xmlns:a16="http://schemas.microsoft.com/office/drawing/2014/main" id="{415D2CE3-FD10-8B71-1C75-E9B93143B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3125" y="3124650"/>
                <a:ext cx="126000" cy="76425"/>
              </a:xfrm>
              <a:custGeom>
                <a:avLst/>
                <a:gdLst>
                  <a:gd name="T0" fmla="*/ 1 w 5040"/>
                  <a:gd name="T1" fmla="*/ 0 h 3057"/>
                  <a:gd name="T2" fmla="*/ 6 w 5040"/>
                  <a:gd name="T3" fmla="*/ 20 h 3057"/>
                  <a:gd name="T4" fmla="*/ 1175 w 5040"/>
                  <a:gd name="T5" fmla="*/ 3017 h 3057"/>
                  <a:gd name="T6" fmla="*/ 1190 w 5040"/>
                  <a:gd name="T7" fmla="*/ 3057 h 3057"/>
                  <a:gd name="T8" fmla="*/ 1737 w 5040"/>
                  <a:gd name="T9" fmla="*/ 2781 h 3057"/>
                  <a:gd name="T10" fmla="*/ 2520 w 5040"/>
                  <a:gd name="T11" fmla="*/ 2434 h 3057"/>
                  <a:gd name="T12" fmla="*/ 4031 w 5040"/>
                  <a:gd name="T13" fmla="*/ 1777 h 3057"/>
                  <a:gd name="T14" fmla="*/ 4935 w 5040"/>
                  <a:gd name="T15" fmla="*/ 1385 h 3057"/>
                  <a:gd name="T16" fmla="*/ 5040 w 5040"/>
                  <a:gd name="T17" fmla="*/ 1340 h 3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40" h="3057" fill="none" extrusionOk="0">
                    <a:moveTo>
                      <a:pt x="1" y="0"/>
                    </a:moveTo>
                    <a:cubicBezTo>
                      <a:pt x="1" y="10"/>
                      <a:pt x="6" y="15"/>
                      <a:pt x="6" y="20"/>
                    </a:cubicBezTo>
                    <a:cubicBezTo>
                      <a:pt x="267" y="1064"/>
                      <a:pt x="663" y="2073"/>
                      <a:pt x="1175" y="3017"/>
                    </a:cubicBezTo>
                    <a:cubicBezTo>
                      <a:pt x="1180" y="3032"/>
                      <a:pt x="1185" y="3042"/>
                      <a:pt x="1190" y="3057"/>
                    </a:cubicBezTo>
                    <a:cubicBezTo>
                      <a:pt x="1290" y="2901"/>
                      <a:pt x="1572" y="2856"/>
                      <a:pt x="1737" y="2781"/>
                    </a:cubicBezTo>
                    <a:cubicBezTo>
                      <a:pt x="1998" y="2665"/>
                      <a:pt x="2259" y="2550"/>
                      <a:pt x="2520" y="2434"/>
                    </a:cubicBezTo>
                    <a:cubicBezTo>
                      <a:pt x="3022" y="2214"/>
                      <a:pt x="3529" y="1998"/>
                      <a:pt x="4031" y="1777"/>
                    </a:cubicBezTo>
                    <a:cubicBezTo>
                      <a:pt x="4332" y="1646"/>
                      <a:pt x="4633" y="1516"/>
                      <a:pt x="4935" y="1385"/>
                    </a:cubicBezTo>
                    <a:cubicBezTo>
                      <a:pt x="4970" y="1365"/>
                      <a:pt x="5005" y="1355"/>
                      <a:pt x="5040" y="134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61" name="Google Shape;2488;p13">
                <a:extLst>
                  <a:ext uri="{FF2B5EF4-FFF2-40B4-BE49-F238E27FC236}">
                    <a16:creationId xmlns:a16="http://schemas.microsoft.com/office/drawing/2014/main" id="{91E59180-BC6A-59B2-BDC4-83662DD6B1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7700" y="3257275"/>
                <a:ext cx="109575" cy="54100"/>
              </a:xfrm>
              <a:custGeom>
                <a:avLst/>
                <a:gdLst>
                  <a:gd name="T0" fmla="*/ 1 w 4383"/>
                  <a:gd name="T1" fmla="*/ 0 h 2164"/>
                  <a:gd name="T2" fmla="*/ 1 w 4383"/>
                  <a:gd name="T3" fmla="*/ 21 h 2164"/>
                  <a:gd name="T4" fmla="*/ 422 w 4383"/>
                  <a:gd name="T5" fmla="*/ 2164 h 2164"/>
                  <a:gd name="T6" fmla="*/ 502 w 4383"/>
                  <a:gd name="T7" fmla="*/ 2144 h 2164"/>
                  <a:gd name="T8" fmla="*/ 4302 w 4383"/>
                  <a:gd name="T9" fmla="*/ 1065 h 2164"/>
                  <a:gd name="T10" fmla="*/ 4382 w 4383"/>
                  <a:gd name="T11" fmla="*/ 1039 h 2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83" h="2164" fill="none" extrusionOk="0">
                    <a:moveTo>
                      <a:pt x="1" y="0"/>
                    </a:moveTo>
                    <a:cubicBezTo>
                      <a:pt x="1" y="11"/>
                      <a:pt x="1" y="16"/>
                      <a:pt x="1" y="21"/>
                    </a:cubicBezTo>
                    <a:cubicBezTo>
                      <a:pt x="101" y="743"/>
                      <a:pt x="241" y="1461"/>
                      <a:pt x="422" y="2164"/>
                    </a:cubicBezTo>
                    <a:cubicBezTo>
                      <a:pt x="447" y="2159"/>
                      <a:pt x="477" y="2149"/>
                      <a:pt x="502" y="2144"/>
                    </a:cubicBezTo>
                    <a:cubicBezTo>
                      <a:pt x="1752" y="1777"/>
                      <a:pt x="3052" y="1431"/>
                      <a:pt x="4302" y="1065"/>
                    </a:cubicBezTo>
                    <a:cubicBezTo>
                      <a:pt x="4332" y="1055"/>
                      <a:pt x="4357" y="1050"/>
                      <a:pt x="4382" y="103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62" name="Google Shape;2489;p13">
                <a:extLst>
                  <a:ext uri="{FF2B5EF4-FFF2-40B4-BE49-F238E27FC236}">
                    <a16:creationId xmlns:a16="http://schemas.microsoft.com/office/drawing/2014/main" id="{A4C36E2A-9FCB-AF07-EEB4-A8A5855B3F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725" y="3297300"/>
                <a:ext cx="102800" cy="49350"/>
              </a:xfrm>
              <a:custGeom>
                <a:avLst/>
                <a:gdLst>
                  <a:gd name="T0" fmla="*/ 1 w 4112"/>
                  <a:gd name="T1" fmla="*/ 1 h 1974"/>
                  <a:gd name="T2" fmla="*/ 1 w 4112"/>
                  <a:gd name="T3" fmla="*/ 6 h 1974"/>
                  <a:gd name="T4" fmla="*/ 563 w 4112"/>
                  <a:gd name="T5" fmla="*/ 1973 h 1974"/>
                  <a:gd name="T6" fmla="*/ 573 w 4112"/>
                  <a:gd name="T7" fmla="*/ 1973 h 1974"/>
                  <a:gd name="T8" fmla="*/ 1471 w 4112"/>
                  <a:gd name="T9" fmla="*/ 1697 h 1974"/>
                  <a:gd name="T10" fmla="*/ 4071 w 4112"/>
                  <a:gd name="T11" fmla="*/ 969 h 1974"/>
                  <a:gd name="T12" fmla="*/ 4111 w 4112"/>
                  <a:gd name="T13" fmla="*/ 959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12" h="1974" fill="none" extrusionOk="0">
                    <a:moveTo>
                      <a:pt x="1" y="1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86" y="663"/>
                      <a:pt x="377" y="1321"/>
                      <a:pt x="563" y="1973"/>
                    </a:cubicBezTo>
                    <a:cubicBezTo>
                      <a:pt x="568" y="1973"/>
                      <a:pt x="573" y="1973"/>
                      <a:pt x="573" y="1973"/>
                    </a:cubicBezTo>
                    <a:cubicBezTo>
                      <a:pt x="829" y="1818"/>
                      <a:pt x="1185" y="1777"/>
                      <a:pt x="1471" y="1697"/>
                    </a:cubicBezTo>
                    <a:cubicBezTo>
                      <a:pt x="2340" y="1456"/>
                      <a:pt x="3208" y="1215"/>
                      <a:pt x="4071" y="969"/>
                    </a:cubicBezTo>
                    <a:cubicBezTo>
                      <a:pt x="4086" y="964"/>
                      <a:pt x="4096" y="964"/>
                      <a:pt x="4111" y="95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63" name="Google Shape;2490;p13">
                <a:extLst>
                  <a:ext uri="{FF2B5EF4-FFF2-40B4-BE49-F238E27FC236}">
                    <a16:creationId xmlns:a16="http://schemas.microsoft.com/office/drawing/2014/main" id="{B371F215-55A8-D208-AD57-42A4944B1A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1100" y="3081100"/>
                <a:ext cx="77950" cy="170175"/>
              </a:xfrm>
              <a:custGeom>
                <a:avLst/>
                <a:gdLst>
                  <a:gd name="T0" fmla="*/ 3117 w 3118"/>
                  <a:gd name="T1" fmla="*/ 0 h 6807"/>
                  <a:gd name="T2" fmla="*/ 2284 w 3118"/>
                  <a:gd name="T3" fmla="*/ 1376 h 6807"/>
                  <a:gd name="T4" fmla="*/ 1988 w 3118"/>
                  <a:gd name="T5" fmla="*/ 2344 h 6807"/>
                  <a:gd name="T6" fmla="*/ 1712 w 3118"/>
                  <a:gd name="T7" fmla="*/ 3519 h 6807"/>
                  <a:gd name="T8" fmla="*/ 1280 w 3118"/>
                  <a:gd name="T9" fmla="*/ 4874 h 6807"/>
                  <a:gd name="T10" fmla="*/ 0 w 3118"/>
                  <a:gd name="T11" fmla="*/ 6807 h 68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18" h="6807" fill="none" extrusionOk="0">
                    <a:moveTo>
                      <a:pt x="3117" y="0"/>
                    </a:moveTo>
                    <a:cubicBezTo>
                      <a:pt x="2741" y="392"/>
                      <a:pt x="2480" y="869"/>
                      <a:pt x="2284" y="1376"/>
                    </a:cubicBezTo>
                    <a:cubicBezTo>
                      <a:pt x="2169" y="1692"/>
                      <a:pt x="2068" y="2018"/>
                      <a:pt x="1988" y="2344"/>
                    </a:cubicBezTo>
                    <a:cubicBezTo>
                      <a:pt x="1893" y="2736"/>
                      <a:pt x="1807" y="3127"/>
                      <a:pt x="1712" y="3519"/>
                    </a:cubicBezTo>
                    <a:cubicBezTo>
                      <a:pt x="1602" y="3981"/>
                      <a:pt x="1471" y="4437"/>
                      <a:pt x="1280" y="4874"/>
                    </a:cubicBezTo>
                    <a:cubicBezTo>
                      <a:pt x="964" y="5582"/>
                      <a:pt x="497" y="6209"/>
                      <a:pt x="0" y="6807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64" name="Google Shape;2491;p13">
                <a:extLst>
                  <a:ext uri="{FF2B5EF4-FFF2-40B4-BE49-F238E27FC236}">
                    <a16:creationId xmlns:a16="http://schemas.microsoft.com/office/drawing/2014/main" id="{83718311-D0EE-500E-68F7-D717A09C98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7350" y="3459425"/>
                <a:ext cx="168925" cy="87625"/>
              </a:xfrm>
              <a:custGeom>
                <a:avLst/>
                <a:gdLst>
                  <a:gd name="T0" fmla="*/ 1 w 6757"/>
                  <a:gd name="T1" fmla="*/ 1 h 3505"/>
                  <a:gd name="T2" fmla="*/ 46 w 6757"/>
                  <a:gd name="T3" fmla="*/ 66 h 3505"/>
                  <a:gd name="T4" fmla="*/ 2560 w 6757"/>
                  <a:gd name="T5" fmla="*/ 3444 h 3505"/>
                  <a:gd name="T6" fmla="*/ 2611 w 6757"/>
                  <a:gd name="T7" fmla="*/ 3504 h 3505"/>
                  <a:gd name="T8" fmla="*/ 5286 w 6757"/>
                  <a:gd name="T9" fmla="*/ 1501 h 3505"/>
                  <a:gd name="T10" fmla="*/ 6727 w 6757"/>
                  <a:gd name="T11" fmla="*/ 457 h 3505"/>
                  <a:gd name="T12" fmla="*/ 6757 w 6757"/>
                  <a:gd name="T13" fmla="*/ 442 h 3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57" h="3505" fill="none" extrusionOk="0">
                    <a:moveTo>
                      <a:pt x="1" y="1"/>
                    </a:moveTo>
                    <a:cubicBezTo>
                      <a:pt x="16" y="26"/>
                      <a:pt x="31" y="46"/>
                      <a:pt x="46" y="66"/>
                    </a:cubicBezTo>
                    <a:cubicBezTo>
                      <a:pt x="809" y="1245"/>
                      <a:pt x="1647" y="2375"/>
                      <a:pt x="2560" y="3444"/>
                    </a:cubicBezTo>
                    <a:cubicBezTo>
                      <a:pt x="2576" y="3464"/>
                      <a:pt x="2596" y="3484"/>
                      <a:pt x="2611" y="3504"/>
                    </a:cubicBezTo>
                    <a:cubicBezTo>
                      <a:pt x="3504" y="2847"/>
                      <a:pt x="4387" y="2169"/>
                      <a:pt x="5286" y="1501"/>
                    </a:cubicBezTo>
                    <a:cubicBezTo>
                      <a:pt x="5763" y="1150"/>
                      <a:pt x="6240" y="799"/>
                      <a:pt x="6727" y="457"/>
                    </a:cubicBezTo>
                    <a:cubicBezTo>
                      <a:pt x="6737" y="452"/>
                      <a:pt x="6747" y="447"/>
                      <a:pt x="6757" y="442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65" name="Google Shape;2492;p13">
                <a:extLst>
                  <a:ext uri="{FF2B5EF4-FFF2-40B4-BE49-F238E27FC236}">
                    <a16:creationId xmlns:a16="http://schemas.microsoft.com/office/drawing/2014/main" id="{085E493D-A50B-263A-4DDC-74D601D61C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5975" y="3506100"/>
                <a:ext cx="164775" cy="84100"/>
              </a:xfrm>
              <a:custGeom>
                <a:avLst/>
                <a:gdLst>
                  <a:gd name="T0" fmla="*/ 0 w 6591"/>
                  <a:gd name="T1" fmla="*/ 909 h 3364"/>
                  <a:gd name="T2" fmla="*/ 20 w 6591"/>
                  <a:gd name="T3" fmla="*/ 934 h 3364"/>
                  <a:gd name="T4" fmla="*/ 1943 w 6591"/>
                  <a:gd name="T5" fmla="*/ 3248 h 3364"/>
                  <a:gd name="T6" fmla="*/ 1948 w 6591"/>
                  <a:gd name="T7" fmla="*/ 3248 h 3364"/>
                  <a:gd name="T8" fmla="*/ 4181 w 6591"/>
                  <a:gd name="T9" fmla="*/ 1883 h 3364"/>
                  <a:gd name="T10" fmla="*/ 4673 w 6591"/>
                  <a:gd name="T11" fmla="*/ 1491 h 3364"/>
                  <a:gd name="T12" fmla="*/ 6591 w 6591"/>
                  <a:gd name="T13" fmla="*/ 1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91" h="3364" fill="none" extrusionOk="0">
                    <a:moveTo>
                      <a:pt x="0" y="909"/>
                    </a:moveTo>
                    <a:cubicBezTo>
                      <a:pt x="10" y="919"/>
                      <a:pt x="10" y="924"/>
                      <a:pt x="20" y="934"/>
                    </a:cubicBezTo>
                    <a:cubicBezTo>
                      <a:pt x="608" y="1747"/>
                      <a:pt x="1250" y="2520"/>
                      <a:pt x="1943" y="3248"/>
                    </a:cubicBezTo>
                    <a:cubicBezTo>
                      <a:pt x="1948" y="3248"/>
                      <a:pt x="1948" y="3248"/>
                      <a:pt x="1948" y="3248"/>
                    </a:cubicBezTo>
                    <a:cubicBezTo>
                      <a:pt x="2103" y="3364"/>
                      <a:pt x="3961" y="2064"/>
                      <a:pt x="4181" y="1883"/>
                    </a:cubicBezTo>
                    <a:cubicBezTo>
                      <a:pt x="4342" y="1752"/>
                      <a:pt x="4508" y="1617"/>
                      <a:pt x="4673" y="1491"/>
                    </a:cubicBezTo>
                    <a:cubicBezTo>
                      <a:pt x="5311" y="990"/>
                      <a:pt x="5963" y="513"/>
                      <a:pt x="6591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66" name="Google Shape;2493;p13">
                <a:extLst>
                  <a:ext uri="{FF2B5EF4-FFF2-40B4-BE49-F238E27FC236}">
                    <a16:creationId xmlns:a16="http://schemas.microsoft.com/office/drawing/2014/main" id="{89D2FEE5-F8E3-E360-F91F-FAA741E7F5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050" y="3622050"/>
                <a:ext cx="169300" cy="86475"/>
              </a:xfrm>
              <a:custGeom>
                <a:avLst/>
                <a:gdLst>
                  <a:gd name="T0" fmla="*/ 0 w 6772"/>
                  <a:gd name="T1" fmla="*/ 417 h 3459"/>
                  <a:gd name="T2" fmla="*/ 10 w 6772"/>
                  <a:gd name="T3" fmla="*/ 427 h 3459"/>
                  <a:gd name="T4" fmla="*/ 2640 w 6772"/>
                  <a:gd name="T5" fmla="*/ 3459 h 3459"/>
                  <a:gd name="T6" fmla="*/ 2646 w 6772"/>
                  <a:gd name="T7" fmla="*/ 3459 h 3459"/>
                  <a:gd name="T8" fmla="*/ 5607 w 6772"/>
                  <a:gd name="T9" fmla="*/ 969 h 3459"/>
                  <a:gd name="T10" fmla="*/ 6771 w 6772"/>
                  <a:gd name="T11" fmla="*/ 1 h 3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72" h="3459" fill="none" extrusionOk="0">
                    <a:moveTo>
                      <a:pt x="0" y="417"/>
                    </a:moveTo>
                    <a:cubicBezTo>
                      <a:pt x="5" y="417"/>
                      <a:pt x="10" y="427"/>
                      <a:pt x="10" y="427"/>
                    </a:cubicBezTo>
                    <a:cubicBezTo>
                      <a:pt x="823" y="1491"/>
                      <a:pt x="1707" y="2500"/>
                      <a:pt x="2640" y="3459"/>
                    </a:cubicBezTo>
                    <a:lnTo>
                      <a:pt x="2646" y="3459"/>
                    </a:lnTo>
                    <a:cubicBezTo>
                      <a:pt x="3624" y="2651"/>
                      <a:pt x="4618" y="1802"/>
                      <a:pt x="5607" y="969"/>
                    </a:cubicBezTo>
                    <a:cubicBezTo>
                      <a:pt x="5998" y="643"/>
                      <a:pt x="6385" y="317"/>
                      <a:pt x="6771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67" name="Google Shape;2494;p13">
                <a:extLst>
                  <a:ext uri="{FF2B5EF4-FFF2-40B4-BE49-F238E27FC236}">
                    <a16:creationId xmlns:a16="http://schemas.microsoft.com/office/drawing/2014/main" id="{CD06B41E-647E-9799-5FFF-755725AEC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9325" y="3427300"/>
                <a:ext cx="48350" cy="308725"/>
              </a:xfrm>
              <a:custGeom>
                <a:avLst/>
                <a:gdLst>
                  <a:gd name="T0" fmla="*/ 1627 w 1934"/>
                  <a:gd name="T1" fmla="*/ 1 h 12349"/>
                  <a:gd name="T2" fmla="*/ 1607 w 1934"/>
                  <a:gd name="T3" fmla="*/ 2786 h 12349"/>
                  <a:gd name="T4" fmla="*/ 1281 w 1934"/>
                  <a:gd name="T5" fmla="*/ 3785 h 12349"/>
                  <a:gd name="T6" fmla="*/ 939 w 1934"/>
                  <a:gd name="T7" fmla="*/ 4643 h 12349"/>
                  <a:gd name="T8" fmla="*/ 61 w 1934"/>
                  <a:gd name="T9" fmla="*/ 7449 h 12349"/>
                  <a:gd name="T10" fmla="*/ 36 w 1934"/>
                  <a:gd name="T11" fmla="*/ 8759 h 12349"/>
                  <a:gd name="T12" fmla="*/ 909 w 1934"/>
                  <a:gd name="T13" fmla="*/ 12348 h 12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34" h="12349" fill="none" extrusionOk="0">
                    <a:moveTo>
                      <a:pt x="1627" y="1"/>
                    </a:moveTo>
                    <a:cubicBezTo>
                      <a:pt x="1933" y="894"/>
                      <a:pt x="1853" y="1863"/>
                      <a:pt x="1607" y="2786"/>
                    </a:cubicBezTo>
                    <a:cubicBezTo>
                      <a:pt x="1517" y="3128"/>
                      <a:pt x="1401" y="3459"/>
                      <a:pt x="1281" y="3785"/>
                    </a:cubicBezTo>
                    <a:cubicBezTo>
                      <a:pt x="1175" y="4071"/>
                      <a:pt x="1060" y="4357"/>
                      <a:pt x="939" y="4643"/>
                    </a:cubicBezTo>
                    <a:cubicBezTo>
                      <a:pt x="568" y="5557"/>
                      <a:pt x="186" y="6476"/>
                      <a:pt x="61" y="7449"/>
                    </a:cubicBezTo>
                    <a:cubicBezTo>
                      <a:pt x="6" y="7891"/>
                      <a:pt x="1" y="8323"/>
                      <a:pt x="36" y="8759"/>
                    </a:cubicBezTo>
                    <a:cubicBezTo>
                      <a:pt x="126" y="9974"/>
                      <a:pt x="518" y="11179"/>
                      <a:pt x="909" y="12348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68" name="Google Shape;2495;p13">
                <a:extLst>
                  <a:ext uri="{FF2B5EF4-FFF2-40B4-BE49-F238E27FC236}">
                    <a16:creationId xmlns:a16="http://schemas.microsoft.com/office/drawing/2014/main" id="{8C81DA5C-86D3-F782-358B-4F40C9BAA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850" y="3770875"/>
                <a:ext cx="180475" cy="116600"/>
              </a:xfrm>
              <a:custGeom>
                <a:avLst/>
                <a:gdLst>
                  <a:gd name="T0" fmla="*/ 0 w 7219"/>
                  <a:gd name="T1" fmla="*/ 2304 h 4664"/>
                  <a:gd name="T2" fmla="*/ 36 w 7219"/>
                  <a:gd name="T3" fmla="*/ 2334 h 4664"/>
                  <a:gd name="T4" fmla="*/ 2746 w 7219"/>
                  <a:gd name="T5" fmla="*/ 4633 h 4664"/>
                  <a:gd name="T6" fmla="*/ 2781 w 7219"/>
                  <a:gd name="T7" fmla="*/ 4663 h 4664"/>
                  <a:gd name="T8" fmla="*/ 7198 w 7219"/>
                  <a:gd name="T9" fmla="*/ 21 h 4664"/>
                  <a:gd name="T10" fmla="*/ 7218 w 7219"/>
                  <a:gd name="T11" fmla="*/ 0 h 4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19" h="4664" fill="none" extrusionOk="0">
                    <a:moveTo>
                      <a:pt x="0" y="2304"/>
                    </a:moveTo>
                    <a:cubicBezTo>
                      <a:pt x="16" y="2314"/>
                      <a:pt x="26" y="2324"/>
                      <a:pt x="36" y="2334"/>
                    </a:cubicBezTo>
                    <a:cubicBezTo>
                      <a:pt x="904" y="3143"/>
                      <a:pt x="1812" y="3910"/>
                      <a:pt x="2746" y="4633"/>
                    </a:cubicBezTo>
                    <a:cubicBezTo>
                      <a:pt x="2761" y="4643"/>
                      <a:pt x="2771" y="4653"/>
                      <a:pt x="2781" y="4663"/>
                    </a:cubicBezTo>
                    <a:cubicBezTo>
                      <a:pt x="4207" y="3067"/>
                      <a:pt x="5672" y="1511"/>
                      <a:pt x="7198" y="21"/>
                    </a:cubicBezTo>
                    <a:cubicBezTo>
                      <a:pt x="7203" y="10"/>
                      <a:pt x="7208" y="5"/>
                      <a:pt x="7218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69" name="Google Shape;2496;p13">
                <a:extLst>
                  <a:ext uri="{FF2B5EF4-FFF2-40B4-BE49-F238E27FC236}">
                    <a16:creationId xmlns:a16="http://schemas.microsoft.com/office/drawing/2014/main" id="{0D1824A5-46C7-4F40-AA03-77B6A7A128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975" y="3947550"/>
                <a:ext cx="30525" cy="91875"/>
              </a:xfrm>
              <a:custGeom>
                <a:avLst/>
                <a:gdLst>
                  <a:gd name="T0" fmla="*/ 91 w 1221"/>
                  <a:gd name="T1" fmla="*/ 1 h 3675"/>
                  <a:gd name="T2" fmla="*/ 1220 w 1221"/>
                  <a:gd name="T3" fmla="*/ 3675 h 3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21" h="3675" fill="none" extrusionOk="0">
                    <a:moveTo>
                      <a:pt x="91" y="1"/>
                    </a:moveTo>
                    <a:cubicBezTo>
                      <a:pt x="0" y="1306"/>
                      <a:pt x="412" y="2641"/>
                      <a:pt x="1220" y="3675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70" name="Google Shape;2497;p13">
                <a:extLst>
                  <a:ext uri="{FF2B5EF4-FFF2-40B4-BE49-F238E27FC236}">
                    <a16:creationId xmlns:a16="http://schemas.microsoft.com/office/drawing/2014/main" id="{B2E245C7-F209-E497-AC88-A5638B772A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000" y="3176850"/>
                <a:ext cx="70800" cy="73050"/>
              </a:xfrm>
              <a:custGeom>
                <a:avLst/>
                <a:gdLst>
                  <a:gd name="T0" fmla="*/ 0 w 2832"/>
                  <a:gd name="T1" fmla="*/ 1757 h 2922"/>
                  <a:gd name="T2" fmla="*/ 1817 w 2832"/>
                  <a:gd name="T3" fmla="*/ 2896 h 2922"/>
                  <a:gd name="T4" fmla="*/ 1857 w 2832"/>
                  <a:gd name="T5" fmla="*/ 2921 h 2922"/>
                  <a:gd name="T6" fmla="*/ 2831 w 2832"/>
                  <a:gd name="T7" fmla="*/ 20 h 2922"/>
                  <a:gd name="T8" fmla="*/ 2831 w 2832"/>
                  <a:gd name="T9" fmla="*/ 0 h 2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32" h="2922" fill="none" extrusionOk="0">
                    <a:moveTo>
                      <a:pt x="0" y="1757"/>
                    </a:moveTo>
                    <a:cubicBezTo>
                      <a:pt x="602" y="2138"/>
                      <a:pt x="1210" y="2515"/>
                      <a:pt x="1817" y="2896"/>
                    </a:cubicBezTo>
                    <a:cubicBezTo>
                      <a:pt x="1832" y="2901"/>
                      <a:pt x="1847" y="2916"/>
                      <a:pt x="1857" y="2921"/>
                    </a:cubicBezTo>
                    <a:cubicBezTo>
                      <a:pt x="2204" y="1983"/>
                      <a:pt x="2530" y="974"/>
                      <a:pt x="2831" y="20"/>
                    </a:cubicBezTo>
                    <a:cubicBezTo>
                      <a:pt x="2831" y="10"/>
                      <a:pt x="2831" y="10"/>
                      <a:pt x="2831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71" name="Google Shape;2498;p13">
                <a:extLst>
                  <a:ext uri="{FF2B5EF4-FFF2-40B4-BE49-F238E27FC236}">
                    <a16:creationId xmlns:a16="http://schemas.microsoft.com/office/drawing/2014/main" id="{6F6BDC45-CF81-0B92-5676-B061A0960F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200" y="3253625"/>
                <a:ext cx="85100" cy="86875"/>
              </a:xfrm>
              <a:custGeom>
                <a:avLst/>
                <a:gdLst>
                  <a:gd name="T0" fmla="*/ 0 w 3404"/>
                  <a:gd name="T1" fmla="*/ 2330 h 3475"/>
                  <a:gd name="T2" fmla="*/ 984 w 3404"/>
                  <a:gd name="T3" fmla="*/ 2877 h 3475"/>
                  <a:gd name="T4" fmla="*/ 2209 w 3404"/>
                  <a:gd name="T5" fmla="*/ 3454 h 3475"/>
                  <a:gd name="T6" fmla="*/ 2259 w 3404"/>
                  <a:gd name="T7" fmla="*/ 3474 h 3475"/>
                  <a:gd name="T8" fmla="*/ 3398 w 3404"/>
                  <a:gd name="T9" fmla="*/ 21 h 3475"/>
                  <a:gd name="T10" fmla="*/ 3403 w 3404"/>
                  <a:gd name="T11" fmla="*/ 1 h 3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4" h="3475" fill="none" extrusionOk="0">
                    <a:moveTo>
                      <a:pt x="0" y="2330"/>
                    </a:moveTo>
                    <a:cubicBezTo>
                      <a:pt x="321" y="2521"/>
                      <a:pt x="648" y="2701"/>
                      <a:pt x="984" y="2877"/>
                    </a:cubicBezTo>
                    <a:cubicBezTo>
                      <a:pt x="1381" y="3083"/>
                      <a:pt x="1792" y="3279"/>
                      <a:pt x="2209" y="3454"/>
                    </a:cubicBezTo>
                    <a:cubicBezTo>
                      <a:pt x="2224" y="3459"/>
                      <a:pt x="2239" y="3469"/>
                      <a:pt x="2259" y="3474"/>
                    </a:cubicBezTo>
                    <a:cubicBezTo>
                      <a:pt x="2545" y="2300"/>
                      <a:pt x="2916" y="1135"/>
                      <a:pt x="3398" y="21"/>
                    </a:cubicBezTo>
                    <a:cubicBezTo>
                      <a:pt x="3398" y="16"/>
                      <a:pt x="3403" y="6"/>
                      <a:pt x="3403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72" name="Google Shape;2499;p13">
                <a:extLst>
                  <a:ext uri="{FF2B5EF4-FFF2-40B4-BE49-F238E27FC236}">
                    <a16:creationId xmlns:a16="http://schemas.microsoft.com/office/drawing/2014/main" id="{125921E7-3EE6-7D85-00DA-41F19602F6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50" y="3302075"/>
                <a:ext cx="35400" cy="146075"/>
              </a:xfrm>
              <a:custGeom>
                <a:avLst/>
                <a:gdLst>
                  <a:gd name="T0" fmla="*/ 0 w 1416"/>
                  <a:gd name="T1" fmla="*/ 0 h 5843"/>
                  <a:gd name="T2" fmla="*/ 462 w 1416"/>
                  <a:gd name="T3" fmla="*/ 939 h 5843"/>
                  <a:gd name="T4" fmla="*/ 1280 w 1416"/>
                  <a:gd name="T5" fmla="*/ 3363 h 5843"/>
                  <a:gd name="T6" fmla="*/ 1280 w 1416"/>
                  <a:gd name="T7" fmla="*/ 5843 h 5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6" h="5843" fill="none" extrusionOk="0">
                    <a:moveTo>
                      <a:pt x="0" y="0"/>
                    </a:moveTo>
                    <a:cubicBezTo>
                      <a:pt x="156" y="312"/>
                      <a:pt x="316" y="623"/>
                      <a:pt x="462" y="939"/>
                    </a:cubicBezTo>
                    <a:cubicBezTo>
                      <a:pt x="828" y="1717"/>
                      <a:pt x="1145" y="2515"/>
                      <a:pt x="1280" y="3363"/>
                    </a:cubicBezTo>
                    <a:cubicBezTo>
                      <a:pt x="1416" y="4181"/>
                      <a:pt x="1371" y="5020"/>
                      <a:pt x="1280" y="5843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73" name="Google Shape;2500;p13">
                <a:extLst>
                  <a:ext uri="{FF2B5EF4-FFF2-40B4-BE49-F238E27FC236}">
                    <a16:creationId xmlns:a16="http://schemas.microsoft.com/office/drawing/2014/main" id="{E8D1A42A-4C5D-ACE9-5FF6-FBFCF645E0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150" y="3456425"/>
                <a:ext cx="119975" cy="109675"/>
              </a:xfrm>
              <a:custGeom>
                <a:avLst/>
                <a:gdLst>
                  <a:gd name="T0" fmla="*/ 0 w 4799"/>
                  <a:gd name="T1" fmla="*/ 3157 h 4387"/>
                  <a:gd name="T2" fmla="*/ 30 w 4799"/>
                  <a:gd name="T3" fmla="*/ 3172 h 4387"/>
                  <a:gd name="T4" fmla="*/ 557 w 4799"/>
                  <a:gd name="T5" fmla="*/ 3443 h 4387"/>
                  <a:gd name="T6" fmla="*/ 2645 w 4799"/>
                  <a:gd name="T7" fmla="*/ 4372 h 4387"/>
                  <a:gd name="T8" fmla="*/ 2675 w 4799"/>
                  <a:gd name="T9" fmla="*/ 4387 h 4387"/>
                  <a:gd name="T10" fmla="*/ 4799 w 4799"/>
                  <a:gd name="T11" fmla="*/ 0 h 4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99" h="4387" fill="none" extrusionOk="0">
                    <a:moveTo>
                      <a:pt x="0" y="3157"/>
                    </a:moveTo>
                    <a:cubicBezTo>
                      <a:pt x="10" y="3162"/>
                      <a:pt x="20" y="3167"/>
                      <a:pt x="30" y="3172"/>
                    </a:cubicBezTo>
                    <a:cubicBezTo>
                      <a:pt x="196" y="3278"/>
                      <a:pt x="377" y="3358"/>
                      <a:pt x="557" y="3443"/>
                    </a:cubicBezTo>
                    <a:cubicBezTo>
                      <a:pt x="1255" y="3750"/>
                      <a:pt x="1953" y="4061"/>
                      <a:pt x="2645" y="4372"/>
                    </a:cubicBezTo>
                    <a:cubicBezTo>
                      <a:pt x="2655" y="4377"/>
                      <a:pt x="2665" y="4382"/>
                      <a:pt x="2675" y="4387"/>
                    </a:cubicBezTo>
                    <a:cubicBezTo>
                      <a:pt x="3393" y="2936"/>
                      <a:pt x="4086" y="1446"/>
                      <a:pt x="4799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74" name="Google Shape;2501;p13">
                <a:extLst>
                  <a:ext uri="{FF2B5EF4-FFF2-40B4-BE49-F238E27FC236}">
                    <a16:creationId xmlns:a16="http://schemas.microsoft.com/office/drawing/2014/main" id="{BE5FC926-674D-60B3-3A91-82A5B3255B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4200" y="3734475"/>
                <a:ext cx="3900" cy="29650"/>
              </a:xfrm>
              <a:custGeom>
                <a:avLst/>
                <a:gdLst>
                  <a:gd name="T0" fmla="*/ 156 w 156"/>
                  <a:gd name="T1" fmla="*/ 1 h 1186"/>
                  <a:gd name="T2" fmla="*/ 0 w 156"/>
                  <a:gd name="T3" fmla="*/ 1185 h 1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6" h="1186" fill="none" extrusionOk="0">
                    <a:moveTo>
                      <a:pt x="156" y="1"/>
                    </a:moveTo>
                    <a:cubicBezTo>
                      <a:pt x="106" y="392"/>
                      <a:pt x="51" y="789"/>
                      <a:pt x="0" y="1185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75" name="Google Shape;2502;p13">
                <a:extLst>
                  <a:ext uri="{FF2B5EF4-FFF2-40B4-BE49-F238E27FC236}">
                    <a16:creationId xmlns:a16="http://schemas.microsoft.com/office/drawing/2014/main" id="{7D23D178-31CD-7B19-0A4F-146A15668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8625" y="3749800"/>
                <a:ext cx="2025" cy="22475"/>
              </a:xfrm>
              <a:custGeom>
                <a:avLst/>
                <a:gdLst>
                  <a:gd name="T0" fmla="*/ 81 w 81"/>
                  <a:gd name="T1" fmla="*/ 0 h 899"/>
                  <a:gd name="T2" fmla="*/ 1 w 81"/>
                  <a:gd name="T3" fmla="*/ 899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1" h="899" fill="none" extrusionOk="0">
                    <a:moveTo>
                      <a:pt x="81" y="0"/>
                    </a:moveTo>
                    <a:cubicBezTo>
                      <a:pt x="26" y="296"/>
                      <a:pt x="1" y="598"/>
                      <a:pt x="1" y="89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76" name="Google Shape;2503;p13">
                <a:extLst>
                  <a:ext uri="{FF2B5EF4-FFF2-40B4-BE49-F238E27FC236}">
                    <a16:creationId xmlns:a16="http://schemas.microsoft.com/office/drawing/2014/main" id="{DC8B3033-6A27-4753-CC7A-9492D54BE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5150" y="3529575"/>
                <a:ext cx="124500" cy="117725"/>
              </a:xfrm>
              <a:custGeom>
                <a:avLst/>
                <a:gdLst>
                  <a:gd name="T0" fmla="*/ 1 w 4980"/>
                  <a:gd name="T1" fmla="*/ 4196 h 4709"/>
                  <a:gd name="T2" fmla="*/ 26 w 4980"/>
                  <a:gd name="T3" fmla="*/ 4201 h 4709"/>
                  <a:gd name="T4" fmla="*/ 2771 w 4980"/>
                  <a:gd name="T5" fmla="*/ 4708 h 4709"/>
                  <a:gd name="T6" fmla="*/ 2781 w 4980"/>
                  <a:gd name="T7" fmla="*/ 4708 h 4709"/>
                  <a:gd name="T8" fmla="*/ 4970 w 4980"/>
                  <a:gd name="T9" fmla="*/ 15 h 4709"/>
                  <a:gd name="T10" fmla="*/ 4980 w 4980"/>
                  <a:gd name="T11" fmla="*/ 0 h 4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80" h="4709" fill="none" extrusionOk="0">
                    <a:moveTo>
                      <a:pt x="1" y="4196"/>
                    </a:moveTo>
                    <a:cubicBezTo>
                      <a:pt x="11" y="4201"/>
                      <a:pt x="16" y="4201"/>
                      <a:pt x="26" y="4201"/>
                    </a:cubicBezTo>
                    <a:cubicBezTo>
                      <a:pt x="939" y="4367"/>
                      <a:pt x="1853" y="4538"/>
                      <a:pt x="2771" y="4708"/>
                    </a:cubicBezTo>
                    <a:cubicBezTo>
                      <a:pt x="2771" y="4708"/>
                      <a:pt x="2781" y="4708"/>
                      <a:pt x="2781" y="4708"/>
                    </a:cubicBezTo>
                    <a:cubicBezTo>
                      <a:pt x="3419" y="3102"/>
                      <a:pt x="4111" y="1516"/>
                      <a:pt x="4970" y="15"/>
                    </a:cubicBezTo>
                    <a:cubicBezTo>
                      <a:pt x="4975" y="10"/>
                      <a:pt x="4980" y="5"/>
                      <a:pt x="4980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77" name="Google Shape;2504;p13">
                <a:extLst>
                  <a:ext uri="{FF2B5EF4-FFF2-40B4-BE49-F238E27FC236}">
                    <a16:creationId xmlns:a16="http://schemas.microsoft.com/office/drawing/2014/main" id="{C63CAE97-1D83-CEEA-1C53-D956481281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450" y="3822075"/>
                <a:ext cx="47825" cy="162025"/>
              </a:xfrm>
              <a:custGeom>
                <a:avLst/>
                <a:gdLst>
                  <a:gd name="T0" fmla="*/ 201 w 1913"/>
                  <a:gd name="T1" fmla="*/ 0 h 6481"/>
                  <a:gd name="T2" fmla="*/ 748 w 1913"/>
                  <a:gd name="T3" fmla="*/ 3303 h 6481"/>
                  <a:gd name="T4" fmla="*/ 1913 w 1913"/>
                  <a:gd name="T5" fmla="*/ 6480 h 6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13" h="6481" fill="none" extrusionOk="0">
                    <a:moveTo>
                      <a:pt x="201" y="0"/>
                    </a:moveTo>
                    <a:cubicBezTo>
                      <a:pt x="1" y="1110"/>
                      <a:pt x="327" y="2254"/>
                      <a:pt x="748" y="3303"/>
                    </a:cubicBezTo>
                    <a:cubicBezTo>
                      <a:pt x="1170" y="4352"/>
                      <a:pt x="1692" y="5371"/>
                      <a:pt x="1913" y="648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78" name="Google Shape;2505;p13">
                <a:extLst>
                  <a:ext uri="{FF2B5EF4-FFF2-40B4-BE49-F238E27FC236}">
                    <a16:creationId xmlns:a16="http://schemas.microsoft.com/office/drawing/2014/main" id="{0B854B7D-C49D-A758-0E38-12292D246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5725" y="3338975"/>
                <a:ext cx="80575" cy="51700"/>
              </a:xfrm>
              <a:custGeom>
                <a:avLst/>
                <a:gdLst>
                  <a:gd name="T0" fmla="*/ 296 w 3223"/>
                  <a:gd name="T1" fmla="*/ 0 h 2068"/>
                  <a:gd name="T2" fmla="*/ 276 w 3223"/>
                  <a:gd name="T3" fmla="*/ 95 h 2068"/>
                  <a:gd name="T4" fmla="*/ 0 w 3223"/>
                  <a:gd name="T5" fmla="*/ 2063 h 2068"/>
                  <a:gd name="T6" fmla="*/ 0 w 3223"/>
                  <a:gd name="T7" fmla="*/ 2068 h 2068"/>
                  <a:gd name="T8" fmla="*/ 3177 w 3223"/>
                  <a:gd name="T9" fmla="*/ 1466 h 2068"/>
                  <a:gd name="T10" fmla="*/ 3222 w 3223"/>
                  <a:gd name="T11" fmla="*/ 1456 h 20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23" h="2068" fill="none" extrusionOk="0">
                    <a:moveTo>
                      <a:pt x="296" y="0"/>
                    </a:moveTo>
                    <a:cubicBezTo>
                      <a:pt x="286" y="30"/>
                      <a:pt x="281" y="65"/>
                      <a:pt x="276" y="95"/>
                    </a:cubicBezTo>
                    <a:cubicBezTo>
                      <a:pt x="161" y="748"/>
                      <a:pt x="110" y="1410"/>
                      <a:pt x="0" y="2063"/>
                    </a:cubicBezTo>
                    <a:lnTo>
                      <a:pt x="0" y="2068"/>
                    </a:lnTo>
                    <a:cubicBezTo>
                      <a:pt x="1044" y="1877"/>
                      <a:pt x="2133" y="1656"/>
                      <a:pt x="3177" y="1466"/>
                    </a:cubicBezTo>
                    <a:cubicBezTo>
                      <a:pt x="3192" y="1461"/>
                      <a:pt x="3207" y="1456"/>
                      <a:pt x="3222" y="1456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79" name="Google Shape;2506;p13">
                <a:extLst>
                  <a:ext uri="{FF2B5EF4-FFF2-40B4-BE49-F238E27FC236}">
                    <a16:creationId xmlns:a16="http://schemas.microsoft.com/office/drawing/2014/main" id="{9C321E76-3F20-4FA8-2CDF-F292207E02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6975" y="3365325"/>
                <a:ext cx="61775" cy="60250"/>
              </a:xfrm>
              <a:custGeom>
                <a:avLst/>
                <a:gdLst>
                  <a:gd name="T0" fmla="*/ 56 w 2471"/>
                  <a:gd name="T1" fmla="*/ 0 h 2410"/>
                  <a:gd name="T2" fmla="*/ 51 w 2471"/>
                  <a:gd name="T3" fmla="*/ 95 h 2410"/>
                  <a:gd name="T4" fmla="*/ 36 w 2471"/>
                  <a:gd name="T5" fmla="*/ 2404 h 2410"/>
                  <a:gd name="T6" fmla="*/ 36 w 2471"/>
                  <a:gd name="T7" fmla="*/ 2409 h 2410"/>
                  <a:gd name="T8" fmla="*/ 2445 w 2471"/>
                  <a:gd name="T9" fmla="*/ 1912 h 2410"/>
                  <a:gd name="T10" fmla="*/ 2470 w 2471"/>
                  <a:gd name="T11" fmla="*/ 1907 h 2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71" h="2410" fill="none" extrusionOk="0">
                    <a:moveTo>
                      <a:pt x="56" y="0"/>
                    </a:moveTo>
                    <a:cubicBezTo>
                      <a:pt x="56" y="35"/>
                      <a:pt x="51" y="60"/>
                      <a:pt x="51" y="95"/>
                    </a:cubicBezTo>
                    <a:cubicBezTo>
                      <a:pt x="6" y="863"/>
                      <a:pt x="1" y="1636"/>
                      <a:pt x="36" y="2404"/>
                    </a:cubicBezTo>
                    <a:lnTo>
                      <a:pt x="36" y="2409"/>
                    </a:lnTo>
                    <a:cubicBezTo>
                      <a:pt x="824" y="2204"/>
                      <a:pt x="1642" y="1988"/>
                      <a:pt x="2445" y="1912"/>
                    </a:cubicBezTo>
                    <a:cubicBezTo>
                      <a:pt x="2455" y="1912"/>
                      <a:pt x="2460" y="1907"/>
                      <a:pt x="2470" y="1907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80" name="Google Shape;2507;p13">
                <a:extLst>
                  <a:ext uri="{FF2B5EF4-FFF2-40B4-BE49-F238E27FC236}">
                    <a16:creationId xmlns:a16="http://schemas.microsoft.com/office/drawing/2014/main" id="{C61CF093-F5F0-C648-C922-4E05231CA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9925" y="3494050"/>
                <a:ext cx="89250" cy="65525"/>
              </a:xfrm>
              <a:custGeom>
                <a:avLst/>
                <a:gdLst>
                  <a:gd name="T0" fmla="*/ 71 w 3570"/>
                  <a:gd name="T1" fmla="*/ 1 h 2621"/>
                  <a:gd name="T2" fmla="*/ 66 w 3570"/>
                  <a:gd name="T3" fmla="*/ 71 h 2621"/>
                  <a:gd name="T4" fmla="*/ 46 w 3570"/>
                  <a:gd name="T5" fmla="*/ 2621 h 2621"/>
                  <a:gd name="T6" fmla="*/ 86 w 3570"/>
                  <a:gd name="T7" fmla="*/ 2601 h 2621"/>
                  <a:gd name="T8" fmla="*/ 3569 w 3570"/>
                  <a:gd name="T9" fmla="*/ 1110 h 2621"/>
                  <a:gd name="T10" fmla="*/ 3569 w 3570"/>
                  <a:gd name="T11" fmla="*/ 1110 h 2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70" h="2621" fill="none" extrusionOk="0">
                    <a:moveTo>
                      <a:pt x="71" y="1"/>
                    </a:moveTo>
                    <a:cubicBezTo>
                      <a:pt x="71" y="26"/>
                      <a:pt x="66" y="46"/>
                      <a:pt x="66" y="71"/>
                    </a:cubicBezTo>
                    <a:cubicBezTo>
                      <a:pt x="11" y="919"/>
                      <a:pt x="1" y="1773"/>
                      <a:pt x="46" y="2621"/>
                    </a:cubicBezTo>
                    <a:cubicBezTo>
                      <a:pt x="61" y="2616"/>
                      <a:pt x="71" y="2606"/>
                      <a:pt x="86" y="2601"/>
                    </a:cubicBezTo>
                    <a:cubicBezTo>
                      <a:pt x="1215" y="2089"/>
                      <a:pt x="2415" y="1557"/>
                      <a:pt x="3569" y="111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81" name="Google Shape;2508;p13">
                <a:extLst>
                  <a:ext uri="{FF2B5EF4-FFF2-40B4-BE49-F238E27FC236}">
                    <a16:creationId xmlns:a16="http://schemas.microsoft.com/office/drawing/2014/main" id="{6D2C55A6-02AF-11B1-43C5-56DB38DCF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575" y="3553150"/>
                <a:ext cx="62875" cy="83475"/>
              </a:xfrm>
              <a:custGeom>
                <a:avLst/>
                <a:gdLst>
                  <a:gd name="T0" fmla="*/ 0 w 2515"/>
                  <a:gd name="T1" fmla="*/ 1 h 3339"/>
                  <a:gd name="T2" fmla="*/ 0 w 2515"/>
                  <a:gd name="T3" fmla="*/ 41 h 3339"/>
                  <a:gd name="T4" fmla="*/ 35 w 2515"/>
                  <a:gd name="T5" fmla="*/ 1045 h 3339"/>
                  <a:gd name="T6" fmla="*/ 261 w 2515"/>
                  <a:gd name="T7" fmla="*/ 3339 h 3339"/>
                  <a:gd name="T8" fmla="*/ 321 w 2515"/>
                  <a:gd name="T9" fmla="*/ 3314 h 3339"/>
                  <a:gd name="T10" fmla="*/ 2515 w 2515"/>
                  <a:gd name="T11" fmla="*/ 2481 h 3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5" h="3339" fill="none" extrusionOk="0">
                    <a:moveTo>
                      <a:pt x="0" y="1"/>
                    </a:moveTo>
                    <a:lnTo>
                      <a:pt x="0" y="41"/>
                    </a:lnTo>
                    <a:cubicBezTo>
                      <a:pt x="5" y="377"/>
                      <a:pt x="15" y="709"/>
                      <a:pt x="35" y="1045"/>
                    </a:cubicBezTo>
                    <a:cubicBezTo>
                      <a:pt x="75" y="1813"/>
                      <a:pt x="151" y="2576"/>
                      <a:pt x="261" y="3339"/>
                    </a:cubicBezTo>
                    <a:cubicBezTo>
                      <a:pt x="281" y="3329"/>
                      <a:pt x="301" y="3324"/>
                      <a:pt x="321" y="3314"/>
                    </a:cubicBezTo>
                    <a:cubicBezTo>
                      <a:pt x="1049" y="3038"/>
                      <a:pt x="1787" y="2757"/>
                      <a:pt x="2515" y="248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82" name="Google Shape;2509;p13">
                <a:extLst>
                  <a:ext uri="{FF2B5EF4-FFF2-40B4-BE49-F238E27FC236}">
                    <a16:creationId xmlns:a16="http://schemas.microsoft.com/office/drawing/2014/main" id="{DB39E2EE-A743-D78F-4516-54018DD184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6700" y="3736750"/>
                <a:ext cx="113100" cy="80325"/>
              </a:xfrm>
              <a:custGeom>
                <a:avLst/>
                <a:gdLst>
                  <a:gd name="T0" fmla="*/ 1 w 4524"/>
                  <a:gd name="T1" fmla="*/ 0 h 3213"/>
                  <a:gd name="T2" fmla="*/ 11 w 4524"/>
                  <a:gd name="T3" fmla="*/ 35 h 3213"/>
                  <a:gd name="T4" fmla="*/ 1015 w 4524"/>
                  <a:gd name="T5" fmla="*/ 3197 h 3213"/>
                  <a:gd name="T6" fmla="*/ 1025 w 4524"/>
                  <a:gd name="T7" fmla="*/ 3213 h 3213"/>
                  <a:gd name="T8" fmla="*/ 4513 w 4524"/>
                  <a:gd name="T9" fmla="*/ 592 h 3213"/>
                  <a:gd name="T10" fmla="*/ 4523 w 4524"/>
                  <a:gd name="T11" fmla="*/ 582 h 3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24" h="3213" fill="none" extrusionOk="0">
                    <a:moveTo>
                      <a:pt x="1" y="0"/>
                    </a:moveTo>
                    <a:cubicBezTo>
                      <a:pt x="1" y="10"/>
                      <a:pt x="6" y="25"/>
                      <a:pt x="11" y="35"/>
                    </a:cubicBezTo>
                    <a:cubicBezTo>
                      <a:pt x="242" y="1054"/>
                      <a:pt x="478" y="2304"/>
                      <a:pt x="1015" y="3197"/>
                    </a:cubicBezTo>
                    <a:cubicBezTo>
                      <a:pt x="1020" y="3203"/>
                      <a:pt x="1020" y="3208"/>
                      <a:pt x="1025" y="3213"/>
                    </a:cubicBezTo>
                    <a:cubicBezTo>
                      <a:pt x="2204" y="2379"/>
                      <a:pt x="3369" y="1476"/>
                      <a:pt x="4513" y="592"/>
                    </a:cubicBezTo>
                    <a:cubicBezTo>
                      <a:pt x="4518" y="587"/>
                      <a:pt x="4518" y="587"/>
                      <a:pt x="4523" y="582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83" name="Google Shape;2510;p13">
                <a:extLst>
                  <a:ext uri="{FF2B5EF4-FFF2-40B4-BE49-F238E27FC236}">
                    <a16:creationId xmlns:a16="http://schemas.microsoft.com/office/drawing/2014/main" id="{C701ADAC-2912-0CDC-9602-A7F2E5D624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5875" y="3694825"/>
                <a:ext cx="11200" cy="18600"/>
              </a:xfrm>
              <a:custGeom>
                <a:avLst/>
                <a:gdLst>
                  <a:gd name="T0" fmla="*/ 448 w 448"/>
                  <a:gd name="T1" fmla="*/ 1 h 744"/>
                  <a:gd name="T2" fmla="*/ 1 w 448"/>
                  <a:gd name="T3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744" fill="none" extrusionOk="0">
                    <a:moveTo>
                      <a:pt x="448" y="1"/>
                    </a:moveTo>
                    <a:cubicBezTo>
                      <a:pt x="277" y="232"/>
                      <a:pt x="126" y="483"/>
                      <a:pt x="1" y="744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84" name="Google Shape;2511;p13">
                <a:extLst>
                  <a:ext uri="{FF2B5EF4-FFF2-40B4-BE49-F238E27FC236}">
                    <a16:creationId xmlns:a16="http://schemas.microsoft.com/office/drawing/2014/main" id="{DDAECADA-3E7A-42E9-BEA4-9845D4BD39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2800" y="3708250"/>
                <a:ext cx="11425" cy="18225"/>
              </a:xfrm>
              <a:custGeom>
                <a:avLst/>
                <a:gdLst>
                  <a:gd name="T0" fmla="*/ 457 w 457"/>
                  <a:gd name="T1" fmla="*/ 1 h 729"/>
                  <a:gd name="T2" fmla="*/ 0 w 457"/>
                  <a:gd name="T3" fmla="*/ 729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57" h="729" fill="none" extrusionOk="0">
                    <a:moveTo>
                      <a:pt x="457" y="1"/>
                    </a:moveTo>
                    <a:cubicBezTo>
                      <a:pt x="316" y="252"/>
                      <a:pt x="166" y="493"/>
                      <a:pt x="0" y="72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85" name="Google Shape;2512;p13">
                <a:extLst>
                  <a:ext uri="{FF2B5EF4-FFF2-40B4-BE49-F238E27FC236}">
                    <a16:creationId xmlns:a16="http://schemas.microsoft.com/office/drawing/2014/main" id="{23BFE21D-8E84-C90A-D11A-DDCC9566FF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5450" y="3947925"/>
                <a:ext cx="121350" cy="60000"/>
              </a:xfrm>
              <a:custGeom>
                <a:avLst/>
                <a:gdLst>
                  <a:gd name="T0" fmla="*/ 0 w 4854"/>
                  <a:gd name="T1" fmla="*/ 1 h 2400"/>
                  <a:gd name="T2" fmla="*/ 20 w 4854"/>
                  <a:gd name="T3" fmla="*/ 51 h 2400"/>
                  <a:gd name="T4" fmla="*/ 1280 w 4854"/>
                  <a:gd name="T5" fmla="*/ 2400 h 2400"/>
                  <a:gd name="T6" fmla="*/ 1355 w 4854"/>
                  <a:gd name="T7" fmla="*/ 2345 h 2400"/>
                  <a:gd name="T8" fmla="*/ 4854 w 4854"/>
                  <a:gd name="T9" fmla="*/ 61 h 2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54" h="2400" fill="none" extrusionOk="0">
                    <a:moveTo>
                      <a:pt x="0" y="1"/>
                    </a:moveTo>
                    <a:cubicBezTo>
                      <a:pt x="5" y="16"/>
                      <a:pt x="15" y="36"/>
                      <a:pt x="20" y="51"/>
                    </a:cubicBezTo>
                    <a:cubicBezTo>
                      <a:pt x="357" y="879"/>
                      <a:pt x="773" y="1667"/>
                      <a:pt x="1280" y="2400"/>
                    </a:cubicBezTo>
                    <a:cubicBezTo>
                      <a:pt x="1305" y="2380"/>
                      <a:pt x="1330" y="2360"/>
                      <a:pt x="1355" y="2345"/>
                    </a:cubicBezTo>
                    <a:cubicBezTo>
                      <a:pt x="2475" y="1511"/>
                      <a:pt x="3654" y="764"/>
                      <a:pt x="4854" y="6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86" name="Google Shape;2513;p13">
                <a:extLst>
                  <a:ext uri="{FF2B5EF4-FFF2-40B4-BE49-F238E27FC236}">
                    <a16:creationId xmlns:a16="http://schemas.microsoft.com/office/drawing/2014/main" id="{B6AC9EB6-123F-DB65-35F2-E11BD03D4B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5400" y="3556050"/>
                <a:ext cx="66900" cy="168550"/>
              </a:xfrm>
              <a:custGeom>
                <a:avLst/>
                <a:gdLst>
                  <a:gd name="T0" fmla="*/ 1 w 2676"/>
                  <a:gd name="T1" fmla="*/ 6741 h 6742"/>
                  <a:gd name="T2" fmla="*/ 603 w 2676"/>
                  <a:gd name="T3" fmla="*/ 3057 h 6742"/>
                  <a:gd name="T4" fmla="*/ 1722 w 2676"/>
                  <a:gd name="T5" fmla="*/ 929 h 6742"/>
                  <a:gd name="T6" fmla="*/ 2676 w 2676"/>
                  <a:gd name="T7" fmla="*/ 0 h 6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76" h="6742" fill="none" extrusionOk="0">
                    <a:moveTo>
                      <a:pt x="1" y="6741"/>
                    </a:moveTo>
                    <a:cubicBezTo>
                      <a:pt x="91" y="5497"/>
                      <a:pt x="216" y="4242"/>
                      <a:pt x="603" y="3057"/>
                    </a:cubicBezTo>
                    <a:cubicBezTo>
                      <a:pt x="854" y="2294"/>
                      <a:pt x="1220" y="1556"/>
                      <a:pt x="1722" y="929"/>
                    </a:cubicBezTo>
                    <a:cubicBezTo>
                      <a:pt x="1998" y="578"/>
                      <a:pt x="2315" y="266"/>
                      <a:pt x="2676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87" name="Google Shape;2514;p13">
                <a:extLst>
                  <a:ext uri="{FF2B5EF4-FFF2-40B4-BE49-F238E27FC236}">
                    <a16:creationId xmlns:a16="http://schemas.microsoft.com/office/drawing/2014/main" id="{1EEC9F5F-1ABF-8CBE-C06D-AAD60A77C7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7725" y="3747275"/>
                <a:ext cx="89000" cy="54500"/>
              </a:xfrm>
              <a:custGeom>
                <a:avLst/>
                <a:gdLst>
                  <a:gd name="T0" fmla="*/ 673 w 3560"/>
                  <a:gd name="T1" fmla="*/ 1 h 2180"/>
                  <a:gd name="T2" fmla="*/ 1 w 3560"/>
                  <a:gd name="T3" fmla="*/ 2174 h 2180"/>
                  <a:gd name="T4" fmla="*/ 1 w 3560"/>
                  <a:gd name="T5" fmla="*/ 2179 h 2180"/>
                  <a:gd name="T6" fmla="*/ 3464 w 3560"/>
                  <a:gd name="T7" fmla="*/ 2149 h 2180"/>
                  <a:gd name="T8" fmla="*/ 3559 w 3560"/>
                  <a:gd name="T9" fmla="*/ 2149 h 2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60" h="2180" fill="none" extrusionOk="0">
                    <a:moveTo>
                      <a:pt x="673" y="1"/>
                    </a:moveTo>
                    <a:cubicBezTo>
                      <a:pt x="392" y="704"/>
                      <a:pt x="166" y="1431"/>
                      <a:pt x="1" y="2174"/>
                    </a:cubicBezTo>
                    <a:cubicBezTo>
                      <a:pt x="1" y="2174"/>
                      <a:pt x="1" y="2174"/>
                      <a:pt x="1" y="2179"/>
                    </a:cubicBezTo>
                    <a:cubicBezTo>
                      <a:pt x="1145" y="2099"/>
                      <a:pt x="2315" y="2119"/>
                      <a:pt x="3464" y="2149"/>
                    </a:cubicBezTo>
                    <a:cubicBezTo>
                      <a:pt x="3494" y="2149"/>
                      <a:pt x="3529" y="2149"/>
                      <a:pt x="3559" y="214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88" name="Google Shape;2515;p13">
                <a:extLst>
                  <a:ext uri="{FF2B5EF4-FFF2-40B4-BE49-F238E27FC236}">
                    <a16:creationId xmlns:a16="http://schemas.microsoft.com/office/drawing/2014/main" id="{325ADB45-5A1E-5A1D-45D7-9A008AEEB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0550" y="3788825"/>
                <a:ext cx="76575" cy="54600"/>
              </a:xfrm>
              <a:custGeom>
                <a:avLst/>
                <a:gdLst>
                  <a:gd name="T0" fmla="*/ 126 w 3063"/>
                  <a:gd name="T1" fmla="*/ 0 h 2184"/>
                  <a:gd name="T2" fmla="*/ 61 w 3063"/>
                  <a:gd name="T3" fmla="*/ 2184 h 2184"/>
                  <a:gd name="T4" fmla="*/ 106 w 3063"/>
                  <a:gd name="T5" fmla="*/ 2174 h 2184"/>
                  <a:gd name="T6" fmla="*/ 1752 w 3063"/>
                  <a:gd name="T7" fmla="*/ 1938 h 2184"/>
                  <a:gd name="T8" fmla="*/ 3002 w 3063"/>
                  <a:gd name="T9" fmla="*/ 1727 h 2184"/>
                  <a:gd name="T10" fmla="*/ 3062 w 3063"/>
                  <a:gd name="T11" fmla="*/ 1712 h 2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3" h="2184" fill="none" extrusionOk="0">
                    <a:moveTo>
                      <a:pt x="126" y="0"/>
                    </a:moveTo>
                    <a:cubicBezTo>
                      <a:pt x="21" y="723"/>
                      <a:pt x="0" y="1456"/>
                      <a:pt x="61" y="2184"/>
                    </a:cubicBezTo>
                    <a:cubicBezTo>
                      <a:pt x="71" y="2179"/>
                      <a:pt x="91" y="2179"/>
                      <a:pt x="106" y="2174"/>
                    </a:cubicBezTo>
                    <a:cubicBezTo>
                      <a:pt x="653" y="2083"/>
                      <a:pt x="1200" y="2018"/>
                      <a:pt x="1752" y="1938"/>
                    </a:cubicBezTo>
                    <a:cubicBezTo>
                      <a:pt x="2169" y="1877"/>
                      <a:pt x="2585" y="1817"/>
                      <a:pt x="3002" y="1727"/>
                    </a:cubicBezTo>
                    <a:cubicBezTo>
                      <a:pt x="3022" y="1722"/>
                      <a:pt x="3042" y="1717"/>
                      <a:pt x="3062" y="1712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89" name="Google Shape;2516;p13">
                <a:extLst>
                  <a:ext uri="{FF2B5EF4-FFF2-40B4-BE49-F238E27FC236}">
                    <a16:creationId xmlns:a16="http://schemas.microsoft.com/office/drawing/2014/main" id="{8B48CC1D-8D01-8B0B-5F60-FCF0D9A72B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3900" y="3895350"/>
                <a:ext cx="100650" cy="61250"/>
              </a:xfrm>
              <a:custGeom>
                <a:avLst/>
                <a:gdLst>
                  <a:gd name="T0" fmla="*/ 121 w 4026"/>
                  <a:gd name="T1" fmla="*/ 1 h 2450"/>
                  <a:gd name="T2" fmla="*/ 156 w 4026"/>
                  <a:gd name="T3" fmla="*/ 2450 h 2450"/>
                  <a:gd name="T4" fmla="*/ 171 w 4026"/>
                  <a:gd name="T5" fmla="*/ 2445 h 2450"/>
                  <a:gd name="T6" fmla="*/ 3980 w 4026"/>
                  <a:gd name="T7" fmla="*/ 1868 h 2450"/>
                  <a:gd name="T8" fmla="*/ 4026 w 4026"/>
                  <a:gd name="T9" fmla="*/ 1863 h 2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26" h="2450" fill="none" extrusionOk="0">
                    <a:moveTo>
                      <a:pt x="121" y="1"/>
                    </a:moveTo>
                    <a:cubicBezTo>
                      <a:pt x="0" y="814"/>
                      <a:pt x="10" y="1642"/>
                      <a:pt x="156" y="2450"/>
                    </a:cubicBezTo>
                    <a:cubicBezTo>
                      <a:pt x="161" y="2450"/>
                      <a:pt x="166" y="2450"/>
                      <a:pt x="171" y="2445"/>
                    </a:cubicBezTo>
                    <a:cubicBezTo>
                      <a:pt x="1421" y="2174"/>
                      <a:pt x="2705" y="2018"/>
                      <a:pt x="3980" y="1868"/>
                    </a:cubicBezTo>
                    <a:cubicBezTo>
                      <a:pt x="3995" y="1868"/>
                      <a:pt x="4010" y="1863"/>
                      <a:pt x="4026" y="1863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90" name="Google Shape;2517;p13">
                <a:extLst>
                  <a:ext uri="{FF2B5EF4-FFF2-40B4-BE49-F238E27FC236}">
                    <a16:creationId xmlns:a16="http://schemas.microsoft.com/office/drawing/2014/main" id="{925CC0A9-1138-9923-EEAA-97AE81FC3B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850" y="3960600"/>
                <a:ext cx="103300" cy="70050"/>
              </a:xfrm>
              <a:custGeom>
                <a:avLst/>
                <a:gdLst>
                  <a:gd name="T0" fmla="*/ 36 w 4132"/>
                  <a:gd name="T1" fmla="*/ 1 h 2802"/>
                  <a:gd name="T2" fmla="*/ 46 w 4132"/>
                  <a:gd name="T3" fmla="*/ 76 h 2802"/>
                  <a:gd name="T4" fmla="*/ 246 w 4132"/>
                  <a:gd name="T5" fmla="*/ 2776 h 2802"/>
                  <a:gd name="T6" fmla="*/ 256 w 4132"/>
                  <a:gd name="T7" fmla="*/ 2801 h 2802"/>
                  <a:gd name="T8" fmla="*/ 4131 w 4132"/>
                  <a:gd name="T9" fmla="*/ 2540 h 2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32" h="2802" fill="none" extrusionOk="0">
                    <a:moveTo>
                      <a:pt x="36" y="1"/>
                    </a:moveTo>
                    <a:cubicBezTo>
                      <a:pt x="41" y="26"/>
                      <a:pt x="41" y="51"/>
                      <a:pt x="46" y="76"/>
                    </a:cubicBezTo>
                    <a:cubicBezTo>
                      <a:pt x="141" y="974"/>
                      <a:pt x="0" y="1903"/>
                      <a:pt x="246" y="2776"/>
                    </a:cubicBezTo>
                    <a:cubicBezTo>
                      <a:pt x="251" y="2786"/>
                      <a:pt x="256" y="2791"/>
                      <a:pt x="256" y="2801"/>
                    </a:cubicBezTo>
                    <a:cubicBezTo>
                      <a:pt x="1541" y="2721"/>
                      <a:pt x="2851" y="2626"/>
                      <a:pt x="4131" y="254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91" name="Google Shape;2518;p13">
                <a:extLst>
                  <a:ext uri="{FF2B5EF4-FFF2-40B4-BE49-F238E27FC236}">
                    <a16:creationId xmlns:a16="http://schemas.microsoft.com/office/drawing/2014/main" id="{8CAB7D87-9473-492F-8ABB-A8279BF9B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2450" y="3857825"/>
                <a:ext cx="2650" cy="19600"/>
              </a:xfrm>
              <a:custGeom>
                <a:avLst/>
                <a:gdLst>
                  <a:gd name="T0" fmla="*/ 106 w 106"/>
                  <a:gd name="T1" fmla="*/ 1 h 784"/>
                  <a:gd name="T2" fmla="*/ 1 w 106"/>
                  <a:gd name="T3" fmla="*/ 784 h 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6" h="784" fill="none" extrusionOk="0">
                    <a:moveTo>
                      <a:pt x="106" y="1"/>
                    </a:moveTo>
                    <a:cubicBezTo>
                      <a:pt x="71" y="262"/>
                      <a:pt x="36" y="518"/>
                      <a:pt x="1" y="784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92" name="Google Shape;2519;p13">
                <a:extLst>
                  <a:ext uri="{FF2B5EF4-FFF2-40B4-BE49-F238E27FC236}">
                    <a16:creationId xmlns:a16="http://schemas.microsoft.com/office/drawing/2014/main" id="{13E26B09-069E-4679-DD6F-DD9B159C1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6875" y="3852700"/>
                <a:ext cx="3800" cy="22100"/>
              </a:xfrm>
              <a:custGeom>
                <a:avLst/>
                <a:gdLst>
                  <a:gd name="T0" fmla="*/ 151 w 152"/>
                  <a:gd name="T1" fmla="*/ 0 h 884"/>
                  <a:gd name="T2" fmla="*/ 1 w 152"/>
                  <a:gd name="T3" fmla="*/ 883 h 8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2" h="884" fill="none" extrusionOk="0">
                    <a:moveTo>
                      <a:pt x="151" y="0"/>
                    </a:moveTo>
                    <a:cubicBezTo>
                      <a:pt x="101" y="296"/>
                      <a:pt x="51" y="587"/>
                      <a:pt x="1" y="883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93" name="Google Shape;2520;p13">
                <a:extLst>
                  <a:ext uri="{FF2B5EF4-FFF2-40B4-BE49-F238E27FC236}">
                    <a16:creationId xmlns:a16="http://schemas.microsoft.com/office/drawing/2014/main" id="{7AD0BDFF-7C53-C55C-6186-B4F71687AC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5075" y="3816925"/>
                <a:ext cx="55350" cy="97525"/>
              </a:xfrm>
              <a:custGeom>
                <a:avLst/>
                <a:gdLst>
                  <a:gd name="T0" fmla="*/ 2214 w 2214"/>
                  <a:gd name="T1" fmla="*/ 1 h 3901"/>
                  <a:gd name="T2" fmla="*/ 1571 w 2214"/>
                  <a:gd name="T3" fmla="*/ 814 h 3901"/>
                  <a:gd name="T4" fmla="*/ 0 w 2214"/>
                  <a:gd name="T5" fmla="*/ 3901 h 39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14" h="3901" fill="none" extrusionOk="0">
                    <a:moveTo>
                      <a:pt x="2214" y="1"/>
                    </a:moveTo>
                    <a:cubicBezTo>
                      <a:pt x="1948" y="231"/>
                      <a:pt x="1742" y="507"/>
                      <a:pt x="1571" y="814"/>
                    </a:cubicBezTo>
                    <a:cubicBezTo>
                      <a:pt x="1009" y="1807"/>
                      <a:pt x="818" y="3087"/>
                      <a:pt x="0" y="390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94" name="Google Shape;2521;p13">
                <a:extLst>
                  <a:ext uri="{FF2B5EF4-FFF2-40B4-BE49-F238E27FC236}">
                    <a16:creationId xmlns:a16="http://schemas.microsoft.com/office/drawing/2014/main" id="{4B0B9D12-A7FE-34C8-6F05-9A36FE9B8C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675" y="3618675"/>
                <a:ext cx="92000" cy="93375"/>
              </a:xfrm>
              <a:custGeom>
                <a:avLst/>
                <a:gdLst>
                  <a:gd name="T0" fmla="*/ 0 w 3680"/>
                  <a:gd name="T1" fmla="*/ 2721 h 3735"/>
                  <a:gd name="T2" fmla="*/ 281 w 3680"/>
                  <a:gd name="T3" fmla="*/ 2871 h 3735"/>
                  <a:gd name="T4" fmla="*/ 753 w 3680"/>
                  <a:gd name="T5" fmla="*/ 3037 h 3735"/>
                  <a:gd name="T6" fmla="*/ 2485 w 3680"/>
                  <a:gd name="T7" fmla="*/ 3729 h 3735"/>
                  <a:gd name="T8" fmla="*/ 2490 w 3680"/>
                  <a:gd name="T9" fmla="*/ 3734 h 3735"/>
                  <a:gd name="T10" fmla="*/ 3268 w 3680"/>
                  <a:gd name="T11" fmla="*/ 1385 h 3735"/>
                  <a:gd name="T12" fmla="*/ 3679 w 3680"/>
                  <a:gd name="T13" fmla="*/ 0 h 37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80" h="3735" fill="none" extrusionOk="0">
                    <a:moveTo>
                      <a:pt x="0" y="2721"/>
                    </a:moveTo>
                    <a:cubicBezTo>
                      <a:pt x="91" y="2776"/>
                      <a:pt x="186" y="2826"/>
                      <a:pt x="281" y="2871"/>
                    </a:cubicBezTo>
                    <a:cubicBezTo>
                      <a:pt x="437" y="2936"/>
                      <a:pt x="593" y="2987"/>
                      <a:pt x="753" y="3037"/>
                    </a:cubicBezTo>
                    <a:cubicBezTo>
                      <a:pt x="1345" y="3232"/>
                      <a:pt x="1923" y="3468"/>
                      <a:pt x="2485" y="3729"/>
                    </a:cubicBezTo>
                    <a:lnTo>
                      <a:pt x="2490" y="3734"/>
                    </a:lnTo>
                    <a:cubicBezTo>
                      <a:pt x="2756" y="2961"/>
                      <a:pt x="3022" y="2173"/>
                      <a:pt x="3268" y="1385"/>
                    </a:cubicBezTo>
                    <a:cubicBezTo>
                      <a:pt x="3413" y="924"/>
                      <a:pt x="3549" y="462"/>
                      <a:pt x="3679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95" name="Google Shape;2522;p13">
                <a:extLst>
                  <a:ext uri="{FF2B5EF4-FFF2-40B4-BE49-F238E27FC236}">
                    <a16:creationId xmlns:a16="http://schemas.microsoft.com/office/drawing/2014/main" id="{2C5C8073-6899-D2BB-406B-3AEEF4D711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000" y="3744650"/>
                <a:ext cx="132275" cy="128650"/>
              </a:xfrm>
              <a:custGeom>
                <a:avLst/>
                <a:gdLst>
                  <a:gd name="T0" fmla="*/ 1 w 5291"/>
                  <a:gd name="T1" fmla="*/ 3926 h 5146"/>
                  <a:gd name="T2" fmla="*/ 3052 w 5291"/>
                  <a:gd name="T3" fmla="*/ 5130 h 5146"/>
                  <a:gd name="T4" fmla="*/ 3082 w 5291"/>
                  <a:gd name="T5" fmla="*/ 5145 h 5146"/>
                  <a:gd name="T6" fmla="*/ 5291 w 5291"/>
                  <a:gd name="T7" fmla="*/ 0 h 5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91" h="5146" fill="none" extrusionOk="0">
                    <a:moveTo>
                      <a:pt x="1" y="3926"/>
                    </a:moveTo>
                    <a:cubicBezTo>
                      <a:pt x="1040" y="4272"/>
                      <a:pt x="2058" y="4673"/>
                      <a:pt x="3052" y="5130"/>
                    </a:cubicBezTo>
                    <a:cubicBezTo>
                      <a:pt x="3062" y="5135"/>
                      <a:pt x="3072" y="5140"/>
                      <a:pt x="3082" y="5145"/>
                    </a:cubicBezTo>
                    <a:cubicBezTo>
                      <a:pt x="3715" y="3393"/>
                      <a:pt x="4423" y="1652"/>
                      <a:pt x="5291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96" name="Google Shape;2523;p13">
                <a:extLst>
                  <a:ext uri="{FF2B5EF4-FFF2-40B4-BE49-F238E27FC236}">
                    <a16:creationId xmlns:a16="http://schemas.microsoft.com/office/drawing/2014/main" id="{FFCDB218-6D1D-F7B7-35CD-C5B788CCB9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425" y="3973150"/>
                <a:ext cx="159500" cy="81850"/>
              </a:xfrm>
              <a:custGeom>
                <a:avLst/>
                <a:gdLst>
                  <a:gd name="T0" fmla="*/ 0 w 6380"/>
                  <a:gd name="T1" fmla="*/ 1968 h 3274"/>
                  <a:gd name="T2" fmla="*/ 55 w 6380"/>
                  <a:gd name="T3" fmla="*/ 1983 h 3274"/>
                  <a:gd name="T4" fmla="*/ 5075 w 6380"/>
                  <a:gd name="T5" fmla="*/ 3273 h 3274"/>
                  <a:gd name="T6" fmla="*/ 5080 w 6380"/>
                  <a:gd name="T7" fmla="*/ 3243 h 3274"/>
                  <a:gd name="T8" fmla="*/ 5366 w 6380"/>
                  <a:gd name="T9" fmla="*/ 2380 h 3274"/>
                  <a:gd name="T10" fmla="*/ 6380 w 6380"/>
                  <a:gd name="T11" fmla="*/ 1 h 3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80" h="3274" fill="none" extrusionOk="0">
                    <a:moveTo>
                      <a:pt x="0" y="1968"/>
                    </a:moveTo>
                    <a:cubicBezTo>
                      <a:pt x="20" y="1973"/>
                      <a:pt x="40" y="1978"/>
                      <a:pt x="55" y="1983"/>
                    </a:cubicBezTo>
                    <a:cubicBezTo>
                      <a:pt x="1707" y="2510"/>
                      <a:pt x="3378" y="2942"/>
                      <a:pt x="5075" y="3273"/>
                    </a:cubicBezTo>
                    <a:cubicBezTo>
                      <a:pt x="5080" y="3263"/>
                      <a:pt x="5080" y="3253"/>
                      <a:pt x="5080" y="3243"/>
                    </a:cubicBezTo>
                    <a:cubicBezTo>
                      <a:pt x="5120" y="2962"/>
                      <a:pt x="5255" y="2641"/>
                      <a:pt x="5366" y="2380"/>
                    </a:cubicBezTo>
                    <a:cubicBezTo>
                      <a:pt x="5702" y="1587"/>
                      <a:pt x="6043" y="794"/>
                      <a:pt x="6380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97" name="Google Shape;2524;p13">
                <a:extLst>
                  <a:ext uri="{FF2B5EF4-FFF2-40B4-BE49-F238E27FC236}">
                    <a16:creationId xmlns:a16="http://schemas.microsoft.com/office/drawing/2014/main" id="{BFF237C9-71D3-E941-5293-E755B8F650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375" y="3953825"/>
                <a:ext cx="21600" cy="16225"/>
              </a:xfrm>
              <a:custGeom>
                <a:avLst/>
                <a:gdLst>
                  <a:gd name="T0" fmla="*/ 1 w 864"/>
                  <a:gd name="T1" fmla="*/ 1 h 649"/>
                  <a:gd name="T2" fmla="*/ 864 w 864"/>
                  <a:gd name="T3" fmla="*/ 648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64" h="649" fill="none" extrusionOk="0">
                    <a:moveTo>
                      <a:pt x="1" y="1"/>
                    </a:moveTo>
                    <a:cubicBezTo>
                      <a:pt x="277" y="231"/>
                      <a:pt x="563" y="447"/>
                      <a:pt x="864" y="648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98" name="Google Shape;2525;p13">
                <a:extLst>
                  <a:ext uri="{FF2B5EF4-FFF2-40B4-BE49-F238E27FC236}">
                    <a16:creationId xmlns:a16="http://schemas.microsoft.com/office/drawing/2014/main" id="{94A40C51-55FC-85D6-AEEC-26926B3C31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875" y="3930475"/>
                <a:ext cx="18475" cy="16475"/>
              </a:xfrm>
              <a:custGeom>
                <a:avLst/>
                <a:gdLst>
                  <a:gd name="T0" fmla="*/ 1 w 739"/>
                  <a:gd name="T1" fmla="*/ 1 h 659"/>
                  <a:gd name="T2" fmla="*/ 739 w 739"/>
                  <a:gd name="T3" fmla="*/ 659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39" h="659" fill="none" extrusionOk="0">
                    <a:moveTo>
                      <a:pt x="1" y="1"/>
                    </a:moveTo>
                    <a:cubicBezTo>
                      <a:pt x="287" y="162"/>
                      <a:pt x="543" y="387"/>
                      <a:pt x="739" y="65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99" name="Google Shape;2526;p13">
                <a:extLst>
                  <a:ext uri="{FF2B5EF4-FFF2-40B4-BE49-F238E27FC236}">
                    <a16:creationId xmlns:a16="http://schemas.microsoft.com/office/drawing/2014/main" id="{084D3344-5CD5-CF50-9FFB-B2C7F12764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150" y="3597950"/>
                <a:ext cx="85725" cy="130775"/>
              </a:xfrm>
              <a:custGeom>
                <a:avLst/>
                <a:gdLst>
                  <a:gd name="T0" fmla="*/ 0 w 3429"/>
                  <a:gd name="T1" fmla="*/ 1 h 5231"/>
                  <a:gd name="T2" fmla="*/ 969 w 3429"/>
                  <a:gd name="T3" fmla="*/ 2214 h 5231"/>
                  <a:gd name="T4" fmla="*/ 2314 w 3429"/>
                  <a:gd name="T5" fmla="*/ 3891 h 5231"/>
                  <a:gd name="T6" fmla="*/ 3428 w 3429"/>
                  <a:gd name="T7" fmla="*/ 5231 h 5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29" h="5231" fill="none" extrusionOk="0">
                    <a:moveTo>
                      <a:pt x="0" y="1"/>
                    </a:moveTo>
                    <a:cubicBezTo>
                      <a:pt x="216" y="779"/>
                      <a:pt x="542" y="1527"/>
                      <a:pt x="969" y="2214"/>
                    </a:cubicBezTo>
                    <a:cubicBezTo>
                      <a:pt x="1345" y="2827"/>
                      <a:pt x="1797" y="3389"/>
                      <a:pt x="2314" y="3891"/>
                    </a:cubicBezTo>
                    <a:cubicBezTo>
                      <a:pt x="2731" y="4302"/>
                      <a:pt x="3208" y="4689"/>
                      <a:pt x="3428" y="523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500" name="Google Shape;2527;p13">
                <a:extLst>
                  <a:ext uri="{FF2B5EF4-FFF2-40B4-BE49-F238E27FC236}">
                    <a16:creationId xmlns:a16="http://schemas.microsoft.com/office/drawing/2014/main" id="{154444FF-F834-13B5-1488-017DEAFB0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375" y="3799850"/>
                <a:ext cx="125375" cy="67050"/>
              </a:xfrm>
              <a:custGeom>
                <a:avLst/>
                <a:gdLst>
                  <a:gd name="T0" fmla="*/ 0 w 5015"/>
                  <a:gd name="T1" fmla="*/ 924 h 2682"/>
                  <a:gd name="T2" fmla="*/ 668 w 5015"/>
                  <a:gd name="T3" fmla="*/ 2681 h 2682"/>
                  <a:gd name="T4" fmla="*/ 698 w 5015"/>
                  <a:gd name="T5" fmla="*/ 2661 h 2682"/>
                  <a:gd name="T6" fmla="*/ 4954 w 5015"/>
                  <a:gd name="T7" fmla="*/ 36 h 2682"/>
                  <a:gd name="T8" fmla="*/ 5015 w 5015"/>
                  <a:gd name="T9" fmla="*/ 1 h 26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15" h="2682" fill="none" extrusionOk="0">
                    <a:moveTo>
                      <a:pt x="0" y="924"/>
                    </a:moveTo>
                    <a:cubicBezTo>
                      <a:pt x="166" y="1532"/>
                      <a:pt x="387" y="2119"/>
                      <a:pt x="668" y="2681"/>
                    </a:cubicBezTo>
                    <a:cubicBezTo>
                      <a:pt x="678" y="2676"/>
                      <a:pt x="688" y="2671"/>
                      <a:pt x="698" y="2661"/>
                    </a:cubicBezTo>
                    <a:cubicBezTo>
                      <a:pt x="2154" y="1868"/>
                      <a:pt x="3579" y="960"/>
                      <a:pt x="4954" y="36"/>
                    </a:cubicBezTo>
                    <a:cubicBezTo>
                      <a:pt x="4974" y="26"/>
                      <a:pt x="4995" y="11"/>
                      <a:pt x="5015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sp>
        <p:nvSpPr>
          <p:cNvPr id="2307" name="Google Shape;2307;p13"/>
          <p:cNvSpPr txBox="1">
            <a:spLocks noGrp="1"/>
          </p:cNvSpPr>
          <p:nvPr>
            <p:ph type="title"/>
          </p:nvPr>
        </p:nvSpPr>
        <p:spPr>
          <a:xfrm>
            <a:off x="1440000" y="3648150"/>
            <a:ext cx="4187400" cy="81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9pPr>
          </a:lstStyle>
          <a:p>
            <a:endParaRPr/>
          </a:p>
        </p:txBody>
      </p:sp>
      <p:sp>
        <p:nvSpPr>
          <p:cNvPr id="2308" name="Google Shape;2308;p13"/>
          <p:cNvSpPr txBox="1">
            <a:spLocks noGrp="1"/>
          </p:cNvSpPr>
          <p:nvPr>
            <p:ph type="title" idx="2"/>
          </p:nvPr>
        </p:nvSpPr>
        <p:spPr>
          <a:xfrm>
            <a:off x="1490051" y="2488250"/>
            <a:ext cx="1061400" cy="81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09" name="Google Shape;2309;p13"/>
          <p:cNvSpPr txBox="1">
            <a:spLocks noGrp="1"/>
          </p:cNvSpPr>
          <p:nvPr>
            <p:ph type="subTitle" idx="1"/>
          </p:nvPr>
        </p:nvSpPr>
        <p:spPr>
          <a:xfrm>
            <a:off x="1440000" y="4463546"/>
            <a:ext cx="4187400" cy="979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10" name="Google Shape;2310;p13"/>
          <p:cNvSpPr txBox="1">
            <a:spLocks noGrp="1"/>
          </p:cNvSpPr>
          <p:nvPr>
            <p:ph type="title" idx="3"/>
          </p:nvPr>
        </p:nvSpPr>
        <p:spPr>
          <a:xfrm>
            <a:off x="6113600" y="3648150"/>
            <a:ext cx="4187400" cy="81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9pPr>
          </a:lstStyle>
          <a:p>
            <a:endParaRPr/>
          </a:p>
        </p:txBody>
      </p:sp>
      <p:sp>
        <p:nvSpPr>
          <p:cNvPr id="2311" name="Google Shape;2311;p13"/>
          <p:cNvSpPr txBox="1">
            <a:spLocks noGrp="1"/>
          </p:cNvSpPr>
          <p:nvPr>
            <p:ph type="title" idx="4"/>
          </p:nvPr>
        </p:nvSpPr>
        <p:spPr>
          <a:xfrm>
            <a:off x="6151200" y="2488250"/>
            <a:ext cx="1061400" cy="81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12" name="Google Shape;2312;p13"/>
          <p:cNvSpPr txBox="1">
            <a:spLocks noGrp="1"/>
          </p:cNvSpPr>
          <p:nvPr>
            <p:ph type="subTitle" idx="5"/>
          </p:nvPr>
        </p:nvSpPr>
        <p:spPr>
          <a:xfrm>
            <a:off x="6113600" y="4463546"/>
            <a:ext cx="4187400" cy="979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13" name="Google Shape;2313;p13"/>
          <p:cNvSpPr txBox="1">
            <a:spLocks noGrp="1"/>
          </p:cNvSpPr>
          <p:nvPr>
            <p:ph type="title" idx="6"/>
          </p:nvPr>
        </p:nvSpPr>
        <p:spPr>
          <a:xfrm>
            <a:off x="1440000" y="7223558"/>
            <a:ext cx="4187400" cy="81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9pPr>
          </a:lstStyle>
          <a:p>
            <a:endParaRPr/>
          </a:p>
        </p:txBody>
      </p:sp>
      <p:sp>
        <p:nvSpPr>
          <p:cNvPr id="2314" name="Google Shape;2314;p13"/>
          <p:cNvSpPr txBox="1">
            <a:spLocks noGrp="1"/>
          </p:cNvSpPr>
          <p:nvPr>
            <p:ph type="title" idx="7"/>
          </p:nvPr>
        </p:nvSpPr>
        <p:spPr>
          <a:xfrm>
            <a:off x="1528451" y="6063700"/>
            <a:ext cx="1061400" cy="81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15" name="Google Shape;2315;p13"/>
          <p:cNvSpPr txBox="1">
            <a:spLocks noGrp="1"/>
          </p:cNvSpPr>
          <p:nvPr>
            <p:ph type="subTitle" idx="8"/>
          </p:nvPr>
        </p:nvSpPr>
        <p:spPr>
          <a:xfrm>
            <a:off x="1440000" y="8039004"/>
            <a:ext cx="4187400" cy="979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16" name="Google Shape;2316;p13"/>
          <p:cNvSpPr txBox="1">
            <a:spLocks noGrp="1"/>
          </p:cNvSpPr>
          <p:nvPr>
            <p:ph type="title" idx="9"/>
          </p:nvPr>
        </p:nvSpPr>
        <p:spPr>
          <a:xfrm>
            <a:off x="6113600" y="7223558"/>
            <a:ext cx="4187400" cy="81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9pPr>
          </a:lstStyle>
          <a:p>
            <a:endParaRPr/>
          </a:p>
        </p:txBody>
      </p:sp>
      <p:sp>
        <p:nvSpPr>
          <p:cNvPr id="2317" name="Google Shape;2317;p13"/>
          <p:cNvSpPr txBox="1">
            <a:spLocks noGrp="1"/>
          </p:cNvSpPr>
          <p:nvPr>
            <p:ph type="title" idx="13"/>
          </p:nvPr>
        </p:nvSpPr>
        <p:spPr>
          <a:xfrm>
            <a:off x="6151200" y="6063700"/>
            <a:ext cx="1061400" cy="81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18" name="Google Shape;2318;p13"/>
          <p:cNvSpPr txBox="1">
            <a:spLocks noGrp="1"/>
          </p:cNvSpPr>
          <p:nvPr>
            <p:ph type="subTitle" idx="14"/>
          </p:nvPr>
        </p:nvSpPr>
        <p:spPr>
          <a:xfrm>
            <a:off x="6113600" y="8039004"/>
            <a:ext cx="4187400" cy="979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01" name="Google Shape;2401;p13"/>
          <p:cNvSpPr txBox="1">
            <a:spLocks noGrp="1"/>
          </p:cNvSpPr>
          <p:nvPr>
            <p:ph type="title" idx="15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02" name="Google Shape;2402;p13"/>
          <p:cNvSpPr txBox="1">
            <a:spLocks noGrp="1"/>
          </p:cNvSpPr>
          <p:nvPr>
            <p:ph type="title" idx="16"/>
          </p:nvPr>
        </p:nvSpPr>
        <p:spPr>
          <a:xfrm>
            <a:off x="10786400" y="3648150"/>
            <a:ext cx="4187400" cy="81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9pPr>
          </a:lstStyle>
          <a:p>
            <a:endParaRPr/>
          </a:p>
        </p:txBody>
      </p:sp>
      <p:sp>
        <p:nvSpPr>
          <p:cNvPr id="2403" name="Google Shape;2403;p13"/>
          <p:cNvSpPr txBox="1">
            <a:spLocks noGrp="1"/>
          </p:cNvSpPr>
          <p:nvPr>
            <p:ph type="title" idx="17"/>
          </p:nvPr>
        </p:nvSpPr>
        <p:spPr>
          <a:xfrm>
            <a:off x="10824000" y="2488250"/>
            <a:ext cx="1061400" cy="81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04" name="Google Shape;2404;p13"/>
          <p:cNvSpPr txBox="1">
            <a:spLocks noGrp="1"/>
          </p:cNvSpPr>
          <p:nvPr>
            <p:ph type="subTitle" idx="18"/>
          </p:nvPr>
        </p:nvSpPr>
        <p:spPr>
          <a:xfrm>
            <a:off x="10786400" y="4463546"/>
            <a:ext cx="4187400" cy="979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05" name="Google Shape;2405;p13"/>
          <p:cNvSpPr txBox="1">
            <a:spLocks noGrp="1"/>
          </p:cNvSpPr>
          <p:nvPr>
            <p:ph type="title" idx="19"/>
          </p:nvPr>
        </p:nvSpPr>
        <p:spPr>
          <a:xfrm>
            <a:off x="10786400" y="7223556"/>
            <a:ext cx="4187400" cy="81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9pPr>
          </a:lstStyle>
          <a:p>
            <a:endParaRPr/>
          </a:p>
        </p:txBody>
      </p:sp>
      <p:sp>
        <p:nvSpPr>
          <p:cNvPr id="2406" name="Google Shape;2406;p13"/>
          <p:cNvSpPr txBox="1">
            <a:spLocks noGrp="1"/>
          </p:cNvSpPr>
          <p:nvPr>
            <p:ph type="title" idx="20"/>
          </p:nvPr>
        </p:nvSpPr>
        <p:spPr>
          <a:xfrm>
            <a:off x="10824000" y="6063700"/>
            <a:ext cx="1061400" cy="81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07" name="Google Shape;2407;p13"/>
          <p:cNvSpPr txBox="1">
            <a:spLocks noGrp="1"/>
          </p:cNvSpPr>
          <p:nvPr>
            <p:ph type="subTitle" idx="21"/>
          </p:nvPr>
        </p:nvSpPr>
        <p:spPr>
          <a:xfrm>
            <a:off x="10786400" y="8039000"/>
            <a:ext cx="4187400" cy="979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612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195D7-ACDB-5545-44E0-BAD9A1767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A1D36-2AEB-4DF4-BC72-1403FF4D8F75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EE789C-A159-7927-F98F-C736F370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65917-9023-5A5B-55EF-790469BCA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64F41-A125-4C8E-8BDC-CF3BF88613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380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29;p14">
            <a:extLst>
              <a:ext uri="{FF2B5EF4-FFF2-40B4-BE49-F238E27FC236}">
                <a16:creationId xmlns:a16="http://schemas.microsoft.com/office/drawing/2014/main" id="{685215E8-94FC-7324-2956-78F6A6F99684}"/>
              </a:ext>
            </a:extLst>
          </p:cNvPr>
          <p:cNvSpPr>
            <a:spLocks/>
          </p:cNvSpPr>
          <p:nvPr/>
        </p:nvSpPr>
        <p:spPr bwMode="auto">
          <a:xfrm>
            <a:off x="3171825" y="0"/>
            <a:ext cx="2887663" cy="10517188"/>
          </a:xfrm>
          <a:custGeom>
            <a:avLst/>
            <a:gdLst>
              <a:gd name="T0" fmla="*/ 12508 w 44090"/>
              <a:gd name="T1" fmla="*/ 0 h 160584"/>
              <a:gd name="T2" fmla="*/ 0 w 44090"/>
              <a:gd name="T3" fmla="*/ 60237 h 160584"/>
              <a:gd name="T4" fmla="*/ 38255 w 44090"/>
              <a:gd name="T5" fmla="*/ 160584 h 160584"/>
              <a:gd name="T6" fmla="*/ 44089 w 44090"/>
              <a:gd name="T7" fmla="*/ 160584 h 160584"/>
              <a:gd name="T8" fmla="*/ 15327 w 44090"/>
              <a:gd name="T9" fmla="*/ 71995 h 160584"/>
              <a:gd name="T10" fmla="*/ 33580 w 44090"/>
              <a:gd name="T11" fmla="*/ 0 h 160584"/>
              <a:gd name="T12" fmla="*/ 12508 w 44090"/>
              <a:gd name="T13" fmla="*/ 0 h 160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4090" h="160584" extrusionOk="0">
                <a:moveTo>
                  <a:pt x="12508" y="0"/>
                </a:moveTo>
                <a:cubicBezTo>
                  <a:pt x="4461" y="18449"/>
                  <a:pt x="0" y="38826"/>
                  <a:pt x="0" y="60237"/>
                </a:cubicBezTo>
                <a:cubicBezTo>
                  <a:pt x="0" y="98759"/>
                  <a:pt x="14471" y="133927"/>
                  <a:pt x="38255" y="160584"/>
                </a:cubicBezTo>
                <a:lnTo>
                  <a:pt x="44089" y="160584"/>
                </a:lnTo>
                <a:cubicBezTo>
                  <a:pt x="25997" y="135711"/>
                  <a:pt x="15327" y="105093"/>
                  <a:pt x="15327" y="71995"/>
                </a:cubicBezTo>
                <a:cubicBezTo>
                  <a:pt x="15327" y="45909"/>
                  <a:pt x="21929" y="21393"/>
                  <a:pt x="33580" y="0"/>
                </a:cubicBezTo>
                <a:lnTo>
                  <a:pt x="12508" y="0"/>
                </a:lnTo>
                <a:close/>
              </a:path>
            </a:pathLst>
          </a:custGeom>
          <a:solidFill>
            <a:srgbClr val="FFFFFF">
              <a:alpha val="1843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3" name="Google Shape;2530;p14">
            <a:extLst>
              <a:ext uri="{FF2B5EF4-FFF2-40B4-BE49-F238E27FC236}">
                <a16:creationId xmlns:a16="http://schemas.microsoft.com/office/drawing/2014/main" id="{3180CDC3-DA1F-26CE-11F0-059566E9BFF2}"/>
              </a:ext>
            </a:extLst>
          </p:cNvPr>
          <p:cNvSpPr>
            <a:spLocks/>
          </p:cNvSpPr>
          <p:nvPr/>
        </p:nvSpPr>
        <p:spPr bwMode="auto">
          <a:xfrm>
            <a:off x="-555625" y="5934075"/>
            <a:ext cx="19048413" cy="4541838"/>
          </a:xfrm>
          <a:custGeom>
            <a:avLst/>
            <a:gdLst>
              <a:gd name="T0" fmla="*/ 2987 w 118908"/>
              <a:gd name="T1" fmla="*/ 1 h 80897"/>
              <a:gd name="T2" fmla="*/ 0 w 118908"/>
              <a:gd name="T3" fmla="*/ 80596 h 80897"/>
              <a:gd name="T4" fmla="*/ 117924 w 118908"/>
              <a:gd name="T5" fmla="*/ 80596 h 80897"/>
              <a:gd name="T6" fmla="*/ 118908 w 118908"/>
              <a:gd name="T7" fmla="*/ 80897 h 80897"/>
              <a:gd name="T8" fmla="*/ 118908 w 118908"/>
              <a:gd name="T9" fmla="*/ 12007 h 80897"/>
              <a:gd name="T10" fmla="*/ 73654 w 118908"/>
              <a:gd name="T11" fmla="*/ 30799 h 80897"/>
              <a:gd name="T12" fmla="*/ 69894 w 118908"/>
              <a:gd name="T13" fmla="*/ 31016 h 80897"/>
              <a:gd name="T14" fmla="*/ 42770 w 118908"/>
              <a:gd name="T15" fmla="*/ 21835 h 80897"/>
              <a:gd name="T16" fmla="*/ 15294 w 118908"/>
              <a:gd name="T17" fmla="*/ 4006 h 80897"/>
              <a:gd name="T18" fmla="*/ 2987 w 118908"/>
              <a:gd name="T19" fmla="*/ 1 h 808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908" h="80897" extrusionOk="0">
                <a:moveTo>
                  <a:pt x="2987" y="1"/>
                </a:moveTo>
                <a:lnTo>
                  <a:pt x="0" y="80596"/>
                </a:lnTo>
                <a:lnTo>
                  <a:pt x="117924" y="80596"/>
                </a:lnTo>
                <a:cubicBezTo>
                  <a:pt x="118004" y="80596"/>
                  <a:pt x="118828" y="80897"/>
                  <a:pt x="118908" y="80897"/>
                </a:cubicBezTo>
                <a:lnTo>
                  <a:pt x="118908" y="12007"/>
                </a:lnTo>
                <a:cubicBezTo>
                  <a:pt x="102670" y="14597"/>
                  <a:pt x="89982" y="28887"/>
                  <a:pt x="73654" y="30799"/>
                </a:cubicBezTo>
                <a:cubicBezTo>
                  <a:pt x="72398" y="30946"/>
                  <a:pt x="71145" y="31016"/>
                  <a:pt x="69894" y="31016"/>
                </a:cubicBezTo>
                <a:cubicBezTo>
                  <a:pt x="60336" y="31016"/>
                  <a:pt x="50986" y="26926"/>
                  <a:pt x="42770" y="21835"/>
                </a:cubicBezTo>
                <a:cubicBezTo>
                  <a:pt x="33484" y="16083"/>
                  <a:pt x="25032" y="8960"/>
                  <a:pt x="15294" y="4006"/>
                </a:cubicBezTo>
                <a:cubicBezTo>
                  <a:pt x="11429" y="2034"/>
                  <a:pt x="7308" y="402"/>
                  <a:pt x="2987" y="1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4" name="Google Shape;2531;p14">
            <a:extLst>
              <a:ext uri="{FF2B5EF4-FFF2-40B4-BE49-F238E27FC236}">
                <a16:creationId xmlns:a16="http://schemas.microsoft.com/office/drawing/2014/main" id="{3F55A388-F8D5-0F3A-AF68-B2F2A1D03491}"/>
              </a:ext>
            </a:extLst>
          </p:cNvPr>
          <p:cNvSpPr>
            <a:spLocks/>
          </p:cNvSpPr>
          <p:nvPr/>
        </p:nvSpPr>
        <p:spPr bwMode="auto">
          <a:xfrm>
            <a:off x="2676525" y="0"/>
            <a:ext cx="2887663" cy="10517188"/>
          </a:xfrm>
          <a:custGeom>
            <a:avLst/>
            <a:gdLst>
              <a:gd name="T0" fmla="*/ 12508 w 44090"/>
              <a:gd name="T1" fmla="*/ 0 h 160584"/>
              <a:gd name="T2" fmla="*/ 0 w 44090"/>
              <a:gd name="T3" fmla="*/ 60237 h 160584"/>
              <a:gd name="T4" fmla="*/ 38255 w 44090"/>
              <a:gd name="T5" fmla="*/ 160584 h 160584"/>
              <a:gd name="T6" fmla="*/ 44089 w 44090"/>
              <a:gd name="T7" fmla="*/ 160584 h 160584"/>
              <a:gd name="T8" fmla="*/ 15327 w 44090"/>
              <a:gd name="T9" fmla="*/ 71995 h 160584"/>
              <a:gd name="T10" fmla="*/ 33580 w 44090"/>
              <a:gd name="T11" fmla="*/ 0 h 160584"/>
              <a:gd name="T12" fmla="*/ 12508 w 44090"/>
              <a:gd name="T13" fmla="*/ 0 h 160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4090" h="160584" extrusionOk="0">
                <a:moveTo>
                  <a:pt x="12508" y="0"/>
                </a:moveTo>
                <a:cubicBezTo>
                  <a:pt x="4461" y="18449"/>
                  <a:pt x="0" y="38826"/>
                  <a:pt x="0" y="60237"/>
                </a:cubicBezTo>
                <a:cubicBezTo>
                  <a:pt x="0" y="98759"/>
                  <a:pt x="14471" y="133927"/>
                  <a:pt x="38255" y="160584"/>
                </a:cubicBezTo>
                <a:lnTo>
                  <a:pt x="44089" y="160584"/>
                </a:lnTo>
                <a:cubicBezTo>
                  <a:pt x="25997" y="135711"/>
                  <a:pt x="15327" y="105093"/>
                  <a:pt x="15327" y="71995"/>
                </a:cubicBezTo>
                <a:cubicBezTo>
                  <a:pt x="15327" y="45909"/>
                  <a:pt x="21929" y="21393"/>
                  <a:pt x="33580" y="0"/>
                </a:cubicBezTo>
                <a:lnTo>
                  <a:pt x="12508" y="0"/>
                </a:lnTo>
                <a:close/>
              </a:path>
            </a:pathLst>
          </a:custGeom>
          <a:solidFill>
            <a:srgbClr val="001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5" name="Google Shape;2532;p14">
            <a:extLst>
              <a:ext uri="{FF2B5EF4-FFF2-40B4-BE49-F238E27FC236}">
                <a16:creationId xmlns:a16="http://schemas.microsoft.com/office/drawing/2014/main" id="{65F9009D-B34D-0556-0539-7F3F32E162F0}"/>
              </a:ext>
            </a:extLst>
          </p:cNvPr>
          <p:cNvSpPr>
            <a:spLocks/>
          </p:cNvSpPr>
          <p:nvPr/>
        </p:nvSpPr>
        <p:spPr bwMode="auto">
          <a:xfrm>
            <a:off x="6172200" y="7891463"/>
            <a:ext cx="12320588" cy="1982787"/>
          </a:xfrm>
          <a:custGeom>
            <a:avLst/>
            <a:gdLst>
              <a:gd name="T0" fmla="*/ 188115 w 188116"/>
              <a:gd name="T1" fmla="*/ 286 h 30280"/>
              <a:gd name="T2" fmla="*/ 188115 w 188116"/>
              <a:gd name="T3" fmla="*/ 26996 h 30280"/>
              <a:gd name="T4" fmla="*/ 119956 w 188116"/>
              <a:gd name="T5" fmla="*/ 30279 h 30280"/>
              <a:gd name="T6" fmla="*/ 68534 w 188116"/>
              <a:gd name="T7" fmla="*/ 27014 h 30280"/>
              <a:gd name="T8" fmla="*/ 0 w 188116"/>
              <a:gd name="T9" fmla="*/ 11330 h 30280"/>
              <a:gd name="T10" fmla="*/ 8172 w 188116"/>
              <a:gd name="T11" fmla="*/ 11937 h 30280"/>
              <a:gd name="T12" fmla="*/ 24338 w 188116"/>
              <a:gd name="T13" fmla="*/ 12401 h 30280"/>
              <a:gd name="T14" fmla="*/ 57115 w 188116"/>
              <a:gd name="T15" fmla="*/ 10902 h 30280"/>
              <a:gd name="T16" fmla="*/ 105468 w 188116"/>
              <a:gd name="T17" fmla="*/ 5496 h 30280"/>
              <a:gd name="T18" fmla="*/ 175358 w 188116"/>
              <a:gd name="T19" fmla="*/ 0 h 30280"/>
              <a:gd name="T20" fmla="*/ 188115 w 188116"/>
              <a:gd name="T21" fmla="*/ 286 h 30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8116" h="30280" extrusionOk="0">
                <a:moveTo>
                  <a:pt x="188115" y="286"/>
                </a:moveTo>
                <a:lnTo>
                  <a:pt x="188115" y="26996"/>
                </a:lnTo>
                <a:cubicBezTo>
                  <a:pt x="165509" y="28763"/>
                  <a:pt x="142617" y="30279"/>
                  <a:pt x="119956" y="30279"/>
                </a:cubicBezTo>
                <a:cubicBezTo>
                  <a:pt x="102596" y="30279"/>
                  <a:pt x="85377" y="29387"/>
                  <a:pt x="68534" y="27014"/>
                </a:cubicBezTo>
                <a:cubicBezTo>
                  <a:pt x="44446" y="23642"/>
                  <a:pt x="22250" y="17397"/>
                  <a:pt x="0" y="11330"/>
                </a:cubicBezTo>
                <a:cubicBezTo>
                  <a:pt x="2712" y="11598"/>
                  <a:pt x="5424" y="11776"/>
                  <a:pt x="8172" y="11937"/>
                </a:cubicBezTo>
                <a:cubicBezTo>
                  <a:pt x="13543" y="12258"/>
                  <a:pt x="18949" y="12401"/>
                  <a:pt x="24338" y="12401"/>
                </a:cubicBezTo>
                <a:cubicBezTo>
                  <a:pt x="35311" y="12401"/>
                  <a:pt x="46284" y="11812"/>
                  <a:pt x="57115" y="10902"/>
                </a:cubicBezTo>
                <a:cubicBezTo>
                  <a:pt x="73405" y="9546"/>
                  <a:pt x="89446" y="7476"/>
                  <a:pt x="105468" y="5496"/>
                </a:cubicBezTo>
                <a:cubicBezTo>
                  <a:pt x="128360" y="2641"/>
                  <a:pt x="152020" y="0"/>
                  <a:pt x="175358" y="0"/>
                </a:cubicBezTo>
                <a:cubicBezTo>
                  <a:pt x="179622" y="0"/>
                  <a:pt x="183869" y="89"/>
                  <a:pt x="188115" y="286"/>
                </a:cubicBezTo>
                <a:close/>
              </a:path>
            </a:pathLst>
          </a:custGeom>
          <a:solidFill>
            <a:srgbClr val="2523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6" name="Google Shape;2533;p14">
            <a:extLst>
              <a:ext uri="{FF2B5EF4-FFF2-40B4-BE49-F238E27FC236}">
                <a16:creationId xmlns:a16="http://schemas.microsoft.com/office/drawing/2014/main" id="{B39CCA17-FC9B-BCBC-C92E-2E311C8D4C84}"/>
              </a:ext>
            </a:extLst>
          </p:cNvPr>
          <p:cNvSpPr/>
          <p:nvPr/>
        </p:nvSpPr>
        <p:spPr>
          <a:xfrm flipH="1">
            <a:off x="1608138" y="8277225"/>
            <a:ext cx="12050712" cy="1543050"/>
          </a:xfrm>
          <a:custGeom>
            <a:avLst/>
            <a:gdLst/>
            <a:ahLst/>
            <a:cxnLst/>
            <a:rect l="l" t="t" r="r" b="b"/>
            <a:pathLst>
              <a:path w="71325" h="21506" extrusionOk="0">
                <a:moveTo>
                  <a:pt x="66486" y="1"/>
                </a:moveTo>
                <a:cubicBezTo>
                  <a:pt x="57639" y="1"/>
                  <a:pt x="48667" y="1874"/>
                  <a:pt x="39989" y="3894"/>
                </a:cubicBezTo>
                <a:cubicBezTo>
                  <a:pt x="33911" y="5309"/>
                  <a:pt x="27832" y="6780"/>
                  <a:pt x="21658" y="7743"/>
                </a:cubicBezTo>
                <a:cubicBezTo>
                  <a:pt x="17551" y="8389"/>
                  <a:pt x="13389" y="8805"/>
                  <a:pt x="9228" y="8805"/>
                </a:cubicBezTo>
                <a:cubicBezTo>
                  <a:pt x="7182" y="8805"/>
                  <a:pt x="5136" y="8705"/>
                  <a:pt x="3097" y="8481"/>
                </a:cubicBezTo>
                <a:cubicBezTo>
                  <a:pt x="2058" y="8366"/>
                  <a:pt x="1029" y="8230"/>
                  <a:pt x="0" y="8050"/>
                </a:cubicBezTo>
                <a:lnTo>
                  <a:pt x="0" y="8050"/>
                </a:lnTo>
                <a:cubicBezTo>
                  <a:pt x="8438" y="12356"/>
                  <a:pt x="16850" y="16788"/>
                  <a:pt x="25985" y="19192"/>
                </a:cubicBezTo>
                <a:cubicBezTo>
                  <a:pt x="32371" y="20871"/>
                  <a:pt x="38900" y="21505"/>
                  <a:pt x="45482" y="21505"/>
                </a:cubicBezTo>
                <a:cubicBezTo>
                  <a:pt x="54073" y="21505"/>
                  <a:pt x="62753" y="20425"/>
                  <a:pt x="71325" y="19177"/>
                </a:cubicBezTo>
                <a:lnTo>
                  <a:pt x="71325" y="199"/>
                </a:lnTo>
                <a:cubicBezTo>
                  <a:pt x="69718" y="64"/>
                  <a:pt x="68104" y="1"/>
                  <a:pt x="6648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sp>
        <p:nvSpPr>
          <p:cNvPr id="7" name="Google Shape;2534;p14">
            <a:extLst>
              <a:ext uri="{FF2B5EF4-FFF2-40B4-BE49-F238E27FC236}">
                <a16:creationId xmlns:a16="http://schemas.microsoft.com/office/drawing/2014/main" id="{690054B4-D6E1-39C2-4E01-6E3DEA704187}"/>
              </a:ext>
            </a:extLst>
          </p:cNvPr>
          <p:cNvSpPr/>
          <p:nvPr/>
        </p:nvSpPr>
        <p:spPr>
          <a:xfrm rot="147765">
            <a:off x="7197725" y="8535988"/>
            <a:ext cx="12050713" cy="1543050"/>
          </a:xfrm>
          <a:custGeom>
            <a:avLst/>
            <a:gdLst/>
            <a:ahLst/>
            <a:cxnLst/>
            <a:rect l="l" t="t" r="r" b="b"/>
            <a:pathLst>
              <a:path w="71325" h="21506" extrusionOk="0">
                <a:moveTo>
                  <a:pt x="66486" y="1"/>
                </a:moveTo>
                <a:cubicBezTo>
                  <a:pt x="57639" y="1"/>
                  <a:pt x="48667" y="1874"/>
                  <a:pt x="39989" y="3894"/>
                </a:cubicBezTo>
                <a:cubicBezTo>
                  <a:pt x="33911" y="5309"/>
                  <a:pt x="27832" y="6780"/>
                  <a:pt x="21658" y="7743"/>
                </a:cubicBezTo>
                <a:cubicBezTo>
                  <a:pt x="17551" y="8389"/>
                  <a:pt x="13389" y="8805"/>
                  <a:pt x="9228" y="8805"/>
                </a:cubicBezTo>
                <a:cubicBezTo>
                  <a:pt x="7182" y="8805"/>
                  <a:pt x="5136" y="8705"/>
                  <a:pt x="3097" y="8481"/>
                </a:cubicBezTo>
                <a:cubicBezTo>
                  <a:pt x="2058" y="8366"/>
                  <a:pt x="1029" y="8230"/>
                  <a:pt x="0" y="8050"/>
                </a:cubicBezTo>
                <a:lnTo>
                  <a:pt x="0" y="8050"/>
                </a:lnTo>
                <a:cubicBezTo>
                  <a:pt x="8438" y="12356"/>
                  <a:pt x="16850" y="16788"/>
                  <a:pt x="25985" y="19192"/>
                </a:cubicBezTo>
                <a:cubicBezTo>
                  <a:pt x="32371" y="20871"/>
                  <a:pt x="38900" y="21505"/>
                  <a:pt x="45482" y="21505"/>
                </a:cubicBezTo>
                <a:cubicBezTo>
                  <a:pt x="54073" y="21505"/>
                  <a:pt x="62753" y="20425"/>
                  <a:pt x="71325" y="19177"/>
                </a:cubicBezTo>
                <a:lnTo>
                  <a:pt x="71325" y="199"/>
                </a:lnTo>
                <a:cubicBezTo>
                  <a:pt x="69718" y="64"/>
                  <a:pt x="68104" y="1"/>
                  <a:pt x="6648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sp>
        <p:nvSpPr>
          <p:cNvPr id="8" name="Google Shape;2535;p14">
            <a:extLst>
              <a:ext uri="{FF2B5EF4-FFF2-40B4-BE49-F238E27FC236}">
                <a16:creationId xmlns:a16="http://schemas.microsoft.com/office/drawing/2014/main" id="{EF672238-72E3-2FA2-D65E-8BCA24D17E08}"/>
              </a:ext>
            </a:extLst>
          </p:cNvPr>
          <p:cNvSpPr/>
          <p:nvPr/>
        </p:nvSpPr>
        <p:spPr>
          <a:xfrm>
            <a:off x="-203200" y="0"/>
            <a:ext cx="5384800" cy="10517188"/>
          </a:xfrm>
          <a:custGeom>
            <a:avLst/>
            <a:gdLst/>
            <a:ahLst/>
            <a:cxnLst/>
            <a:rect l="l" t="t" r="r" b="b"/>
            <a:pathLst>
              <a:path w="82237" h="160584" extrusionOk="0">
                <a:moveTo>
                  <a:pt x="0" y="0"/>
                </a:moveTo>
                <a:lnTo>
                  <a:pt x="0" y="160584"/>
                </a:lnTo>
                <a:lnTo>
                  <a:pt x="82237" y="160584"/>
                </a:lnTo>
                <a:cubicBezTo>
                  <a:pt x="58453" y="133927"/>
                  <a:pt x="43982" y="98759"/>
                  <a:pt x="43982" y="60237"/>
                </a:cubicBezTo>
                <a:cubicBezTo>
                  <a:pt x="43982" y="38826"/>
                  <a:pt x="48443" y="18449"/>
                  <a:pt x="56490" y="0"/>
                </a:cubicBezTo>
                <a:close/>
              </a:path>
            </a:pathLst>
          </a:custGeom>
          <a:solidFill>
            <a:srgbClr val="252363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sp>
        <p:nvSpPr>
          <p:cNvPr id="9" name="Google Shape;2536;p14">
            <a:extLst>
              <a:ext uri="{FF2B5EF4-FFF2-40B4-BE49-F238E27FC236}">
                <a16:creationId xmlns:a16="http://schemas.microsoft.com/office/drawing/2014/main" id="{EB4BCC08-87EB-00DB-C4C2-E8AFC065790C}"/>
              </a:ext>
            </a:extLst>
          </p:cNvPr>
          <p:cNvSpPr/>
          <p:nvPr/>
        </p:nvSpPr>
        <p:spPr>
          <a:xfrm>
            <a:off x="-203200" y="8077200"/>
            <a:ext cx="19597688" cy="2209800"/>
          </a:xfrm>
          <a:custGeom>
            <a:avLst/>
            <a:gdLst/>
            <a:ahLst/>
            <a:cxnLst/>
            <a:rect l="l" t="t" r="r" b="b"/>
            <a:pathLst>
              <a:path w="108242" h="34046" extrusionOk="0">
                <a:moveTo>
                  <a:pt x="1249" y="1"/>
                </a:moveTo>
                <a:cubicBezTo>
                  <a:pt x="833" y="1"/>
                  <a:pt x="417" y="7"/>
                  <a:pt x="0" y="20"/>
                </a:cubicBezTo>
                <a:lnTo>
                  <a:pt x="0" y="34046"/>
                </a:lnTo>
                <a:lnTo>
                  <a:pt x="108242" y="34046"/>
                </a:lnTo>
                <a:lnTo>
                  <a:pt x="108242" y="22491"/>
                </a:lnTo>
                <a:cubicBezTo>
                  <a:pt x="99670" y="23739"/>
                  <a:pt x="90990" y="24819"/>
                  <a:pt x="82399" y="24819"/>
                </a:cubicBezTo>
                <a:cubicBezTo>
                  <a:pt x="75817" y="24819"/>
                  <a:pt x="69288" y="24185"/>
                  <a:pt x="62902" y="22506"/>
                </a:cubicBezTo>
                <a:cubicBezTo>
                  <a:pt x="53767" y="20102"/>
                  <a:pt x="45355" y="15670"/>
                  <a:pt x="36917" y="11364"/>
                </a:cubicBezTo>
                <a:cubicBezTo>
                  <a:pt x="35175" y="10475"/>
                  <a:pt x="33429" y="9592"/>
                  <a:pt x="31677" y="8733"/>
                </a:cubicBezTo>
                <a:cubicBezTo>
                  <a:pt x="22119" y="4054"/>
                  <a:pt x="11836" y="1"/>
                  <a:pt x="124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10" name="Google Shape;2537;p14">
            <a:extLst>
              <a:ext uri="{FF2B5EF4-FFF2-40B4-BE49-F238E27FC236}">
                <a16:creationId xmlns:a16="http://schemas.microsoft.com/office/drawing/2014/main" id="{AB2D8E9B-1F70-5325-138C-10E10F54A557}"/>
              </a:ext>
            </a:extLst>
          </p:cNvPr>
          <p:cNvGrpSpPr>
            <a:grpSpLocks/>
          </p:cNvGrpSpPr>
          <p:nvPr/>
        </p:nvGrpSpPr>
        <p:grpSpPr bwMode="auto">
          <a:xfrm>
            <a:off x="1265238" y="6959600"/>
            <a:ext cx="5903912" cy="2060575"/>
            <a:chOff x="4830925" y="3166050"/>
            <a:chExt cx="1936475" cy="675750"/>
          </a:xfrm>
        </p:grpSpPr>
        <p:sp>
          <p:nvSpPr>
            <p:cNvPr id="11" name="Google Shape;2538;p14">
              <a:extLst>
                <a:ext uri="{FF2B5EF4-FFF2-40B4-BE49-F238E27FC236}">
                  <a16:creationId xmlns:a16="http://schemas.microsoft.com/office/drawing/2014/main" id="{A28CCDAF-8BC8-5FF2-764C-43644C4A2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1250" y="3643625"/>
              <a:ext cx="283500" cy="174475"/>
            </a:xfrm>
            <a:custGeom>
              <a:avLst/>
              <a:gdLst>
                <a:gd name="T0" fmla="*/ 11339 w 11340"/>
                <a:gd name="T1" fmla="*/ 1 h 6979"/>
                <a:gd name="T2" fmla="*/ 5798 w 11340"/>
                <a:gd name="T3" fmla="*/ 990 h 6979"/>
                <a:gd name="T4" fmla="*/ 5073 w 11340"/>
                <a:gd name="T5" fmla="*/ 1002 h 6979"/>
                <a:gd name="T6" fmla="*/ 4478 w 11340"/>
                <a:gd name="T7" fmla="*/ 995 h 6979"/>
                <a:gd name="T8" fmla="*/ 0 w 11340"/>
                <a:gd name="T9" fmla="*/ 6928 h 6979"/>
                <a:gd name="T10" fmla="*/ 1968 w 11340"/>
                <a:gd name="T11" fmla="*/ 6979 h 6979"/>
                <a:gd name="T12" fmla="*/ 2244 w 11340"/>
                <a:gd name="T13" fmla="*/ 6978 h 6979"/>
                <a:gd name="T14" fmla="*/ 11339 w 11340"/>
                <a:gd name="T15" fmla="*/ 1 h 6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340" h="6979" extrusionOk="0">
                  <a:moveTo>
                    <a:pt x="11339" y="1"/>
                  </a:moveTo>
                  <a:cubicBezTo>
                    <a:pt x="9567" y="613"/>
                    <a:pt x="7695" y="924"/>
                    <a:pt x="5798" y="990"/>
                  </a:cubicBezTo>
                  <a:cubicBezTo>
                    <a:pt x="5557" y="998"/>
                    <a:pt x="5315" y="1002"/>
                    <a:pt x="5073" y="1002"/>
                  </a:cubicBezTo>
                  <a:cubicBezTo>
                    <a:pt x="4875" y="1002"/>
                    <a:pt x="4676" y="999"/>
                    <a:pt x="4478" y="995"/>
                  </a:cubicBezTo>
                  <a:cubicBezTo>
                    <a:pt x="2671" y="2706"/>
                    <a:pt x="1145" y="4719"/>
                    <a:pt x="0" y="6928"/>
                  </a:cubicBezTo>
                  <a:cubicBezTo>
                    <a:pt x="656" y="6963"/>
                    <a:pt x="1312" y="6979"/>
                    <a:pt x="1968" y="6979"/>
                  </a:cubicBezTo>
                  <a:cubicBezTo>
                    <a:pt x="2060" y="6979"/>
                    <a:pt x="2152" y="6978"/>
                    <a:pt x="2244" y="6978"/>
                  </a:cubicBezTo>
                  <a:cubicBezTo>
                    <a:pt x="5803" y="5472"/>
                    <a:pt x="8975" y="3048"/>
                    <a:pt x="1133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2539;p14">
              <a:extLst>
                <a:ext uri="{FF2B5EF4-FFF2-40B4-BE49-F238E27FC236}">
                  <a16:creationId xmlns:a16="http://schemas.microsoft.com/office/drawing/2014/main" id="{A430DFF0-F2AA-DEA6-9462-B3B79DAAC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9450" y="3524900"/>
              <a:ext cx="743750" cy="291925"/>
            </a:xfrm>
            <a:custGeom>
              <a:avLst/>
              <a:gdLst>
                <a:gd name="T0" fmla="*/ 21894 w 29750"/>
                <a:gd name="T1" fmla="*/ 6682 h 11677"/>
                <a:gd name="T2" fmla="*/ 22176 w 29750"/>
                <a:gd name="T3" fmla="*/ 6968 h 11677"/>
                <a:gd name="T4" fmla="*/ 21894 w 29750"/>
                <a:gd name="T5" fmla="*/ 7249 h 11677"/>
                <a:gd name="T6" fmla="*/ 21608 w 29750"/>
                <a:gd name="T7" fmla="*/ 6968 h 11677"/>
                <a:gd name="T8" fmla="*/ 21894 w 29750"/>
                <a:gd name="T9" fmla="*/ 6682 h 11677"/>
                <a:gd name="T10" fmla="*/ 25303 w 29750"/>
                <a:gd name="T11" fmla="*/ 6682 h 11677"/>
                <a:gd name="T12" fmla="*/ 25589 w 29750"/>
                <a:gd name="T13" fmla="*/ 6968 h 11677"/>
                <a:gd name="T14" fmla="*/ 25303 w 29750"/>
                <a:gd name="T15" fmla="*/ 7249 h 11677"/>
                <a:gd name="T16" fmla="*/ 25022 w 29750"/>
                <a:gd name="T17" fmla="*/ 6968 h 11677"/>
                <a:gd name="T18" fmla="*/ 25303 w 29750"/>
                <a:gd name="T19" fmla="*/ 6682 h 11677"/>
                <a:gd name="T20" fmla="*/ 21041 w 29750"/>
                <a:gd name="T21" fmla="*/ 7536 h 11677"/>
                <a:gd name="T22" fmla="*/ 21327 w 29750"/>
                <a:gd name="T23" fmla="*/ 7817 h 11677"/>
                <a:gd name="T24" fmla="*/ 21041 w 29750"/>
                <a:gd name="T25" fmla="*/ 8103 h 11677"/>
                <a:gd name="T26" fmla="*/ 20755 w 29750"/>
                <a:gd name="T27" fmla="*/ 7817 h 11677"/>
                <a:gd name="T28" fmla="*/ 21041 w 29750"/>
                <a:gd name="T29" fmla="*/ 7536 h 11677"/>
                <a:gd name="T30" fmla="*/ 22748 w 29750"/>
                <a:gd name="T31" fmla="*/ 8103 h 11677"/>
                <a:gd name="T32" fmla="*/ 23029 w 29750"/>
                <a:gd name="T33" fmla="*/ 8384 h 11677"/>
                <a:gd name="T34" fmla="*/ 22748 w 29750"/>
                <a:gd name="T35" fmla="*/ 8670 h 11677"/>
                <a:gd name="T36" fmla="*/ 22462 w 29750"/>
                <a:gd name="T37" fmla="*/ 8384 h 11677"/>
                <a:gd name="T38" fmla="*/ 22748 w 29750"/>
                <a:gd name="T39" fmla="*/ 8103 h 11677"/>
                <a:gd name="T40" fmla="*/ 4206 w 29750"/>
                <a:gd name="T41" fmla="*/ 1 h 11677"/>
                <a:gd name="T42" fmla="*/ 0 w 29750"/>
                <a:gd name="T43" fmla="*/ 744 h 11677"/>
                <a:gd name="T44" fmla="*/ 1245 w 29750"/>
                <a:gd name="T45" fmla="*/ 1889 h 11677"/>
                <a:gd name="T46" fmla="*/ 25272 w 29750"/>
                <a:gd name="T47" fmla="*/ 11677 h 11677"/>
                <a:gd name="T48" fmla="*/ 29750 w 29750"/>
                <a:gd name="T49" fmla="*/ 5744 h 11677"/>
                <a:gd name="T50" fmla="*/ 23536 w 29750"/>
                <a:gd name="T51" fmla="*/ 4825 h 11677"/>
                <a:gd name="T52" fmla="*/ 15033 w 29750"/>
                <a:gd name="T53" fmla="*/ 1794 h 11677"/>
                <a:gd name="T54" fmla="*/ 5050 w 29750"/>
                <a:gd name="T55" fmla="*/ 17 h 11677"/>
                <a:gd name="T56" fmla="*/ 4206 w 29750"/>
                <a:gd name="T57" fmla="*/ 1 h 11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750" h="11677" extrusionOk="0">
                  <a:moveTo>
                    <a:pt x="21894" y="6682"/>
                  </a:moveTo>
                  <a:cubicBezTo>
                    <a:pt x="22050" y="6682"/>
                    <a:pt x="22176" y="6808"/>
                    <a:pt x="22176" y="6968"/>
                  </a:cubicBezTo>
                  <a:cubicBezTo>
                    <a:pt x="22176" y="7124"/>
                    <a:pt x="22050" y="7249"/>
                    <a:pt x="21894" y="7249"/>
                  </a:cubicBezTo>
                  <a:cubicBezTo>
                    <a:pt x="21739" y="7249"/>
                    <a:pt x="21608" y="7124"/>
                    <a:pt x="21608" y="6968"/>
                  </a:cubicBezTo>
                  <a:cubicBezTo>
                    <a:pt x="21608" y="6808"/>
                    <a:pt x="21739" y="6682"/>
                    <a:pt x="21894" y="6682"/>
                  </a:cubicBezTo>
                  <a:close/>
                  <a:moveTo>
                    <a:pt x="25303" y="6682"/>
                  </a:moveTo>
                  <a:cubicBezTo>
                    <a:pt x="25463" y="6682"/>
                    <a:pt x="25589" y="6808"/>
                    <a:pt x="25589" y="6968"/>
                  </a:cubicBezTo>
                  <a:cubicBezTo>
                    <a:pt x="25589" y="7124"/>
                    <a:pt x="25463" y="7249"/>
                    <a:pt x="25303" y="7249"/>
                  </a:cubicBezTo>
                  <a:cubicBezTo>
                    <a:pt x="25147" y="7249"/>
                    <a:pt x="25022" y="7124"/>
                    <a:pt x="25022" y="6968"/>
                  </a:cubicBezTo>
                  <a:cubicBezTo>
                    <a:pt x="25022" y="6808"/>
                    <a:pt x="25147" y="6682"/>
                    <a:pt x="25303" y="6682"/>
                  </a:cubicBezTo>
                  <a:close/>
                  <a:moveTo>
                    <a:pt x="21041" y="7536"/>
                  </a:moveTo>
                  <a:cubicBezTo>
                    <a:pt x="21197" y="7536"/>
                    <a:pt x="21327" y="7661"/>
                    <a:pt x="21327" y="7817"/>
                  </a:cubicBezTo>
                  <a:cubicBezTo>
                    <a:pt x="21327" y="7977"/>
                    <a:pt x="21197" y="8103"/>
                    <a:pt x="21041" y="8103"/>
                  </a:cubicBezTo>
                  <a:cubicBezTo>
                    <a:pt x="20886" y="8103"/>
                    <a:pt x="20755" y="7977"/>
                    <a:pt x="20755" y="7817"/>
                  </a:cubicBezTo>
                  <a:cubicBezTo>
                    <a:pt x="20755" y="7661"/>
                    <a:pt x="20886" y="7536"/>
                    <a:pt x="21041" y="7536"/>
                  </a:cubicBezTo>
                  <a:close/>
                  <a:moveTo>
                    <a:pt x="22748" y="8103"/>
                  </a:moveTo>
                  <a:cubicBezTo>
                    <a:pt x="22903" y="8103"/>
                    <a:pt x="23029" y="8228"/>
                    <a:pt x="23029" y="8384"/>
                  </a:cubicBezTo>
                  <a:cubicBezTo>
                    <a:pt x="23029" y="8544"/>
                    <a:pt x="22903" y="8670"/>
                    <a:pt x="22748" y="8670"/>
                  </a:cubicBezTo>
                  <a:cubicBezTo>
                    <a:pt x="22587" y="8670"/>
                    <a:pt x="22462" y="8544"/>
                    <a:pt x="22462" y="8384"/>
                  </a:cubicBezTo>
                  <a:cubicBezTo>
                    <a:pt x="22462" y="8228"/>
                    <a:pt x="22587" y="8103"/>
                    <a:pt x="22748" y="8103"/>
                  </a:cubicBezTo>
                  <a:close/>
                  <a:moveTo>
                    <a:pt x="4206" y="1"/>
                  </a:moveTo>
                  <a:cubicBezTo>
                    <a:pt x="2763" y="1"/>
                    <a:pt x="1306" y="157"/>
                    <a:pt x="0" y="744"/>
                  </a:cubicBezTo>
                  <a:cubicBezTo>
                    <a:pt x="412" y="1136"/>
                    <a:pt x="823" y="1517"/>
                    <a:pt x="1245" y="1889"/>
                  </a:cubicBezTo>
                  <a:cubicBezTo>
                    <a:pt x="7850" y="7731"/>
                    <a:pt x="16474" y="11225"/>
                    <a:pt x="25272" y="11677"/>
                  </a:cubicBezTo>
                  <a:cubicBezTo>
                    <a:pt x="26417" y="9468"/>
                    <a:pt x="27943" y="7455"/>
                    <a:pt x="29750" y="5744"/>
                  </a:cubicBezTo>
                  <a:cubicBezTo>
                    <a:pt x="27652" y="5694"/>
                    <a:pt x="25549" y="5362"/>
                    <a:pt x="23536" y="4825"/>
                  </a:cubicBezTo>
                  <a:cubicBezTo>
                    <a:pt x="20630" y="4042"/>
                    <a:pt x="17889" y="2737"/>
                    <a:pt x="15033" y="1794"/>
                  </a:cubicBezTo>
                  <a:cubicBezTo>
                    <a:pt x="11816" y="729"/>
                    <a:pt x="8443" y="127"/>
                    <a:pt x="5050" y="17"/>
                  </a:cubicBezTo>
                  <a:cubicBezTo>
                    <a:pt x="4770" y="7"/>
                    <a:pt x="4488" y="1"/>
                    <a:pt x="42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2540;p14">
              <a:extLst>
                <a:ext uri="{FF2B5EF4-FFF2-40B4-BE49-F238E27FC236}">
                  <a16:creationId xmlns:a16="http://schemas.microsoft.com/office/drawing/2014/main" id="{0EC05EBF-CA93-5B98-1E02-A05BC03CE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7350" y="3291150"/>
              <a:ext cx="812025" cy="526925"/>
            </a:xfrm>
            <a:custGeom>
              <a:avLst/>
              <a:gdLst>
                <a:gd name="T0" fmla="*/ 32425 w 32481"/>
                <a:gd name="T1" fmla="*/ 1 h 21077"/>
                <a:gd name="T2" fmla="*/ 27647 w 32481"/>
                <a:gd name="T3" fmla="*/ 4538 h 21077"/>
                <a:gd name="T4" fmla="*/ 22522 w 32481"/>
                <a:gd name="T5" fmla="*/ 6887 h 21077"/>
                <a:gd name="T6" fmla="*/ 19972 w 32481"/>
                <a:gd name="T7" fmla="*/ 8825 h 21077"/>
                <a:gd name="T8" fmla="*/ 14687 w 32481"/>
                <a:gd name="T9" fmla="*/ 10717 h 21077"/>
                <a:gd name="T10" fmla="*/ 9095 w 32481"/>
                <a:gd name="T11" fmla="*/ 14100 h 21077"/>
                <a:gd name="T12" fmla="*/ 0 w 32481"/>
                <a:gd name="T13" fmla="*/ 21077 h 21077"/>
                <a:gd name="T14" fmla="*/ 412 w 32481"/>
                <a:gd name="T15" fmla="*/ 21072 h 21077"/>
                <a:gd name="T16" fmla="*/ 19701 w 32481"/>
                <a:gd name="T17" fmla="*/ 15561 h 21077"/>
                <a:gd name="T18" fmla="*/ 32380 w 32481"/>
                <a:gd name="T19" fmla="*/ 989 h 21077"/>
                <a:gd name="T20" fmla="*/ 32480 w 32481"/>
                <a:gd name="T21" fmla="*/ 11 h 21077"/>
                <a:gd name="T22" fmla="*/ 32425 w 32481"/>
                <a:gd name="T23" fmla="*/ 1 h 2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481" h="21077" extrusionOk="0">
                  <a:moveTo>
                    <a:pt x="32425" y="1"/>
                  </a:moveTo>
                  <a:cubicBezTo>
                    <a:pt x="30332" y="1005"/>
                    <a:pt x="29413" y="3168"/>
                    <a:pt x="27647" y="4538"/>
                  </a:cubicBezTo>
                  <a:cubicBezTo>
                    <a:pt x="26161" y="5693"/>
                    <a:pt x="24158" y="5944"/>
                    <a:pt x="22522" y="6887"/>
                  </a:cubicBezTo>
                  <a:cubicBezTo>
                    <a:pt x="21598" y="7424"/>
                    <a:pt x="20815" y="8167"/>
                    <a:pt x="19972" y="8825"/>
                  </a:cubicBezTo>
                  <a:cubicBezTo>
                    <a:pt x="18592" y="9899"/>
                    <a:pt x="16574" y="10712"/>
                    <a:pt x="14687" y="10717"/>
                  </a:cubicBezTo>
                  <a:cubicBezTo>
                    <a:pt x="13035" y="12298"/>
                    <a:pt x="11133" y="13397"/>
                    <a:pt x="9095" y="14100"/>
                  </a:cubicBezTo>
                  <a:cubicBezTo>
                    <a:pt x="6731" y="17147"/>
                    <a:pt x="3559" y="19571"/>
                    <a:pt x="0" y="21077"/>
                  </a:cubicBezTo>
                  <a:cubicBezTo>
                    <a:pt x="136" y="21077"/>
                    <a:pt x="276" y="21072"/>
                    <a:pt x="412" y="21072"/>
                  </a:cubicBezTo>
                  <a:cubicBezTo>
                    <a:pt x="7173" y="20946"/>
                    <a:pt x="13879" y="18999"/>
                    <a:pt x="19701" y="15561"/>
                  </a:cubicBezTo>
                  <a:cubicBezTo>
                    <a:pt x="25072" y="12388"/>
                    <a:pt x="31401" y="7595"/>
                    <a:pt x="32380" y="989"/>
                  </a:cubicBezTo>
                  <a:cubicBezTo>
                    <a:pt x="32425" y="663"/>
                    <a:pt x="32460" y="337"/>
                    <a:pt x="32480" y="11"/>
                  </a:cubicBezTo>
                  <a:lnTo>
                    <a:pt x="324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2541;p14">
              <a:extLst>
                <a:ext uri="{FF2B5EF4-FFF2-40B4-BE49-F238E27FC236}">
                  <a16:creationId xmlns:a16="http://schemas.microsoft.com/office/drawing/2014/main" id="{EC74EE18-5B1D-F222-5458-3A03B57F4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4725" y="3545750"/>
              <a:ext cx="139800" cy="97900"/>
            </a:xfrm>
            <a:custGeom>
              <a:avLst/>
              <a:gdLst>
                <a:gd name="T0" fmla="*/ 2419 w 5592"/>
                <a:gd name="T1" fmla="*/ 1 h 3916"/>
                <a:gd name="T2" fmla="*/ 0 w 5592"/>
                <a:gd name="T3" fmla="*/ 3916 h 3916"/>
                <a:gd name="T4" fmla="*/ 5592 w 5592"/>
                <a:gd name="T5" fmla="*/ 533 h 3916"/>
                <a:gd name="T6" fmla="*/ 4763 w 5592"/>
                <a:gd name="T7" fmla="*/ 478 h 3916"/>
                <a:gd name="T8" fmla="*/ 3905 w 5592"/>
                <a:gd name="T9" fmla="*/ 1045 h 3916"/>
                <a:gd name="T10" fmla="*/ 3685 w 5592"/>
                <a:gd name="T11" fmla="*/ 1064 h 3916"/>
                <a:gd name="T12" fmla="*/ 2419 w 5592"/>
                <a:gd name="T13" fmla="*/ 1 h 3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92" h="3916" extrusionOk="0">
                  <a:moveTo>
                    <a:pt x="2419" y="1"/>
                  </a:moveTo>
                  <a:cubicBezTo>
                    <a:pt x="1757" y="1391"/>
                    <a:pt x="944" y="2706"/>
                    <a:pt x="0" y="3916"/>
                  </a:cubicBezTo>
                  <a:cubicBezTo>
                    <a:pt x="2038" y="3213"/>
                    <a:pt x="3940" y="2114"/>
                    <a:pt x="5592" y="533"/>
                  </a:cubicBezTo>
                  <a:cubicBezTo>
                    <a:pt x="5311" y="533"/>
                    <a:pt x="5035" y="513"/>
                    <a:pt x="4763" y="478"/>
                  </a:cubicBezTo>
                  <a:cubicBezTo>
                    <a:pt x="4578" y="764"/>
                    <a:pt x="4272" y="980"/>
                    <a:pt x="3905" y="1045"/>
                  </a:cubicBezTo>
                  <a:cubicBezTo>
                    <a:pt x="3831" y="1058"/>
                    <a:pt x="3758" y="1064"/>
                    <a:pt x="3685" y="1064"/>
                  </a:cubicBezTo>
                  <a:cubicBezTo>
                    <a:pt x="3072" y="1064"/>
                    <a:pt x="2527" y="625"/>
                    <a:pt x="2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2542;p14">
              <a:extLst>
                <a:ext uri="{FF2B5EF4-FFF2-40B4-BE49-F238E27FC236}">
                  <a16:creationId xmlns:a16="http://schemas.microsoft.com/office/drawing/2014/main" id="{02C986C2-B5AB-0C45-50D6-F16124B9C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0925" y="3166050"/>
              <a:ext cx="1936475" cy="502625"/>
            </a:xfrm>
            <a:custGeom>
              <a:avLst/>
              <a:gdLst>
                <a:gd name="T0" fmla="*/ 74276 w 77459"/>
                <a:gd name="T1" fmla="*/ 5120 h 20105"/>
                <a:gd name="T2" fmla="*/ 73709 w 77459"/>
                <a:gd name="T3" fmla="*/ 5120 h 20105"/>
                <a:gd name="T4" fmla="*/ 14024 w 77459"/>
                <a:gd name="T5" fmla="*/ 5401 h 20105"/>
                <a:gd name="T6" fmla="*/ 14024 w 77459"/>
                <a:gd name="T7" fmla="*/ 5973 h 20105"/>
                <a:gd name="T8" fmla="*/ 14024 w 77459"/>
                <a:gd name="T9" fmla="*/ 5401 h 20105"/>
                <a:gd name="T10" fmla="*/ 69161 w 77459"/>
                <a:gd name="T11" fmla="*/ 5687 h 20105"/>
                <a:gd name="T12" fmla="*/ 68594 w 77459"/>
                <a:gd name="T13" fmla="*/ 5687 h 20105"/>
                <a:gd name="T14" fmla="*/ 70301 w 77459"/>
                <a:gd name="T15" fmla="*/ 5687 h 20105"/>
                <a:gd name="T16" fmla="*/ 70301 w 77459"/>
                <a:gd name="T17" fmla="*/ 6254 h 20105"/>
                <a:gd name="T18" fmla="*/ 70301 w 77459"/>
                <a:gd name="T19" fmla="*/ 5687 h 20105"/>
                <a:gd name="T20" fmla="*/ 71721 w 77459"/>
                <a:gd name="T21" fmla="*/ 6254 h 20105"/>
                <a:gd name="T22" fmla="*/ 71154 w 77459"/>
                <a:gd name="T23" fmla="*/ 6254 h 20105"/>
                <a:gd name="T24" fmla="*/ 15445 w 77459"/>
                <a:gd name="T25" fmla="*/ 6254 h 20105"/>
                <a:gd name="T26" fmla="*/ 15445 w 77459"/>
                <a:gd name="T27" fmla="*/ 6822 h 20105"/>
                <a:gd name="T28" fmla="*/ 15445 w 77459"/>
                <a:gd name="T29" fmla="*/ 6254 h 20105"/>
                <a:gd name="T30" fmla="*/ 14591 w 77459"/>
                <a:gd name="T31" fmla="*/ 7108 h 20105"/>
                <a:gd name="T32" fmla="*/ 14024 w 77459"/>
                <a:gd name="T33" fmla="*/ 7108 h 20105"/>
                <a:gd name="T34" fmla="*/ 70015 w 77459"/>
                <a:gd name="T35" fmla="*/ 7394 h 20105"/>
                <a:gd name="T36" fmla="*/ 70015 w 77459"/>
                <a:gd name="T37" fmla="*/ 7961 h 20105"/>
                <a:gd name="T38" fmla="*/ 70015 w 77459"/>
                <a:gd name="T39" fmla="*/ 7394 h 20105"/>
                <a:gd name="T40" fmla="*/ 68308 w 77459"/>
                <a:gd name="T41" fmla="*/ 8528 h 20105"/>
                <a:gd name="T42" fmla="*/ 67741 w 77459"/>
                <a:gd name="T43" fmla="*/ 8528 h 20105"/>
                <a:gd name="T44" fmla="*/ 3288 w 77459"/>
                <a:gd name="T45" fmla="*/ 0 h 20105"/>
                <a:gd name="T46" fmla="*/ 5009 w 77459"/>
                <a:gd name="T47" fmla="*/ 3313 h 20105"/>
                <a:gd name="T48" fmla="*/ 1091 w 77459"/>
                <a:gd name="T49" fmla="*/ 5699 h 20105"/>
                <a:gd name="T50" fmla="*/ 5919 w 77459"/>
                <a:gd name="T51" fmla="*/ 4810 h 20105"/>
                <a:gd name="T52" fmla="*/ 13743 w 77459"/>
                <a:gd name="T53" fmla="*/ 11655 h 20105"/>
                <a:gd name="T54" fmla="*/ 21347 w 77459"/>
                <a:gd name="T55" fmla="*/ 14355 h 20105"/>
                <a:gd name="T56" fmla="*/ 32174 w 77459"/>
                <a:gd name="T57" fmla="*/ 16148 h 20105"/>
                <a:gd name="T58" fmla="*/ 46891 w 77459"/>
                <a:gd name="T59" fmla="*/ 20098 h 20105"/>
                <a:gd name="T60" fmla="*/ 48211 w 77459"/>
                <a:gd name="T61" fmla="*/ 20093 h 20105"/>
                <a:gd name="T62" fmla="*/ 56171 w 77459"/>
                <a:gd name="T63" fmla="*/ 15189 h 20105"/>
                <a:gd name="T64" fmla="*/ 57215 w 77459"/>
                <a:gd name="T65" fmla="*/ 13688 h 20105"/>
                <a:gd name="T66" fmla="*/ 57732 w 77459"/>
                <a:gd name="T67" fmla="*/ 13703 h 20105"/>
                <a:gd name="T68" fmla="*/ 58380 w 77459"/>
                <a:gd name="T69" fmla="*/ 13191 h 20105"/>
                <a:gd name="T70" fmla="*/ 58566 w 77459"/>
                <a:gd name="T71" fmla="*/ 14341 h 20105"/>
                <a:gd name="T72" fmla="*/ 58515 w 77459"/>
                <a:gd name="T73" fmla="*/ 15666 h 20105"/>
                <a:gd name="T74" fmla="*/ 64629 w 77459"/>
                <a:gd name="T75" fmla="*/ 13829 h 20105"/>
                <a:gd name="T76" fmla="*/ 72304 w 77459"/>
                <a:gd name="T77" fmla="*/ 9542 h 20105"/>
                <a:gd name="T78" fmla="*/ 77137 w 77459"/>
                <a:gd name="T79" fmla="*/ 5015 h 20105"/>
                <a:gd name="T80" fmla="*/ 75847 w 77459"/>
                <a:gd name="T81" fmla="*/ 3629 h 20105"/>
                <a:gd name="T82" fmla="*/ 52347 w 77459"/>
                <a:gd name="T83" fmla="*/ 8267 h 20105"/>
                <a:gd name="T84" fmla="*/ 27958 w 77459"/>
                <a:gd name="T85" fmla="*/ 8192 h 20105"/>
                <a:gd name="T86" fmla="*/ 6385 w 77459"/>
                <a:gd name="T87" fmla="*/ 3238 h 20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7459" h="20105" extrusionOk="0">
                  <a:moveTo>
                    <a:pt x="73995" y="4834"/>
                  </a:moveTo>
                  <a:cubicBezTo>
                    <a:pt x="74151" y="4834"/>
                    <a:pt x="74276" y="4965"/>
                    <a:pt x="74276" y="5120"/>
                  </a:cubicBezTo>
                  <a:cubicBezTo>
                    <a:pt x="74276" y="5276"/>
                    <a:pt x="74151" y="5401"/>
                    <a:pt x="73995" y="5401"/>
                  </a:cubicBezTo>
                  <a:cubicBezTo>
                    <a:pt x="73834" y="5401"/>
                    <a:pt x="73709" y="5276"/>
                    <a:pt x="73709" y="5120"/>
                  </a:cubicBezTo>
                  <a:cubicBezTo>
                    <a:pt x="73709" y="4965"/>
                    <a:pt x="73834" y="4834"/>
                    <a:pt x="73995" y="4834"/>
                  </a:cubicBezTo>
                  <a:close/>
                  <a:moveTo>
                    <a:pt x="14024" y="5401"/>
                  </a:moveTo>
                  <a:cubicBezTo>
                    <a:pt x="14180" y="5401"/>
                    <a:pt x="14305" y="5532"/>
                    <a:pt x="14305" y="5687"/>
                  </a:cubicBezTo>
                  <a:cubicBezTo>
                    <a:pt x="14305" y="5843"/>
                    <a:pt x="14180" y="5973"/>
                    <a:pt x="14024" y="5973"/>
                  </a:cubicBezTo>
                  <a:cubicBezTo>
                    <a:pt x="13864" y="5973"/>
                    <a:pt x="13738" y="5843"/>
                    <a:pt x="13738" y="5687"/>
                  </a:cubicBezTo>
                  <a:cubicBezTo>
                    <a:pt x="13738" y="5532"/>
                    <a:pt x="13864" y="5401"/>
                    <a:pt x="14024" y="5401"/>
                  </a:cubicBezTo>
                  <a:close/>
                  <a:moveTo>
                    <a:pt x="68880" y="5401"/>
                  </a:moveTo>
                  <a:cubicBezTo>
                    <a:pt x="69036" y="5401"/>
                    <a:pt x="69161" y="5532"/>
                    <a:pt x="69161" y="5687"/>
                  </a:cubicBezTo>
                  <a:cubicBezTo>
                    <a:pt x="69161" y="5843"/>
                    <a:pt x="69036" y="5973"/>
                    <a:pt x="68880" y="5973"/>
                  </a:cubicBezTo>
                  <a:cubicBezTo>
                    <a:pt x="68720" y="5973"/>
                    <a:pt x="68594" y="5843"/>
                    <a:pt x="68594" y="5687"/>
                  </a:cubicBezTo>
                  <a:cubicBezTo>
                    <a:pt x="68594" y="5532"/>
                    <a:pt x="68720" y="5401"/>
                    <a:pt x="68880" y="5401"/>
                  </a:cubicBezTo>
                  <a:close/>
                  <a:moveTo>
                    <a:pt x="70301" y="5687"/>
                  </a:moveTo>
                  <a:cubicBezTo>
                    <a:pt x="70456" y="5687"/>
                    <a:pt x="70582" y="5813"/>
                    <a:pt x="70582" y="5973"/>
                  </a:cubicBezTo>
                  <a:cubicBezTo>
                    <a:pt x="70582" y="6129"/>
                    <a:pt x="70456" y="6254"/>
                    <a:pt x="70301" y="6254"/>
                  </a:cubicBezTo>
                  <a:cubicBezTo>
                    <a:pt x="70145" y="6254"/>
                    <a:pt x="70015" y="6129"/>
                    <a:pt x="70015" y="5973"/>
                  </a:cubicBezTo>
                  <a:cubicBezTo>
                    <a:pt x="70015" y="5813"/>
                    <a:pt x="70145" y="5687"/>
                    <a:pt x="70301" y="5687"/>
                  </a:cubicBezTo>
                  <a:close/>
                  <a:moveTo>
                    <a:pt x="71435" y="5973"/>
                  </a:moveTo>
                  <a:cubicBezTo>
                    <a:pt x="71596" y="5973"/>
                    <a:pt x="71721" y="6099"/>
                    <a:pt x="71721" y="6254"/>
                  </a:cubicBezTo>
                  <a:cubicBezTo>
                    <a:pt x="71721" y="6415"/>
                    <a:pt x="71596" y="6541"/>
                    <a:pt x="71435" y="6541"/>
                  </a:cubicBezTo>
                  <a:cubicBezTo>
                    <a:pt x="71280" y="6541"/>
                    <a:pt x="71154" y="6415"/>
                    <a:pt x="71154" y="6254"/>
                  </a:cubicBezTo>
                  <a:cubicBezTo>
                    <a:pt x="71154" y="6099"/>
                    <a:pt x="71280" y="5973"/>
                    <a:pt x="71435" y="5973"/>
                  </a:cubicBezTo>
                  <a:close/>
                  <a:moveTo>
                    <a:pt x="15445" y="6254"/>
                  </a:moveTo>
                  <a:cubicBezTo>
                    <a:pt x="15600" y="6254"/>
                    <a:pt x="15731" y="6380"/>
                    <a:pt x="15731" y="6541"/>
                  </a:cubicBezTo>
                  <a:cubicBezTo>
                    <a:pt x="15731" y="6696"/>
                    <a:pt x="15600" y="6822"/>
                    <a:pt x="15445" y="6822"/>
                  </a:cubicBezTo>
                  <a:cubicBezTo>
                    <a:pt x="15289" y="6822"/>
                    <a:pt x="15159" y="6696"/>
                    <a:pt x="15159" y="6541"/>
                  </a:cubicBezTo>
                  <a:cubicBezTo>
                    <a:pt x="15159" y="6380"/>
                    <a:pt x="15289" y="6254"/>
                    <a:pt x="15445" y="6254"/>
                  </a:cubicBezTo>
                  <a:close/>
                  <a:moveTo>
                    <a:pt x="14305" y="6822"/>
                  </a:moveTo>
                  <a:cubicBezTo>
                    <a:pt x="14466" y="6822"/>
                    <a:pt x="14591" y="6952"/>
                    <a:pt x="14591" y="7108"/>
                  </a:cubicBezTo>
                  <a:cubicBezTo>
                    <a:pt x="14591" y="7263"/>
                    <a:pt x="14466" y="7394"/>
                    <a:pt x="14305" y="7394"/>
                  </a:cubicBezTo>
                  <a:cubicBezTo>
                    <a:pt x="14150" y="7394"/>
                    <a:pt x="14024" y="7263"/>
                    <a:pt x="14024" y="7108"/>
                  </a:cubicBezTo>
                  <a:cubicBezTo>
                    <a:pt x="14024" y="6952"/>
                    <a:pt x="14150" y="6822"/>
                    <a:pt x="14305" y="6822"/>
                  </a:cubicBezTo>
                  <a:close/>
                  <a:moveTo>
                    <a:pt x="70015" y="7394"/>
                  </a:moveTo>
                  <a:cubicBezTo>
                    <a:pt x="70170" y="7394"/>
                    <a:pt x="70301" y="7519"/>
                    <a:pt x="70301" y="7675"/>
                  </a:cubicBezTo>
                  <a:cubicBezTo>
                    <a:pt x="70301" y="7831"/>
                    <a:pt x="70170" y="7961"/>
                    <a:pt x="70015" y="7961"/>
                  </a:cubicBezTo>
                  <a:cubicBezTo>
                    <a:pt x="69859" y="7961"/>
                    <a:pt x="69729" y="7831"/>
                    <a:pt x="69729" y="7675"/>
                  </a:cubicBezTo>
                  <a:cubicBezTo>
                    <a:pt x="69729" y="7519"/>
                    <a:pt x="69859" y="7394"/>
                    <a:pt x="70015" y="7394"/>
                  </a:cubicBezTo>
                  <a:close/>
                  <a:moveTo>
                    <a:pt x="68027" y="8247"/>
                  </a:moveTo>
                  <a:cubicBezTo>
                    <a:pt x="68183" y="8247"/>
                    <a:pt x="68308" y="8373"/>
                    <a:pt x="68308" y="8528"/>
                  </a:cubicBezTo>
                  <a:cubicBezTo>
                    <a:pt x="68308" y="8689"/>
                    <a:pt x="68183" y="8814"/>
                    <a:pt x="68027" y="8814"/>
                  </a:cubicBezTo>
                  <a:cubicBezTo>
                    <a:pt x="67871" y="8814"/>
                    <a:pt x="67741" y="8689"/>
                    <a:pt x="67741" y="8528"/>
                  </a:cubicBezTo>
                  <a:cubicBezTo>
                    <a:pt x="67741" y="8373"/>
                    <a:pt x="67871" y="8247"/>
                    <a:pt x="68027" y="8247"/>
                  </a:cubicBezTo>
                  <a:close/>
                  <a:moveTo>
                    <a:pt x="3288" y="0"/>
                  </a:moveTo>
                  <a:lnTo>
                    <a:pt x="3288" y="0"/>
                  </a:lnTo>
                  <a:cubicBezTo>
                    <a:pt x="3609" y="1200"/>
                    <a:pt x="4096" y="2475"/>
                    <a:pt x="5009" y="3313"/>
                  </a:cubicBezTo>
                  <a:cubicBezTo>
                    <a:pt x="3132" y="3409"/>
                    <a:pt x="1245" y="4242"/>
                    <a:pt x="0" y="5642"/>
                  </a:cubicBezTo>
                  <a:cubicBezTo>
                    <a:pt x="351" y="5680"/>
                    <a:pt x="717" y="5699"/>
                    <a:pt x="1091" y="5699"/>
                  </a:cubicBezTo>
                  <a:cubicBezTo>
                    <a:pt x="2677" y="5699"/>
                    <a:pt x="4415" y="5369"/>
                    <a:pt x="5808" y="4829"/>
                  </a:cubicBezTo>
                  <a:cubicBezTo>
                    <a:pt x="5840" y="4816"/>
                    <a:pt x="5877" y="4810"/>
                    <a:pt x="5919" y="4810"/>
                  </a:cubicBezTo>
                  <a:cubicBezTo>
                    <a:pt x="6715" y="4810"/>
                    <a:pt x="9182" y="6975"/>
                    <a:pt x="9688" y="7414"/>
                  </a:cubicBezTo>
                  <a:cubicBezTo>
                    <a:pt x="11143" y="8679"/>
                    <a:pt x="12413" y="10260"/>
                    <a:pt x="13743" y="11655"/>
                  </a:cubicBezTo>
                  <a:cubicBezTo>
                    <a:pt x="14857" y="12820"/>
                    <a:pt x="15972" y="13984"/>
                    <a:pt x="17141" y="15098"/>
                  </a:cubicBezTo>
                  <a:cubicBezTo>
                    <a:pt x="18447" y="14511"/>
                    <a:pt x="19904" y="14355"/>
                    <a:pt x="21347" y="14355"/>
                  </a:cubicBezTo>
                  <a:cubicBezTo>
                    <a:pt x="21629" y="14355"/>
                    <a:pt x="21911" y="14361"/>
                    <a:pt x="22191" y="14371"/>
                  </a:cubicBezTo>
                  <a:cubicBezTo>
                    <a:pt x="25584" y="14481"/>
                    <a:pt x="28957" y="15083"/>
                    <a:pt x="32174" y="16148"/>
                  </a:cubicBezTo>
                  <a:cubicBezTo>
                    <a:pt x="35030" y="17091"/>
                    <a:pt x="37771" y="18396"/>
                    <a:pt x="40677" y="19179"/>
                  </a:cubicBezTo>
                  <a:cubicBezTo>
                    <a:pt x="42690" y="19716"/>
                    <a:pt x="44793" y="20048"/>
                    <a:pt x="46891" y="20098"/>
                  </a:cubicBezTo>
                  <a:cubicBezTo>
                    <a:pt x="47089" y="20102"/>
                    <a:pt x="47288" y="20105"/>
                    <a:pt x="47486" y="20105"/>
                  </a:cubicBezTo>
                  <a:cubicBezTo>
                    <a:pt x="47728" y="20105"/>
                    <a:pt x="47970" y="20101"/>
                    <a:pt x="48211" y="20093"/>
                  </a:cubicBezTo>
                  <a:cubicBezTo>
                    <a:pt x="50108" y="20027"/>
                    <a:pt x="51980" y="19716"/>
                    <a:pt x="53752" y="19104"/>
                  </a:cubicBezTo>
                  <a:cubicBezTo>
                    <a:pt x="54696" y="17894"/>
                    <a:pt x="55509" y="16579"/>
                    <a:pt x="56171" y="15189"/>
                  </a:cubicBezTo>
                  <a:cubicBezTo>
                    <a:pt x="56166" y="15184"/>
                    <a:pt x="56166" y="15184"/>
                    <a:pt x="56166" y="15184"/>
                  </a:cubicBezTo>
                  <a:cubicBezTo>
                    <a:pt x="56046" y="14476"/>
                    <a:pt x="56518" y="13814"/>
                    <a:pt x="57215" y="13688"/>
                  </a:cubicBezTo>
                  <a:cubicBezTo>
                    <a:pt x="57289" y="13676"/>
                    <a:pt x="57360" y="13670"/>
                    <a:pt x="57431" y="13670"/>
                  </a:cubicBezTo>
                  <a:cubicBezTo>
                    <a:pt x="57534" y="13670"/>
                    <a:pt x="57634" y="13682"/>
                    <a:pt x="57732" y="13703"/>
                  </a:cubicBezTo>
                  <a:cubicBezTo>
                    <a:pt x="57775" y="13406"/>
                    <a:pt x="58026" y="13188"/>
                    <a:pt x="58323" y="13188"/>
                  </a:cubicBezTo>
                  <a:cubicBezTo>
                    <a:pt x="58342" y="13188"/>
                    <a:pt x="58361" y="13189"/>
                    <a:pt x="58380" y="13191"/>
                  </a:cubicBezTo>
                  <a:cubicBezTo>
                    <a:pt x="58711" y="13216"/>
                    <a:pt x="58957" y="13507"/>
                    <a:pt x="58927" y="13839"/>
                  </a:cubicBezTo>
                  <a:cubicBezTo>
                    <a:pt x="58907" y="14070"/>
                    <a:pt x="58761" y="14260"/>
                    <a:pt x="58566" y="14341"/>
                  </a:cubicBezTo>
                  <a:cubicBezTo>
                    <a:pt x="58636" y="14461"/>
                    <a:pt x="58686" y="14597"/>
                    <a:pt x="58711" y="14742"/>
                  </a:cubicBezTo>
                  <a:cubicBezTo>
                    <a:pt x="58766" y="15073"/>
                    <a:pt x="58691" y="15400"/>
                    <a:pt x="58515" y="15666"/>
                  </a:cubicBezTo>
                  <a:cubicBezTo>
                    <a:pt x="58787" y="15701"/>
                    <a:pt x="59063" y="15721"/>
                    <a:pt x="59344" y="15721"/>
                  </a:cubicBezTo>
                  <a:cubicBezTo>
                    <a:pt x="61231" y="15716"/>
                    <a:pt x="63249" y="14903"/>
                    <a:pt x="64629" y="13829"/>
                  </a:cubicBezTo>
                  <a:cubicBezTo>
                    <a:pt x="65472" y="13171"/>
                    <a:pt x="66255" y="12428"/>
                    <a:pt x="67179" y="11891"/>
                  </a:cubicBezTo>
                  <a:cubicBezTo>
                    <a:pt x="68815" y="10948"/>
                    <a:pt x="70818" y="10697"/>
                    <a:pt x="72304" y="9542"/>
                  </a:cubicBezTo>
                  <a:cubicBezTo>
                    <a:pt x="74070" y="8172"/>
                    <a:pt x="74989" y="6009"/>
                    <a:pt x="77082" y="5005"/>
                  </a:cubicBezTo>
                  <a:lnTo>
                    <a:pt x="77137" y="5015"/>
                  </a:lnTo>
                  <a:cubicBezTo>
                    <a:pt x="77458" y="4754"/>
                    <a:pt x="77343" y="4202"/>
                    <a:pt x="77022" y="3946"/>
                  </a:cubicBezTo>
                  <a:cubicBezTo>
                    <a:pt x="76700" y="3690"/>
                    <a:pt x="76259" y="3649"/>
                    <a:pt x="75847" y="3629"/>
                  </a:cubicBezTo>
                  <a:cubicBezTo>
                    <a:pt x="75445" y="3611"/>
                    <a:pt x="75043" y="3603"/>
                    <a:pt x="74643" y="3603"/>
                  </a:cubicBezTo>
                  <a:cubicBezTo>
                    <a:pt x="67072" y="3603"/>
                    <a:pt x="59798" y="6680"/>
                    <a:pt x="52347" y="8267"/>
                  </a:cubicBezTo>
                  <a:cubicBezTo>
                    <a:pt x="48399" y="9108"/>
                    <a:pt x="44363" y="9529"/>
                    <a:pt x="40327" y="9529"/>
                  </a:cubicBezTo>
                  <a:cubicBezTo>
                    <a:pt x="36171" y="9529"/>
                    <a:pt x="32016" y="9083"/>
                    <a:pt x="27958" y="8192"/>
                  </a:cubicBezTo>
                  <a:cubicBezTo>
                    <a:pt x="20785" y="6611"/>
                    <a:pt x="13844" y="3654"/>
                    <a:pt x="6500" y="3429"/>
                  </a:cubicBezTo>
                  <a:cubicBezTo>
                    <a:pt x="6485" y="3348"/>
                    <a:pt x="6405" y="3323"/>
                    <a:pt x="6385" y="3238"/>
                  </a:cubicBezTo>
                  <a:cubicBezTo>
                    <a:pt x="5993" y="1732"/>
                    <a:pt x="4779" y="457"/>
                    <a:pt x="328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2543;p14">
              <a:extLst>
                <a:ext uri="{FF2B5EF4-FFF2-40B4-BE49-F238E27FC236}">
                  <a16:creationId xmlns:a16="http://schemas.microsoft.com/office/drawing/2014/main" id="{9D6BDE68-CBEF-66AB-E886-ADA4D21CF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3625" y="3286900"/>
              <a:ext cx="14225" cy="14200"/>
            </a:xfrm>
            <a:custGeom>
              <a:avLst/>
              <a:gdLst>
                <a:gd name="T0" fmla="*/ 287 w 569"/>
                <a:gd name="T1" fmla="*/ 0 h 568"/>
                <a:gd name="T2" fmla="*/ 1 w 569"/>
                <a:gd name="T3" fmla="*/ 286 h 568"/>
                <a:gd name="T4" fmla="*/ 287 w 569"/>
                <a:gd name="T5" fmla="*/ 567 h 568"/>
                <a:gd name="T6" fmla="*/ 568 w 569"/>
                <a:gd name="T7" fmla="*/ 286 h 568"/>
                <a:gd name="T8" fmla="*/ 287 w 569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9" h="568" extrusionOk="0">
                  <a:moveTo>
                    <a:pt x="287" y="0"/>
                  </a:moveTo>
                  <a:cubicBezTo>
                    <a:pt x="126" y="0"/>
                    <a:pt x="1" y="131"/>
                    <a:pt x="1" y="286"/>
                  </a:cubicBezTo>
                  <a:cubicBezTo>
                    <a:pt x="1" y="442"/>
                    <a:pt x="126" y="567"/>
                    <a:pt x="287" y="567"/>
                  </a:cubicBezTo>
                  <a:cubicBezTo>
                    <a:pt x="443" y="567"/>
                    <a:pt x="568" y="442"/>
                    <a:pt x="568" y="286"/>
                  </a:cubicBezTo>
                  <a:cubicBezTo>
                    <a:pt x="568" y="131"/>
                    <a:pt x="443" y="0"/>
                    <a:pt x="287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2544;p14">
              <a:extLst>
                <a:ext uri="{FF2B5EF4-FFF2-40B4-BE49-F238E27FC236}">
                  <a16:creationId xmlns:a16="http://schemas.microsoft.com/office/drawing/2014/main" id="{74AFA70D-875D-A838-7D87-7B73B9F27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9775" y="3315375"/>
              <a:ext cx="14200" cy="14200"/>
            </a:xfrm>
            <a:custGeom>
              <a:avLst/>
              <a:gdLst>
                <a:gd name="T0" fmla="*/ 281 w 568"/>
                <a:gd name="T1" fmla="*/ 0 h 568"/>
                <a:gd name="T2" fmla="*/ 0 w 568"/>
                <a:gd name="T3" fmla="*/ 281 h 568"/>
                <a:gd name="T4" fmla="*/ 281 w 568"/>
                <a:gd name="T5" fmla="*/ 568 h 568"/>
                <a:gd name="T6" fmla="*/ 567 w 568"/>
                <a:gd name="T7" fmla="*/ 281 h 568"/>
                <a:gd name="T8" fmla="*/ 281 w 568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68" extrusionOk="0">
                  <a:moveTo>
                    <a:pt x="281" y="0"/>
                  </a:moveTo>
                  <a:cubicBezTo>
                    <a:pt x="126" y="0"/>
                    <a:pt x="0" y="126"/>
                    <a:pt x="0" y="281"/>
                  </a:cubicBezTo>
                  <a:cubicBezTo>
                    <a:pt x="0" y="442"/>
                    <a:pt x="126" y="568"/>
                    <a:pt x="281" y="568"/>
                  </a:cubicBezTo>
                  <a:cubicBezTo>
                    <a:pt x="442" y="568"/>
                    <a:pt x="567" y="442"/>
                    <a:pt x="567" y="281"/>
                  </a:cubicBezTo>
                  <a:cubicBezTo>
                    <a:pt x="567" y="126"/>
                    <a:pt x="442" y="0"/>
                    <a:pt x="281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2545;p14">
              <a:extLst>
                <a:ext uri="{FF2B5EF4-FFF2-40B4-BE49-F238E27FC236}">
                  <a16:creationId xmlns:a16="http://schemas.microsoft.com/office/drawing/2014/main" id="{8846A284-3A6A-B86A-0545-F35108760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1275" y="3308225"/>
              <a:ext cx="14200" cy="14200"/>
            </a:xfrm>
            <a:custGeom>
              <a:avLst/>
              <a:gdLst>
                <a:gd name="T0" fmla="*/ 287 w 568"/>
                <a:gd name="T1" fmla="*/ 0 h 568"/>
                <a:gd name="T2" fmla="*/ 1 w 568"/>
                <a:gd name="T3" fmla="*/ 286 h 568"/>
                <a:gd name="T4" fmla="*/ 287 w 568"/>
                <a:gd name="T5" fmla="*/ 567 h 568"/>
                <a:gd name="T6" fmla="*/ 568 w 568"/>
                <a:gd name="T7" fmla="*/ 286 h 568"/>
                <a:gd name="T8" fmla="*/ 287 w 568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68" extrusionOk="0">
                  <a:moveTo>
                    <a:pt x="287" y="0"/>
                  </a:moveTo>
                  <a:cubicBezTo>
                    <a:pt x="131" y="0"/>
                    <a:pt x="1" y="126"/>
                    <a:pt x="1" y="286"/>
                  </a:cubicBezTo>
                  <a:cubicBezTo>
                    <a:pt x="1" y="442"/>
                    <a:pt x="131" y="567"/>
                    <a:pt x="287" y="567"/>
                  </a:cubicBezTo>
                  <a:cubicBezTo>
                    <a:pt x="442" y="567"/>
                    <a:pt x="568" y="442"/>
                    <a:pt x="568" y="286"/>
                  </a:cubicBezTo>
                  <a:cubicBezTo>
                    <a:pt x="568" y="126"/>
                    <a:pt x="442" y="0"/>
                    <a:pt x="287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2546;p14">
              <a:extLst>
                <a:ext uri="{FF2B5EF4-FFF2-40B4-BE49-F238E27FC236}">
                  <a16:creationId xmlns:a16="http://schemas.microsoft.com/office/drawing/2014/main" id="{A5F9DE8F-11DA-A33D-1963-232B4EBDD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4125" y="3350875"/>
              <a:ext cx="14325" cy="14225"/>
            </a:xfrm>
            <a:custGeom>
              <a:avLst/>
              <a:gdLst>
                <a:gd name="T0" fmla="*/ 287 w 573"/>
                <a:gd name="T1" fmla="*/ 1 h 569"/>
                <a:gd name="T2" fmla="*/ 1 w 573"/>
                <a:gd name="T3" fmla="*/ 282 h 569"/>
                <a:gd name="T4" fmla="*/ 287 w 573"/>
                <a:gd name="T5" fmla="*/ 568 h 569"/>
                <a:gd name="T6" fmla="*/ 573 w 573"/>
                <a:gd name="T7" fmla="*/ 282 h 569"/>
                <a:gd name="T8" fmla="*/ 287 w 573"/>
                <a:gd name="T9" fmla="*/ 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3" h="569" extrusionOk="0">
                  <a:moveTo>
                    <a:pt x="287" y="1"/>
                  </a:moveTo>
                  <a:cubicBezTo>
                    <a:pt x="131" y="1"/>
                    <a:pt x="1" y="126"/>
                    <a:pt x="1" y="282"/>
                  </a:cubicBezTo>
                  <a:cubicBezTo>
                    <a:pt x="1" y="438"/>
                    <a:pt x="131" y="568"/>
                    <a:pt x="287" y="568"/>
                  </a:cubicBezTo>
                  <a:cubicBezTo>
                    <a:pt x="442" y="568"/>
                    <a:pt x="573" y="438"/>
                    <a:pt x="573" y="282"/>
                  </a:cubicBezTo>
                  <a:cubicBezTo>
                    <a:pt x="573" y="126"/>
                    <a:pt x="442" y="1"/>
                    <a:pt x="287" y="1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2547;p14">
              <a:extLst>
                <a:ext uri="{FF2B5EF4-FFF2-40B4-BE49-F238E27FC236}">
                  <a16:creationId xmlns:a16="http://schemas.microsoft.com/office/drawing/2014/main" id="{87150AC0-A07C-A4C9-6615-EDA9B637C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5775" y="3301075"/>
              <a:ext cx="14200" cy="14325"/>
            </a:xfrm>
            <a:custGeom>
              <a:avLst/>
              <a:gdLst>
                <a:gd name="T0" fmla="*/ 286 w 568"/>
                <a:gd name="T1" fmla="*/ 0 h 573"/>
                <a:gd name="T2" fmla="*/ 0 w 568"/>
                <a:gd name="T3" fmla="*/ 286 h 573"/>
                <a:gd name="T4" fmla="*/ 286 w 568"/>
                <a:gd name="T5" fmla="*/ 572 h 573"/>
                <a:gd name="T6" fmla="*/ 567 w 568"/>
                <a:gd name="T7" fmla="*/ 286 h 573"/>
                <a:gd name="T8" fmla="*/ 286 w 568"/>
                <a:gd name="T9" fmla="*/ 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73" extrusionOk="0">
                  <a:moveTo>
                    <a:pt x="286" y="0"/>
                  </a:moveTo>
                  <a:cubicBezTo>
                    <a:pt x="126" y="0"/>
                    <a:pt x="0" y="131"/>
                    <a:pt x="0" y="286"/>
                  </a:cubicBezTo>
                  <a:cubicBezTo>
                    <a:pt x="0" y="442"/>
                    <a:pt x="126" y="572"/>
                    <a:pt x="286" y="572"/>
                  </a:cubicBezTo>
                  <a:cubicBezTo>
                    <a:pt x="442" y="572"/>
                    <a:pt x="567" y="442"/>
                    <a:pt x="567" y="286"/>
                  </a:cubicBezTo>
                  <a:cubicBezTo>
                    <a:pt x="567" y="131"/>
                    <a:pt x="442" y="0"/>
                    <a:pt x="286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2548;p14">
              <a:extLst>
                <a:ext uri="{FF2B5EF4-FFF2-40B4-BE49-F238E27FC236}">
                  <a16:creationId xmlns:a16="http://schemas.microsoft.com/office/drawing/2014/main" id="{F56C5B7E-94BE-1CD6-5B0F-296D71EB3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425" y="3372225"/>
              <a:ext cx="14225" cy="14200"/>
            </a:xfrm>
            <a:custGeom>
              <a:avLst/>
              <a:gdLst>
                <a:gd name="T0" fmla="*/ 287 w 569"/>
                <a:gd name="T1" fmla="*/ 0 h 568"/>
                <a:gd name="T2" fmla="*/ 1 w 569"/>
                <a:gd name="T3" fmla="*/ 281 h 568"/>
                <a:gd name="T4" fmla="*/ 287 w 569"/>
                <a:gd name="T5" fmla="*/ 567 h 568"/>
                <a:gd name="T6" fmla="*/ 568 w 569"/>
                <a:gd name="T7" fmla="*/ 281 h 568"/>
                <a:gd name="T8" fmla="*/ 287 w 569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9" h="568" extrusionOk="0">
                  <a:moveTo>
                    <a:pt x="287" y="0"/>
                  </a:moveTo>
                  <a:cubicBezTo>
                    <a:pt x="131" y="0"/>
                    <a:pt x="1" y="126"/>
                    <a:pt x="1" y="281"/>
                  </a:cubicBezTo>
                  <a:cubicBezTo>
                    <a:pt x="1" y="442"/>
                    <a:pt x="131" y="567"/>
                    <a:pt x="287" y="567"/>
                  </a:cubicBezTo>
                  <a:cubicBezTo>
                    <a:pt x="443" y="567"/>
                    <a:pt x="568" y="442"/>
                    <a:pt x="568" y="281"/>
                  </a:cubicBezTo>
                  <a:cubicBezTo>
                    <a:pt x="568" y="126"/>
                    <a:pt x="443" y="0"/>
                    <a:pt x="287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2549;p14">
              <a:extLst>
                <a:ext uri="{FF2B5EF4-FFF2-40B4-BE49-F238E27FC236}">
                  <a16:creationId xmlns:a16="http://schemas.microsoft.com/office/drawing/2014/main" id="{50AE9C2E-59AD-2C84-1621-F9E9E1B40316}"/>
                </a:ext>
              </a:extLst>
            </p:cNvPr>
            <p:cNvSpPr/>
            <p:nvPr/>
          </p:nvSpPr>
          <p:spPr>
            <a:xfrm>
              <a:off x="6274299" y="3495595"/>
              <a:ext cx="30721" cy="29154"/>
            </a:xfrm>
            <a:custGeom>
              <a:avLst/>
              <a:gdLst/>
              <a:ahLst/>
              <a:cxnLst/>
              <a:rect l="l" t="t" r="r" b="b"/>
              <a:pathLst>
                <a:path w="1226" h="1153" extrusionOk="0">
                  <a:moveTo>
                    <a:pt x="591" y="0"/>
                  </a:moveTo>
                  <a:cubicBezTo>
                    <a:pt x="294" y="0"/>
                    <a:pt x="43" y="218"/>
                    <a:pt x="0" y="515"/>
                  </a:cubicBezTo>
                  <a:cubicBezTo>
                    <a:pt x="357" y="600"/>
                    <a:pt x="663" y="831"/>
                    <a:pt x="834" y="1153"/>
                  </a:cubicBezTo>
                  <a:cubicBezTo>
                    <a:pt x="1029" y="1072"/>
                    <a:pt x="1175" y="882"/>
                    <a:pt x="1195" y="651"/>
                  </a:cubicBezTo>
                  <a:cubicBezTo>
                    <a:pt x="1225" y="319"/>
                    <a:pt x="979" y="28"/>
                    <a:pt x="648" y="3"/>
                  </a:cubicBezTo>
                  <a:cubicBezTo>
                    <a:pt x="629" y="1"/>
                    <a:pt x="610" y="0"/>
                    <a:pt x="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" name="Google Shape;2550;p14">
              <a:extLst>
                <a:ext uri="{FF2B5EF4-FFF2-40B4-BE49-F238E27FC236}">
                  <a16:creationId xmlns:a16="http://schemas.microsoft.com/office/drawing/2014/main" id="{3350635D-7B0C-405E-6797-E07F6AD39474}"/>
                </a:ext>
              </a:extLst>
            </p:cNvPr>
            <p:cNvSpPr/>
            <p:nvPr/>
          </p:nvSpPr>
          <p:spPr>
            <a:xfrm>
              <a:off x="6273258" y="3508610"/>
              <a:ext cx="21869" cy="17180"/>
            </a:xfrm>
            <a:custGeom>
              <a:avLst/>
              <a:gdLst/>
              <a:ahLst/>
              <a:cxnLst/>
              <a:rect l="l" t="t" r="r" b="b"/>
              <a:pathLst>
                <a:path w="864" h="686" extrusionOk="0">
                  <a:moveTo>
                    <a:pt x="30" y="0"/>
                  </a:moveTo>
                  <a:cubicBezTo>
                    <a:pt x="30" y="15"/>
                    <a:pt x="25" y="25"/>
                    <a:pt x="25" y="35"/>
                  </a:cubicBezTo>
                  <a:cubicBezTo>
                    <a:pt x="0" y="367"/>
                    <a:pt x="246" y="658"/>
                    <a:pt x="578" y="683"/>
                  </a:cubicBezTo>
                  <a:cubicBezTo>
                    <a:pt x="598" y="685"/>
                    <a:pt x="618" y="686"/>
                    <a:pt x="638" y="686"/>
                  </a:cubicBezTo>
                  <a:cubicBezTo>
                    <a:pt x="717" y="686"/>
                    <a:pt x="795" y="670"/>
                    <a:pt x="864" y="638"/>
                  </a:cubicBezTo>
                  <a:cubicBezTo>
                    <a:pt x="693" y="316"/>
                    <a:pt x="387" y="85"/>
                    <a:pt x="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4" name="Google Shape;2551;p14">
              <a:extLst>
                <a:ext uri="{FF2B5EF4-FFF2-40B4-BE49-F238E27FC236}">
                  <a16:creationId xmlns:a16="http://schemas.microsoft.com/office/drawing/2014/main" id="{F94EFC43-3D1D-0BF7-59EA-E7E3A70FBD98}"/>
                </a:ext>
              </a:extLst>
            </p:cNvPr>
            <p:cNvSpPr/>
            <p:nvPr/>
          </p:nvSpPr>
          <p:spPr>
            <a:xfrm>
              <a:off x="6232123" y="3507569"/>
              <a:ext cx="68212" cy="64555"/>
            </a:xfrm>
            <a:custGeom>
              <a:avLst/>
              <a:gdLst/>
              <a:ahLst/>
              <a:cxnLst/>
              <a:rect l="l" t="t" r="r" b="b"/>
              <a:pathLst>
                <a:path w="2722" h="2582" extrusionOk="0">
                  <a:moveTo>
                    <a:pt x="1386" y="0"/>
                  </a:moveTo>
                  <a:cubicBezTo>
                    <a:pt x="1315" y="0"/>
                    <a:pt x="1244" y="6"/>
                    <a:pt x="1170" y="18"/>
                  </a:cubicBezTo>
                  <a:cubicBezTo>
                    <a:pt x="473" y="144"/>
                    <a:pt x="1" y="806"/>
                    <a:pt x="121" y="1514"/>
                  </a:cubicBezTo>
                  <a:cubicBezTo>
                    <a:pt x="121" y="1514"/>
                    <a:pt x="121" y="1514"/>
                    <a:pt x="126" y="1519"/>
                  </a:cubicBezTo>
                  <a:cubicBezTo>
                    <a:pt x="234" y="2143"/>
                    <a:pt x="779" y="2582"/>
                    <a:pt x="1392" y="2582"/>
                  </a:cubicBezTo>
                  <a:cubicBezTo>
                    <a:pt x="1465" y="2582"/>
                    <a:pt x="1538" y="2576"/>
                    <a:pt x="1612" y="2563"/>
                  </a:cubicBezTo>
                  <a:cubicBezTo>
                    <a:pt x="1979" y="2498"/>
                    <a:pt x="2285" y="2282"/>
                    <a:pt x="2470" y="1996"/>
                  </a:cubicBezTo>
                  <a:cubicBezTo>
                    <a:pt x="2646" y="1730"/>
                    <a:pt x="2721" y="1403"/>
                    <a:pt x="2666" y="1072"/>
                  </a:cubicBezTo>
                  <a:cubicBezTo>
                    <a:pt x="2641" y="927"/>
                    <a:pt x="2591" y="791"/>
                    <a:pt x="2521" y="671"/>
                  </a:cubicBezTo>
                  <a:cubicBezTo>
                    <a:pt x="2452" y="703"/>
                    <a:pt x="2374" y="719"/>
                    <a:pt x="2295" y="719"/>
                  </a:cubicBezTo>
                  <a:cubicBezTo>
                    <a:pt x="2275" y="719"/>
                    <a:pt x="2255" y="718"/>
                    <a:pt x="2235" y="716"/>
                  </a:cubicBezTo>
                  <a:cubicBezTo>
                    <a:pt x="1903" y="691"/>
                    <a:pt x="1657" y="400"/>
                    <a:pt x="1682" y="68"/>
                  </a:cubicBezTo>
                  <a:cubicBezTo>
                    <a:pt x="1682" y="58"/>
                    <a:pt x="1687" y="48"/>
                    <a:pt x="1687" y="33"/>
                  </a:cubicBezTo>
                  <a:cubicBezTo>
                    <a:pt x="1589" y="12"/>
                    <a:pt x="1489" y="0"/>
                    <a:pt x="13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5" name="Google Shape;2552;p14">
              <a:extLst>
                <a:ext uri="{FF2B5EF4-FFF2-40B4-BE49-F238E27FC236}">
                  <a16:creationId xmlns:a16="http://schemas.microsoft.com/office/drawing/2014/main" id="{3F3287CC-E240-4ED9-4F1E-CCA62537B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4975" y="3691950"/>
              <a:ext cx="14200" cy="14200"/>
            </a:xfrm>
            <a:custGeom>
              <a:avLst/>
              <a:gdLst>
                <a:gd name="T0" fmla="*/ 282 w 568"/>
                <a:gd name="T1" fmla="*/ 0 h 568"/>
                <a:gd name="T2" fmla="*/ 1 w 568"/>
                <a:gd name="T3" fmla="*/ 286 h 568"/>
                <a:gd name="T4" fmla="*/ 282 w 568"/>
                <a:gd name="T5" fmla="*/ 567 h 568"/>
                <a:gd name="T6" fmla="*/ 568 w 568"/>
                <a:gd name="T7" fmla="*/ 286 h 568"/>
                <a:gd name="T8" fmla="*/ 282 w 568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68" extrusionOk="0">
                  <a:moveTo>
                    <a:pt x="282" y="0"/>
                  </a:moveTo>
                  <a:cubicBezTo>
                    <a:pt x="126" y="0"/>
                    <a:pt x="1" y="126"/>
                    <a:pt x="1" y="286"/>
                  </a:cubicBezTo>
                  <a:cubicBezTo>
                    <a:pt x="1" y="442"/>
                    <a:pt x="126" y="567"/>
                    <a:pt x="282" y="567"/>
                  </a:cubicBezTo>
                  <a:cubicBezTo>
                    <a:pt x="442" y="567"/>
                    <a:pt x="568" y="442"/>
                    <a:pt x="568" y="286"/>
                  </a:cubicBezTo>
                  <a:cubicBezTo>
                    <a:pt x="568" y="126"/>
                    <a:pt x="442" y="0"/>
                    <a:pt x="282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2553;p14">
              <a:extLst>
                <a:ext uri="{FF2B5EF4-FFF2-40B4-BE49-F238E27FC236}">
                  <a16:creationId xmlns:a16="http://schemas.microsoft.com/office/drawing/2014/main" id="{4C242525-474B-86CF-361D-5C58EBEEE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0975" y="3727450"/>
              <a:ext cx="14200" cy="14200"/>
            </a:xfrm>
            <a:custGeom>
              <a:avLst/>
              <a:gdLst>
                <a:gd name="T0" fmla="*/ 287 w 568"/>
                <a:gd name="T1" fmla="*/ 1 h 568"/>
                <a:gd name="T2" fmla="*/ 1 w 568"/>
                <a:gd name="T3" fmla="*/ 282 h 568"/>
                <a:gd name="T4" fmla="*/ 287 w 568"/>
                <a:gd name="T5" fmla="*/ 568 h 568"/>
                <a:gd name="T6" fmla="*/ 568 w 568"/>
                <a:gd name="T7" fmla="*/ 282 h 568"/>
                <a:gd name="T8" fmla="*/ 287 w 568"/>
                <a:gd name="T9" fmla="*/ 1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68" extrusionOk="0">
                  <a:moveTo>
                    <a:pt x="287" y="1"/>
                  </a:moveTo>
                  <a:cubicBezTo>
                    <a:pt x="126" y="1"/>
                    <a:pt x="1" y="126"/>
                    <a:pt x="1" y="282"/>
                  </a:cubicBezTo>
                  <a:cubicBezTo>
                    <a:pt x="1" y="442"/>
                    <a:pt x="126" y="568"/>
                    <a:pt x="287" y="568"/>
                  </a:cubicBezTo>
                  <a:cubicBezTo>
                    <a:pt x="442" y="568"/>
                    <a:pt x="568" y="442"/>
                    <a:pt x="568" y="282"/>
                  </a:cubicBezTo>
                  <a:cubicBezTo>
                    <a:pt x="568" y="126"/>
                    <a:pt x="442" y="1"/>
                    <a:pt x="287" y="1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2554;p14">
              <a:extLst>
                <a:ext uri="{FF2B5EF4-FFF2-40B4-BE49-F238E27FC236}">
                  <a16:creationId xmlns:a16="http://schemas.microsoft.com/office/drawing/2014/main" id="{25AC3720-2C3F-0BDF-1801-BDD662C84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650" y="3691950"/>
              <a:ext cx="14200" cy="14200"/>
            </a:xfrm>
            <a:custGeom>
              <a:avLst/>
              <a:gdLst>
                <a:gd name="T0" fmla="*/ 286 w 568"/>
                <a:gd name="T1" fmla="*/ 0 h 568"/>
                <a:gd name="T2" fmla="*/ 0 w 568"/>
                <a:gd name="T3" fmla="*/ 286 h 568"/>
                <a:gd name="T4" fmla="*/ 286 w 568"/>
                <a:gd name="T5" fmla="*/ 567 h 568"/>
                <a:gd name="T6" fmla="*/ 568 w 568"/>
                <a:gd name="T7" fmla="*/ 286 h 568"/>
                <a:gd name="T8" fmla="*/ 286 w 568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68" extrusionOk="0">
                  <a:moveTo>
                    <a:pt x="286" y="0"/>
                  </a:moveTo>
                  <a:cubicBezTo>
                    <a:pt x="131" y="0"/>
                    <a:pt x="0" y="126"/>
                    <a:pt x="0" y="286"/>
                  </a:cubicBezTo>
                  <a:cubicBezTo>
                    <a:pt x="0" y="442"/>
                    <a:pt x="131" y="567"/>
                    <a:pt x="286" y="567"/>
                  </a:cubicBezTo>
                  <a:cubicBezTo>
                    <a:pt x="442" y="567"/>
                    <a:pt x="568" y="442"/>
                    <a:pt x="568" y="286"/>
                  </a:cubicBezTo>
                  <a:cubicBezTo>
                    <a:pt x="568" y="126"/>
                    <a:pt x="442" y="0"/>
                    <a:pt x="286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2555;p14">
              <a:extLst>
                <a:ext uri="{FF2B5EF4-FFF2-40B4-BE49-F238E27FC236}">
                  <a16:creationId xmlns:a16="http://schemas.microsoft.com/office/drawing/2014/main" id="{F3141BC4-BF9C-BCEA-9F7D-4C3110C97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325" y="3713275"/>
              <a:ext cx="14325" cy="14200"/>
            </a:xfrm>
            <a:custGeom>
              <a:avLst/>
              <a:gdLst>
                <a:gd name="T0" fmla="*/ 286 w 573"/>
                <a:gd name="T1" fmla="*/ 1 h 568"/>
                <a:gd name="T2" fmla="*/ 0 w 573"/>
                <a:gd name="T3" fmla="*/ 282 h 568"/>
                <a:gd name="T4" fmla="*/ 286 w 573"/>
                <a:gd name="T5" fmla="*/ 568 h 568"/>
                <a:gd name="T6" fmla="*/ 572 w 573"/>
                <a:gd name="T7" fmla="*/ 282 h 568"/>
                <a:gd name="T8" fmla="*/ 286 w 573"/>
                <a:gd name="T9" fmla="*/ 1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3" h="568" extrusionOk="0">
                  <a:moveTo>
                    <a:pt x="286" y="1"/>
                  </a:moveTo>
                  <a:cubicBezTo>
                    <a:pt x="131" y="1"/>
                    <a:pt x="0" y="126"/>
                    <a:pt x="0" y="282"/>
                  </a:cubicBezTo>
                  <a:cubicBezTo>
                    <a:pt x="0" y="442"/>
                    <a:pt x="131" y="568"/>
                    <a:pt x="286" y="568"/>
                  </a:cubicBezTo>
                  <a:cubicBezTo>
                    <a:pt x="442" y="568"/>
                    <a:pt x="572" y="442"/>
                    <a:pt x="572" y="282"/>
                  </a:cubicBezTo>
                  <a:cubicBezTo>
                    <a:pt x="572" y="126"/>
                    <a:pt x="442" y="1"/>
                    <a:pt x="286" y="1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2556;p14">
              <a:extLst>
                <a:ext uri="{FF2B5EF4-FFF2-40B4-BE49-F238E27FC236}">
                  <a16:creationId xmlns:a16="http://schemas.microsoft.com/office/drawing/2014/main" id="{9A7EBCFE-6973-6CF0-97CF-77FD0789B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875" y="3322400"/>
              <a:ext cx="14325" cy="14200"/>
            </a:xfrm>
            <a:custGeom>
              <a:avLst/>
              <a:gdLst>
                <a:gd name="T0" fmla="*/ 287 w 573"/>
                <a:gd name="T1" fmla="*/ 0 h 568"/>
                <a:gd name="T2" fmla="*/ 1 w 573"/>
                <a:gd name="T3" fmla="*/ 287 h 568"/>
                <a:gd name="T4" fmla="*/ 287 w 573"/>
                <a:gd name="T5" fmla="*/ 568 h 568"/>
                <a:gd name="T6" fmla="*/ 573 w 573"/>
                <a:gd name="T7" fmla="*/ 287 h 568"/>
                <a:gd name="T8" fmla="*/ 287 w 573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3" h="568" extrusionOk="0">
                  <a:moveTo>
                    <a:pt x="287" y="0"/>
                  </a:moveTo>
                  <a:cubicBezTo>
                    <a:pt x="131" y="0"/>
                    <a:pt x="1" y="126"/>
                    <a:pt x="1" y="287"/>
                  </a:cubicBezTo>
                  <a:cubicBezTo>
                    <a:pt x="1" y="442"/>
                    <a:pt x="131" y="568"/>
                    <a:pt x="287" y="568"/>
                  </a:cubicBezTo>
                  <a:cubicBezTo>
                    <a:pt x="442" y="568"/>
                    <a:pt x="573" y="442"/>
                    <a:pt x="573" y="287"/>
                  </a:cubicBezTo>
                  <a:cubicBezTo>
                    <a:pt x="573" y="126"/>
                    <a:pt x="442" y="0"/>
                    <a:pt x="287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2557;p14">
              <a:extLst>
                <a:ext uri="{FF2B5EF4-FFF2-40B4-BE49-F238E27FC236}">
                  <a16:creationId xmlns:a16="http://schemas.microsoft.com/office/drawing/2014/main" id="{6F8AA227-058F-1CBB-0561-AB7285A51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525" y="3336575"/>
              <a:ext cx="14200" cy="14325"/>
            </a:xfrm>
            <a:custGeom>
              <a:avLst/>
              <a:gdLst>
                <a:gd name="T0" fmla="*/ 281 w 568"/>
                <a:gd name="T1" fmla="*/ 1 h 573"/>
                <a:gd name="T2" fmla="*/ 0 w 568"/>
                <a:gd name="T3" fmla="*/ 287 h 573"/>
                <a:gd name="T4" fmla="*/ 281 w 568"/>
                <a:gd name="T5" fmla="*/ 573 h 573"/>
                <a:gd name="T6" fmla="*/ 567 w 568"/>
                <a:gd name="T7" fmla="*/ 287 h 573"/>
                <a:gd name="T8" fmla="*/ 281 w 568"/>
                <a:gd name="T9" fmla="*/ 1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73" extrusionOk="0">
                  <a:moveTo>
                    <a:pt x="281" y="1"/>
                  </a:moveTo>
                  <a:cubicBezTo>
                    <a:pt x="126" y="1"/>
                    <a:pt x="0" y="131"/>
                    <a:pt x="0" y="287"/>
                  </a:cubicBezTo>
                  <a:cubicBezTo>
                    <a:pt x="0" y="442"/>
                    <a:pt x="126" y="573"/>
                    <a:pt x="281" y="573"/>
                  </a:cubicBezTo>
                  <a:cubicBezTo>
                    <a:pt x="442" y="573"/>
                    <a:pt x="567" y="442"/>
                    <a:pt x="567" y="287"/>
                  </a:cubicBezTo>
                  <a:cubicBezTo>
                    <a:pt x="567" y="131"/>
                    <a:pt x="442" y="1"/>
                    <a:pt x="281" y="1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2558;p14">
              <a:extLst>
                <a:ext uri="{FF2B5EF4-FFF2-40B4-BE49-F238E27FC236}">
                  <a16:creationId xmlns:a16="http://schemas.microsoft.com/office/drawing/2014/main" id="{6AF26D5D-363C-2BB9-AEBA-8A4961E19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4375" y="3301075"/>
              <a:ext cx="14200" cy="14325"/>
            </a:xfrm>
            <a:custGeom>
              <a:avLst/>
              <a:gdLst>
                <a:gd name="T0" fmla="*/ 286 w 568"/>
                <a:gd name="T1" fmla="*/ 0 h 573"/>
                <a:gd name="T2" fmla="*/ 0 w 568"/>
                <a:gd name="T3" fmla="*/ 286 h 573"/>
                <a:gd name="T4" fmla="*/ 286 w 568"/>
                <a:gd name="T5" fmla="*/ 572 h 573"/>
                <a:gd name="T6" fmla="*/ 567 w 568"/>
                <a:gd name="T7" fmla="*/ 286 h 573"/>
                <a:gd name="T8" fmla="*/ 286 w 568"/>
                <a:gd name="T9" fmla="*/ 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73" extrusionOk="0">
                  <a:moveTo>
                    <a:pt x="286" y="0"/>
                  </a:moveTo>
                  <a:cubicBezTo>
                    <a:pt x="126" y="0"/>
                    <a:pt x="0" y="131"/>
                    <a:pt x="0" y="286"/>
                  </a:cubicBezTo>
                  <a:cubicBezTo>
                    <a:pt x="0" y="442"/>
                    <a:pt x="126" y="572"/>
                    <a:pt x="286" y="572"/>
                  </a:cubicBezTo>
                  <a:cubicBezTo>
                    <a:pt x="442" y="572"/>
                    <a:pt x="567" y="442"/>
                    <a:pt x="567" y="286"/>
                  </a:cubicBezTo>
                  <a:cubicBezTo>
                    <a:pt x="567" y="131"/>
                    <a:pt x="442" y="0"/>
                    <a:pt x="286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2559;p14">
              <a:extLst>
                <a:ext uri="{FF2B5EF4-FFF2-40B4-BE49-F238E27FC236}">
                  <a16:creationId xmlns:a16="http://schemas.microsoft.com/office/drawing/2014/main" id="{5D71C112-692F-AE95-3429-08C6E480E434}"/>
                </a:ext>
              </a:extLst>
            </p:cNvPr>
            <p:cNvSpPr/>
            <p:nvPr/>
          </p:nvSpPr>
          <p:spPr>
            <a:xfrm>
              <a:off x="6221709" y="3443014"/>
              <a:ext cx="54153" cy="58308"/>
            </a:xfrm>
            <a:custGeom>
              <a:avLst/>
              <a:gdLst/>
              <a:ahLst/>
              <a:cxnLst/>
              <a:rect l="l" t="t" r="r" b="b"/>
              <a:pathLst>
                <a:path w="2154" h="2324" fill="none" extrusionOk="0">
                  <a:moveTo>
                    <a:pt x="2154" y="0"/>
                  </a:moveTo>
                  <a:cubicBezTo>
                    <a:pt x="889" y="95"/>
                    <a:pt x="20" y="1160"/>
                    <a:pt x="0" y="2324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3" name="Google Shape;2560;p14">
              <a:extLst>
                <a:ext uri="{FF2B5EF4-FFF2-40B4-BE49-F238E27FC236}">
                  <a16:creationId xmlns:a16="http://schemas.microsoft.com/office/drawing/2014/main" id="{947159DE-54CF-7916-C660-D06C8118B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9450" y="3291150"/>
              <a:ext cx="488525" cy="267925"/>
            </a:xfrm>
            <a:custGeom>
              <a:avLst/>
              <a:gdLst>
                <a:gd name="T0" fmla="*/ 19541 w 19541"/>
                <a:gd name="T1" fmla="*/ 1 h 10717"/>
                <a:gd name="T2" fmla="*/ 14763 w 19541"/>
                <a:gd name="T3" fmla="*/ 4538 h 10717"/>
                <a:gd name="T4" fmla="*/ 9638 w 19541"/>
                <a:gd name="T5" fmla="*/ 6887 h 10717"/>
                <a:gd name="T6" fmla="*/ 7088 w 19541"/>
                <a:gd name="T7" fmla="*/ 8825 h 10717"/>
                <a:gd name="T8" fmla="*/ 1803 w 19541"/>
                <a:gd name="T9" fmla="*/ 10717 h 10717"/>
                <a:gd name="T10" fmla="*/ 974 w 19541"/>
                <a:gd name="T11" fmla="*/ 10662 h 10717"/>
                <a:gd name="T12" fmla="*/ 1 w 19541"/>
                <a:gd name="T13" fmla="*/ 10431 h 10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41" h="10717" fill="none" extrusionOk="0">
                  <a:moveTo>
                    <a:pt x="19541" y="1"/>
                  </a:moveTo>
                  <a:cubicBezTo>
                    <a:pt x="17448" y="1005"/>
                    <a:pt x="16529" y="3168"/>
                    <a:pt x="14763" y="4538"/>
                  </a:cubicBezTo>
                  <a:cubicBezTo>
                    <a:pt x="13277" y="5693"/>
                    <a:pt x="11274" y="5944"/>
                    <a:pt x="9638" y="6887"/>
                  </a:cubicBezTo>
                  <a:cubicBezTo>
                    <a:pt x="8714" y="7424"/>
                    <a:pt x="7931" y="8167"/>
                    <a:pt x="7088" y="8825"/>
                  </a:cubicBezTo>
                  <a:cubicBezTo>
                    <a:pt x="5708" y="9899"/>
                    <a:pt x="3690" y="10712"/>
                    <a:pt x="1803" y="10717"/>
                  </a:cubicBezTo>
                  <a:cubicBezTo>
                    <a:pt x="1522" y="10717"/>
                    <a:pt x="1246" y="10697"/>
                    <a:pt x="974" y="10662"/>
                  </a:cubicBezTo>
                  <a:cubicBezTo>
                    <a:pt x="643" y="10616"/>
                    <a:pt x="312" y="10541"/>
                    <a:pt x="1" y="10431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2561;p14">
              <a:extLst>
                <a:ext uri="{FF2B5EF4-FFF2-40B4-BE49-F238E27FC236}">
                  <a16:creationId xmlns:a16="http://schemas.microsoft.com/office/drawing/2014/main" id="{99D62D9F-623B-CDC5-8C2B-41A8573D0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2925" y="3535225"/>
              <a:ext cx="15225" cy="34650"/>
            </a:xfrm>
            <a:custGeom>
              <a:avLst/>
              <a:gdLst>
                <a:gd name="T0" fmla="*/ 232 w 609"/>
                <a:gd name="T1" fmla="*/ 1386 h 1386"/>
                <a:gd name="T2" fmla="*/ 608 w 609"/>
                <a:gd name="T3" fmla="*/ 0 h 1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09" h="1386" fill="none" extrusionOk="0">
                  <a:moveTo>
                    <a:pt x="232" y="1386"/>
                  </a:moveTo>
                  <a:cubicBezTo>
                    <a:pt x="1" y="919"/>
                    <a:pt x="171" y="291"/>
                    <a:pt x="608" y="0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2562;p14">
              <a:extLst>
                <a:ext uri="{FF2B5EF4-FFF2-40B4-BE49-F238E27FC236}">
                  <a16:creationId xmlns:a16="http://schemas.microsoft.com/office/drawing/2014/main" id="{E2EFEBF2-2BFB-CD38-7A0E-EB7D3C3A5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9075" y="3539725"/>
              <a:ext cx="359025" cy="302075"/>
            </a:xfrm>
            <a:custGeom>
              <a:avLst/>
              <a:gdLst>
                <a:gd name="T0" fmla="*/ 9372 w 14361"/>
                <a:gd name="T1" fmla="*/ 1898 h 12083"/>
                <a:gd name="T2" fmla="*/ 4965 w 14361"/>
                <a:gd name="T3" fmla="*/ 5151 h 12083"/>
                <a:gd name="T4" fmla="*/ 487 w 14361"/>
                <a:gd name="T5" fmla="*/ 11084 h 12083"/>
                <a:gd name="T6" fmla="*/ 1 w 14361"/>
                <a:gd name="T7" fmla="*/ 12082 h 12083"/>
                <a:gd name="T8" fmla="*/ 2731 w 14361"/>
                <a:gd name="T9" fmla="*/ 11134 h 12083"/>
                <a:gd name="T10" fmla="*/ 11826 w 14361"/>
                <a:gd name="T11" fmla="*/ 4157 h 12083"/>
                <a:gd name="T12" fmla="*/ 14245 w 14361"/>
                <a:gd name="T13" fmla="*/ 242 h 12083"/>
                <a:gd name="T14" fmla="*/ 14361 w 14361"/>
                <a:gd name="T15" fmla="*/ 1 h 1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61" h="12083" fill="none" extrusionOk="0">
                  <a:moveTo>
                    <a:pt x="9372" y="1898"/>
                  </a:moveTo>
                  <a:cubicBezTo>
                    <a:pt x="7771" y="2792"/>
                    <a:pt x="6290" y="3891"/>
                    <a:pt x="4965" y="5151"/>
                  </a:cubicBezTo>
                  <a:cubicBezTo>
                    <a:pt x="3158" y="6862"/>
                    <a:pt x="1632" y="8875"/>
                    <a:pt x="487" y="11084"/>
                  </a:cubicBezTo>
                  <a:cubicBezTo>
                    <a:pt x="317" y="11410"/>
                    <a:pt x="156" y="11746"/>
                    <a:pt x="1" y="12082"/>
                  </a:cubicBezTo>
                  <a:cubicBezTo>
                    <a:pt x="929" y="11826"/>
                    <a:pt x="1843" y="11510"/>
                    <a:pt x="2731" y="11134"/>
                  </a:cubicBezTo>
                  <a:cubicBezTo>
                    <a:pt x="6290" y="9628"/>
                    <a:pt x="9462" y="7204"/>
                    <a:pt x="11826" y="4157"/>
                  </a:cubicBezTo>
                  <a:cubicBezTo>
                    <a:pt x="12770" y="2947"/>
                    <a:pt x="13583" y="1632"/>
                    <a:pt x="14245" y="242"/>
                  </a:cubicBezTo>
                  <a:cubicBezTo>
                    <a:pt x="14286" y="162"/>
                    <a:pt x="14321" y="81"/>
                    <a:pt x="14361" y="1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2563;p14">
              <a:extLst>
                <a:ext uri="{FF2B5EF4-FFF2-40B4-BE49-F238E27FC236}">
                  <a16:creationId xmlns:a16="http://schemas.microsoft.com/office/drawing/2014/main" id="{93DF82F1-FB00-79F5-F81E-6AAD198A9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7475" y="3702100"/>
              <a:ext cx="11200" cy="29400"/>
            </a:xfrm>
            <a:custGeom>
              <a:avLst/>
              <a:gdLst>
                <a:gd name="T0" fmla="*/ 447 w 448"/>
                <a:gd name="T1" fmla="*/ 1 h 1176"/>
                <a:gd name="T2" fmla="*/ 1 w 448"/>
                <a:gd name="T3" fmla="*/ 1175 h 1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8" h="1176" fill="none" extrusionOk="0">
                  <a:moveTo>
                    <a:pt x="447" y="1"/>
                  </a:moveTo>
                  <a:cubicBezTo>
                    <a:pt x="302" y="392"/>
                    <a:pt x="151" y="784"/>
                    <a:pt x="1" y="1175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2564;p14">
              <a:extLst>
                <a:ext uri="{FF2B5EF4-FFF2-40B4-BE49-F238E27FC236}">
                  <a16:creationId xmlns:a16="http://schemas.microsoft.com/office/drawing/2014/main" id="{69C8C3B4-085A-15EA-60B2-C6A9A2E5E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8425" y="3700475"/>
              <a:ext cx="6300" cy="27625"/>
            </a:xfrm>
            <a:custGeom>
              <a:avLst/>
              <a:gdLst>
                <a:gd name="T0" fmla="*/ 252 w 252"/>
                <a:gd name="T1" fmla="*/ 1 h 1105"/>
                <a:gd name="T2" fmla="*/ 1 w 252"/>
                <a:gd name="T3" fmla="*/ 1105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2" h="1105" fill="none" extrusionOk="0">
                  <a:moveTo>
                    <a:pt x="252" y="1"/>
                  </a:moveTo>
                  <a:cubicBezTo>
                    <a:pt x="166" y="372"/>
                    <a:pt x="86" y="738"/>
                    <a:pt x="1" y="1105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2565;p14">
              <a:extLst>
                <a:ext uri="{FF2B5EF4-FFF2-40B4-BE49-F238E27FC236}">
                  <a16:creationId xmlns:a16="http://schemas.microsoft.com/office/drawing/2014/main" id="{56712F9C-B82A-1D40-6A7F-6F7EABD90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6550" y="3628325"/>
              <a:ext cx="150350" cy="155125"/>
            </a:xfrm>
            <a:custGeom>
              <a:avLst/>
              <a:gdLst>
                <a:gd name="T0" fmla="*/ 0 w 6014"/>
                <a:gd name="T1" fmla="*/ 6204 h 6205"/>
                <a:gd name="T2" fmla="*/ 3986 w 6014"/>
                <a:gd name="T3" fmla="*/ 1602 h 6205"/>
                <a:gd name="T4" fmla="*/ 6014 w 6014"/>
                <a:gd name="T5" fmla="*/ 1 h 6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14" h="6205" fill="none" extrusionOk="0">
                  <a:moveTo>
                    <a:pt x="0" y="6204"/>
                  </a:moveTo>
                  <a:cubicBezTo>
                    <a:pt x="1115" y="4498"/>
                    <a:pt x="2460" y="2947"/>
                    <a:pt x="3986" y="1602"/>
                  </a:cubicBezTo>
                  <a:cubicBezTo>
                    <a:pt x="4628" y="1029"/>
                    <a:pt x="5306" y="492"/>
                    <a:pt x="6014" y="1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2566;p14">
              <a:extLst>
                <a:ext uri="{FF2B5EF4-FFF2-40B4-BE49-F238E27FC236}">
                  <a16:creationId xmlns:a16="http://schemas.microsoft.com/office/drawing/2014/main" id="{8CD61C64-2305-3C25-7E93-6729D73BD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7875" y="3208725"/>
              <a:ext cx="19975" cy="30125"/>
            </a:xfrm>
            <a:custGeom>
              <a:avLst/>
              <a:gdLst>
                <a:gd name="T0" fmla="*/ 0 w 799"/>
                <a:gd name="T1" fmla="*/ 0 h 1205"/>
                <a:gd name="T2" fmla="*/ 798 w 799"/>
                <a:gd name="T3" fmla="*/ 1205 h 1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99" h="1205" fill="none" extrusionOk="0">
                  <a:moveTo>
                    <a:pt x="0" y="0"/>
                  </a:moveTo>
                  <a:cubicBezTo>
                    <a:pt x="311" y="371"/>
                    <a:pt x="577" y="773"/>
                    <a:pt x="798" y="1205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2567;p14">
              <a:extLst>
                <a:ext uri="{FF2B5EF4-FFF2-40B4-BE49-F238E27FC236}">
                  <a16:creationId xmlns:a16="http://schemas.microsoft.com/office/drawing/2014/main" id="{9F4C120C-D2CB-5BC1-24B8-47D08D535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4725" y="3558550"/>
              <a:ext cx="140175" cy="85100"/>
            </a:xfrm>
            <a:custGeom>
              <a:avLst/>
              <a:gdLst>
                <a:gd name="T0" fmla="*/ 0 w 5607"/>
                <a:gd name="T1" fmla="*/ 3404 h 3404"/>
                <a:gd name="T2" fmla="*/ 5592 w 5607"/>
                <a:gd name="T3" fmla="*/ 21 h 3404"/>
                <a:gd name="T4" fmla="*/ 5607 w 5607"/>
                <a:gd name="T5" fmla="*/ 1 h 3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07" h="3404" fill="none" extrusionOk="0">
                  <a:moveTo>
                    <a:pt x="0" y="3404"/>
                  </a:moveTo>
                  <a:cubicBezTo>
                    <a:pt x="2038" y="2701"/>
                    <a:pt x="3940" y="1602"/>
                    <a:pt x="5592" y="21"/>
                  </a:cubicBezTo>
                  <a:cubicBezTo>
                    <a:pt x="5597" y="11"/>
                    <a:pt x="5602" y="11"/>
                    <a:pt x="5607" y="1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2568;p14">
              <a:extLst>
                <a:ext uri="{FF2B5EF4-FFF2-40B4-BE49-F238E27FC236}">
                  <a16:creationId xmlns:a16="http://schemas.microsoft.com/office/drawing/2014/main" id="{09D5390F-C5A3-12EE-32F3-3DD4B0C48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5175" y="3523800"/>
              <a:ext cx="748025" cy="144700"/>
            </a:xfrm>
            <a:custGeom>
              <a:avLst/>
              <a:gdLst>
                <a:gd name="T0" fmla="*/ 1 w 29921"/>
                <a:gd name="T1" fmla="*/ 869 h 5788"/>
                <a:gd name="T2" fmla="*/ 171 w 29921"/>
                <a:gd name="T3" fmla="*/ 788 h 5788"/>
                <a:gd name="T4" fmla="*/ 5221 w 29921"/>
                <a:gd name="T5" fmla="*/ 61 h 5788"/>
                <a:gd name="T6" fmla="*/ 15204 w 29921"/>
                <a:gd name="T7" fmla="*/ 1838 h 5788"/>
                <a:gd name="T8" fmla="*/ 23707 w 29921"/>
                <a:gd name="T9" fmla="*/ 4869 h 5788"/>
                <a:gd name="T10" fmla="*/ 29921 w 29921"/>
                <a:gd name="T11" fmla="*/ 5788 h 5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921" h="5788" fill="none" extrusionOk="0">
                  <a:moveTo>
                    <a:pt x="1" y="869"/>
                  </a:moveTo>
                  <a:cubicBezTo>
                    <a:pt x="56" y="839"/>
                    <a:pt x="116" y="814"/>
                    <a:pt x="171" y="788"/>
                  </a:cubicBezTo>
                  <a:cubicBezTo>
                    <a:pt x="1732" y="86"/>
                    <a:pt x="3509" y="0"/>
                    <a:pt x="5221" y="61"/>
                  </a:cubicBezTo>
                  <a:cubicBezTo>
                    <a:pt x="8614" y="171"/>
                    <a:pt x="11987" y="773"/>
                    <a:pt x="15204" y="1838"/>
                  </a:cubicBezTo>
                  <a:cubicBezTo>
                    <a:pt x="18060" y="2781"/>
                    <a:pt x="20801" y="4086"/>
                    <a:pt x="23707" y="4869"/>
                  </a:cubicBezTo>
                  <a:cubicBezTo>
                    <a:pt x="25720" y="5406"/>
                    <a:pt x="27823" y="5738"/>
                    <a:pt x="29921" y="5788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2569;p14">
              <a:extLst>
                <a:ext uri="{FF2B5EF4-FFF2-40B4-BE49-F238E27FC236}">
                  <a16:creationId xmlns:a16="http://schemas.microsoft.com/office/drawing/2014/main" id="{8F867EEF-C3AB-F1D3-5689-640C5B0CD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875" y="3328675"/>
              <a:ext cx="14075" cy="26375"/>
            </a:xfrm>
            <a:custGeom>
              <a:avLst/>
              <a:gdLst>
                <a:gd name="T0" fmla="*/ 0 w 563"/>
                <a:gd name="T1" fmla="*/ 0 h 1055"/>
                <a:gd name="T2" fmla="*/ 562 w 563"/>
                <a:gd name="T3" fmla="*/ 1055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63" h="1055" fill="none" extrusionOk="0">
                  <a:moveTo>
                    <a:pt x="0" y="0"/>
                  </a:moveTo>
                  <a:cubicBezTo>
                    <a:pt x="236" y="322"/>
                    <a:pt x="427" y="678"/>
                    <a:pt x="562" y="1055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2570;p14">
              <a:extLst>
                <a:ext uri="{FF2B5EF4-FFF2-40B4-BE49-F238E27FC236}">
                  <a16:creationId xmlns:a16="http://schemas.microsoft.com/office/drawing/2014/main" id="{0DA82CB4-0BE3-6C3E-5C5E-D9E0D0148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325" y="3324025"/>
              <a:ext cx="20600" cy="30775"/>
            </a:xfrm>
            <a:custGeom>
              <a:avLst/>
              <a:gdLst>
                <a:gd name="T0" fmla="*/ 1 w 824"/>
                <a:gd name="T1" fmla="*/ 1 h 1231"/>
                <a:gd name="T2" fmla="*/ 824 w 824"/>
                <a:gd name="T3" fmla="*/ 1230 h 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24" h="1231" fill="none" extrusionOk="0">
                  <a:moveTo>
                    <a:pt x="1" y="1"/>
                  </a:moveTo>
                  <a:cubicBezTo>
                    <a:pt x="277" y="412"/>
                    <a:pt x="553" y="819"/>
                    <a:pt x="824" y="1230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" name="Google Shape;2571;p14">
              <a:extLst>
                <a:ext uri="{FF2B5EF4-FFF2-40B4-BE49-F238E27FC236}">
                  <a16:creationId xmlns:a16="http://schemas.microsoft.com/office/drawing/2014/main" id="{50324F31-997E-0E3D-8395-0D260B159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4775" y="3427800"/>
              <a:ext cx="33400" cy="17850"/>
            </a:xfrm>
            <a:custGeom>
              <a:avLst/>
              <a:gdLst>
                <a:gd name="T0" fmla="*/ 0 w 1336"/>
                <a:gd name="T1" fmla="*/ 1 h 714"/>
                <a:gd name="T2" fmla="*/ 1335 w 1336"/>
                <a:gd name="T3" fmla="*/ 713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36" h="714" fill="none" extrusionOk="0">
                  <a:moveTo>
                    <a:pt x="0" y="1"/>
                  </a:moveTo>
                  <a:cubicBezTo>
                    <a:pt x="447" y="242"/>
                    <a:pt x="889" y="478"/>
                    <a:pt x="1335" y="713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" name="Google Shape;2572;p14">
              <a:extLst>
                <a:ext uri="{FF2B5EF4-FFF2-40B4-BE49-F238E27FC236}">
                  <a16:creationId xmlns:a16="http://schemas.microsoft.com/office/drawing/2014/main" id="{0FB5F9F7-39F7-E7D9-CEB5-BBCD2B6F8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3300" y="3404100"/>
              <a:ext cx="33400" cy="15575"/>
            </a:xfrm>
            <a:custGeom>
              <a:avLst/>
              <a:gdLst>
                <a:gd name="T0" fmla="*/ 1 w 1336"/>
                <a:gd name="T1" fmla="*/ 0 h 623"/>
                <a:gd name="T2" fmla="*/ 1336 w 1336"/>
                <a:gd name="T3" fmla="*/ 62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36" h="623" fill="none" extrusionOk="0">
                  <a:moveTo>
                    <a:pt x="1" y="0"/>
                  </a:moveTo>
                  <a:cubicBezTo>
                    <a:pt x="477" y="141"/>
                    <a:pt x="924" y="351"/>
                    <a:pt x="1336" y="622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2573;p14">
              <a:extLst>
                <a:ext uri="{FF2B5EF4-FFF2-40B4-BE49-F238E27FC236}">
                  <a16:creationId xmlns:a16="http://schemas.microsoft.com/office/drawing/2014/main" id="{CA664CE0-CDB7-DD8E-5DAD-34C2BCD8C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400" y="3381875"/>
              <a:ext cx="13575" cy="37675"/>
            </a:xfrm>
            <a:custGeom>
              <a:avLst/>
              <a:gdLst>
                <a:gd name="T0" fmla="*/ 1 w 543"/>
                <a:gd name="T1" fmla="*/ 1 h 1507"/>
                <a:gd name="T2" fmla="*/ 543 w 543"/>
                <a:gd name="T3" fmla="*/ 1506 h 1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43" h="1507" fill="none" extrusionOk="0">
                  <a:moveTo>
                    <a:pt x="1" y="1"/>
                  </a:moveTo>
                  <a:cubicBezTo>
                    <a:pt x="182" y="503"/>
                    <a:pt x="362" y="1004"/>
                    <a:pt x="543" y="1506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47" name="Google Shape;2574;p14">
            <a:extLst>
              <a:ext uri="{FF2B5EF4-FFF2-40B4-BE49-F238E27FC236}">
                <a16:creationId xmlns:a16="http://schemas.microsoft.com/office/drawing/2014/main" id="{C8BD07B2-1171-312E-D855-97585116A8A3}"/>
              </a:ext>
            </a:extLst>
          </p:cNvPr>
          <p:cNvGrpSpPr>
            <a:grpSpLocks/>
          </p:cNvGrpSpPr>
          <p:nvPr/>
        </p:nvGrpSpPr>
        <p:grpSpPr bwMode="auto">
          <a:xfrm>
            <a:off x="-1316038" y="6907213"/>
            <a:ext cx="4149726" cy="3660775"/>
            <a:chOff x="2489900" y="3367200"/>
            <a:chExt cx="903250" cy="796950"/>
          </a:xfrm>
        </p:grpSpPr>
        <p:sp>
          <p:nvSpPr>
            <p:cNvPr id="48" name="Google Shape;2575;p14">
              <a:extLst>
                <a:ext uri="{FF2B5EF4-FFF2-40B4-BE49-F238E27FC236}">
                  <a16:creationId xmlns:a16="http://schemas.microsoft.com/office/drawing/2014/main" id="{BC332AF6-8362-D931-388B-3690546B9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25" y="3820200"/>
              <a:ext cx="71425" cy="42300"/>
            </a:xfrm>
            <a:custGeom>
              <a:avLst/>
              <a:gdLst>
                <a:gd name="T0" fmla="*/ 1817 w 2857"/>
                <a:gd name="T1" fmla="*/ 0 h 1692"/>
                <a:gd name="T2" fmla="*/ 0 w 2857"/>
                <a:gd name="T3" fmla="*/ 477 h 1692"/>
                <a:gd name="T4" fmla="*/ 633 w 2857"/>
                <a:gd name="T5" fmla="*/ 1692 h 1692"/>
                <a:gd name="T6" fmla="*/ 2856 w 2857"/>
                <a:gd name="T7" fmla="*/ 1300 h 1692"/>
                <a:gd name="T8" fmla="*/ 2199 w 2857"/>
                <a:gd name="T9" fmla="*/ 637 h 1692"/>
                <a:gd name="T10" fmla="*/ 1817 w 2857"/>
                <a:gd name="T11" fmla="*/ 0 h 1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7" h="1692" extrusionOk="0">
                  <a:moveTo>
                    <a:pt x="1817" y="0"/>
                  </a:moveTo>
                  <a:cubicBezTo>
                    <a:pt x="1205" y="131"/>
                    <a:pt x="597" y="286"/>
                    <a:pt x="0" y="477"/>
                  </a:cubicBezTo>
                  <a:cubicBezTo>
                    <a:pt x="226" y="868"/>
                    <a:pt x="417" y="1290"/>
                    <a:pt x="633" y="1692"/>
                  </a:cubicBezTo>
                  <a:cubicBezTo>
                    <a:pt x="1365" y="1521"/>
                    <a:pt x="2108" y="1395"/>
                    <a:pt x="2856" y="1300"/>
                  </a:cubicBezTo>
                  <a:cubicBezTo>
                    <a:pt x="2610" y="1104"/>
                    <a:pt x="2389" y="888"/>
                    <a:pt x="2199" y="637"/>
                  </a:cubicBezTo>
                  <a:cubicBezTo>
                    <a:pt x="2053" y="442"/>
                    <a:pt x="1928" y="221"/>
                    <a:pt x="1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2576;p14">
              <a:extLst>
                <a:ext uri="{FF2B5EF4-FFF2-40B4-BE49-F238E27FC236}">
                  <a16:creationId xmlns:a16="http://schemas.microsoft.com/office/drawing/2014/main" id="{BBB6C713-74A0-A5AE-9B0A-FF3753552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525" y="3960850"/>
              <a:ext cx="141175" cy="150100"/>
            </a:xfrm>
            <a:custGeom>
              <a:avLst/>
              <a:gdLst>
                <a:gd name="T0" fmla="*/ 0 w 5647"/>
                <a:gd name="T1" fmla="*/ 1 h 6004"/>
                <a:gd name="T2" fmla="*/ 412 w 5647"/>
                <a:gd name="T3" fmla="*/ 2294 h 6004"/>
                <a:gd name="T4" fmla="*/ 3840 w 5647"/>
                <a:gd name="T5" fmla="*/ 6004 h 6004"/>
                <a:gd name="T6" fmla="*/ 5647 w 5647"/>
                <a:gd name="T7" fmla="*/ 6004 h 6004"/>
                <a:gd name="T8" fmla="*/ 2675 w 5647"/>
                <a:gd name="T9" fmla="*/ 2274 h 6004"/>
                <a:gd name="T10" fmla="*/ 0 w 5647"/>
                <a:gd name="T11" fmla="*/ 1 h 6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47" h="6004" extrusionOk="0">
                  <a:moveTo>
                    <a:pt x="0" y="1"/>
                  </a:moveTo>
                  <a:cubicBezTo>
                    <a:pt x="141" y="764"/>
                    <a:pt x="276" y="1527"/>
                    <a:pt x="412" y="2294"/>
                  </a:cubicBezTo>
                  <a:cubicBezTo>
                    <a:pt x="1747" y="3444"/>
                    <a:pt x="3233" y="4498"/>
                    <a:pt x="3840" y="6004"/>
                  </a:cubicBezTo>
                  <a:lnTo>
                    <a:pt x="5647" y="6004"/>
                  </a:lnTo>
                  <a:cubicBezTo>
                    <a:pt x="5361" y="4307"/>
                    <a:pt x="4056" y="3273"/>
                    <a:pt x="2675" y="2274"/>
                  </a:cubicBezTo>
                  <a:cubicBezTo>
                    <a:pt x="1712" y="1572"/>
                    <a:pt x="713" y="88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2577;p14">
              <a:extLst>
                <a:ext uri="{FF2B5EF4-FFF2-40B4-BE49-F238E27FC236}">
                  <a16:creationId xmlns:a16="http://schemas.microsoft.com/office/drawing/2014/main" id="{48DC880E-D45E-577A-A9B1-ADBBB0269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1350" y="3718300"/>
              <a:ext cx="89875" cy="101925"/>
            </a:xfrm>
            <a:custGeom>
              <a:avLst/>
              <a:gdLst>
                <a:gd name="T0" fmla="*/ 16 w 3595"/>
                <a:gd name="T1" fmla="*/ 0 h 4077"/>
                <a:gd name="T2" fmla="*/ 1 w 3595"/>
                <a:gd name="T3" fmla="*/ 41 h 4077"/>
                <a:gd name="T4" fmla="*/ 472 w 3595"/>
                <a:gd name="T5" fmla="*/ 1396 h 4077"/>
                <a:gd name="T6" fmla="*/ 2505 w 3595"/>
                <a:gd name="T7" fmla="*/ 2410 h 4077"/>
                <a:gd name="T8" fmla="*/ 3484 w 3595"/>
                <a:gd name="T9" fmla="*/ 4076 h 4077"/>
                <a:gd name="T10" fmla="*/ 3514 w 3595"/>
                <a:gd name="T11" fmla="*/ 4066 h 4077"/>
                <a:gd name="T12" fmla="*/ 3564 w 3595"/>
                <a:gd name="T13" fmla="*/ 1566 h 4077"/>
                <a:gd name="T14" fmla="*/ 3579 w 3595"/>
                <a:gd name="T15" fmla="*/ 1556 h 4077"/>
                <a:gd name="T16" fmla="*/ 2149 w 3595"/>
                <a:gd name="T17" fmla="*/ 342 h 4077"/>
                <a:gd name="T18" fmla="*/ 508 w 3595"/>
                <a:gd name="T19" fmla="*/ 141 h 4077"/>
                <a:gd name="T20" fmla="*/ 16 w 3595"/>
                <a:gd name="T21" fmla="*/ 0 h 4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95" h="4077" extrusionOk="0">
                  <a:moveTo>
                    <a:pt x="16" y="0"/>
                  </a:moveTo>
                  <a:lnTo>
                    <a:pt x="1" y="41"/>
                  </a:lnTo>
                  <a:cubicBezTo>
                    <a:pt x="181" y="487"/>
                    <a:pt x="297" y="954"/>
                    <a:pt x="472" y="1396"/>
                  </a:cubicBezTo>
                  <a:cubicBezTo>
                    <a:pt x="1195" y="1662"/>
                    <a:pt x="1963" y="1868"/>
                    <a:pt x="2505" y="2410"/>
                  </a:cubicBezTo>
                  <a:cubicBezTo>
                    <a:pt x="2967" y="2866"/>
                    <a:pt x="3193" y="3494"/>
                    <a:pt x="3484" y="4076"/>
                  </a:cubicBezTo>
                  <a:cubicBezTo>
                    <a:pt x="3494" y="4071"/>
                    <a:pt x="3504" y="4071"/>
                    <a:pt x="3514" y="4066"/>
                  </a:cubicBezTo>
                  <a:cubicBezTo>
                    <a:pt x="3564" y="3238"/>
                    <a:pt x="3595" y="2400"/>
                    <a:pt x="3564" y="1566"/>
                  </a:cubicBezTo>
                  <a:lnTo>
                    <a:pt x="3579" y="1556"/>
                  </a:lnTo>
                  <a:cubicBezTo>
                    <a:pt x="3208" y="1004"/>
                    <a:pt x="2781" y="537"/>
                    <a:pt x="2149" y="342"/>
                  </a:cubicBezTo>
                  <a:cubicBezTo>
                    <a:pt x="1617" y="176"/>
                    <a:pt x="1050" y="246"/>
                    <a:pt x="508" y="141"/>
                  </a:cubicBezTo>
                  <a:cubicBezTo>
                    <a:pt x="342" y="111"/>
                    <a:pt x="176" y="61"/>
                    <a:pt x="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" name="Google Shape;2578;p14">
              <a:extLst>
                <a:ext uri="{FF2B5EF4-FFF2-40B4-BE49-F238E27FC236}">
                  <a16:creationId xmlns:a16="http://schemas.microsoft.com/office/drawing/2014/main" id="{3A8C21AA-E812-73BB-DD85-5B533C6EF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950" y="3831350"/>
              <a:ext cx="93025" cy="154125"/>
            </a:xfrm>
            <a:custGeom>
              <a:avLst/>
              <a:gdLst>
                <a:gd name="T0" fmla="*/ 1045 w 3721"/>
                <a:gd name="T1" fmla="*/ 1 h 6165"/>
                <a:gd name="T2" fmla="*/ 1 w 3721"/>
                <a:gd name="T3" fmla="*/ 2852 h 6165"/>
                <a:gd name="T4" fmla="*/ 66 w 3721"/>
                <a:gd name="T5" fmla="*/ 2877 h 6165"/>
                <a:gd name="T6" fmla="*/ 2807 w 3721"/>
                <a:gd name="T7" fmla="*/ 6164 h 6165"/>
                <a:gd name="T8" fmla="*/ 3720 w 3721"/>
                <a:gd name="T9" fmla="*/ 3073 h 6165"/>
                <a:gd name="T10" fmla="*/ 1045 w 3721"/>
                <a:gd name="T11" fmla="*/ 1 h 6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1" h="6165" extrusionOk="0">
                  <a:moveTo>
                    <a:pt x="1045" y="1"/>
                  </a:moveTo>
                  <a:cubicBezTo>
                    <a:pt x="739" y="959"/>
                    <a:pt x="327" y="1893"/>
                    <a:pt x="1" y="2852"/>
                  </a:cubicBezTo>
                  <a:lnTo>
                    <a:pt x="66" y="2877"/>
                  </a:lnTo>
                  <a:cubicBezTo>
                    <a:pt x="935" y="4006"/>
                    <a:pt x="1848" y="5105"/>
                    <a:pt x="2807" y="6164"/>
                  </a:cubicBezTo>
                  <a:cubicBezTo>
                    <a:pt x="3123" y="5135"/>
                    <a:pt x="3494" y="4112"/>
                    <a:pt x="3720" y="3073"/>
                  </a:cubicBezTo>
                  <a:cubicBezTo>
                    <a:pt x="2772" y="2099"/>
                    <a:pt x="1878" y="1070"/>
                    <a:pt x="1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" name="Google Shape;2579;p14">
              <a:extLst>
                <a:ext uri="{FF2B5EF4-FFF2-40B4-BE49-F238E27FC236}">
                  <a16:creationId xmlns:a16="http://schemas.microsoft.com/office/drawing/2014/main" id="{40F6FBE6-0A78-87E5-E311-B0EB3B65E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725" y="3563950"/>
              <a:ext cx="41800" cy="101425"/>
            </a:xfrm>
            <a:custGeom>
              <a:avLst/>
              <a:gdLst>
                <a:gd name="T0" fmla="*/ 1401 w 1672"/>
                <a:gd name="T1" fmla="*/ 1 h 4057"/>
                <a:gd name="T2" fmla="*/ 156 w 1672"/>
                <a:gd name="T3" fmla="*/ 2465 h 4057"/>
                <a:gd name="T4" fmla="*/ 96 w 1672"/>
                <a:gd name="T5" fmla="*/ 2400 h 4057"/>
                <a:gd name="T6" fmla="*/ 1 w 1672"/>
                <a:gd name="T7" fmla="*/ 3966 h 4057"/>
                <a:gd name="T8" fmla="*/ 91 w 1672"/>
                <a:gd name="T9" fmla="*/ 4056 h 4057"/>
                <a:gd name="T10" fmla="*/ 1607 w 1672"/>
                <a:gd name="T11" fmla="*/ 2013 h 4057"/>
                <a:gd name="T12" fmla="*/ 1672 w 1672"/>
                <a:gd name="T13" fmla="*/ 2003 h 4057"/>
                <a:gd name="T14" fmla="*/ 1401 w 1672"/>
                <a:gd name="T15" fmla="*/ 1 h 4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72" h="4057" extrusionOk="0">
                  <a:moveTo>
                    <a:pt x="1401" y="1"/>
                  </a:moveTo>
                  <a:cubicBezTo>
                    <a:pt x="1014" y="819"/>
                    <a:pt x="578" y="1667"/>
                    <a:pt x="156" y="2465"/>
                  </a:cubicBezTo>
                  <a:cubicBezTo>
                    <a:pt x="136" y="2445"/>
                    <a:pt x="116" y="2425"/>
                    <a:pt x="96" y="2400"/>
                  </a:cubicBezTo>
                  <a:cubicBezTo>
                    <a:pt x="61" y="2922"/>
                    <a:pt x="21" y="3444"/>
                    <a:pt x="1" y="3966"/>
                  </a:cubicBezTo>
                  <a:cubicBezTo>
                    <a:pt x="31" y="3996"/>
                    <a:pt x="61" y="4026"/>
                    <a:pt x="91" y="4056"/>
                  </a:cubicBezTo>
                  <a:cubicBezTo>
                    <a:pt x="618" y="3379"/>
                    <a:pt x="1080" y="2691"/>
                    <a:pt x="1607" y="2013"/>
                  </a:cubicBezTo>
                  <a:lnTo>
                    <a:pt x="1672" y="2003"/>
                  </a:lnTo>
                  <a:cubicBezTo>
                    <a:pt x="1592" y="1336"/>
                    <a:pt x="1516" y="668"/>
                    <a:pt x="1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" name="Google Shape;2580;p14">
              <a:extLst>
                <a:ext uri="{FF2B5EF4-FFF2-40B4-BE49-F238E27FC236}">
                  <a16:creationId xmlns:a16="http://schemas.microsoft.com/office/drawing/2014/main" id="{F271C30A-025F-0020-6B6C-8AF42E3368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8825" y="3852700"/>
              <a:ext cx="190125" cy="166275"/>
            </a:xfrm>
            <a:custGeom>
              <a:avLst/>
              <a:gdLst>
                <a:gd name="T0" fmla="*/ 2224 w 7605"/>
                <a:gd name="T1" fmla="*/ 0 h 6651"/>
                <a:gd name="T2" fmla="*/ 1 w 7605"/>
                <a:gd name="T3" fmla="*/ 392 h 6651"/>
                <a:gd name="T4" fmla="*/ 708 w 7605"/>
                <a:gd name="T5" fmla="*/ 1410 h 6651"/>
                <a:gd name="T6" fmla="*/ 3353 w 7605"/>
                <a:gd name="T7" fmla="*/ 3493 h 6651"/>
                <a:gd name="T8" fmla="*/ 4443 w 7605"/>
                <a:gd name="T9" fmla="*/ 6214 h 6651"/>
                <a:gd name="T10" fmla="*/ 4488 w 7605"/>
                <a:gd name="T11" fmla="*/ 6339 h 6651"/>
                <a:gd name="T12" fmla="*/ 4548 w 7605"/>
                <a:gd name="T13" fmla="*/ 6319 h 6651"/>
                <a:gd name="T14" fmla="*/ 5346 w 7605"/>
                <a:gd name="T15" fmla="*/ 6380 h 6651"/>
                <a:gd name="T16" fmla="*/ 7605 w 7605"/>
                <a:gd name="T17" fmla="*/ 6651 h 6651"/>
                <a:gd name="T18" fmla="*/ 7600 w 7605"/>
                <a:gd name="T19" fmla="*/ 6620 h 6651"/>
                <a:gd name="T20" fmla="*/ 5271 w 7605"/>
                <a:gd name="T21" fmla="*/ 3679 h 6651"/>
                <a:gd name="T22" fmla="*/ 4754 w 7605"/>
                <a:gd name="T23" fmla="*/ 2173 h 6651"/>
                <a:gd name="T24" fmla="*/ 2224 w 7605"/>
                <a:gd name="T25" fmla="*/ 0 h 6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05" h="6651" extrusionOk="0">
                  <a:moveTo>
                    <a:pt x="2224" y="0"/>
                  </a:moveTo>
                  <a:cubicBezTo>
                    <a:pt x="1476" y="95"/>
                    <a:pt x="733" y="221"/>
                    <a:pt x="1" y="392"/>
                  </a:cubicBezTo>
                  <a:cubicBezTo>
                    <a:pt x="201" y="758"/>
                    <a:pt x="422" y="1109"/>
                    <a:pt x="708" y="1410"/>
                  </a:cubicBezTo>
                  <a:cubicBezTo>
                    <a:pt x="1481" y="2229"/>
                    <a:pt x="2651" y="2610"/>
                    <a:pt x="3353" y="3493"/>
                  </a:cubicBezTo>
                  <a:cubicBezTo>
                    <a:pt x="3966" y="4261"/>
                    <a:pt x="4126" y="5285"/>
                    <a:pt x="4443" y="6214"/>
                  </a:cubicBezTo>
                  <a:cubicBezTo>
                    <a:pt x="4458" y="6259"/>
                    <a:pt x="4473" y="6299"/>
                    <a:pt x="4488" y="6339"/>
                  </a:cubicBezTo>
                  <a:lnTo>
                    <a:pt x="4548" y="6319"/>
                  </a:lnTo>
                  <a:cubicBezTo>
                    <a:pt x="4814" y="6334"/>
                    <a:pt x="5080" y="6354"/>
                    <a:pt x="5346" y="6380"/>
                  </a:cubicBezTo>
                  <a:cubicBezTo>
                    <a:pt x="6104" y="6450"/>
                    <a:pt x="6857" y="6545"/>
                    <a:pt x="7605" y="6651"/>
                  </a:cubicBezTo>
                  <a:cubicBezTo>
                    <a:pt x="7605" y="6641"/>
                    <a:pt x="7600" y="6631"/>
                    <a:pt x="7600" y="6620"/>
                  </a:cubicBezTo>
                  <a:cubicBezTo>
                    <a:pt x="6606" y="5767"/>
                    <a:pt x="5692" y="4864"/>
                    <a:pt x="5271" y="3679"/>
                  </a:cubicBezTo>
                  <a:cubicBezTo>
                    <a:pt x="5090" y="3177"/>
                    <a:pt x="5005" y="2640"/>
                    <a:pt x="4754" y="2173"/>
                  </a:cubicBezTo>
                  <a:cubicBezTo>
                    <a:pt x="4227" y="1180"/>
                    <a:pt x="3097" y="708"/>
                    <a:pt x="222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" name="Google Shape;2581;p14">
              <a:extLst>
                <a:ext uri="{FF2B5EF4-FFF2-40B4-BE49-F238E27FC236}">
                  <a16:creationId xmlns:a16="http://schemas.microsoft.com/office/drawing/2014/main" id="{EDBB613B-9936-E3E0-7D71-A736D1AE2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2875" y="3681350"/>
              <a:ext cx="170425" cy="86025"/>
            </a:xfrm>
            <a:custGeom>
              <a:avLst/>
              <a:gdLst>
                <a:gd name="T0" fmla="*/ 371 w 6817"/>
                <a:gd name="T1" fmla="*/ 1 h 3441"/>
                <a:gd name="T2" fmla="*/ 10 w 6817"/>
                <a:gd name="T3" fmla="*/ 18 h 3441"/>
                <a:gd name="T4" fmla="*/ 0 w 6817"/>
                <a:gd name="T5" fmla="*/ 98 h 3441"/>
                <a:gd name="T6" fmla="*/ 2329 w 6817"/>
                <a:gd name="T7" fmla="*/ 1403 h 3441"/>
                <a:gd name="T8" fmla="*/ 4176 w 6817"/>
                <a:gd name="T9" fmla="*/ 3441 h 3441"/>
                <a:gd name="T10" fmla="*/ 5165 w 6817"/>
                <a:gd name="T11" fmla="*/ 3230 h 3441"/>
                <a:gd name="T12" fmla="*/ 6817 w 6817"/>
                <a:gd name="T13" fmla="*/ 2879 h 3441"/>
                <a:gd name="T14" fmla="*/ 6811 w 6817"/>
                <a:gd name="T15" fmla="*/ 2874 h 3441"/>
                <a:gd name="T16" fmla="*/ 6556 w 6817"/>
                <a:gd name="T17" fmla="*/ 2778 h 3441"/>
                <a:gd name="T18" fmla="*/ 371 w 6817"/>
                <a:gd name="T19" fmla="*/ 1 h 3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17" h="3441" extrusionOk="0">
                  <a:moveTo>
                    <a:pt x="371" y="1"/>
                  </a:moveTo>
                  <a:cubicBezTo>
                    <a:pt x="252" y="1"/>
                    <a:pt x="132" y="6"/>
                    <a:pt x="10" y="18"/>
                  </a:cubicBezTo>
                  <a:lnTo>
                    <a:pt x="0" y="98"/>
                  </a:lnTo>
                  <a:cubicBezTo>
                    <a:pt x="849" y="203"/>
                    <a:pt x="1777" y="821"/>
                    <a:pt x="2329" y="1403"/>
                  </a:cubicBezTo>
                  <a:cubicBezTo>
                    <a:pt x="2957" y="2071"/>
                    <a:pt x="3474" y="2874"/>
                    <a:pt x="4176" y="3441"/>
                  </a:cubicBezTo>
                  <a:cubicBezTo>
                    <a:pt x="4508" y="3371"/>
                    <a:pt x="4839" y="3300"/>
                    <a:pt x="5165" y="3230"/>
                  </a:cubicBezTo>
                  <a:cubicBezTo>
                    <a:pt x="5717" y="3115"/>
                    <a:pt x="6264" y="2994"/>
                    <a:pt x="6817" y="2879"/>
                  </a:cubicBezTo>
                  <a:cubicBezTo>
                    <a:pt x="6817" y="2879"/>
                    <a:pt x="6811" y="2879"/>
                    <a:pt x="6811" y="2874"/>
                  </a:cubicBezTo>
                  <a:cubicBezTo>
                    <a:pt x="6726" y="2844"/>
                    <a:pt x="6641" y="2808"/>
                    <a:pt x="6556" y="2778"/>
                  </a:cubicBezTo>
                  <a:cubicBezTo>
                    <a:pt x="4435" y="1930"/>
                    <a:pt x="2600" y="1"/>
                    <a:pt x="37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" name="Google Shape;2582;p14">
              <a:extLst>
                <a:ext uri="{FF2B5EF4-FFF2-40B4-BE49-F238E27FC236}">
                  <a16:creationId xmlns:a16="http://schemas.microsoft.com/office/drawing/2014/main" id="{3E026D66-B8B6-6367-D800-C042121BF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8450" y="3757200"/>
              <a:ext cx="28625" cy="95525"/>
            </a:xfrm>
            <a:custGeom>
              <a:avLst/>
              <a:gdLst>
                <a:gd name="T0" fmla="*/ 95 w 1145"/>
                <a:gd name="T1" fmla="*/ 0 h 3821"/>
                <a:gd name="T2" fmla="*/ 80 w 1145"/>
                <a:gd name="T3" fmla="*/ 10 h 3821"/>
                <a:gd name="T4" fmla="*/ 30 w 1145"/>
                <a:gd name="T5" fmla="*/ 2510 h 3821"/>
                <a:gd name="T6" fmla="*/ 0 w 1145"/>
                <a:gd name="T7" fmla="*/ 2520 h 3821"/>
                <a:gd name="T8" fmla="*/ 382 w 1145"/>
                <a:gd name="T9" fmla="*/ 3157 h 3821"/>
                <a:gd name="T10" fmla="*/ 1039 w 1145"/>
                <a:gd name="T11" fmla="*/ 3820 h 3821"/>
                <a:gd name="T12" fmla="*/ 1114 w 1145"/>
                <a:gd name="T13" fmla="*/ 3810 h 3821"/>
                <a:gd name="T14" fmla="*/ 1124 w 1145"/>
                <a:gd name="T15" fmla="*/ 1667 h 3821"/>
                <a:gd name="T16" fmla="*/ 95 w 1145"/>
                <a:gd name="T17" fmla="*/ 0 h 3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5" h="3821" extrusionOk="0">
                  <a:moveTo>
                    <a:pt x="95" y="0"/>
                  </a:moveTo>
                  <a:lnTo>
                    <a:pt x="80" y="10"/>
                  </a:lnTo>
                  <a:cubicBezTo>
                    <a:pt x="111" y="844"/>
                    <a:pt x="80" y="1682"/>
                    <a:pt x="30" y="2510"/>
                  </a:cubicBezTo>
                  <a:cubicBezTo>
                    <a:pt x="20" y="2515"/>
                    <a:pt x="10" y="2515"/>
                    <a:pt x="0" y="2520"/>
                  </a:cubicBezTo>
                  <a:cubicBezTo>
                    <a:pt x="111" y="2741"/>
                    <a:pt x="236" y="2962"/>
                    <a:pt x="382" y="3157"/>
                  </a:cubicBezTo>
                  <a:cubicBezTo>
                    <a:pt x="572" y="3408"/>
                    <a:pt x="793" y="3624"/>
                    <a:pt x="1039" y="3820"/>
                  </a:cubicBezTo>
                  <a:cubicBezTo>
                    <a:pt x="1064" y="3815"/>
                    <a:pt x="1089" y="3815"/>
                    <a:pt x="1114" y="3810"/>
                  </a:cubicBezTo>
                  <a:cubicBezTo>
                    <a:pt x="1144" y="3107"/>
                    <a:pt x="1104" y="2369"/>
                    <a:pt x="1124" y="1667"/>
                  </a:cubicBezTo>
                  <a:cubicBezTo>
                    <a:pt x="748" y="1135"/>
                    <a:pt x="447" y="527"/>
                    <a:pt x="9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" name="Google Shape;2583;p14">
              <a:extLst>
                <a:ext uri="{FF2B5EF4-FFF2-40B4-BE49-F238E27FC236}">
                  <a16:creationId xmlns:a16="http://schemas.microsoft.com/office/drawing/2014/main" id="{B015C47F-F219-C410-C030-6EDDC51BC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9250" y="3902625"/>
              <a:ext cx="89875" cy="208325"/>
            </a:xfrm>
            <a:custGeom>
              <a:avLst/>
              <a:gdLst>
                <a:gd name="T0" fmla="*/ 789 w 3595"/>
                <a:gd name="T1" fmla="*/ 1 h 8333"/>
                <a:gd name="T2" fmla="*/ 689 w 3595"/>
                <a:gd name="T3" fmla="*/ 302 h 8333"/>
                <a:gd name="T4" fmla="*/ 237 w 3595"/>
                <a:gd name="T5" fmla="*/ 4202 h 8333"/>
                <a:gd name="T6" fmla="*/ 874 w 3595"/>
                <a:gd name="T7" fmla="*/ 5688 h 8333"/>
                <a:gd name="T8" fmla="*/ 1411 w 3595"/>
                <a:gd name="T9" fmla="*/ 8333 h 8333"/>
                <a:gd name="T10" fmla="*/ 3063 w 3595"/>
                <a:gd name="T11" fmla="*/ 8333 h 8333"/>
                <a:gd name="T12" fmla="*/ 2997 w 3595"/>
                <a:gd name="T13" fmla="*/ 6275 h 8333"/>
                <a:gd name="T14" fmla="*/ 3595 w 3595"/>
                <a:gd name="T15" fmla="*/ 3313 h 8333"/>
                <a:gd name="T16" fmla="*/ 854 w 3595"/>
                <a:gd name="T17" fmla="*/ 26 h 8333"/>
                <a:gd name="T18" fmla="*/ 789 w 3595"/>
                <a:gd name="T19" fmla="*/ 1 h 8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95" h="8333" extrusionOk="0">
                  <a:moveTo>
                    <a:pt x="789" y="1"/>
                  </a:moveTo>
                  <a:cubicBezTo>
                    <a:pt x="754" y="101"/>
                    <a:pt x="719" y="201"/>
                    <a:pt x="689" y="302"/>
                  </a:cubicBezTo>
                  <a:cubicBezTo>
                    <a:pt x="302" y="1522"/>
                    <a:pt x="1" y="2917"/>
                    <a:pt x="237" y="4202"/>
                  </a:cubicBezTo>
                  <a:cubicBezTo>
                    <a:pt x="458" y="4694"/>
                    <a:pt x="684" y="5181"/>
                    <a:pt x="874" y="5688"/>
                  </a:cubicBezTo>
                  <a:cubicBezTo>
                    <a:pt x="1196" y="6521"/>
                    <a:pt x="1421" y="7444"/>
                    <a:pt x="1411" y="8333"/>
                  </a:cubicBezTo>
                  <a:lnTo>
                    <a:pt x="3063" y="8333"/>
                  </a:lnTo>
                  <a:cubicBezTo>
                    <a:pt x="3033" y="7650"/>
                    <a:pt x="2967" y="6957"/>
                    <a:pt x="2997" y="6275"/>
                  </a:cubicBezTo>
                  <a:cubicBezTo>
                    <a:pt x="3043" y="5271"/>
                    <a:pt x="3299" y="4287"/>
                    <a:pt x="3595" y="3313"/>
                  </a:cubicBezTo>
                  <a:cubicBezTo>
                    <a:pt x="2636" y="2254"/>
                    <a:pt x="1723" y="1155"/>
                    <a:pt x="854" y="26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" name="Google Shape;2584;p14">
              <a:extLst>
                <a:ext uri="{FF2B5EF4-FFF2-40B4-BE49-F238E27FC236}">
                  <a16:creationId xmlns:a16="http://schemas.microsoft.com/office/drawing/2014/main" id="{AD0F85C1-16C0-A36D-95B1-90C958269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850" y="3614025"/>
              <a:ext cx="95650" cy="296775"/>
            </a:xfrm>
            <a:custGeom>
              <a:avLst/>
              <a:gdLst>
                <a:gd name="T0" fmla="*/ 1707 w 3826"/>
                <a:gd name="T1" fmla="*/ 0 h 11871"/>
                <a:gd name="T2" fmla="*/ 1642 w 3826"/>
                <a:gd name="T3" fmla="*/ 10 h 11871"/>
                <a:gd name="T4" fmla="*/ 126 w 3826"/>
                <a:gd name="T5" fmla="*/ 2053 h 11871"/>
                <a:gd name="T6" fmla="*/ 36 w 3826"/>
                <a:gd name="T7" fmla="*/ 1963 h 11871"/>
                <a:gd name="T8" fmla="*/ 36 w 3826"/>
                <a:gd name="T9" fmla="*/ 1963 h 11871"/>
                <a:gd name="T10" fmla="*/ 141 w 3826"/>
                <a:gd name="T11" fmla="*/ 4543 h 11871"/>
                <a:gd name="T12" fmla="*/ 1225 w 3826"/>
                <a:gd name="T13" fmla="*/ 9733 h 11871"/>
                <a:gd name="T14" fmla="*/ 1004 w 3826"/>
                <a:gd name="T15" fmla="*/ 11766 h 11871"/>
                <a:gd name="T16" fmla="*/ 1105 w 3826"/>
                <a:gd name="T17" fmla="*/ 11871 h 11871"/>
                <a:gd name="T18" fmla="*/ 3825 w 3826"/>
                <a:gd name="T19" fmla="*/ 8006 h 11871"/>
                <a:gd name="T20" fmla="*/ 3675 w 3826"/>
                <a:gd name="T21" fmla="*/ 7288 h 11871"/>
                <a:gd name="T22" fmla="*/ 3062 w 3826"/>
                <a:gd name="T23" fmla="*/ 5441 h 11871"/>
                <a:gd name="T24" fmla="*/ 2189 w 3826"/>
                <a:gd name="T25" fmla="*/ 2922 h 11871"/>
                <a:gd name="T26" fmla="*/ 1707 w 3826"/>
                <a:gd name="T27" fmla="*/ 0 h 11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26" h="11871" extrusionOk="0">
                  <a:moveTo>
                    <a:pt x="1707" y="0"/>
                  </a:moveTo>
                  <a:lnTo>
                    <a:pt x="1642" y="10"/>
                  </a:lnTo>
                  <a:cubicBezTo>
                    <a:pt x="1115" y="688"/>
                    <a:pt x="653" y="1376"/>
                    <a:pt x="126" y="2053"/>
                  </a:cubicBezTo>
                  <a:cubicBezTo>
                    <a:pt x="96" y="2023"/>
                    <a:pt x="66" y="1993"/>
                    <a:pt x="36" y="1963"/>
                  </a:cubicBezTo>
                  <a:cubicBezTo>
                    <a:pt x="0" y="2826"/>
                    <a:pt x="10" y="3690"/>
                    <a:pt x="141" y="4543"/>
                  </a:cubicBezTo>
                  <a:cubicBezTo>
                    <a:pt x="407" y="6295"/>
                    <a:pt x="1175" y="7961"/>
                    <a:pt x="1225" y="9733"/>
                  </a:cubicBezTo>
                  <a:cubicBezTo>
                    <a:pt x="1245" y="10420"/>
                    <a:pt x="1155" y="11093"/>
                    <a:pt x="1004" y="11766"/>
                  </a:cubicBezTo>
                  <a:cubicBezTo>
                    <a:pt x="1039" y="11801"/>
                    <a:pt x="1075" y="11836"/>
                    <a:pt x="1105" y="11871"/>
                  </a:cubicBezTo>
                  <a:cubicBezTo>
                    <a:pt x="2013" y="10601"/>
                    <a:pt x="2927" y="9276"/>
                    <a:pt x="3825" y="8006"/>
                  </a:cubicBezTo>
                  <a:cubicBezTo>
                    <a:pt x="3785" y="7765"/>
                    <a:pt x="3735" y="7524"/>
                    <a:pt x="3675" y="7288"/>
                  </a:cubicBezTo>
                  <a:cubicBezTo>
                    <a:pt x="3514" y="6666"/>
                    <a:pt x="3293" y="6054"/>
                    <a:pt x="3062" y="5441"/>
                  </a:cubicBezTo>
                  <a:cubicBezTo>
                    <a:pt x="2751" y="4608"/>
                    <a:pt x="2415" y="3780"/>
                    <a:pt x="2189" y="2922"/>
                  </a:cubicBezTo>
                  <a:cubicBezTo>
                    <a:pt x="1938" y="1968"/>
                    <a:pt x="1817" y="984"/>
                    <a:pt x="170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" name="Google Shape;2585;p14">
              <a:extLst>
                <a:ext uri="{FF2B5EF4-FFF2-40B4-BE49-F238E27FC236}">
                  <a16:creationId xmlns:a16="http://schemas.microsoft.com/office/drawing/2014/main" id="{DAD49233-410F-F712-238A-F8A2CAB6F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3350" y="3437975"/>
              <a:ext cx="69400" cy="187625"/>
            </a:xfrm>
            <a:custGeom>
              <a:avLst/>
              <a:gdLst>
                <a:gd name="T0" fmla="*/ 0 w 2776"/>
                <a:gd name="T1" fmla="*/ 0 h 7505"/>
                <a:gd name="T2" fmla="*/ 0 w 2776"/>
                <a:gd name="T3" fmla="*/ 0 h 7505"/>
                <a:gd name="T4" fmla="*/ 1576 w 2776"/>
                <a:gd name="T5" fmla="*/ 5597 h 7505"/>
                <a:gd name="T6" fmla="*/ 1471 w 2776"/>
                <a:gd name="T7" fmla="*/ 7439 h 7505"/>
                <a:gd name="T8" fmla="*/ 1531 w 2776"/>
                <a:gd name="T9" fmla="*/ 7504 h 7505"/>
                <a:gd name="T10" fmla="*/ 2776 w 2776"/>
                <a:gd name="T11" fmla="*/ 5040 h 7505"/>
                <a:gd name="T12" fmla="*/ 2650 w 2776"/>
                <a:gd name="T13" fmla="*/ 4412 h 7505"/>
                <a:gd name="T14" fmla="*/ 0 w 2776"/>
                <a:gd name="T15" fmla="*/ 0 h 7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76" h="7505" extrusionOk="0">
                  <a:moveTo>
                    <a:pt x="0" y="0"/>
                  </a:moveTo>
                  <a:lnTo>
                    <a:pt x="0" y="0"/>
                  </a:lnTo>
                  <a:cubicBezTo>
                    <a:pt x="1325" y="1476"/>
                    <a:pt x="1627" y="3609"/>
                    <a:pt x="1576" y="5597"/>
                  </a:cubicBezTo>
                  <a:cubicBezTo>
                    <a:pt x="1561" y="6214"/>
                    <a:pt x="1516" y="6827"/>
                    <a:pt x="1471" y="7439"/>
                  </a:cubicBezTo>
                  <a:cubicBezTo>
                    <a:pt x="1491" y="7464"/>
                    <a:pt x="1511" y="7484"/>
                    <a:pt x="1531" y="7504"/>
                  </a:cubicBezTo>
                  <a:cubicBezTo>
                    <a:pt x="1953" y="6706"/>
                    <a:pt x="2389" y="5858"/>
                    <a:pt x="2776" y="5040"/>
                  </a:cubicBezTo>
                  <a:cubicBezTo>
                    <a:pt x="2736" y="4829"/>
                    <a:pt x="2701" y="4623"/>
                    <a:pt x="2650" y="4412"/>
                  </a:cubicBezTo>
                  <a:cubicBezTo>
                    <a:pt x="2284" y="2741"/>
                    <a:pt x="1441" y="894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9" name="Google Shape;2586;p14">
              <a:extLst>
                <a:ext uri="{FF2B5EF4-FFF2-40B4-BE49-F238E27FC236}">
                  <a16:creationId xmlns:a16="http://schemas.microsoft.com/office/drawing/2014/main" id="{75DEE086-331E-91C8-A8D4-2779C9203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100" y="3562075"/>
              <a:ext cx="65025" cy="101025"/>
            </a:xfrm>
            <a:custGeom>
              <a:avLst/>
              <a:gdLst>
                <a:gd name="T0" fmla="*/ 242 w 2601"/>
                <a:gd name="T1" fmla="*/ 0 h 4041"/>
                <a:gd name="T2" fmla="*/ 6 w 2601"/>
                <a:gd name="T3" fmla="*/ 1602 h 4041"/>
                <a:gd name="T4" fmla="*/ 11 w 2601"/>
                <a:gd name="T5" fmla="*/ 1702 h 4041"/>
                <a:gd name="T6" fmla="*/ 2506 w 2601"/>
                <a:gd name="T7" fmla="*/ 4041 h 4041"/>
                <a:gd name="T8" fmla="*/ 2601 w 2601"/>
                <a:gd name="T9" fmla="*/ 2475 h 4041"/>
                <a:gd name="T10" fmla="*/ 297 w 2601"/>
                <a:gd name="T11" fmla="*/ 15 h 4041"/>
                <a:gd name="T12" fmla="*/ 242 w 2601"/>
                <a:gd name="T13" fmla="*/ 0 h 4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01" h="4041" extrusionOk="0">
                  <a:moveTo>
                    <a:pt x="242" y="0"/>
                  </a:moveTo>
                  <a:cubicBezTo>
                    <a:pt x="101" y="527"/>
                    <a:pt x="1" y="1054"/>
                    <a:pt x="6" y="1602"/>
                  </a:cubicBezTo>
                  <a:cubicBezTo>
                    <a:pt x="6" y="1637"/>
                    <a:pt x="11" y="1672"/>
                    <a:pt x="11" y="1702"/>
                  </a:cubicBezTo>
                  <a:cubicBezTo>
                    <a:pt x="864" y="2460"/>
                    <a:pt x="1692" y="3243"/>
                    <a:pt x="2506" y="4041"/>
                  </a:cubicBezTo>
                  <a:cubicBezTo>
                    <a:pt x="2526" y="3519"/>
                    <a:pt x="2566" y="2997"/>
                    <a:pt x="2601" y="2475"/>
                  </a:cubicBezTo>
                  <a:cubicBezTo>
                    <a:pt x="1833" y="1657"/>
                    <a:pt x="1065" y="834"/>
                    <a:pt x="297" y="15"/>
                  </a:cubicBezTo>
                  <a:lnTo>
                    <a:pt x="242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" name="Google Shape;2587;p14">
              <a:extLst>
                <a:ext uri="{FF2B5EF4-FFF2-40B4-BE49-F238E27FC236}">
                  <a16:creationId xmlns:a16="http://schemas.microsoft.com/office/drawing/2014/main" id="{B9057452-DD18-09EC-5440-536C6B31A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000" y="4010675"/>
              <a:ext cx="163525" cy="100275"/>
            </a:xfrm>
            <a:custGeom>
              <a:avLst/>
              <a:gdLst>
                <a:gd name="T0" fmla="*/ 61 w 6541"/>
                <a:gd name="T1" fmla="*/ 0 h 4011"/>
                <a:gd name="T2" fmla="*/ 1 w 6541"/>
                <a:gd name="T3" fmla="*/ 20 h 4011"/>
                <a:gd name="T4" fmla="*/ 3198 w 6541"/>
                <a:gd name="T5" fmla="*/ 4011 h 4011"/>
                <a:gd name="T6" fmla="*/ 6541 w 6541"/>
                <a:gd name="T7" fmla="*/ 4011 h 4011"/>
                <a:gd name="T8" fmla="*/ 3113 w 6541"/>
                <a:gd name="T9" fmla="*/ 301 h 4011"/>
                <a:gd name="T10" fmla="*/ 3113 w 6541"/>
                <a:gd name="T11" fmla="*/ 301 h 4011"/>
                <a:gd name="T12" fmla="*/ 3118 w 6541"/>
                <a:gd name="T13" fmla="*/ 332 h 4011"/>
                <a:gd name="T14" fmla="*/ 859 w 6541"/>
                <a:gd name="T15" fmla="*/ 61 h 4011"/>
                <a:gd name="T16" fmla="*/ 61 w 6541"/>
                <a:gd name="T17" fmla="*/ 0 h 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41" h="4011" extrusionOk="0">
                  <a:moveTo>
                    <a:pt x="61" y="0"/>
                  </a:moveTo>
                  <a:lnTo>
                    <a:pt x="1" y="20"/>
                  </a:lnTo>
                  <a:cubicBezTo>
                    <a:pt x="583" y="1657"/>
                    <a:pt x="1743" y="3057"/>
                    <a:pt x="3198" y="4011"/>
                  </a:cubicBezTo>
                  <a:lnTo>
                    <a:pt x="6541" y="4011"/>
                  </a:lnTo>
                  <a:cubicBezTo>
                    <a:pt x="5934" y="2505"/>
                    <a:pt x="4448" y="1451"/>
                    <a:pt x="3113" y="301"/>
                  </a:cubicBezTo>
                  <a:cubicBezTo>
                    <a:pt x="3113" y="312"/>
                    <a:pt x="3118" y="322"/>
                    <a:pt x="3118" y="332"/>
                  </a:cubicBezTo>
                  <a:cubicBezTo>
                    <a:pt x="2370" y="226"/>
                    <a:pt x="1617" y="131"/>
                    <a:pt x="859" y="61"/>
                  </a:cubicBezTo>
                  <a:cubicBezTo>
                    <a:pt x="593" y="35"/>
                    <a:pt x="327" y="15"/>
                    <a:pt x="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1" name="Google Shape;2588;p14">
              <a:extLst>
                <a:ext uri="{FF2B5EF4-FFF2-40B4-BE49-F238E27FC236}">
                  <a16:creationId xmlns:a16="http://schemas.microsoft.com/office/drawing/2014/main" id="{8858DA01-7E9B-2F5D-5D66-BA042D5C0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9900" y="3671900"/>
              <a:ext cx="193275" cy="81300"/>
            </a:xfrm>
            <a:custGeom>
              <a:avLst/>
              <a:gdLst>
                <a:gd name="T0" fmla="*/ 2535 w 7731"/>
                <a:gd name="T1" fmla="*/ 1 h 3252"/>
                <a:gd name="T2" fmla="*/ 1 w 7731"/>
                <a:gd name="T3" fmla="*/ 597 h 3252"/>
                <a:gd name="T4" fmla="*/ 654 w 7731"/>
                <a:gd name="T5" fmla="*/ 457 h 3252"/>
                <a:gd name="T6" fmla="*/ 919 w 7731"/>
                <a:gd name="T7" fmla="*/ 476 h 3252"/>
                <a:gd name="T8" fmla="*/ 929 w 7731"/>
                <a:gd name="T9" fmla="*/ 396 h 3252"/>
                <a:gd name="T10" fmla="*/ 1290 w 7731"/>
                <a:gd name="T11" fmla="*/ 379 h 3252"/>
                <a:gd name="T12" fmla="*/ 7475 w 7731"/>
                <a:gd name="T13" fmla="*/ 3156 h 3252"/>
                <a:gd name="T14" fmla="*/ 7730 w 7731"/>
                <a:gd name="T15" fmla="*/ 3252 h 3252"/>
                <a:gd name="T16" fmla="*/ 7259 w 7731"/>
                <a:gd name="T17" fmla="*/ 1897 h 3252"/>
                <a:gd name="T18" fmla="*/ 7274 w 7731"/>
                <a:gd name="T19" fmla="*/ 1856 h 3252"/>
                <a:gd name="T20" fmla="*/ 5181 w 7731"/>
                <a:gd name="T21" fmla="*/ 652 h 3252"/>
                <a:gd name="T22" fmla="*/ 2535 w 7731"/>
                <a:gd name="T23" fmla="*/ 1 h 3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31" h="3252" extrusionOk="0">
                  <a:moveTo>
                    <a:pt x="2535" y="1"/>
                  </a:moveTo>
                  <a:cubicBezTo>
                    <a:pt x="1659" y="1"/>
                    <a:pt x="783" y="199"/>
                    <a:pt x="1" y="597"/>
                  </a:cubicBezTo>
                  <a:cubicBezTo>
                    <a:pt x="201" y="502"/>
                    <a:pt x="423" y="457"/>
                    <a:pt x="654" y="457"/>
                  </a:cubicBezTo>
                  <a:cubicBezTo>
                    <a:pt x="741" y="457"/>
                    <a:pt x="830" y="464"/>
                    <a:pt x="919" y="476"/>
                  </a:cubicBezTo>
                  <a:lnTo>
                    <a:pt x="929" y="396"/>
                  </a:lnTo>
                  <a:cubicBezTo>
                    <a:pt x="1051" y="384"/>
                    <a:pt x="1171" y="379"/>
                    <a:pt x="1290" y="379"/>
                  </a:cubicBezTo>
                  <a:cubicBezTo>
                    <a:pt x="3519" y="379"/>
                    <a:pt x="5354" y="2308"/>
                    <a:pt x="7475" y="3156"/>
                  </a:cubicBezTo>
                  <a:cubicBezTo>
                    <a:pt x="7560" y="3186"/>
                    <a:pt x="7645" y="3222"/>
                    <a:pt x="7730" y="3252"/>
                  </a:cubicBezTo>
                  <a:cubicBezTo>
                    <a:pt x="7555" y="2810"/>
                    <a:pt x="7439" y="2343"/>
                    <a:pt x="7259" y="1897"/>
                  </a:cubicBezTo>
                  <a:lnTo>
                    <a:pt x="7274" y="1856"/>
                  </a:lnTo>
                  <a:cubicBezTo>
                    <a:pt x="6531" y="1575"/>
                    <a:pt x="5888" y="1033"/>
                    <a:pt x="5181" y="652"/>
                  </a:cubicBezTo>
                  <a:cubicBezTo>
                    <a:pt x="4370" y="218"/>
                    <a:pt x="3452" y="1"/>
                    <a:pt x="2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" name="Google Shape;2589;p14">
              <a:extLst>
                <a:ext uri="{FF2B5EF4-FFF2-40B4-BE49-F238E27FC236}">
                  <a16:creationId xmlns:a16="http://schemas.microsoft.com/office/drawing/2014/main" id="{5DA06B10-D512-C508-2A1B-29A978448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275" y="3753175"/>
              <a:ext cx="141200" cy="78950"/>
            </a:xfrm>
            <a:custGeom>
              <a:avLst/>
              <a:gdLst>
                <a:gd name="T0" fmla="*/ 2635 w 5648"/>
                <a:gd name="T1" fmla="*/ 1 h 3158"/>
                <a:gd name="T2" fmla="*/ 2641 w 5648"/>
                <a:gd name="T3" fmla="*/ 6 h 3158"/>
                <a:gd name="T4" fmla="*/ 989 w 5648"/>
                <a:gd name="T5" fmla="*/ 357 h 3158"/>
                <a:gd name="T6" fmla="*/ 0 w 5648"/>
                <a:gd name="T7" fmla="*/ 568 h 3158"/>
                <a:gd name="T8" fmla="*/ 477 w 5648"/>
                <a:gd name="T9" fmla="*/ 894 h 3158"/>
                <a:gd name="T10" fmla="*/ 2791 w 5648"/>
                <a:gd name="T11" fmla="*/ 1898 h 3158"/>
                <a:gd name="T12" fmla="*/ 3830 w 5648"/>
                <a:gd name="T13" fmla="*/ 3158 h 3158"/>
                <a:gd name="T14" fmla="*/ 5647 w 5648"/>
                <a:gd name="T15" fmla="*/ 2681 h 3158"/>
                <a:gd name="T16" fmla="*/ 4668 w 5648"/>
                <a:gd name="T17" fmla="*/ 1015 h 3158"/>
                <a:gd name="T18" fmla="*/ 2635 w 5648"/>
                <a:gd name="T19" fmla="*/ 1 h 3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48" h="3158" extrusionOk="0">
                  <a:moveTo>
                    <a:pt x="2635" y="1"/>
                  </a:moveTo>
                  <a:cubicBezTo>
                    <a:pt x="2635" y="6"/>
                    <a:pt x="2641" y="6"/>
                    <a:pt x="2641" y="6"/>
                  </a:cubicBezTo>
                  <a:cubicBezTo>
                    <a:pt x="2088" y="121"/>
                    <a:pt x="1541" y="242"/>
                    <a:pt x="989" y="357"/>
                  </a:cubicBezTo>
                  <a:cubicBezTo>
                    <a:pt x="663" y="427"/>
                    <a:pt x="332" y="498"/>
                    <a:pt x="0" y="568"/>
                  </a:cubicBezTo>
                  <a:cubicBezTo>
                    <a:pt x="151" y="688"/>
                    <a:pt x="307" y="799"/>
                    <a:pt x="477" y="894"/>
                  </a:cubicBezTo>
                  <a:cubicBezTo>
                    <a:pt x="1215" y="1311"/>
                    <a:pt x="2103" y="1411"/>
                    <a:pt x="2791" y="1898"/>
                  </a:cubicBezTo>
                  <a:cubicBezTo>
                    <a:pt x="3248" y="2219"/>
                    <a:pt x="3559" y="2671"/>
                    <a:pt x="3830" y="3158"/>
                  </a:cubicBezTo>
                  <a:cubicBezTo>
                    <a:pt x="4427" y="2967"/>
                    <a:pt x="5035" y="2812"/>
                    <a:pt x="5647" y="2681"/>
                  </a:cubicBezTo>
                  <a:cubicBezTo>
                    <a:pt x="5356" y="2099"/>
                    <a:pt x="5130" y="1471"/>
                    <a:pt x="4668" y="1015"/>
                  </a:cubicBezTo>
                  <a:cubicBezTo>
                    <a:pt x="4126" y="473"/>
                    <a:pt x="3358" y="267"/>
                    <a:pt x="26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" name="Google Shape;2590;p14">
              <a:extLst>
                <a:ext uri="{FF2B5EF4-FFF2-40B4-BE49-F238E27FC236}">
                  <a16:creationId xmlns:a16="http://schemas.microsoft.com/office/drawing/2014/main" id="{F9EC6A83-170C-AB0D-5260-0C2B223B72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25" y="3798850"/>
              <a:ext cx="134400" cy="219375"/>
            </a:xfrm>
            <a:custGeom>
              <a:avLst/>
              <a:gdLst>
                <a:gd name="T0" fmla="*/ 85 w 5376"/>
                <a:gd name="T1" fmla="*/ 1 h 8775"/>
                <a:gd name="T2" fmla="*/ 75 w 5376"/>
                <a:gd name="T3" fmla="*/ 2144 h 8775"/>
                <a:gd name="T4" fmla="*/ 0 w 5376"/>
                <a:gd name="T5" fmla="*/ 2154 h 8775"/>
                <a:gd name="T6" fmla="*/ 2530 w 5376"/>
                <a:gd name="T7" fmla="*/ 4327 h 8775"/>
                <a:gd name="T8" fmla="*/ 3047 w 5376"/>
                <a:gd name="T9" fmla="*/ 5833 h 8775"/>
                <a:gd name="T10" fmla="*/ 5376 w 5376"/>
                <a:gd name="T11" fmla="*/ 8774 h 8775"/>
                <a:gd name="T12" fmla="*/ 4964 w 5376"/>
                <a:gd name="T13" fmla="*/ 6481 h 8775"/>
                <a:gd name="T14" fmla="*/ 4231 w 5376"/>
                <a:gd name="T15" fmla="*/ 5206 h 8775"/>
                <a:gd name="T16" fmla="*/ 2540 w 5376"/>
                <a:gd name="T17" fmla="*/ 1943 h 8775"/>
                <a:gd name="T18" fmla="*/ 658 w 5376"/>
                <a:gd name="T19" fmla="*/ 653 h 8775"/>
                <a:gd name="T20" fmla="*/ 85 w 5376"/>
                <a:gd name="T21" fmla="*/ 1 h 8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76" h="8775" extrusionOk="0">
                  <a:moveTo>
                    <a:pt x="85" y="1"/>
                  </a:moveTo>
                  <a:cubicBezTo>
                    <a:pt x="65" y="703"/>
                    <a:pt x="105" y="1441"/>
                    <a:pt x="75" y="2144"/>
                  </a:cubicBezTo>
                  <a:cubicBezTo>
                    <a:pt x="50" y="2149"/>
                    <a:pt x="25" y="2149"/>
                    <a:pt x="0" y="2154"/>
                  </a:cubicBezTo>
                  <a:cubicBezTo>
                    <a:pt x="873" y="2862"/>
                    <a:pt x="2003" y="3334"/>
                    <a:pt x="2530" y="4327"/>
                  </a:cubicBezTo>
                  <a:cubicBezTo>
                    <a:pt x="2781" y="4794"/>
                    <a:pt x="2866" y="5331"/>
                    <a:pt x="3047" y="5833"/>
                  </a:cubicBezTo>
                  <a:cubicBezTo>
                    <a:pt x="3468" y="7018"/>
                    <a:pt x="4382" y="7921"/>
                    <a:pt x="5376" y="8774"/>
                  </a:cubicBezTo>
                  <a:cubicBezTo>
                    <a:pt x="5240" y="8007"/>
                    <a:pt x="5105" y="7244"/>
                    <a:pt x="4964" y="6481"/>
                  </a:cubicBezTo>
                  <a:cubicBezTo>
                    <a:pt x="4658" y="6099"/>
                    <a:pt x="4402" y="5678"/>
                    <a:pt x="4231" y="5206"/>
                  </a:cubicBezTo>
                  <a:cubicBezTo>
                    <a:pt x="3800" y="4041"/>
                    <a:pt x="3473" y="2761"/>
                    <a:pt x="2540" y="1943"/>
                  </a:cubicBezTo>
                  <a:cubicBezTo>
                    <a:pt x="1968" y="1441"/>
                    <a:pt x="1225" y="1165"/>
                    <a:pt x="658" y="653"/>
                  </a:cubicBezTo>
                  <a:cubicBezTo>
                    <a:pt x="442" y="463"/>
                    <a:pt x="256" y="237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8" name="Google Shape;2591;p14">
              <a:extLst>
                <a:ext uri="{FF2B5EF4-FFF2-40B4-BE49-F238E27FC236}">
                  <a16:creationId xmlns:a16="http://schemas.microsoft.com/office/drawing/2014/main" id="{D736CA62-2B3B-66AA-48D1-5669BF007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1125" y="3432075"/>
              <a:ext cx="62900" cy="191875"/>
            </a:xfrm>
            <a:custGeom>
              <a:avLst/>
              <a:gdLst>
                <a:gd name="T0" fmla="*/ 453 w 2516"/>
                <a:gd name="T1" fmla="*/ 0 h 7675"/>
                <a:gd name="T2" fmla="*/ 548 w 2516"/>
                <a:gd name="T3" fmla="*/ 3403 h 7675"/>
                <a:gd name="T4" fmla="*/ 1 w 2516"/>
                <a:gd name="T5" fmla="*/ 5200 h 7675"/>
                <a:gd name="T6" fmla="*/ 56 w 2516"/>
                <a:gd name="T7" fmla="*/ 5215 h 7675"/>
                <a:gd name="T8" fmla="*/ 2360 w 2516"/>
                <a:gd name="T9" fmla="*/ 7675 h 7675"/>
                <a:gd name="T10" fmla="*/ 2465 w 2516"/>
                <a:gd name="T11" fmla="*/ 5833 h 7675"/>
                <a:gd name="T12" fmla="*/ 889 w 2516"/>
                <a:gd name="T13" fmla="*/ 236 h 7675"/>
                <a:gd name="T14" fmla="*/ 453 w 2516"/>
                <a:gd name="T15" fmla="*/ 0 h 7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16" h="7675" extrusionOk="0">
                  <a:moveTo>
                    <a:pt x="453" y="0"/>
                  </a:moveTo>
                  <a:cubicBezTo>
                    <a:pt x="1030" y="1014"/>
                    <a:pt x="869" y="2279"/>
                    <a:pt x="548" y="3403"/>
                  </a:cubicBezTo>
                  <a:cubicBezTo>
                    <a:pt x="377" y="4001"/>
                    <a:pt x="161" y="4598"/>
                    <a:pt x="1" y="5200"/>
                  </a:cubicBezTo>
                  <a:lnTo>
                    <a:pt x="56" y="5215"/>
                  </a:lnTo>
                  <a:cubicBezTo>
                    <a:pt x="824" y="6034"/>
                    <a:pt x="1592" y="6857"/>
                    <a:pt x="2360" y="7675"/>
                  </a:cubicBezTo>
                  <a:cubicBezTo>
                    <a:pt x="2405" y="7063"/>
                    <a:pt x="2450" y="6450"/>
                    <a:pt x="2465" y="5833"/>
                  </a:cubicBezTo>
                  <a:cubicBezTo>
                    <a:pt x="2516" y="3845"/>
                    <a:pt x="2214" y="1712"/>
                    <a:pt x="889" y="236"/>
                  </a:cubicBezTo>
                  <a:cubicBezTo>
                    <a:pt x="749" y="146"/>
                    <a:pt x="608" y="71"/>
                    <a:pt x="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9" name="Google Shape;2592;p14">
              <a:extLst>
                <a:ext uri="{FF2B5EF4-FFF2-40B4-BE49-F238E27FC236}">
                  <a16:creationId xmlns:a16="http://schemas.microsoft.com/office/drawing/2014/main" id="{FD429D17-1379-FC2A-EDEC-D2F5182B1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425" y="3814175"/>
              <a:ext cx="114325" cy="296775"/>
            </a:xfrm>
            <a:custGeom>
              <a:avLst/>
              <a:gdLst>
                <a:gd name="T0" fmla="*/ 4362 w 4573"/>
                <a:gd name="T1" fmla="*/ 0 h 11871"/>
                <a:gd name="T2" fmla="*/ 1642 w 4573"/>
                <a:gd name="T3" fmla="*/ 3865 h 11871"/>
                <a:gd name="T4" fmla="*/ 1541 w 4573"/>
                <a:gd name="T5" fmla="*/ 3760 h 11871"/>
                <a:gd name="T6" fmla="*/ 628 w 4573"/>
                <a:gd name="T7" fmla="*/ 6851 h 11871"/>
                <a:gd name="T8" fmla="*/ 30 w 4573"/>
                <a:gd name="T9" fmla="*/ 9813 h 11871"/>
                <a:gd name="T10" fmla="*/ 96 w 4573"/>
                <a:gd name="T11" fmla="*/ 11871 h 11871"/>
                <a:gd name="T12" fmla="*/ 3147 w 4573"/>
                <a:gd name="T13" fmla="*/ 11871 h 11871"/>
                <a:gd name="T14" fmla="*/ 3981 w 4573"/>
                <a:gd name="T15" fmla="*/ 9707 h 11871"/>
                <a:gd name="T16" fmla="*/ 4006 w 4573"/>
                <a:gd name="T17" fmla="*/ 5511 h 11871"/>
                <a:gd name="T18" fmla="*/ 4437 w 4573"/>
                <a:gd name="T19" fmla="*/ 582 h 11871"/>
                <a:gd name="T20" fmla="*/ 4362 w 4573"/>
                <a:gd name="T21" fmla="*/ 0 h 11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73" h="11871" extrusionOk="0">
                  <a:moveTo>
                    <a:pt x="4362" y="0"/>
                  </a:moveTo>
                  <a:cubicBezTo>
                    <a:pt x="3464" y="1270"/>
                    <a:pt x="2550" y="2595"/>
                    <a:pt x="1642" y="3865"/>
                  </a:cubicBezTo>
                  <a:cubicBezTo>
                    <a:pt x="1612" y="3830"/>
                    <a:pt x="1576" y="3795"/>
                    <a:pt x="1541" y="3760"/>
                  </a:cubicBezTo>
                  <a:cubicBezTo>
                    <a:pt x="1315" y="4799"/>
                    <a:pt x="944" y="5822"/>
                    <a:pt x="628" y="6851"/>
                  </a:cubicBezTo>
                  <a:cubicBezTo>
                    <a:pt x="327" y="7825"/>
                    <a:pt x="76" y="8809"/>
                    <a:pt x="30" y="9813"/>
                  </a:cubicBezTo>
                  <a:cubicBezTo>
                    <a:pt x="0" y="10495"/>
                    <a:pt x="66" y="11188"/>
                    <a:pt x="96" y="11871"/>
                  </a:cubicBezTo>
                  <a:lnTo>
                    <a:pt x="3147" y="11871"/>
                  </a:lnTo>
                  <a:cubicBezTo>
                    <a:pt x="3599" y="11253"/>
                    <a:pt x="3875" y="10470"/>
                    <a:pt x="3981" y="9707"/>
                  </a:cubicBezTo>
                  <a:cubicBezTo>
                    <a:pt x="4166" y="8322"/>
                    <a:pt x="3941" y="6912"/>
                    <a:pt x="4006" y="5511"/>
                  </a:cubicBezTo>
                  <a:cubicBezTo>
                    <a:pt x="4081" y="3865"/>
                    <a:pt x="4573" y="2229"/>
                    <a:pt x="4437" y="582"/>
                  </a:cubicBezTo>
                  <a:cubicBezTo>
                    <a:pt x="4422" y="387"/>
                    <a:pt x="4397" y="191"/>
                    <a:pt x="4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0" name="Google Shape;2593;p14">
              <a:extLst>
                <a:ext uri="{FF2B5EF4-FFF2-40B4-BE49-F238E27FC236}">
                  <a16:creationId xmlns:a16="http://schemas.microsoft.com/office/drawing/2014/main" id="{E211F944-9D7B-F648-7A75-7671CD671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350" y="3604600"/>
              <a:ext cx="92650" cy="303575"/>
            </a:xfrm>
            <a:custGeom>
              <a:avLst/>
              <a:gdLst>
                <a:gd name="T0" fmla="*/ 1 w 3706"/>
                <a:gd name="T1" fmla="*/ 1 h 12143"/>
                <a:gd name="T2" fmla="*/ 1 w 3706"/>
                <a:gd name="T3" fmla="*/ 1 h 12143"/>
                <a:gd name="T4" fmla="*/ 975 w 3706"/>
                <a:gd name="T5" fmla="*/ 3750 h 12143"/>
                <a:gd name="T6" fmla="*/ 1060 w 3706"/>
                <a:gd name="T7" fmla="*/ 8092 h 12143"/>
                <a:gd name="T8" fmla="*/ 789 w 3706"/>
                <a:gd name="T9" fmla="*/ 9071 h 12143"/>
                <a:gd name="T10" fmla="*/ 3464 w 3706"/>
                <a:gd name="T11" fmla="*/ 12143 h 12143"/>
                <a:gd name="T12" fmla="*/ 3685 w 3706"/>
                <a:gd name="T13" fmla="*/ 10110 h 12143"/>
                <a:gd name="T14" fmla="*/ 2601 w 3706"/>
                <a:gd name="T15" fmla="*/ 4920 h 12143"/>
                <a:gd name="T16" fmla="*/ 2496 w 3706"/>
                <a:gd name="T17" fmla="*/ 2340 h 12143"/>
                <a:gd name="T18" fmla="*/ 1 w 3706"/>
                <a:gd name="T19" fmla="*/ 1 h 12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06" h="12143" extrusionOk="0">
                  <a:moveTo>
                    <a:pt x="1" y="1"/>
                  </a:moveTo>
                  <a:lnTo>
                    <a:pt x="1" y="1"/>
                  </a:lnTo>
                  <a:cubicBezTo>
                    <a:pt x="41" y="1291"/>
                    <a:pt x="638" y="2495"/>
                    <a:pt x="975" y="3750"/>
                  </a:cubicBezTo>
                  <a:cubicBezTo>
                    <a:pt x="1351" y="5161"/>
                    <a:pt x="1381" y="6667"/>
                    <a:pt x="1060" y="8092"/>
                  </a:cubicBezTo>
                  <a:cubicBezTo>
                    <a:pt x="985" y="8423"/>
                    <a:pt x="894" y="8750"/>
                    <a:pt x="789" y="9071"/>
                  </a:cubicBezTo>
                  <a:cubicBezTo>
                    <a:pt x="1622" y="10140"/>
                    <a:pt x="2516" y="11169"/>
                    <a:pt x="3464" y="12143"/>
                  </a:cubicBezTo>
                  <a:cubicBezTo>
                    <a:pt x="3615" y="11470"/>
                    <a:pt x="3705" y="10797"/>
                    <a:pt x="3685" y="10110"/>
                  </a:cubicBezTo>
                  <a:cubicBezTo>
                    <a:pt x="3635" y="8338"/>
                    <a:pt x="2867" y="6672"/>
                    <a:pt x="2601" y="4920"/>
                  </a:cubicBezTo>
                  <a:cubicBezTo>
                    <a:pt x="2470" y="4067"/>
                    <a:pt x="2460" y="3203"/>
                    <a:pt x="2496" y="2340"/>
                  </a:cubicBezTo>
                  <a:cubicBezTo>
                    <a:pt x="1682" y="1542"/>
                    <a:pt x="854" y="75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1" name="Google Shape;2594;p14">
              <a:extLst>
                <a:ext uri="{FF2B5EF4-FFF2-40B4-BE49-F238E27FC236}">
                  <a16:creationId xmlns:a16="http://schemas.microsoft.com/office/drawing/2014/main" id="{749C56F5-1147-A378-511C-0458C713C288}"/>
                </a:ext>
              </a:extLst>
            </p:cNvPr>
            <p:cNvSpPr/>
            <p:nvPr/>
          </p:nvSpPr>
          <p:spPr>
            <a:xfrm>
              <a:off x="2990592" y="3914282"/>
              <a:ext cx="114375" cy="196646"/>
            </a:xfrm>
            <a:custGeom>
              <a:avLst/>
              <a:gdLst/>
              <a:ahLst/>
              <a:cxnLst/>
              <a:rect l="l" t="t" r="r" b="b"/>
              <a:pathLst>
                <a:path w="4564" h="7871" extrusionOk="0">
                  <a:moveTo>
                    <a:pt x="2174" y="0"/>
                  </a:moveTo>
                  <a:lnTo>
                    <a:pt x="2099" y="11"/>
                  </a:lnTo>
                  <a:cubicBezTo>
                    <a:pt x="1441" y="849"/>
                    <a:pt x="829" y="1772"/>
                    <a:pt x="237" y="2661"/>
                  </a:cubicBezTo>
                  <a:cubicBezTo>
                    <a:pt x="161" y="2636"/>
                    <a:pt x="81" y="2605"/>
                    <a:pt x="1" y="2575"/>
                  </a:cubicBezTo>
                  <a:lnTo>
                    <a:pt x="1" y="2575"/>
                  </a:lnTo>
                  <a:cubicBezTo>
                    <a:pt x="929" y="4357"/>
                    <a:pt x="2305" y="5999"/>
                    <a:pt x="2686" y="7871"/>
                  </a:cubicBezTo>
                  <a:lnTo>
                    <a:pt x="4553" y="7871"/>
                  </a:lnTo>
                  <a:cubicBezTo>
                    <a:pt x="4563" y="6982"/>
                    <a:pt x="4338" y="6059"/>
                    <a:pt x="4016" y="5226"/>
                  </a:cubicBezTo>
                  <a:cubicBezTo>
                    <a:pt x="3826" y="4719"/>
                    <a:pt x="3600" y="4232"/>
                    <a:pt x="3379" y="3740"/>
                  </a:cubicBezTo>
                  <a:cubicBezTo>
                    <a:pt x="2942" y="2786"/>
                    <a:pt x="2505" y="1833"/>
                    <a:pt x="2295" y="809"/>
                  </a:cubicBezTo>
                  <a:cubicBezTo>
                    <a:pt x="2239" y="543"/>
                    <a:pt x="2199" y="272"/>
                    <a:pt x="2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692" name="Google Shape;2595;p14">
              <a:extLst>
                <a:ext uri="{FF2B5EF4-FFF2-40B4-BE49-F238E27FC236}">
                  <a16:creationId xmlns:a16="http://schemas.microsoft.com/office/drawing/2014/main" id="{8C193E1F-CB98-2D43-B7B7-87C49D061478}"/>
                </a:ext>
              </a:extLst>
            </p:cNvPr>
            <p:cNvSpPr/>
            <p:nvPr/>
          </p:nvSpPr>
          <p:spPr>
            <a:xfrm>
              <a:off x="2880364" y="3568684"/>
              <a:ext cx="52868" cy="114393"/>
            </a:xfrm>
            <a:custGeom>
              <a:avLst/>
              <a:gdLst/>
              <a:ahLst/>
              <a:cxnLst/>
              <a:rect l="l" t="t" r="r" b="b"/>
              <a:pathLst>
                <a:path w="2115" h="4568" extrusionOk="0">
                  <a:moveTo>
                    <a:pt x="689" y="0"/>
                  </a:moveTo>
                  <a:cubicBezTo>
                    <a:pt x="438" y="487"/>
                    <a:pt x="182" y="979"/>
                    <a:pt x="1" y="1491"/>
                  </a:cubicBezTo>
                  <a:cubicBezTo>
                    <a:pt x="558" y="2535"/>
                    <a:pt x="1150" y="3564"/>
                    <a:pt x="1783" y="4568"/>
                  </a:cubicBezTo>
                  <a:cubicBezTo>
                    <a:pt x="1738" y="3780"/>
                    <a:pt x="1898" y="2997"/>
                    <a:pt x="2114" y="2219"/>
                  </a:cubicBezTo>
                  <a:cubicBezTo>
                    <a:pt x="1587" y="1526"/>
                    <a:pt x="1125" y="788"/>
                    <a:pt x="724" y="15"/>
                  </a:cubicBezTo>
                  <a:lnTo>
                    <a:pt x="6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693" name="Google Shape;2596;p14">
              <a:extLst>
                <a:ext uri="{FF2B5EF4-FFF2-40B4-BE49-F238E27FC236}">
                  <a16:creationId xmlns:a16="http://schemas.microsoft.com/office/drawing/2014/main" id="{013471FE-8C99-BDD9-3D63-02ECC7142544}"/>
                </a:ext>
              </a:extLst>
            </p:cNvPr>
            <p:cNvSpPr/>
            <p:nvPr/>
          </p:nvSpPr>
          <p:spPr>
            <a:xfrm>
              <a:off x="2933232" y="3367891"/>
              <a:ext cx="86386" cy="258853"/>
            </a:xfrm>
            <a:custGeom>
              <a:avLst/>
              <a:gdLst/>
              <a:ahLst/>
              <a:cxnLst/>
              <a:rect l="l" t="t" r="r" b="b"/>
              <a:pathLst>
                <a:path w="3454" h="10351" extrusionOk="0">
                  <a:moveTo>
                    <a:pt x="2695" y="0"/>
                  </a:moveTo>
                  <a:lnTo>
                    <a:pt x="2695" y="0"/>
                  </a:lnTo>
                  <a:cubicBezTo>
                    <a:pt x="2670" y="11"/>
                    <a:pt x="2650" y="26"/>
                    <a:pt x="2625" y="36"/>
                  </a:cubicBezTo>
                  <a:cubicBezTo>
                    <a:pt x="1727" y="999"/>
                    <a:pt x="1340" y="2339"/>
                    <a:pt x="1170" y="3644"/>
                  </a:cubicBezTo>
                  <a:cubicBezTo>
                    <a:pt x="994" y="4975"/>
                    <a:pt x="1009" y="6340"/>
                    <a:pt x="733" y="7655"/>
                  </a:cubicBezTo>
                  <a:cubicBezTo>
                    <a:pt x="547" y="8528"/>
                    <a:pt x="236" y="9397"/>
                    <a:pt x="0" y="10260"/>
                  </a:cubicBezTo>
                  <a:cubicBezTo>
                    <a:pt x="20" y="10295"/>
                    <a:pt x="40" y="10320"/>
                    <a:pt x="65" y="10350"/>
                  </a:cubicBezTo>
                  <a:cubicBezTo>
                    <a:pt x="502" y="9964"/>
                    <a:pt x="939" y="9562"/>
                    <a:pt x="1365" y="9151"/>
                  </a:cubicBezTo>
                  <a:cubicBezTo>
                    <a:pt x="1687" y="8839"/>
                    <a:pt x="2008" y="8533"/>
                    <a:pt x="2314" y="8227"/>
                  </a:cubicBezTo>
                  <a:lnTo>
                    <a:pt x="2349" y="8232"/>
                  </a:lnTo>
                  <a:cubicBezTo>
                    <a:pt x="2660" y="5466"/>
                    <a:pt x="3453" y="2590"/>
                    <a:pt x="26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694" name="Google Shape;2597;p14">
              <a:extLst>
                <a:ext uri="{FF2B5EF4-FFF2-40B4-BE49-F238E27FC236}">
                  <a16:creationId xmlns:a16="http://schemas.microsoft.com/office/drawing/2014/main" id="{01D78C49-62BA-227F-610B-EBE096BF8249}"/>
                </a:ext>
              </a:extLst>
            </p:cNvPr>
            <p:cNvSpPr/>
            <p:nvPr/>
          </p:nvSpPr>
          <p:spPr>
            <a:xfrm>
              <a:off x="2903170" y="3799889"/>
              <a:ext cx="87422" cy="178674"/>
            </a:xfrm>
            <a:custGeom>
              <a:avLst/>
              <a:gdLst/>
              <a:ahLst/>
              <a:cxnLst/>
              <a:rect l="l" t="t" r="r" b="b"/>
              <a:pathLst>
                <a:path w="3509" h="7144" extrusionOk="0">
                  <a:moveTo>
                    <a:pt x="71" y="1"/>
                  </a:moveTo>
                  <a:lnTo>
                    <a:pt x="71" y="1"/>
                  </a:lnTo>
                  <a:cubicBezTo>
                    <a:pt x="86" y="1025"/>
                    <a:pt x="0" y="2054"/>
                    <a:pt x="96" y="3073"/>
                  </a:cubicBezTo>
                  <a:cubicBezTo>
                    <a:pt x="176" y="3981"/>
                    <a:pt x="412" y="4875"/>
                    <a:pt x="773" y="5713"/>
                  </a:cubicBezTo>
                  <a:cubicBezTo>
                    <a:pt x="1205" y="5934"/>
                    <a:pt x="1576" y="6285"/>
                    <a:pt x="2023" y="6506"/>
                  </a:cubicBezTo>
                  <a:cubicBezTo>
                    <a:pt x="2505" y="6742"/>
                    <a:pt x="3002" y="6958"/>
                    <a:pt x="3509" y="7143"/>
                  </a:cubicBezTo>
                  <a:cubicBezTo>
                    <a:pt x="3157" y="6466"/>
                    <a:pt x="2871" y="5773"/>
                    <a:pt x="2731" y="5035"/>
                  </a:cubicBezTo>
                  <a:cubicBezTo>
                    <a:pt x="2520" y="3966"/>
                    <a:pt x="2620" y="2862"/>
                    <a:pt x="2620" y="1768"/>
                  </a:cubicBezTo>
                  <a:cubicBezTo>
                    <a:pt x="1772" y="1180"/>
                    <a:pt x="919" y="588"/>
                    <a:pt x="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695" name="Google Shape;2598;p14">
              <a:extLst>
                <a:ext uri="{FF2B5EF4-FFF2-40B4-BE49-F238E27FC236}">
                  <a16:creationId xmlns:a16="http://schemas.microsoft.com/office/drawing/2014/main" id="{95CCA130-36D0-91B0-92ED-B2CBBB0BC18D}"/>
                </a:ext>
              </a:extLst>
            </p:cNvPr>
            <p:cNvSpPr/>
            <p:nvPr/>
          </p:nvSpPr>
          <p:spPr>
            <a:xfrm>
              <a:off x="2924939" y="3621215"/>
              <a:ext cx="109192" cy="223602"/>
            </a:xfrm>
            <a:custGeom>
              <a:avLst/>
              <a:gdLst/>
              <a:ahLst/>
              <a:cxnLst/>
              <a:rect l="l" t="t" r="r" b="b"/>
              <a:pathLst>
                <a:path w="4363" h="8935" extrusionOk="0">
                  <a:moveTo>
                    <a:pt x="2556" y="0"/>
                  </a:moveTo>
                  <a:cubicBezTo>
                    <a:pt x="2254" y="327"/>
                    <a:pt x="1948" y="643"/>
                    <a:pt x="1637" y="959"/>
                  </a:cubicBezTo>
                  <a:cubicBezTo>
                    <a:pt x="1115" y="1491"/>
                    <a:pt x="583" y="2018"/>
                    <a:pt x="41" y="2535"/>
                  </a:cubicBezTo>
                  <a:cubicBezTo>
                    <a:pt x="31" y="2515"/>
                    <a:pt x="16" y="2490"/>
                    <a:pt x="1" y="2470"/>
                  </a:cubicBezTo>
                  <a:lnTo>
                    <a:pt x="1" y="2470"/>
                  </a:lnTo>
                  <a:cubicBezTo>
                    <a:pt x="6" y="2600"/>
                    <a:pt x="21" y="2726"/>
                    <a:pt x="36" y="2851"/>
                  </a:cubicBezTo>
                  <a:cubicBezTo>
                    <a:pt x="247" y="4337"/>
                    <a:pt x="1215" y="5612"/>
                    <a:pt x="1562" y="7073"/>
                  </a:cubicBezTo>
                  <a:cubicBezTo>
                    <a:pt x="1707" y="7675"/>
                    <a:pt x="1737" y="8292"/>
                    <a:pt x="1737" y="8915"/>
                  </a:cubicBezTo>
                  <a:cubicBezTo>
                    <a:pt x="1752" y="8920"/>
                    <a:pt x="1763" y="8930"/>
                    <a:pt x="1773" y="8935"/>
                  </a:cubicBezTo>
                  <a:cubicBezTo>
                    <a:pt x="2586" y="7780"/>
                    <a:pt x="3474" y="6601"/>
                    <a:pt x="4363" y="5497"/>
                  </a:cubicBezTo>
                  <a:cubicBezTo>
                    <a:pt x="4363" y="5492"/>
                    <a:pt x="4358" y="5482"/>
                    <a:pt x="4352" y="5471"/>
                  </a:cubicBezTo>
                  <a:cubicBezTo>
                    <a:pt x="4031" y="4603"/>
                    <a:pt x="3484" y="3825"/>
                    <a:pt x="3123" y="2967"/>
                  </a:cubicBezTo>
                  <a:cubicBezTo>
                    <a:pt x="2726" y="2023"/>
                    <a:pt x="2576" y="1024"/>
                    <a:pt x="25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696" name="Google Shape;2599;p14">
              <a:extLst>
                <a:ext uri="{FF2B5EF4-FFF2-40B4-BE49-F238E27FC236}">
                  <a16:creationId xmlns:a16="http://schemas.microsoft.com/office/drawing/2014/main" id="{7F8302BF-2669-C8CE-5B52-30718F0D420D}"/>
                </a:ext>
              </a:extLst>
            </p:cNvPr>
            <p:cNvSpPr/>
            <p:nvPr/>
          </p:nvSpPr>
          <p:spPr>
            <a:xfrm>
              <a:off x="2897641" y="3368582"/>
              <a:ext cx="101244" cy="255743"/>
            </a:xfrm>
            <a:custGeom>
              <a:avLst/>
              <a:gdLst/>
              <a:ahLst/>
              <a:cxnLst/>
              <a:rect l="l" t="t" r="r" b="b"/>
              <a:pathLst>
                <a:path w="4052" h="10225" extrusionOk="0">
                  <a:moveTo>
                    <a:pt x="4051" y="1"/>
                  </a:moveTo>
                  <a:cubicBezTo>
                    <a:pt x="2706" y="613"/>
                    <a:pt x="1662" y="1863"/>
                    <a:pt x="1306" y="3298"/>
                  </a:cubicBezTo>
                  <a:cubicBezTo>
                    <a:pt x="1095" y="4172"/>
                    <a:pt x="1120" y="5090"/>
                    <a:pt x="894" y="5959"/>
                  </a:cubicBezTo>
                  <a:cubicBezTo>
                    <a:pt x="708" y="6676"/>
                    <a:pt x="352" y="7344"/>
                    <a:pt x="1" y="8006"/>
                  </a:cubicBezTo>
                  <a:lnTo>
                    <a:pt x="36" y="8021"/>
                  </a:lnTo>
                  <a:cubicBezTo>
                    <a:pt x="437" y="8794"/>
                    <a:pt x="899" y="9532"/>
                    <a:pt x="1426" y="10225"/>
                  </a:cubicBezTo>
                  <a:cubicBezTo>
                    <a:pt x="1662" y="9362"/>
                    <a:pt x="1973" y="8493"/>
                    <a:pt x="2159" y="7620"/>
                  </a:cubicBezTo>
                  <a:cubicBezTo>
                    <a:pt x="2435" y="6305"/>
                    <a:pt x="2420" y="4940"/>
                    <a:pt x="2596" y="3609"/>
                  </a:cubicBezTo>
                  <a:cubicBezTo>
                    <a:pt x="2766" y="2304"/>
                    <a:pt x="3153" y="964"/>
                    <a:pt x="40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697" name="Google Shape;2600;p14">
              <a:extLst>
                <a:ext uri="{FF2B5EF4-FFF2-40B4-BE49-F238E27FC236}">
                  <a16:creationId xmlns:a16="http://schemas.microsoft.com/office/drawing/2014/main" id="{8DB94882-A6CF-3D62-0F5D-EBDBAC335985}"/>
                </a:ext>
              </a:extLst>
            </p:cNvPr>
            <p:cNvSpPr/>
            <p:nvPr/>
          </p:nvSpPr>
          <p:spPr>
            <a:xfrm>
              <a:off x="2965022" y="3573522"/>
              <a:ext cx="26952" cy="71884"/>
            </a:xfrm>
            <a:custGeom>
              <a:avLst/>
              <a:gdLst/>
              <a:ahLst/>
              <a:cxnLst/>
              <a:rect l="l" t="t" r="r" b="b"/>
              <a:pathLst>
                <a:path w="1081" h="2872" extrusionOk="0">
                  <a:moveTo>
                    <a:pt x="1045" y="0"/>
                  </a:moveTo>
                  <a:cubicBezTo>
                    <a:pt x="739" y="306"/>
                    <a:pt x="418" y="612"/>
                    <a:pt x="96" y="924"/>
                  </a:cubicBezTo>
                  <a:cubicBezTo>
                    <a:pt x="61" y="1260"/>
                    <a:pt x="36" y="1601"/>
                    <a:pt x="16" y="1938"/>
                  </a:cubicBezTo>
                  <a:cubicBezTo>
                    <a:pt x="1" y="2244"/>
                    <a:pt x="11" y="2560"/>
                    <a:pt x="36" y="2871"/>
                  </a:cubicBezTo>
                  <a:cubicBezTo>
                    <a:pt x="347" y="2555"/>
                    <a:pt x="653" y="2239"/>
                    <a:pt x="955" y="1912"/>
                  </a:cubicBezTo>
                  <a:lnTo>
                    <a:pt x="970" y="1912"/>
                  </a:lnTo>
                  <a:cubicBezTo>
                    <a:pt x="960" y="1285"/>
                    <a:pt x="1005" y="648"/>
                    <a:pt x="1080" y="5"/>
                  </a:cubicBezTo>
                  <a:lnTo>
                    <a:pt x="10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698" name="Google Shape;2601;p14">
              <a:extLst>
                <a:ext uri="{FF2B5EF4-FFF2-40B4-BE49-F238E27FC236}">
                  <a16:creationId xmlns:a16="http://schemas.microsoft.com/office/drawing/2014/main" id="{E88259E5-5712-4038-9FC7-B2ADB92CA325}"/>
                </a:ext>
              </a:extLst>
            </p:cNvPr>
            <p:cNvSpPr/>
            <p:nvPr/>
          </p:nvSpPr>
          <p:spPr>
            <a:xfrm>
              <a:off x="2923902" y="3596677"/>
              <a:ext cx="43538" cy="88127"/>
            </a:xfrm>
            <a:custGeom>
              <a:avLst/>
              <a:gdLst/>
              <a:ahLst/>
              <a:cxnLst/>
              <a:rect l="l" t="t" r="r" b="b"/>
              <a:pathLst>
                <a:path w="1743" h="3525" extrusionOk="0">
                  <a:moveTo>
                    <a:pt x="1742" y="1"/>
                  </a:moveTo>
                  <a:cubicBezTo>
                    <a:pt x="1316" y="412"/>
                    <a:pt x="879" y="814"/>
                    <a:pt x="442" y="1200"/>
                  </a:cubicBezTo>
                  <a:cubicBezTo>
                    <a:pt x="417" y="1170"/>
                    <a:pt x="397" y="1145"/>
                    <a:pt x="377" y="1110"/>
                  </a:cubicBezTo>
                  <a:cubicBezTo>
                    <a:pt x="161" y="1888"/>
                    <a:pt x="1" y="2671"/>
                    <a:pt x="46" y="3459"/>
                  </a:cubicBezTo>
                  <a:cubicBezTo>
                    <a:pt x="61" y="3479"/>
                    <a:pt x="76" y="3504"/>
                    <a:pt x="86" y="3524"/>
                  </a:cubicBezTo>
                  <a:cubicBezTo>
                    <a:pt x="628" y="3007"/>
                    <a:pt x="1160" y="2480"/>
                    <a:pt x="1682" y="1948"/>
                  </a:cubicBezTo>
                  <a:cubicBezTo>
                    <a:pt x="1657" y="1637"/>
                    <a:pt x="1647" y="1321"/>
                    <a:pt x="1662" y="1015"/>
                  </a:cubicBezTo>
                  <a:cubicBezTo>
                    <a:pt x="1682" y="678"/>
                    <a:pt x="1707" y="337"/>
                    <a:pt x="1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699" name="Google Shape;2602;p14">
              <a:extLst>
                <a:ext uri="{FF2B5EF4-FFF2-40B4-BE49-F238E27FC236}">
                  <a16:creationId xmlns:a16="http://schemas.microsoft.com/office/drawing/2014/main" id="{E404F2E1-9D6A-C820-2E92-21AFB2654B5D}"/>
                </a:ext>
              </a:extLst>
            </p:cNvPr>
            <p:cNvSpPr/>
            <p:nvPr/>
          </p:nvSpPr>
          <p:spPr>
            <a:xfrm>
              <a:off x="2867579" y="3606008"/>
              <a:ext cx="100899" cy="238117"/>
            </a:xfrm>
            <a:custGeom>
              <a:avLst/>
              <a:gdLst/>
              <a:ahLst/>
              <a:cxnLst/>
              <a:rect l="l" t="t" r="r" b="b"/>
              <a:pathLst>
                <a:path w="4037" h="9522" extrusionOk="0">
                  <a:moveTo>
                    <a:pt x="518" y="0"/>
                  </a:moveTo>
                  <a:cubicBezTo>
                    <a:pt x="423" y="266"/>
                    <a:pt x="347" y="537"/>
                    <a:pt x="302" y="818"/>
                  </a:cubicBezTo>
                  <a:cubicBezTo>
                    <a:pt x="1" y="2711"/>
                    <a:pt x="1080" y="4528"/>
                    <a:pt x="1381" y="6420"/>
                  </a:cubicBezTo>
                  <a:cubicBezTo>
                    <a:pt x="1451" y="6861"/>
                    <a:pt x="1477" y="7308"/>
                    <a:pt x="1487" y="7755"/>
                  </a:cubicBezTo>
                  <a:cubicBezTo>
                    <a:pt x="2335" y="8342"/>
                    <a:pt x="3188" y="8934"/>
                    <a:pt x="4036" y="9522"/>
                  </a:cubicBezTo>
                  <a:cubicBezTo>
                    <a:pt x="4036" y="8899"/>
                    <a:pt x="4006" y="8282"/>
                    <a:pt x="3861" y="7680"/>
                  </a:cubicBezTo>
                  <a:cubicBezTo>
                    <a:pt x="3514" y="6219"/>
                    <a:pt x="2546" y="4944"/>
                    <a:pt x="2335" y="3458"/>
                  </a:cubicBezTo>
                  <a:cubicBezTo>
                    <a:pt x="2320" y="3333"/>
                    <a:pt x="2305" y="3207"/>
                    <a:pt x="2300" y="3077"/>
                  </a:cubicBezTo>
                  <a:cubicBezTo>
                    <a:pt x="1667" y="2073"/>
                    <a:pt x="1075" y="1044"/>
                    <a:pt x="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00" name="Google Shape;2603;p14">
              <a:extLst>
                <a:ext uri="{FF2B5EF4-FFF2-40B4-BE49-F238E27FC236}">
                  <a16:creationId xmlns:a16="http://schemas.microsoft.com/office/drawing/2014/main" id="{38C31BD5-AA6D-DA0E-7E6E-4FBB783F963E}"/>
                </a:ext>
              </a:extLst>
            </p:cNvPr>
            <p:cNvSpPr/>
            <p:nvPr/>
          </p:nvSpPr>
          <p:spPr>
            <a:xfrm>
              <a:off x="2966059" y="3758763"/>
              <a:ext cx="86040" cy="221874"/>
            </a:xfrm>
            <a:custGeom>
              <a:avLst/>
              <a:gdLst/>
              <a:ahLst/>
              <a:cxnLst/>
              <a:rect l="l" t="t" r="r" b="b"/>
              <a:pathLst>
                <a:path w="3439" h="8880" extrusionOk="0">
                  <a:moveTo>
                    <a:pt x="2726" y="1"/>
                  </a:moveTo>
                  <a:cubicBezTo>
                    <a:pt x="1837" y="1105"/>
                    <a:pt x="949" y="2284"/>
                    <a:pt x="136" y="3439"/>
                  </a:cubicBezTo>
                  <a:cubicBezTo>
                    <a:pt x="126" y="3434"/>
                    <a:pt x="115" y="3424"/>
                    <a:pt x="100" y="3419"/>
                  </a:cubicBezTo>
                  <a:lnTo>
                    <a:pt x="100" y="3419"/>
                  </a:lnTo>
                  <a:cubicBezTo>
                    <a:pt x="100" y="4513"/>
                    <a:pt x="0" y="5617"/>
                    <a:pt x="211" y="6686"/>
                  </a:cubicBezTo>
                  <a:cubicBezTo>
                    <a:pt x="351" y="7424"/>
                    <a:pt x="637" y="8117"/>
                    <a:pt x="989" y="8794"/>
                  </a:cubicBezTo>
                  <a:cubicBezTo>
                    <a:pt x="1069" y="8824"/>
                    <a:pt x="1149" y="8855"/>
                    <a:pt x="1225" y="8880"/>
                  </a:cubicBezTo>
                  <a:cubicBezTo>
                    <a:pt x="1817" y="7991"/>
                    <a:pt x="2429" y="7068"/>
                    <a:pt x="3087" y="6230"/>
                  </a:cubicBezTo>
                  <a:lnTo>
                    <a:pt x="3162" y="6219"/>
                  </a:lnTo>
                  <a:cubicBezTo>
                    <a:pt x="2956" y="4141"/>
                    <a:pt x="3438" y="1963"/>
                    <a:pt x="27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01" name="Google Shape;2604;p14">
              <a:extLst>
                <a:ext uri="{FF2B5EF4-FFF2-40B4-BE49-F238E27FC236}">
                  <a16:creationId xmlns:a16="http://schemas.microsoft.com/office/drawing/2014/main" id="{D1AC9BB2-6317-162D-BF7D-60276F9FBFF3}"/>
                </a:ext>
              </a:extLst>
            </p:cNvPr>
            <p:cNvSpPr/>
            <p:nvPr/>
          </p:nvSpPr>
          <p:spPr>
            <a:xfrm>
              <a:off x="2922175" y="3942621"/>
              <a:ext cx="135799" cy="168307"/>
            </a:xfrm>
            <a:custGeom>
              <a:avLst/>
              <a:gdLst/>
              <a:ahLst/>
              <a:cxnLst/>
              <a:rect l="l" t="t" r="r" b="b"/>
              <a:pathLst>
                <a:path w="5422" h="6727" extrusionOk="0">
                  <a:moveTo>
                    <a:pt x="0" y="1"/>
                  </a:moveTo>
                  <a:lnTo>
                    <a:pt x="0" y="1"/>
                  </a:lnTo>
                  <a:cubicBezTo>
                    <a:pt x="492" y="1135"/>
                    <a:pt x="1215" y="2164"/>
                    <a:pt x="2123" y="2992"/>
                  </a:cubicBezTo>
                  <a:lnTo>
                    <a:pt x="2123" y="2997"/>
                  </a:lnTo>
                  <a:cubicBezTo>
                    <a:pt x="3504" y="3996"/>
                    <a:pt x="4809" y="5030"/>
                    <a:pt x="5095" y="6727"/>
                  </a:cubicBezTo>
                  <a:lnTo>
                    <a:pt x="5421" y="6727"/>
                  </a:lnTo>
                  <a:cubicBezTo>
                    <a:pt x="5040" y="4855"/>
                    <a:pt x="3664" y="3213"/>
                    <a:pt x="2736" y="1431"/>
                  </a:cubicBezTo>
                  <a:cubicBezTo>
                    <a:pt x="2229" y="1246"/>
                    <a:pt x="1732" y="1030"/>
                    <a:pt x="1250" y="794"/>
                  </a:cubicBezTo>
                  <a:cubicBezTo>
                    <a:pt x="803" y="573"/>
                    <a:pt x="432" y="222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02" name="Google Shape;2605;p14">
              <a:extLst>
                <a:ext uri="{FF2B5EF4-FFF2-40B4-BE49-F238E27FC236}">
                  <a16:creationId xmlns:a16="http://schemas.microsoft.com/office/drawing/2014/main" id="{C1630339-7BFB-DF3B-086B-C4B69C1AEC2B}"/>
                </a:ext>
              </a:extLst>
            </p:cNvPr>
            <p:cNvSpPr/>
            <p:nvPr/>
          </p:nvSpPr>
          <p:spPr>
            <a:xfrm>
              <a:off x="3233509" y="3647826"/>
              <a:ext cx="42847" cy="148262"/>
            </a:xfrm>
            <a:custGeom>
              <a:avLst/>
              <a:gdLst/>
              <a:ahLst/>
              <a:cxnLst/>
              <a:rect l="l" t="t" r="r" b="b"/>
              <a:pathLst>
                <a:path w="1717" h="5934" extrusionOk="0">
                  <a:moveTo>
                    <a:pt x="1190" y="1"/>
                  </a:moveTo>
                  <a:cubicBezTo>
                    <a:pt x="261" y="1050"/>
                    <a:pt x="70" y="2631"/>
                    <a:pt x="45" y="4066"/>
                  </a:cubicBezTo>
                  <a:lnTo>
                    <a:pt x="0" y="4086"/>
                  </a:lnTo>
                  <a:cubicBezTo>
                    <a:pt x="231" y="4699"/>
                    <a:pt x="452" y="5311"/>
                    <a:pt x="613" y="5933"/>
                  </a:cubicBezTo>
                  <a:lnTo>
                    <a:pt x="628" y="5928"/>
                  </a:lnTo>
                  <a:cubicBezTo>
                    <a:pt x="407" y="4518"/>
                    <a:pt x="813" y="3017"/>
                    <a:pt x="1717" y="1913"/>
                  </a:cubicBezTo>
                  <a:lnTo>
                    <a:pt x="1707" y="1903"/>
                  </a:lnTo>
                  <a:cubicBezTo>
                    <a:pt x="1431" y="1301"/>
                    <a:pt x="1250" y="658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03" name="Google Shape;2606;p14">
              <a:extLst>
                <a:ext uri="{FF2B5EF4-FFF2-40B4-BE49-F238E27FC236}">
                  <a16:creationId xmlns:a16="http://schemas.microsoft.com/office/drawing/2014/main" id="{8268759E-754F-99FA-D834-F6CC465D20F3}"/>
                </a:ext>
              </a:extLst>
            </p:cNvPr>
            <p:cNvSpPr/>
            <p:nvPr/>
          </p:nvSpPr>
          <p:spPr>
            <a:xfrm>
              <a:off x="3282576" y="3499910"/>
              <a:ext cx="110574" cy="173145"/>
            </a:xfrm>
            <a:custGeom>
              <a:avLst/>
              <a:gdLst/>
              <a:ahLst/>
              <a:cxnLst/>
              <a:rect l="l" t="t" r="r" b="b"/>
              <a:pathLst>
                <a:path w="4418" h="6933" extrusionOk="0">
                  <a:moveTo>
                    <a:pt x="4418" y="1"/>
                  </a:moveTo>
                  <a:lnTo>
                    <a:pt x="4418" y="1"/>
                  </a:lnTo>
                  <a:cubicBezTo>
                    <a:pt x="3449" y="332"/>
                    <a:pt x="2626" y="1075"/>
                    <a:pt x="2194" y="2003"/>
                  </a:cubicBezTo>
                  <a:cubicBezTo>
                    <a:pt x="1818" y="2812"/>
                    <a:pt x="1712" y="3765"/>
                    <a:pt x="1120" y="4433"/>
                  </a:cubicBezTo>
                  <a:cubicBezTo>
                    <a:pt x="809" y="4779"/>
                    <a:pt x="392" y="5010"/>
                    <a:pt x="1" y="5266"/>
                  </a:cubicBezTo>
                  <a:cubicBezTo>
                    <a:pt x="141" y="5838"/>
                    <a:pt x="347" y="6400"/>
                    <a:pt x="603" y="6932"/>
                  </a:cubicBezTo>
                  <a:cubicBezTo>
                    <a:pt x="739" y="6802"/>
                    <a:pt x="869" y="6661"/>
                    <a:pt x="990" y="6516"/>
                  </a:cubicBezTo>
                  <a:cubicBezTo>
                    <a:pt x="2521" y="4674"/>
                    <a:pt x="2435" y="1768"/>
                    <a:pt x="4242" y="197"/>
                  </a:cubicBezTo>
                  <a:lnTo>
                    <a:pt x="4363" y="227"/>
                  </a:lnTo>
                  <a:cubicBezTo>
                    <a:pt x="4383" y="151"/>
                    <a:pt x="4398" y="76"/>
                    <a:pt x="44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04" name="Google Shape;2607;p14">
              <a:extLst>
                <a:ext uri="{FF2B5EF4-FFF2-40B4-BE49-F238E27FC236}">
                  <a16:creationId xmlns:a16="http://schemas.microsoft.com/office/drawing/2014/main" id="{45558F49-FE92-061A-BA59-2DCD1CEBE9D8}"/>
                </a:ext>
              </a:extLst>
            </p:cNvPr>
            <p:cNvSpPr/>
            <p:nvPr/>
          </p:nvSpPr>
          <p:spPr>
            <a:xfrm>
              <a:off x="3263226" y="3631583"/>
              <a:ext cx="34554" cy="64281"/>
            </a:xfrm>
            <a:custGeom>
              <a:avLst/>
              <a:gdLst/>
              <a:ahLst/>
              <a:cxnLst/>
              <a:rect l="l" t="t" r="r" b="b"/>
              <a:pathLst>
                <a:path w="1387" h="2570" extrusionOk="0">
                  <a:moveTo>
                    <a:pt x="784" y="0"/>
                  </a:moveTo>
                  <a:cubicBezTo>
                    <a:pt x="638" y="95"/>
                    <a:pt x="493" y="196"/>
                    <a:pt x="357" y="306"/>
                  </a:cubicBezTo>
                  <a:cubicBezTo>
                    <a:pt x="227" y="417"/>
                    <a:pt x="106" y="532"/>
                    <a:pt x="1" y="658"/>
                  </a:cubicBezTo>
                  <a:cubicBezTo>
                    <a:pt x="61" y="1315"/>
                    <a:pt x="242" y="1958"/>
                    <a:pt x="518" y="2560"/>
                  </a:cubicBezTo>
                  <a:lnTo>
                    <a:pt x="528" y="2570"/>
                  </a:lnTo>
                  <a:cubicBezTo>
                    <a:pt x="563" y="2525"/>
                    <a:pt x="603" y="2475"/>
                    <a:pt x="643" y="2429"/>
                  </a:cubicBezTo>
                  <a:cubicBezTo>
                    <a:pt x="874" y="2163"/>
                    <a:pt x="1135" y="1922"/>
                    <a:pt x="1386" y="1666"/>
                  </a:cubicBezTo>
                  <a:cubicBezTo>
                    <a:pt x="1130" y="1134"/>
                    <a:pt x="924" y="572"/>
                    <a:pt x="7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05" name="Google Shape;2608;p14">
              <a:extLst>
                <a:ext uri="{FF2B5EF4-FFF2-40B4-BE49-F238E27FC236}">
                  <a16:creationId xmlns:a16="http://schemas.microsoft.com/office/drawing/2014/main" id="{24EB7817-575A-38CB-3837-10E6E364E220}"/>
                </a:ext>
              </a:extLst>
            </p:cNvPr>
            <p:cNvSpPr/>
            <p:nvPr/>
          </p:nvSpPr>
          <p:spPr>
            <a:xfrm>
              <a:off x="3222106" y="3504748"/>
              <a:ext cx="169662" cy="606180"/>
            </a:xfrm>
            <a:custGeom>
              <a:avLst/>
              <a:gdLst/>
              <a:ahLst/>
              <a:cxnLst/>
              <a:rect l="l" t="t" r="r" b="b"/>
              <a:pathLst>
                <a:path w="6787" h="24249" extrusionOk="0">
                  <a:moveTo>
                    <a:pt x="6666" y="1"/>
                  </a:moveTo>
                  <a:cubicBezTo>
                    <a:pt x="4859" y="1572"/>
                    <a:pt x="4945" y="4478"/>
                    <a:pt x="3414" y="6320"/>
                  </a:cubicBezTo>
                  <a:cubicBezTo>
                    <a:pt x="3293" y="6465"/>
                    <a:pt x="3163" y="6606"/>
                    <a:pt x="3027" y="6736"/>
                  </a:cubicBezTo>
                  <a:cubicBezTo>
                    <a:pt x="2776" y="6992"/>
                    <a:pt x="2515" y="7233"/>
                    <a:pt x="2284" y="7499"/>
                  </a:cubicBezTo>
                  <a:cubicBezTo>
                    <a:pt x="2244" y="7545"/>
                    <a:pt x="2204" y="7595"/>
                    <a:pt x="2169" y="7640"/>
                  </a:cubicBezTo>
                  <a:cubicBezTo>
                    <a:pt x="1265" y="8744"/>
                    <a:pt x="859" y="10245"/>
                    <a:pt x="1080" y="11655"/>
                  </a:cubicBezTo>
                  <a:lnTo>
                    <a:pt x="1065" y="11660"/>
                  </a:lnTo>
                  <a:cubicBezTo>
                    <a:pt x="1125" y="11896"/>
                    <a:pt x="1175" y="12137"/>
                    <a:pt x="1215" y="12378"/>
                  </a:cubicBezTo>
                  <a:cubicBezTo>
                    <a:pt x="1250" y="12569"/>
                    <a:pt x="1275" y="12765"/>
                    <a:pt x="1290" y="12960"/>
                  </a:cubicBezTo>
                  <a:cubicBezTo>
                    <a:pt x="1426" y="14607"/>
                    <a:pt x="934" y="16243"/>
                    <a:pt x="859" y="17889"/>
                  </a:cubicBezTo>
                  <a:cubicBezTo>
                    <a:pt x="794" y="19290"/>
                    <a:pt x="1019" y="20700"/>
                    <a:pt x="834" y="22085"/>
                  </a:cubicBezTo>
                  <a:cubicBezTo>
                    <a:pt x="728" y="22848"/>
                    <a:pt x="452" y="23631"/>
                    <a:pt x="0" y="24249"/>
                  </a:cubicBezTo>
                  <a:lnTo>
                    <a:pt x="2053" y="24249"/>
                  </a:lnTo>
                  <a:cubicBezTo>
                    <a:pt x="2219" y="23039"/>
                    <a:pt x="2028" y="21769"/>
                    <a:pt x="2194" y="20545"/>
                  </a:cubicBezTo>
                  <a:cubicBezTo>
                    <a:pt x="2390" y="19089"/>
                    <a:pt x="3087" y="17729"/>
                    <a:pt x="3188" y="16268"/>
                  </a:cubicBezTo>
                  <a:cubicBezTo>
                    <a:pt x="3288" y="14883"/>
                    <a:pt x="2851" y="13533"/>
                    <a:pt x="2646" y="12162"/>
                  </a:cubicBezTo>
                  <a:cubicBezTo>
                    <a:pt x="2440" y="10792"/>
                    <a:pt x="2520" y="9246"/>
                    <a:pt x="3459" y="8227"/>
                  </a:cubicBezTo>
                  <a:cubicBezTo>
                    <a:pt x="3906" y="7745"/>
                    <a:pt x="4523" y="7409"/>
                    <a:pt x="4874" y="6852"/>
                  </a:cubicBezTo>
                  <a:cubicBezTo>
                    <a:pt x="5090" y="6511"/>
                    <a:pt x="5185" y="6119"/>
                    <a:pt x="5281" y="5733"/>
                  </a:cubicBezTo>
                  <a:cubicBezTo>
                    <a:pt x="5728" y="3906"/>
                    <a:pt x="6325" y="1873"/>
                    <a:pt x="6787" y="31"/>
                  </a:cubicBezTo>
                  <a:lnTo>
                    <a:pt x="66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06" name="Google Shape;2609;p14">
              <a:extLst>
                <a:ext uri="{FF2B5EF4-FFF2-40B4-BE49-F238E27FC236}">
                  <a16:creationId xmlns:a16="http://schemas.microsoft.com/office/drawing/2014/main" id="{970C099B-2A6A-C8A2-ACC7-3A0FCFA8C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525" y="3960850"/>
              <a:ext cx="142575" cy="163525"/>
            </a:xfrm>
            <a:custGeom>
              <a:avLst/>
              <a:gdLst>
                <a:gd name="T0" fmla="*/ 5702 w 5703"/>
                <a:gd name="T1" fmla="*/ 6541 h 6541"/>
                <a:gd name="T2" fmla="*/ 5647 w 5703"/>
                <a:gd name="T3" fmla="*/ 6004 h 6541"/>
                <a:gd name="T4" fmla="*/ 2675 w 5703"/>
                <a:gd name="T5" fmla="*/ 2274 h 6541"/>
                <a:gd name="T6" fmla="*/ 0 w 5703"/>
                <a:gd name="T7" fmla="*/ 1 h 6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03" h="6541" fill="none" extrusionOk="0">
                  <a:moveTo>
                    <a:pt x="5702" y="6541"/>
                  </a:moveTo>
                  <a:cubicBezTo>
                    <a:pt x="5697" y="6355"/>
                    <a:pt x="5677" y="6174"/>
                    <a:pt x="5647" y="6004"/>
                  </a:cubicBezTo>
                  <a:cubicBezTo>
                    <a:pt x="5361" y="4307"/>
                    <a:pt x="4056" y="3273"/>
                    <a:pt x="2675" y="2274"/>
                  </a:cubicBezTo>
                  <a:cubicBezTo>
                    <a:pt x="1712" y="1572"/>
                    <a:pt x="713" y="884"/>
                    <a:pt x="0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7" name="Google Shape;2610;p14">
              <a:extLst>
                <a:ext uri="{FF2B5EF4-FFF2-40B4-BE49-F238E27FC236}">
                  <a16:creationId xmlns:a16="http://schemas.microsoft.com/office/drawing/2014/main" id="{956072E6-1AFA-0DA3-384F-396D69BCB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150" y="4007650"/>
              <a:ext cx="29650" cy="151875"/>
            </a:xfrm>
            <a:custGeom>
              <a:avLst/>
              <a:gdLst>
                <a:gd name="T0" fmla="*/ 1 w 1186"/>
                <a:gd name="T1" fmla="*/ 1 h 6075"/>
                <a:gd name="T2" fmla="*/ 638 w 1186"/>
                <a:gd name="T3" fmla="*/ 1487 h 6075"/>
                <a:gd name="T4" fmla="*/ 1175 w 1186"/>
                <a:gd name="T5" fmla="*/ 4132 h 6075"/>
                <a:gd name="T6" fmla="*/ 678 w 1186"/>
                <a:gd name="T7" fmla="*/ 6074 h 6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6" h="6075" fill="none" extrusionOk="0">
                  <a:moveTo>
                    <a:pt x="1" y="1"/>
                  </a:moveTo>
                  <a:cubicBezTo>
                    <a:pt x="222" y="493"/>
                    <a:pt x="448" y="980"/>
                    <a:pt x="638" y="1487"/>
                  </a:cubicBezTo>
                  <a:cubicBezTo>
                    <a:pt x="960" y="2320"/>
                    <a:pt x="1185" y="3243"/>
                    <a:pt x="1175" y="4132"/>
                  </a:cubicBezTo>
                  <a:cubicBezTo>
                    <a:pt x="1170" y="4814"/>
                    <a:pt x="1025" y="5477"/>
                    <a:pt x="678" y="607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8" name="Google Shape;2611;p14">
              <a:extLst>
                <a:ext uri="{FF2B5EF4-FFF2-40B4-BE49-F238E27FC236}">
                  <a16:creationId xmlns:a16="http://schemas.microsoft.com/office/drawing/2014/main" id="{693169B3-D01C-FE77-5FC3-EC6F9E9FD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5950" y="3750050"/>
              <a:ext cx="71800" cy="388500"/>
            </a:xfrm>
            <a:custGeom>
              <a:avLst/>
              <a:gdLst>
                <a:gd name="T0" fmla="*/ 1898 w 2872"/>
                <a:gd name="T1" fmla="*/ 0 h 15540"/>
                <a:gd name="T2" fmla="*/ 2511 w 2872"/>
                <a:gd name="T3" fmla="*/ 1847 h 15540"/>
                <a:gd name="T4" fmla="*/ 2661 w 2872"/>
                <a:gd name="T5" fmla="*/ 2565 h 15540"/>
                <a:gd name="T6" fmla="*/ 2736 w 2872"/>
                <a:gd name="T7" fmla="*/ 3147 h 15540"/>
                <a:gd name="T8" fmla="*/ 2305 w 2872"/>
                <a:gd name="T9" fmla="*/ 8076 h 15540"/>
                <a:gd name="T10" fmla="*/ 2280 w 2872"/>
                <a:gd name="T11" fmla="*/ 12272 h 15540"/>
                <a:gd name="T12" fmla="*/ 1446 w 2872"/>
                <a:gd name="T13" fmla="*/ 14436 h 15540"/>
                <a:gd name="T14" fmla="*/ 1 w 2872"/>
                <a:gd name="T15" fmla="*/ 15540 h 1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72" h="15540" fill="none" extrusionOk="0">
                  <a:moveTo>
                    <a:pt x="1898" y="0"/>
                  </a:moveTo>
                  <a:cubicBezTo>
                    <a:pt x="2129" y="613"/>
                    <a:pt x="2350" y="1225"/>
                    <a:pt x="2511" y="1847"/>
                  </a:cubicBezTo>
                  <a:cubicBezTo>
                    <a:pt x="2571" y="2083"/>
                    <a:pt x="2621" y="2324"/>
                    <a:pt x="2661" y="2565"/>
                  </a:cubicBezTo>
                  <a:cubicBezTo>
                    <a:pt x="2696" y="2756"/>
                    <a:pt x="2721" y="2952"/>
                    <a:pt x="2736" y="3147"/>
                  </a:cubicBezTo>
                  <a:cubicBezTo>
                    <a:pt x="2872" y="4794"/>
                    <a:pt x="2380" y="6430"/>
                    <a:pt x="2305" y="8076"/>
                  </a:cubicBezTo>
                  <a:cubicBezTo>
                    <a:pt x="2240" y="9477"/>
                    <a:pt x="2465" y="10887"/>
                    <a:pt x="2280" y="12272"/>
                  </a:cubicBezTo>
                  <a:cubicBezTo>
                    <a:pt x="2174" y="13035"/>
                    <a:pt x="1898" y="13818"/>
                    <a:pt x="1446" y="14436"/>
                  </a:cubicBezTo>
                  <a:cubicBezTo>
                    <a:pt x="1080" y="14943"/>
                    <a:pt x="598" y="15344"/>
                    <a:pt x="1" y="1554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9" name="Google Shape;2612;p14">
              <a:extLst>
                <a:ext uri="{FF2B5EF4-FFF2-40B4-BE49-F238E27FC236}">
                  <a16:creationId xmlns:a16="http://schemas.microsoft.com/office/drawing/2014/main" id="{51A41C69-B4C0-01FA-D745-7BF5D6CA1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5275" y="4110925"/>
              <a:ext cx="498950" cy="25"/>
            </a:xfrm>
            <a:custGeom>
              <a:avLst/>
              <a:gdLst>
                <a:gd name="T0" fmla="*/ 19958 w 19958"/>
                <a:gd name="T1" fmla="*/ 1 h 1"/>
                <a:gd name="T2" fmla="*/ 19762 w 19958"/>
                <a:gd name="T3" fmla="*/ 1 h 1"/>
                <a:gd name="T4" fmla="*/ 18326 w 19958"/>
                <a:gd name="T5" fmla="*/ 1 h 1"/>
                <a:gd name="T6" fmla="*/ 16273 w 19958"/>
                <a:gd name="T7" fmla="*/ 1 h 1"/>
                <a:gd name="T8" fmla="*/ 13222 w 19958"/>
                <a:gd name="T9" fmla="*/ 1 h 1"/>
                <a:gd name="T10" fmla="*/ 11570 w 19958"/>
                <a:gd name="T11" fmla="*/ 1 h 1"/>
                <a:gd name="T12" fmla="*/ 9703 w 19958"/>
                <a:gd name="T13" fmla="*/ 1 h 1"/>
                <a:gd name="T14" fmla="*/ 9377 w 19958"/>
                <a:gd name="T15" fmla="*/ 1 h 1"/>
                <a:gd name="T16" fmla="*/ 7570 w 19958"/>
                <a:gd name="T17" fmla="*/ 1 h 1"/>
                <a:gd name="T18" fmla="*/ 4227 w 19958"/>
                <a:gd name="T19" fmla="*/ 1 h 1"/>
                <a:gd name="T20" fmla="*/ 1 w 19958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958" h="1" fill="none" extrusionOk="0">
                  <a:moveTo>
                    <a:pt x="19958" y="1"/>
                  </a:moveTo>
                  <a:lnTo>
                    <a:pt x="19762" y="1"/>
                  </a:lnTo>
                  <a:lnTo>
                    <a:pt x="18326" y="1"/>
                  </a:lnTo>
                  <a:lnTo>
                    <a:pt x="16273" y="1"/>
                  </a:lnTo>
                  <a:lnTo>
                    <a:pt x="13222" y="1"/>
                  </a:lnTo>
                  <a:lnTo>
                    <a:pt x="11570" y="1"/>
                  </a:lnTo>
                  <a:lnTo>
                    <a:pt x="9703" y="1"/>
                  </a:lnTo>
                  <a:lnTo>
                    <a:pt x="9377" y="1"/>
                  </a:lnTo>
                  <a:lnTo>
                    <a:pt x="7570" y="1"/>
                  </a:lnTo>
                  <a:lnTo>
                    <a:pt x="4227" y="1"/>
                  </a:lnTo>
                  <a:lnTo>
                    <a:pt x="1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0" name="Google Shape;2613;p14">
              <a:extLst>
                <a:ext uri="{FF2B5EF4-FFF2-40B4-BE49-F238E27FC236}">
                  <a16:creationId xmlns:a16="http://schemas.microsoft.com/office/drawing/2014/main" id="{8079D603-E755-63F4-3BC3-91E18E939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725" y="3437225"/>
              <a:ext cx="65275" cy="726925"/>
            </a:xfrm>
            <a:custGeom>
              <a:avLst/>
              <a:gdLst>
                <a:gd name="T0" fmla="*/ 0 w 2611"/>
                <a:gd name="T1" fmla="*/ 0 h 29077"/>
                <a:gd name="T2" fmla="*/ 25 w 2611"/>
                <a:gd name="T3" fmla="*/ 30 h 29077"/>
                <a:gd name="T4" fmla="*/ 1601 w 2611"/>
                <a:gd name="T5" fmla="*/ 5627 h 29077"/>
                <a:gd name="T6" fmla="*/ 1496 w 2611"/>
                <a:gd name="T7" fmla="*/ 7469 h 29077"/>
                <a:gd name="T8" fmla="*/ 1401 w 2611"/>
                <a:gd name="T9" fmla="*/ 9035 h 29077"/>
                <a:gd name="T10" fmla="*/ 1506 w 2611"/>
                <a:gd name="T11" fmla="*/ 11615 h 29077"/>
                <a:gd name="T12" fmla="*/ 2590 w 2611"/>
                <a:gd name="T13" fmla="*/ 16805 h 29077"/>
                <a:gd name="T14" fmla="*/ 2369 w 2611"/>
                <a:gd name="T15" fmla="*/ 18838 h 29077"/>
                <a:gd name="T16" fmla="*/ 1456 w 2611"/>
                <a:gd name="T17" fmla="*/ 21929 h 29077"/>
                <a:gd name="T18" fmla="*/ 858 w 2611"/>
                <a:gd name="T19" fmla="*/ 24891 h 29077"/>
                <a:gd name="T20" fmla="*/ 924 w 2611"/>
                <a:gd name="T21" fmla="*/ 26949 h 29077"/>
                <a:gd name="T22" fmla="*/ 763 w 2611"/>
                <a:gd name="T23" fmla="*/ 29077 h 29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11" h="29077" fill="none" extrusionOk="0">
                  <a:moveTo>
                    <a:pt x="0" y="0"/>
                  </a:moveTo>
                  <a:cubicBezTo>
                    <a:pt x="10" y="10"/>
                    <a:pt x="20" y="20"/>
                    <a:pt x="25" y="30"/>
                  </a:cubicBezTo>
                  <a:cubicBezTo>
                    <a:pt x="1350" y="1506"/>
                    <a:pt x="1652" y="3639"/>
                    <a:pt x="1601" y="5627"/>
                  </a:cubicBezTo>
                  <a:cubicBezTo>
                    <a:pt x="1586" y="6244"/>
                    <a:pt x="1541" y="6857"/>
                    <a:pt x="1496" y="7469"/>
                  </a:cubicBezTo>
                  <a:cubicBezTo>
                    <a:pt x="1461" y="7991"/>
                    <a:pt x="1421" y="8513"/>
                    <a:pt x="1401" y="9035"/>
                  </a:cubicBezTo>
                  <a:cubicBezTo>
                    <a:pt x="1365" y="9898"/>
                    <a:pt x="1375" y="10762"/>
                    <a:pt x="1506" y="11615"/>
                  </a:cubicBezTo>
                  <a:cubicBezTo>
                    <a:pt x="1772" y="13367"/>
                    <a:pt x="2540" y="15033"/>
                    <a:pt x="2590" y="16805"/>
                  </a:cubicBezTo>
                  <a:cubicBezTo>
                    <a:pt x="2610" y="17492"/>
                    <a:pt x="2520" y="18165"/>
                    <a:pt x="2369" y="18838"/>
                  </a:cubicBezTo>
                  <a:cubicBezTo>
                    <a:pt x="2143" y="19877"/>
                    <a:pt x="1772" y="20900"/>
                    <a:pt x="1456" y="21929"/>
                  </a:cubicBezTo>
                  <a:cubicBezTo>
                    <a:pt x="1155" y="22903"/>
                    <a:pt x="904" y="23887"/>
                    <a:pt x="858" y="24891"/>
                  </a:cubicBezTo>
                  <a:cubicBezTo>
                    <a:pt x="828" y="25573"/>
                    <a:pt x="894" y="26266"/>
                    <a:pt x="924" y="26949"/>
                  </a:cubicBezTo>
                  <a:cubicBezTo>
                    <a:pt x="954" y="27672"/>
                    <a:pt x="954" y="28384"/>
                    <a:pt x="763" y="2907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1" name="Google Shape;2614;p14">
              <a:extLst>
                <a:ext uri="{FF2B5EF4-FFF2-40B4-BE49-F238E27FC236}">
                  <a16:creationId xmlns:a16="http://schemas.microsoft.com/office/drawing/2014/main" id="{CDFDE2F4-9F2B-3374-95F0-665CC15BD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6000" y="3844150"/>
              <a:ext cx="94750" cy="296175"/>
            </a:xfrm>
            <a:custGeom>
              <a:avLst/>
              <a:gdLst>
                <a:gd name="T0" fmla="*/ 100 w 3790"/>
                <a:gd name="T1" fmla="*/ 1 h 11847"/>
                <a:gd name="T2" fmla="*/ 211 w 3790"/>
                <a:gd name="T3" fmla="*/ 3268 h 11847"/>
                <a:gd name="T4" fmla="*/ 989 w 3790"/>
                <a:gd name="T5" fmla="*/ 5376 h 11847"/>
                <a:gd name="T6" fmla="*/ 3674 w 3790"/>
                <a:gd name="T7" fmla="*/ 10672 h 11847"/>
                <a:gd name="T8" fmla="*/ 3775 w 3790"/>
                <a:gd name="T9" fmla="*/ 11846 h 1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0" h="11847" fill="none" extrusionOk="0">
                  <a:moveTo>
                    <a:pt x="100" y="1"/>
                  </a:moveTo>
                  <a:cubicBezTo>
                    <a:pt x="100" y="1095"/>
                    <a:pt x="0" y="2199"/>
                    <a:pt x="211" y="3268"/>
                  </a:cubicBezTo>
                  <a:cubicBezTo>
                    <a:pt x="351" y="4006"/>
                    <a:pt x="637" y="4699"/>
                    <a:pt x="989" y="5376"/>
                  </a:cubicBezTo>
                  <a:cubicBezTo>
                    <a:pt x="1917" y="7158"/>
                    <a:pt x="3293" y="8800"/>
                    <a:pt x="3674" y="10672"/>
                  </a:cubicBezTo>
                  <a:cubicBezTo>
                    <a:pt x="3754" y="11053"/>
                    <a:pt x="3790" y="11445"/>
                    <a:pt x="3775" y="1184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2" name="Google Shape;2615;p14">
              <a:extLst>
                <a:ext uri="{FF2B5EF4-FFF2-40B4-BE49-F238E27FC236}">
                  <a16:creationId xmlns:a16="http://schemas.microsoft.com/office/drawing/2014/main" id="{80430305-9B68-7CCF-3720-8992A3B42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3950" y="3367200"/>
              <a:ext cx="76450" cy="476975"/>
            </a:xfrm>
            <a:custGeom>
              <a:avLst/>
              <a:gdLst>
                <a:gd name="T0" fmla="*/ 3057 w 3058"/>
                <a:gd name="T1" fmla="*/ 0 h 19079"/>
                <a:gd name="T2" fmla="*/ 3002 w 3058"/>
                <a:gd name="T3" fmla="*/ 61 h 19079"/>
                <a:gd name="T4" fmla="*/ 1547 w 3058"/>
                <a:gd name="T5" fmla="*/ 3669 h 19079"/>
                <a:gd name="T6" fmla="*/ 1110 w 3058"/>
                <a:gd name="T7" fmla="*/ 7680 h 19079"/>
                <a:gd name="T8" fmla="*/ 377 w 3058"/>
                <a:gd name="T9" fmla="*/ 10285 h 19079"/>
                <a:gd name="T10" fmla="*/ 46 w 3058"/>
                <a:gd name="T11" fmla="*/ 12634 h 19079"/>
                <a:gd name="T12" fmla="*/ 81 w 3058"/>
                <a:gd name="T13" fmla="*/ 13015 h 19079"/>
                <a:gd name="T14" fmla="*/ 1607 w 3058"/>
                <a:gd name="T15" fmla="*/ 17237 h 19079"/>
                <a:gd name="T16" fmla="*/ 1782 w 3058"/>
                <a:gd name="T17" fmla="*/ 19079 h 19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8" h="19079" fill="none" extrusionOk="0">
                  <a:moveTo>
                    <a:pt x="3057" y="0"/>
                  </a:moveTo>
                  <a:cubicBezTo>
                    <a:pt x="3037" y="20"/>
                    <a:pt x="3022" y="41"/>
                    <a:pt x="3002" y="61"/>
                  </a:cubicBezTo>
                  <a:cubicBezTo>
                    <a:pt x="2104" y="1024"/>
                    <a:pt x="1717" y="2359"/>
                    <a:pt x="1547" y="3669"/>
                  </a:cubicBezTo>
                  <a:cubicBezTo>
                    <a:pt x="1371" y="5000"/>
                    <a:pt x="1386" y="6365"/>
                    <a:pt x="1110" y="7680"/>
                  </a:cubicBezTo>
                  <a:cubicBezTo>
                    <a:pt x="924" y="8553"/>
                    <a:pt x="613" y="9422"/>
                    <a:pt x="377" y="10285"/>
                  </a:cubicBezTo>
                  <a:cubicBezTo>
                    <a:pt x="161" y="11063"/>
                    <a:pt x="1" y="11846"/>
                    <a:pt x="46" y="12634"/>
                  </a:cubicBezTo>
                  <a:cubicBezTo>
                    <a:pt x="51" y="12764"/>
                    <a:pt x="66" y="12890"/>
                    <a:pt x="81" y="13015"/>
                  </a:cubicBezTo>
                  <a:cubicBezTo>
                    <a:pt x="292" y="14501"/>
                    <a:pt x="1260" y="15776"/>
                    <a:pt x="1607" y="17237"/>
                  </a:cubicBezTo>
                  <a:cubicBezTo>
                    <a:pt x="1752" y="17839"/>
                    <a:pt x="1782" y="18456"/>
                    <a:pt x="1782" y="1907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3" name="Google Shape;2616;p14">
              <a:extLst>
                <a:ext uri="{FF2B5EF4-FFF2-40B4-BE49-F238E27FC236}">
                  <a16:creationId xmlns:a16="http://schemas.microsoft.com/office/drawing/2014/main" id="{2EAC613F-181D-5122-4F1C-823FC2691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3125" y="3676125"/>
              <a:ext cx="497175" cy="454900"/>
            </a:xfrm>
            <a:custGeom>
              <a:avLst/>
              <a:gdLst>
                <a:gd name="T0" fmla="*/ 0 w 19887"/>
                <a:gd name="T1" fmla="*/ 227 h 18196"/>
                <a:gd name="T2" fmla="*/ 6546 w 19887"/>
                <a:gd name="T3" fmla="*/ 2987 h 18196"/>
                <a:gd name="T4" fmla="*/ 6801 w 19887"/>
                <a:gd name="T5" fmla="*/ 3083 h 18196"/>
                <a:gd name="T6" fmla="*/ 8834 w 19887"/>
                <a:gd name="T7" fmla="*/ 4097 h 18196"/>
                <a:gd name="T8" fmla="*/ 9813 w 19887"/>
                <a:gd name="T9" fmla="*/ 5763 h 18196"/>
                <a:gd name="T10" fmla="*/ 10195 w 19887"/>
                <a:gd name="T11" fmla="*/ 6400 h 18196"/>
                <a:gd name="T12" fmla="*/ 10852 w 19887"/>
                <a:gd name="T13" fmla="*/ 7063 h 18196"/>
                <a:gd name="T14" fmla="*/ 13382 w 19887"/>
                <a:gd name="T15" fmla="*/ 9236 h 18196"/>
                <a:gd name="T16" fmla="*/ 13899 w 19887"/>
                <a:gd name="T17" fmla="*/ 10742 h 18196"/>
                <a:gd name="T18" fmla="*/ 16228 w 19887"/>
                <a:gd name="T19" fmla="*/ 13683 h 18196"/>
                <a:gd name="T20" fmla="*/ 19656 w 19887"/>
                <a:gd name="T21" fmla="*/ 17393 h 18196"/>
                <a:gd name="T22" fmla="*/ 19887 w 19887"/>
                <a:gd name="T23" fmla="*/ 18196 h 18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87" h="18196" fill="none" extrusionOk="0">
                  <a:moveTo>
                    <a:pt x="0" y="227"/>
                  </a:moveTo>
                  <a:cubicBezTo>
                    <a:pt x="2395" y="1"/>
                    <a:pt x="4312" y="2094"/>
                    <a:pt x="6546" y="2987"/>
                  </a:cubicBezTo>
                  <a:cubicBezTo>
                    <a:pt x="6631" y="3017"/>
                    <a:pt x="6716" y="3053"/>
                    <a:pt x="6801" y="3083"/>
                  </a:cubicBezTo>
                  <a:cubicBezTo>
                    <a:pt x="7524" y="3349"/>
                    <a:pt x="8292" y="3555"/>
                    <a:pt x="8834" y="4097"/>
                  </a:cubicBezTo>
                  <a:cubicBezTo>
                    <a:pt x="9296" y="4553"/>
                    <a:pt x="9522" y="5181"/>
                    <a:pt x="9813" y="5763"/>
                  </a:cubicBezTo>
                  <a:cubicBezTo>
                    <a:pt x="9924" y="5984"/>
                    <a:pt x="10049" y="6205"/>
                    <a:pt x="10195" y="6400"/>
                  </a:cubicBezTo>
                  <a:cubicBezTo>
                    <a:pt x="10385" y="6651"/>
                    <a:pt x="10606" y="6867"/>
                    <a:pt x="10852" y="7063"/>
                  </a:cubicBezTo>
                  <a:cubicBezTo>
                    <a:pt x="11725" y="7771"/>
                    <a:pt x="12855" y="8243"/>
                    <a:pt x="13382" y="9236"/>
                  </a:cubicBezTo>
                  <a:cubicBezTo>
                    <a:pt x="13633" y="9703"/>
                    <a:pt x="13718" y="10240"/>
                    <a:pt x="13899" y="10742"/>
                  </a:cubicBezTo>
                  <a:cubicBezTo>
                    <a:pt x="14320" y="11927"/>
                    <a:pt x="15234" y="12830"/>
                    <a:pt x="16228" y="13683"/>
                  </a:cubicBezTo>
                  <a:cubicBezTo>
                    <a:pt x="17563" y="14833"/>
                    <a:pt x="19049" y="15887"/>
                    <a:pt x="19656" y="17393"/>
                  </a:cubicBezTo>
                  <a:cubicBezTo>
                    <a:pt x="19756" y="17649"/>
                    <a:pt x="19837" y="17915"/>
                    <a:pt x="19887" y="1819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4" name="Google Shape;2617;p14">
              <a:extLst>
                <a:ext uri="{FF2B5EF4-FFF2-40B4-BE49-F238E27FC236}">
                  <a16:creationId xmlns:a16="http://schemas.microsoft.com/office/drawing/2014/main" id="{DE7B9E60-70A7-F93C-769A-A5B1A6D4F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550" y="3504725"/>
              <a:ext cx="145225" cy="291400"/>
            </a:xfrm>
            <a:custGeom>
              <a:avLst/>
              <a:gdLst>
                <a:gd name="T0" fmla="*/ 5808 w 5809"/>
                <a:gd name="T1" fmla="*/ 1 h 11656"/>
                <a:gd name="T2" fmla="*/ 2556 w 5809"/>
                <a:gd name="T3" fmla="*/ 6320 h 11656"/>
                <a:gd name="T4" fmla="*/ 2169 w 5809"/>
                <a:gd name="T5" fmla="*/ 6736 h 11656"/>
                <a:gd name="T6" fmla="*/ 1426 w 5809"/>
                <a:gd name="T7" fmla="*/ 7499 h 11656"/>
                <a:gd name="T8" fmla="*/ 1311 w 5809"/>
                <a:gd name="T9" fmla="*/ 7640 h 11656"/>
                <a:gd name="T10" fmla="*/ 222 w 5809"/>
                <a:gd name="T11" fmla="*/ 11655 h 11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09" h="11656" fill="none" extrusionOk="0">
                  <a:moveTo>
                    <a:pt x="5808" y="1"/>
                  </a:moveTo>
                  <a:cubicBezTo>
                    <a:pt x="4001" y="1572"/>
                    <a:pt x="4087" y="4478"/>
                    <a:pt x="2556" y="6320"/>
                  </a:cubicBezTo>
                  <a:cubicBezTo>
                    <a:pt x="2435" y="6465"/>
                    <a:pt x="2305" y="6606"/>
                    <a:pt x="2169" y="6736"/>
                  </a:cubicBezTo>
                  <a:cubicBezTo>
                    <a:pt x="1918" y="6992"/>
                    <a:pt x="1657" y="7233"/>
                    <a:pt x="1426" y="7499"/>
                  </a:cubicBezTo>
                  <a:cubicBezTo>
                    <a:pt x="1386" y="7545"/>
                    <a:pt x="1346" y="7595"/>
                    <a:pt x="1311" y="7640"/>
                  </a:cubicBezTo>
                  <a:cubicBezTo>
                    <a:pt x="407" y="8744"/>
                    <a:pt x="1" y="10245"/>
                    <a:pt x="222" y="1165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5" name="Google Shape;2618;p14">
              <a:extLst>
                <a:ext uri="{FF2B5EF4-FFF2-40B4-BE49-F238E27FC236}">
                  <a16:creationId xmlns:a16="http://schemas.microsoft.com/office/drawing/2014/main" id="{3304DAC2-49E0-75CF-4708-52ECEEB7F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2525" y="3562450"/>
              <a:ext cx="90475" cy="63150"/>
            </a:xfrm>
            <a:custGeom>
              <a:avLst/>
              <a:gdLst>
                <a:gd name="T0" fmla="*/ 0 w 3619"/>
                <a:gd name="T1" fmla="*/ 0 h 2526"/>
                <a:gd name="T2" fmla="*/ 2304 w 3619"/>
                <a:gd name="T3" fmla="*/ 2460 h 2526"/>
                <a:gd name="T4" fmla="*/ 2364 w 3619"/>
                <a:gd name="T5" fmla="*/ 2525 h 2526"/>
                <a:gd name="T6" fmla="*/ 3609 w 3619"/>
                <a:gd name="T7" fmla="*/ 61 h 2526"/>
                <a:gd name="T8" fmla="*/ 3619 w 3619"/>
                <a:gd name="T9" fmla="*/ 41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19" h="2526" fill="none" extrusionOk="0">
                  <a:moveTo>
                    <a:pt x="0" y="0"/>
                  </a:moveTo>
                  <a:cubicBezTo>
                    <a:pt x="768" y="819"/>
                    <a:pt x="1536" y="1642"/>
                    <a:pt x="2304" y="2460"/>
                  </a:cubicBezTo>
                  <a:cubicBezTo>
                    <a:pt x="2324" y="2485"/>
                    <a:pt x="2344" y="2505"/>
                    <a:pt x="2364" y="2525"/>
                  </a:cubicBezTo>
                  <a:cubicBezTo>
                    <a:pt x="2786" y="1727"/>
                    <a:pt x="3222" y="879"/>
                    <a:pt x="3609" y="61"/>
                  </a:cubicBezTo>
                  <a:cubicBezTo>
                    <a:pt x="3614" y="56"/>
                    <a:pt x="3614" y="46"/>
                    <a:pt x="3619" y="4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6" name="Google Shape;2619;p14">
              <a:extLst>
                <a:ext uri="{FF2B5EF4-FFF2-40B4-BE49-F238E27FC236}">
                  <a16:creationId xmlns:a16="http://schemas.microsoft.com/office/drawing/2014/main" id="{008C918F-F892-E589-5B7A-C0487F2BD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4475" y="3603850"/>
              <a:ext cx="103425" cy="61525"/>
            </a:xfrm>
            <a:custGeom>
              <a:avLst/>
              <a:gdLst>
                <a:gd name="T0" fmla="*/ 1 w 4137"/>
                <a:gd name="T1" fmla="*/ 1 h 2461"/>
                <a:gd name="T2" fmla="*/ 36 w 4137"/>
                <a:gd name="T3" fmla="*/ 31 h 2461"/>
                <a:gd name="T4" fmla="*/ 2531 w 4137"/>
                <a:gd name="T5" fmla="*/ 2370 h 2461"/>
                <a:gd name="T6" fmla="*/ 2621 w 4137"/>
                <a:gd name="T7" fmla="*/ 2460 h 2461"/>
                <a:gd name="T8" fmla="*/ 4137 w 4137"/>
                <a:gd name="T9" fmla="*/ 417 h 2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7" h="2461" fill="none" extrusionOk="0">
                  <a:moveTo>
                    <a:pt x="1" y="1"/>
                  </a:moveTo>
                  <a:cubicBezTo>
                    <a:pt x="16" y="11"/>
                    <a:pt x="26" y="21"/>
                    <a:pt x="36" y="31"/>
                  </a:cubicBezTo>
                  <a:cubicBezTo>
                    <a:pt x="889" y="789"/>
                    <a:pt x="1717" y="1572"/>
                    <a:pt x="2531" y="2370"/>
                  </a:cubicBezTo>
                  <a:cubicBezTo>
                    <a:pt x="2561" y="2400"/>
                    <a:pt x="2591" y="2430"/>
                    <a:pt x="2621" y="2460"/>
                  </a:cubicBezTo>
                  <a:cubicBezTo>
                    <a:pt x="3148" y="1783"/>
                    <a:pt x="3610" y="1095"/>
                    <a:pt x="4137" y="41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7" name="Google Shape;2620;p14">
              <a:extLst>
                <a:ext uri="{FF2B5EF4-FFF2-40B4-BE49-F238E27FC236}">
                  <a16:creationId xmlns:a16="http://schemas.microsoft.com/office/drawing/2014/main" id="{75AA9361-7F75-E041-8850-FE0D9EAA4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3425" y="3813925"/>
              <a:ext cx="139325" cy="96875"/>
            </a:xfrm>
            <a:custGeom>
              <a:avLst/>
              <a:gdLst>
                <a:gd name="T0" fmla="*/ 1 w 5573"/>
                <a:gd name="T1" fmla="*/ 617 h 3875"/>
                <a:gd name="T2" fmla="*/ 66 w 5573"/>
                <a:gd name="T3" fmla="*/ 698 h 3875"/>
                <a:gd name="T4" fmla="*/ 2741 w 5573"/>
                <a:gd name="T5" fmla="*/ 3770 h 3875"/>
                <a:gd name="T6" fmla="*/ 2842 w 5573"/>
                <a:gd name="T7" fmla="*/ 3875 h 3875"/>
                <a:gd name="T8" fmla="*/ 5562 w 5573"/>
                <a:gd name="T9" fmla="*/ 10 h 3875"/>
                <a:gd name="T10" fmla="*/ 5572 w 5573"/>
                <a:gd name="T11" fmla="*/ 0 h 3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73" h="3875" fill="none" extrusionOk="0">
                  <a:moveTo>
                    <a:pt x="1" y="617"/>
                  </a:moveTo>
                  <a:cubicBezTo>
                    <a:pt x="26" y="643"/>
                    <a:pt x="46" y="668"/>
                    <a:pt x="66" y="698"/>
                  </a:cubicBezTo>
                  <a:cubicBezTo>
                    <a:pt x="899" y="1767"/>
                    <a:pt x="1793" y="2796"/>
                    <a:pt x="2741" y="3770"/>
                  </a:cubicBezTo>
                  <a:cubicBezTo>
                    <a:pt x="2776" y="3805"/>
                    <a:pt x="2812" y="3840"/>
                    <a:pt x="2842" y="3875"/>
                  </a:cubicBezTo>
                  <a:cubicBezTo>
                    <a:pt x="3750" y="2605"/>
                    <a:pt x="4664" y="1280"/>
                    <a:pt x="5562" y="10"/>
                  </a:cubicBezTo>
                  <a:cubicBezTo>
                    <a:pt x="5567" y="5"/>
                    <a:pt x="5572" y="5"/>
                    <a:pt x="5572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8" name="Google Shape;2621;p14">
              <a:extLst>
                <a:ext uri="{FF2B5EF4-FFF2-40B4-BE49-F238E27FC236}">
                  <a16:creationId xmlns:a16="http://schemas.microsoft.com/office/drawing/2014/main" id="{920F8DC9-FF5B-7ABD-082C-6C1C02FC3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5000" y="3746275"/>
              <a:ext cx="15950" cy="38175"/>
            </a:xfrm>
            <a:custGeom>
              <a:avLst/>
              <a:gdLst>
                <a:gd name="T0" fmla="*/ 638 w 638"/>
                <a:gd name="T1" fmla="*/ 1 h 1527"/>
                <a:gd name="T2" fmla="*/ 0 w 638"/>
                <a:gd name="T3" fmla="*/ 1527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38" h="1527" fill="none" extrusionOk="0">
                  <a:moveTo>
                    <a:pt x="638" y="1"/>
                  </a:moveTo>
                  <a:cubicBezTo>
                    <a:pt x="427" y="513"/>
                    <a:pt x="211" y="1020"/>
                    <a:pt x="0" y="152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9" name="Google Shape;2622;p14">
              <a:extLst>
                <a:ext uri="{FF2B5EF4-FFF2-40B4-BE49-F238E27FC236}">
                  <a16:creationId xmlns:a16="http://schemas.microsoft.com/office/drawing/2014/main" id="{907A3C36-A2F9-AE2D-E33C-801F3AAE3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6175" y="3770125"/>
              <a:ext cx="12675" cy="30250"/>
            </a:xfrm>
            <a:custGeom>
              <a:avLst/>
              <a:gdLst>
                <a:gd name="T0" fmla="*/ 507 w 507"/>
                <a:gd name="T1" fmla="*/ 0 h 1210"/>
                <a:gd name="T2" fmla="*/ 0 w 507"/>
                <a:gd name="T3" fmla="*/ 121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7" h="1210" fill="none" extrusionOk="0">
                  <a:moveTo>
                    <a:pt x="507" y="0"/>
                  </a:moveTo>
                  <a:cubicBezTo>
                    <a:pt x="381" y="422"/>
                    <a:pt x="211" y="824"/>
                    <a:pt x="0" y="121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0" name="Google Shape;2623;p14">
              <a:extLst>
                <a:ext uri="{FF2B5EF4-FFF2-40B4-BE49-F238E27FC236}">
                  <a16:creationId xmlns:a16="http://schemas.microsoft.com/office/drawing/2014/main" id="{1E2F12C0-A2B2-4A07-BFD3-81858898E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0600" y="3903250"/>
              <a:ext cx="69275" cy="83100"/>
            </a:xfrm>
            <a:custGeom>
              <a:avLst/>
              <a:gdLst>
                <a:gd name="T0" fmla="*/ 0 w 2771"/>
                <a:gd name="T1" fmla="*/ 1 h 3324"/>
                <a:gd name="T2" fmla="*/ 2741 w 2771"/>
                <a:gd name="T3" fmla="*/ 3288 h 3324"/>
                <a:gd name="T4" fmla="*/ 2771 w 2771"/>
                <a:gd name="T5" fmla="*/ 3324 h 3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71" h="3324" fill="none" extrusionOk="0">
                  <a:moveTo>
                    <a:pt x="0" y="1"/>
                  </a:moveTo>
                  <a:cubicBezTo>
                    <a:pt x="869" y="1130"/>
                    <a:pt x="1782" y="2229"/>
                    <a:pt x="2741" y="3288"/>
                  </a:cubicBezTo>
                  <a:cubicBezTo>
                    <a:pt x="2746" y="3298"/>
                    <a:pt x="2756" y="3314"/>
                    <a:pt x="2771" y="332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1" name="Google Shape;2624;p14">
              <a:extLst>
                <a:ext uri="{FF2B5EF4-FFF2-40B4-BE49-F238E27FC236}">
                  <a16:creationId xmlns:a16="http://schemas.microsoft.com/office/drawing/2014/main" id="{394B739B-7DA9-AF67-F589-ECA3CA0DF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2875" y="3646275"/>
              <a:ext cx="13200" cy="49200"/>
            </a:xfrm>
            <a:custGeom>
              <a:avLst/>
              <a:gdLst>
                <a:gd name="T0" fmla="*/ 1 w 528"/>
                <a:gd name="T1" fmla="*/ 0 h 1968"/>
                <a:gd name="T2" fmla="*/ 11 w 528"/>
                <a:gd name="T3" fmla="*/ 66 h 1968"/>
                <a:gd name="T4" fmla="*/ 528 w 528"/>
                <a:gd name="T5" fmla="*/ 1968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8" h="1968" fill="none" extrusionOk="0">
                  <a:moveTo>
                    <a:pt x="1" y="0"/>
                  </a:moveTo>
                  <a:cubicBezTo>
                    <a:pt x="1" y="20"/>
                    <a:pt x="6" y="45"/>
                    <a:pt x="11" y="66"/>
                  </a:cubicBezTo>
                  <a:cubicBezTo>
                    <a:pt x="71" y="723"/>
                    <a:pt x="252" y="1366"/>
                    <a:pt x="528" y="196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2" name="Google Shape;2625;p14">
              <a:extLst>
                <a:ext uri="{FF2B5EF4-FFF2-40B4-BE49-F238E27FC236}">
                  <a16:creationId xmlns:a16="http://schemas.microsoft.com/office/drawing/2014/main" id="{031867AA-DEE3-ED51-193B-1AD7E9E4D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325" y="3630325"/>
              <a:ext cx="15600" cy="43200"/>
            </a:xfrm>
            <a:custGeom>
              <a:avLst/>
              <a:gdLst>
                <a:gd name="T0" fmla="*/ 1 w 624"/>
                <a:gd name="T1" fmla="*/ 1 h 1728"/>
                <a:gd name="T2" fmla="*/ 16 w 624"/>
                <a:gd name="T3" fmla="*/ 46 h 1728"/>
                <a:gd name="T4" fmla="*/ 618 w 624"/>
                <a:gd name="T5" fmla="*/ 1712 h 1728"/>
                <a:gd name="T6" fmla="*/ 623 w 624"/>
                <a:gd name="T7" fmla="*/ 1727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4" h="1728" fill="none" extrusionOk="0">
                  <a:moveTo>
                    <a:pt x="1" y="1"/>
                  </a:moveTo>
                  <a:cubicBezTo>
                    <a:pt x="6" y="16"/>
                    <a:pt x="11" y="31"/>
                    <a:pt x="16" y="46"/>
                  </a:cubicBezTo>
                  <a:cubicBezTo>
                    <a:pt x="156" y="618"/>
                    <a:pt x="362" y="1180"/>
                    <a:pt x="618" y="1712"/>
                  </a:cubicBezTo>
                  <a:cubicBezTo>
                    <a:pt x="618" y="1717"/>
                    <a:pt x="623" y="1722"/>
                    <a:pt x="623" y="172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3" name="Google Shape;2626;p14">
              <a:extLst>
                <a:ext uri="{FF2B5EF4-FFF2-40B4-BE49-F238E27FC236}">
                  <a16:creationId xmlns:a16="http://schemas.microsoft.com/office/drawing/2014/main" id="{7236E303-299C-4CBA-A063-244D20B9CB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1675" y="3824075"/>
              <a:ext cx="17950" cy="109825"/>
            </a:xfrm>
            <a:custGeom>
              <a:avLst/>
              <a:gdLst>
                <a:gd name="T0" fmla="*/ 0 w 718"/>
                <a:gd name="T1" fmla="*/ 1 h 4393"/>
                <a:gd name="T2" fmla="*/ 241 w 718"/>
                <a:gd name="T3" fmla="*/ 4393 h 4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4393" fill="none" extrusionOk="0">
                  <a:moveTo>
                    <a:pt x="0" y="1"/>
                  </a:moveTo>
                  <a:cubicBezTo>
                    <a:pt x="206" y="1471"/>
                    <a:pt x="718" y="2992"/>
                    <a:pt x="241" y="439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4" name="Google Shape;2627;p14">
              <a:extLst>
                <a:ext uri="{FF2B5EF4-FFF2-40B4-BE49-F238E27FC236}">
                  <a16:creationId xmlns:a16="http://schemas.microsoft.com/office/drawing/2014/main" id="{91C3C368-9AEB-7BF3-B2F6-609E391DF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275" y="3605750"/>
              <a:ext cx="108700" cy="78950"/>
            </a:xfrm>
            <a:custGeom>
              <a:avLst/>
              <a:gdLst>
                <a:gd name="T0" fmla="*/ 1 w 4348"/>
                <a:gd name="T1" fmla="*/ 0 h 3158"/>
                <a:gd name="T2" fmla="*/ 11 w 4348"/>
                <a:gd name="T3" fmla="*/ 15 h 3158"/>
                <a:gd name="T4" fmla="*/ 1793 w 4348"/>
                <a:gd name="T5" fmla="*/ 3092 h 3158"/>
                <a:gd name="T6" fmla="*/ 1833 w 4348"/>
                <a:gd name="T7" fmla="*/ 3157 h 3158"/>
                <a:gd name="T8" fmla="*/ 3429 w 4348"/>
                <a:gd name="T9" fmla="*/ 1581 h 3158"/>
                <a:gd name="T10" fmla="*/ 4348 w 4348"/>
                <a:gd name="T11" fmla="*/ 622 h 3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48" h="3158" fill="none" extrusionOk="0">
                  <a:moveTo>
                    <a:pt x="1" y="0"/>
                  </a:moveTo>
                  <a:cubicBezTo>
                    <a:pt x="6" y="5"/>
                    <a:pt x="6" y="10"/>
                    <a:pt x="11" y="15"/>
                  </a:cubicBezTo>
                  <a:cubicBezTo>
                    <a:pt x="568" y="1059"/>
                    <a:pt x="1160" y="2088"/>
                    <a:pt x="1793" y="3092"/>
                  </a:cubicBezTo>
                  <a:cubicBezTo>
                    <a:pt x="1808" y="3112"/>
                    <a:pt x="1823" y="3137"/>
                    <a:pt x="1833" y="3157"/>
                  </a:cubicBezTo>
                  <a:cubicBezTo>
                    <a:pt x="2375" y="2640"/>
                    <a:pt x="2907" y="2113"/>
                    <a:pt x="3429" y="1581"/>
                  </a:cubicBezTo>
                  <a:cubicBezTo>
                    <a:pt x="3740" y="1265"/>
                    <a:pt x="4046" y="949"/>
                    <a:pt x="4348" y="62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5" name="Google Shape;2628;p14">
              <a:extLst>
                <a:ext uri="{FF2B5EF4-FFF2-40B4-BE49-F238E27FC236}">
                  <a16:creationId xmlns:a16="http://schemas.microsoft.com/office/drawing/2014/main" id="{BA54F460-52EA-95DD-D85F-5FAD2A0EF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8600" y="3569225"/>
              <a:ext cx="92625" cy="57375"/>
            </a:xfrm>
            <a:custGeom>
              <a:avLst/>
              <a:gdLst>
                <a:gd name="T0" fmla="*/ 1 w 3705"/>
                <a:gd name="T1" fmla="*/ 0 h 2295"/>
                <a:gd name="T2" fmla="*/ 1391 w 3705"/>
                <a:gd name="T3" fmla="*/ 2204 h 2295"/>
                <a:gd name="T4" fmla="*/ 1456 w 3705"/>
                <a:gd name="T5" fmla="*/ 2294 h 2295"/>
                <a:gd name="T6" fmla="*/ 2756 w 3705"/>
                <a:gd name="T7" fmla="*/ 1095 h 2295"/>
                <a:gd name="T8" fmla="*/ 3705 w 3705"/>
                <a:gd name="T9" fmla="*/ 171 h 2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5" h="2295" fill="none" extrusionOk="0">
                  <a:moveTo>
                    <a:pt x="1" y="0"/>
                  </a:moveTo>
                  <a:cubicBezTo>
                    <a:pt x="402" y="773"/>
                    <a:pt x="864" y="1511"/>
                    <a:pt x="1391" y="2204"/>
                  </a:cubicBezTo>
                  <a:cubicBezTo>
                    <a:pt x="1411" y="2239"/>
                    <a:pt x="1431" y="2264"/>
                    <a:pt x="1456" y="2294"/>
                  </a:cubicBezTo>
                  <a:cubicBezTo>
                    <a:pt x="1893" y="1908"/>
                    <a:pt x="2330" y="1506"/>
                    <a:pt x="2756" y="1095"/>
                  </a:cubicBezTo>
                  <a:cubicBezTo>
                    <a:pt x="3078" y="783"/>
                    <a:pt x="3399" y="477"/>
                    <a:pt x="3705" y="17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6" name="Google Shape;2629;p14">
              <a:extLst>
                <a:ext uri="{FF2B5EF4-FFF2-40B4-BE49-F238E27FC236}">
                  <a16:creationId xmlns:a16="http://schemas.microsoft.com/office/drawing/2014/main" id="{1E621842-1CA9-CEC5-07AF-A388526A3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5100" y="3433325"/>
              <a:ext cx="29150" cy="278100"/>
            </a:xfrm>
            <a:custGeom>
              <a:avLst/>
              <a:gdLst>
                <a:gd name="T0" fmla="*/ 1075 w 1166"/>
                <a:gd name="T1" fmla="*/ 1 h 11124"/>
                <a:gd name="T2" fmla="*/ 919 w 1166"/>
                <a:gd name="T3" fmla="*/ 1552 h 11124"/>
                <a:gd name="T4" fmla="*/ 573 w 1166"/>
                <a:gd name="T5" fmla="*/ 3574 h 11124"/>
                <a:gd name="T6" fmla="*/ 96 w 1166"/>
                <a:gd name="T7" fmla="*/ 6531 h 11124"/>
                <a:gd name="T8" fmla="*/ 16 w 1166"/>
                <a:gd name="T9" fmla="*/ 7545 h 11124"/>
                <a:gd name="T10" fmla="*/ 36 w 1166"/>
                <a:gd name="T11" fmla="*/ 8478 h 11124"/>
                <a:gd name="T12" fmla="*/ 1090 w 1166"/>
                <a:gd name="T13" fmla="*/ 11123 h 1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6" h="11124" fill="none" extrusionOk="0">
                  <a:moveTo>
                    <a:pt x="1075" y="1"/>
                  </a:moveTo>
                  <a:cubicBezTo>
                    <a:pt x="1165" y="553"/>
                    <a:pt x="1000" y="1009"/>
                    <a:pt x="919" y="1552"/>
                  </a:cubicBezTo>
                  <a:cubicBezTo>
                    <a:pt x="824" y="2229"/>
                    <a:pt x="699" y="2902"/>
                    <a:pt x="573" y="3574"/>
                  </a:cubicBezTo>
                  <a:cubicBezTo>
                    <a:pt x="392" y="4558"/>
                    <a:pt x="207" y="5542"/>
                    <a:pt x="96" y="6531"/>
                  </a:cubicBezTo>
                  <a:cubicBezTo>
                    <a:pt x="61" y="6867"/>
                    <a:pt x="36" y="7208"/>
                    <a:pt x="16" y="7545"/>
                  </a:cubicBezTo>
                  <a:cubicBezTo>
                    <a:pt x="1" y="7851"/>
                    <a:pt x="11" y="8167"/>
                    <a:pt x="36" y="8478"/>
                  </a:cubicBezTo>
                  <a:cubicBezTo>
                    <a:pt x="126" y="9452"/>
                    <a:pt x="443" y="10401"/>
                    <a:pt x="1090" y="111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9" name="Google Shape;2630;p14">
              <a:extLst>
                <a:ext uri="{FF2B5EF4-FFF2-40B4-BE49-F238E27FC236}">
                  <a16:creationId xmlns:a16="http://schemas.microsoft.com/office/drawing/2014/main" id="{3ADCF280-4675-5F7E-C767-F7F091170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4000" y="3758325"/>
              <a:ext cx="130525" cy="86350"/>
            </a:xfrm>
            <a:custGeom>
              <a:avLst/>
              <a:gdLst>
                <a:gd name="T0" fmla="*/ 0 w 5221"/>
                <a:gd name="T1" fmla="*/ 1647 h 3454"/>
                <a:gd name="T2" fmla="*/ 31 w 5221"/>
                <a:gd name="T3" fmla="*/ 1667 h 3454"/>
                <a:gd name="T4" fmla="*/ 2580 w 5221"/>
                <a:gd name="T5" fmla="*/ 3434 h 3454"/>
                <a:gd name="T6" fmla="*/ 2580 w 5221"/>
                <a:gd name="T7" fmla="*/ 3434 h 3454"/>
                <a:gd name="T8" fmla="*/ 2616 w 5221"/>
                <a:gd name="T9" fmla="*/ 3454 h 3454"/>
                <a:gd name="T10" fmla="*/ 5206 w 5221"/>
                <a:gd name="T11" fmla="*/ 16 h 3454"/>
                <a:gd name="T12" fmla="*/ 5221 w 5221"/>
                <a:gd name="T13" fmla="*/ 1 h 3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21" h="3454" fill="none" extrusionOk="0">
                  <a:moveTo>
                    <a:pt x="0" y="1647"/>
                  </a:moveTo>
                  <a:cubicBezTo>
                    <a:pt x="11" y="1657"/>
                    <a:pt x="16" y="1662"/>
                    <a:pt x="31" y="1667"/>
                  </a:cubicBezTo>
                  <a:cubicBezTo>
                    <a:pt x="879" y="2254"/>
                    <a:pt x="1732" y="2846"/>
                    <a:pt x="2580" y="3434"/>
                  </a:cubicBezTo>
                  <a:cubicBezTo>
                    <a:pt x="2595" y="3439"/>
                    <a:pt x="2606" y="3449"/>
                    <a:pt x="2616" y="3454"/>
                  </a:cubicBezTo>
                  <a:cubicBezTo>
                    <a:pt x="3429" y="2299"/>
                    <a:pt x="4317" y="1120"/>
                    <a:pt x="5206" y="16"/>
                  </a:cubicBezTo>
                  <a:cubicBezTo>
                    <a:pt x="5211" y="11"/>
                    <a:pt x="5216" y="6"/>
                    <a:pt x="5221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0" name="Google Shape;2631;p14">
              <a:extLst>
                <a:ext uri="{FF2B5EF4-FFF2-40B4-BE49-F238E27FC236}">
                  <a16:creationId xmlns:a16="http://schemas.microsoft.com/office/drawing/2014/main" id="{59C5CC07-9102-E16E-FC0F-36327371C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800" y="3914425"/>
              <a:ext cx="123375" cy="66275"/>
            </a:xfrm>
            <a:custGeom>
              <a:avLst/>
              <a:gdLst>
                <a:gd name="T0" fmla="*/ 1 w 4935"/>
                <a:gd name="T1" fmla="*/ 1085 h 2651"/>
                <a:gd name="T2" fmla="*/ 101 w 4935"/>
                <a:gd name="T3" fmla="*/ 1135 h 2651"/>
                <a:gd name="T4" fmla="*/ 1351 w 4935"/>
                <a:gd name="T5" fmla="*/ 1928 h 2651"/>
                <a:gd name="T6" fmla="*/ 2837 w 4935"/>
                <a:gd name="T7" fmla="*/ 2565 h 2651"/>
                <a:gd name="T8" fmla="*/ 3073 w 4935"/>
                <a:gd name="T9" fmla="*/ 2651 h 2651"/>
                <a:gd name="T10" fmla="*/ 4935 w 4935"/>
                <a:gd name="T11" fmla="*/ 1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35" h="2651" fill="none" extrusionOk="0">
                  <a:moveTo>
                    <a:pt x="1" y="1085"/>
                  </a:moveTo>
                  <a:cubicBezTo>
                    <a:pt x="36" y="1100"/>
                    <a:pt x="66" y="1120"/>
                    <a:pt x="101" y="1135"/>
                  </a:cubicBezTo>
                  <a:cubicBezTo>
                    <a:pt x="533" y="1356"/>
                    <a:pt x="904" y="1707"/>
                    <a:pt x="1351" y="1928"/>
                  </a:cubicBezTo>
                  <a:cubicBezTo>
                    <a:pt x="1833" y="2164"/>
                    <a:pt x="2330" y="2380"/>
                    <a:pt x="2837" y="2565"/>
                  </a:cubicBezTo>
                  <a:cubicBezTo>
                    <a:pt x="2917" y="2595"/>
                    <a:pt x="2997" y="2626"/>
                    <a:pt x="3073" y="2651"/>
                  </a:cubicBezTo>
                  <a:cubicBezTo>
                    <a:pt x="3665" y="1762"/>
                    <a:pt x="4277" y="839"/>
                    <a:pt x="493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1" name="Google Shape;2632;p14">
              <a:extLst>
                <a:ext uri="{FF2B5EF4-FFF2-40B4-BE49-F238E27FC236}">
                  <a16:creationId xmlns:a16="http://schemas.microsoft.com/office/drawing/2014/main" id="{024107D1-DEBC-6714-69EF-22115B983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375" y="3719300"/>
              <a:ext cx="69925" cy="48975"/>
            </a:xfrm>
            <a:custGeom>
              <a:avLst/>
              <a:gdLst>
                <a:gd name="T0" fmla="*/ 1 w 2797"/>
                <a:gd name="T1" fmla="*/ 1958 h 1959"/>
                <a:gd name="T2" fmla="*/ 156 w 2797"/>
                <a:gd name="T3" fmla="*/ 1923 h 1959"/>
                <a:gd name="T4" fmla="*/ 1145 w 2797"/>
                <a:gd name="T5" fmla="*/ 1712 h 1959"/>
                <a:gd name="T6" fmla="*/ 2797 w 2797"/>
                <a:gd name="T7" fmla="*/ 1361 h 1959"/>
                <a:gd name="T8" fmla="*/ 2791 w 2797"/>
                <a:gd name="T9" fmla="*/ 1356 h 1959"/>
                <a:gd name="T10" fmla="*/ 2320 w 2797"/>
                <a:gd name="T11" fmla="*/ 1 h 1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97" h="1959" fill="none" extrusionOk="0">
                  <a:moveTo>
                    <a:pt x="1" y="1958"/>
                  </a:moveTo>
                  <a:cubicBezTo>
                    <a:pt x="51" y="1948"/>
                    <a:pt x="106" y="1933"/>
                    <a:pt x="156" y="1923"/>
                  </a:cubicBezTo>
                  <a:cubicBezTo>
                    <a:pt x="488" y="1853"/>
                    <a:pt x="819" y="1782"/>
                    <a:pt x="1145" y="1712"/>
                  </a:cubicBezTo>
                  <a:cubicBezTo>
                    <a:pt x="1697" y="1597"/>
                    <a:pt x="2244" y="1476"/>
                    <a:pt x="2797" y="1361"/>
                  </a:cubicBezTo>
                  <a:cubicBezTo>
                    <a:pt x="2797" y="1361"/>
                    <a:pt x="2791" y="1361"/>
                    <a:pt x="2791" y="1356"/>
                  </a:cubicBezTo>
                  <a:cubicBezTo>
                    <a:pt x="2616" y="914"/>
                    <a:pt x="2500" y="447"/>
                    <a:pt x="2320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2" name="Google Shape;2633;p14">
              <a:extLst>
                <a:ext uri="{FF2B5EF4-FFF2-40B4-BE49-F238E27FC236}">
                  <a16:creationId xmlns:a16="http://schemas.microsoft.com/office/drawing/2014/main" id="{D5B94D6F-D42E-BF9C-0D44-DEE79DBA12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125" y="3757450"/>
              <a:ext cx="49100" cy="74925"/>
            </a:xfrm>
            <a:custGeom>
              <a:avLst/>
              <a:gdLst>
                <a:gd name="T0" fmla="*/ 1 w 1964"/>
                <a:gd name="T1" fmla="*/ 2997 h 2997"/>
                <a:gd name="T2" fmla="*/ 36 w 1964"/>
                <a:gd name="T3" fmla="*/ 2987 h 2997"/>
                <a:gd name="T4" fmla="*/ 1853 w 1964"/>
                <a:gd name="T5" fmla="*/ 2510 h 2997"/>
                <a:gd name="T6" fmla="*/ 1883 w 1964"/>
                <a:gd name="T7" fmla="*/ 2500 h 2997"/>
                <a:gd name="T8" fmla="*/ 1933 w 1964"/>
                <a:gd name="T9" fmla="*/ 0 h 2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4" h="2997" fill="none" extrusionOk="0">
                  <a:moveTo>
                    <a:pt x="1" y="2997"/>
                  </a:moveTo>
                  <a:cubicBezTo>
                    <a:pt x="11" y="2992"/>
                    <a:pt x="26" y="2987"/>
                    <a:pt x="36" y="2987"/>
                  </a:cubicBezTo>
                  <a:cubicBezTo>
                    <a:pt x="633" y="2796"/>
                    <a:pt x="1241" y="2641"/>
                    <a:pt x="1853" y="2510"/>
                  </a:cubicBezTo>
                  <a:cubicBezTo>
                    <a:pt x="1863" y="2505"/>
                    <a:pt x="1873" y="2505"/>
                    <a:pt x="1883" y="2500"/>
                  </a:cubicBezTo>
                  <a:cubicBezTo>
                    <a:pt x="1933" y="1672"/>
                    <a:pt x="1964" y="834"/>
                    <a:pt x="1933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3" name="Google Shape;2634;p14">
              <a:extLst>
                <a:ext uri="{FF2B5EF4-FFF2-40B4-BE49-F238E27FC236}">
                  <a16:creationId xmlns:a16="http://schemas.microsoft.com/office/drawing/2014/main" id="{F691566A-5807-FFB2-3DBA-84FA94EE1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025" y="3739875"/>
              <a:ext cx="95525" cy="59875"/>
            </a:xfrm>
            <a:custGeom>
              <a:avLst/>
              <a:gdLst>
                <a:gd name="T0" fmla="*/ 0 w 3821"/>
                <a:gd name="T1" fmla="*/ 1 h 2395"/>
                <a:gd name="T2" fmla="*/ 999 w 3821"/>
                <a:gd name="T3" fmla="*/ 889 h 2395"/>
                <a:gd name="T4" fmla="*/ 1862 w 3821"/>
                <a:gd name="T5" fmla="*/ 1266 h 2395"/>
                <a:gd name="T6" fmla="*/ 3820 w 3821"/>
                <a:gd name="T7" fmla="*/ 2395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1" h="2395" fill="none" extrusionOk="0">
                  <a:moveTo>
                    <a:pt x="0" y="1"/>
                  </a:moveTo>
                  <a:cubicBezTo>
                    <a:pt x="236" y="392"/>
                    <a:pt x="598" y="673"/>
                    <a:pt x="999" y="889"/>
                  </a:cubicBezTo>
                  <a:cubicBezTo>
                    <a:pt x="1280" y="1035"/>
                    <a:pt x="1571" y="1155"/>
                    <a:pt x="1862" y="1266"/>
                  </a:cubicBezTo>
                  <a:cubicBezTo>
                    <a:pt x="2580" y="1537"/>
                    <a:pt x="3338" y="1803"/>
                    <a:pt x="3820" y="239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4" name="Google Shape;2635;p14">
              <a:extLst>
                <a:ext uri="{FF2B5EF4-FFF2-40B4-BE49-F238E27FC236}">
                  <a16:creationId xmlns:a16="http://schemas.microsoft.com/office/drawing/2014/main" id="{C34BEBD8-0FDB-69AB-056A-27B55856A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7325" y="3796975"/>
              <a:ext cx="59750" cy="65775"/>
            </a:xfrm>
            <a:custGeom>
              <a:avLst/>
              <a:gdLst>
                <a:gd name="T0" fmla="*/ 0 w 2390"/>
                <a:gd name="T1" fmla="*/ 2631 h 2631"/>
                <a:gd name="T2" fmla="*/ 61 w 2390"/>
                <a:gd name="T3" fmla="*/ 2621 h 2631"/>
                <a:gd name="T4" fmla="*/ 2284 w 2390"/>
                <a:gd name="T5" fmla="*/ 2229 h 2631"/>
                <a:gd name="T6" fmla="*/ 2359 w 2390"/>
                <a:gd name="T7" fmla="*/ 2219 h 2631"/>
                <a:gd name="T8" fmla="*/ 2369 w 2390"/>
                <a:gd name="T9" fmla="*/ 76 h 2631"/>
                <a:gd name="T10" fmla="*/ 2374 w 2390"/>
                <a:gd name="T11" fmla="*/ 0 h 2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0" h="2631" fill="none" extrusionOk="0">
                  <a:moveTo>
                    <a:pt x="0" y="2631"/>
                  </a:moveTo>
                  <a:cubicBezTo>
                    <a:pt x="20" y="2626"/>
                    <a:pt x="40" y="2621"/>
                    <a:pt x="61" y="2621"/>
                  </a:cubicBezTo>
                  <a:cubicBezTo>
                    <a:pt x="793" y="2450"/>
                    <a:pt x="1536" y="2324"/>
                    <a:pt x="2284" y="2229"/>
                  </a:cubicBezTo>
                  <a:cubicBezTo>
                    <a:pt x="2309" y="2224"/>
                    <a:pt x="2334" y="2224"/>
                    <a:pt x="2359" y="2219"/>
                  </a:cubicBezTo>
                  <a:cubicBezTo>
                    <a:pt x="2389" y="1516"/>
                    <a:pt x="2349" y="778"/>
                    <a:pt x="2369" y="76"/>
                  </a:cubicBezTo>
                  <a:cubicBezTo>
                    <a:pt x="2369" y="51"/>
                    <a:pt x="2374" y="26"/>
                    <a:pt x="2374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5" name="Google Shape;2636;p14">
              <a:extLst>
                <a:ext uri="{FF2B5EF4-FFF2-40B4-BE49-F238E27FC236}">
                  <a16:creationId xmlns:a16="http://schemas.microsoft.com/office/drawing/2014/main" id="{D5E27BC8-C6D7-98A0-F90E-F9F5D1D3F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525" y="3960100"/>
              <a:ext cx="76425" cy="58875"/>
            </a:xfrm>
            <a:custGeom>
              <a:avLst/>
              <a:gdLst>
                <a:gd name="T0" fmla="*/ 0 w 3057"/>
                <a:gd name="T1" fmla="*/ 2023 h 2355"/>
                <a:gd name="T2" fmla="*/ 798 w 3057"/>
                <a:gd name="T3" fmla="*/ 2084 h 2355"/>
                <a:gd name="T4" fmla="*/ 3057 w 3057"/>
                <a:gd name="T5" fmla="*/ 2355 h 2355"/>
                <a:gd name="T6" fmla="*/ 3052 w 3057"/>
                <a:gd name="T7" fmla="*/ 2324 h 2355"/>
                <a:gd name="T8" fmla="*/ 2640 w 3057"/>
                <a:gd name="T9" fmla="*/ 31 h 2355"/>
                <a:gd name="T10" fmla="*/ 2635 w 3057"/>
                <a:gd name="T11" fmla="*/ 1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57" h="2355" fill="none" extrusionOk="0">
                  <a:moveTo>
                    <a:pt x="0" y="2023"/>
                  </a:moveTo>
                  <a:cubicBezTo>
                    <a:pt x="266" y="2038"/>
                    <a:pt x="532" y="2058"/>
                    <a:pt x="798" y="2084"/>
                  </a:cubicBezTo>
                  <a:cubicBezTo>
                    <a:pt x="1556" y="2154"/>
                    <a:pt x="2309" y="2249"/>
                    <a:pt x="3057" y="2355"/>
                  </a:cubicBezTo>
                  <a:cubicBezTo>
                    <a:pt x="3057" y="2345"/>
                    <a:pt x="3052" y="2335"/>
                    <a:pt x="3052" y="2324"/>
                  </a:cubicBezTo>
                  <a:cubicBezTo>
                    <a:pt x="2916" y="1557"/>
                    <a:pt x="2781" y="794"/>
                    <a:pt x="2640" y="31"/>
                  </a:cubicBezTo>
                  <a:cubicBezTo>
                    <a:pt x="2640" y="21"/>
                    <a:pt x="2640" y="11"/>
                    <a:pt x="263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6" name="Google Shape;2637;p14">
              <a:extLst>
                <a:ext uri="{FF2B5EF4-FFF2-40B4-BE49-F238E27FC236}">
                  <a16:creationId xmlns:a16="http://schemas.microsoft.com/office/drawing/2014/main" id="{D42416EF-C85B-EDF1-B093-EF5837183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800" y="3980550"/>
              <a:ext cx="51600" cy="80475"/>
            </a:xfrm>
            <a:custGeom>
              <a:avLst/>
              <a:gdLst>
                <a:gd name="T0" fmla="*/ 0 w 2064"/>
                <a:gd name="T1" fmla="*/ 1 h 3219"/>
                <a:gd name="T2" fmla="*/ 422 w 2064"/>
                <a:gd name="T3" fmla="*/ 1266 h 3219"/>
                <a:gd name="T4" fmla="*/ 2063 w 2064"/>
                <a:gd name="T5" fmla="*/ 3218 h 3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64" h="3219" fill="none" extrusionOk="0">
                  <a:moveTo>
                    <a:pt x="0" y="1"/>
                  </a:moveTo>
                  <a:cubicBezTo>
                    <a:pt x="86" y="442"/>
                    <a:pt x="226" y="864"/>
                    <a:pt x="422" y="1266"/>
                  </a:cubicBezTo>
                  <a:cubicBezTo>
                    <a:pt x="799" y="2039"/>
                    <a:pt x="1361" y="2721"/>
                    <a:pt x="2063" y="321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737" name="Google Shape;2638;p14">
            <a:extLst>
              <a:ext uri="{FF2B5EF4-FFF2-40B4-BE49-F238E27FC236}">
                <a16:creationId xmlns:a16="http://schemas.microsoft.com/office/drawing/2014/main" id="{E07565E2-7A54-6F16-7191-69E6D42739CF}"/>
              </a:ext>
            </a:extLst>
          </p:cNvPr>
          <p:cNvGrpSpPr>
            <a:grpSpLocks/>
          </p:cNvGrpSpPr>
          <p:nvPr/>
        </p:nvGrpSpPr>
        <p:grpSpPr bwMode="auto">
          <a:xfrm>
            <a:off x="14406563" y="9310688"/>
            <a:ext cx="3579812" cy="1174750"/>
            <a:chOff x="1656825" y="3872400"/>
            <a:chExt cx="835625" cy="274075"/>
          </a:xfrm>
        </p:grpSpPr>
        <p:sp>
          <p:nvSpPr>
            <p:cNvPr id="2738" name="Google Shape;2639;p14">
              <a:extLst>
                <a:ext uri="{FF2B5EF4-FFF2-40B4-BE49-F238E27FC236}">
                  <a16:creationId xmlns:a16="http://schemas.microsoft.com/office/drawing/2014/main" id="{4FD77DFB-AFA5-3BC9-BB70-F3FBBBFA6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9" name="Google Shape;2640;p14">
              <a:extLst>
                <a:ext uri="{FF2B5EF4-FFF2-40B4-BE49-F238E27FC236}">
                  <a16:creationId xmlns:a16="http://schemas.microsoft.com/office/drawing/2014/main" id="{81354049-D473-E287-C9B3-80F8E1863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0" name="Google Shape;2641;p14">
              <a:extLst>
                <a:ext uri="{FF2B5EF4-FFF2-40B4-BE49-F238E27FC236}">
                  <a16:creationId xmlns:a16="http://schemas.microsoft.com/office/drawing/2014/main" id="{C0A49C0C-338F-23E4-9F4E-A6C1CF053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1" name="Google Shape;2642;p14">
              <a:extLst>
                <a:ext uri="{FF2B5EF4-FFF2-40B4-BE49-F238E27FC236}">
                  <a16:creationId xmlns:a16="http://schemas.microsoft.com/office/drawing/2014/main" id="{FC695261-78B4-5C21-0A23-430916B79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2" name="Google Shape;2643;p14">
              <a:extLst>
                <a:ext uri="{FF2B5EF4-FFF2-40B4-BE49-F238E27FC236}">
                  <a16:creationId xmlns:a16="http://schemas.microsoft.com/office/drawing/2014/main" id="{B3C9AE42-1798-5C20-2343-D6421AF0DE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3" name="Google Shape;2644;p14">
              <a:extLst>
                <a:ext uri="{FF2B5EF4-FFF2-40B4-BE49-F238E27FC236}">
                  <a16:creationId xmlns:a16="http://schemas.microsoft.com/office/drawing/2014/main" id="{B9EF3D1B-ED38-DEC3-CFAD-B6A8A33B2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4" name="Google Shape;2645;p14">
              <a:extLst>
                <a:ext uri="{FF2B5EF4-FFF2-40B4-BE49-F238E27FC236}">
                  <a16:creationId xmlns:a16="http://schemas.microsoft.com/office/drawing/2014/main" id="{C862CCC4-6523-9E1B-AA62-5C3121A24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5" name="Google Shape;2646;p14">
              <a:extLst>
                <a:ext uri="{FF2B5EF4-FFF2-40B4-BE49-F238E27FC236}">
                  <a16:creationId xmlns:a16="http://schemas.microsoft.com/office/drawing/2014/main" id="{331F0630-D042-CFCF-F710-7C3827074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6" name="Google Shape;2647;p14">
              <a:extLst>
                <a:ext uri="{FF2B5EF4-FFF2-40B4-BE49-F238E27FC236}">
                  <a16:creationId xmlns:a16="http://schemas.microsoft.com/office/drawing/2014/main" id="{B4EDF810-044B-D667-79AA-62D493AC6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7" name="Google Shape;2648;p14">
              <a:extLst>
                <a:ext uri="{FF2B5EF4-FFF2-40B4-BE49-F238E27FC236}">
                  <a16:creationId xmlns:a16="http://schemas.microsoft.com/office/drawing/2014/main" id="{2880189C-F398-11EA-BAAB-1FA223708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8" name="Google Shape;2649;p14">
              <a:extLst>
                <a:ext uri="{FF2B5EF4-FFF2-40B4-BE49-F238E27FC236}">
                  <a16:creationId xmlns:a16="http://schemas.microsoft.com/office/drawing/2014/main" id="{5611CD26-F840-4825-118A-28F2FE8F6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9" name="Google Shape;2650;p14">
              <a:extLst>
                <a:ext uri="{FF2B5EF4-FFF2-40B4-BE49-F238E27FC236}">
                  <a16:creationId xmlns:a16="http://schemas.microsoft.com/office/drawing/2014/main" id="{743597F3-8791-CB85-0EF8-612D42BC0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0" name="Google Shape;2651;p14">
              <a:extLst>
                <a:ext uri="{FF2B5EF4-FFF2-40B4-BE49-F238E27FC236}">
                  <a16:creationId xmlns:a16="http://schemas.microsoft.com/office/drawing/2014/main" id="{19C81F60-B9C7-8558-591D-940F98A5F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1" name="Google Shape;2652;p14">
              <a:extLst>
                <a:ext uri="{FF2B5EF4-FFF2-40B4-BE49-F238E27FC236}">
                  <a16:creationId xmlns:a16="http://schemas.microsoft.com/office/drawing/2014/main" id="{66A297B8-B2A9-F3D0-06FF-7572A802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2" name="Google Shape;2653;p14">
              <a:extLst>
                <a:ext uri="{FF2B5EF4-FFF2-40B4-BE49-F238E27FC236}">
                  <a16:creationId xmlns:a16="http://schemas.microsoft.com/office/drawing/2014/main" id="{418903B6-288B-41B4-0D64-AC562ACE6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3" name="Google Shape;2654;p14">
              <a:extLst>
                <a:ext uri="{FF2B5EF4-FFF2-40B4-BE49-F238E27FC236}">
                  <a16:creationId xmlns:a16="http://schemas.microsoft.com/office/drawing/2014/main" id="{6C094671-4C60-98CD-9A44-DC7FB538B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4" name="Google Shape;2655;p14">
              <a:extLst>
                <a:ext uri="{FF2B5EF4-FFF2-40B4-BE49-F238E27FC236}">
                  <a16:creationId xmlns:a16="http://schemas.microsoft.com/office/drawing/2014/main" id="{07C3B20D-8A5D-FF4F-5233-FB324DA20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5" name="Google Shape;2656;p14">
              <a:extLst>
                <a:ext uri="{FF2B5EF4-FFF2-40B4-BE49-F238E27FC236}">
                  <a16:creationId xmlns:a16="http://schemas.microsoft.com/office/drawing/2014/main" id="{B44329C1-EE23-B8B5-814A-8F460CDB8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6" name="Google Shape;2657;p14">
              <a:extLst>
                <a:ext uri="{FF2B5EF4-FFF2-40B4-BE49-F238E27FC236}">
                  <a16:creationId xmlns:a16="http://schemas.microsoft.com/office/drawing/2014/main" id="{96401281-55DA-1CC7-B55B-019FD8286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7" name="Google Shape;2658;p14">
              <a:extLst>
                <a:ext uri="{FF2B5EF4-FFF2-40B4-BE49-F238E27FC236}">
                  <a16:creationId xmlns:a16="http://schemas.microsoft.com/office/drawing/2014/main" id="{7BB44180-FE64-33F5-3418-B7267CDD4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8" name="Google Shape;2659;p14">
              <a:extLst>
                <a:ext uri="{FF2B5EF4-FFF2-40B4-BE49-F238E27FC236}">
                  <a16:creationId xmlns:a16="http://schemas.microsoft.com/office/drawing/2014/main" id="{C3D3F1C0-46F4-447B-DC1D-2765E3715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9" name="Google Shape;2660;p14">
              <a:extLst>
                <a:ext uri="{FF2B5EF4-FFF2-40B4-BE49-F238E27FC236}">
                  <a16:creationId xmlns:a16="http://schemas.microsoft.com/office/drawing/2014/main" id="{68C6B7DA-F69E-EB14-3ED5-D97E0BBC1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0" name="Google Shape;2661;p14">
              <a:extLst>
                <a:ext uri="{FF2B5EF4-FFF2-40B4-BE49-F238E27FC236}">
                  <a16:creationId xmlns:a16="http://schemas.microsoft.com/office/drawing/2014/main" id="{0F988268-FCA8-2D7A-8104-24D31072C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1" name="Google Shape;2662;p14">
              <a:extLst>
                <a:ext uri="{FF2B5EF4-FFF2-40B4-BE49-F238E27FC236}">
                  <a16:creationId xmlns:a16="http://schemas.microsoft.com/office/drawing/2014/main" id="{E33A8F48-EC20-1BC8-B5D4-57A17791B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2" name="Google Shape;2663;p14">
              <a:extLst>
                <a:ext uri="{FF2B5EF4-FFF2-40B4-BE49-F238E27FC236}">
                  <a16:creationId xmlns:a16="http://schemas.microsoft.com/office/drawing/2014/main" id="{AF40F848-E88C-2148-2D61-744516CE6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3" name="Google Shape;2664;p14">
              <a:extLst>
                <a:ext uri="{FF2B5EF4-FFF2-40B4-BE49-F238E27FC236}">
                  <a16:creationId xmlns:a16="http://schemas.microsoft.com/office/drawing/2014/main" id="{B12B99A1-1DF2-8933-F287-84FECA967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764" name="Google Shape;2665;p14">
            <a:extLst>
              <a:ext uri="{FF2B5EF4-FFF2-40B4-BE49-F238E27FC236}">
                <a16:creationId xmlns:a16="http://schemas.microsoft.com/office/drawing/2014/main" id="{3790192A-E37F-1E02-2312-46417F22DC56}"/>
              </a:ext>
            </a:extLst>
          </p:cNvPr>
          <p:cNvGrpSpPr>
            <a:grpSpLocks/>
          </p:cNvGrpSpPr>
          <p:nvPr/>
        </p:nvGrpSpPr>
        <p:grpSpPr bwMode="auto">
          <a:xfrm>
            <a:off x="3578225" y="5286375"/>
            <a:ext cx="2074863" cy="830263"/>
            <a:chOff x="6176600" y="3023250"/>
            <a:chExt cx="444100" cy="177575"/>
          </a:xfrm>
        </p:grpSpPr>
        <p:sp>
          <p:nvSpPr>
            <p:cNvPr id="2765" name="Google Shape;2666;p14">
              <a:extLst>
                <a:ext uri="{FF2B5EF4-FFF2-40B4-BE49-F238E27FC236}">
                  <a16:creationId xmlns:a16="http://schemas.microsoft.com/office/drawing/2014/main" id="{7E5B44D4-D995-EF85-054D-5A851FAF832E}"/>
                </a:ext>
              </a:extLst>
            </p:cNvPr>
            <p:cNvSpPr/>
            <p:nvPr/>
          </p:nvSpPr>
          <p:spPr>
            <a:xfrm>
              <a:off x="6347512" y="3025287"/>
              <a:ext cx="39415" cy="44818"/>
            </a:xfrm>
            <a:custGeom>
              <a:avLst/>
              <a:gdLst/>
              <a:ahLst/>
              <a:cxnLst/>
              <a:rect l="l" t="t" r="r" b="b"/>
              <a:pathLst>
                <a:path w="1577" h="1793" extrusionOk="0">
                  <a:moveTo>
                    <a:pt x="11" y="1"/>
                  </a:moveTo>
                  <a:lnTo>
                    <a:pt x="1" y="66"/>
                  </a:lnTo>
                  <a:cubicBezTo>
                    <a:pt x="126" y="638"/>
                    <a:pt x="242" y="1210"/>
                    <a:pt x="337" y="1783"/>
                  </a:cubicBezTo>
                  <a:lnTo>
                    <a:pt x="342" y="1793"/>
                  </a:lnTo>
                  <a:cubicBezTo>
                    <a:pt x="744" y="1652"/>
                    <a:pt x="1160" y="1537"/>
                    <a:pt x="1577" y="1456"/>
                  </a:cubicBezTo>
                  <a:lnTo>
                    <a:pt x="1577" y="1431"/>
                  </a:lnTo>
                  <a:cubicBezTo>
                    <a:pt x="1537" y="1055"/>
                    <a:pt x="1471" y="678"/>
                    <a:pt x="1381" y="307"/>
                  </a:cubicBezTo>
                  <a:lnTo>
                    <a:pt x="1391" y="277"/>
                  </a:lnTo>
                  <a:cubicBezTo>
                    <a:pt x="939" y="146"/>
                    <a:pt x="478" y="56"/>
                    <a:pt x="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66" name="Google Shape;2667;p14">
              <a:extLst>
                <a:ext uri="{FF2B5EF4-FFF2-40B4-BE49-F238E27FC236}">
                  <a16:creationId xmlns:a16="http://schemas.microsoft.com/office/drawing/2014/main" id="{F6821332-5594-8E7D-BA0E-FCF3E866F7F2}"/>
                </a:ext>
              </a:extLst>
            </p:cNvPr>
            <p:cNvSpPr/>
            <p:nvPr/>
          </p:nvSpPr>
          <p:spPr>
            <a:xfrm>
              <a:off x="6290428" y="3023590"/>
              <a:ext cx="47910" cy="68246"/>
            </a:xfrm>
            <a:custGeom>
              <a:avLst/>
              <a:gdLst/>
              <a:ahLst/>
              <a:cxnLst/>
              <a:rect l="l" t="t" r="r" b="b"/>
              <a:pathLst>
                <a:path w="1909" h="2736" extrusionOk="0">
                  <a:moveTo>
                    <a:pt x="1230" y="0"/>
                  </a:moveTo>
                  <a:cubicBezTo>
                    <a:pt x="817" y="0"/>
                    <a:pt x="406" y="28"/>
                    <a:pt x="1" y="85"/>
                  </a:cubicBezTo>
                  <a:lnTo>
                    <a:pt x="11" y="180"/>
                  </a:lnTo>
                  <a:cubicBezTo>
                    <a:pt x="172" y="1013"/>
                    <a:pt x="332" y="1842"/>
                    <a:pt x="493" y="2670"/>
                  </a:cubicBezTo>
                  <a:lnTo>
                    <a:pt x="523" y="2735"/>
                  </a:lnTo>
                  <a:cubicBezTo>
                    <a:pt x="985" y="2544"/>
                    <a:pt x="1447" y="2334"/>
                    <a:pt x="1908" y="2138"/>
                  </a:cubicBezTo>
                  <a:lnTo>
                    <a:pt x="1908" y="2128"/>
                  </a:lnTo>
                  <a:cubicBezTo>
                    <a:pt x="1758" y="1420"/>
                    <a:pt x="1627" y="712"/>
                    <a:pt x="1512" y="5"/>
                  </a:cubicBezTo>
                  <a:cubicBezTo>
                    <a:pt x="1418" y="2"/>
                    <a:pt x="1324" y="0"/>
                    <a:pt x="1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67" name="Google Shape;2668;p14">
              <a:extLst>
                <a:ext uri="{FF2B5EF4-FFF2-40B4-BE49-F238E27FC236}">
                  <a16:creationId xmlns:a16="http://schemas.microsoft.com/office/drawing/2014/main" id="{D8DAFC04-70F9-E69A-F400-AC4C257A809D}"/>
                </a:ext>
              </a:extLst>
            </p:cNvPr>
            <p:cNvSpPr/>
            <p:nvPr/>
          </p:nvSpPr>
          <p:spPr>
            <a:xfrm>
              <a:off x="6328144" y="3023590"/>
              <a:ext cx="27862" cy="53306"/>
            </a:xfrm>
            <a:custGeom>
              <a:avLst/>
              <a:gdLst/>
              <a:ahLst/>
              <a:cxnLst/>
              <a:rect l="l" t="t" r="r" b="b"/>
              <a:pathLst>
                <a:path w="1106" h="2134" extrusionOk="0">
                  <a:moveTo>
                    <a:pt x="1" y="1"/>
                  </a:moveTo>
                  <a:lnTo>
                    <a:pt x="1" y="1"/>
                  </a:lnTo>
                  <a:cubicBezTo>
                    <a:pt x="116" y="708"/>
                    <a:pt x="247" y="1416"/>
                    <a:pt x="397" y="2124"/>
                  </a:cubicBezTo>
                  <a:lnTo>
                    <a:pt x="397" y="2134"/>
                  </a:lnTo>
                  <a:cubicBezTo>
                    <a:pt x="633" y="2033"/>
                    <a:pt x="864" y="1938"/>
                    <a:pt x="1100" y="1858"/>
                  </a:cubicBezTo>
                  <a:cubicBezTo>
                    <a:pt x="1105" y="1858"/>
                    <a:pt x="1105" y="1858"/>
                    <a:pt x="1105" y="1853"/>
                  </a:cubicBezTo>
                  <a:lnTo>
                    <a:pt x="1100" y="1843"/>
                  </a:lnTo>
                  <a:cubicBezTo>
                    <a:pt x="1005" y="1270"/>
                    <a:pt x="889" y="698"/>
                    <a:pt x="764" y="126"/>
                  </a:cubicBezTo>
                  <a:lnTo>
                    <a:pt x="774" y="61"/>
                  </a:lnTo>
                  <a:cubicBezTo>
                    <a:pt x="518" y="26"/>
                    <a:pt x="257" y="1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68" name="Google Shape;2669;p14">
              <a:extLst>
                <a:ext uri="{FF2B5EF4-FFF2-40B4-BE49-F238E27FC236}">
                  <a16:creationId xmlns:a16="http://schemas.microsoft.com/office/drawing/2014/main" id="{62144E17-9B8C-0BD2-58C7-C5A2B0C712CD}"/>
                </a:ext>
              </a:extLst>
            </p:cNvPr>
            <p:cNvSpPr/>
            <p:nvPr/>
          </p:nvSpPr>
          <p:spPr>
            <a:xfrm>
              <a:off x="6265624" y="3025627"/>
              <a:ext cx="38056" cy="76734"/>
            </a:xfrm>
            <a:custGeom>
              <a:avLst/>
              <a:gdLst/>
              <a:ahLst/>
              <a:cxnLst/>
              <a:rect l="l" t="t" r="r" b="b"/>
              <a:pathLst>
                <a:path w="1521" h="3068" extrusionOk="0">
                  <a:moveTo>
                    <a:pt x="999" y="1"/>
                  </a:moveTo>
                  <a:cubicBezTo>
                    <a:pt x="688" y="41"/>
                    <a:pt x="387" y="101"/>
                    <a:pt x="85" y="177"/>
                  </a:cubicBezTo>
                  <a:cubicBezTo>
                    <a:pt x="0" y="1125"/>
                    <a:pt x="101" y="2134"/>
                    <a:pt x="276" y="3068"/>
                  </a:cubicBezTo>
                  <a:cubicBezTo>
                    <a:pt x="698" y="2967"/>
                    <a:pt x="1114" y="2817"/>
                    <a:pt x="1521" y="2651"/>
                  </a:cubicBezTo>
                  <a:lnTo>
                    <a:pt x="1491" y="2586"/>
                  </a:lnTo>
                  <a:cubicBezTo>
                    <a:pt x="1330" y="1758"/>
                    <a:pt x="1170" y="929"/>
                    <a:pt x="1009" y="96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69" name="Google Shape;2670;p14">
              <a:extLst>
                <a:ext uri="{FF2B5EF4-FFF2-40B4-BE49-F238E27FC236}">
                  <a16:creationId xmlns:a16="http://schemas.microsoft.com/office/drawing/2014/main" id="{20A31B88-0B67-A3D4-35A4-80B20692E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5400" y="3058375"/>
              <a:ext cx="185725" cy="141325"/>
            </a:xfrm>
            <a:custGeom>
              <a:avLst/>
              <a:gdLst>
                <a:gd name="T0" fmla="*/ 1727 w 7429"/>
                <a:gd name="T1" fmla="*/ 1 h 5653"/>
                <a:gd name="T2" fmla="*/ 1034 w 7429"/>
                <a:gd name="T3" fmla="*/ 628 h 5653"/>
                <a:gd name="T4" fmla="*/ 1406 w 7429"/>
                <a:gd name="T5" fmla="*/ 5653 h 5653"/>
                <a:gd name="T6" fmla="*/ 3233 w 7429"/>
                <a:gd name="T7" fmla="*/ 5336 h 5653"/>
                <a:gd name="T8" fmla="*/ 7429 w 7429"/>
                <a:gd name="T9" fmla="*/ 3504 h 5653"/>
                <a:gd name="T10" fmla="*/ 7429 w 7429"/>
                <a:gd name="T11" fmla="*/ 3504 h 5653"/>
                <a:gd name="T12" fmla="*/ 6362 w 7429"/>
                <a:gd name="T13" fmla="*/ 3573 h 5653"/>
                <a:gd name="T14" fmla="*/ 5085 w 7429"/>
                <a:gd name="T15" fmla="*/ 3474 h 5653"/>
                <a:gd name="T16" fmla="*/ 4653 w 7429"/>
                <a:gd name="T17" fmla="*/ 3374 h 5653"/>
                <a:gd name="T18" fmla="*/ 4191 w 7429"/>
                <a:gd name="T19" fmla="*/ 3710 h 5653"/>
                <a:gd name="T20" fmla="*/ 4080 w 7429"/>
                <a:gd name="T21" fmla="*/ 3720 h 5653"/>
                <a:gd name="T22" fmla="*/ 3438 w 7429"/>
                <a:gd name="T23" fmla="*/ 3178 h 5653"/>
                <a:gd name="T24" fmla="*/ 3579 w 7429"/>
                <a:gd name="T25" fmla="*/ 2646 h 5653"/>
                <a:gd name="T26" fmla="*/ 3172 w 7429"/>
                <a:gd name="T27" fmla="*/ 2280 h 5653"/>
                <a:gd name="T28" fmla="*/ 4262 w 7429"/>
                <a:gd name="T29" fmla="*/ 1100 h 5653"/>
                <a:gd name="T30" fmla="*/ 4578 w 7429"/>
                <a:gd name="T31" fmla="*/ 799 h 5653"/>
                <a:gd name="T32" fmla="*/ 3875 w 7429"/>
                <a:gd name="T33" fmla="*/ 453 h 5653"/>
                <a:gd name="T34" fmla="*/ 1913 w 7429"/>
                <a:gd name="T35" fmla="*/ 21 h 5653"/>
                <a:gd name="T36" fmla="*/ 1727 w 7429"/>
                <a:gd name="T37" fmla="*/ 1 h 5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29" h="5653" extrusionOk="0">
                  <a:moveTo>
                    <a:pt x="1727" y="1"/>
                  </a:moveTo>
                  <a:cubicBezTo>
                    <a:pt x="1431" y="116"/>
                    <a:pt x="1210" y="367"/>
                    <a:pt x="1034" y="628"/>
                  </a:cubicBezTo>
                  <a:cubicBezTo>
                    <a:pt x="0" y="2149"/>
                    <a:pt x="146" y="4277"/>
                    <a:pt x="1406" y="5653"/>
                  </a:cubicBezTo>
                  <a:cubicBezTo>
                    <a:pt x="2023" y="5607"/>
                    <a:pt x="2635" y="5502"/>
                    <a:pt x="3233" y="5336"/>
                  </a:cubicBezTo>
                  <a:cubicBezTo>
                    <a:pt x="4759" y="4910"/>
                    <a:pt x="5893" y="3821"/>
                    <a:pt x="7429" y="3504"/>
                  </a:cubicBezTo>
                  <a:cubicBezTo>
                    <a:pt x="7075" y="3550"/>
                    <a:pt x="6718" y="3573"/>
                    <a:pt x="6362" y="3573"/>
                  </a:cubicBezTo>
                  <a:cubicBezTo>
                    <a:pt x="5934" y="3573"/>
                    <a:pt x="5506" y="3540"/>
                    <a:pt x="5085" y="3474"/>
                  </a:cubicBezTo>
                  <a:cubicBezTo>
                    <a:pt x="4939" y="3449"/>
                    <a:pt x="4794" y="3424"/>
                    <a:pt x="4653" y="3374"/>
                  </a:cubicBezTo>
                  <a:cubicBezTo>
                    <a:pt x="4563" y="3545"/>
                    <a:pt x="4397" y="3675"/>
                    <a:pt x="4191" y="3710"/>
                  </a:cubicBezTo>
                  <a:cubicBezTo>
                    <a:pt x="4154" y="3716"/>
                    <a:pt x="4117" y="3720"/>
                    <a:pt x="4080" y="3720"/>
                  </a:cubicBezTo>
                  <a:cubicBezTo>
                    <a:pt x="3767" y="3720"/>
                    <a:pt x="3492" y="3497"/>
                    <a:pt x="3438" y="3178"/>
                  </a:cubicBezTo>
                  <a:cubicBezTo>
                    <a:pt x="3403" y="2982"/>
                    <a:pt x="3464" y="2792"/>
                    <a:pt x="3579" y="2646"/>
                  </a:cubicBezTo>
                  <a:lnTo>
                    <a:pt x="3172" y="2280"/>
                  </a:lnTo>
                  <a:cubicBezTo>
                    <a:pt x="3182" y="1687"/>
                    <a:pt x="3619" y="1150"/>
                    <a:pt x="4262" y="1100"/>
                  </a:cubicBezTo>
                  <a:lnTo>
                    <a:pt x="4578" y="799"/>
                  </a:lnTo>
                  <a:cubicBezTo>
                    <a:pt x="4352" y="668"/>
                    <a:pt x="4121" y="548"/>
                    <a:pt x="3875" y="453"/>
                  </a:cubicBezTo>
                  <a:cubicBezTo>
                    <a:pt x="3273" y="217"/>
                    <a:pt x="2550" y="101"/>
                    <a:pt x="1913" y="21"/>
                  </a:cubicBezTo>
                  <a:cubicBezTo>
                    <a:pt x="1852" y="11"/>
                    <a:pt x="1787" y="6"/>
                    <a:pt x="17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70" name="Google Shape;2671;p14">
              <a:extLst>
                <a:ext uri="{FF2B5EF4-FFF2-40B4-BE49-F238E27FC236}">
                  <a16:creationId xmlns:a16="http://schemas.microsoft.com/office/drawing/2014/main" id="{709E911D-6649-DC7D-72C3-AA7039F1B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4700" y="3078325"/>
              <a:ext cx="126000" cy="69375"/>
            </a:xfrm>
            <a:custGeom>
              <a:avLst/>
              <a:gdLst>
                <a:gd name="T0" fmla="*/ 1406 w 5040"/>
                <a:gd name="T1" fmla="*/ 1 h 2775"/>
                <a:gd name="T2" fmla="*/ 1090 w 5040"/>
                <a:gd name="T3" fmla="*/ 302 h 2775"/>
                <a:gd name="T4" fmla="*/ 0 w 5040"/>
                <a:gd name="T5" fmla="*/ 1482 h 2775"/>
                <a:gd name="T6" fmla="*/ 407 w 5040"/>
                <a:gd name="T7" fmla="*/ 1848 h 2775"/>
                <a:gd name="T8" fmla="*/ 798 w 5040"/>
                <a:gd name="T9" fmla="*/ 1622 h 2775"/>
                <a:gd name="T10" fmla="*/ 905 w 5040"/>
                <a:gd name="T11" fmla="*/ 1613 h 2775"/>
                <a:gd name="T12" fmla="*/ 1059 w 5040"/>
                <a:gd name="T13" fmla="*/ 1632 h 2775"/>
                <a:gd name="T14" fmla="*/ 1358 w 5040"/>
                <a:gd name="T15" fmla="*/ 1370 h 2775"/>
                <a:gd name="T16" fmla="*/ 1386 w 5040"/>
                <a:gd name="T17" fmla="*/ 1371 h 2775"/>
                <a:gd name="T18" fmla="*/ 1667 w 5040"/>
                <a:gd name="T19" fmla="*/ 1697 h 2775"/>
                <a:gd name="T20" fmla="*/ 1481 w 5040"/>
                <a:gd name="T21" fmla="*/ 1953 h 2775"/>
                <a:gd name="T22" fmla="*/ 1556 w 5040"/>
                <a:gd name="T23" fmla="*/ 2154 h 2775"/>
                <a:gd name="T24" fmla="*/ 1481 w 5040"/>
                <a:gd name="T25" fmla="*/ 2576 h 2775"/>
                <a:gd name="T26" fmla="*/ 1913 w 5040"/>
                <a:gd name="T27" fmla="*/ 2676 h 2775"/>
                <a:gd name="T28" fmla="*/ 3190 w 5040"/>
                <a:gd name="T29" fmla="*/ 2775 h 2775"/>
                <a:gd name="T30" fmla="*/ 4257 w 5040"/>
                <a:gd name="T31" fmla="*/ 2706 h 2775"/>
                <a:gd name="T32" fmla="*/ 5015 w 5040"/>
                <a:gd name="T33" fmla="*/ 2616 h 2775"/>
                <a:gd name="T34" fmla="*/ 5040 w 5040"/>
                <a:gd name="T35" fmla="*/ 1793 h 2775"/>
                <a:gd name="T36" fmla="*/ 2605 w 5040"/>
                <a:gd name="T37" fmla="*/ 799 h 2775"/>
                <a:gd name="T38" fmla="*/ 2500 w 5040"/>
                <a:gd name="T39" fmla="*/ 729 h 2775"/>
                <a:gd name="T40" fmla="*/ 1406 w 5040"/>
                <a:gd name="T41" fmla="*/ 1 h 2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40" h="2775" extrusionOk="0">
                  <a:moveTo>
                    <a:pt x="1406" y="1"/>
                  </a:moveTo>
                  <a:lnTo>
                    <a:pt x="1090" y="302"/>
                  </a:lnTo>
                  <a:cubicBezTo>
                    <a:pt x="447" y="352"/>
                    <a:pt x="10" y="889"/>
                    <a:pt x="0" y="1482"/>
                  </a:cubicBezTo>
                  <a:lnTo>
                    <a:pt x="407" y="1848"/>
                  </a:lnTo>
                  <a:cubicBezTo>
                    <a:pt x="502" y="1733"/>
                    <a:pt x="638" y="1652"/>
                    <a:pt x="798" y="1622"/>
                  </a:cubicBezTo>
                  <a:cubicBezTo>
                    <a:pt x="834" y="1616"/>
                    <a:pt x="870" y="1613"/>
                    <a:pt x="905" y="1613"/>
                  </a:cubicBezTo>
                  <a:cubicBezTo>
                    <a:pt x="959" y="1613"/>
                    <a:pt x="1011" y="1620"/>
                    <a:pt x="1059" y="1632"/>
                  </a:cubicBezTo>
                  <a:cubicBezTo>
                    <a:pt x="1078" y="1481"/>
                    <a:pt x="1208" y="1370"/>
                    <a:pt x="1358" y="1370"/>
                  </a:cubicBezTo>
                  <a:cubicBezTo>
                    <a:pt x="1367" y="1370"/>
                    <a:pt x="1376" y="1370"/>
                    <a:pt x="1386" y="1371"/>
                  </a:cubicBezTo>
                  <a:cubicBezTo>
                    <a:pt x="1556" y="1381"/>
                    <a:pt x="1682" y="1532"/>
                    <a:pt x="1667" y="1697"/>
                  </a:cubicBezTo>
                  <a:cubicBezTo>
                    <a:pt x="1657" y="1813"/>
                    <a:pt x="1581" y="1908"/>
                    <a:pt x="1481" y="1953"/>
                  </a:cubicBezTo>
                  <a:cubicBezTo>
                    <a:pt x="1516" y="2014"/>
                    <a:pt x="1541" y="2084"/>
                    <a:pt x="1556" y="2154"/>
                  </a:cubicBezTo>
                  <a:cubicBezTo>
                    <a:pt x="1581" y="2305"/>
                    <a:pt x="1551" y="2455"/>
                    <a:pt x="1481" y="2576"/>
                  </a:cubicBezTo>
                  <a:cubicBezTo>
                    <a:pt x="1622" y="2626"/>
                    <a:pt x="1767" y="2651"/>
                    <a:pt x="1913" y="2676"/>
                  </a:cubicBezTo>
                  <a:cubicBezTo>
                    <a:pt x="2334" y="2742"/>
                    <a:pt x="2762" y="2775"/>
                    <a:pt x="3190" y="2775"/>
                  </a:cubicBezTo>
                  <a:cubicBezTo>
                    <a:pt x="3546" y="2775"/>
                    <a:pt x="3903" y="2752"/>
                    <a:pt x="4257" y="2706"/>
                  </a:cubicBezTo>
                  <a:cubicBezTo>
                    <a:pt x="4498" y="2656"/>
                    <a:pt x="4754" y="2626"/>
                    <a:pt x="5015" y="2616"/>
                  </a:cubicBezTo>
                  <a:cubicBezTo>
                    <a:pt x="4995" y="2616"/>
                    <a:pt x="5040" y="1878"/>
                    <a:pt x="5040" y="1793"/>
                  </a:cubicBezTo>
                  <a:cubicBezTo>
                    <a:pt x="4116" y="1718"/>
                    <a:pt x="3358" y="1321"/>
                    <a:pt x="2605" y="799"/>
                  </a:cubicBezTo>
                  <a:cubicBezTo>
                    <a:pt x="2570" y="779"/>
                    <a:pt x="2535" y="754"/>
                    <a:pt x="2500" y="729"/>
                  </a:cubicBezTo>
                  <a:cubicBezTo>
                    <a:pt x="2144" y="478"/>
                    <a:pt x="1787" y="222"/>
                    <a:pt x="1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71" name="Google Shape;2672;p14">
              <a:extLst>
                <a:ext uri="{FF2B5EF4-FFF2-40B4-BE49-F238E27FC236}">
                  <a16:creationId xmlns:a16="http://schemas.microsoft.com/office/drawing/2014/main" id="{16113407-647D-B4D6-A6DB-2742F21C79A7}"/>
                </a:ext>
              </a:extLst>
            </p:cNvPr>
            <p:cNvSpPr/>
            <p:nvPr/>
          </p:nvSpPr>
          <p:spPr>
            <a:xfrm>
              <a:off x="6176600" y="3056864"/>
              <a:ext cx="282022" cy="143622"/>
            </a:xfrm>
            <a:custGeom>
              <a:avLst/>
              <a:gdLst/>
              <a:ahLst/>
              <a:cxnLst/>
              <a:rect l="l" t="t" r="r" b="b"/>
              <a:pathLst>
                <a:path w="11279" h="5737" extrusionOk="0">
                  <a:moveTo>
                    <a:pt x="10190" y="0"/>
                  </a:moveTo>
                  <a:cubicBezTo>
                    <a:pt x="9590" y="0"/>
                    <a:pt x="8995" y="61"/>
                    <a:pt x="8408" y="183"/>
                  </a:cubicBezTo>
                  <a:cubicBezTo>
                    <a:pt x="7991" y="264"/>
                    <a:pt x="7575" y="379"/>
                    <a:pt x="7173" y="520"/>
                  </a:cubicBezTo>
                  <a:cubicBezTo>
                    <a:pt x="7173" y="525"/>
                    <a:pt x="7173" y="525"/>
                    <a:pt x="7168" y="525"/>
                  </a:cubicBezTo>
                  <a:cubicBezTo>
                    <a:pt x="6932" y="605"/>
                    <a:pt x="6701" y="700"/>
                    <a:pt x="6465" y="801"/>
                  </a:cubicBezTo>
                  <a:cubicBezTo>
                    <a:pt x="6004" y="997"/>
                    <a:pt x="5542" y="1207"/>
                    <a:pt x="5080" y="1398"/>
                  </a:cubicBezTo>
                  <a:cubicBezTo>
                    <a:pt x="4673" y="1564"/>
                    <a:pt x="4257" y="1714"/>
                    <a:pt x="3835" y="1815"/>
                  </a:cubicBezTo>
                  <a:cubicBezTo>
                    <a:pt x="3579" y="1875"/>
                    <a:pt x="3318" y="1920"/>
                    <a:pt x="3052" y="1940"/>
                  </a:cubicBezTo>
                  <a:cubicBezTo>
                    <a:pt x="2279" y="1376"/>
                    <a:pt x="1320" y="1130"/>
                    <a:pt x="368" y="1130"/>
                  </a:cubicBezTo>
                  <a:cubicBezTo>
                    <a:pt x="246" y="1130"/>
                    <a:pt x="123" y="1134"/>
                    <a:pt x="0" y="1142"/>
                  </a:cubicBezTo>
                  <a:cubicBezTo>
                    <a:pt x="618" y="1975"/>
                    <a:pt x="1602" y="2653"/>
                    <a:pt x="2621" y="2869"/>
                  </a:cubicBezTo>
                  <a:cubicBezTo>
                    <a:pt x="1602" y="3080"/>
                    <a:pt x="618" y="3762"/>
                    <a:pt x="0" y="4595"/>
                  </a:cubicBezTo>
                  <a:cubicBezTo>
                    <a:pt x="123" y="4603"/>
                    <a:pt x="246" y="4607"/>
                    <a:pt x="368" y="4607"/>
                  </a:cubicBezTo>
                  <a:cubicBezTo>
                    <a:pt x="1320" y="4607"/>
                    <a:pt x="2279" y="4362"/>
                    <a:pt x="3052" y="3797"/>
                  </a:cubicBezTo>
                  <a:cubicBezTo>
                    <a:pt x="4508" y="3903"/>
                    <a:pt x="5798" y="4726"/>
                    <a:pt x="7168" y="5213"/>
                  </a:cubicBezTo>
                  <a:cubicBezTo>
                    <a:pt x="8154" y="5564"/>
                    <a:pt x="9199" y="5736"/>
                    <a:pt x="10245" y="5736"/>
                  </a:cubicBezTo>
                  <a:cubicBezTo>
                    <a:pt x="10483" y="5736"/>
                    <a:pt x="10720" y="5727"/>
                    <a:pt x="10958" y="5710"/>
                  </a:cubicBezTo>
                  <a:cubicBezTo>
                    <a:pt x="9698" y="4334"/>
                    <a:pt x="9552" y="2206"/>
                    <a:pt x="10586" y="685"/>
                  </a:cubicBezTo>
                  <a:cubicBezTo>
                    <a:pt x="10762" y="424"/>
                    <a:pt x="10983" y="173"/>
                    <a:pt x="11279" y="58"/>
                  </a:cubicBezTo>
                  <a:cubicBezTo>
                    <a:pt x="10983" y="23"/>
                    <a:pt x="10687" y="8"/>
                    <a:pt x="10390" y="3"/>
                  </a:cubicBezTo>
                  <a:cubicBezTo>
                    <a:pt x="10324" y="1"/>
                    <a:pt x="10257" y="0"/>
                    <a:pt x="10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72" name="Google Shape;2673;p14">
              <a:extLst>
                <a:ext uri="{FF2B5EF4-FFF2-40B4-BE49-F238E27FC236}">
                  <a16:creationId xmlns:a16="http://schemas.microsoft.com/office/drawing/2014/main" id="{D86AA4AA-D24E-7C67-7F59-D302D8A6FCE2}"/>
                </a:ext>
              </a:extLst>
            </p:cNvPr>
            <p:cNvSpPr/>
            <p:nvPr/>
          </p:nvSpPr>
          <p:spPr>
            <a:xfrm>
              <a:off x="6521143" y="3112547"/>
              <a:ext cx="15630" cy="14600"/>
            </a:xfrm>
            <a:custGeom>
              <a:avLst/>
              <a:gdLst/>
              <a:ahLst/>
              <a:cxnLst/>
              <a:rect l="l" t="t" r="r" b="b"/>
              <a:pathLst>
                <a:path w="623" h="585" extrusionOk="0">
                  <a:moveTo>
                    <a:pt x="299" y="1"/>
                  </a:moveTo>
                  <a:cubicBezTo>
                    <a:pt x="149" y="1"/>
                    <a:pt x="19" y="112"/>
                    <a:pt x="0" y="263"/>
                  </a:cubicBezTo>
                  <a:cubicBezTo>
                    <a:pt x="181" y="303"/>
                    <a:pt x="337" y="424"/>
                    <a:pt x="422" y="584"/>
                  </a:cubicBezTo>
                  <a:cubicBezTo>
                    <a:pt x="522" y="539"/>
                    <a:pt x="598" y="444"/>
                    <a:pt x="608" y="328"/>
                  </a:cubicBezTo>
                  <a:cubicBezTo>
                    <a:pt x="623" y="163"/>
                    <a:pt x="497" y="12"/>
                    <a:pt x="327" y="2"/>
                  </a:cubicBezTo>
                  <a:cubicBezTo>
                    <a:pt x="317" y="1"/>
                    <a:pt x="308" y="1"/>
                    <a:pt x="2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73" name="Google Shape;2674;p14">
              <a:extLst>
                <a:ext uri="{FF2B5EF4-FFF2-40B4-BE49-F238E27FC236}">
                  <a16:creationId xmlns:a16="http://schemas.microsoft.com/office/drawing/2014/main" id="{D867CE19-9304-982B-C5F2-4633C866FEA0}"/>
                </a:ext>
              </a:extLst>
            </p:cNvPr>
            <p:cNvSpPr/>
            <p:nvPr/>
          </p:nvSpPr>
          <p:spPr>
            <a:xfrm>
              <a:off x="6520803" y="3118998"/>
              <a:ext cx="10873" cy="8828"/>
            </a:xfrm>
            <a:custGeom>
              <a:avLst/>
              <a:gdLst/>
              <a:ahLst/>
              <a:cxnLst/>
              <a:rect l="l" t="t" r="r" b="b"/>
              <a:pathLst>
                <a:path w="438" h="348" extrusionOk="0">
                  <a:moveTo>
                    <a:pt x="15" y="0"/>
                  </a:moveTo>
                  <a:cubicBezTo>
                    <a:pt x="15" y="5"/>
                    <a:pt x="15" y="10"/>
                    <a:pt x="15" y="15"/>
                  </a:cubicBezTo>
                  <a:cubicBezTo>
                    <a:pt x="0" y="186"/>
                    <a:pt x="121" y="332"/>
                    <a:pt x="292" y="347"/>
                  </a:cubicBezTo>
                  <a:cubicBezTo>
                    <a:pt x="300" y="347"/>
                    <a:pt x="309" y="348"/>
                    <a:pt x="318" y="348"/>
                  </a:cubicBezTo>
                  <a:cubicBezTo>
                    <a:pt x="360" y="348"/>
                    <a:pt x="404" y="338"/>
                    <a:pt x="437" y="321"/>
                  </a:cubicBezTo>
                  <a:cubicBezTo>
                    <a:pt x="352" y="161"/>
                    <a:pt x="196" y="40"/>
                    <a:pt x="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74" name="Google Shape;2675;p14">
              <a:extLst>
                <a:ext uri="{FF2B5EF4-FFF2-40B4-BE49-F238E27FC236}">
                  <a16:creationId xmlns:a16="http://schemas.microsoft.com/office/drawing/2014/main" id="{F5CE2F53-DBD9-280C-2B7D-66A9F64DB741}"/>
                </a:ext>
              </a:extLst>
            </p:cNvPr>
            <p:cNvSpPr/>
            <p:nvPr/>
          </p:nvSpPr>
          <p:spPr>
            <a:xfrm>
              <a:off x="6500416" y="3118658"/>
              <a:ext cx="33979" cy="32595"/>
            </a:xfrm>
            <a:custGeom>
              <a:avLst/>
              <a:gdLst/>
              <a:ahLst/>
              <a:cxnLst/>
              <a:rect l="l" t="t" r="r" b="b"/>
              <a:pathLst>
                <a:path w="1351" h="1309" extrusionOk="0">
                  <a:moveTo>
                    <a:pt x="674" y="0"/>
                  </a:moveTo>
                  <a:cubicBezTo>
                    <a:pt x="639" y="0"/>
                    <a:pt x="603" y="3"/>
                    <a:pt x="567" y="9"/>
                  </a:cubicBezTo>
                  <a:cubicBezTo>
                    <a:pt x="407" y="39"/>
                    <a:pt x="271" y="120"/>
                    <a:pt x="176" y="235"/>
                  </a:cubicBezTo>
                  <a:cubicBezTo>
                    <a:pt x="61" y="381"/>
                    <a:pt x="0" y="571"/>
                    <a:pt x="35" y="767"/>
                  </a:cubicBezTo>
                  <a:cubicBezTo>
                    <a:pt x="89" y="1086"/>
                    <a:pt x="364" y="1309"/>
                    <a:pt x="677" y="1309"/>
                  </a:cubicBezTo>
                  <a:cubicBezTo>
                    <a:pt x="714" y="1309"/>
                    <a:pt x="751" y="1305"/>
                    <a:pt x="788" y="1299"/>
                  </a:cubicBezTo>
                  <a:cubicBezTo>
                    <a:pt x="994" y="1264"/>
                    <a:pt x="1160" y="1134"/>
                    <a:pt x="1250" y="963"/>
                  </a:cubicBezTo>
                  <a:cubicBezTo>
                    <a:pt x="1320" y="842"/>
                    <a:pt x="1350" y="692"/>
                    <a:pt x="1325" y="541"/>
                  </a:cubicBezTo>
                  <a:cubicBezTo>
                    <a:pt x="1310" y="471"/>
                    <a:pt x="1285" y="401"/>
                    <a:pt x="1250" y="340"/>
                  </a:cubicBezTo>
                  <a:cubicBezTo>
                    <a:pt x="1217" y="357"/>
                    <a:pt x="1173" y="367"/>
                    <a:pt x="1131" y="367"/>
                  </a:cubicBezTo>
                  <a:cubicBezTo>
                    <a:pt x="1122" y="367"/>
                    <a:pt x="1113" y="366"/>
                    <a:pt x="1105" y="366"/>
                  </a:cubicBezTo>
                  <a:cubicBezTo>
                    <a:pt x="934" y="351"/>
                    <a:pt x="813" y="205"/>
                    <a:pt x="828" y="34"/>
                  </a:cubicBezTo>
                  <a:cubicBezTo>
                    <a:pt x="828" y="29"/>
                    <a:pt x="828" y="24"/>
                    <a:pt x="828" y="19"/>
                  </a:cubicBezTo>
                  <a:cubicBezTo>
                    <a:pt x="780" y="7"/>
                    <a:pt x="728" y="0"/>
                    <a:pt x="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75" name="Google Shape;2676;p14">
              <a:extLst>
                <a:ext uri="{FF2B5EF4-FFF2-40B4-BE49-F238E27FC236}">
                  <a16:creationId xmlns:a16="http://schemas.microsoft.com/office/drawing/2014/main" id="{1A962E28-3A58-0A36-BA5A-80512E86B57C}"/>
                </a:ext>
              </a:extLst>
            </p:cNvPr>
            <p:cNvSpPr/>
            <p:nvPr/>
          </p:nvSpPr>
          <p:spPr>
            <a:xfrm>
              <a:off x="6494639" y="3085724"/>
              <a:ext cx="27183" cy="29539"/>
            </a:xfrm>
            <a:custGeom>
              <a:avLst/>
              <a:gdLst/>
              <a:ahLst/>
              <a:cxnLst/>
              <a:rect l="l" t="t" r="r" b="b"/>
              <a:pathLst>
                <a:path w="1090" h="1180" fill="none" extrusionOk="0">
                  <a:moveTo>
                    <a:pt x="1090" y="0"/>
                  </a:moveTo>
                  <a:cubicBezTo>
                    <a:pt x="447" y="50"/>
                    <a:pt x="10" y="587"/>
                    <a:pt x="0" y="1180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76" name="Google Shape;2677;p14">
              <a:extLst>
                <a:ext uri="{FF2B5EF4-FFF2-40B4-BE49-F238E27FC236}">
                  <a16:creationId xmlns:a16="http://schemas.microsoft.com/office/drawing/2014/main" id="{DEE28A40-9D54-D37F-877B-306B2A1BF45D}"/>
                </a:ext>
              </a:extLst>
            </p:cNvPr>
            <p:cNvSpPr/>
            <p:nvPr/>
          </p:nvSpPr>
          <p:spPr>
            <a:xfrm>
              <a:off x="6272420" y="3056524"/>
              <a:ext cx="164117" cy="45837"/>
            </a:xfrm>
            <a:custGeom>
              <a:avLst/>
              <a:gdLst/>
              <a:ahLst/>
              <a:cxnLst/>
              <a:rect l="l" t="t" r="r" b="b"/>
              <a:pathLst>
                <a:path w="6556" h="1828" fill="none" extrusionOk="0">
                  <a:moveTo>
                    <a:pt x="0" y="1828"/>
                  </a:moveTo>
                  <a:cubicBezTo>
                    <a:pt x="422" y="1727"/>
                    <a:pt x="838" y="1577"/>
                    <a:pt x="1245" y="1411"/>
                  </a:cubicBezTo>
                  <a:cubicBezTo>
                    <a:pt x="1707" y="1220"/>
                    <a:pt x="2169" y="1010"/>
                    <a:pt x="2630" y="814"/>
                  </a:cubicBezTo>
                  <a:cubicBezTo>
                    <a:pt x="2866" y="713"/>
                    <a:pt x="3097" y="618"/>
                    <a:pt x="3333" y="538"/>
                  </a:cubicBezTo>
                  <a:cubicBezTo>
                    <a:pt x="3338" y="538"/>
                    <a:pt x="3338" y="538"/>
                    <a:pt x="3338" y="533"/>
                  </a:cubicBezTo>
                  <a:cubicBezTo>
                    <a:pt x="3740" y="392"/>
                    <a:pt x="4156" y="277"/>
                    <a:pt x="4573" y="196"/>
                  </a:cubicBezTo>
                  <a:cubicBezTo>
                    <a:pt x="5225" y="61"/>
                    <a:pt x="5888" y="1"/>
                    <a:pt x="6555" y="1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77" name="Google Shape;2678;p14">
              <a:extLst>
                <a:ext uri="{FF2B5EF4-FFF2-40B4-BE49-F238E27FC236}">
                  <a16:creationId xmlns:a16="http://schemas.microsoft.com/office/drawing/2014/main" id="{D6D7BA2B-BFDF-F762-F3A4-6E1F8C7C180F}"/>
                </a:ext>
              </a:extLst>
            </p:cNvPr>
            <p:cNvSpPr/>
            <p:nvPr/>
          </p:nvSpPr>
          <p:spPr>
            <a:xfrm>
              <a:off x="6415469" y="3057882"/>
              <a:ext cx="43832" cy="142943"/>
            </a:xfrm>
            <a:custGeom>
              <a:avLst/>
              <a:gdLst/>
              <a:ahLst/>
              <a:cxnLst/>
              <a:rect l="l" t="t" r="r" b="b"/>
              <a:pathLst>
                <a:path w="1762" h="5713" fill="none" extrusionOk="0">
                  <a:moveTo>
                    <a:pt x="1762" y="1"/>
                  </a:moveTo>
                  <a:cubicBezTo>
                    <a:pt x="1747" y="6"/>
                    <a:pt x="1737" y="6"/>
                    <a:pt x="1727" y="16"/>
                  </a:cubicBezTo>
                  <a:cubicBezTo>
                    <a:pt x="1431" y="131"/>
                    <a:pt x="1210" y="382"/>
                    <a:pt x="1034" y="643"/>
                  </a:cubicBezTo>
                  <a:cubicBezTo>
                    <a:pt x="0" y="2164"/>
                    <a:pt x="146" y="4292"/>
                    <a:pt x="1406" y="5668"/>
                  </a:cubicBezTo>
                  <a:cubicBezTo>
                    <a:pt x="1416" y="5683"/>
                    <a:pt x="1431" y="5698"/>
                    <a:pt x="1446" y="571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78" name="Google Shape;2679;p14">
              <a:extLst>
                <a:ext uri="{FF2B5EF4-FFF2-40B4-BE49-F238E27FC236}">
                  <a16:creationId xmlns:a16="http://schemas.microsoft.com/office/drawing/2014/main" id="{24EE3D88-0B8E-0180-77E3-D059680D6617}"/>
                </a:ext>
              </a:extLst>
            </p:cNvPr>
            <p:cNvSpPr/>
            <p:nvPr/>
          </p:nvSpPr>
          <p:spPr>
            <a:xfrm>
              <a:off x="6347512" y="3026645"/>
              <a:ext cx="8155" cy="43121"/>
            </a:xfrm>
            <a:custGeom>
              <a:avLst/>
              <a:gdLst/>
              <a:ahLst/>
              <a:cxnLst/>
              <a:rect l="l" t="t" r="r" b="b"/>
              <a:pathLst>
                <a:path w="337" h="1717" fill="none" extrusionOk="0">
                  <a:moveTo>
                    <a:pt x="1" y="0"/>
                  </a:moveTo>
                  <a:cubicBezTo>
                    <a:pt x="126" y="572"/>
                    <a:pt x="242" y="1144"/>
                    <a:pt x="337" y="1717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79" name="Google Shape;2680;p14">
              <a:extLst>
                <a:ext uri="{FF2B5EF4-FFF2-40B4-BE49-F238E27FC236}">
                  <a16:creationId xmlns:a16="http://schemas.microsoft.com/office/drawing/2014/main" id="{36AF68E9-206B-C03B-BE64-F76334011793}"/>
                </a:ext>
              </a:extLst>
            </p:cNvPr>
            <p:cNvSpPr/>
            <p:nvPr/>
          </p:nvSpPr>
          <p:spPr>
            <a:xfrm>
              <a:off x="6328144" y="3023250"/>
              <a:ext cx="10194" cy="53307"/>
            </a:xfrm>
            <a:custGeom>
              <a:avLst/>
              <a:gdLst/>
              <a:ahLst/>
              <a:cxnLst/>
              <a:rect l="l" t="t" r="r" b="b"/>
              <a:pathLst>
                <a:path w="403" h="2139" fill="none" extrusionOk="0">
                  <a:moveTo>
                    <a:pt x="1" y="0"/>
                  </a:moveTo>
                  <a:cubicBezTo>
                    <a:pt x="1" y="6"/>
                    <a:pt x="6" y="11"/>
                    <a:pt x="6" y="16"/>
                  </a:cubicBezTo>
                  <a:cubicBezTo>
                    <a:pt x="121" y="723"/>
                    <a:pt x="252" y="1431"/>
                    <a:pt x="402" y="2139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80" name="Google Shape;2681;p14">
              <a:extLst>
                <a:ext uri="{FF2B5EF4-FFF2-40B4-BE49-F238E27FC236}">
                  <a16:creationId xmlns:a16="http://schemas.microsoft.com/office/drawing/2014/main" id="{4D944A06-E98D-E117-68B0-5F990B03D2A6}"/>
                </a:ext>
              </a:extLst>
            </p:cNvPr>
            <p:cNvSpPr/>
            <p:nvPr/>
          </p:nvSpPr>
          <p:spPr>
            <a:xfrm>
              <a:off x="6290768" y="3028003"/>
              <a:ext cx="12232" cy="62134"/>
            </a:xfrm>
            <a:custGeom>
              <a:avLst/>
              <a:gdLst/>
              <a:ahLst/>
              <a:cxnLst/>
              <a:rect l="l" t="t" r="r" b="b"/>
              <a:pathLst>
                <a:path w="482" h="2490" fill="none" extrusionOk="0">
                  <a:moveTo>
                    <a:pt x="0" y="0"/>
                  </a:moveTo>
                  <a:cubicBezTo>
                    <a:pt x="161" y="833"/>
                    <a:pt x="321" y="1662"/>
                    <a:pt x="482" y="249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81" name="Google Shape;2682;p14">
              <a:extLst>
                <a:ext uri="{FF2B5EF4-FFF2-40B4-BE49-F238E27FC236}">
                  <a16:creationId xmlns:a16="http://schemas.microsoft.com/office/drawing/2014/main" id="{7BF857E2-300C-AC57-52CB-68065F8ABDCA}"/>
                </a:ext>
              </a:extLst>
            </p:cNvPr>
            <p:cNvSpPr/>
            <p:nvPr/>
          </p:nvSpPr>
          <p:spPr>
            <a:xfrm>
              <a:off x="6323048" y="3117979"/>
              <a:ext cx="78830" cy="42441"/>
            </a:xfrm>
            <a:custGeom>
              <a:avLst/>
              <a:gdLst/>
              <a:ahLst/>
              <a:cxnLst/>
              <a:rect l="l" t="t" r="r" b="b"/>
              <a:pathLst>
                <a:path w="3149" h="1697" fill="none" extrusionOk="0">
                  <a:moveTo>
                    <a:pt x="3148" y="899"/>
                  </a:moveTo>
                  <a:cubicBezTo>
                    <a:pt x="2255" y="1546"/>
                    <a:pt x="1025" y="1697"/>
                    <a:pt x="1" y="1290"/>
                  </a:cubicBezTo>
                  <a:cubicBezTo>
                    <a:pt x="739" y="627"/>
                    <a:pt x="1738" y="100"/>
                    <a:pt x="2726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82" name="Google Shape;2683;p14">
              <a:extLst>
                <a:ext uri="{FF2B5EF4-FFF2-40B4-BE49-F238E27FC236}">
                  <a16:creationId xmlns:a16="http://schemas.microsoft.com/office/drawing/2014/main" id="{AA54F09C-D2EC-EC55-6FDB-8D783D22B0F1}"/>
                </a:ext>
              </a:extLst>
            </p:cNvPr>
            <p:cNvSpPr/>
            <p:nvPr/>
          </p:nvSpPr>
          <p:spPr>
            <a:xfrm>
              <a:off x="6523521" y="3139030"/>
              <a:ext cx="83927" cy="9507"/>
            </a:xfrm>
            <a:custGeom>
              <a:avLst/>
              <a:gdLst/>
              <a:ahLst/>
              <a:cxnLst/>
              <a:rect l="l" t="t" r="r" b="b"/>
              <a:pathLst>
                <a:path w="3354" h="377" fill="none" extrusionOk="0">
                  <a:moveTo>
                    <a:pt x="3354" y="241"/>
                  </a:moveTo>
                  <a:cubicBezTo>
                    <a:pt x="3273" y="251"/>
                    <a:pt x="3188" y="266"/>
                    <a:pt x="3103" y="276"/>
                  </a:cubicBezTo>
                  <a:cubicBezTo>
                    <a:pt x="2325" y="377"/>
                    <a:pt x="1532" y="367"/>
                    <a:pt x="759" y="246"/>
                  </a:cubicBezTo>
                  <a:cubicBezTo>
                    <a:pt x="613" y="221"/>
                    <a:pt x="468" y="196"/>
                    <a:pt x="327" y="146"/>
                  </a:cubicBezTo>
                  <a:cubicBezTo>
                    <a:pt x="217" y="111"/>
                    <a:pt x="101" y="66"/>
                    <a:pt x="1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83" name="Google Shape;2684;p14">
              <a:extLst>
                <a:ext uri="{FF2B5EF4-FFF2-40B4-BE49-F238E27FC236}">
                  <a16:creationId xmlns:a16="http://schemas.microsoft.com/office/drawing/2014/main" id="{AA5CA590-D708-53CB-9A40-BAE86759AE27}"/>
                </a:ext>
              </a:extLst>
            </p:cNvPr>
            <p:cNvSpPr/>
            <p:nvPr/>
          </p:nvSpPr>
          <p:spPr>
            <a:xfrm>
              <a:off x="6521143" y="3131561"/>
              <a:ext cx="5776" cy="15958"/>
            </a:xfrm>
            <a:custGeom>
              <a:avLst/>
              <a:gdLst/>
              <a:ahLst/>
              <a:cxnLst/>
              <a:rect l="l" t="t" r="r" b="b"/>
              <a:pathLst>
                <a:path w="227" h="633" fill="none" extrusionOk="0">
                  <a:moveTo>
                    <a:pt x="11" y="633"/>
                  </a:moveTo>
                  <a:cubicBezTo>
                    <a:pt x="0" y="407"/>
                    <a:pt x="76" y="176"/>
                    <a:pt x="226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grpSp>
        <p:nvGrpSpPr>
          <p:cNvPr id="2784" name="Google Shape;2685;p14">
            <a:extLst>
              <a:ext uri="{FF2B5EF4-FFF2-40B4-BE49-F238E27FC236}">
                <a16:creationId xmlns:a16="http://schemas.microsoft.com/office/drawing/2014/main" id="{6778E416-B770-8B97-7CF3-0AB576E16F3F}"/>
              </a:ext>
            </a:extLst>
          </p:cNvPr>
          <p:cNvGrpSpPr>
            <a:grpSpLocks/>
          </p:cNvGrpSpPr>
          <p:nvPr/>
        </p:nvGrpSpPr>
        <p:grpSpPr bwMode="auto">
          <a:xfrm>
            <a:off x="835025" y="415925"/>
            <a:ext cx="17657763" cy="8001000"/>
            <a:chOff x="417687" y="207698"/>
            <a:chExt cx="8828396" cy="4000427"/>
          </a:xfrm>
        </p:grpSpPr>
        <p:grpSp>
          <p:nvGrpSpPr>
            <p:cNvPr id="2785" name="Google Shape;2686;p14">
              <a:extLst>
                <a:ext uri="{FF2B5EF4-FFF2-40B4-BE49-F238E27FC236}">
                  <a16:creationId xmlns:a16="http://schemas.microsoft.com/office/drawing/2014/main" id="{425F40F8-FF03-BA95-0A30-FDD3EB9CBE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1550" y="1131975"/>
              <a:ext cx="316899" cy="316978"/>
              <a:chOff x="5052650" y="3025125"/>
              <a:chExt cx="316899" cy="316978"/>
            </a:xfrm>
          </p:grpSpPr>
          <p:sp>
            <p:nvSpPr>
              <p:cNvPr id="2823" name="Google Shape;2687;p14">
                <a:extLst>
                  <a:ext uri="{FF2B5EF4-FFF2-40B4-BE49-F238E27FC236}">
                    <a16:creationId xmlns:a16="http://schemas.microsoft.com/office/drawing/2014/main" id="{04CAF1D5-FB71-0C66-12B6-D9299C16C446}"/>
                  </a:ext>
                </a:extLst>
              </p:cNvPr>
              <p:cNvSpPr/>
              <p:nvPr/>
            </p:nvSpPr>
            <p:spPr>
              <a:xfrm>
                <a:off x="5052448" y="3024756"/>
                <a:ext cx="317482" cy="317494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824" name="Google Shape;2688;p14">
                <a:extLst>
                  <a:ext uri="{FF2B5EF4-FFF2-40B4-BE49-F238E27FC236}">
                    <a16:creationId xmlns:a16="http://schemas.microsoft.com/office/drawing/2014/main" id="{F1E49381-7AF0-CE3A-19D3-D359C81CD69B}"/>
                  </a:ext>
                </a:extLst>
              </p:cNvPr>
              <p:cNvSpPr/>
              <p:nvPr/>
            </p:nvSpPr>
            <p:spPr>
              <a:xfrm>
                <a:off x="5108007" y="3195409"/>
                <a:ext cx="85720" cy="84929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825" name="Google Shape;2689;p14">
                <a:extLst>
                  <a:ext uri="{FF2B5EF4-FFF2-40B4-BE49-F238E27FC236}">
                    <a16:creationId xmlns:a16="http://schemas.microsoft.com/office/drawing/2014/main" id="{E6001CFE-32B6-ED6A-DC10-2A6AC4D6A269}"/>
                  </a:ext>
                </a:extLst>
              </p:cNvPr>
              <p:cNvSpPr/>
              <p:nvPr/>
            </p:nvSpPr>
            <p:spPr>
              <a:xfrm>
                <a:off x="5164360" y="3190647"/>
                <a:ext cx="34923" cy="3174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</p:grpSp>
        <p:grpSp>
          <p:nvGrpSpPr>
            <p:cNvPr id="2786" name="Google Shape;2690;p14">
              <a:extLst>
                <a:ext uri="{FF2B5EF4-FFF2-40B4-BE49-F238E27FC236}">
                  <a16:creationId xmlns:a16="http://schemas.microsoft.com/office/drawing/2014/main" id="{A1BEF97B-776D-56F0-830A-5B17E2230B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4187" y="2096607"/>
              <a:ext cx="120724" cy="120609"/>
              <a:chOff x="4788500" y="2618450"/>
              <a:chExt cx="130400" cy="130275"/>
            </a:xfrm>
          </p:grpSpPr>
          <p:sp>
            <p:nvSpPr>
              <p:cNvPr id="2821" name="Google Shape;2691;p14">
                <a:extLst>
                  <a:ext uri="{FF2B5EF4-FFF2-40B4-BE49-F238E27FC236}">
                    <a16:creationId xmlns:a16="http://schemas.microsoft.com/office/drawing/2014/main" id="{282DDB72-A79C-6EE0-0D7E-B0F474B7A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822" name="Google Shape;2692;p14">
                <a:extLst>
                  <a:ext uri="{FF2B5EF4-FFF2-40B4-BE49-F238E27FC236}">
                    <a16:creationId xmlns:a16="http://schemas.microsoft.com/office/drawing/2014/main" id="{C967D405-0076-59E4-D826-74D60BF97C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787" name="Google Shape;2693;p14">
              <a:extLst>
                <a:ext uri="{FF2B5EF4-FFF2-40B4-BE49-F238E27FC236}">
                  <a16:creationId xmlns:a16="http://schemas.microsoft.com/office/drawing/2014/main" id="{4CC91BFB-BE0A-642F-DD1E-64E0561233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6163" y="3731641"/>
              <a:ext cx="120739" cy="120737"/>
              <a:chOff x="5052650" y="3025125"/>
              <a:chExt cx="316899" cy="316978"/>
            </a:xfrm>
          </p:grpSpPr>
          <p:sp>
            <p:nvSpPr>
              <p:cNvPr id="2818" name="Google Shape;2694;p14">
                <a:extLst>
                  <a:ext uri="{FF2B5EF4-FFF2-40B4-BE49-F238E27FC236}">
                    <a16:creationId xmlns:a16="http://schemas.microsoft.com/office/drawing/2014/main" id="{E069CB5A-475C-458A-F9CD-10C9438B0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2650" y="3025125"/>
                <a:ext cx="316899" cy="316978"/>
              </a:xfrm>
              <a:custGeom>
                <a:avLst/>
                <a:gdLst>
                  <a:gd name="T0" fmla="*/ 2008 w 4011"/>
                  <a:gd name="T1" fmla="*/ 1 h 4012"/>
                  <a:gd name="T2" fmla="*/ 0 w 4011"/>
                  <a:gd name="T3" fmla="*/ 2003 h 4012"/>
                  <a:gd name="T4" fmla="*/ 2008 w 4011"/>
                  <a:gd name="T5" fmla="*/ 4011 h 4012"/>
                  <a:gd name="T6" fmla="*/ 4011 w 4011"/>
                  <a:gd name="T7" fmla="*/ 2003 h 4012"/>
                  <a:gd name="T8" fmla="*/ 2008 w 4011"/>
                  <a:gd name="T9" fmla="*/ 1 h 4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819" name="Google Shape;2695;p14">
                <a:extLst>
                  <a:ext uri="{FF2B5EF4-FFF2-40B4-BE49-F238E27FC236}">
                    <a16:creationId xmlns:a16="http://schemas.microsoft.com/office/drawing/2014/main" id="{4AFADD1D-8182-0A88-DA3D-12C0F8D563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820" name="Google Shape;2696;p14">
                <a:extLst>
                  <a:ext uri="{FF2B5EF4-FFF2-40B4-BE49-F238E27FC236}">
                    <a16:creationId xmlns:a16="http://schemas.microsoft.com/office/drawing/2014/main" id="{B52E912E-509C-541A-DEAE-818C7AD84E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788" name="Google Shape;2697;p14">
              <a:extLst>
                <a:ext uri="{FF2B5EF4-FFF2-40B4-BE49-F238E27FC236}">
                  <a16:creationId xmlns:a16="http://schemas.microsoft.com/office/drawing/2014/main" id="{F7A4A639-AECA-B35F-9B07-FDFB707DCC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26464" y="207698"/>
              <a:ext cx="211625" cy="211678"/>
              <a:chOff x="5052650" y="3025125"/>
              <a:chExt cx="316899" cy="316978"/>
            </a:xfrm>
          </p:grpSpPr>
          <p:sp>
            <p:nvSpPr>
              <p:cNvPr id="2815" name="Google Shape;2698;p14">
                <a:extLst>
                  <a:ext uri="{FF2B5EF4-FFF2-40B4-BE49-F238E27FC236}">
                    <a16:creationId xmlns:a16="http://schemas.microsoft.com/office/drawing/2014/main" id="{08C7DAFB-05CD-3F50-2A86-2474A20AAF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2650" y="3025125"/>
                <a:ext cx="316899" cy="316978"/>
              </a:xfrm>
              <a:custGeom>
                <a:avLst/>
                <a:gdLst>
                  <a:gd name="T0" fmla="*/ 2008 w 4011"/>
                  <a:gd name="T1" fmla="*/ 1 h 4012"/>
                  <a:gd name="T2" fmla="*/ 0 w 4011"/>
                  <a:gd name="T3" fmla="*/ 2003 h 4012"/>
                  <a:gd name="T4" fmla="*/ 2008 w 4011"/>
                  <a:gd name="T5" fmla="*/ 4011 h 4012"/>
                  <a:gd name="T6" fmla="*/ 4011 w 4011"/>
                  <a:gd name="T7" fmla="*/ 2003 h 4012"/>
                  <a:gd name="T8" fmla="*/ 2008 w 4011"/>
                  <a:gd name="T9" fmla="*/ 1 h 4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816" name="Google Shape;2699;p14">
                <a:extLst>
                  <a:ext uri="{FF2B5EF4-FFF2-40B4-BE49-F238E27FC236}">
                    <a16:creationId xmlns:a16="http://schemas.microsoft.com/office/drawing/2014/main" id="{9F1F57AE-A344-497C-CE00-B68101B9E5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817" name="Google Shape;2700;p14">
                <a:extLst>
                  <a:ext uri="{FF2B5EF4-FFF2-40B4-BE49-F238E27FC236}">
                    <a16:creationId xmlns:a16="http://schemas.microsoft.com/office/drawing/2014/main" id="{0648DF4A-6D33-698E-A9A1-B49E5E3EE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789" name="Google Shape;2701;p14">
              <a:extLst>
                <a:ext uri="{FF2B5EF4-FFF2-40B4-BE49-F238E27FC236}">
                  <a16:creationId xmlns:a16="http://schemas.microsoft.com/office/drawing/2014/main" id="{4C110764-C255-7619-7C25-29B6A0ACE3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3081" y="3996702"/>
              <a:ext cx="211626" cy="211423"/>
              <a:chOff x="4788500" y="2618450"/>
              <a:chExt cx="130400" cy="130275"/>
            </a:xfrm>
          </p:grpSpPr>
          <p:sp>
            <p:nvSpPr>
              <p:cNvPr id="2813" name="Google Shape;2702;p14">
                <a:extLst>
                  <a:ext uri="{FF2B5EF4-FFF2-40B4-BE49-F238E27FC236}">
                    <a16:creationId xmlns:a16="http://schemas.microsoft.com/office/drawing/2014/main" id="{66ED3FB3-46CD-8B03-8AA5-92ADA259388B}"/>
                  </a:ext>
                </a:extLst>
              </p:cNvPr>
              <p:cNvSpPr/>
              <p:nvPr/>
            </p:nvSpPr>
            <p:spPr>
              <a:xfrm>
                <a:off x="4788505" y="2618628"/>
                <a:ext cx="130581" cy="130097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814" name="Google Shape;2703;p14">
                <a:extLst>
                  <a:ext uri="{FF2B5EF4-FFF2-40B4-BE49-F238E27FC236}">
                    <a16:creationId xmlns:a16="http://schemas.microsoft.com/office/drawing/2014/main" id="{9C43100B-AD1E-2CBB-F0DD-89B901F44B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790" name="Google Shape;2704;p14">
              <a:extLst>
                <a:ext uri="{FF2B5EF4-FFF2-40B4-BE49-F238E27FC236}">
                  <a16:creationId xmlns:a16="http://schemas.microsoft.com/office/drawing/2014/main" id="{2D722A3C-B80D-7C20-302D-7C98A5CF70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687" y="539995"/>
              <a:ext cx="120724" cy="120609"/>
              <a:chOff x="4788500" y="2618450"/>
              <a:chExt cx="130400" cy="130275"/>
            </a:xfrm>
          </p:grpSpPr>
          <p:sp>
            <p:nvSpPr>
              <p:cNvPr id="2811" name="Google Shape;2705;p14">
                <a:extLst>
                  <a:ext uri="{FF2B5EF4-FFF2-40B4-BE49-F238E27FC236}">
                    <a16:creationId xmlns:a16="http://schemas.microsoft.com/office/drawing/2014/main" id="{86F9E91D-E69B-7957-29ED-6CA4F6745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812" name="Google Shape;2706;p14">
                <a:extLst>
                  <a:ext uri="{FF2B5EF4-FFF2-40B4-BE49-F238E27FC236}">
                    <a16:creationId xmlns:a16="http://schemas.microsoft.com/office/drawing/2014/main" id="{B31137D3-8229-514F-EBF4-1811D823B9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791" name="Google Shape;2707;p14">
              <a:extLst>
                <a:ext uri="{FF2B5EF4-FFF2-40B4-BE49-F238E27FC236}">
                  <a16:creationId xmlns:a16="http://schemas.microsoft.com/office/drawing/2014/main" id="{FE8BC57C-C5EB-B722-0838-A22914C07B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4633" y="2898976"/>
              <a:ext cx="211626" cy="211449"/>
              <a:chOff x="4788500" y="2618450"/>
              <a:chExt cx="130400" cy="130275"/>
            </a:xfrm>
          </p:grpSpPr>
          <p:sp>
            <p:nvSpPr>
              <p:cNvPr id="2809" name="Google Shape;2708;p14">
                <a:extLst>
                  <a:ext uri="{FF2B5EF4-FFF2-40B4-BE49-F238E27FC236}">
                    <a16:creationId xmlns:a16="http://schemas.microsoft.com/office/drawing/2014/main" id="{0EED7FA5-5759-963F-567D-0D3F9CC909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810" name="Google Shape;2709;p14">
                <a:extLst>
                  <a:ext uri="{FF2B5EF4-FFF2-40B4-BE49-F238E27FC236}">
                    <a16:creationId xmlns:a16="http://schemas.microsoft.com/office/drawing/2014/main" id="{2EEA1AB7-C106-1EA2-911B-DF07E91CF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792" name="Google Shape;2710;p14">
              <a:extLst>
                <a:ext uri="{FF2B5EF4-FFF2-40B4-BE49-F238E27FC236}">
                  <a16:creationId xmlns:a16="http://schemas.microsoft.com/office/drawing/2014/main" id="{73E879EF-7489-29F5-0172-328F319FB1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0238" y="1188850"/>
              <a:ext cx="120739" cy="120769"/>
              <a:chOff x="5052650" y="3025125"/>
              <a:chExt cx="316899" cy="316978"/>
            </a:xfrm>
          </p:grpSpPr>
          <p:sp>
            <p:nvSpPr>
              <p:cNvPr id="2806" name="Google Shape;2711;p14">
                <a:extLst>
                  <a:ext uri="{FF2B5EF4-FFF2-40B4-BE49-F238E27FC236}">
                    <a16:creationId xmlns:a16="http://schemas.microsoft.com/office/drawing/2014/main" id="{D3C08B85-CD11-C122-71D7-8C465157D493}"/>
                  </a:ext>
                </a:extLst>
              </p:cNvPr>
              <p:cNvSpPr/>
              <p:nvPr/>
            </p:nvSpPr>
            <p:spPr>
              <a:xfrm>
                <a:off x="5052580" y="3024876"/>
                <a:ext cx="316648" cy="316660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807" name="Google Shape;2712;p14">
                <a:extLst>
                  <a:ext uri="{FF2B5EF4-FFF2-40B4-BE49-F238E27FC236}">
                    <a16:creationId xmlns:a16="http://schemas.microsoft.com/office/drawing/2014/main" id="{AF727AD0-7DB4-D743-17E8-C9ECD9F4B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808" name="Google Shape;2713;p14">
                <a:extLst>
                  <a:ext uri="{FF2B5EF4-FFF2-40B4-BE49-F238E27FC236}">
                    <a16:creationId xmlns:a16="http://schemas.microsoft.com/office/drawing/2014/main" id="{870C8DED-E5CD-AE9F-A05B-CF8E5540F0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793" name="Google Shape;2714;p14">
              <a:extLst>
                <a:ext uri="{FF2B5EF4-FFF2-40B4-BE49-F238E27FC236}">
                  <a16:creationId xmlns:a16="http://schemas.microsoft.com/office/drawing/2014/main" id="{EF1C360E-4893-E84D-61DD-AF4D31930D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82274" y="707907"/>
              <a:ext cx="120724" cy="120609"/>
              <a:chOff x="4788500" y="2618450"/>
              <a:chExt cx="130400" cy="130275"/>
            </a:xfrm>
          </p:grpSpPr>
          <p:sp>
            <p:nvSpPr>
              <p:cNvPr id="2804" name="Google Shape;2715;p14">
                <a:extLst>
                  <a:ext uri="{FF2B5EF4-FFF2-40B4-BE49-F238E27FC236}">
                    <a16:creationId xmlns:a16="http://schemas.microsoft.com/office/drawing/2014/main" id="{859D55EA-2EDA-8D26-AFDA-F06B5F3C36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805" name="Google Shape;2716;p14">
                <a:extLst>
                  <a:ext uri="{FF2B5EF4-FFF2-40B4-BE49-F238E27FC236}">
                    <a16:creationId xmlns:a16="http://schemas.microsoft.com/office/drawing/2014/main" id="{51CA657C-A60F-5D2F-C893-AEF560B0C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794" name="Google Shape;2717;p14">
              <a:extLst>
                <a:ext uri="{FF2B5EF4-FFF2-40B4-BE49-F238E27FC236}">
                  <a16:creationId xmlns:a16="http://schemas.microsoft.com/office/drawing/2014/main" id="{4D837660-7111-4293-4197-2325E4FF88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34456" y="1885177"/>
              <a:ext cx="211626" cy="211423"/>
              <a:chOff x="4788500" y="2618450"/>
              <a:chExt cx="130400" cy="130275"/>
            </a:xfrm>
          </p:grpSpPr>
          <p:sp>
            <p:nvSpPr>
              <p:cNvPr id="2802" name="Google Shape;2718;p14">
                <a:extLst>
                  <a:ext uri="{FF2B5EF4-FFF2-40B4-BE49-F238E27FC236}">
                    <a16:creationId xmlns:a16="http://schemas.microsoft.com/office/drawing/2014/main" id="{CDB8202F-BA0B-D999-7846-52608A7A919A}"/>
                  </a:ext>
                </a:extLst>
              </p:cNvPr>
              <p:cNvSpPr/>
              <p:nvPr/>
            </p:nvSpPr>
            <p:spPr>
              <a:xfrm>
                <a:off x="4788319" y="2618256"/>
                <a:ext cx="130581" cy="130586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803" name="Google Shape;2719;p14">
                <a:extLst>
                  <a:ext uri="{FF2B5EF4-FFF2-40B4-BE49-F238E27FC236}">
                    <a16:creationId xmlns:a16="http://schemas.microsoft.com/office/drawing/2014/main" id="{41CA7645-1B6E-9113-CFA1-D7572E868A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795" name="Google Shape;2720;p14">
              <a:extLst>
                <a:ext uri="{FF2B5EF4-FFF2-40B4-BE49-F238E27FC236}">
                  <a16:creationId xmlns:a16="http://schemas.microsoft.com/office/drawing/2014/main" id="{89B4E936-116F-02A9-EFA9-F74D1CCD15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46374" y="207707"/>
              <a:ext cx="120724" cy="120609"/>
              <a:chOff x="4788500" y="2618450"/>
              <a:chExt cx="130400" cy="130275"/>
            </a:xfrm>
          </p:grpSpPr>
          <p:sp>
            <p:nvSpPr>
              <p:cNvPr id="2800" name="Google Shape;2721;p14">
                <a:extLst>
                  <a:ext uri="{FF2B5EF4-FFF2-40B4-BE49-F238E27FC236}">
                    <a16:creationId xmlns:a16="http://schemas.microsoft.com/office/drawing/2014/main" id="{ED3AB8F8-B4BC-15FC-2C01-2809FCFDF6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801" name="Google Shape;2722;p14">
                <a:extLst>
                  <a:ext uri="{FF2B5EF4-FFF2-40B4-BE49-F238E27FC236}">
                    <a16:creationId xmlns:a16="http://schemas.microsoft.com/office/drawing/2014/main" id="{05702D00-A844-2C5B-A2AF-F0DEAB31D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796" name="Google Shape;2723;p14">
              <a:extLst>
                <a:ext uri="{FF2B5EF4-FFF2-40B4-BE49-F238E27FC236}">
                  <a16:creationId xmlns:a16="http://schemas.microsoft.com/office/drawing/2014/main" id="{8C7C57B5-0BE2-1DC8-DE2F-B19B52DAF5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8838" y="587138"/>
              <a:ext cx="120739" cy="120769"/>
              <a:chOff x="5052650" y="3025125"/>
              <a:chExt cx="316899" cy="316978"/>
            </a:xfrm>
          </p:grpSpPr>
          <p:sp>
            <p:nvSpPr>
              <p:cNvPr id="2797" name="Google Shape;2724;p14">
                <a:extLst>
                  <a:ext uri="{FF2B5EF4-FFF2-40B4-BE49-F238E27FC236}">
                    <a16:creationId xmlns:a16="http://schemas.microsoft.com/office/drawing/2014/main" id="{798BA652-BB1E-F7E9-5ED4-6B80847A0385}"/>
                  </a:ext>
                </a:extLst>
              </p:cNvPr>
              <p:cNvSpPr/>
              <p:nvPr/>
            </p:nvSpPr>
            <p:spPr>
              <a:xfrm>
                <a:off x="5051861" y="3025034"/>
                <a:ext cx="316648" cy="316660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798" name="Google Shape;2725;p14">
                <a:extLst>
                  <a:ext uri="{FF2B5EF4-FFF2-40B4-BE49-F238E27FC236}">
                    <a16:creationId xmlns:a16="http://schemas.microsoft.com/office/drawing/2014/main" id="{86F534BB-7E4F-638B-C193-1E75D51A3E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799" name="Google Shape;2726;p14">
                <a:extLst>
                  <a:ext uri="{FF2B5EF4-FFF2-40B4-BE49-F238E27FC236}">
                    <a16:creationId xmlns:a16="http://schemas.microsoft.com/office/drawing/2014/main" id="{D84F77CF-2476-C4AE-E591-80B031E688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sp>
        <p:nvSpPr>
          <p:cNvPr id="2727" name="Google Shape;2727;p14"/>
          <p:cNvSpPr txBox="1">
            <a:spLocks noGrp="1"/>
          </p:cNvSpPr>
          <p:nvPr>
            <p:ph type="title"/>
          </p:nvPr>
        </p:nvSpPr>
        <p:spPr>
          <a:xfrm>
            <a:off x="6093350" y="5372051"/>
            <a:ext cx="10754400" cy="1063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2728" name="Google Shape;2728;p14"/>
          <p:cNvSpPr txBox="1">
            <a:spLocks noGrp="1"/>
          </p:cNvSpPr>
          <p:nvPr>
            <p:ph type="subTitle" idx="1"/>
          </p:nvPr>
        </p:nvSpPr>
        <p:spPr>
          <a:xfrm>
            <a:off x="6093350" y="2263950"/>
            <a:ext cx="10754400" cy="310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636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730;p15">
            <a:extLst>
              <a:ext uri="{FF2B5EF4-FFF2-40B4-BE49-F238E27FC236}">
                <a16:creationId xmlns:a16="http://schemas.microsoft.com/office/drawing/2014/main" id="{18E3215F-F03E-D031-43D6-A51CD5ECEDB2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748588" y="0"/>
            <a:ext cx="5753100" cy="10287000"/>
            <a:chOff x="6536175" y="0"/>
            <a:chExt cx="2440158" cy="4362437"/>
          </a:xfrm>
        </p:grpSpPr>
        <p:sp>
          <p:nvSpPr>
            <p:cNvPr id="3" name="Google Shape;2731;p15">
              <a:extLst>
                <a:ext uri="{FF2B5EF4-FFF2-40B4-BE49-F238E27FC236}">
                  <a16:creationId xmlns:a16="http://schemas.microsoft.com/office/drawing/2014/main" id="{4EA80420-F82D-D731-3CFE-E13C55483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6175" y="0"/>
              <a:ext cx="2229678" cy="4362437"/>
            </a:xfrm>
            <a:custGeom>
              <a:avLst/>
              <a:gdLst>
                <a:gd name="T0" fmla="*/ 59254 w 64279"/>
                <a:gd name="T1" fmla="*/ 0 h 119339"/>
                <a:gd name="T2" fmla="*/ 1 w 64279"/>
                <a:gd name="T3" fmla="*/ 119339 h 119339"/>
                <a:gd name="T4" fmla="*/ 19265 w 64279"/>
                <a:gd name="T5" fmla="*/ 119339 h 119339"/>
                <a:gd name="T6" fmla="*/ 64278 w 64279"/>
                <a:gd name="T7" fmla="*/ 0 h 119339"/>
                <a:gd name="T8" fmla="*/ 59254 w 64279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79" h="119339" extrusionOk="0">
                  <a:moveTo>
                    <a:pt x="59254" y="0"/>
                  </a:moveTo>
                  <a:cubicBezTo>
                    <a:pt x="59043" y="628"/>
                    <a:pt x="1" y="119339"/>
                    <a:pt x="1" y="119339"/>
                  </a:cubicBezTo>
                  <a:lnTo>
                    <a:pt x="19265" y="119339"/>
                  </a:lnTo>
                  <a:lnTo>
                    <a:pt x="64278" y="0"/>
                  </a:lnTo>
                  <a:lnTo>
                    <a:pt x="5925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" name="Google Shape;2732;p15">
              <a:extLst>
                <a:ext uri="{FF2B5EF4-FFF2-40B4-BE49-F238E27FC236}">
                  <a16:creationId xmlns:a16="http://schemas.microsoft.com/office/drawing/2014/main" id="{BEDC9322-EBED-A582-D4C4-9CDED9385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842" y="0"/>
              <a:ext cx="1590491" cy="4362437"/>
            </a:xfrm>
            <a:custGeom>
              <a:avLst/>
              <a:gdLst>
                <a:gd name="T0" fmla="*/ 42504 w 45852"/>
                <a:gd name="T1" fmla="*/ 0 h 119339"/>
                <a:gd name="T2" fmla="*/ 0 w 45852"/>
                <a:gd name="T3" fmla="*/ 119339 h 119339"/>
                <a:gd name="T4" fmla="*/ 10054 w 45852"/>
                <a:gd name="T5" fmla="*/ 119339 h 119339"/>
                <a:gd name="T6" fmla="*/ 45852 w 45852"/>
                <a:gd name="T7" fmla="*/ 0 h 119339"/>
                <a:gd name="T8" fmla="*/ 42504 w 45852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852" h="119339" extrusionOk="0">
                  <a:moveTo>
                    <a:pt x="42504" y="0"/>
                  </a:moveTo>
                  <a:lnTo>
                    <a:pt x="0" y="119339"/>
                  </a:lnTo>
                  <a:lnTo>
                    <a:pt x="10054" y="119339"/>
                  </a:lnTo>
                  <a:lnTo>
                    <a:pt x="45852" y="0"/>
                  </a:lnTo>
                  <a:lnTo>
                    <a:pt x="4250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5" name="Google Shape;2733;p15">
            <a:extLst>
              <a:ext uri="{FF2B5EF4-FFF2-40B4-BE49-F238E27FC236}">
                <a16:creationId xmlns:a16="http://schemas.microsoft.com/office/drawing/2014/main" id="{F1037B89-18C4-B408-9CDD-05A69E33890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3481050" y="587375"/>
            <a:ext cx="4673600" cy="1560513"/>
            <a:chOff x="4897050" y="1836675"/>
            <a:chExt cx="1283475" cy="428675"/>
          </a:xfrm>
        </p:grpSpPr>
        <p:sp>
          <p:nvSpPr>
            <p:cNvPr id="6" name="Google Shape;2734;p15">
              <a:extLst>
                <a:ext uri="{FF2B5EF4-FFF2-40B4-BE49-F238E27FC236}">
                  <a16:creationId xmlns:a16="http://schemas.microsoft.com/office/drawing/2014/main" id="{91F3E53E-3FC8-0CD9-6B82-2C1F7954C3D4}"/>
                </a:ext>
              </a:extLst>
            </p:cNvPr>
            <p:cNvSpPr/>
            <p:nvPr/>
          </p:nvSpPr>
          <p:spPr>
            <a:xfrm>
              <a:off x="6129081" y="1993231"/>
              <a:ext cx="51444" cy="30962"/>
            </a:xfrm>
            <a:custGeom>
              <a:avLst/>
              <a:gdLst/>
              <a:ahLst/>
              <a:cxnLst/>
              <a:rect l="l" t="t" r="r" b="b"/>
              <a:pathLst>
                <a:path w="2054" h="1235" extrusionOk="0">
                  <a:moveTo>
                    <a:pt x="0" y="0"/>
                  </a:moveTo>
                  <a:lnTo>
                    <a:pt x="0" y="0"/>
                  </a:lnTo>
                  <a:cubicBezTo>
                    <a:pt x="382" y="261"/>
                    <a:pt x="592" y="748"/>
                    <a:pt x="527" y="1210"/>
                  </a:cubicBezTo>
                  <a:lnTo>
                    <a:pt x="527" y="1235"/>
                  </a:lnTo>
                  <a:cubicBezTo>
                    <a:pt x="743" y="1225"/>
                    <a:pt x="954" y="1215"/>
                    <a:pt x="1165" y="1205"/>
                  </a:cubicBezTo>
                  <a:cubicBezTo>
                    <a:pt x="1451" y="1185"/>
                    <a:pt x="1732" y="1170"/>
                    <a:pt x="2013" y="1155"/>
                  </a:cubicBezTo>
                  <a:cubicBezTo>
                    <a:pt x="2053" y="793"/>
                    <a:pt x="1877" y="397"/>
                    <a:pt x="1541" y="236"/>
                  </a:cubicBezTo>
                  <a:cubicBezTo>
                    <a:pt x="1024" y="156"/>
                    <a:pt x="517" y="7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7" name="Google Shape;2735;p15">
              <a:extLst>
                <a:ext uri="{FF2B5EF4-FFF2-40B4-BE49-F238E27FC236}">
                  <a16:creationId xmlns:a16="http://schemas.microsoft.com/office/drawing/2014/main" id="{45BB826F-D62D-1114-3579-3D049491DFD4}"/>
                </a:ext>
              </a:extLst>
            </p:cNvPr>
            <p:cNvSpPr/>
            <p:nvPr/>
          </p:nvSpPr>
          <p:spPr>
            <a:xfrm>
              <a:off x="5990881" y="1973171"/>
              <a:ext cx="96784" cy="55383"/>
            </a:xfrm>
            <a:custGeom>
              <a:avLst/>
              <a:gdLst/>
              <a:ahLst/>
              <a:cxnLst/>
              <a:rect l="l" t="t" r="r" b="b"/>
              <a:pathLst>
                <a:path w="3876" h="2209" extrusionOk="0">
                  <a:moveTo>
                    <a:pt x="1" y="0"/>
                  </a:moveTo>
                  <a:lnTo>
                    <a:pt x="1" y="20"/>
                  </a:lnTo>
                  <a:cubicBezTo>
                    <a:pt x="688" y="467"/>
                    <a:pt x="1180" y="1370"/>
                    <a:pt x="1050" y="2198"/>
                  </a:cubicBezTo>
                  <a:lnTo>
                    <a:pt x="1050" y="2209"/>
                  </a:lnTo>
                  <a:cubicBezTo>
                    <a:pt x="1602" y="2198"/>
                    <a:pt x="2159" y="2188"/>
                    <a:pt x="2711" y="2173"/>
                  </a:cubicBezTo>
                  <a:cubicBezTo>
                    <a:pt x="3078" y="2163"/>
                    <a:pt x="3444" y="2153"/>
                    <a:pt x="3815" y="2138"/>
                  </a:cubicBezTo>
                  <a:cubicBezTo>
                    <a:pt x="3876" y="1827"/>
                    <a:pt x="3785" y="1501"/>
                    <a:pt x="3620" y="1220"/>
                  </a:cubicBezTo>
                  <a:cubicBezTo>
                    <a:pt x="3449" y="929"/>
                    <a:pt x="3198" y="683"/>
                    <a:pt x="2952" y="442"/>
                  </a:cubicBezTo>
                  <a:lnTo>
                    <a:pt x="2957" y="427"/>
                  </a:lnTo>
                  <a:cubicBezTo>
                    <a:pt x="2571" y="371"/>
                    <a:pt x="2184" y="316"/>
                    <a:pt x="1798" y="261"/>
                  </a:cubicBezTo>
                  <a:cubicBezTo>
                    <a:pt x="1195" y="181"/>
                    <a:pt x="598" y="8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8" name="Google Shape;2736;p15">
              <a:extLst>
                <a:ext uri="{FF2B5EF4-FFF2-40B4-BE49-F238E27FC236}">
                  <a16:creationId xmlns:a16="http://schemas.microsoft.com/office/drawing/2014/main" id="{99C48C2E-E32A-5B3C-A4F6-C52D5BC07E0C}"/>
                </a:ext>
              </a:extLst>
            </p:cNvPr>
            <p:cNvSpPr/>
            <p:nvPr/>
          </p:nvSpPr>
          <p:spPr>
            <a:xfrm>
              <a:off x="6064559" y="1984073"/>
              <a:ext cx="79345" cy="42737"/>
            </a:xfrm>
            <a:custGeom>
              <a:avLst/>
              <a:gdLst/>
              <a:ahLst/>
              <a:cxnLst/>
              <a:rect l="l" t="t" r="r" b="b"/>
              <a:pathLst>
                <a:path w="3178" h="1713" extrusionOk="0">
                  <a:moveTo>
                    <a:pt x="5" y="1"/>
                  </a:moveTo>
                  <a:lnTo>
                    <a:pt x="0" y="16"/>
                  </a:lnTo>
                  <a:cubicBezTo>
                    <a:pt x="246" y="257"/>
                    <a:pt x="497" y="503"/>
                    <a:pt x="668" y="794"/>
                  </a:cubicBezTo>
                  <a:cubicBezTo>
                    <a:pt x="833" y="1075"/>
                    <a:pt x="924" y="1401"/>
                    <a:pt x="863" y="1712"/>
                  </a:cubicBezTo>
                  <a:cubicBezTo>
                    <a:pt x="1611" y="1687"/>
                    <a:pt x="2364" y="1657"/>
                    <a:pt x="3112" y="1617"/>
                  </a:cubicBezTo>
                  <a:lnTo>
                    <a:pt x="3112" y="1592"/>
                  </a:lnTo>
                  <a:cubicBezTo>
                    <a:pt x="3177" y="1130"/>
                    <a:pt x="2967" y="643"/>
                    <a:pt x="2585" y="377"/>
                  </a:cubicBezTo>
                  <a:cubicBezTo>
                    <a:pt x="2465" y="362"/>
                    <a:pt x="2344" y="342"/>
                    <a:pt x="2224" y="327"/>
                  </a:cubicBezTo>
                  <a:cubicBezTo>
                    <a:pt x="1486" y="217"/>
                    <a:pt x="743" y="106"/>
                    <a:pt x="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9" name="Google Shape;2737;p15">
              <a:extLst>
                <a:ext uri="{FF2B5EF4-FFF2-40B4-BE49-F238E27FC236}">
                  <a16:creationId xmlns:a16="http://schemas.microsoft.com/office/drawing/2014/main" id="{A25FE559-92ED-1D08-477E-4057C03EADD0}"/>
                </a:ext>
              </a:extLst>
            </p:cNvPr>
            <p:cNvSpPr/>
            <p:nvPr/>
          </p:nvSpPr>
          <p:spPr>
            <a:xfrm>
              <a:off x="5955132" y="1968374"/>
              <a:ext cx="64959" cy="60180"/>
            </a:xfrm>
            <a:custGeom>
              <a:avLst/>
              <a:gdLst/>
              <a:ahLst/>
              <a:cxnLst/>
              <a:rect l="l" t="t" r="r" b="b"/>
              <a:pathLst>
                <a:path w="2611" h="2415" extrusionOk="0">
                  <a:moveTo>
                    <a:pt x="0" y="0"/>
                  </a:moveTo>
                  <a:cubicBezTo>
                    <a:pt x="211" y="743"/>
                    <a:pt x="216" y="1581"/>
                    <a:pt x="66" y="2415"/>
                  </a:cubicBezTo>
                  <a:lnTo>
                    <a:pt x="151" y="2415"/>
                  </a:lnTo>
                  <a:cubicBezTo>
                    <a:pt x="929" y="2415"/>
                    <a:pt x="1702" y="2415"/>
                    <a:pt x="2480" y="2405"/>
                  </a:cubicBezTo>
                  <a:lnTo>
                    <a:pt x="2480" y="2394"/>
                  </a:lnTo>
                  <a:cubicBezTo>
                    <a:pt x="2610" y="1566"/>
                    <a:pt x="2118" y="663"/>
                    <a:pt x="1431" y="216"/>
                  </a:cubicBezTo>
                  <a:lnTo>
                    <a:pt x="1431" y="196"/>
                  </a:lnTo>
                  <a:cubicBezTo>
                    <a:pt x="954" y="121"/>
                    <a:pt x="477" y="5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0" name="Google Shape;2738;p15">
              <a:extLst>
                <a:ext uri="{FF2B5EF4-FFF2-40B4-BE49-F238E27FC236}">
                  <a16:creationId xmlns:a16="http://schemas.microsoft.com/office/drawing/2014/main" id="{C33FDD69-9DC7-ACE4-E681-09ABDAE96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4925" y="2145625"/>
              <a:ext cx="113450" cy="87225"/>
            </a:xfrm>
            <a:custGeom>
              <a:avLst/>
              <a:gdLst>
                <a:gd name="T0" fmla="*/ 683 w 4538"/>
                <a:gd name="T1" fmla="*/ 1 h 3489"/>
                <a:gd name="T2" fmla="*/ 1 w 4538"/>
                <a:gd name="T3" fmla="*/ 3489 h 3489"/>
                <a:gd name="T4" fmla="*/ 4538 w 4538"/>
                <a:gd name="T5" fmla="*/ 241 h 3489"/>
                <a:gd name="T6" fmla="*/ 1466 w 4538"/>
                <a:gd name="T7" fmla="*/ 46 h 3489"/>
                <a:gd name="T8" fmla="*/ 683 w 4538"/>
                <a:gd name="T9" fmla="*/ 1 h 3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8" h="3489" extrusionOk="0">
                  <a:moveTo>
                    <a:pt x="683" y="1"/>
                  </a:moveTo>
                  <a:cubicBezTo>
                    <a:pt x="312" y="1130"/>
                    <a:pt x="81" y="2304"/>
                    <a:pt x="1" y="3489"/>
                  </a:cubicBezTo>
                  <a:cubicBezTo>
                    <a:pt x="1687" y="2716"/>
                    <a:pt x="3243" y="1602"/>
                    <a:pt x="4538" y="241"/>
                  </a:cubicBezTo>
                  <a:cubicBezTo>
                    <a:pt x="3519" y="171"/>
                    <a:pt x="2495" y="101"/>
                    <a:pt x="1466" y="46"/>
                  </a:cubicBezTo>
                  <a:cubicBezTo>
                    <a:pt x="1205" y="31"/>
                    <a:pt x="944" y="16"/>
                    <a:pt x="68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2739;p15">
              <a:extLst>
                <a:ext uri="{FF2B5EF4-FFF2-40B4-BE49-F238E27FC236}">
                  <a16:creationId xmlns:a16="http://schemas.microsoft.com/office/drawing/2014/main" id="{6B46C890-4A0C-9944-82CC-4CAD45515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050" y="1836675"/>
              <a:ext cx="1063375" cy="428675"/>
            </a:xfrm>
            <a:custGeom>
              <a:avLst/>
              <a:gdLst>
                <a:gd name="T0" fmla="*/ 35934 w 42535"/>
                <a:gd name="T1" fmla="*/ 1562 h 17147"/>
                <a:gd name="T2" fmla="*/ 35620 w 42535"/>
                <a:gd name="T3" fmla="*/ 1889 h 17147"/>
                <a:gd name="T4" fmla="*/ 35607 w 42535"/>
                <a:gd name="T5" fmla="*/ 1271 h 17147"/>
                <a:gd name="T6" fmla="*/ 31761 w 42535"/>
                <a:gd name="T7" fmla="*/ 1461 h 17147"/>
                <a:gd name="T8" fmla="*/ 31773 w 42535"/>
                <a:gd name="T9" fmla="*/ 2079 h 17147"/>
                <a:gd name="T10" fmla="*/ 31451 w 42535"/>
                <a:gd name="T11" fmla="*/ 1783 h 17147"/>
                <a:gd name="T12" fmla="*/ 31761 w 42535"/>
                <a:gd name="T13" fmla="*/ 1461 h 17147"/>
                <a:gd name="T14" fmla="*/ 25258 w 42535"/>
                <a:gd name="T15" fmla="*/ 2315 h 17147"/>
                <a:gd name="T16" fmla="*/ 24952 w 42535"/>
                <a:gd name="T17" fmla="*/ 2641 h 17147"/>
                <a:gd name="T18" fmla="*/ 24936 w 42535"/>
                <a:gd name="T19" fmla="*/ 2024 h 17147"/>
                <a:gd name="T20" fmla="*/ 33387 w 42535"/>
                <a:gd name="T21" fmla="*/ 2063 h 17147"/>
                <a:gd name="T22" fmla="*/ 33399 w 42535"/>
                <a:gd name="T23" fmla="*/ 2681 h 17147"/>
                <a:gd name="T24" fmla="*/ 33078 w 42535"/>
                <a:gd name="T25" fmla="*/ 2390 h 17147"/>
                <a:gd name="T26" fmla="*/ 33387 w 42535"/>
                <a:gd name="T27" fmla="*/ 2063 h 17147"/>
                <a:gd name="T28" fmla="*/ 31451 w 42535"/>
                <a:gd name="T29" fmla="*/ 3153 h 17147"/>
                <a:gd name="T30" fmla="*/ 31143 w 42535"/>
                <a:gd name="T31" fmla="*/ 3475 h 17147"/>
                <a:gd name="T32" fmla="*/ 31130 w 42535"/>
                <a:gd name="T33" fmla="*/ 2857 h 17147"/>
                <a:gd name="T34" fmla="*/ 21814 w 42535"/>
                <a:gd name="T35" fmla="*/ 3314 h 17147"/>
                <a:gd name="T36" fmla="*/ 21839 w 42535"/>
                <a:gd name="T37" fmla="*/ 3931 h 17147"/>
                <a:gd name="T38" fmla="*/ 21513 w 42535"/>
                <a:gd name="T39" fmla="*/ 3640 h 17147"/>
                <a:gd name="T40" fmla="*/ 21814 w 42535"/>
                <a:gd name="T41" fmla="*/ 3314 h 17147"/>
                <a:gd name="T42" fmla="*/ 24189 w 42535"/>
                <a:gd name="T43" fmla="*/ 3735 h 17147"/>
                <a:gd name="T44" fmla="*/ 23874 w 42535"/>
                <a:gd name="T45" fmla="*/ 4057 h 17147"/>
                <a:gd name="T46" fmla="*/ 23862 w 42535"/>
                <a:gd name="T47" fmla="*/ 3444 h 17147"/>
                <a:gd name="T48" fmla="*/ 38060 w 42535"/>
                <a:gd name="T49" fmla="*/ 6160 h 17147"/>
                <a:gd name="T50" fmla="*/ 38624 w 42535"/>
                <a:gd name="T51" fmla="*/ 6832 h 17147"/>
                <a:gd name="T52" fmla="*/ 38333 w 42535"/>
                <a:gd name="T53" fmla="*/ 7666 h 17147"/>
                <a:gd name="T54" fmla="*/ 37209 w 42535"/>
                <a:gd name="T55" fmla="*/ 8981 h 17147"/>
                <a:gd name="T56" fmla="*/ 35894 w 42535"/>
                <a:gd name="T57" fmla="*/ 7851 h 17147"/>
                <a:gd name="T58" fmla="*/ 37121 w 42535"/>
                <a:gd name="T59" fmla="*/ 6532 h 17147"/>
                <a:gd name="T60" fmla="*/ 38060 w 42535"/>
                <a:gd name="T61" fmla="*/ 6160 h 17147"/>
                <a:gd name="T62" fmla="*/ 21513 w 42535"/>
                <a:gd name="T63" fmla="*/ 2260 h 17147"/>
                <a:gd name="T64" fmla="*/ 2566 w 42535"/>
                <a:gd name="T65" fmla="*/ 11841 h 17147"/>
                <a:gd name="T66" fmla="*/ 2897 w 42535"/>
                <a:gd name="T67" fmla="*/ 13518 h 17147"/>
                <a:gd name="T68" fmla="*/ 3599 w 42535"/>
                <a:gd name="T69" fmla="*/ 13453 h 17147"/>
                <a:gd name="T70" fmla="*/ 4648 w 42535"/>
                <a:gd name="T71" fmla="*/ 13468 h 17147"/>
                <a:gd name="T72" fmla="*/ 25398 w 42535"/>
                <a:gd name="T73" fmla="*/ 12359 h 17147"/>
                <a:gd name="T74" fmla="*/ 29253 w 42535"/>
                <a:gd name="T75" fmla="*/ 12599 h 17147"/>
                <a:gd name="T76" fmla="*/ 34892 w 42535"/>
                <a:gd name="T77" fmla="*/ 12959 h 17147"/>
                <a:gd name="T78" fmla="*/ 42384 w 42535"/>
                <a:gd name="T79" fmla="*/ 7681 h 17147"/>
                <a:gd name="T80" fmla="*/ 42087 w 42535"/>
                <a:gd name="T81" fmla="*/ 4654 h 17147"/>
                <a:gd name="T82" fmla="*/ 32422 w 42535"/>
                <a:gd name="T83" fmla="*/ 0 h 17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535" h="17147" extrusionOk="0">
                  <a:moveTo>
                    <a:pt x="35626" y="1270"/>
                  </a:moveTo>
                  <a:cubicBezTo>
                    <a:pt x="35788" y="1270"/>
                    <a:pt x="35924" y="1398"/>
                    <a:pt x="35934" y="1562"/>
                  </a:cubicBezTo>
                  <a:cubicBezTo>
                    <a:pt x="35944" y="1733"/>
                    <a:pt x="35808" y="1878"/>
                    <a:pt x="35638" y="1888"/>
                  </a:cubicBezTo>
                  <a:cubicBezTo>
                    <a:pt x="35632" y="1889"/>
                    <a:pt x="35626" y="1889"/>
                    <a:pt x="35620" y="1889"/>
                  </a:cubicBezTo>
                  <a:cubicBezTo>
                    <a:pt x="35457" y="1889"/>
                    <a:pt x="35326" y="1757"/>
                    <a:pt x="35316" y="1592"/>
                  </a:cubicBezTo>
                  <a:cubicBezTo>
                    <a:pt x="35306" y="1422"/>
                    <a:pt x="35437" y="1281"/>
                    <a:pt x="35607" y="1271"/>
                  </a:cubicBezTo>
                  <a:cubicBezTo>
                    <a:pt x="35614" y="1271"/>
                    <a:pt x="35620" y="1270"/>
                    <a:pt x="35626" y="1270"/>
                  </a:cubicBezTo>
                  <a:close/>
                  <a:moveTo>
                    <a:pt x="31761" y="1461"/>
                  </a:moveTo>
                  <a:cubicBezTo>
                    <a:pt x="31924" y="1461"/>
                    <a:pt x="32059" y="1588"/>
                    <a:pt x="32069" y="1753"/>
                  </a:cubicBezTo>
                  <a:cubicBezTo>
                    <a:pt x="32074" y="1923"/>
                    <a:pt x="31943" y="2069"/>
                    <a:pt x="31773" y="2079"/>
                  </a:cubicBezTo>
                  <a:cubicBezTo>
                    <a:pt x="31767" y="2079"/>
                    <a:pt x="31761" y="2080"/>
                    <a:pt x="31755" y="2080"/>
                  </a:cubicBezTo>
                  <a:cubicBezTo>
                    <a:pt x="31592" y="2080"/>
                    <a:pt x="31456" y="1948"/>
                    <a:pt x="31451" y="1783"/>
                  </a:cubicBezTo>
                  <a:cubicBezTo>
                    <a:pt x="31441" y="1612"/>
                    <a:pt x="31572" y="1467"/>
                    <a:pt x="31743" y="1462"/>
                  </a:cubicBezTo>
                  <a:cubicBezTo>
                    <a:pt x="31749" y="1461"/>
                    <a:pt x="31755" y="1461"/>
                    <a:pt x="31761" y="1461"/>
                  </a:cubicBezTo>
                  <a:close/>
                  <a:moveTo>
                    <a:pt x="24954" y="2023"/>
                  </a:moveTo>
                  <a:cubicBezTo>
                    <a:pt x="25112" y="2023"/>
                    <a:pt x="25248" y="2150"/>
                    <a:pt x="25258" y="2315"/>
                  </a:cubicBezTo>
                  <a:cubicBezTo>
                    <a:pt x="25263" y="2486"/>
                    <a:pt x="25137" y="2631"/>
                    <a:pt x="24961" y="2641"/>
                  </a:cubicBezTo>
                  <a:cubicBezTo>
                    <a:pt x="24958" y="2641"/>
                    <a:pt x="24955" y="2641"/>
                    <a:pt x="24952" y="2641"/>
                  </a:cubicBezTo>
                  <a:cubicBezTo>
                    <a:pt x="24790" y="2641"/>
                    <a:pt x="24650" y="2513"/>
                    <a:pt x="24640" y="2345"/>
                  </a:cubicBezTo>
                  <a:cubicBezTo>
                    <a:pt x="24630" y="2174"/>
                    <a:pt x="24761" y="2029"/>
                    <a:pt x="24936" y="2024"/>
                  </a:cubicBezTo>
                  <a:cubicBezTo>
                    <a:pt x="24942" y="2023"/>
                    <a:pt x="24948" y="2023"/>
                    <a:pt x="24954" y="2023"/>
                  </a:cubicBezTo>
                  <a:close/>
                  <a:moveTo>
                    <a:pt x="33387" y="2063"/>
                  </a:moveTo>
                  <a:cubicBezTo>
                    <a:pt x="33550" y="2063"/>
                    <a:pt x="33685" y="2195"/>
                    <a:pt x="33695" y="2355"/>
                  </a:cubicBezTo>
                  <a:cubicBezTo>
                    <a:pt x="33700" y="2531"/>
                    <a:pt x="33570" y="2671"/>
                    <a:pt x="33399" y="2681"/>
                  </a:cubicBezTo>
                  <a:cubicBezTo>
                    <a:pt x="33393" y="2682"/>
                    <a:pt x="33387" y="2682"/>
                    <a:pt x="33381" y="2682"/>
                  </a:cubicBezTo>
                  <a:cubicBezTo>
                    <a:pt x="33218" y="2682"/>
                    <a:pt x="33083" y="2550"/>
                    <a:pt x="33078" y="2390"/>
                  </a:cubicBezTo>
                  <a:cubicBezTo>
                    <a:pt x="33068" y="2215"/>
                    <a:pt x="33198" y="2074"/>
                    <a:pt x="33369" y="2064"/>
                  </a:cubicBezTo>
                  <a:cubicBezTo>
                    <a:pt x="33375" y="2064"/>
                    <a:pt x="33381" y="2063"/>
                    <a:pt x="33387" y="2063"/>
                  </a:cubicBezTo>
                  <a:close/>
                  <a:moveTo>
                    <a:pt x="31148" y="2856"/>
                  </a:moveTo>
                  <a:cubicBezTo>
                    <a:pt x="31311" y="2856"/>
                    <a:pt x="31442" y="2988"/>
                    <a:pt x="31451" y="3153"/>
                  </a:cubicBezTo>
                  <a:cubicBezTo>
                    <a:pt x="31462" y="3324"/>
                    <a:pt x="31331" y="3464"/>
                    <a:pt x="31160" y="3474"/>
                  </a:cubicBezTo>
                  <a:cubicBezTo>
                    <a:pt x="31154" y="3475"/>
                    <a:pt x="31148" y="3475"/>
                    <a:pt x="31143" y="3475"/>
                  </a:cubicBezTo>
                  <a:cubicBezTo>
                    <a:pt x="30980" y="3475"/>
                    <a:pt x="30844" y="3343"/>
                    <a:pt x="30834" y="3183"/>
                  </a:cubicBezTo>
                  <a:cubicBezTo>
                    <a:pt x="30829" y="3013"/>
                    <a:pt x="30960" y="2867"/>
                    <a:pt x="31130" y="2857"/>
                  </a:cubicBezTo>
                  <a:cubicBezTo>
                    <a:pt x="31136" y="2857"/>
                    <a:pt x="31142" y="2856"/>
                    <a:pt x="31148" y="2856"/>
                  </a:cubicBezTo>
                  <a:close/>
                  <a:moveTo>
                    <a:pt x="21814" y="3314"/>
                  </a:moveTo>
                  <a:cubicBezTo>
                    <a:pt x="21980" y="3314"/>
                    <a:pt x="22121" y="3442"/>
                    <a:pt x="22131" y="3610"/>
                  </a:cubicBezTo>
                  <a:cubicBezTo>
                    <a:pt x="22141" y="3781"/>
                    <a:pt x="22005" y="3926"/>
                    <a:pt x="21839" y="3931"/>
                  </a:cubicBezTo>
                  <a:cubicBezTo>
                    <a:pt x="21833" y="3932"/>
                    <a:pt x="21827" y="3932"/>
                    <a:pt x="21821" y="3932"/>
                  </a:cubicBezTo>
                  <a:cubicBezTo>
                    <a:pt x="21654" y="3932"/>
                    <a:pt x="21523" y="3805"/>
                    <a:pt x="21513" y="3640"/>
                  </a:cubicBezTo>
                  <a:cubicBezTo>
                    <a:pt x="21503" y="3469"/>
                    <a:pt x="21639" y="3324"/>
                    <a:pt x="21804" y="3314"/>
                  </a:cubicBezTo>
                  <a:cubicBezTo>
                    <a:pt x="21808" y="3314"/>
                    <a:pt x="21811" y="3314"/>
                    <a:pt x="21814" y="3314"/>
                  </a:cubicBezTo>
                  <a:close/>
                  <a:moveTo>
                    <a:pt x="23881" y="3444"/>
                  </a:moveTo>
                  <a:cubicBezTo>
                    <a:pt x="24043" y="3444"/>
                    <a:pt x="24179" y="3571"/>
                    <a:pt x="24189" y="3735"/>
                  </a:cubicBezTo>
                  <a:cubicBezTo>
                    <a:pt x="24194" y="3906"/>
                    <a:pt x="24063" y="4052"/>
                    <a:pt x="23892" y="4057"/>
                  </a:cubicBezTo>
                  <a:cubicBezTo>
                    <a:pt x="23886" y="4057"/>
                    <a:pt x="23880" y="4057"/>
                    <a:pt x="23874" y="4057"/>
                  </a:cubicBezTo>
                  <a:cubicBezTo>
                    <a:pt x="23712" y="4057"/>
                    <a:pt x="23581" y="3930"/>
                    <a:pt x="23571" y="3766"/>
                  </a:cubicBezTo>
                  <a:cubicBezTo>
                    <a:pt x="23561" y="3595"/>
                    <a:pt x="23692" y="3449"/>
                    <a:pt x="23862" y="3444"/>
                  </a:cubicBezTo>
                  <a:cubicBezTo>
                    <a:pt x="23868" y="3444"/>
                    <a:pt x="23875" y="3444"/>
                    <a:pt x="23881" y="3444"/>
                  </a:cubicBezTo>
                  <a:close/>
                  <a:moveTo>
                    <a:pt x="38060" y="6160"/>
                  </a:moveTo>
                  <a:cubicBezTo>
                    <a:pt x="38094" y="6160"/>
                    <a:pt x="38128" y="6163"/>
                    <a:pt x="38162" y="6170"/>
                  </a:cubicBezTo>
                  <a:cubicBezTo>
                    <a:pt x="38473" y="6225"/>
                    <a:pt x="38679" y="6521"/>
                    <a:pt x="38624" y="6832"/>
                  </a:cubicBezTo>
                  <a:cubicBezTo>
                    <a:pt x="38584" y="7048"/>
                    <a:pt x="38428" y="7209"/>
                    <a:pt x="38238" y="7274"/>
                  </a:cubicBezTo>
                  <a:cubicBezTo>
                    <a:pt x="38293" y="7394"/>
                    <a:pt x="38323" y="7525"/>
                    <a:pt x="38333" y="7666"/>
                  </a:cubicBezTo>
                  <a:cubicBezTo>
                    <a:pt x="38368" y="8057"/>
                    <a:pt x="38207" y="8423"/>
                    <a:pt x="37936" y="8669"/>
                  </a:cubicBezTo>
                  <a:cubicBezTo>
                    <a:pt x="37741" y="8845"/>
                    <a:pt x="37490" y="8955"/>
                    <a:pt x="37209" y="8981"/>
                  </a:cubicBezTo>
                  <a:cubicBezTo>
                    <a:pt x="37178" y="8983"/>
                    <a:pt x="37147" y="8984"/>
                    <a:pt x="37116" y="8984"/>
                  </a:cubicBezTo>
                  <a:cubicBezTo>
                    <a:pt x="36483" y="8984"/>
                    <a:pt x="35946" y="8498"/>
                    <a:pt x="35894" y="7851"/>
                  </a:cubicBezTo>
                  <a:cubicBezTo>
                    <a:pt x="35843" y="7179"/>
                    <a:pt x="36345" y="6586"/>
                    <a:pt x="37023" y="6536"/>
                  </a:cubicBezTo>
                  <a:cubicBezTo>
                    <a:pt x="37056" y="6533"/>
                    <a:pt x="37089" y="6532"/>
                    <a:pt x="37121" y="6532"/>
                  </a:cubicBezTo>
                  <a:cubicBezTo>
                    <a:pt x="37256" y="6532"/>
                    <a:pt x="37384" y="6556"/>
                    <a:pt x="37510" y="6596"/>
                  </a:cubicBezTo>
                  <a:cubicBezTo>
                    <a:pt x="37567" y="6339"/>
                    <a:pt x="37802" y="6160"/>
                    <a:pt x="38060" y="6160"/>
                  </a:cubicBezTo>
                  <a:close/>
                  <a:moveTo>
                    <a:pt x="32422" y="0"/>
                  </a:moveTo>
                  <a:cubicBezTo>
                    <a:pt x="28671" y="0"/>
                    <a:pt x="24724" y="1128"/>
                    <a:pt x="21513" y="2260"/>
                  </a:cubicBezTo>
                  <a:cubicBezTo>
                    <a:pt x="15284" y="4453"/>
                    <a:pt x="9527" y="7972"/>
                    <a:pt x="4448" y="12158"/>
                  </a:cubicBezTo>
                  <a:cubicBezTo>
                    <a:pt x="3872" y="11947"/>
                    <a:pt x="3222" y="11841"/>
                    <a:pt x="2566" y="11841"/>
                  </a:cubicBezTo>
                  <a:cubicBezTo>
                    <a:pt x="1661" y="11841"/>
                    <a:pt x="745" y="12042"/>
                    <a:pt x="0" y="12444"/>
                  </a:cubicBezTo>
                  <a:cubicBezTo>
                    <a:pt x="772" y="13114"/>
                    <a:pt x="1857" y="13518"/>
                    <a:pt x="2897" y="13518"/>
                  </a:cubicBezTo>
                  <a:cubicBezTo>
                    <a:pt x="3135" y="13518"/>
                    <a:pt x="3370" y="13497"/>
                    <a:pt x="3599" y="13453"/>
                  </a:cubicBezTo>
                  <a:cubicBezTo>
                    <a:pt x="2796" y="14492"/>
                    <a:pt x="2701" y="15852"/>
                    <a:pt x="2937" y="17147"/>
                  </a:cubicBezTo>
                  <a:cubicBezTo>
                    <a:pt x="3900" y="16153"/>
                    <a:pt x="4523" y="14853"/>
                    <a:pt x="4648" y="13468"/>
                  </a:cubicBezTo>
                  <a:cubicBezTo>
                    <a:pt x="9250" y="12507"/>
                    <a:pt x="14004" y="12173"/>
                    <a:pt x="18775" y="12173"/>
                  </a:cubicBezTo>
                  <a:cubicBezTo>
                    <a:pt x="20984" y="12173"/>
                    <a:pt x="23196" y="12244"/>
                    <a:pt x="25398" y="12359"/>
                  </a:cubicBezTo>
                  <a:cubicBezTo>
                    <a:pt x="25659" y="12374"/>
                    <a:pt x="25920" y="12389"/>
                    <a:pt x="26181" y="12404"/>
                  </a:cubicBezTo>
                  <a:cubicBezTo>
                    <a:pt x="27210" y="12459"/>
                    <a:pt x="28234" y="12529"/>
                    <a:pt x="29253" y="12599"/>
                  </a:cubicBezTo>
                  <a:cubicBezTo>
                    <a:pt x="30262" y="12670"/>
                    <a:pt x="31261" y="12750"/>
                    <a:pt x="32260" y="12830"/>
                  </a:cubicBezTo>
                  <a:cubicBezTo>
                    <a:pt x="33117" y="12899"/>
                    <a:pt x="34007" y="12959"/>
                    <a:pt x="34892" y="12959"/>
                  </a:cubicBezTo>
                  <a:cubicBezTo>
                    <a:pt x="37000" y="12959"/>
                    <a:pt x="39072" y="12616"/>
                    <a:pt x="40572" y="11219"/>
                  </a:cubicBezTo>
                  <a:cubicBezTo>
                    <a:pt x="41455" y="10396"/>
                    <a:pt x="42133" y="9051"/>
                    <a:pt x="42384" y="7681"/>
                  </a:cubicBezTo>
                  <a:cubicBezTo>
                    <a:pt x="42534" y="6847"/>
                    <a:pt x="42529" y="6009"/>
                    <a:pt x="42318" y="5266"/>
                  </a:cubicBezTo>
                  <a:cubicBezTo>
                    <a:pt x="42258" y="5055"/>
                    <a:pt x="42183" y="4850"/>
                    <a:pt x="42087" y="4654"/>
                  </a:cubicBezTo>
                  <a:cubicBezTo>
                    <a:pt x="41656" y="3766"/>
                    <a:pt x="40963" y="3033"/>
                    <a:pt x="40190" y="2415"/>
                  </a:cubicBezTo>
                  <a:cubicBezTo>
                    <a:pt x="37980" y="644"/>
                    <a:pt x="35257" y="0"/>
                    <a:pt x="324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2740;p15">
              <a:extLst>
                <a:ext uri="{FF2B5EF4-FFF2-40B4-BE49-F238E27FC236}">
                  <a16:creationId xmlns:a16="http://schemas.microsoft.com/office/drawing/2014/main" id="{A4C5A902-60A9-B41B-A702-E220BFF1679B}"/>
                </a:ext>
              </a:extLst>
            </p:cNvPr>
            <p:cNvSpPr/>
            <p:nvPr/>
          </p:nvSpPr>
          <p:spPr>
            <a:xfrm>
              <a:off x="5834806" y="1990614"/>
              <a:ext cx="29210" cy="27910"/>
            </a:xfrm>
            <a:custGeom>
              <a:avLst/>
              <a:gdLst/>
              <a:ahLst/>
              <a:cxnLst/>
              <a:rect l="l" t="t" r="r" b="b"/>
              <a:pathLst>
                <a:path w="1171" h="1114" extrusionOk="0">
                  <a:moveTo>
                    <a:pt x="551" y="0"/>
                  </a:moveTo>
                  <a:cubicBezTo>
                    <a:pt x="293" y="0"/>
                    <a:pt x="58" y="179"/>
                    <a:pt x="1" y="436"/>
                  </a:cubicBezTo>
                  <a:cubicBezTo>
                    <a:pt x="327" y="547"/>
                    <a:pt x="593" y="793"/>
                    <a:pt x="729" y="1114"/>
                  </a:cubicBezTo>
                  <a:cubicBezTo>
                    <a:pt x="919" y="1049"/>
                    <a:pt x="1075" y="888"/>
                    <a:pt x="1115" y="672"/>
                  </a:cubicBezTo>
                  <a:cubicBezTo>
                    <a:pt x="1170" y="361"/>
                    <a:pt x="964" y="65"/>
                    <a:pt x="653" y="10"/>
                  </a:cubicBezTo>
                  <a:cubicBezTo>
                    <a:pt x="619" y="3"/>
                    <a:pt x="585" y="0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3" name="Google Shape;2741;p15">
              <a:extLst>
                <a:ext uri="{FF2B5EF4-FFF2-40B4-BE49-F238E27FC236}">
                  <a16:creationId xmlns:a16="http://schemas.microsoft.com/office/drawing/2014/main" id="{938735AF-A648-5ABF-9111-110832B18730}"/>
                </a:ext>
              </a:extLst>
            </p:cNvPr>
            <p:cNvSpPr/>
            <p:nvPr/>
          </p:nvSpPr>
          <p:spPr>
            <a:xfrm>
              <a:off x="5833062" y="2001516"/>
              <a:ext cx="20054" cy="17880"/>
            </a:xfrm>
            <a:custGeom>
              <a:avLst/>
              <a:gdLst/>
              <a:ahLst/>
              <a:cxnLst/>
              <a:rect l="l" t="t" r="r" b="b"/>
              <a:pathLst>
                <a:path w="794" h="706" extrusionOk="0">
                  <a:moveTo>
                    <a:pt x="66" y="0"/>
                  </a:moveTo>
                  <a:cubicBezTo>
                    <a:pt x="61" y="10"/>
                    <a:pt x="56" y="20"/>
                    <a:pt x="56" y="31"/>
                  </a:cubicBezTo>
                  <a:cubicBezTo>
                    <a:pt x="1" y="342"/>
                    <a:pt x="206" y="638"/>
                    <a:pt x="518" y="693"/>
                  </a:cubicBezTo>
                  <a:cubicBezTo>
                    <a:pt x="556" y="701"/>
                    <a:pt x="594" y="705"/>
                    <a:pt x="631" y="705"/>
                  </a:cubicBezTo>
                  <a:cubicBezTo>
                    <a:pt x="688" y="705"/>
                    <a:pt x="742" y="696"/>
                    <a:pt x="794" y="678"/>
                  </a:cubicBezTo>
                  <a:cubicBezTo>
                    <a:pt x="658" y="357"/>
                    <a:pt x="392" y="111"/>
                    <a:pt x="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4" name="Google Shape;2742;p15">
              <a:extLst>
                <a:ext uri="{FF2B5EF4-FFF2-40B4-BE49-F238E27FC236}">
                  <a16:creationId xmlns:a16="http://schemas.microsoft.com/office/drawing/2014/main" id="{0E85033F-98D8-4FED-86A3-5E91CB8752DC}"/>
                </a:ext>
              </a:extLst>
            </p:cNvPr>
            <p:cNvSpPr/>
            <p:nvPr/>
          </p:nvSpPr>
          <p:spPr>
            <a:xfrm>
              <a:off x="5792954" y="1999772"/>
              <a:ext cx="63215" cy="61489"/>
            </a:xfrm>
            <a:custGeom>
              <a:avLst/>
              <a:gdLst/>
              <a:ahLst/>
              <a:cxnLst/>
              <a:rect l="l" t="t" r="r" b="b"/>
              <a:pathLst>
                <a:path w="2526" h="2454" extrusionOk="0">
                  <a:moveTo>
                    <a:pt x="1278" y="1"/>
                  </a:moveTo>
                  <a:cubicBezTo>
                    <a:pt x="1246" y="1"/>
                    <a:pt x="1213" y="2"/>
                    <a:pt x="1180" y="5"/>
                  </a:cubicBezTo>
                  <a:cubicBezTo>
                    <a:pt x="502" y="55"/>
                    <a:pt x="0" y="648"/>
                    <a:pt x="51" y="1320"/>
                  </a:cubicBezTo>
                  <a:cubicBezTo>
                    <a:pt x="103" y="1967"/>
                    <a:pt x="640" y="2453"/>
                    <a:pt x="1273" y="2453"/>
                  </a:cubicBezTo>
                  <a:cubicBezTo>
                    <a:pt x="1304" y="2453"/>
                    <a:pt x="1335" y="2452"/>
                    <a:pt x="1366" y="2450"/>
                  </a:cubicBezTo>
                  <a:cubicBezTo>
                    <a:pt x="1647" y="2424"/>
                    <a:pt x="1898" y="2314"/>
                    <a:pt x="2093" y="2138"/>
                  </a:cubicBezTo>
                  <a:cubicBezTo>
                    <a:pt x="2364" y="1892"/>
                    <a:pt x="2525" y="1526"/>
                    <a:pt x="2490" y="1135"/>
                  </a:cubicBezTo>
                  <a:cubicBezTo>
                    <a:pt x="2480" y="994"/>
                    <a:pt x="2450" y="863"/>
                    <a:pt x="2395" y="743"/>
                  </a:cubicBezTo>
                  <a:cubicBezTo>
                    <a:pt x="2343" y="761"/>
                    <a:pt x="2289" y="770"/>
                    <a:pt x="2232" y="770"/>
                  </a:cubicBezTo>
                  <a:cubicBezTo>
                    <a:pt x="2195" y="770"/>
                    <a:pt x="2157" y="766"/>
                    <a:pt x="2119" y="758"/>
                  </a:cubicBezTo>
                  <a:cubicBezTo>
                    <a:pt x="1807" y="703"/>
                    <a:pt x="1602" y="407"/>
                    <a:pt x="1657" y="96"/>
                  </a:cubicBezTo>
                  <a:cubicBezTo>
                    <a:pt x="1657" y="85"/>
                    <a:pt x="1662" y="75"/>
                    <a:pt x="1667" y="65"/>
                  </a:cubicBezTo>
                  <a:cubicBezTo>
                    <a:pt x="1541" y="25"/>
                    <a:pt x="1413" y="1"/>
                    <a:pt x="1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5" name="Google Shape;2743;p15">
              <a:extLst>
                <a:ext uri="{FF2B5EF4-FFF2-40B4-BE49-F238E27FC236}">
                  <a16:creationId xmlns:a16="http://schemas.microsoft.com/office/drawing/2014/main" id="{53A2DF18-FE68-76CF-3378-FA5752F9342E}"/>
                </a:ext>
              </a:extLst>
            </p:cNvPr>
            <p:cNvSpPr/>
            <p:nvPr/>
          </p:nvSpPr>
          <p:spPr>
            <a:xfrm>
              <a:off x="5779875" y="1868510"/>
              <a:ext cx="15695" cy="15263"/>
            </a:xfrm>
            <a:custGeom>
              <a:avLst/>
              <a:gdLst/>
              <a:ahLst/>
              <a:cxnLst/>
              <a:rect l="l" t="t" r="r" b="b"/>
              <a:pathLst>
                <a:path w="638" h="619" extrusionOk="0">
                  <a:moveTo>
                    <a:pt x="320" y="0"/>
                  </a:moveTo>
                  <a:cubicBezTo>
                    <a:pt x="314" y="0"/>
                    <a:pt x="308" y="1"/>
                    <a:pt x="301" y="1"/>
                  </a:cubicBezTo>
                  <a:cubicBezTo>
                    <a:pt x="131" y="11"/>
                    <a:pt x="0" y="152"/>
                    <a:pt x="10" y="322"/>
                  </a:cubicBezTo>
                  <a:cubicBezTo>
                    <a:pt x="20" y="487"/>
                    <a:pt x="151" y="619"/>
                    <a:pt x="314" y="619"/>
                  </a:cubicBezTo>
                  <a:cubicBezTo>
                    <a:pt x="320" y="619"/>
                    <a:pt x="326" y="619"/>
                    <a:pt x="332" y="618"/>
                  </a:cubicBezTo>
                  <a:cubicBezTo>
                    <a:pt x="502" y="608"/>
                    <a:pt x="638" y="463"/>
                    <a:pt x="628" y="292"/>
                  </a:cubicBezTo>
                  <a:cubicBezTo>
                    <a:pt x="618" y="128"/>
                    <a:pt x="482" y="0"/>
                    <a:pt x="3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6" name="Google Shape;2744;p15">
              <a:extLst>
                <a:ext uri="{FF2B5EF4-FFF2-40B4-BE49-F238E27FC236}">
                  <a16:creationId xmlns:a16="http://schemas.microsoft.com/office/drawing/2014/main" id="{5FCC03E8-AF5E-8C88-C2DF-52265098D0AA}"/>
                </a:ext>
              </a:extLst>
            </p:cNvPr>
            <p:cNvSpPr/>
            <p:nvPr/>
          </p:nvSpPr>
          <p:spPr>
            <a:xfrm>
              <a:off x="5723636" y="1888133"/>
              <a:ext cx="16130" cy="15699"/>
            </a:xfrm>
            <a:custGeom>
              <a:avLst/>
              <a:gdLst/>
              <a:ahLst/>
              <a:cxnLst/>
              <a:rect l="l" t="t" r="r" b="b"/>
              <a:pathLst>
                <a:path w="634" h="619" extrusionOk="0">
                  <a:moveTo>
                    <a:pt x="320" y="0"/>
                  </a:moveTo>
                  <a:cubicBezTo>
                    <a:pt x="314" y="0"/>
                    <a:pt x="308" y="1"/>
                    <a:pt x="302" y="1"/>
                  </a:cubicBezTo>
                  <a:cubicBezTo>
                    <a:pt x="131" y="11"/>
                    <a:pt x="1" y="152"/>
                    <a:pt x="11" y="327"/>
                  </a:cubicBezTo>
                  <a:cubicBezTo>
                    <a:pt x="16" y="487"/>
                    <a:pt x="151" y="619"/>
                    <a:pt x="314" y="619"/>
                  </a:cubicBezTo>
                  <a:cubicBezTo>
                    <a:pt x="320" y="619"/>
                    <a:pt x="326" y="619"/>
                    <a:pt x="332" y="618"/>
                  </a:cubicBezTo>
                  <a:cubicBezTo>
                    <a:pt x="503" y="608"/>
                    <a:pt x="633" y="468"/>
                    <a:pt x="628" y="292"/>
                  </a:cubicBezTo>
                  <a:cubicBezTo>
                    <a:pt x="618" y="132"/>
                    <a:pt x="483" y="0"/>
                    <a:pt x="3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7" name="Google Shape;2745;p15">
              <a:extLst>
                <a:ext uri="{FF2B5EF4-FFF2-40B4-BE49-F238E27FC236}">
                  <a16:creationId xmlns:a16="http://schemas.microsoft.com/office/drawing/2014/main" id="{2B721D7F-1888-79B5-786F-5A11C41A045F}"/>
                </a:ext>
              </a:extLst>
            </p:cNvPr>
            <p:cNvSpPr/>
            <p:nvPr/>
          </p:nvSpPr>
          <p:spPr>
            <a:xfrm>
              <a:off x="5683091" y="1873306"/>
              <a:ext cx="15695" cy="15263"/>
            </a:xfrm>
            <a:custGeom>
              <a:avLst/>
              <a:gdLst/>
              <a:ahLst/>
              <a:cxnLst/>
              <a:rect l="l" t="t" r="r" b="b"/>
              <a:pathLst>
                <a:path w="633" h="619" extrusionOk="0">
                  <a:moveTo>
                    <a:pt x="320" y="0"/>
                  </a:moveTo>
                  <a:cubicBezTo>
                    <a:pt x="314" y="0"/>
                    <a:pt x="308" y="0"/>
                    <a:pt x="302" y="1"/>
                  </a:cubicBezTo>
                  <a:cubicBezTo>
                    <a:pt x="131" y="6"/>
                    <a:pt x="0" y="151"/>
                    <a:pt x="10" y="322"/>
                  </a:cubicBezTo>
                  <a:cubicBezTo>
                    <a:pt x="15" y="487"/>
                    <a:pt x="151" y="619"/>
                    <a:pt x="314" y="619"/>
                  </a:cubicBezTo>
                  <a:cubicBezTo>
                    <a:pt x="320" y="619"/>
                    <a:pt x="326" y="618"/>
                    <a:pt x="332" y="618"/>
                  </a:cubicBezTo>
                  <a:cubicBezTo>
                    <a:pt x="502" y="608"/>
                    <a:pt x="633" y="462"/>
                    <a:pt x="628" y="292"/>
                  </a:cubicBezTo>
                  <a:cubicBezTo>
                    <a:pt x="618" y="127"/>
                    <a:pt x="483" y="0"/>
                    <a:pt x="3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8" name="Google Shape;2746;p15">
              <a:extLst>
                <a:ext uri="{FF2B5EF4-FFF2-40B4-BE49-F238E27FC236}">
                  <a16:creationId xmlns:a16="http://schemas.microsoft.com/office/drawing/2014/main" id="{F9F3DD76-4C8A-A55A-E7CA-9A6D3616F874}"/>
                </a:ext>
              </a:extLst>
            </p:cNvPr>
            <p:cNvSpPr/>
            <p:nvPr/>
          </p:nvSpPr>
          <p:spPr>
            <a:xfrm>
              <a:off x="5667833" y="1908193"/>
              <a:ext cx="15695" cy="15263"/>
            </a:xfrm>
            <a:custGeom>
              <a:avLst/>
              <a:gdLst/>
              <a:ahLst/>
              <a:cxnLst/>
              <a:rect l="l" t="t" r="r" b="b"/>
              <a:pathLst>
                <a:path w="633" h="619" extrusionOk="0">
                  <a:moveTo>
                    <a:pt x="319" y="0"/>
                  </a:moveTo>
                  <a:cubicBezTo>
                    <a:pt x="313" y="0"/>
                    <a:pt x="307" y="1"/>
                    <a:pt x="301" y="1"/>
                  </a:cubicBezTo>
                  <a:cubicBezTo>
                    <a:pt x="131" y="11"/>
                    <a:pt x="0" y="157"/>
                    <a:pt x="5" y="327"/>
                  </a:cubicBezTo>
                  <a:cubicBezTo>
                    <a:pt x="15" y="487"/>
                    <a:pt x="151" y="619"/>
                    <a:pt x="314" y="619"/>
                  </a:cubicBezTo>
                  <a:cubicBezTo>
                    <a:pt x="319" y="619"/>
                    <a:pt x="325" y="619"/>
                    <a:pt x="331" y="618"/>
                  </a:cubicBezTo>
                  <a:cubicBezTo>
                    <a:pt x="502" y="608"/>
                    <a:pt x="633" y="468"/>
                    <a:pt x="622" y="297"/>
                  </a:cubicBezTo>
                  <a:cubicBezTo>
                    <a:pt x="613" y="132"/>
                    <a:pt x="482" y="0"/>
                    <a:pt x="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9" name="Google Shape;2747;p15">
              <a:extLst>
                <a:ext uri="{FF2B5EF4-FFF2-40B4-BE49-F238E27FC236}">
                  <a16:creationId xmlns:a16="http://schemas.microsoft.com/office/drawing/2014/main" id="{27666AE4-DA3B-80CB-7425-1DCF93479695}"/>
                </a:ext>
              </a:extLst>
            </p:cNvPr>
            <p:cNvSpPr/>
            <p:nvPr/>
          </p:nvSpPr>
          <p:spPr>
            <a:xfrm>
              <a:off x="5512630" y="1887261"/>
              <a:ext cx="16130" cy="15263"/>
            </a:xfrm>
            <a:custGeom>
              <a:avLst/>
              <a:gdLst/>
              <a:ahLst/>
              <a:cxnLst/>
              <a:rect l="l" t="t" r="r" b="b"/>
              <a:pathLst>
                <a:path w="633" h="619" extrusionOk="0">
                  <a:moveTo>
                    <a:pt x="324" y="0"/>
                  </a:moveTo>
                  <a:cubicBezTo>
                    <a:pt x="318" y="0"/>
                    <a:pt x="312" y="0"/>
                    <a:pt x="306" y="1"/>
                  </a:cubicBezTo>
                  <a:cubicBezTo>
                    <a:pt x="131" y="6"/>
                    <a:pt x="0" y="151"/>
                    <a:pt x="10" y="322"/>
                  </a:cubicBezTo>
                  <a:cubicBezTo>
                    <a:pt x="20" y="490"/>
                    <a:pt x="160" y="618"/>
                    <a:pt x="322" y="618"/>
                  </a:cubicBezTo>
                  <a:cubicBezTo>
                    <a:pt x="325" y="618"/>
                    <a:pt x="328" y="618"/>
                    <a:pt x="331" y="618"/>
                  </a:cubicBezTo>
                  <a:cubicBezTo>
                    <a:pt x="507" y="608"/>
                    <a:pt x="633" y="463"/>
                    <a:pt x="628" y="292"/>
                  </a:cubicBezTo>
                  <a:cubicBezTo>
                    <a:pt x="618" y="127"/>
                    <a:pt x="482" y="0"/>
                    <a:pt x="3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0" name="Google Shape;2748;p15">
              <a:extLst>
                <a:ext uri="{FF2B5EF4-FFF2-40B4-BE49-F238E27FC236}">
                  <a16:creationId xmlns:a16="http://schemas.microsoft.com/office/drawing/2014/main" id="{72E9FF9B-B921-7FE3-DD16-5E49273A5781}"/>
                </a:ext>
              </a:extLst>
            </p:cNvPr>
            <p:cNvSpPr/>
            <p:nvPr/>
          </p:nvSpPr>
          <p:spPr>
            <a:xfrm>
              <a:off x="5486036" y="1922585"/>
              <a:ext cx="15695" cy="15699"/>
            </a:xfrm>
            <a:custGeom>
              <a:avLst/>
              <a:gdLst/>
              <a:ahLst/>
              <a:cxnLst/>
              <a:rect l="l" t="t" r="r" b="b"/>
              <a:pathLst>
                <a:path w="633" h="615" extrusionOk="0">
                  <a:moveTo>
                    <a:pt x="320" y="1"/>
                  </a:moveTo>
                  <a:cubicBezTo>
                    <a:pt x="314" y="1"/>
                    <a:pt x="307" y="1"/>
                    <a:pt x="301" y="1"/>
                  </a:cubicBezTo>
                  <a:cubicBezTo>
                    <a:pt x="131" y="6"/>
                    <a:pt x="0" y="152"/>
                    <a:pt x="10" y="323"/>
                  </a:cubicBezTo>
                  <a:cubicBezTo>
                    <a:pt x="20" y="487"/>
                    <a:pt x="151" y="614"/>
                    <a:pt x="313" y="614"/>
                  </a:cubicBezTo>
                  <a:cubicBezTo>
                    <a:pt x="319" y="614"/>
                    <a:pt x="325" y="614"/>
                    <a:pt x="331" y="614"/>
                  </a:cubicBezTo>
                  <a:cubicBezTo>
                    <a:pt x="502" y="609"/>
                    <a:pt x="633" y="463"/>
                    <a:pt x="628" y="292"/>
                  </a:cubicBezTo>
                  <a:cubicBezTo>
                    <a:pt x="618" y="128"/>
                    <a:pt x="482" y="1"/>
                    <a:pt x="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1" name="Google Shape;2749;p15">
              <a:extLst>
                <a:ext uri="{FF2B5EF4-FFF2-40B4-BE49-F238E27FC236}">
                  <a16:creationId xmlns:a16="http://schemas.microsoft.com/office/drawing/2014/main" id="{22335713-797E-E3FD-6282-75044C8BEEBD}"/>
                </a:ext>
              </a:extLst>
            </p:cNvPr>
            <p:cNvSpPr/>
            <p:nvPr/>
          </p:nvSpPr>
          <p:spPr>
            <a:xfrm>
              <a:off x="5434592" y="1919532"/>
              <a:ext cx="16131" cy="15263"/>
            </a:xfrm>
            <a:custGeom>
              <a:avLst/>
              <a:gdLst/>
              <a:ahLst/>
              <a:cxnLst/>
              <a:rect l="l" t="t" r="r" b="b"/>
              <a:pathLst>
                <a:path w="638" h="619" extrusionOk="0">
                  <a:moveTo>
                    <a:pt x="311" y="1"/>
                  </a:moveTo>
                  <a:cubicBezTo>
                    <a:pt x="308" y="1"/>
                    <a:pt x="305" y="1"/>
                    <a:pt x="301" y="1"/>
                  </a:cubicBezTo>
                  <a:cubicBezTo>
                    <a:pt x="136" y="11"/>
                    <a:pt x="0" y="156"/>
                    <a:pt x="10" y="327"/>
                  </a:cubicBezTo>
                  <a:cubicBezTo>
                    <a:pt x="20" y="492"/>
                    <a:pt x="151" y="619"/>
                    <a:pt x="318" y="619"/>
                  </a:cubicBezTo>
                  <a:cubicBezTo>
                    <a:pt x="324" y="619"/>
                    <a:pt x="330" y="619"/>
                    <a:pt x="336" y="618"/>
                  </a:cubicBezTo>
                  <a:cubicBezTo>
                    <a:pt x="502" y="613"/>
                    <a:pt x="638" y="468"/>
                    <a:pt x="628" y="297"/>
                  </a:cubicBezTo>
                  <a:cubicBezTo>
                    <a:pt x="618" y="129"/>
                    <a:pt x="477" y="1"/>
                    <a:pt x="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2" name="Google Shape;2750;p15">
              <a:extLst>
                <a:ext uri="{FF2B5EF4-FFF2-40B4-BE49-F238E27FC236}">
                  <a16:creationId xmlns:a16="http://schemas.microsoft.com/office/drawing/2014/main" id="{22FA1CFD-3385-94C1-C498-40E1C980BCF9}"/>
                </a:ext>
              </a:extLst>
            </p:cNvPr>
            <p:cNvSpPr/>
            <p:nvPr/>
          </p:nvSpPr>
          <p:spPr>
            <a:xfrm>
              <a:off x="5955132" y="1968374"/>
              <a:ext cx="5232" cy="60180"/>
            </a:xfrm>
            <a:custGeom>
              <a:avLst/>
              <a:gdLst/>
              <a:ahLst/>
              <a:cxnLst/>
              <a:rect l="l" t="t" r="r" b="b"/>
              <a:pathLst>
                <a:path w="217" h="2415" fill="none" extrusionOk="0">
                  <a:moveTo>
                    <a:pt x="66" y="2415"/>
                  </a:moveTo>
                  <a:cubicBezTo>
                    <a:pt x="216" y="1581"/>
                    <a:pt x="211" y="743"/>
                    <a:pt x="0" y="0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3" name="Google Shape;2751;p15">
              <a:extLst>
                <a:ext uri="{FF2B5EF4-FFF2-40B4-BE49-F238E27FC236}">
                  <a16:creationId xmlns:a16="http://schemas.microsoft.com/office/drawing/2014/main" id="{61300E0F-5E75-BAFF-61DE-3FE0FACECA77}"/>
                </a:ext>
              </a:extLst>
            </p:cNvPr>
            <p:cNvSpPr/>
            <p:nvPr/>
          </p:nvSpPr>
          <p:spPr>
            <a:xfrm>
              <a:off x="5628160" y="2048614"/>
              <a:ext cx="69318" cy="102917"/>
            </a:xfrm>
            <a:custGeom>
              <a:avLst/>
              <a:gdLst/>
              <a:ahLst/>
              <a:cxnLst/>
              <a:rect l="l" t="t" r="r" b="b"/>
              <a:pathLst>
                <a:path w="2761" h="4127" fill="none" extrusionOk="0">
                  <a:moveTo>
                    <a:pt x="0" y="4126"/>
                  </a:moveTo>
                  <a:cubicBezTo>
                    <a:pt x="1154" y="2922"/>
                    <a:pt x="2108" y="1521"/>
                    <a:pt x="2761" y="1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4" name="Google Shape;2752;p15">
              <a:extLst>
                <a:ext uri="{FF2B5EF4-FFF2-40B4-BE49-F238E27FC236}">
                  <a16:creationId xmlns:a16="http://schemas.microsoft.com/office/drawing/2014/main" id="{A0EA56A3-9026-7A7B-1CED-D5321E0525A2}"/>
                </a:ext>
              </a:extLst>
            </p:cNvPr>
            <p:cNvSpPr/>
            <p:nvPr/>
          </p:nvSpPr>
          <p:spPr>
            <a:xfrm>
              <a:off x="5531812" y="1988870"/>
              <a:ext cx="102015" cy="156992"/>
            </a:xfrm>
            <a:custGeom>
              <a:avLst/>
              <a:gdLst/>
              <a:ahLst/>
              <a:cxnLst/>
              <a:rect l="l" t="t" r="r" b="b"/>
              <a:pathLst>
                <a:path w="4081" h="6265" fill="none" extrusionOk="0">
                  <a:moveTo>
                    <a:pt x="4081" y="0"/>
                  </a:moveTo>
                  <a:cubicBezTo>
                    <a:pt x="2199" y="1682"/>
                    <a:pt x="788" y="3875"/>
                    <a:pt x="0" y="6265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5" name="Google Shape;2753;p15">
              <a:extLst>
                <a:ext uri="{FF2B5EF4-FFF2-40B4-BE49-F238E27FC236}">
                  <a16:creationId xmlns:a16="http://schemas.microsoft.com/office/drawing/2014/main" id="{74B26348-654A-5E8E-3B3D-6C44EE07C84B}"/>
                </a:ext>
              </a:extLst>
            </p:cNvPr>
            <p:cNvSpPr/>
            <p:nvPr/>
          </p:nvSpPr>
          <p:spPr>
            <a:xfrm>
              <a:off x="6129081" y="1993231"/>
              <a:ext cx="14823" cy="30526"/>
            </a:xfrm>
            <a:custGeom>
              <a:avLst/>
              <a:gdLst/>
              <a:ahLst/>
              <a:cxnLst/>
              <a:rect l="l" t="t" r="r" b="b"/>
              <a:pathLst>
                <a:path w="598" h="1215" fill="none" extrusionOk="0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387" y="266"/>
                    <a:pt x="597" y="753"/>
                    <a:pt x="532" y="1215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6" name="Google Shape;2754;p15">
              <a:extLst>
                <a:ext uri="{FF2B5EF4-FFF2-40B4-BE49-F238E27FC236}">
                  <a16:creationId xmlns:a16="http://schemas.microsoft.com/office/drawing/2014/main" id="{80FBE4A8-C2F6-6C1D-A6C1-773BD5F6EFBF}"/>
                </a:ext>
              </a:extLst>
            </p:cNvPr>
            <p:cNvSpPr/>
            <p:nvPr/>
          </p:nvSpPr>
          <p:spPr>
            <a:xfrm>
              <a:off x="6064559" y="1984073"/>
              <a:ext cx="23106" cy="44481"/>
            </a:xfrm>
            <a:custGeom>
              <a:avLst/>
              <a:gdLst/>
              <a:ahLst/>
              <a:cxnLst/>
              <a:rect l="l" t="t" r="r" b="b"/>
              <a:pathLst>
                <a:path w="924" h="1768" fill="none" extrusionOk="0">
                  <a:moveTo>
                    <a:pt x="0" y="1"/>
                  </a:moveTo>
                  <a:cubicBezTo>
                    <a:pt x="246" y="242"/>
                    <a:pt x="497" y="488"/>
                    <a:pt x="668" y="779"/>
                  </a:cubicBezTo>
                  <a:cubicBezTo>
                    <a:pt x="833" y="1060"/>
                    <a:pt x="924" y="1386"/>
                    <a:pt x="863" y="1697"/>
                  </a:cubicBezTo>
                  <a:cubicBezTo>
                    <a:pt x="858" y="1722"/>
                    <a:pt x="853" y="1742"/>
                    <a:pt x="848" y="1768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7" name="Google Shape;2755;p15">
              <a:extLst>
                <a:ext uri="{FF2B5EF4-FFF2-40B4-BE49-F238E27FC236}">
                  <a16:creationId xmlns:a16="http://schemas.microsoft.com/office/drawing/2014/main" id="{E02AD8F2-BC2E-838F-A41D-E21991CB19EB}"/>
                </a:ext>
              </a:extLst>
            </p:cNvPr>
            <p:cNvSpPr/>
            <p:nvPr/>
          </p:nvSpPr>
          <p:spPr>
            <a:xfrm>
              <a:off x="5990881" y="1973607"/>
              <a:ext cx="29210" cy="54511"/>
            </a:xfrm>
            <a:custGeom>
              <a:avLst/>
              <a:gdLst/>
              <a:ahLst/>
              <a:cxnLst/>
              <a:rect l="l" t="t" r="r" b="b"/>
              <a:pathLst>
                <a:path w="1181" h="2179" fill="none" extrusionOk="0">
                  <a:moveTo>
                    <a:pt x="1" y="0"/>
                  </a:moveTo>
                  <a:cubicBezTo>
                    <a:pt x="688" y="447"/>
                    <a:pt x="1180" y="1350"/>
                    <a:pt x="1050" y="2178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8" name="Google Shape;2756;p15">
              <a:extLst>
                <a:ext uri="{FF2B5EF4-FFF2-40B4-BE49-F238E27FC236}">
                  <a16:creationId xmlns:a16="http://schemas.microsoft.com/office/drawing/2014/main" id="{A301C454-41BC-898C-CDDA-1B94F28EAB6C}"/>
                </a:ext>
              </a:extLst>
            </p:cNvPr>
            <p:cNvSpPr/>
            <p:nvPr/>
          </p:nvSpPr>
          <p:spPr>
            <a:xfrm>
              <a:off x="5540967" y="2073907"/>
              <a:ext cx="55367" cy="105970"/>
            </a:xfrm>
            <a:custGeom>
              <a:avLst/>
              <a:gdLst/>
              <a:ahLst/>
              <a:cxnLst/>
              <a:rect l="l" t="t" r="r" b="b"/>
              <a:pathLst>
                <a:path w="2215" h="4227" fill="none" extrusionOk="0">
                  <a:moveTo>
                    <a:pt x="1" y="4227"/>
                  </a:moveTo>
                  <a:cubicBezTo>
                    <a:pt x="106" y="3780"/>
                    <a:pt x="247" y="3333"/>
                    <a:pt x="417" y="2907"/>
                  </a:cubicBezTo>
                  <a:cubicBezTo>
                    <a:pt x="834" y="1838"/>
                    <a:pt x="1446" y="849"/>
                    <a:pt x="2214" y="1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9" name="Google Shape;2757;p15">
              <a:extLst>
                <a:ext uri="{FF2B5EF4-FFF2-40B4-BE49-F238E27FC236}">
                  <a16:creationId xmlns:a16="http://schemas.microsoft.com/office/drawing/2014/main" id="{52E62881-29DB-0D57-5222-4755DEDCEB2D}"/>
                </a:ext>
              </a:extLst>
            </p:cNvPr>
            <p:cNvSpPr/>
            <p:nvPr/>
          </p:nvSpPr>
          <p:spPr>
            <a:xfrm>
              <a:off x="5112416" y="2091351"/>
              <a:ext cx="27030" cy="3489"/>
            </a:xfrm>
            <a:custGeom>
              <a:avLst/>
              <a:gdLst/>
              <a:ahLst/>
              <a:cxnLst/>
              <a:rect l="l" t="t" r="r" b="b"/>
              <a:pathLst>
                <a:path w="1070" h="136" fill="none" extrusionOk="0">
                  <a:moveTo>
                    <a:pt x="1070" y="136"/>
                  </a:moveTo>
                  <a:cubicBezTo>
                    <a:pt x="708" y="121"/>
                    <a:pt x="352" y="76"/>
                    <a:pt x="1" y="0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0" name="Google Shape;2758;p15">
              <a:extLst>
                <a:ext uri="{FF2B5EF4-FFF2-40B4-BE49-F238E27FC236}">
                  <a16:creationId xmlns:a16="http://schemas.microsoft.com/office/drawing/2014/main" id="{921E86F9-0CAE-A4AD-B815-0613D37CE03C}"/>
                </a:ext>
              </a:extLst>
            </p:cNvPr>
            <p:cNvSpPr/>
            <p:nvPr/>
          </p:nvSpPr>
          <p:spPr>
            <a:xfrm>
              <a:off x="5105440" y="2107050"/>
              <a:ext cx="27466" cy="872"/>
            </a:xfrm>
            <a:custGeom>
              <a:avLst/>
              <a:gdLst/>
              <a:ahLst/>
              <a:cxnLst/>
              <a:rect l="l" t="t" r="r" b="b"/>
              <a:pathLst>
                <a:path w="1090" h="41" fill="none" extrusionOk="0">
                  <a:moveTo>
                    <a:pt x="1090" y="31"/>
                  </a:moveTo>
                  <a:cubicBezTo>
                    <a:pt x="728" y="1"/>
                    <a:pt x="362" y="6"/>
                    <a:pt x="1" y="41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1" name="Google Shape;2759;p15">
              <a:extLst>
                <a:ext uri="{FF2B5EF4-FFF2-40B4-BE49-F238E27FC236}">
                  <a16:creationId xmlns:a16="http://schemas.microsoft.com/office/drawing/2014/main" id="{3972A1E9-EC1F-0913-3D2D-2F84182C0DBB}"/>
                </a:ext>
              </a:extLst>
            </p:cNvPr>
            <p:cNvSpPr/>
            <p:nvPr/>
          </p:nvSpPr>
          <p:spPr>
            <a:xfrm>
              <a:off x="5785978" y="1939156"/>
              <a:ext cx="56239" cy="50586"/>
            </a:xfrm>
            <a:custGeom>
              <a:avLst/>
              <a:gdLst/>
              <a:ahLst/>
              <a:cxnLst/>
              <a:rect l="l" t="t" r="r" b="b"/>
              <a:pathLst>
                <a:path w="2244" h="2024" fill="none" extrusionOk="0">
                  <a:moveTo>
                    <a:pt x="2244" y="21"/>
                  </a:moveTo>
                  <a:cubicBezTo>
                    <a:pt x="1039" y="1"/>
                    <a:pt x="126" y="924"/>
                    <a:pt x="0" y="2024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2" name="Google Shape;2760;p15">
              <a:extLst>
                <a:ext uri="{FF2B5EF4-FFF2-40B4-BE49-F238E27FC236}">
                  <a16:creationId xmlns:a16="http://schemas.microsoft.com/office/drawing/2014/main" id="{C2E8BCC3-C941-17C9-0EBE-C499DAEB2D8A}"/>
                </a:ext>
              </a:extLst>
            </p:cNvPr>
            <p:cNvSpPr/>
            <p:nvPr/>
          </p:nvSpPr>
          <p:spPr>
            <a:xfrm>
              <a:off x="5830447" y="2042509"/>
              <a:ext cx="110735" cy="35323"/>
            </a:xfrm>
            <a:custGeom>
              <a:avLst/>
              <a:gdLst/>
              <a:ahLst/>
              <a:cxnLst/>
              <a:rect l="l" t="t" r="r" b="b"/>
              <a:pathLst>
                <a:path w="4423" h="1397" fill="none" extrusionOk="0">
                  <a:moveTo>
                    <a:pt x="4422" y="1185"/>
                  </a:moveTo>
                  <a:cubicBezTo>
                    <a:pt x="3117" y="1396"/>
                    <a:pt x="1732" y="1115"/>
                    <a:pt x="602" y="427"/>
                  </a:cubicBezTo>
                  <a:cubicBezTo>
                    <a:pt x="392" y="297"/>
                    <a:pt x="191" y="156"/>
                    <a:pt x="0" y="1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3" name="Google Shape;2761;p15">
              <a:extLst>
                <a:ext uri="{FF2B5EF4-FFF2-40B4-BE49-F238E27FC236}">
                  <a16:creationId xmlns:a16="http://schemas.microsoft.com/office/drawing/2014/main" id="{F2339504-57E8-BCB8-78DC-5C4BBB845E75}"/>
                </a:ext>
              </a:extLst>
            </p:cNvPr>
            <p:cNvSpPr/>
            <p:nvPr/>
          </p:nvSpPr>
          <p:spPr>
            <a:xfrm>
              <a:off x="5827395" y="2035968"/>
              <a:ext cx="6103" cy="14391"/>
            </a:xfrm>
            <a:custGeom>
              <a:avLst/>
              <a:gdLst/>
              <a:ahLst/>
              <a:cxnLst/>
              <a:rect l="l" t="t" r="r" b="b"/>
              <a:pathLst>
                <a:path w="257" h="573" fill="none" extrusionOk="0">
                  <a:moveTo>
                    <a:pt x="26" y="573"/>
                  </a:moveTo>
                  <a:cubicBezTo>
                    <a:pt x="1" y="362"/>
                    <a:pt x="91" y="136"/>
                    <a:pt x="257" y="1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4" name="Google Shape;2762;p15">
              <a:extLst>
                <a:ext uri="{FF2B5EF4-FFF2-40B4-BE49-F238E27FC236}">
                  <a16:creationId xmlns:a16="http://schemas.microsoft.com/office/drawing/2014/main" id="{AF7F70B6-EBB8-C881-64B5-AB680BF48F92}"/>
                </a:ext>
              </a:extLst>
            </p:cNvPr>
            <p:cNvSpPr/>
            <p:nvPr/>
          </p:nvSpPr>
          <p:spPr>
            <a:xfrm>
              <a:off x="5289853" y="2104433"/>
              <a:ext cx="207954" cy="6541"/>
            </a:xfrm>
            <a:custGeom>
              <a:avLst/>
              <a:gdLst/>
              <a:ahLst/>
              <a:cxnLst/>
              <a:rect l="l" t="t" r="r" b="b"/>
              <a:pathLst>
                <a:path w="8328" h="262" fill="none" extrusionOk="0">
                  <a:moveTo>
                    <a:pt x="1" y="261"/>
                  </a:moveTo>
                  <a:cubicBezTo>
                    <a:pt x="2772" y="40"/>
                    <a:pt x="5552" y="0"/>
                    <a:pt x="8328" y="151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5" name="Google Shape;2763;p15">
              <a:extLst>
                <a:ext uri="{FF2B5EF4-FFF2-40B4-BE49-F238E27FC236}">
                  <a16:creationId xmlns:a16="http://schemas.microsoft.com/office/drawing/2014/main" id="{1E0BF7B0-874B-601B-8718-714F761F0A84}"/>
                </a:ext>
              </a:extLst>
            </p:cNvPr>
            <p:cNvSpPr/>
            <p:nvPr/>
          </p:nvSpPr>
          <p:spPr>
            <a:xfrm>
              <a:off x="5460750" y="2088298"/>
              <a:ext cx="29210" cy="1308"/>
            </a:xfrm>
            <a:custGeom>
              <a:avLst/>
              <a:gdLst/>
              <a:ahLst/>
              <a:cxnLst/>
              <a:rect l="l" t="t" r="r" b="b"/>
              <a:pathLst>
                <a:path w="1165" h="56" fill="none" extrusionOk="0">
                  <a:moveTo>
                    <a:pt x="0" y="56"/>
                  </a:moveTo>
                  <a:cubicBezTo>
                    <a:pt x="392" y="36"/>
                    <a:pt x="778" y="21"/>
                    <a:pt x="1165" y="1"/>
                  </a:cubicBezTo>
                </a:path>
              </a:pathLst>
            </a:custGeom>
            <a:noFill/>
            <a:ln w="5275" cap="flat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sp>
        <p:nvSpPr>
          <p:cNvPr id="36" name="Google Shape;2764;p15">
            <a:extLst>
              <a:ext uri="{FF2B5EF4-FFF2-40B4-BE49-F238E27FC236}">
                <a16:creationId xmlns:a16="http://schemas.microsoft.com/office/drawing/2014/main" id="{7DDA6F19-59AF-5B76-934F-AB8AC7231FBF}"/>
              </a:ext>
            </a:extLst>
          </p:cNvPr>
          <p:cNvSpPr>
            <a:spLocks/>
          </p:cNvSpPr>
          <p:nvPr/>
        </p:nvSpPr>
        <p:spPr bwMode="auto">
          <a:xfrm>
            <a:off x="-555625" y="4864100"/>
            <a:ext cx="19048413" cy="5611813"/>
          </a:xfrm>
          <a:custGeom>
            <a:avLst/>
            <a:gdLst>
              <a:gd name="T0" fmla="*/ 2987 w 118908"/>
              <a:gd name="T1" fmla="*/ 1 h 80897"/>
              <a:gd name="T2" fmla="*/ 0 w 118908"/>
              <a:gd name="T3" fmla="*/ 80596 h 80897"/>
              <a:gd name="T4" fmla="*/ 117924 w 118908"/>
              <a:gd name="T5" fmla="*/ 80596 h 80897"/>
              <a:gd name="T6" fmla="*/ 118908 w 118908"/>
              <a:gd name="T7" fmla="*/ 80897 h 80897"/>
              <a:gd name="T8" fmla="*/ 118908 w 118908"/>
              <a:gd name="T9" fmla="*/ 12007 h 80897"/>
              <a:gd name="T10" fmla="*/ 73654 w 118908"/>
              <a:gd name="T11" fmla="*/ 30799 h 80897"/>
              <a:gd name="T12" fmla="*/ 69894 w 118908"/>
              <a:gd name="T13" fmla="*/ 31016 h 80897"/>
              <a:gd name="T14" fmla="*/ 42770 w 118908"/>
              <a:gd name="T15" fmla="*/ 21835 h 80897"/>
              <a:gd name="T16" fmla="*/ 15294 w 118908"/>
              <a:gd name="T17" fmla="*/ 4006 h 80897"/>
              <a:gd name="T18" fmla="*/ 2987 w 118908"/>
              <a:gd name="T19" fmla="*/ 1 h 808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908" h="80897" extrusionOk="0">
                <a:moveTo>
                  <a:pt x="2987" y="1"/>
                </a:moveTo>
                <a:lnTo>
                  <a:pt x="0" y="80596"/>
                </a:lnTo>
                <a:lnTo>
                  <a:pt x="117924" y="80596"/>
                </a:lnTo>
                <a:cubicBezTo>
                  <a:pt x="118004" y="80596"/>
                  <a:pt x="118828" y="80897"/>
                  <a:pt x="118908" y="80897"/>
                </a:cubicBezTo>
                <a:lnTo>
                  <a:pt x="118908" y="12007"/>
                </a:lnTo>
                <a:cubicBezTo>
                  <a:pt x="102670" y="14597"/>
                  <a:pt x="89982" y="28887"/>
                  <a:pt x="73654" y="30799"/>
                </a:cubicBezTo>
                <a:cubicBezTo>
                  <a:pt x="72398" y="30946"/>
                  <a:pt x="71145" y="31016"/>
                  <a:pt x="69894" y="31016"/>
                </a:cubicBezTo>
                <a:cubicBezTo>
                  <a:pt x="60336" y="31016"/>
                  <a:pt x="50986" y="26926"/>
                  <a:pt x="42770" y="21835"/>
                </a:cubicBezTo>
                <a:cubicBezTo>
                  <a:pt x="33484" y="16083"/>
                  <a:pt x="25032" y="8960"/>
                  <a:pt x="15294" y="4006"/>
                </a:cubicBezTo>
                <a:cubicBezTo>
                  <a:pt x="11429" y="2034"/>
                  <a:pt x="7308" y="402"/>
                  <a:pt x="2987" y="1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37" name="Google Shape;2765;p15">
            <a:extLst>
              <a:ext uri="{FF2B5EF4-FFF2-40B4-BE49-F238E27FC236}">
                <a16:creationId xmlns:a16="http://schemas.microsoft.com/office/drawing/2014/main" id="{49D45185-2B71-3B09-35B5-957340FAC6E8}"/>
              </a:ext>
            </a:extLst>
          </p:cNvPr>
          <p:cNvSpPr/>
          <p:nvPr/>
        </p:nvSpPr>
        <p:spPr>
          <a:xfrm flipH="1">
            <a:off x="0" y="7312025"/>
            <a:ext cx="18288000" cy="2768600"/>
          </a:xfrm>
          <a:custGeom>
            <a:avLst/>
            <a:gdLst/>
            <a:ahLst/>
            <a:cxnLst/>
            <a:rect l="l" t="t" r="r" b="b"/>
            <a:pathLst>
              <a:path w="108242" h="34046" extrusionOk="0">
                <a:moveTo>
                  <a:pt x="1249" y="1"/>
                </a:moveTo>
                <a:cubicBezTo>
                  <a:pt x="833" y="1"/>
                  <a:pt x="417" y="7"/>
                  <a:pt x="0" y="20"/>
                </a:cubicBezTo>
                <a:lnTo>
                  <a:pt x="0" y="34046"/>
                </a:lnTo>
                <a:lnTo>
                  <a:pt x="108242" y="34046"/>
                </a:lnTo>
                <a:lnTo>
                  <a:pt x="108242" y="22491"/>
                </a:lnTo>
                <a:cubicBezTo>
                  <a:pt x="99670" y="23739"/>
                  <a:pt x="90990" y="24819"/>
                  <a:pt x="82399" y="24819"/>
                </a:cubicBezTo>
                <a:cubicBezTo>
                  <a:pt x="75817" y="24819"/>
                  <a:pt x="69288" y="24185"/>
                  <a:pt x="62902" y="22506"/>
                </a:cubicBezTo>
                <a:cubicBezTo>
                  <a:pt x="53767" y="20102"/>
                  <a:pt x="45355" y="15670"/>
                  <a:pt x="36917" y="11364"/>
                </a:cubicBezTo>
                <a:cubicBezTo>
                  <a:pt x="35175" y="10475"/>
                  <a:pt x="33429" y="9592"/>
                  <a:pt x="31677" y="8733"/>
                </a:cubicBezTo>
                <a:cubicBezTo>
                  <a:pt x="22119" y="4054"/>
                  <a:pt x="11836" y="1"/>
                  <a:pt x="12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sp>
        <p:nvSpPr>
          <p:cNvPr id="38" name="Google Shape;2766;p15">
            <a:extLst>
              <a:ext uri="{FF2B5EF4-FFF2-40B4-BE49-F238E27FC236}">
                <a16:creationId xmlns:a16="http://schemas.microsoft.com/office/drawing/2014/main" id="{7A6C66E0-CD63-EEDC-934E-BF377FEA3102}"/>
              </a:ext>
            </a:extLst>
          </p:cNvPr>
          <p:cNvSpPr/>
          <p:nvPr/>
        </p:nvSpPr>
        <p:spPr>
          <a:xfrm flipH="1">
            <a:off x="1055688" y="7821613"/>
            <a:ext cx="17232312" cy="1749425"/>
          </a:xfrm>
          <a:custGeom>
            <a:avLst/>
            <a:gdLst/>
            <a:ahLst/>
            <a:cxnLst/>
            <a:rect l="l" t="t" r="r" b="b"/>
            <a:pathLst>
              <a:path w="71325" h="21506" extrusionOk="0">
                <a:moveTo>
                  <a:pt x="66486" y="1"/>
                </a:moveTo>
                <a:cubicBezTo>
                  <a:pt x="57639" y="1"/>
                  <a:pt x="48667" y="1874"/>
                  <a:pt x="39989" y="3894"/>
                </a:cubicBezTo>
                <a:cubicBezTo>
                  <a:pt x="33911" y="5309"/>
                  <a:pt x="27832" y="6780"/>
                  <a:pt x="21658" y="7743"/>
                </a:cubicBezTo>
                <a:cubicBezTo>
                  <a:pt x="17551" y="8389"/>
                  <a:pt x="13389" y="8805"/>
                  <a:pt x="9228" y="8805"/>
                </a:cubicBezTo>
                <a:cubicBezTo>
                  <a:pt x="7182" y="8805"/>
                  <a:pt x="5136" y="8705"/>
                  <a:pt x="3097" y="8481"/>
                </a:cubicBezTo>
                <a:cubicBezTo>
                  <a:pt x="2058" y="8366"/>
                  <a:pt x="1029" y="8230"/>
                  <a:pt x="0" y="8050"/>
                </a:cubicBezTo>
                <a:lnTo>
                  <a:pt x="0" y="8050"/>
                </a:lnTo>
                <a:cubicBezTo>
                  <a:pt x="8438" y="12356"/>
                  <a:pt x="16850" y="16788"/>
                  <a:pt x="25985" y="19192"/>
                </a:cubicBezTo>
                <a:cubicBezTo>
                  <a:pt x="32371" y="20871"/>
                  <a:pt x="38900" y="21505"/>
                  <a:pt x="45482" y="21505"/>
                </a:cubicBezTo>
                <a:cubicBezTo>
                  <a:pt x="54073" y="21505"/>
                  <a:pt x="62753" y="20425"/>
                  <a:pt x="71325" y="19177"/>
                </a:cubicBezTo>
                <a:lnTo>
                  <a:pt x="71325" y="199"/>
                </a:lnTo>
                <a:cubicBezTo>
                  <a:pt x="69718" y="64"/>
                  <a:pt x="68104" y="1"/>
                  <a:pt x="6648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39" name="Google Shape;2767;p15">
            <a:extLst>
              <a:ext uri="{FF2B5EF4-FFF2-40B4-BE49-F238E27FC236}">
                <a16:creationId xmlns:a16="http://schemas.microsoft.com/office/drawing/2014/main" id="{12B552BC-EE2E-1D67-0B40-F7AE93DCE5D0}"/>
              </a:ext>
            </a:extLst>
          </p:cNvPr>
          <p:cNvGrpSpPr>
            <a:grpSpLocks/>
          </p:cNvGrpSpPr>
          <p:nvPr/>
        </p:nvGrpSpPr>
        <p:grpSpPr bwMode="auto">
          <a:xfrm rot="285632">
            <a:off x="7115175" y="8339138"/>
            <a:ext cx="3581400" cy="1174750"/>
            <a:chOff x="1656825" y="3872400"/>
            <a:chExt cx="835625" cy="274075"/>
          </a:xfrm>
        </p:grpSpPr>
        <p:sp>
          <p:nvSpPr>
            <p:cNvPr id="40" name="Google Shape;2768;p15">
              <a:extLst>
                <a:ext uri="{FF2B5EF4-FFF2-40B4-BE49-F238E27FC236}">
                  <a16:creationId xmlns:a16="http://schemas.microsoft.com/office/drawing/2014/main" id="{DBA1F6BD-F99A-6FC1-A0B5-A3E8CA544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2769;p15">
              <a:extLst>
                <a:ext uri="{FF2B5EF4-FFF2-40B4-BE49-F238E27FC236}">
                  <a16:creationId xmlns:a16="http://schemas.microsoft.com/office/drawing/2014/main" id="{2D695B95-5D48-2308-7FEE-AB03367FD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2770;p15">
              <a:extLst>
                <a:ext uri="{FF2B5EF4-FFF2-40B4-BE49-F238E27FC236}">
                  <a16:creationId xmlns:a16="http://schemas.microsoft.com/office/drawing/2014/main" id="{FF91DC40-2957-65A4-9BB7-643B98431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2771;p15">
              <a:extLst>
                <a:ext uri="{FF2B5EF4-FFF2-40B4-BE49-F238E27FC236}">
                  <a16:creationId xmlns:a16="http://schemas.microsoft.com/office/drawing/2014/main" id="{3BAD2756-7377-222A-FCE1-F48FE3882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" name="Google Shape;2772;p15">
              <a:extLst>
                <a:ext uri="{FF2B5EF4-FFF2-40B4-BE49-F238E27FC236}">
                  <a16:creationId xmlns:a16="http://schemas.microsoft.com/office/drawing/2014/main" id="{663F0193-BD58-53A9-E5CD-B2EDFD71D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" name="Google Shape;2773;p15">
              <a:extLst>
                <a:ext uri="{FF2B5EF4-FFF2-40B4-BE49-F238E27FC236}">
                  <a16:creationId xmlns:a16="http://schemas.microsoft.com/office/drawing/2014/main" id="{3B9B08A3-503A-1C1C-DFE4-15C605B8A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2774;p15">
              <a:extLst>
                <a:ext uri="{FF2B5EF4-FFF2-40B4-BE49-F238E27FC236}">
                  <a16:creationId xmlns:a16="http://schemas.microsoft.com/office/drawing/2014/main" id="{FB40DDE2-89A8-23FF-4480-C9745C424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" name="Google Shape;2775;p15">
              <a:extLst>
                <a:ext uri="{FF2B5EF4-FFF2-40B4-BE49-F238E27FC236}">
                  <a16:creationId xmlns:a16="http://schemas.microsoft.com/office/drawing/2014/main" id="{4EB6443A-89C0-ED22-7332-80503A9A7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" name="Google Shape;2776;p15">
              <a:extLst>
                <a:ext uri="{FF2B5EF4-FFF2-40B4-BE49-F238E27FC236}">
                  <a16:creationId xmlns:a16="http://schemas.microsoft.com/office/drawing/2014/main" id="{38C1276D-FC40-0EBF-4671-D71D23ECD2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2777;p15">
              <a:extLst>
                <a:ext uri="{FF2B5EF4-FFF2-40B4-BE49-F238E27FC236}">
                  <a16:creationId xmlns:a16="http://schemas.microsoft.com/office/drawing/2014/main" id="{5BD66D37-6BF3-11F3-B355-BA446A61C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2778;p15">
              <a:extLst>
                <a:ext uri="{FF2B5EF4-FFF2-40B4-BE49-F238E27FC236}">
                  <a16:creationId xmlns:a16="http://schemas.microsoft.com/office/drawing/2014/main" id="{4C7981AE-398D-6403-8065-82FAE9207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" name="Google Shape;2779;p15">
              <a:extLst>
                <a:ext uri="{FF2B5EF4-FFF2-40B4-BE49-F238E27FC236}">
                  <a16:creationId xmlns:a16="http://schemas.microsoft.com/office/drawing/2014/main" id="{6E418563-2EC9-FE79-EA6D-C8EE2A96F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" name="Google Shape;2780;p15">
              <a:extLst>
                <a:ext uri="{FF2B5EF4-FFF2-40B4-BE49-F238E27FC236}">
                  <a16:creationId xmlns:a16="http://schemas.microsoft.com/office/drawing/2014/main" id="{B82A2F30-FE91-02E2-1E7C-D6580AE3A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" name="Google Shape;2781;p15">
              <a:extLst>
                <a:ext uri="{FF2B5EF4-FFF2-40B4-BE49-F238E27FC236}">
                  <a16:creationId xmlns:a16="http://schemas.microsoft.com/office/drawing/2014/main" id="{BD6C49A7-664F-735E-9047-F576439DD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" name="Google Shape;2782;p15">
              <a:extLst>
                <a:ext uri="{FF2B5EF4-FFF2-40B4-BE49-F238E27FC236}">
                  <a16:creationId xmlns:a16="http://schemas.microsoft.com/office/drawing/2014/main" id="{E201A60B-99D3-1D5D-9FC6-9B75A25E1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" name="Google Shape;2783;p15">
              <a:extLst>
                <a:ext uri="{FF2B5EF4-FFF2-40B4-BE49-F238E27FC236}">
                  <a16:creationId xmlns:a16="http://schemas.microsoft.com/office/drawing/2014/main" id="{D3964198-2FE5-A011-C2CF-3C319E993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" name="Google Shape;2784;p15">
              <a:extLst>
                <a:ext uri="{FF2B5EF4-FFF2-40B4-BE49-F238E27FC236}">
                  <a16:creationId xmlns:a16="http://schemas.microsoft.com/office/drawing/2014/main" id="{8366F98D-6FB9-471E-0985-5DFFCB2F2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" name="Google Shape;2785;p15">
              <a:extLst>
                <a:ext uri="{FF2B5EF4-FFF2-40B4-BE49-F238E27FC236}">
                  <a16:creationId xmlns:a16="http://schemas.microsoft.com/office/drawing/2014/main" id="{B47346DF-5CCE-2712-4BDB-26ABA5E30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" name="Google Shape;2786;p15">
              <a:extLst>
                <a:ext uri="{FF2B5EF4-FFF2-40B4-BE49-F238E27FC236}">
                  <a16:creationId xmlns:a16="http://schemas.microsoft.com/office/drawing/2014/main" id="{4D12627B-8067-66DF-95EF-82F3445E2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9" name="Google Shape;2787;p15">
              <a:extLst>
                <a:ext uri="{FF2B5EF4-FFF2-40B4-BE49-F238E27FC236}">
                  <a16:creationId xmlns:a16="http://schemas.microsoft.com/office/drawing/2014/main" id="{80ADD711-1181-84A7-202B-E325FD3A1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" name="Google Shape;2788;p15">
              <a:extLst>
                <a:ext uri="{FF2B5EF4-FFF2-40B4-BE49-F238E27FC236}">
                  <a16:creationId xmlns:a16="http://schemas.microsoft.com/office/drawing/2014/main" id="{BFA6A3F5-C2CC-9904-A8ED-FF4445841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1" name="Google Shape;2789;p15">
              <a:extLst>
                <a:ext uri="{FF2B5EF4-FFF2-40B4-BE49-F238E27FC236}">
                  <a16:creationId xmlns:a16="http://schemas.microsoft.com/office/drawing/2014/main" id="{42FA4DFE-837D-564C-918D-77E0FDC5F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" name="Google Shape;2790;p15">
              <a:extLst>
                <a:ext uri="{FF2B5EF4-FFF2-40B4-BE49-F238E27FC236}">
                  <a16:creationId xmlns:a16="http://schemas.microsoft.com/office/drawing/2014/main" id="{5986D415-4EDF-09D5-8E36-74243D8C0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" name="Google Shape;2791;p15">
              <a:extLst>
                <a:ext uri="{FF2B5EF4-FFF2-40B4-BE49-F238E27FC236}">
                  <a16:creationId xmlns:a16="http://schemas.microsoft.com/office/drawing/2014/main" id="{62710D84-2841-DE9F-0884-B2607108C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80" name="Google Shape;2792;p15">
              <a:extLst>
                <a:ext uri="{FF2B5EF4-FFF2-40B4-BE49-F238E27FC236}">
                  <a16:creationId xmlns:a16="http://schemas.microsoft.com/office/drawing/2014/main" id="{ACD94E48-E6E6-98E5-F46C-8CBEF47F1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81" name="Google Shape;2793;p15">
              <a:extLst>
                <a:ext uri="{FF2B5EF4-FFF2-40B4-BE49-F238E27FC236}">
                  <a16:creationId xmlns:a16="http://schemas.microsoft.com/office/drawing/2014/main" id="{9E2DFD92-14A7-D79F-4B89-2086FA2FD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882" name="Google Shape;2794;p15">
            <a:extLst>
              <a:ext uri="{FF2B5EF4-FFF2-40B4-BE49-F238E27FC236}">
                <a16:creationId xmlns:a16="http://schemas.microsoft.com/office/drawing/2014/main" id="{DFC80E0C-6AC1-7D7A-E76E-488C017FF3AC}"/>
              </a:ext>
            </a:extLst>
          </p:cNvPr>
          <p:cNvSpPr/>
          <p:nvPr/>
        </p:nvSpPr>
        <p:spPr>
          <a:xfrm>
            <a:off x="0" y="7821613"/>
            <a:ext cx="18288000" cy="2498725"/>
          </a:xfrm>
          <a:custGeom>
            <a:avLst/>
            <a:gdLst/>
            <a:ahLst/>
            <a:cxnLst/>
            <a:rect l="l" t="t" r="r" b="b"/>
            <a:pathLst>
              <a:path w="108242" h="34046" extrusionOk="0">
                <a:moveTo>
                  <a:pt x="1249" y="1"/>
                </a:moveTo>
                <a:cubicBezTo>
                  <a:pt x="833" y="1"/>
                  <a:pt x="417" y="7"/>
                  <a:pt x="0" y="20"/>
                </a:cubicBezTo>
                <a:lnTo>
                  <a:pt x="0" y="34046"/>
                </a:lnTo>
                <a:lnTo>
                  <a:pt x="108242" y="34046"/>
                </a:lnTo>
                <a:lnTo>
                  <a:pt x="108242" y="22491"/>
                </a:lnTo>
                <a:cubicBezTo>
                  <a:pt x="99670" y="23739"/>
                  <a:pt x="90990" y="24819"/>
                  <a:pt x="82399" y="24819"/>
                </a:cubicBezTo>
                <a:cubicBezTo>
                  <a:pt x="75817" y="24819"/>
                  <a:pt x="69288" y="24185"/>
                  <a:pt x="62902" y="22506"/>
                </a:cubicBezTo>
                <a:cubicBezTo>
                  <a:pt x="53767" y="20102"/>
                  <a:pt x="45355" y="15670"/>
                  <a:pt x="36917" y="11364"/>
                </a:cubicBezTo>
                <a:cubicBezTo>
                  <a:pt x="35175" y="10475"/>
                  <a:pt x="33429" y="9592"/>
                  <a:pt x="31677" y="8733"/>
                </a:cubicBezTo>
                <a:cubicBezTo>
                  <a:pt x="22119" y="4054"/>
                  <a:pt x="11836" y="1"/>
                  <a:pt x="12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2883" name="Google Shape;2795;p15">
            <a:extLst>
              <a:ext uri="{FF2B5EF4-FFF2-40B4-BE49-F238E27FC236}">
                <a16:creationId xmlns:a16="http://schemas.microsoft.com/office/drawing/2014/main" id="{1D017A59-81AB-27F4-199C-C46F99931BB8}"/>
              </a:ext>
            </a:extLst>
          </p:cNvPr>
          <p:cNvGrpSpPr>
            <a:grpSpLocks/>
          </p:cNvGrpSpPr>
          <p:nvPr/>
        </p:nvGrpSpPr>
        <p:grpSpPr bwMode="auto">
          <a:xfrm>
            <a:off x="-128588" y="325438"/>
            <a:ext cx="17860963" cy="6024562"/>
            <a:chOff x="-64244" y="162345"/>
            <a:chExt cx="8930584" cy="3012643"/>
          </a:xfrm>
        </p:grpSpPr>
        <p:grpSp>
          <p:nvGrpSpPr>
            <p:cNvPr id="2884" name="Google Shape;2796;p15">
              <a:extLst>
                <a:ext uri="{FF2B5EF4-FFF2-40B4-BE49-F238E27FC236}">
                  <a16:creationId xmlns:a16="http://schemas.microsoft.com/office/drawing/2014/main" id="{CFB46EE8-BBBC-3D2D-BC05-703202403E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64244" y="1625394"/>
              <a:ext cx="254819" cy="254914"/>
              <a:chOff x="5052650" y="3025125"/>
              <a:chExt cx="316899" cy="316978"/>
            </a:xfrm>
          </p:grpSpPr>
          <p:sp>
            <p:nvSpPr>
              <p:cNvPr id="2909" name="Google Shape;2797;p15">
                <a:extLst>
                  <a:ext uri="{FF2B5EF4-FFF2-40B4-BE49-F238E27FC236}">
                    <a16:creationId xmlns:a16="http://schemas.microsoft.com/office/drawing/2014/main" id="{4A8C4A9B-A8D9-3A20-B96E-2F9D6CF278FA}"/>
                  </a:ext>
                </a:extLst>
              </p:cNvPr>
              <p:cNvSpPr/>
              <p:nvPr/>
            </p:nvSpPr>
            <p:spPr>
              <a:xfrm>
                <a:off x="5052650" y="3025135"/>
                <a:ext cx="316872" cy="316867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910" name="Google Shape;2798;p15">
                <a:extLst>
                  <a:ext uri="{FF2B5EF4-FFF2-40B4-BE49-F238E27FC236}">
                    <a16:creationId xmlns:a16="http://schemas.microsoft.com/office/drawing/2014/main" id="{266259F2-ED8E-2579-0105-026FBA61E9F2}"/>
                  </a:ext>
                </a:extLst>
              </p:cNvPr>
              <p:cNvSpPr/>
              <p:nvPr/>
            </p:nvSpPr>
            <p:spPr>
              <a:xfrm>
                <a:off x="5107930" y="3194920"/>
                <a:ext cx="85881" cy="84893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911" name="Google Shape;2799;p15">
                <a:extLst>
                  <a:ext uri="{FF2B5EF4-FFF2-40B4-BE49-F238E27FC236}">
                    <a16:creationId xmlns:a16="http://schemas.microsoft.com/office/drawing/2014/main" id="{6A5B7981-1313-7507-C1DE-C2A9C5EBB628}"/>
                  </a:ext>
                </a:extLst>
              </p:cNvPr>
              <p:cNvSpPr/>
              <p:nvPr/>
            </p:nvSpPr>
            <p:spPr>
              <a:xfrm>
                <a:off x="5164197" y="3189985"/>
                <a:ext cx="35537" cy="3257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</p:grpSp>
        <p:grpSp>
          <p:nvGrpSpPr>
            <p:cNvPr id="2885" name="Google Shape;2800;p15">
              <a:extLst>
                <a:ext uri="{FF2B5EF4-FFF2-40B4-BE49-F238E27FC236}">
                  <a16:creationId xmlns:a16="http://schemas.microsoft.com/office/drawing/2014/main" id="{79712FA3-BE4C-42EF-3AE1-CF9C6A5F7A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1724" y="1776207"/>
              <a:ext cx="120724" cy="120609"/>
              <a:chOff x="4788500" y="2618450"/>
              <a:chExt cx="130400" cy="130275"/>
            </a:xfrm>
          </p:grpSpPr>
          <p:sp>
            <p:nvSpPr>
              <p:cNvPr id="2907" name="Google Shape;2801;p15">
                <a:extLst>
                  <a:ext uri="{FF2B5EF4-FFF2-40B4-BE49-F238E27FC236}">
                    <a16:creationId xmlns:a16="http://schemas.microsoft.com/office/drawing/2014/main" id="{768C5BC0-EF3F-6CE8-4C78-62377BCB7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908" name="Google Shape;2802;p15">
                <a:extLst>
                  <a:ext uri="{FF2B5EF4-FFF2-40B4-BE49-F238E27FC236}">
                    <a16:creationId xmlns:a16="http://schemas.microsoft.com/office/drawing/2014/main" id="{A2CF6559-CA2C-644E-95F1-3E751723A8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886" name="Google Shape;2803;p15">
              <a:extLst>
                <a:ext uri="{FF2B5EF4-FFF2-40B4-BE49-F238E27FC236}">
                  <a16:creationId xmlns:a16="http://schemas.microsoft.com/office/drawing/2014/main" id="{97539F2D-C659-0D00-5260-5728B42CCA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96989" y="2571746"/>
              <a:ext cx="169351" cy="169361"/>
              <a:chOff x="5052650" y="3025125"/>
              <a:chExt cx="316899" cy="316978"/>
            </a:xfrm>
          </p:grpSpPr>
          <p:sp>
            <p:nvSpPr>
              <p:cNvPr id="2904" name="Google Shape;2804;p15">
                <a:extLst>
                  <a:ext uri="{FF2B5EF4-FFF2-40B4-BE49-F238E27FC236}">
                    <a16:creationId xmlns:a16="http://schemas.microsoft.com/office/drawing/2014/main" id="{8C87D740-1F8C-F47C-BAAE-4E378828E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2650" y="3025125"/>
                <a:ext cx="316899" cy="316978"/>
              </a:xfrm>
              <a:custGeom>
                <a:avLst/>
                <a:gdLst>
                  <a:gd name="T0" fmla="*/ 2008 w 4011"/>
                  <a:gd name="T1" fmla="*/ 1 h 4012"/>
                  <a:gd name="T2" fmla="*/ 0 w 4011"/>
                  <a:gd name="T3" fmla="*/ 2003 h 4012"/>
                  <a:gd name="T4" fmla="*/ 2008 w 4011"/>
                  <a:gd name="T5" fmla="*/ 4011 h 4012"/>
                  <a:gd name="T6" fmla="*/ 4011 w 4011"/>
                  <a:gd name="T7" fmla="*/ 2003 h 4012"/>
                  <a:gd name="T8" fmla="*/ 2008 w 4011"/>
                  <a:gd name="T9" fmla="*/ 1 h 4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905" name="Google Shape;2805;p15">
                <a:extLst>
                  <a:ext uri="{FF2B5EF4-FFF2-40B4-BE49-F238E27FC236}">
                    <a16:creationId xmlns:a16="http://schemas.microsoft.com/office/drawing/2014/main" id="{279633C0-9B4E-0940-90BF-BA1F1155F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906" name="Google Shape;2806;p15">
                <a:extLst>
                  <a:ext uri="{FF2B5EF4-FFF2-40B4-BE49-F238E27FC236}">
                    <a16:creationId xmlns:a16="http://schemas.microsoft.com/office/drawing/2014/main" id="{BF5499BB-CB67-5DC1-6B0D-D8BB2F0104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887" name="Google Shape;2807;p15">
              <a:extLst>
                <a:ext uri="{FF2B5EF4-FFF2-40B4-BE49-F238E27FC236}">
                  <a16:creationId xmlns:a16="http://schemas.microsoft.com/office/drawing/2014/main" id="{1A2100A0-7955-CCB7-A99B-B9270E3FB1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79213" y="1655438"/>
              <a:ext cx="120739" cy="120769"/>
              <a:chOff x="5052650" y="3025125"/>
              <a:chExt cx="316899" cy="316978"/>
            </a:xfrm>
          </p:grpSpPr>
          <p:sp>
            <p:nvSpPr>
              <p:cNvPr id="2901" name="Google Shape;2808;p15">
                <a:extLst>
                  <a:ext uri="{FF2B5EF4-FFF2-40B4-BE49-F238E27FC236}">
                    <a16:creationId xmlns:a16="http://schemas.microsoft.com/office/drawing/2014/main" id="{CBCFD68C-50E9-683B-CFDD-02210D37E265}"/>
                  </a:ext>
                </a:extLst>
              </p:cNvPr>
              <p:cNvSpPr/>
              <p:nvPr/>
            </p:nvSpPr>
            <p:spPr>
              <a:xfrm>
                <a:off x="5052053" y="3025466"/>
                <a:ext cx="316669" cy="316704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902" name="Google Shape;2809;p15">
                <a:extLst>
                  <a:ext uri="{FF2B5EF4-FFF2-40B4-BE49-F238E27FC236}">
                    <a16:creationId xmlns:a16="http://schemas.microsoft.com/office/drawing/2014/main" id="{528E6C62-6F38-2915-1E69-5480728CDF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903" name="Google Shape;2810;p15">
                <a:extLst>
                  <a:ext uri="{FF2B5EF4-FFF2-40B4-BE49-F238E27FC236}">
                    <a16:creationId xmlns:a16="http://schemas.microsoft.com/office/drawing/2014/main" id="{A70F3706-BAB0-D929-13FC-912A8EAD34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888" name="Google Shape;2811;p15">
              <a:extLst>
                <a:ext uri="{FF2B5EF4-FFF2-40B4-BE49-F238E27FC236}">
                  <a16:creationId xmlns:a16="http://schemas.microsoft.com/office/drawing/2014/main" id="{D7656DAF-091F-7C62-6C4A-C79A7B9046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15206" y="2963564"/>
              <a:ext cx="211626" cy="211423"/>
              <a:chOff x="4788500" y="2618450"/>
              <a:chExt cx="130400" cy="130275"/>
            </a:xfrm>
          </p:grpSpPr>
          <p:sp>
            <p:nvSpPr>
              <p:cNvPr id="2899" name="Google Shape;2812;p15">
                <a:extLst>
                  <a:ext uri="{FF2B5EF4-FFF2-40B4-BE49-F238E27FC236}">
                    <a16:creationId xmlns:a16="http://schemas.microsoft.com/office/drawing/2014/main" id="{248D36F1-0237-21FF-3732-26D692E706B4}"/>
                  </a:ext>
                </a:extLst>
              </p:cNvPr>
              <p:cNvSpPr/>
              <p:nvPr/>
            </p:nvSpPr>
            <p:spPr>
              <a:xfrm>
                <a:off x="4788596" y="2618611"/>
                <a:ext cx="130101" cy="130115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900" name="Google Shape;2813;p15">
                <a:extLst>
                  <a:ext uri="{FF2B5EF4-FFF2-40B4-BE49-F238E27FC236}">
                    <a16:creationId xmlns:a16="http://schemas.microsoft.com/office/drawing/2014/main" id="{4DD5B2E2-1712-6AE7-F271-A1C9A99E7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889" name="Google Shape;2814;p15">
              <a:extLst>
                <a:ext uri="{FF2B5EF4-FFF2-40B4-BE49-F238E27FC236}">
                  <a16:creationId xmlns:a16="http://schemas.microsoft.com/office/drawing/2014/main" id="{C6CC3DF5-262F-4990-AC8B-886342A63B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9274" y="162345"/>
              <a:ext cx="120724" cy="120609"/>
              <a:chOff x="4788500" y="2618450"/>
              <a:chExt cx="130400" cy="130275"/>
            </a:xfrm>
          </p:grpSpPr>
          <p:sp>
            <p:nvSpPr>
              <p:cNvPr id="2897" name="Google Shape;2815;p15">
                <a:extLst>
                  <a:ext uri="{FF2B5EF4-FFF2-40B4-BE49-F238E27FC236}">
                    <a16:creationId xmlns:a16="http://schemas.microsoft.com/office/drawing/2014/main" id="{29CB104D-9E88-AA6F-3F0B-B877FC8F5D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898" name="Google Shape;2816;p15">
                <a:extLst>
                  <a:ext uri="{FF2B5EF4-FFF2-40B4-BE49-F238E27FC236}">
                    <a16:creationId xmlns:a16="http://schemas.microsoft.com/office/drawing/2014/main" id="{929A5C57-A53F-EFDB-B72D-3530FDADEA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890" name="Google Shape;2817;p15">
              <a:extLst>
                <a:ext uri="{FF2B5EF4-FFF2-40B4-BE49-F238E27FC236}">
                  <a16:creationId xmlns:a16="http://schemas.microsoft.com/office/drawing/2014/main" id="{9376510F-7648-24F0-4DB9-74DFAF2117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158" y="2550701"/>
              <a:ext cx="211626" cy="211449"/>
              <a:chOff x="4788500" y="2618450"/>
              <a:chExt cx="130400" cy="130275"/>
            </a:xfrm>
          </p:grpSpPr>
          <p:sp>
            <p:nvSpPr>
              <p:cNvPr id="2895" name="Google Shape;2818;p15">
                <a:extLst>
                  <a:ext uri="{FF2B5EF4-FFF2-40B4-BE49-F238E27FC236}">
                    <a16:creationId xmlns:a16="http://schemas.microsoft.com/office/drawing/2014/main" id="{E5E96E5F-5DA4-C7DC-1D59-5683CC448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896" name="Google Shape;2819;p15">
                <a:extLst>
                  <a:ext uri="{FF2B5EF4-FFF2-40B4-BE49-F238E27FC236}">
                    <a16:creationId xmlns:a16="http://schemas.microsoft.com/office/drawing/2014/main" id="{2EE976A2-ECE7-BF11-A854-1E271BCE53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891" name="Google Shape;2820;p15">
              <a:extLst>
                <a:ext uri="{FF2B5EF4-FFF2-40B4-BE49-F238E27FC236}">
                  <a16:creationId xmlns:a16="http://schemas.microsoft.com/office/drawing/2014/main" id="{B574AF0E-4AA1-3F07-9B1B-83DB1BA8E1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86013" y="659638"/>
              <a:ext cx="120739" cy="120769"/>
              <a:chOff x="5052650" y="3025125"/>
              <a:chExt cx="316899" cy="316978"/>
            </a:xfrm>
          </p:grpSpPr>
          <p:sp>
            <p:nvSpPr>
              <p:cNvPr id="2892" name="Google Shape;2821;p15">
                <a:extLst>
                  <a:ext uri="{FF2B5EF4-FFF2-40B4-BE49-F238E27FC236}">
                    <a16:creationId xmlns:a16="http://schemas.microsoft.com/office/drawing/2014/main" id="{F4E25A9B-96AD-B2E1-BAF6-E2782328E776}"/>
                  </a:ext>
                </a:extLst>
              </p:cNvPr>
              <p:cNvSpPr/>
              <p:nvPr/>
            </p:nvSpPr>
            <p:spPr>
              <a:xfrm>
                <a:off x="5053284" y="3024218"/>
                <a:ext cx="316669" cy="318787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893" name="Google Shape;2822;p15">
                <a:extLst>
                  <a:ext uri="{FF2B5EF4-FFF2-40B4-BE49-F238E27FC236}">
                    <a16:creationId xmlns:a16="http://schemas.microsoft.com/office/drawing/2014/main" id="{A9A52131-2EBB-85BE-EED3-2DD0BCEE7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894" name="Google Shape;2823;p15">
                <a:extLst>
                  <a:ext uri="{FF2B5EF4-FFF2-40B4-BE49-F238E27FC236}">
                    <a16:creationId xmlns:a16="http://schemas.microsoft.com/office/drawing/2014/main" id="{9D4D84E8-90F7-BB96-CEB6-31A30A655E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grpSp>
        <p:nvGrpSpPr>
          <p:cNvPr id="2912" name="Google Shape;2824;p15">
            <a:extLst>
              <a:ext uri="{FF2B5EF4-FFF2-40B4-BE49-F238E27FC236}">
                <a16:creationId xmlns:a16="http://schemas.microsoft.com/office/drawing/2014/main" id="{A5F3A7F3-CAAE-5E54-C8E2-2F1355363949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250825" y="6961188"/>
            <a:ext cx="6556375" cy="2246312"/>
            <a:chOff x="1607000" y="1593250"/>
            <a:chExt cx="1114325" cy="381625"/>
          </a:xfrm>
        </p:grpSpPr>
        <p:sp>
          <p:nvSpPr>
            <p:cNvPr id="2913" name="Google Shape;2825;p15">
              <a:extLst>
                <a:ext uri="{FF2B5EF4-FFF2-40B4-BE49-F238E27FC236}">
                  <a16:creationId xmlns:a16="http://schemas.microsoft.com/office/drawing/2014/main" id="{CDA33956-A602-4D64-C7D7-3243FF11D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5775" y="1643325"/>
              <a:ext cx="166800" cy="87300"/>
            </a:xfrm>
            <a:custGeom>
              <a:avLst/>
              <a:gdLst>
                <a:gd name="T0" fmla="*/ 6671 w 6672"/>
                <a:gd name="T1" fmla="*/ 0 h 3492"/>
                <a:gd name="T2" fmla="*/ 6671 w 6672"/>
                <a:gd name="T3" fmla="*/ 0 h 3492"/>
                <a:gd name="T4" fmla="*/ 1 w 6672"/>
                <a:gd name="T5" fmla="*/ 3353 h 3492"/>
                <a:gd name="T6" fmla="*/ 3464 w 6672"/>
                <a:gd name="T7" fmla="*/ 3491 h 3492"/>
                <a:gd name="T8" fmla="*/ 6099 w 6672"/>
                <a:gd name="T9" fmla="*/ 3418 h 3492"/>
                <a:gd name="T10" fmla="*/ 6671 w 6672"/>
                <a:gd name="T11" fmla="*/ 0 h 3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492" extrusionOk="0">
                  <a:moveTo>
                    <a:pt x="6671" y="0"/>
                  </a:moveTo>
                  <a:lnTo>
                    <a:pt x="6671" y="0"/>
                  </a:lnTo>
                  <a:cubicBezTo>
                    <a:pt x="4297" y="813"/>
                    <a:pt x="1853" y="1672"/>
                    <a:pt x="1" y="3353"/>
                  </a:cubicBezTo>
                  <a:cubicBezTo>
                    <a:pt x="1151" y="3447"/>
                    <a:pt x="2307" y="3491"/>
                    <a:pt x="3464" y="3491"/>
                  </a:cubicBezTo>
                  <a:cubicBezTo>
                    <a:pt x="4342" y="3491"/>
                    <a:pt x="5221" y="3466"/>
                    <a:pt x="6099" y="3418"/>
                  </a:cubicBezTo>
                  <a:cubicBezTo>
                    <a:pt x="6355" y="2354"/>
                    <a:pt x="6531" y="1079"/>
                    <a:pt x="667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14" name="Google Shape;2826;p15">
              <a:extLst>
                <a:ext uri="{FF2B5EF4-FFF2-40B4-BE49-F238E27FC236}">
                  <a16:creationId xmlns:a16="http://schemas.microsoft.com/office/drawing/2014/main" id="{251F7E48-696E-3ED4-A030-F5D29AF6A11B}"/>
                </a:ext>
              </a:extLst>
            </p:cNvPr>
            <p:cNvSpPr/>
            <p:nvPr/>
          </p:nvSpPr>
          <p:spPr>
            <a:xfrm>
              <a:off x="1991213" y="1838677"/>
              <a:ext cx="134906" cy="63110"/>
            </a:xfrm>
            <a:custGeom>
              <a:avLst/>
              <a:gdLst/>
              <a:ahLst/>
              <a:cxnLst/>
              <a:rect l="l" t="t" r="r" b="b"/>
              <a:pathLst>
                <a:path w="5397" h="2531" extrusionOk="0">
                  <a:moveTo>
                    <a:pt x="3971" y="0"/>
                  </a:moveTo>
                  <a:cubicBezTo>
                    <a:pt x="3268" y="81"/>
                    <a:pt x="2561" y="130"/>
                    <a:pt x="1853" y="130"/>
                  </a:cubicBezTo>
                  <a:cubicBezTo>
                    <a:pt x="1546" y="130"/>
                    <a:pt x="1238" y="120"/>
                    <a:pt x="930" y="101"/>
                  </a:cubicBezTo>
                  <a:cubicBezTo>
                    <a:pt x="618" y="81"/>
                    <a:pt x="307" y="51"/>
                    <a:pt x="1" y="10"/>
                  </a:cubicBezTo>
                  <a:lnTo>
                    <a:pt x="1" y="10"/>
                  </a:lnTo>
                  <a:cubicBezTo>
                    <a:pt x="553" y="929"/>
                    <a:pt x="1226" y="1777"/>
                    <a:pt x="1999" y="2530"/>
                  </a:cubicBezTo>
                  <a:cubicBezTo>
                    <a:pt x="2395" y="2515"/>
                    <a:pt x="2787" y="2490"/>
                    <a:pt x="3178" y="2455"/>
                  </a:cubicBezTo>
                  <a:cubicBezTo>
                    <a:pt x="3926" y="2384"/>
                    <a:pt x="4664" y="2274"/>
                    <a:pt x="5397" y="2129"/>
                  </a:cubicBezTo>
                  <a:cubicBezTo>
                    <a:pt x="4975" y="1381"/>
                    <a:pt x="4498" y="658"/>
                    <a:pt x="397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915" name="Google Shape;2827;p15">
              <a:extLst>
                <a:ext uri="{FF2B5EF4-FFF2-40B4-BE49-F238E27FC236}">
                  <a16:creationId xmlns:a16="http://schemas.microsoft.com/office/drawing/2014/main" id="{30A6B082-F526-17CC-DC33-CC41EE0AB115}"/>
                </a:ext>
              </a:extLst>
            </p:cNvPr>
            <p:cNvSpPr/>
            <p:nvPr/>
          </p:nvSpPr>
          <p:spPr>
            <a:xfrm>
              <a:off x="2041128" y="1891807"/>
              <a:ext cx="121416" cy="83068"/>
            </a:xfrm>
            <a:custGeom>
              <a:avLst/>
              <a:gdLst/>
              <a:ahLst/>
              <a:cxnLst/>
              <a:rect l="l" t="t" r="r" b="b"/>
              <a:pathLst>
                <a:path w="4860" h="3324" extrusionOk="0">
                  <a:moveTo>
                    <a:pt x="3399" y="1"/>
                  </a:moveTo>
                  <a:cubicBezTo>
                    <a:pt x="2666" y="146"/>
                    <a:pt x="1928" y="256"/>
                    <a:pt x="1180" y="327"/>
                  </a:cubicBezTo>
                  <a:cubicBezTo>
                    <a:pt x="789" y="362"/>
                    <a:pt x="397" y="387"/>
                    <a:pt x="1" y="402"/>
                  </a:cubicBezTo>
                  <a:cubicBezTo>
                    <a:pt x="1366" y="1727"/>
                    <a:pt x="3037" y="2751"/>
                    <a:pt x="4859" y="3323"/>
                  </a:cubicBezTo>
                  <a:cubicBezTo>
                    <a:pt x="4498" y="2204"/>
                    <a:pt x="4001" y="1070"/>
                    <a:pt x="339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916" name="Google Shape;2828;p15">
              <a:extLst>
                <a:ext uri="{FF2B5EF4-FFF2-40B4-BE49-F238E27FC236}">
                  <a16:creationId xmlns:a16="http://schemas.microsoft.com/office/drawing/2014/main" id="{F06D9FA6-23D2-AB3A-2941-1B7C80427C2E}"/>
                </a:ext>
              </a:extLst>
            </p:cNvPr>
            <p:cNvSpPr/>
            <p:nvPr/>
          </p:nvSpPr>
          <p:spPr>
            <a:xfrm>
              <a:off x="1607000" y="1593250"/>
              <a:ext cx="1114325" cy="248663"/>
            </a:xfrm>
            <a:custGeom>
              <a:avLst/>
              <a:gdLst/>
              <a:ahLst/>
              <a:cxnLst/>
              <a:rect l="l" t="t" r="r" b="b"/>
              <a:pathLst>
                <a:path w="44573" h="9943" extrusionOk="0">
                  <a:moveTo>
                    <a:pt x="33549" y="5160"/>
                  </a:moveTo>
                  <a:cubicBezTo>
                    <a:pt x="33721" y="5160"/>
                    <a:pt x="33871" y="5294"/>
                    <a:pt x="33876" y="5467"/>
                  </a:cubicBezTo>
                  <a:cubicBezTo>
                    <a:pt x="33886" y="5647"/>
                    <a:pt x="33751" y="5798"/>
                    <a:pt x="33570" y="5803"/>
                  </a:cubicBezTo>
                  <a:cubicBezTo>
                    <a:pt x="33564" y="5803"/>
                    <a:pt x="33558" y="5803"/>
                    <a:pt x="33552" y="5803"/>
                  </a:cubicBezTo>
                  <a:cubicBezTo>
                    <a:pt x="33384" y="5803"/>
                    <a:pt x="33243" y="5671"/>
                    <a:pt x="33234" y="5497"/>
                  </a:cubicBezTo>
                  <a:cubicBezTo>
                    <a:pt x="33224" y="5321"/>
                    <a:pt x="33364" y="5170"/>
                    <a:pt x="33540" y="5160"/>
                  </a:cubicBezTo>
                  <a:cubicBezTo>
                    <a:pt x="33543" y="5160"/>
                    <a:pt x="33546" y="5160"/>
                    <a:pt x="33549" y="5160"/>
                  </a:cubicBezTo>
                  <a:close/>
                  <a:moveTo>
                    <a:pt x="4956" y="3778"/>
                  </a:moveTo>
                  <a:cubicBezTo>
                    <a:pt x="5186" y="3778"/>
                    <a:pt x="5398" y="3934"/>
                    <a:pt x="5452" y="4167"/>
                  </a:cubicBezTo>
                  <a:cubicBezTo>
                    <a:pt x="5564" y="4129"/>
                    <a:pt x="5684" y="4109"/>
                    <a:pt x="5808" y="4109"/>
                  </a:cubicBezTo>
                  <a:cubicBezTo>
                    <a:pt x="5833" y="4109"/>
                    <a:pt x="5858" y="4110"/>
                    <a:pt x="5883" y="4111"/>
                  </a:cubicBezTo>
                  <a:cubicBezTo>
                    <a:pt x="6486" y="4157"/>
                    <a:pt x="6932" y="4684"/>
                    <a:pt x="6887" y="5281"/>
                  </a:cubicBezTo>
                  <a:cubicBezTo>
                    <a:pt x="6844" y="5855"/>
                    <a:pt x="6363" y="6288"/>
                    <a:pt x="5801" y="6288"/>
                  </a:cubicBezTo>
                  <a:cubicBezTo>
                    <a:pt x="5773" y="6288"/>
                    <a:pt x="5746" y="6287"/>
                    <a:pt x="5718" y="6285"/>
                  </a:cubicBezTo>
                  <a:cubicBezTo>
                    <a:pt x="5316" y="6255"/>
                    <a:pt x="4980" y="6009"/>
                    <a:pt x="4819" y="5667"/>
                  </a:cubicBezTo>
                  <a:cubicBezTo>
                    <a:pt x="4739" y="5502"/>
                    <a:pt x="4699" y="5311"/>
                    <a:pt x="4714" y="5115"/>
                  </a:cubicBezTo>
                  <a:cubicBezTo>
                    <a:pt x="4724" y="4990"/>
                    <a:pt x="4754" y="4874"/>
                    <a:pt x="4804" y="4764"/>
                  </a:cubicBezTo>
                  <a:cubicBezTo>
                    <a:pt x="4629" y="4714"/>
                    <a:pt x="4493" y="4568"/>
                    <a:pt x="4458" y="4377"/>
                  </a:cubicBezTo>
                  <a:cubicBezTo>
                    <a:pt x="4408" y="4101"/>
                    <a:pt x="4593" y="3835"/>
                    <a:pt x="4870" y="3785"/>
                  </a:cubicBezTo>
                  <a:cubicBezTo>
                    <a:pt x="4898" y="3780"/>
                    <a:pt x="4927" y="3778"/>
                    <a:pt x="4956" y="3778"/>
                  </a:cubicBezTo>
                  <a:close/>
                  <a:moveTo>
                    <a:pt x="20439" y="6500"/>
                  </a:moveTo>
                  <a:cubicBezTo>
                    <a:pt x="20615" y="6500"/>
                    <a:pt x="20761" y="6634"/>
                    <a:pt x="20766" y="6807"/>
                  </a:cubicBezTo>
                  <a:cubicBezTo>
                    <a:pt x="20776" y="6987"/>
                    <a:pt x="20640" y="7138"/>
                    <a:pt x="20460" y="7143"/>
                  </a:cubicBezTo>
                  <a:cubicBezTo>
                    <a:pt x="20453" y="7143"/>
                    <a:pt x="20447" y="7144"/>
                    <a:pt x="20441" y="7144"/>
                  </a:cubicBezTo>
                  <a:cubicBezTo>
                    <a:pt x="20274" y="7144"/>
                    <a:pt x="20133" y="7011"/>
                    <a:pt x="20123" y="6837"/>
                  </a:cubicBezTo>
                  <a:cubicBezTo>
                    <a:pt x="20118" y="6661"/>
                    <a:pt x="20254" y="6511"/>
                    <a:pt x="20429" y="6501"/>
                  </a:cubicBezTo>
                  <a:cubicBezTo>
                    <a:pt x="20433" y="6501"/>
                    <a:pt x="20436" y="6500"/>
                    <a:pt x="20439" y="6500"/>
                  </a:cubicBezTo>
                  <a:close/>
                  <a:moveTo>
                    <a:pt x="22281" y="7294"/>
                  </a:moveTo>
                  <a:cubicBezTo>
                    <a:pt x="22453" y="7294"/>
                    <a:pt x="22598" y="7427"/>
                    <a:pt x="22608" y="7600"/>
                  </a:cubicBezTo>
                  <a:cubicBezTo>
                    <a:pt x="22618" y="7781"/>
                    <a:pt x="22482" y="7931"/>
                    <a:pt x="22302" y="7936"/>
                  </a:cubicBezTo>
                  <a:cubicBezTo>
                    <a:pt x="22296" y="7936"/>
                    <a:pt x="22289" y="7937"/>
                    <a:pt x="22283" y="7937"/>
                  </a:cubicBezTo>
                  <a:cubicBezTo>
                    <a:pt x="22116" y="7937"/>
                    <a:pt x="21975" y="7804"/>
                    <a:pt x="21965" y="7630"/>
                  </a:cubicBezTo>
                  <a:cubicBezTo>
                    <a:pt x="21955" y="7454"/>
                    <a:pt x="22096" y="7304"/>
                    <a:pt x="22272" y="7294"/>
                  </a:cubicBezTo>
                  <a:cubicBezTo>
                    <a:pt x="22275" y="7294"/>
                    <a:pt x="22278" y="7294"/>
                    <a:pt x="22281" y="7294"/>
                  </a:cubicBezTo>
                  <a:close/>
                  <a:moveTo>
                    <a:pt x="43990" y="1"/>
                  </a:moveTo>
                  <a:lnTo>
                    <a:pt x="43990" y="1"/>
                  </a:lnTo>
                  <a:cubicBezTo>
                    <a:pt x="42203" y="372"/>
                    <a:pt x="40507" y="1481"/>
                    <a:pt x="39528" y="3022"/>
                  </a:cubicBezTo>
                  <a:cubicBezTo>
                    <a:pt x="39365" y="3012"/>
                    <a:pt x="39201" y="3007"/>
                    <a:pt x="39035" y="3007"/>
                  </a:cubicBezTo>
                  <a:cubicBezTo>
                    <a:pt x="37536" y="3007"/>
                    <a:pt x="35936" y="3411"/>
                    <a:pt x="34499" y="3745"/>
                  </a:cubicBezTo>
                  <a:cubicBezTo>
                    <a:pt x="30809" y="4608"/>
                    <a:pt x="27030" y="5226"/>
                    <a:pt x="23250" y="5421"/>
                  </a:cubicBezTo>
                  <a:cubicBezTo>
                    <a:pt x="22372" y="5469"/>
                    <a:pt x="21493" y="5494"/>
                    <a:pt x="20615" y="5494"/>
                  </a:cubicBezTo>
                  <a:cubicBezTo>
                    <a:pt x="19458" y="5494"/>
                    <a:pt x="18302" y="5450"/>
                    <a:pt x="17152" y="5356"/>
                  </a:cubicBezTo>
                  <a:cubicBezTo>
                    <a:pt x="15792" y="5251"/>
                    <a:pt x="14436" y="5075"/>
                    <a:pt x="13091" y="4829"/>
                  </a:cubicBezTo>
                  <a:cubicBezTo>
                    <a:pt x="9271" y="4119"/>
                    <a:pt x="5440" y="2763"/>
                    <a:pt x="1531" y="2763"/>
                  </a:cubicBezTo>
                  <a:cubicBezTo>
                    <a:pt x="1022" y="2763"/>
                    <a:pt x="512" y="2786"/>
                    <a:pt x="1" y="2837"/>
                  </a:cubicBezTo>
                  <a:cubicBezTo>
                    <a:pt x="693" y="4247"/>
                    <a:pt x="1662" y="5527"/>
                    <a:pt x="2822" y="6661"/>
                  </a:cubicBezTo>
                  <a:cubicBezTo>
                    <a:pt x="3071" y="6620"/>
                    <a:pt x="3322" y="6602"/>
                    <a:pt x="3573" y="6602"/>
                  </a:cubicBezTo>
                  <a:cubicBezTo>
                    <a:pt x="4493" y="6602"/>
                    <a:pt x="5417" y="6848"/>
                    <a:pt x="6300" y="7128"/>
                  </a:cubicBezTo>
                  <a:cubicBezTo>
                    <a:pt x="9317" y="8072"/>
                    <a:pt x="12258" y="9417"/>
                    <a:pt x="15370" y="9823"/>
                  </a:cubicBezTo>
                  <a:cubicBezTo>
                    <a:pt x="15676" y="9864"/>
                    <a:pt x="15987" y="9894"/>
                    <a:pt x="16299" y="9914"/>
                  </a:cubicBezTo>
                  <a:cubicBezTo>
                    <a:pt x="16607" y="9933"/>
                    <a:pt x="16915" y="9943"/>
                    <a:pt x="17222" y="9943"/>
                  </a:cubicBezTo>
                  <a:cubicBezTo>
                    <a:pt x="17930" y="9943"/>
                    <a:pt x="18637" y="9894"/>
                    <a:pt x="19340" y="9813"/>
                  </a:cubicBezTo>
                  <a:cubicBezTo>
                    <a:pt x="22076" y="9492"/>
                    <a:pt x="24776" y="8654"/>
                    <a:pt x="27507" y="8162"/>
                  </a:cubicBezTo>
                  <a:cubicBezTo>
                    <a:pt x="28289" y="8022"/>
                    <a:pt x="29111" y="7921"/>
                    <a:pt x="29921" y="7921"/>
                  </a:cubicBezTo>
                  <a:cubicBezTo>
                    <a:pt x="30420" y="7921"/>
                    <a:pt x="30915" y="7960"/>
                    <a:pt x="31392" y="8052"/>
                  </a:cubicBezTo>
                  <a:cubicBezTo>
                    <a:pt x="34218" y="6762"/>
                    <a:pt x="37058" y="5457"/>
                    <a:pt x="40005" y="4588"/>
                  </a:cubicBezTo>
                  <a:cubicBezTo>
                    <a:pt x="41084" y="5595"/>
                    <a:pt x="42577" y="6252"/>
                    <a:pt x="44056" y="6252"/>
                  </a:cubicBezTo>
                  <a:cubicBezTo>
                    <a:pt x="44229" y="6252"/>
                    <a:pt x="44401" y="6243"/>
                    <a:pt x="44572" y="6225"/>
                  </a:cubicBezTo>
                  <a:cubicBezTo>
                    <a:pt x="43764" y="5025"/>
                    <a:pt x="42675" y="3886"/>
                    <a:pt x="41295" y="3464"/>
                  </a:cubicBezTo>
                  <a:cubicBezTo>
                    <a:pt x="42715" y="2917"/>
                    <a:pt x="43624" y="1481"/>
                    <a:pt x="4399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917" name="Google Shape;2829;p15">
              <a:extLst>
                <a:ext uri="{FF2B5EF4-FFF2-40B4-BE49-F238E27FC236}">
                  <a16:creationId xmlns:a16="http://schemas.microsoft.com/office/drawing/2014/main" id="{EDD2BD2F-81A2-82AE-9107-17C842F1D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7525" y="1758300"/>
              <a:ext cx="363675" cy="143725"/>
            </a:xfrm>
            <a:custGeom>
              <a:avLst/>
              <a:gdLst>
                <a:gd name="T0" fmla="*/ 752 w 14547"/>
                <a:gd name="T1" fmla="*/ 0 h 5749"/>
                <a:gd name="T2" fmla="*/ 1 w 14547"/>
                <a:gd name="T3" fmla="*/ 59 h 5749"/>
                <a:gd name="T4" fmla="*/ 13968 w 14547"/>
                <a:gd name="T5" fmla="*/ 5749 h 5749"/>
                <a:gd name="T6" fmla="*/ 14251 w 14547"/>
                <a:gd name="T7" fmla="*/ 5746 h 5749"/>
                <a:gd name="T8" fmla="*/ 14547 w 14547"/>
                <a:gd name="T9" fmla="*/ 5741 h 5749"/>
                <a:gd name="T10" fmla="*/ 12549 w 14547"/>
                <a:gd name="T11" fmla="*/ 3221 h 5749"/>
                <a:gd name="T12" fmla="*/ 3479 w 14547"/>
                <a:gd name="T13" fmla="*/ 526 h 5749"/>
                <a:gd name="T14" fmla="*/ 752 w 14547"/>
                <a:gd name="T15" fmla="*/ 0 h 5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547" h="5749" extrusionOk="0">
                  <a:moveTo>
                    <a:pt x="752" y="0"/>
                  </a:moveTo>
                  <a:cubicBezTo>
                    <a:pt x="501" y="0"/>
                    <a:pt x="250" y="18"/>
                    <a:pt x="1" y="59"/>
                  </a:cubicBezTo>
                  <a:cubicBezTo>
                    <a:pt x="3643" y="3633"/>
                    <a:pt x="9178" y="5749"/>
                    <a:pt x="13968" y="5749"/>
                  </a:cubicBezTo>
                  <a:cubicBezTo>
                    <a:pt x="14063" y="5749"/>
                    <a:pt x="14157" y="5748"/>
                    <a:pt x="14251" y="5746"/>
                  </a:cubicBezTo>
                  <a:cubicBezTo>
                    <a:pt x="14351" y="5746"/>
                    <a:pt x="14446" y="5741"/>
                    <a:pt x="14547" y="5741"/>
                  </a:cubicBezTo>
                  <a:cubicBezTo>
                    <a:pt x="13774" y="4988"/>
                    <a:pt x="13101" y="4140"/>
                    <a:pt x="12549" y="3221"/>
                  </a:cubicBezTo>
                  <a:cubicBezTo>
                    <a:pt x="9437" y="2815"/>
                    <a:pt x="6496" y="1470"/>
                    <a:pt x="3479" y="526"/>
                  </a:cubicBezTo>
                  <a:cubicBezTo>
                    <a:pt x="2596" y="246"/>
                    <a:pt x="1672" y="0"/>
                    <a:pt x="75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18" name="Google Shape;2830;p15">
              <a:extLst>
                <a:ext uri="{FF2B5EF4-FFF2-40B4-BE49-F238E27FC236}">
                  <a16:creationId xmlns:a16="http://schemas.microsoft.com/office/drawing/2014/main" id="{A0046B98-3AFB-0FFD-735D-A26B2EAA1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0500" y="1791275"/>
              <a:ext cx="301300" cy="100525"/>
            </a:xfrm>
            <a:custGeom>
              <a:avLst/>
              <a:gdLst>
                <a:gd name="T0" fmla="*/ 10581 w 12052"/>
                <a:gd name="T1" fmla="*/ 0 h 4021"/>
                <a:gd name="T2" fmla="*/ 8167 w 12052"/>
                <a:gd name="T3" fmla="*/ 241 h 4021"/>
                <a:gd name="T4" fmla="*/ 0 w 12052"/>
                <a:gd name="T5" fmla="*/ 1892 h 4021"/>
                <a:gd name="T6" fmla="*/ 1421 w 12052"/>
                <a:gd name="T7" fmla="*/ 4021 h 4021"/>
                <a:gd name="T8" fmla="*/ 12052 w 12052"/>
                <a:gd name="T9" fmla="*/ 131 h 4021"/>
                <a:gd name="T10" fmla="*/ 10581 w 12052"/>
                <a:gd name="T11" fmla="*/ 0 h 4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52" h="4021" extrusionOk="0">
                  <a:moveTo>
                    <a:pt x="10581" y="0"/>
                  </a:moveTo>
                  <a:cubicBezTo>
                    <a:pt x="9771" y="0"/>
                    <a:pt x="8949" y="101"/>
                    <a:pt x="8167" y="241"/>
                  </a:cubicBezTo>
                  <a:cubicBezTo>
                    <a:pt x="5436" y="733"/>
                    <a:pt x="2736" y="1571"/>
                    <a:pt x="0" y="1892"/>
                  </a:cubicBezTo>
                  <a:cubicBezTo>
                    <a:pt x="527" y="2550"/>
                    <a:pt x="1004" y="3273"/>
                    <a:pt x="1421" y="4021"/>
                  </a:cubicBezTo>
                  <a:cubicBezTo>
                    <a:pt x="5080" y="3298"/>
                    <a:pt x="8558" y="1722"/>
                    <a:pt x="12052" y="131"/>
                  </a:cubicBezTo>
                  <a:cubicBezTo>
                    <a:pt x="11575" y="39"/>
                    <a:pt x="11080" y="0"/>
                    <a:pt x="1058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19" name="Google Shape;2831;p15">
              <a:extLst>
                <a:ext uri="{FF2B5EF4-FFF2-40B4-BE49-F238E27FC236}">
                  <a16:creationId xmlns:a16="http://schemas.microsoft.com/office/drawing/2014/main" id="{CC55A9AF-A695-DE2B-ED69-C0427E8CC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7575" y="1722250"/>
              <a:ext cx="16600" cy="16100"/>
            </a:xfrm>
            <a:custGeom>
              <a:avLst/>
              <a:gdLst>
                <a:gd name="T0" fmla="*/ 326 w 664"/>
                <a:gd name="T1" fmla="*/ 0 h 644"/>
                <a:gd name="T2" fmla="*/ 317 w 664"/>
                <a:gd name="T3" fmla="*/ 0 h 644"/>
                <a:gd name="T4" fmla="*/ 11 w 664"/>
                <a:gd name="T5" fmla="*/ 337 h 644"/>
                <a:gd name="T6" fmla="*/ 329 w 664"/>
                <a:gd name="T7" fmla="*/ 643 h 644"/>
                <a:gd name="T8" fmla="*/ 347 w 664"/>
                <a:gd name="T9" fmla="*/ 643 h 644"/>
                <a:gd name="T10" fmla="*/ 653 w 664"/>
                <a:gd name="T11" fmla="*/ 307 h 644"/>
                <a:gd name="T12" fmla="*/ 326 w 664"/>
                <a:gd name="T13" fmla="*/ 0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4" h="644" extrusionOk="0">
                  <a:moveTo>
                    <a:pt x="326" y="0"/>
                  </a:moveTo>
                  <a:cubicBezTo>
                    <a:pt x="323" y="0"/>
                    <a:pt x="320" y="0"/>
                    <a:pt x="317" y="0"/>
                  </a:cubicBezTo>
                  <a:cubicBezTo>
                    <a:pt x="141" y="10"/>
                    <a:pt x="1" y="161"/>
                    <a:pt x="11" y="337"/>
                  </a:cubicBezTo>
                  <a:cubicBezTo>
                    <a:pt x="20" y="511"/>
                    <a:pt x="161" y="643"/>
                    <a:pt x="329" y="643"/>
                  </a:cubicBezTo>
                  <a:cubicBezTo>
                    <a:pt x="335" y="643"/>
                    <a:pt x="341" y="643"/>
                    <a:pt x="347" y="643"/>
                  </a:cubicBezTo>
                  <a:cubicBezTo>
                    <a:pt x="528" y="638"/>
                    <a:pt x="663" y="487"/>
                    <a:pt x="653" y="307"/>
                  </a:cubicBezTo>
                  <a:cubicBezTo>
                    <a:pt x="648" y="134"/>
                    <a:pt x="498" y="0"/>
                    <a:pt x="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20" name="Google Shape;2832;p15">
              <a:extLst>
                <a:ext uri="{FF2B5EF4-FFF2-40B4-BE49-F238E27FC236}">
                  <a16:creationId xmlns:a16="http://schemas.microsoft.com/office/drawing/2014/main" id="{7890533B-1CC8-9FA9-10E8-F477C0F0B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875" y="1775575"/>
              <a:ext cx="16575" cy="16100"/>
            </a:xfrm>
            <a:custGeom>
              <a:avLst/>
              <a:gdLst>
                <a:gd name="T0" fmla="*/ 326 w 663"/>
                <a:gd name="T1" fmla="*/ 1 h 644"/>
                <a:gd name="T2" fmla="*/ 317 w 663"/>
                <a:gd name="T3" fmla="*/ 1 h 644"/>
                <a:gd name="T4" fmla="*/ 10 w 663"/>
                <a:gd name="T5" fmla="*/ 337 h 644"/>
                <a:gd name="T6" fmla="*/ 328 w 663"/>
                <a:gd name="T7" fmla="*/ 644 h 644"/>
                <a:gd name="T8" fmla="*/ 347 w 663"/>
                <a:gd name="T9" fmla="*/ 643 h 644"/>
                <a:gd name="T10" fmla="*/ 653 w 663"/>
                <a:gd name="T11" fmla="*/ 307 h 644"/>
                <a:gd name="T12" fmla="*/ 326 w 663"/>
                <a:gd name="T13" fmla="*/ 1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3" h="644" extrusionOk="0">
                  <a:moveTo>
                    <a:pt x="326" y="1"/>
                  </a:moveTo>
                  <a:cubicBezTo>
                    <a:pt x="323" y="1"/>
                    <a:pt x="320" y="1"/>
                    <a:pt x="317" y="1"/>
                  </a:cubicBezTo>
                  <a:cubicBezTo>
                    <a:pt x="141" y="11"/>
                    <a:pt x="0" y="161"/>
                    <a:pt x="10" y="337"/>
                  </a:cubicBezTo>
                  <a:cubicBezTo>
                    <a:pt x="20" y="511"/>
                    <a:pt x="161" y="644"/>
                    <a:pt x="328" y="644"/>
                  </a:cubicBezTo>
                  <a:cubicBezTo>
                    <a:pt x="334" y="644"/>
                    <a:pt x="341" y="643"/>
                    <a:pt x="347" y="643"/>
                  </a:cubicBezTo>
                  <a:cubicBezTo>
                    <a:pt x="527" y="638"/>
                    <a:pt x="663" y="488"/>
                    <a:pt x="653" y="307"/>
                  </a:cubicBezTo>
                  <a:cubicBezTo>
                    <a:pt x="643" y="134"/>
                    <a:pt x="498" y="1"/>
                    <a:pt x="3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21" name="Google Shape;2833;p15">
              <a:extLst>
                <a:ext uri="{FF2B5EF4-FFF2-40B4-BE49-F238E27FC236}">
                  <a16:creationId xmlns:a16="http://schemas.microsoft.com/office/drawing/2014/main" id="{1D48CF25-E711-32E1-F21F-25BB25499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950" y="1755750"/>
              <a:ext cx="16450" cy="16100"/>
            </a:xfrm>
            <a:custGeom>
              <a:avLst/>
              <a:gdLst>
                <a:gd name="T0" fmla="*/ 321 w 658"/>
                <a:gd name="T1" fmla="*/ 0 h 644"/>
                <a:gd name="T2" fmla="*/ 311 w 658"/>
                <a:gd name="T3" fmla="*/ 1 h 644"/>
                <a:gd name="T4" fmla="*/ 5 w 658"/>
                <a:gd name="T5" fmla="*/ 337 h 644"/>
                <a:gd name="T6" fmla="*/ 323 w 658"/>
                <a:gd name="T7" fmla="*/ 644 h 644"/>
                <a:gd name="T8" fmla="*/ 342 w 658"/>
                <a:gd name="T9" fmla="*/ 643 h 644"/>
                <a:gd name="T10" fmla="*/ 648 w 658"/>
                <a:gd name="T11" fmla="*/ 307 h 644"/>
                <a:gd name="T12" fmla="*/ 321 w 658"/>
                <a:gd name="T13" fmla="*/ 0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8" h="644" extrusionOk="0">
                  <a:moveTo>
                    <a:pt x="321" y="0"/>
                  </a:moveTo>
                  <a:cubicBezTo>
                    <a:pt x="318" y="0"/>
                    <a:pt x="315" y="1"/>
                    <a:pt x="311" y="1"/>
                  </a:cubicBezTo>
                  <a:cubicBezTo>
                    <a:pt x="136" y="11"/>
                    <a:pt x="0" y="161"/>
                    <a:pt x="5" y="337"/>
                  </a:cubicBezTo>
                  <a:cubicBezTo>
                    <a:pt x="15" y="511"/>
                    <a:pt x="156" y="644"/>
                    <a:pt x="323" y="644"/>
                  </a:cubicBezTo>
                  <a:cubicBezTo>
                    <a:pt x="329" y="644"/>
                    <a:pt x="335" y="643"/>
                    <a:pt x="342" y="643"/>
                  </a:cubicBezTo>
                  <a:cubicBezTo>
                    <a:pt x="522" y="638"/>
                    <a:pt x="658" y="487"/>
                    <a:pt x="648" y="307"/>
                  </a:cubicBezTo>
                  <a:cubicBezTo>
                    <a:pt x="643" y="134"/>
                    <a:pt x="497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22" name="Google Shape;2834;p15">
              <a:extLst>
                <a:ext uri="{FF2B5EF4-FFF2-40B4-BE49-F238E27FC236}">
                  <a16:creationId xmlns:a16="http://schemas.microsoft.com/office/drawing/2014/main" id="{7591FC76-7EAE-B958-CAA5-1826E91E3718}"/>
                </a:ext>
              </a:extLst>
            </p:cNvPr>
            <p:cNvSpPr/>
            <p:nvPr/>
          </p:nvSpPr>
          <p:spPr>
            <a:xfrm>
              <a:off x="1724368" y="1696006"/>
              <a:ext cx="55851" cy="54479"/>
            </a:xfrm>
            <a:custGeom>
              <a:avLst/>
              <a:gdLst/>
              <a:ahLst/>
              <a:cxnLst/>
              <a:rect l="l" t="t" r="r" b="b"/>
              <a:pathLst>
                <a:path w="2235" h="2180" extrusionOk="0">
                  <a:moveTo>
                    <a:pt x="1110" y="1"/>
                  </a:moveTo>
                  <a:cubicBezTo>
                    <a:pt x="986" y="1"/>
                    <a:pt x="866" y="21"/>
                    <a:pt x="754" y="59"/>
                  </a:cubicBezTo>
                  <a:cubicBezTo>
                    <a:pt x="759" y="69"/>
                    <a:pt x="759" y="74"/>
                    <a:pt x="759" y="89"/>
                  </a:cubicBezTo>
                  <a:cubicBezTo>
                    <a:pt x="809" y="365"/>
                    <a:pt x="628" y="626"/>
                    <a:pt x="352" y="676"/>
                  </a:cubicBezTo>
                  <a:cubicBezTo>
                    <a:pt x="322" y="681"/>
                    <a:pt x="291" y="684"/>
                    <a:pt x="261" y="684"/>
                  </a:cubicBezTo>
                  <a:cubicBezTo>
                    <a:pt x="207" y="684"/>
                    <a:pt x="155" y="675"/>
                    <a:pt x="106" y="656"/>
                  </a:cubicBezTo>
                  <a:cubicBezTo>
                    <a:pt x="56" y="766"/>
                    <a:pt x="26" y="882"/>
                    <a:pt x="16" y="1007"/>
                  </a:cubicBezTo>
                  <a:cubicBezTo>
                    <a:pt x="1" y="1203"/>
                    <a:pt x="41" y="1394"/>
                    <a:pt x="121" y="1559"/>
                  </a:cubicBezTo>
                  <a:cubicBezTo>
                    <a:pt x="282" y="1901"/>
                    <a:pt x="618" y="2147"/>
                    <a:pt x="1020" y="2177"/>
                  </a:cubicBezTo>
                  <a:cubicBezTo>
                    <a:pt x="1048" y="2179"/>
                    <a:pt x="1075" y="2180"/>
                    <a:pt x="1103" y="2180"/>
                  </a:cubicBezTo>
                  <a:cubicBezTo>
                    <a:pt x="1665" y="2180"/>
                    <a:pt x="2146" y="1747"/>
                    <a:pt x="2189" y="1173"/>
                  </a:cubicBezTo>
                  <a:cubicBezTo>
                    <a:pt x="2234" y="576"/>
                    <a:pt x="1788" y="49"/>
                    <a:pt x="1185" y="3"/>
                  </a:cubicBezTo>
                  <a:cubicBezTo>
                    <a:pt x="1160" y="2"/>
                    <a:pt x="1135" y="1"/>
                    <a:pt x="1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926" name="Google Shape;2835;p15">
              <a:extLst>
                <a:ext uri="{FF2B5EF4-FFF2-40B4-BE49-F238E27FC236}">
                  <a16:creationId xmlns:a16="http://schemas.microsoft.com/office/drawing/2014/main" id="{9D8E2F78-6573-4DF9-811A-60DF07E897BD}"/>
                </a:ext>
              </a:extLst>
            </p:cNvPr>
            <p:cNvSpPr/>
            <p:nvPr/>
          </p:nvSpPr>
          <p:spPr>
            <a:xfrm>
              <a:off x="1727066" y="1697354"/>
              <a:ext cx="17538" cy="15643"/>
            </a:xfrm>
            <a:custGeom>
              <a:avLst/>
              <a:gdLst/>
              <a:ahLst/>
              <a:cxnLst/>
              <a:rect l="l" t="t" r="r" b="b"/>
              <a:pathLst>
                <a:path w="703" h="627" extrusionOk="0">
                  <a:moveTo>
                    <a:pt x="648" y="1"/>
                  </a:moveTo>
                  <a:cubicBezTo>
                    <a:pt x="357" y="101"/>
                    <a:pt x="121" y="317"/>
                    <a:pt x="0" y="598"/>
                  </a:cubicBezTo>
                  <a:cubicBezTo>
                    <a:pt x="49" y="617"/>
                    <a:pt x="101" y="626"/>
                    <a:pt x="155" y="626"/>
                  </a:cubicBezTo>
                  <a:cubicBezTo>
                    <a:pt x="185" y="626"/>
                    <a:pt x="216" y="623"/>
                    <a:pt x="246" y="618"/>
                  </a:cubicBezTo>
                  <a:cubicBezTo>
                    <a:pt x="522" y="568"/>
                    <a:pt x="703" y="307"/>
                    <a:pt x="653" y="31"/>
                  </a:cubicBezTo>
                  <a:cubicBezTo>
                    <a:pt x="653" y="16"/>
                    <a:pt x="653" y="11"/>
                    <a:pt x="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927" name="Google Shape;2836;p15">
              <a:extLst>
                <a:ext uri="{FF2B5EF4-FFF2-40B4-BE49-F238E27FC236}">
                  <a16:creationId xmlns:a16="http://schemas.microsoft.com/office/drawing/2014/main" id="{DFE51E66-E8CA-9456-0DF5-86B83CBFFA26}"/>
                </a:ext>
              </a:extLst>
            </p:cNvPr>
            <p:cNvSpPr/>
            <p:nvPr/>
          </p:nvSpPr>
          <p:spPr>
            <a:xfrm>
              <a:off x="1717083" y="1687645"/>
              <a:ext cx="26172" cy="24812"/>
            </a:xfrm>
            <a:custGeom>
              <a:avLst/>
              <a:gdLst/>
              <a:ahLst/>
              <a:cxnLst/>
              <a:rect l="l" t="t" r="r" b="b"/>
              <a:pathLst>
                <a:path w="1045" h="987" extrusionOk="0">
                  <a:moveTo>
                    <a:pt x="549" y="1"/>
                  </a:moveTo>
                  <a:cubicBezTo>
                    <a:pt x="520" y="1"/>
                    <a:pt x="491" y="3"/>
                    <a:pt x="463" y="8"/>
                  </a:cubicBezTo>
                  <a:cubicBezTo>
                    <a:pt x="186" y="58"/>
                    <a:pt x="1" y="324"/>
                    <a:pt x="51" y="600"/>
                  </a:cubicBezTo>
                  <a:cubicBezTo>
                    <a:pt x="86" y="791"/>
                    <a:pt x="222" y="937"/>
                    <a:pt x="397" y="987"/>
                  </a:cubicBezTo>
                  <a:cubicBezTo>
                    <a:pt x="518" y="706"/>
                    <a:pt x="754" y="490"/>
                    <a:pt x="1045" y="390"/>
                  </a:cubicBezTo>
                  <a:cubicBezTo>
                    <a:pt x="991" y="157"/>
                    <a:pt x="779" y="1"/>
                    <a:pt x="5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928" name="Google Shape;2837;p15">
              <a:extLst>
                <a:ext uri="{FF2B5EF4-FFF2-40B4-BE49-F238E27FC236}">
                  <a16:creationId xmlns:a16="http://schemas.microsoft.com/office/drawing/2014/main" id="{4275B4E7-D91D-447E-713F-7CDFB4970CD0}"/>
                </a:ext>
              </a:extLst>
            </p:cNvPr>
            <p:cNvSpPr/>
            <p:nvPr/>
          </p:nvSpPr>
          <p:spPr>
            <a:xfrm>
              <a:off x="2035732" y="1727021"/>
              <a:ext cx="152444" cy="4585"/>
            </a:xfrm>
            <a:custGeom>
              <a:avLst/>
              <a:gdLst/>
              <a:ahLst/>
              <a:cxnLst/>
              <a:rect l="l" t="t" r="r" b="b"/>
              <a:pathLst>
                <a:path w="6100" h="176" fill="none" extrusionOk="0">
                  <a:moveTo>
                    <a:pt x="6099" y="65"/>
                  </a:moveTo>
                  <a:cubicBezTo>
                    <a:pt x="4061" y="176"/>
                    <a:pt x="2024" y="166"/>
                    <a:pt x="1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929" name="Google Shape;2838;p15">
              <a:extLst>
                <a:ext uri="{FF2B5EF4-FFF2-40B4-BE49-F238E27FC236}">
                  <a16:creationId xmlns:a16="http://schemas.microsoft.com/office/drawing/2014/main" id="{45A5F092-B730-9A01-5BB6-0733E131CC01}"/>
                </a:ext>
              </a:extLst>
            </p:cNvPr>
            <p:cNvSpPr/>
            <p:nvPr/>
          </p:nvSpPr>
          <p:spPr>
            <a:xfrm>
              <a:off x="2059745" y="1804425"/>
              <a:ext cx="66374" cy="87383"/>
            </a:xfrm>
            <a:custGeom>
              <a:avLst/>
              <a:gdLst/>
              <a:ahLst/>
              <a:cxnLst/>
              <a:rect l="l" t="t" r="r" b="b"/>
              <a:pathLst>
                <a:path w="2656" h="3499" fill="none" extrusionOk="0">
                  <a:moveTo>
                    <a:pt x="2656" y="3499"/>
                  </a:moveTo>
                  <a:cubicBezTo>
                    <a:pt x="2234" y="2751"/>
                    <a:pt x="1757" y="2028"/>
                    <a:pt x="1230" y="1370"/>
                  </a:cubicBezTo>
                  <a:cubicBezTo>
                    <a:pt x="844" y="878"/>
                    <a:pt x="432" y="422"/>
                    <a:pt x="1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930" name="Google Shape;2839;p15">
              <a:extLst>
                <a:ext uri="{FF2B5EF4-FFF2-40B4-BE49-F238E27FC236}">
                  <a16:creationId xmlns:a16="http://schemas.microsoft.com/office/drawing/2014/main" id="{AF7C0246-8BE2-D293-B3F5-4B822A565B41}"/>
                </a:ext>
              </a:extLst>
            </p:cNvPr>
            <p:cNvSpPr/>
            <p:nvPr/>
          </p:nvSpPr>
          <p:spPr>
            <a:xfrm>
              <a:off x="1970707" y="1797143"/>
              <a:ext cx="70421" cy="104643"/>
            </a:xfrm>
            <a:custGeom>
              <a:avLst/>
              <a:gdLst/>
              <a:ahLst/>
              <a:cxnLst/>
              <a:rect l="l" t="t" r="r" b="b"/>
              <a:pathLst>
                <a:path w="2822" h="4183" fill="none" extrusionOk="0">
                  <a:moveTo>
                    <a:pt x="1" y="1"/>
                  </a:moveTo>
                  <a:cubicBezTo>
                    <a:pt x="232" y="573"/>
                    <a:pt x="508" y="1130"/>
                    <a:pt x="824" y="1662"/>
                  </a:cubicBezTo>
                  <a:cubicBezTo>
                    <a:pt x="1376" y="2581"/>
                    <a:pt x="2049" y="3429"/>
                    <a:pt x="2822" y="4182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931" name="Google Shape;2840;p15">
              <a:extLst>
                <a:ext uri="{FF2B5EF4-FFF2-40B4-BE49-F238E27FC236}">
                  <a16:creationId xmlns:a16="http://schemas.microsoft.com/office/drawing/2014/main" id="{1A1DDD67-A556-9836-9AB2-1AFC9EF99F79}"/>
                </a:ext>
              </a:extLst>
            </p:cNvPr>
            <p:cNvSpPr/>
            <p:nvPr/>
          </p:nvSpPr>
          <p:spPr>
            <a:xfrm>
              <a:off x="2090504" y="1788513"/>
              <a:ext cx="301380" cy="50164"/>
            </a:xfrm>
            <a:custGeom>
              <a:avLst/>
              <a:gdLst/>
              <a:ahLst/>
              <a:cxnLst/>
              <a:rect l="l" t="t" r="r" b="b"/>
              <a:pathLst>
                <a:path w="12052" h="2004" fill="none" extrusionOk="0">
                  <a:moveTo>
                    <a:pt x="0" y="2003"/>
                  </a:moveTo>
                  <a:cubicBezTo>
                    <a:pt x="2736" y="1682"/>
                    <a:pt x="5436" y="844"/>
                    <a:pt x="8167" y="352"/>
                  </a:cubicBezTo>
                  <a:cubicBezTo>
                    <a:pt x="9432" y="126"/>
                    <a:pt x="10802" y="1"/>
                    <a:pt x="12052" y="242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932" name="Google Shape;2841;p15">
              <a:extLst>
                <a:ext uri="{FF2B5EF4-FFF2-40B4-BE49-F238E27FC236}">
                  <a16:creationId xmlns:a16="http://schemas.microsoft.com/office/drawing/2014/main" id="{1DC170A0-C4E8-89F1-87A4-631BBB54DBB7}"/>
                </a:ext>
              </a:extLst>
            </p:cNvPr>
            <p:cNvSpPr/>
            <p:nvPr/>
          </p:nvSpPr>
          <p:spPr>
            <a:xfrm>
              <a:off x="1676881" y="1755070"/>
              <a:ext cx="314331" cy="83877"/>
            </a:xfrm>
            <a:custGeom>
              <a:avLst/>
              <a:gdLst/>
              <a:ahLst/>
              <a:cxnLst/>
              <a:rect l="l" t="t" r="r" b="b"/>
              <a:pathLst>
                <a:path w="12579" h="3354" fill="none" extrusionOk="0">
                  <a:moveTo>
                    <a:pt x="1" y="196"/>
                  </a:moveTo>
                  <a:cubicBezTo>
                    <a:pt x="11" y="191"/>
                    <a:pt x="21" y="191"/>
                    <a:pt x="31" y="191"/>
                  </a:cubicBezTo>
                  <a:cubicBezTo>
                    <a:pt x="1195" y="0"/>
                    <a:pt x="2385" y="302"/>
                    <a:pt x="3509" y="658"/>
                  </a:cubicBezTo>
                  <a:cubicBezTo>
                    <a:pt x="6526" y="1602"/>
                    <a:pt x="9467" y="2947"/>
                    <a:pt x="12579" y="335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933" name="Google Shape;2842;p15">
              <a:extLst>
                <a:ext uri="{FF2B5EF4-FFF2-40B4-BE49-F238E27FC236}">
                  <a16:creationId xmlns:a16="http://schemas.microsoft.com/office/drawing/2014/main" id="{18001F31-246F-B911-2155-A8A5347F3F64}"/>
                </a:ext>
              </a:extLst>
            </p:cNvPr>
            <p:cNvSpPr/>
            <p:nvPr/>
          </p:nvSpPr>
          <p:spPr>
            <a:xfrm>
              <a:off x="1877082" y="1750755"/>
              <a:ext cx="16728" cy="32903"/>
            </a:xfrm>
            <a:custGeom>
              <a:avLst/>
              <a:gdLst/>
              <a:ahLst/>
              <a:cxnLst/>
              <a:rect l="l" t="t" r="r" b="b"/>
              <a:pathLst>
                <a:path w="663" h="1316" fill="none" extrusionOk="0">
                  <a:moveTo>
                    <a:pt x="0" y="1316"/>
                  </a:moveTo>
                  <a:cubicBezTo>
                    <a:pt x="221" y="874"/>
                    <a:pt x="442" y="438"/>
                    <a:pt x="663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934" name="Google Shape;2843;p15">
              <a:extLst>
                <a:ext uri="{FF2B5EF4-FFF2-40B4-BE49-F238E27FC236}">
                  <a16:creationId xmlns:a16="http://schemas.microsoft.com/office/drawing/2014/main" id="{A28A2E8A-FE6F-59A0-20CD-E1789DFFF1F4}"/>
                </a:ext>
              </a:extLst>
            </p:cNvPr>
            <p:cNvSpPr/>
            <p:nvPr/>
          </p:nvSpPr>
          <p:spPr>
            <a:xfrm>
              <a:off x="1897588" y="1756418"/>
              <a:ext cx="21045" cy="38567"/>
            </a:xfrm>
            <a:custGeom>
              <a:avLst/>
              <a:gdLst/>
              <a:ahLst/>
              <a:cxnLst/>
              <a:rect l="l" t="t" r="r" b="b"/>
              <a:pathLst>
                <a:path w="844" h="1542" fill="none" extrusionOk="0">
                  <a:moveTo>
                    <a:pt x="1" y="1542"/>
                  </a:moveTo>
                  <a:cubicBezTo>
                    <a:pt x="282" y="1030"/>
                    <a:pt x="563" y="518"/>
                    <a:pt x="844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935" name="Google Shape;2844;p15">
              <a:extLst>
                <a:ext uri="{FF2B5EF4-FFF2-40B4-BE49-F238E27FC236}">
                  <a16:creationId xmlns:a16="http://schemas.microsoft.com/office/drawing/2014/main" id="{91FC4FF9-A5E3-97FC-8FA9-E80A0B4D8ABF}"/>
                </a:ext>
              </a:extLst>
            </p:cNvPr>
            <p:cNvSpPr/>
            <p:nvPr/>
          </p:nvSpPr>
          <p:spPr>
            <a:xfrm>
              <a:off x="2030605" y="1855938"/>
              <a:ext cx="65295" cy="63649"/>
            </a:xfrm>
            <a:custGeom>
              <a:avLst/>
              <a:gdLst/>
              <a:ahLst/>
              <a:cxnLst/>
              <a:rect l="l" t="t" r="r" b="b"/>
              <a:pathLst>
                <a:path w="2617" h="2546" fill="none" extrusionOk="0">
                  <a:moveTo>
                    <a:pt x="1" y="1"/>
                  </a:moveTo>
                  <a:cubicBezTo>
                    <a:pt x="468" y="648"/>
                    <a:pt x="1005" y="1241"/>
                    <a:pt x="1607" y="1763"/>
                  </a:cubicBezTo>
                  <a:cubicBezTo>
                    <a:pt x="1928" y="2044"/>
                    <a:pt x="2265" y="2305"/>
                    <a:pt x="2616" y="254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936" name="Google Shape;2845;p15">
              <a:extLst>
                <a:ext uri="{FF2B5EF4-FFF2-40B4-BE49-F238E27FC236}">
                  <a16:creationId xmlns:a16="http://schemas.microsoft.com/office/drawing/2014/main" id="{B1D0DE62-FCE5-A3B2-80D7-9BEC37D5B01F}"/>
                </a:ext>
              </a:extLst>
            </p:cNvPr>
            <p:cNvSpPr/>
            <p:nvPr/>
          </p:nvSpPr>
          <p:spPr>
            <a:xfrm>
              <a:off x="1666628" y="1722975"/>
              <a:ext cx="74468" cy="28049"/>
            </a:xfrm>
            <a:custGeom>
              <a:avLst/>
              <a:gdLst/>
              <a:ahLst/>
              <a:cxnLst/>
              <a:rect l="l" t="t" r="r" b="b"/>
              <a:pathLst>
                <a:path w="2983" h="1125" fill="none" extrusionOk="0">
                  <a:moveTo>
                    <a:pt x="1" y="1090"/>
                  </a:moveTo>
                  <a:cubicBezTo>
                    <a:pt x="789" y="1125"/>
                    <a:pt x="1793" y="929"/>
                    <a:pt x="2435" y="477"/>
                  </a:cubicBezTo>
                  <a:cubicBezTo>
                    <a:pt x="2631" y="342"/>
                    <a:pt x="2812" y="186"/>
                    <a:pt x="2972" y="16"/>
                  </a:cubicBezTo>
                  <a:cubicBezTo>
                    <a:pt x="2977" y="11"/>
                    <a:pt x="2982" y="6"/>
                    <a:pt x="2982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937" name="Google Shape;2846;p15">
              <a:extLst>
                <a:ext uri="{FF2B5EF4-FFF2-40B4-BE49-F238E27FC236}">
                  <a16:creationId xmlns:a16="http://schemas.microsoft.com/office/drawing/2014/main" id="{63B96CA0-3C06-5D0B-93DD-8CDA53F3CC4B}"/>
                </a:ext>
              </a:extLst>
            </p:cNvPr>
            <p:cNvSpPr/>
            <p:nvPr/>
          </p:nvSpPr>
          <p:spPr>
            <a:xfrm>
              <a:off x="1730574" y="1716233"/>
              <a:ext cx="21855" cy="23464"/>
            </a:xfrm>
            <a:custGeom>
              <a:avLst/>
              <a:gdLst/>
              <a:ahLst/>
              <a:cxnLst/>
              <a:rect l="l" t="t" r="r" b="b"/>
              <a:pathLst>
                <a:path w="875" h="930" fill="none" extrusionOk="0">
                  <a:moveTo>
                    <a:pt x="1" y="1"/>
                  </a:moveTo>
                  <a:cubicBezTo>
                    <a:pt x="151" y="71"/>
                    <a:pt x="292" y="166"/>
                    <a:pt x="412" y="282"/>
                  </a:cubicBezTo>
                  <a:cubicBezTo>
                    <a:pt x="613" y="457"/>
                    <a:pt x="774" y="683"/>
                    <a:pt x="874" y="929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grpSp>
        <p:nvGrpSpPr>
          <p:cNvPr id="2938" name="Google Shape;2847;p15">
            <a:extLst>
              <a:ext uri="{FF2B5EF4-FFF2-40B4-BE49-F238E27FC236}">
                <a16:creationId xmlns:a16="http://schemas.microsoft.com/office/drawing/2014/main" id="{9F8C8540-C36F-185C-3ED9-CF3D9B82FA13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3679488" y="7562850"/>
            <a:ext cx="5230812" cy="3076575"/>
            <a:chOff x="2300300" y="2941775"/>
            <a:chExt cx="825450" cy="485300"/>
          </a:xfrm>
        </p:grpSpPr>
        <p:sp>
          <p:nvSpPr>
            <p:cNvPr id="2939" name="Google Shape;2848;p15">
              <a:extLst>
                <a:ext uri="{FF2B5EF4-FFF2-40B4-BE49-F238E27FC236}">
                  <a16:creationId xmlns:a16="http://schemas.microsoft.com/office/drawing/2014/main" id="{E4748A52-3F76-B706-71F2-BBF669A21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325" y="3237675"/>
              <a:ext cx="104425" cy="46225"/>
            </a:xfrm>
            <a:custGeom>
              <a:avLst/>
              <a:gdLst>
                <a:gd name="T0" fmla="*/ 1742 w 4177"/>
                <a:gd name="T1" fmla="*/ 1 h 1849"/>
                <a:gd name="T2" fmla="*/ 834 w 4177"/>
                <a:gd name="T3" fmla="*/ 37 h 1849"/>
                <a:gd name="T4" fmla="*/ 1 w 4177"/>
                <a:gd name="T5" fmla="*/ 1056 h 1849"/>
                <a:gd name="T6" fmla="*/ 94 w 4177"/>
                <a:gd name="T7" fmla="*/ 1059 h 1849"/>
                <a:gd name="T8" fmla="*/ 231 w 4177"/>
                <a:gd name="T9" fmla="*/ 1050 h 1849"/>
                <a:gd name="T10" fmla="*/ 1225 w 4177"/>
                <a:gd name="T11" fmla="*/ 835 h 1849"/>
                <a:gd name="T12" fmla="*/ 1571 w 4177"/>
                <a:gd name="T13" fmla="*/ 808 h 1849"/>
                <a:gd name="T14" fmla="*/ 3911 w 4177"/>
                <a:gd name="T15" fmla="*/ 1673 h 1849"/>
                <a:gd name="T16" fmla="*/ 3886 w 4177"/>
                <a:gd name="T17" fmla="*/ 1758 h 1849"/>
                <a:gd name="T18" fmla="*/ 4177 w 4177"/>
                <a:gd name="T19" fmla="*/ 1849 h 1849"/>
                <a:gd name="T20" fmla="*/ 2596 w 4177"/>
                <a:gd name="T21" fmla="*/ 127 h 1849"/>
                <a:gd name="T22" fmla="*/ 1742 w 4177"/>
                <a:gd name="T23" fmla="*/ 1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77" h="1849" extrusionOk="0">
                  <a:moveTo>
                    <a:pt x="1742" y="1"/>
                  </a:moveTo>
                  <a:cubicBezTo>
                    <a:pt x="1443" y="1"/>
                    <a:pt x="1138" y="29"/>
                    <a:pt x="834" y="37"/>
                  </a:cubicBezTo>
                  <a:cubicBezTo>
                    <a:pt x="558" y="378"/>
                    <a:pt x="277" y="719"/>
                    <a:pt x="1" y="1056"/>
                  </a:cubicBezTo>
                  <a:cubicBezTo>
                    <a:pt x="32" y="1058"/>
                    <a:pt x="63" y="1059"/>
                    <a:pt x="94" y="1059"/>
                  </a:cubicBezTo>
                  <a:cubicBezTo>
                    <a:pt x="139" y="1059"/>
                    <a:pt x="184" y="1056"/>
                    <a:pt x="231" y="1050"/>
                  </a:cubicBezTo>
                  <a:cubicBezTo>
                    <a:pt x="568" y="1020"/>
                    <a:pt x="889" y="885"/>
                    <a:pt x="1225" y="835"/>
                  </a:cubicBezTo>
                  <a:cubicBezTo>
                    <a:pt x="1341" y="816"/>
                    <a:pt x="1457" y="808"/>
                    <a:pt x="1571" y="808"/>
                  </a:cubicBezTo>
                  <a:cubicBezTo>
                    <a:pt x="2395" y="808"/>
                    <a:pt x="3184" y="1250"/>
                    <a:pt x="3911" y="1673"/>
                  </a:cubicBezTo>
                  <a:lnTo>
                    <a:pt x="3886" y="1758"/>
                  </a:lnTo>
                  <a:cubicBezTo>
                    <a:pt x="3981" y="1783"/>
                    <a:pt x="4076" y="1813"/>
                    <a:pt x="4177" y="1849"/>
                  </a:cubicBezTo>
                  <a:cubicBezTo>
                    <a:pt x="3785" y="1151"/>
                    <a:pt x="3343" y="408"/>
                    <a:pt x="2596" y="127"/>
                  </a:cubicBezTo>
                  <a:cubicBezTo>
                    <a:pt x="2320" y="28"/>
                    <a:pt x="2034" y="1"/>
                    <a:pt x="1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40" name="Google Shape;2849;p15">
              <a:extLst>
                <a:ext uri="{FF2B5EF4-FFF2-40B4-BE49-F238E27FC236}">
                  <a16:creationId xmlns:a16="http://schemas.microsoft.com/office/drawing/2014/main" id="{83B3D509-FBCC-7C19-273E-68552CEDC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600" y="3253050"/>
              <a:ext cx="162275" cy="53950"/>
            </a:xfrm>
            <a:custGeom>
              <a:avLst/>
              <a:gdLst>
                <a:gd name="T0" fmla="*/ 2778 w 6491"/>
                <a:gd name="T1" fmla="*/ 1 h 2158"/>
                <a:gd name="T2" fmla="*/ 1777 w 6491"/>
                <a:gd name="T3" fmla="*/ 380 h 2158"/>
                <a:gd name="T4" fmla="*/ 1306 w 6491"/>
                <a:gd name="T5" fmla="*/ 1203 h 2158"/>
                <a:gd name="T6" fmla="*/ 6 w 6491"/>
                <a:gd name="T7" fmla="*/ 2082 h 2158"/>
                <a:gd name="T8" fmla="*/ 1 w 6491"/>
                <a:gd name="T9" fmla="*/ 2117 h 2158"/>
                <a:gd name="T10" fmla="*/ 1085 w 6491"/>
                <a:gd name="T11" fmla="*/ 2157 h 2158"/>
                <a:gd name="T12" fmla="*/ 1983 w 6491"/>
                <a:gd name="T13" fmla="*/ 1550 h 2158"/>
                <a:gd name="T14" fmla="*/ 2624 w 6491"/>
                <a:gd name="T15" fmla="*/ 1450 h 2158"/>
                <a:gd name="T16" fmla="*/ 4923 w 6491"/>
                <a:gd name="T17" fmla="*/ 1785 h 2158"/>
                <a:gd name="T18" fmla="*/ 5472 w 6491"/>
                <a:gd name="T19" fmla="*/ 1715 h 2158"/>
                <a:gd name="T20" fmla="*/ 6490 w 6491"/>
                <a:gd name="T21" fmla="*/ 1249 h 2158"/>
                <a:gd name="T22" fmla="*/ 4904 w 6491"/>
                <a:gd name="T23" fmla="*/ 501 h 2158"/>
                <a:gd name="T24" fmla="*/ 4950 w 6491"/>
                <a:gd name="T25" fmla="*/ 441 h 2158"/>
                <a:gd name="T26" fmla="*/ 3444 w 6491"/>
                <a:gd name="T27" fmla="*/ 89 h 2158"/>
                <a:gd name="T28" fmla="*/ 2778 w 6491"/>
                <a:gd name="T29" fmla="*/ 1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91" h="2158" extrusionOk="0">
                  <a:moveTo>
                    <a:pt x="2778" y="1"/>
                  </a:moveTo>
                  <a:cubicBezTo>
                    <a:pt x="2395" y="1"/>
                    <a:pt x="2027" y="102"/>
                    <a:pt x="1777" y="380"/>
                  </a:cubicBezTo>
                  <a:cubicBezTo>
                    <a:pt x="1562" y="611"/>
                    <a:pt x="1476" y="932"/>
                    <a:pt x="1306" y="1203"/>
                  </a:cubicBezTo>
                  <a:cubicBezTo>
                    <a:pt x="1014" y="1660"/>
                    <a:pt x="533" y="1906"/>
                    <a:pt x="6" y="2082"/>
                  </a:cubicBezTo>
                  <a:lnTo>
                    <a:pt x="1" y="2117"/>
                  </a:lnTo>
                  <a:cubicBezTo>
                    <a:pt x="357" y="2142"/>
                    <a:pt x="728" y="2132"/>
                    <a:pt x="1085" y="2157"/>
                  </a:cubicBezTo>
                  <a:cubicBezTo>
                    <a:pt x="1351" y="1896"/>
                    <a:pt x="1632" y="1675"/>
                    <a:pt x="1983" y="1550"/>
                  </a:cubicBezTo>
                  <a:cubicBezTo>
                    <a:pt x="2193" y="1478"/>
                    <a:pt x="2407" y="1450"/>
                    <a:pt x="2624" y="1450"/>
                  </a:cubicBezTo>
                  <a:cubicBezTo>
                    <a:pt x="3377" y="1450"/>
                    <a:pt x="4165" y="1785"/>
                    <a:pt x="4923" y="1785"/>
                  </a:cubicBezTo>
                  <a:cubicBezTo>
                    <a:pt x="5108" y="1785"/>
                    <a:pt x="5291" y="1765"/>
                    <a:pt x="5472" y="1715"/>
                  </a:cubicBezTo>
                  <a:cubicBezTo>
                    <a:pt x="5833" y="1620"/>
                    <a:pt x="6149" y="1409"/>
                    <a:pt x="6490" y="1249"/>
                  </a:cubicBezTo>
                  <a:cubicBezTo>
                    <a:pt x="5958" y="1003"/>
                    <a:pt x="5431" y="747"/>
                    <a:pt x="4904" y="501"/>
                  </a:cubicBezTo>
                  <a:cubicBezTo>
                    <a:pt x="4919" y="481"/>
                    <a:pt x="4935" y="461"/>
                    <a:pt x="4950" y="441"/>
                  </a:cubicBezTo>
                  <a:cubicBezTo>
                    <a:pt x="4438" y="425"/>
                    <a:pt x="3946" y="220"/>
                    <a:pt x="3444" y="89"/>
                  </a:cubicBezTo>
                  <a:cubicBezTo>
                    <a:pt x="3231" y="35"/>
                    <a:pt x="3002" y="1"/>
                    <a:pt x="27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41" name="Google Shape;2850;p15">
              <a:extLst>
                <a:ext uri="{FF2B5EF4-FFF2-40B4-BE49-F238E27FC236}">
                  <a16:creationId xmlns:a16="http://schemas.microsoft.com/office/drawing/2014/main" id="{3C1DBFEA-66A7-6F12-213F-78FD9F65C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5150" y="3079850"/>
              <a:ext cx="45575" cy="132400"/>
            </a:xfrm>
            <a:custGeom>
              <a:avLst/>
              <a:gdLst>
                <a:gd name="T0" fmla="*/ 1511 w 1823"/>
                <a:gd name="T1" fmla="*/ 0 h 5296"/>
                <a:gd name="T2" fmla="*/ 40 w 1823"/>
                <a:gd name="T3" fmla="*/ 2901 h 5296"/>
                <a:gd name="T4" fmla="*/ 0 w 1823"/>
                <a:gd name="T5" fmla="*/ 2881 h 5296"/>
                <a:gd name="T6" fmla="*/ 0 w 1823"/>
                <a:gd name="T7" fmla="*/ 2881 h 5296"/>
                <a:gd name="T8" fmla="*/ 70 w 1823"/>
                <a:gd name="T9" fmla="*/ 3343 h 5296"/>
                <a:gd name="T10" fmla="*/ 898 w 1823"/>
                <a:gd name="T11" fmla="*/ 5270 h 5296"/>
                <a:gd name="T12" fmla="*/ 964 w 1823"/>
                <a:gd name="T13" fmla="*/ 5296 h 5296"/>
                <a:gd name="T14" fmla="*/ 1822 w 1823"/>
                <a:gd name="T15" fmla="*/ 3228 h 5296"/>
                <a:gd name="T16" fmla="*/ 1757 w 1823"/>
                <a:gd name="T17" fmla="*/ 3032 h 5296"/>
                <a:gd name="T18" fmla="*/ 1531 w 1823"/>
                <a:gd name="T19" fmla="*/ 111 h 5296"/>
                <a:gd name="T20" fmla="*/ 1511 w 1823"/>
                <a:gd name="T21" fmla="*/ 0 h 5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23" h="5296" extrusionOk="0">
                  <a:moveTo>
                    <a:pt x="1511" y="0"/>
                  </a:moveTo>
                  <a:cubicBezTo>
                    <a:pt x="1039" y="974"/>
                    <a:pt x="582" y="1973"/>
                    <a:pt x="40" y="2901"/>
                  </a:cubicBezTo>
                  <a:cubicBezTo>
                    <a:pt x="25" y="2891"/>
                    <a:pt x="15" y="2886"/>
                    <a:pt x="0" y="2881"/>
                  </a:cubicBezTo>
                  <a:cubicBezTo>
                    <a:pt x="15" y="3037"/>
                    <a:pt x="40" y="3187"/>
                    <a:pt x="70" y="3343"/>
                  </a:cubicBezTo>
                  <a:cubicBezTo>
                    <a:pt x="216" y="4031"/>
                    <a:pt x="542" y="4658"/>
                    <a:pt x="898" y="5270"/>
                  </a:cubicBezTo>
                  <a:cubicBezTo>
                    <a:pt x="924" y="5280"/>
                    <a:pt x="944" y="5291"/>
                    <a:pt x="964" y="5296"/>
                  </a:cubicBezTo>
                  <a:cubicBezTo>
                    <a:pt x="1230" y="4613"/>
                    <a:pt x="1506" y="3890"/>
                    <a:pt x="1822" y="3228"/>
                  </a:cubicBezTo>
                  <a:cubicBezTo>
                    <a:pt x="1797" y="3162"/>
                    <a:pt x="1777" y="3097"/>
                    <a:pt x="1757" y="3032"/>
                  </a:cubicBezTo>
                  <a:cubicBezTo>
                    <a:pt x="1486" y="2093"/>
                    <a:pt x="1692" y="1074"/>
                    <a:pt x="1531" y="111"/>
                  </a:cubicBezTo>
                  <a:cubicBezTo>
                    <a:pt x="1526" y="75"/>
                    <a:pt x="1516" y="40"/>
                    <a:pt x="15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42" name="Google Shape;2851;p15">
              <a:extLst>
                <a:ext uri="{FF2B5EF4-FFF2-40B4-BE49-F238E27FC236}">
                  <a16:creationId xmlns:a16="http://schemas.microsoft.com/office/drawing/2014/main" id="{4DCDD668-0BF6-5554-537E-062B8442A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1875" y="3240050"/>
              <a:ext cx="246350" cy="67200"/>
            </a:xfrm>
            <a:custGeom>
              <a:avLst/>
              <a:gdLst>
                <a:gd name="T0" fmla="*/ 3220 w 9854"/>
                <a:gd name="T1" fmla="*/ 0 h 2688"/>
                <a:gd name="T2" fmla="*/ 1 w 9854"/>
                <a:gd name="T3" fmla="*/ 679 h 2688"/>
                <a:gd name="T4" fmla="*/ 51 w 9854"/>
                <a:gd name="T5" fmla="*/ 770 h 2688"/>
                <a:gd name="T6" fmla="*/ 2102 w 9854"/>
                <a:gd name="T7" fmla="*/ 543 h 2688"/>
                <a:gd name="T8" fmla="*/ 4172 w 9854"/>
                <a:gd name="T9" fmla="*/ 945 h 2688"/>
                <a:gd name="T10" fmla="*/ 5588 w 9854"/>
                <a:gd name="T11" fmla="*/ 1453 h 2688"/>
                <a:gd name="T12" fmla="*/ 5612 w 9854"/>
                <a:gd name="T13" fmla="*/ 1452 h 2688"/>
                <a:gd name="T14" fmla="*/ 6636 w 9854"/>
                <a:gd name="T15" fmla="*/ 1286 h 2688"/>
                <a:gd name="T16" fmla="*/ 6682 w 9854"/>
                <a:gd name="T17" fmla="*/ 1287 h 2688"/>
                <a:gd name="T18" fmla="*/ 8172 w 9854"/>
                <a:gd name="T19" fmla="*/ 2587 h 2688"/>
                <a:gd name="T20" fmla="*/ 8223 w 9854"/>
                <a:gd name="T21" fmla="*/ 2687 h 2688"/>
                <a:gd name="T22" fmla="*/ 9854 w 9854"/>
                <a:gd name="T23" fmla="*/ 2316 h 2688"/>
                <a:gd name="T24" fmla="*/ 9452 w 9854"/>
                <a:gd name="T25" fmla="*/ 1794 h 2688"/>
                <a:gd name="T26" fmla="*/ 8499 w 9854"/>
                <a:gd name="T27" fmla="*/ 449 h 2688"/>
                <a:gd name="T28" fmla="*/ 7986 w 9854"/>
                <a:gd name="T29" fmla="*/ 340 h 2688"/>
                <a:gd name="T30" fmla="*/ 6742 w 9854"/>
                <a:gd name="T31" fmla="*/ 544 h 2688"/>
                <a:gd name="T32" fmla="*/ 6511 w 9854"/>
                <a:gd name="T33" fmla="*/ 557 h 2688"/>
                <a:gd name="T34" fmla="*/ 5176 w 9854"/>
                <a:gd name="T35" fmla="*/ 198 h 2688"/>
                <a:gd name="T36" fmla="*/ 3785 w 9854"/>
                <a:gd name="T37" fmla="*/ 12 h 2688"/>
                <a:gd name="T38" fmla="*/ 3220 w 9854"/>
                <a:gd name="T39" fmla="*/ 0 h 2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854" h="2688" extrusionOk="0">
                  <a:moveTo>
                    <a:pt x="3220" y="0"/>
                  </a:moveTo>
                  <a:cubicBezTo>
                    <a:pt x="2102" y="0"/>
                    <a:pt x="971" y="147"/>
                    <a:pt x="1" y="679"/>
                  </a:cubicBezTo>
                  <a:lnTo>
                    <a:pt x="51" y="770"/>
                  </a:lnTo>
                  <a:cubicBezTo>
                    <a:pt x="732" y="640"/>
                    <a:pt x="1424" y="543"/>
                    <a:pt x="2102" y="543"/>
                  </a:cubicBezTo>
                  <a:cubicBezTo>
                    <a:pt x="2817" y="543"/>
                    <a:pt x="3517" y="652"/>
                    <a:pt x="4172" y="945"/>
                  </a:cubicBezTo>
                  <a:cubicBezTo>
                    <a:pt x="4636" y="1153"/>
                    <a:pt x="5086" y="1453"/>
                    <a:pt x="5588" y="1453"/>
                  </a:cubicBezTo>
                  <a:cubicBezTo>
                    <a:pt x="5596" y="1453"/>
                    <a:pt x="5604" y="1453"/>
                    <a:pt x="5612" y="1452"/>
                  </a:cubicBezTo>
                  <a:cubicBezTo>
                    <a:pt x="5959" y="1443"/>
                    <a:pt x="6291" y="1286"/>
                    <a:pt x="6636" y="1286"/>
                  </a:cubicBezTo>
                  <a:cubicBezTo>
                    <a:pt x="6651" y="1286"/>
                    <a:pt x="6666" y="1286"/>
                    <a:pt x="6682" y="1287"/>
                  </a:cubicBezTo>
                  <a:cubicBezTo>
                    <a:pt x="7379" y="1302"/>
                    <a:pt x="7881" y="1959"/>
                    <a:pt x="8172" y="2587"/>
                  </a:cubicBezTo>
                  <a:cubicBezTo>
                    <a:pt x="8187" y="2622"/>
                    <a:pt x="8207" y="2657"/>
                    <a:pt x="8223" y="2687"/>
                  </a:cubicBezTo>
                  <a:cubicBezTo>
                    <a:pt x="8760" y="2522"/>
                    <a:pt x="9302" y="2401"/>
                    <a:pt x="9854" y="2316"/>
                  </a:cubicBezTo>
                  <a:cubicBezTo>
                    <a:pt x="9698" y="2160"/>
                    <a:pt x="9563" y="1984"/>
                    <a:pt x="9452" y="1794"/>
                  </a:cubicBezTo>
                  <a:cubicBezTo>
                    <a:pt x="9171" y="1312"/>
                    <a:pt x="8995" y="700"/>
                    <a:pt x="8499" y="449"/>
                  </a:cubicBezTo>
                  <a:cubicBezTo>
                    <a:pt x="8335" y="369"/>
                    <a:pt x="8163" y="340"/>
                    <a:pt x="7986" y="340"/>
                  </a:cubicBezTo>
                  <a:cubicBezTo>
                    <a:pt x="7582" y="340"/>
                    <a:pt x="7154" y="492"/>
                    <a:pt x="6742" y="544"/>
                  </a:cubicBezTo>
                  <a:cubicBezTo>
                    <a:pt x="6662" y="553"/>
                    <a:pt x="6585" y="557"/>
                    <a:pt x="6511" y="557"/>
                  </a:cubicBezTo>
                  <a:cubicBezTo>
                    <a:pt x="6022" y="557"/>
                    <a:pt x="5646" y="372"/>
                    <a:pt x="5176" y="198"/>
                  </a:cubicBezTo>
                  <a:cubicBezTo>
                    <a:pt x="4729" y="37"/>
                    <a:pt x="4272" y="32"/>
                    <a:pt x="3785" y="12"/>
                  </a:cubicBezTo>
                  <a:cubicBezTo>
                    <a:pt x="3598" y="5"/>
                    <a:pt x="3409" y="0"/>
                    <a:pt x="322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43" name="Google Shape;2852;p15">
              <a:extLst>
                <a:ext uri="{FF2B5EF4-FFF2-40B4-BE49-F238E27FC236}">
                  <a16:creationId xmlns:a16="http://schemas.microsoft.com/office/drawing/2014/main" id="{18057A30-674D-3185-71E0-C0019F3D9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5700" y="3234950"/>
              <a:ext cx="57500" cy="94750"/>
            </a:xfrm>
            <a:custGeom>
              <a:avLst/>
              <a:gdLst>
                <a:gd name="T0" fmla="*/ 0 w 2300"/>
                <a:gd name="T1" fmla="*/ 0 h 3790"/>
                <a:gd name="T2" fmla="*/ 0 w 2300"/>
                <a:gd name="T3" fmla="*/ 0 h 3790"/>
                <a:gd name="T4" fmla="*/ 131 w 2300"/>
                <a:gd name="T5" fmla="*/ 2515 h 3790"/>
                <a:gd name="T6" fmla="*/ 101 w 2300"/>
                <a:gd name="T7" fmla="*/ 2520 h 3790"/>
                <a:gd name="T8" fmla="*/ 814 w 2300"/>
                <a:gd name="T9" fmla="*/ 3047 h 3790"/>
                <a:gd name="T10" fmla="*/ 2189 w 2300"/>
                <a:gd name="T11" fmla="*/ 3790 h 3790"/>
                <a:gd name="T12" fmla="*/ 2279 w 2300"/>
                <a:gd name="T13" fmla="*/ 3749 h 3790"/>
                <a:gd name="T14" fmla="*/ 2179 w 2300"/>
                <a:gd name="T15" fmla="*/ 2540 h 3790"/>
                <a:gd name="T16" fmla="*/ 1009 w 2300"/>
                <a:gd name="T17" fmla="*/ 1501 h 3790"/>
                <a:gd name="T18" fmla="*/ 0 w 2300"/>
                <a:gd name="T19" fmla="*/ 0 h 3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00" h="3790" extrusionOk="0">
                  <a:moveTo>
                    <a:pt x="0" y="0"/>
                  </a:moveTo>
                  <a:lnTo>
                    <a:pt x="0" y="0"/>
                  </a:lnTo>
                  <a:cubicBezTo>
                    <a:pt x="96" y="823"/>
                    <a:pt x="171" y="1687"/>
                    <a:pt x="131" y="2515"/>
                  </a:cubicBezTo>
                  <a:cubicBezTo>
                    <a:pt x="121" y="2515"/>
                    <a:pt x="111" y="2520"/>
                    <a:pt x="101" y="2520"/>
                  </a:cubicBezTo>
                  <a:cubicBezTo>
                    <a:pt x="307" y="2736"/>
                    <a:pt x="548" y="2911"/>
                    <a:pt x="814" y="3047"/>
                  </a:cubicBezTo>
                  <a:cubicBezTo>
                    <a:pt x="1275" y="3283"/>
                    <a:pt x="1863" y="3428"/>
                    <a:pt x="2189" y="3790"/>
                  </a:cubicBezTo>
                  <a:cubicBezTo>
                    <a:pt x="2219" y="3780"/>
                    <a:pt x="2249" y="3765"/>
                    <a:pt x="2279" y="3749"/>
                  </a:cubicBezTo>
                  <a:cubicBezTo>
                    <a:pt x="2299" y="3358"/>
                    <a:pt x="2244" y="2931"/>
                    <a:pt x="2179" y="2540"/>
                  </a:cubicBezTo>
                  <a:cubicBezTo>
                    <a:pt x="1717" y="2284"/>
                    <a:pt x="1315" y="1922"/>
                    <a:pt x="1009" y="1501"/>
                  </a:cubicBezTo>
                  <a:cubicBezTo>
                    <a:pt x="663" y="1029"/>
                    <a:pt x="382" y="437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44" name="Google Shape;2853;p15">
              <a:extLst>
                <a:ext uri="{FF2B5EF4-FFF2-40B4-BE49-F238E27FC236}">
                  <a16:creationId xmlns:a16="http://schemas.microsoft.com/office/drawing/2014/main" id="{ADF1C718-116E-90DD-24B9-E0DEDA184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725" y="3032150"/>
              <a:ext cx="96275" cy="58750"/>
            </a:xfrm>
            <a:custGeom>
              <a:avLst/>
              <a:gdLst>
                <a:gd name="T0" fmla="*/ 3846 w 3851"/>
                <a:gd name="T1" fmla="*/ 1 h 2350"/>
                <a:gd name="T2" fmla="*/ 152 w 3851"/>
                <a:gd name="T3" fmla="*/ 2084 h 2350"/>
                <a:gd name="T4" fmla="*/ 1 w 3851"/>
                <a:gd name="T5" fmla="*/ 2350 h 2350"/>
                <a:gd name="T6" fmla="*/ 2355 w 3851"/>
                <a:gd name="T7" fmla="*/ 1426 h 2350"/>
                <a:gd name="T8" fmla="*/ 3851 w 3851"/>
                <a:gd name="T9" fmla="*/ 16 h 2350"/>
                <a:gd name="T10" fmla="*/ 3846 w 3851"/>
                <a:gd name="T11" fmla="*/ 1 h 2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1" h="2350" extrusionOk="0">
                  <a:moveTo>
                    <a:pt x="3846" y="1"/>
                  </a:moveTo>
                  <a:cubicBezTo>
                    <a:pt x="2370" y="11"/>
                    <a:pt x="920" y="829"/>
                    <a:pt x="152" y="2084"/>
                  </a:cubicBezTo>
                  <a:cubicBezTo>
                    <a:pt x="96" y="2174"/>
                    <a:pt x="46" y="2260"/>
                    <a:pt x="1" y="2350"/>
                  </a:cubicBezTo>
                  <a:cubicBezTo>
                    <a:pt x="769" y="2049"/>
                    <a:pt x="1592" y="1738"/>
                    <a:pt x="2355" y="1426"/>
                  </a:cubicBezTo>
                  <a:cubicBezTo>
                    <a:pt x="2777" y="874"/>
                    <a:pt x="3279" y="392"/>
                    <a:pt x="3851" y="16"/>
                  </a:cubicBezTo>
                  <a:lnTo>
                    <a:pt x="38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45" name="Google Shape;2854;p15">
              <a:extLst>
                <a:ext uri="{FF2B5EF4-FFF2-40B4-BE49-F238E27FC236}">
                  <a16:creationId xmlns:a16="http://schemas.microsoft.com/office/drawing/2014/main" id="{E7E53F03-D851-F7DA-C51C-01AADBE73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7400" y="3060775"/>
              <a:ext cx="123350" cy="158750"/>
            </a:xfrm>
            <a:custGeom>
              <a:avLst/>
              <a:gdLst>
                <a:gd name="T0" fmla="*/ 4678 w 4934"/>
                <a:gd name="T1" fmla="*/ 0 h 6350"/>
                <a:gd name="T2" fmla="*/ 4261 w 4934"/>
                <a:gd name="T3" fmla="*/ 512 h 6350"/>
                <a:gd name="T4" fmla="*/ 3222 w 4934"/>
                <a:gd name="T5" fmla="*/ 1943 h 6350"/>
                <a:gd name="T6" fmla="*/ 1661 w 4934"/>
                <a:gd name="T7" fmla="*/ 2580 h 6350"/>
                <a:gd name="T8" fmla="*/ 0 w 4934"/>
                <a:gd name="T9" fmla="*/ 3875 h 6350"/>
                <a:gd name="T10" fmla="*/ 552 w 4934"/>
                <a:gd name="T11" fmla="*/ 6350 h 6350"/>
                <a:gd name="T12" fmla="*/ 1616 w 4934"/>
                <a:gd name="T13" fmla="*/ 4939 h 6350"/>
                <a:gd name="T14" fmla="*/ 3639 w 4934"/>
                <a:gd name="T15" fmla="*/ 3534 h 6350"/>
                <a:gd name="T16" fmla="*/ 4934 w 4934"/>
                <a:gd name="T17" fmla="*/ 1205 h 6350"/>
                <a:gd name="T18" fmla="*/ 4934 w 4934"/>
                <a:gd name="T19" fmla="*/ 1205 h 6350"/>
                <a:gd name="T20" fmla="*/ 4889 w 4934"/>
                <a:gd name="T21" fmla="*/ 1225 h 6350"/>
                <a:gd name="T22" fmla="*/ 4678 w 4934"/>
                <a:gd name="T23" fmla="*/ 0 h 6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34" h="6350" extrusionOk="0">
                  <a:moveTo>
                    <a:pt x="4678" y="0"/>
                  </a:moveTo>
                  <a:cubicBezTo>
                    <a:pt x="4522" y="156"/>
                    <a:pt x="4387" y="332"/>
                    <a:pt x="4261" y="512"/>
                  </a:cubicBezTo>
                  <a:cubicBezTo>
                    <a:pt x="3930" y="1004"/>
                    <a:pt x="3694" y="1581"/>
                    <a:pt x="3222" y="1943"/>
                  </a:cubicBezTo>
                  <a:cubicBezTo>
                    <a:pt x="2776" y="2289"/>
                    <a:pt x="2188" y="2379"/>
                    <a:pt x="1661" y="2580"/>
                  </a:cubicBezTo>
                  <a:cubicBezTo>
                    <a:pt x="999" y="2841"/>
                    <a:pt x="417" y="3303"/>
                    <a:pt x="0" y="3875"/>
                  </a:cubicBezTo>
                  <a:cubicBezTo>
                    <a:pt x="161" y="4708"/>
                    <a:pt x="346" y="5532"/>
                    <a:pt x="552" y="6350"/>
                  </a:cubicBezTo>
                  <a:cubicBezTo>
                    <a:pt x="788" y="5803"/>
                    <a:pt x="1154" y="5311"/>
                    <a:pt x="1616" y="4939"/>
                  </a:cubicBezTo>
                  <a:cubicBezTo>
                    <a:pt x="2259" y="4422"/>
                    <a:pt x="3067" y="4126"/>
                    <a:pt x="3639" y="3534"/>
                  </a:cubicBezTo>
                  <a:cubicBezTo>
                    <a:pt x="4261" y="2896"/>
                    <a:pt x="4512" y="1993"/>
                    <a:pt x="4934" y="1205"/>
                  </a:cubicBezTo>
                  <a:cubicBezTo>
                    <a:pt x="4919" y="1210"/>
                    <a:pt x="4904" y="1220"/>
                    <a:pt x="4889" y="1225"/>
                  </a:cubicBezTo>
                  <a:cubicBezTo>
                    <a:pt x="4793" y="823"/>
                    <a:pt x="4723" y="412"/>
                    <a:pt x="467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46" name="Google Shape;2855;p15">
              <a:extLst>
                <a:ext uri="{FF2B5EF4-FFF2-40B4-BE49-F238E27FC236}">
                  <a16:creationId xmlns:a16="http://schemas.microsoft.com/office/drawing/2014/main" id="{14715FD3-3876-B261-B001-18E2777FA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3175" y="3195275"/>
              <a:ext cx="153875" cy="164675"/>
            </a:xfrm>
            <a:custGeom>
              <a:avLst/>
              <a:gdLst>
                <a:gd name="T0" fmla="*/ 6154 w 6155"/>
                <a:gd name="T1" fmla="*/ 1 h 6587"/>
                <a:gd name="T2" fmla="*/ 6154 w 6155"/>
                <a:gd name="T3" fmla="*/ 1 h 6587"/>
                <a:gd name="T4" fmla="*/ 2721 w 6155"/>
                <a:gd name="T5" fmla="*/ 970 h 6587"/>
                <a:gd name="T6" fmla="*/ 2641 w 6155"/>
                <a:gd name="T7" fmla="*/ 1180 h 6587"/>
                <a:gd name="T8" fmla="*/ 2054 w 6155"/>
                <a:gd name="T9" fmla="*/ 3530 h 6587"/>
                <a:gd name="T10" fmla="*/ 437 w 6155"/>
                <a:gd name="T11" fmla="*/ 5803 h 6587"/>
                <a:gd name="T12" fmla="*/ 1 w 6155"/>
                <a:gd name="T13" fmla="*/ 6586 h 6587"/>
                <a:gd name="T14" fmla="*/ 2375 w 6155"/>
                <a:gd name="T15" fmla="*/ 5743 h 6587"/>
                <a:gd name="T16" fmla="*/ 2731 w 6155"/>
                <a:gd name="T17" fmla="*/ 5291 h 6587"/>
                <a:gd name="T18" fmla="*/ 3574 w 6155"/>
                <a:gd name="T19" fmla="*/ 4584 h 6587"/>
                <a:gd name="T20" fmla="*/ 3966 w 6155"/>
                <a:gd name="T21" fmla="*/ 3876 h 6587"/>
                <a:gd name="T22" fmla="*/ 3966 w 6155"/>
                <a:gd name="T23" fmla="*/ 3871 h 6587"/>
                <a:gd name="T24" fmla="*/ 4568 w 6155"/>
                <a:gd name="T25" fmla="*/ 1321 h 6587"/>
                <a:gd name="T26" fmla="*/ 6154 w 6155"/>
                <a:gd name="T27" fmla="*/ 1 h 6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55" h="6587" extrusionOk="0">
                  <a:moveTo>
                    <a:pt x="6154" y="1"/>
                  </a:moveTo>
                  <a:lnTo>
                    <a:pt x="6154" y="1"/>
                  </a:lnTo>
                  <a:cubicBezTo>
                    <a:pt x="5000" y="247"/>
                    <a:pt x="3845" y="588"/>
                    <a:pt x="2721" y="970"/>
                  </a:cubicBezTo>
                  <a:cubicBezTo>
                    <a:pt x="2691" y="1040"/>
                    <a:pt x="2666" y="1105"/>
                    <a:pt x="2641" y="1180"/>
                  </a:cubicBezTo>
                  <a:cubicBezTo>
                    <a:pt x="2370" y="1943"/>
                    <a:pt x="2360" y="2787"/>
                    <a:pt x="2054" y="3530"/>
                  </a:cubicBezTo>
                  <a:cubicBezTo>
                    <a:pt x="1692" y="4393"/>
                    <a:pt x="974" y="5045"/>
                    <a:pt x="437" y="5803"/>
                  </a:cubicBezTo>
                  <a:cubicBezTo>
                    <a:pt x="267" y="6044"/>
                    <a:pt x="116" y="6310"/>
                    <a:pt x="1" y="6586"/>
                  </a:cubicBezTo>
                  <a:cubicBezTo>
                    <a:pt x="769" y="6245"/>
                    <a:pt x="1562" y="5959"/>
                    <a:pt x="2375" y="5743"/>
                  </a:cubicBezTo>
                  <a:cubicBezTo>
                    <a:pt x="2470" y="5577"/>
                    <a:pt x="2591" y="5427"/>
                    <a:pt x="2731" y="5291"/>
                  </a:cubicBezTo>
                  <a:cubicBezTo>
                    <a:pt x="2997" y="5040"/>
                    <a:pt x="3333" y="4860"/>
                    <a:pt x="3574" y="4584"/>
                  </a:cubicBezTo>
                  <a:cubicBezTo>
                    <a:pt x="3765" y="4378"/>
                    <a:pt x="3886" y="4137"/>
                    <a:pt x="3966" y="3876"/>
                  </a:cubicBezTo>
                  <a:lnTo>
                    <a:pt x="3966" y="3871"/>
                  </a:lnTo>
                  <a:cubicBezTo>
                    <a:pt x="4227" y="3063"/>
                    <a:pt x="4132" y="2074"/>
                    <a:pt x="4568" y="1321"/>
                  </a:cubicBezTo>
                  <a:cubicBezTo>
                    <a:pt x="4915" y="714"/>
                    <a:pt x="5542" y="367"/>
                    <a:pt x="6154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47" name="Google Shape;2856;p15">
              <a:extLst>
                <a:ext uri="{FF2B5EF4-FFF2-40B4-BE49-F238E27FC236}">
                  <a16:creationId xmlns:a16="http://schemas.microsoft.com/office/drawing/2014/main" id="{DBFE9AD9-B0F8-932A-42F6-7CB5F9E4F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4950" y="3329675"/>
              <a:ext cx="84225" cy="97400"/>
            </a:xfrm>
            <a:custGeom>
              <a:avLst/>
              <a:gdLst>
                <a:gd name="T0" fmla="*/ 2219 w 3369"/>
                <a:gd name="T1" fmla="*/ 1 h 3896"/>
                <a:gd name="T2" fmla="*/ 0 w 3369"/>
                <a:gd name="T3" fmla="*/ 984 h 3896"/>
                <a:gd name="T4" fmla="*/ 311 w 3369"/>
                <a:gd name="T5" fmla="*/ 1140 h 3896"/>
                <a:gd name="T6" fmla="*/ 2159 w 3369"/>
                <a:gd name="T7" fmla="*/ 3876 h 3896"/>
                <a:gd name="T8" fmla="*/ 2164 w 3369"/>
                <a:gd name="T9" fmla="*/ 3896 h 3896"/>
                <a:gd name="T10" fmla="*/ 3368 w 3369"/>
                <a:gd name="T11" fmla="*/ 3625 h 3896"/>
                <a:gd name="T12" fmla="*/ 3363 w 3369"/>
                <a:gd name="T13" fmla="*/ 3604 h 3896"/>
                <a:gd name="T14" fmla="*/ 2379 w 3369"/>
                <a:gd name="T15" fmla="*/ 513 h 3896"/>
                <a:gd name="T16" fmla="*/ 2395 w 3369"/>
                <a:gd name="T17" fmla="*/ 277 h 3896"/>
                <a:gd name="T18" fmla="*/ 2219 w 3369"/>
                <a:gd name="T19" fmla="*/ 1 h 3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69" h="3896" extrusionOk="0">
                  <a:moveTo>
                    <a:pt x="2219" y="1"/>
                  </a:moveTo>
                  <a:cubicBezTo>
                    <a:pt x="1481" y="332"/>
                    <a:pt x="738" y="658"/>
                    <a:pt x="0" y="984"/>
                  </a:cubicBezTo>
                  <a:cubicBezTo>
                    <a:pt x="106" y="1035"/>
                    <a:pt x="211" y="1085"/>
                    <a:pt x="311" y="1140"/>
                  </a:cubicBezTo>
                  <a:cubicBezTo>
                    <a:pt x="1290" y="1687"/>
                    <a:pt x="1757" y="2821"/>
                    <a:pt x="2159" y="3876"/>
                  </a:cubicBezTo>
                  <a:lnTo>
                    <a:pt x="2164" y="3896"/>
                  </a:lnTo>
                  <a:lnTo>
                    <a:pt x="3368" y="3625"/>
                  </a:lnTo>
                  <a:lnTo>
                    <a:pt x="3363" y="3604"/>
                  </a:lnTo>
                  <a:cubicBezTo>
                    <a:pt x="2696" y="2726"/>
                    <a:pt x="2339" y="1617"/>
                    <a:pt x="2379" y="513"/>
                  </a:cubicBezTo>
                  <a:cubicBezTo>
                    <a:pt x="2384" y="437"/>
                    <a:pt x="2389" y="357"/>
                    <a:pt x="2395" y="277"/>
                  </a:cubicBezTo>
                  <a:cubicBezTo>
                    <a:pt x="2349" y="176"/>
                    <a:pt x="2289" y="8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48" name="Google Shape;2857;p15">
              <a:extLst>
                <a:ext uri="{FF2B5EF4-FFF2-40B4-BE49-F238E27FC236}">
                  <a16:creationId xmlns:a16="http://schemas.microsoft.com/office/drawing/2014/main" id="{7C2FB528-B9A3-3E10-F527-5B97251E2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750" y="3313750"/>
              <a:ext cx="46450" cy="97650"/>
            </a:xfrm>
            <a:custGeom>
              <a:avLst/>
              <a:gdLst>
                <a:gd name="T0" fmla="*/ 1120 w 1858"/>
                <a:gd name="T1" fmla="*/ 0 h 3906"/>
                <a:gd name="T2" fmla="*/ 964 w 1858"/>
                <a:gd name="T3" fmla="*/ 226 h 3906"/>
                <a:gd name="T4" fmla="*/ 457 w 1858"/>
                <a:gd name="T5" fmla="*/ 1119 h 3906"/>
                <a:gd name="T6" fmla="*/ 507 w 1858"/>
                <a:gd name="T7" fmla="*/ 3905 h 3906"/>
                <a:gd name="T8" fmla="*/ 1828 w 1858"/>
                <a:gd name="T9" fmla="*/ 3629 h 3906"/>
                <a:gd name="T10" fmla="*/ 1858 w 1858"/>
                <a:gd name="T11" fmla="*/ 1847 h 3906"/>
                <a:gd name="T12" fmla="*/ 1858 w 1858"/>
                <a:gd name="T13" fmla="*/ 1847 h 3906"/>
                <a:gd name="T14" fmla="*/ 1818 w 1858"/>
                <a:gd name="T15" fmla="*/ 1862 h 3906"/>
                <a:gd name="T16" fmla="*/ 1120 w 1858"/>
                <a:gd name="T17" fmla="*/ 0 h 3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8" h="3906" extrusionOk="0">
                  <a:moveTo>
                    <a:pt x="1120" y="0"/>
                  </a:moveTo>
                  <a:cubicBezTo>
                    <a:pt x="1070" y="75"/>
                    <a:pt x="1014" y="151"/>
                    <a:pt x="964" y="226"/>
                  </a:cubicBezTo>
                  <a:cubicBezTo>
                    <a:pt x="763" y="522"/>
                    <a:pt x="588" y="818"/>
                    <a:pt x="457" y="1119"/>
                  </a:cubicBezTo>
                  <a:cubicBezTo>
                    <a:pt x="61" y="2003"/>
                    <a:pt x="1" y="2916"/>
                    <a:pt x="507" y="3905"/>
                  </a:cubicBezTo>
                  <a:cubicBezTo>
                    <a:pt x="944" y="3815"/>
                    <a:pt x="1386" y="3719"/>
                    <a:pt x="1828" y="3629"/>
                  </a:cubicBezTo>
                  <a:cubicBezTo>
                    <a:pt x="1541" y="3077"/>
                    <a:pt x="1617" y="2435"/>
                    <a:pt x="1858" y="1847"/>
                  </a:cubicBezTo>
                  <a:cubicBezTo>
                    <a:pt x="1843" y="1852"/>
                    <a:pt x="1833" y="1857"/>
                    <a:pt x="1818" y="1862"/>
                  </a:cubicBezTo>
                  <a:cubicBezTo>
                    <a:pt x="1491" y="1285"/>
                    <a:pt x="1255" y="653"/>
                    <a:pt x="1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49" name="Google Shape;2858;p15">
              <a:extLst>
                <a:ext uri="{FF2B5EF4-FFF2-40B4-BE49-F238E27FC236}">
                  <a16:creationId xmlns:a16="http://schemas.microsoft.com/office/drawing/2014/main" id="{90A54FBA-399A-6415-CA86-ABB1A81EB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350" y="3026975"/>
              <a:ext cx="105675" cy="64425"/>
            </a:xfrm>
            <a:custGeom>
              <a:avLst/>
              <a:gdLst>
                <a:gd name="T0" fmla="*/ 3162 w 4227"/>
                <a:gd name="T1" fmla="*/ 1 h 2577"/>
                <a:gd name="T2" fmla="*/ 0 w 4227"/>
                <a:gd name="T3" fmla="*/ 1352 h 2577"/>
                <a:gd name="T4" fmla="*/ 211 w 4227"/>
                <a:gd name="T5" fmla="*/ 2577 h 2577"/>
                <a:gd name="T6" fmla="*/ 256 w 4227"/>
                <a:gd name="T7" fmla="*/ 2557 h 2577"/>
                <a:gd name="T8" fmla="*/ 407 w 4227"/>
                <a:gd name="T9" fmla="*/ 2291 h 2577"/>
                <a:gd name="T10" fmla="*/ 4101 w 4227"/>
                <a:gd name="T11" fmla="*/ 208 h 2577"/>
                <a:gd name="T12" fmla="*/ 4106 w 4227"/>
                <a:gd name="T13" fmla="*/ 223 h 2577"/>
                <a:gd name="T14" fmla="*/ 4226 w 4227"/>
                <a:gd name="T15" fmla="*/ 143 h 2577"/>
                <a:gd name="T16" fmla="*/ 3162 w 4227"/>
                <a:gd name="T17" fmla="*/ 1 h 2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27" h="2577" extrusionOk="0">
                  <a:moveTo>
                    <a:pt x="3162" y="1"/>
                  </a:moveTo>
                  <a:cubicBezTo>
                    <a:pt x="1983" y="1"/>
                    <a:pt x="804" y="498"/>
                    <a:pt x="0" y="1352"/>
                  </a:cubicBezTo>
                  <a:cubicBezTo>
                    <a:pt x="45" y="1764"/>
                    <a:pt x="115" y="2175"/>
                    <a:pt x="211" y="2577"/>
                  </a:cubicBezTo>
                  <a:cubicBezTo>
                    <a:pt x="226" y="2572"/>
                    <a:pt x="241" y="2562"/>
                    <a:pt x="256" y="2557"/>
                  </a:cubicBezTo>
                  <a:cubicBezTo>
                    <a:pt x="301" y="2467"/>
                    <a:pt x="351" y="2381"/>
                    <a:pt x="407" y="2291"/>
                  </a:cubicBezTo>
                  <a:cubicBezTo>
                    <a:pt x="1175" y="1036"/>
                    <a:pt x="2625" y="218"/>
                    <a:pt x="4101" y="208"/>
                  </a:cubicBezTo>
                  <a:lnTo>
                    <a:pt x="4106" y="223"/>
                  </a:lnTo>
                  <a:cubicBezTo>
                    <a:pt x="4146" y="193"/>
                    <a:pt x="4186" y="168"/>
                    <a:pt x="4226" y="143"/>
                  </a:cubicBezTo>
                  <a:cubicBezTo>
                    <a:pt x="3879" y="47"/>
                    <a:pt x="3520" y="1"/>
                    <a:pt x="3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50" name="Google Shape;2859;p15">
              <a:extLst>
                <a:ext uri="{FF2B5EF4-FFF2-40B4-BE49-F238E27FC236}">
                  <a16:creationId xmlns:a16="http://schemas.microsoft.com/office/drawing/2014/main" id="{72014245-5928-1E43-FBE9-02E3E6FC3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0200" y="3257850"/>
              <a:ext cx="98900" cy="26425"/>
            </a:xfrm>
            <a:custGeom>
              <a:avLst/>
              <a:gdLst>
                <a:gd name="T0" fmla="*/ 1616 w 3956"/>
                <a:gd name="T1" fmla="*/ 1 h 1057"/>
                <a:gd name="T2" fmla="*/ 1270 w 3956"/>
                <a:gd name="T3" fmla="*/ 28 h 1057"/>
                <a:gd name="T4" fmla="*/ 276 w 3956"/>
                <a:gd name="T5" fmla="*/ 243 h 1057"/>
                <a:gd name="T6" fmla="*/ 139 w 3956"/>
                <a:gd name="T7" fmla="*/ 252 h 1057"/>
                <a:gd name="T8" fmla="*/ 46 w 3956"/>
                <a:gd name="T9" fmla="*/ 249 h 1057"/>
                <a:gd name="T10" fmla="*/ 0 w 3956"/>
                <a:gd name="T11" fmla="*/ 309 h 1057"/>
                <a:gd name="T12" fmla="*/ 1586 w 3956"/>
                <a:gd name="T13" fmla="*/ 1057 h 1057"/>
                <a:gd name="T14" fmla="*/ 1938 w 3956"/>
                <a:gd name="T15" fmla="*/ 911 h 1057"/>
                <a:gd name="T16" fmla="*/ 2820 w 3956"/>
                <a:gd name="T17" fmla="*/ 777 h 1057"/>
                <a:gd name="T18" fmla="*/ 3931 w 3956"/>
                <a:gd name="T19" fmla="*/ 951 h 1057"/>
                <a:gd name="T20" fmla="*/ 3956 w 3956"/>
                <a:gd name="T21" fmla="*/ 866 h 1057"/>
                <a:gd name="T22" fmla="*/ 1616 w 3956"/>
                <a:gd name="T23" fmla="*/ 1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56" h="1057" extrusionOk="0">
                  <a:moveTo>
                    <a:pt x="1616" y="1"/>
                  </a:moveTo>
                  <a:cubicBezTo>
                    <a:pt x="1502" y="1"/>
                    <a:pt x="1386" y="9"/>
                    <a:pt x="1270" y="28"/>
                  </a:cubicBezTo>
                  <a:cubicBezTo>
                    <a:pt x="934" y="78"/>
                    <a:pt x="613" y="213"/>
                    <a:pt x="276" y="243"/>
                  </a:cubicBezTo>
                  <a:cubicBezTo>
                    <a:pt x="229" y="249"/>
                    <a:pt x="184" y="252"/>
                    <a:pt x="139" y="252"/>
                  </a:cubicBezTo>
                  <a:cubicBezTo>
                    <a:pt x="108" y="252"/>
                    <a:pt x="77" y="251"/>
                    <a:pt x="46" y="249"/>
                  </a:cubicBezTo>
                  <a:cubicBezTo>
                    <a:pt x="31" y="269"/>
                    <a:pt x="15" y="289"/>
                    <a:pt x="0" y="309"/>
                  </a:cubicBezTo>
                  <a:cubicBezTo>
                    <a:pt x="527" y="555"/>
                    <a:pt x="1054" y="811"/>
                    <a:pt x="1586" y="1057"/>
                  </a:cubicBezTo>
                  <a:cubicBezTo>
                    <a:pt x="1697" y="1001"/>
                    <a:pt x="1812" y="951"/>
                    <a:pt x="1938" y="911"/>
                  </a:cubicBezTo>
                  <a:cubicBezTo>
                    <a:pt x="2233" y="818"/>
                    <a:pt x="2527" y="777"/>
                    <a:pt x="2820" y="777"/>
                  </a:cubicBezTo>
                  <a:cubicBezTo>
                    <a:pt x="3189" y="777"/>
                    <a:pt x="3558" y="842"/>
                    <a:pt x="3931" y="951"/>
                  </a:cubicBezTo>
                  <a:lnTo>
                    <a:pt x="3956" y="866"/>
                  </a:lnTo>
                  <a:cubicBezTo>
                    <a:pt x="3229" y="443"/>
                    <a:pt x="2440" y="1"/>
                    <a:pt x="1616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51" name="Google Shape;2860;p15">
              <a:extLst>
                <a:ext uri="{FF2B5EF4-FFF2-40B4-BE49-F238E27FC236}">
                  <a16:creationId xmlns:a16="http://schemas.microsoft.com/office/drawing/2014/main" id="{D564A654-808F-0DD1-A5CC-2FB6634BD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725" y="3221300"/>
              <a:ext cx="144450" cy="83800"/>
            </a:xfrm>
            <a:custGeom>
              <a:avLst/>
              <a:gdLst>
                <a:gd name="T0" fmla="*/ 2709 w 5778"/>
                <a:gd name="T1" fmla="*/ 0 h 3352"/>
                <a:gd name="T2" fmla="*/ 417 w 5778"/>
                <a:gd name="T3" fmla="*/ 732 h 3352"/>
                <a:gd name="T4" fmla="*/ 1 w 5778"/>
                <a:gd name="T5" fmla="*/ 3352 h 3352"/>
                <a:gd name="T6" fmla="*/ 1301 w 5778"/>
                <a:gd name="T7" fmla="*/ 2473 h 3352"/>
                <a:gd name="T8" fmla="*/ 1772 w 5778"/>
                <a:gd name="T9" fmla="*/ 1650 h 3352"/>
                <a:gd name="T10" fmla="*/ 2773 w 5778"/>
                <a:gd name="T11" fmla="*/ 1271 h 3352"/>
                <a:gd name="T12" fmla="*/ 3439 w 5778"/>
                <a:gd name="T13" fmla="*/ 1359 h 3352"/>
                <a:gd name="T14" fmla="*/ 4945 w 5778"/>
                <a:gd name="T15" fmla="*/ 1711 h 3352"/>
                <a:gd name="T16" fmla="*/ 5778 w 5778"/>
                <a:gd name="T17" fmla="*/ 692 h 3352"/>
                <a:gd name="T18" fmla="*/ 5778 w 5778"/>
                <a:gd name="T19" fmla="*/ 692 h 3352"/>
                <a:gd name="T20" fmla="*/ 5591 w 5778"/>
                <a:gd name="T21" fmla="*/ 696 h 3352"/>
                <a:gd name="T22" fmla="*/ 5185 w 5778"/>
                <a:gd name="T23" fmla="*/ 672 h 3352"/>
                <a:gd name="T24" fmla="*/ 3012 w 5778"/>
                <a:gd name="T25" fmla="*/ 19 h 3352"/>
                <a:gd name="T26" fmla="*/ 2709 w 5778"/>
                <a:gd name="T27" fmla="*/ 0 h 3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78" h="3352" extrusionOk="0">
                  <a:moveTo>
                    <a:pt x="2709" y="0"/>
                  </a:moveTo>
                  <a:cubicBezTo>
                    <a:pt x="1976" y="0"/>
                    <a:pt x="1089" y="297"/>
                    <a:pt x="417" y="732"/>
                  </a:cubicBezTo>
                  <a:cubicBezTo>
                    <a:pt x="307" y="1610"/>
                    <a:pt x="166" y="2489"/>
                    <a:pt x="1" y="3352"/>
                  </a:cubicBezTo>
                  <a:cubicBezTo>
                    <a:pt x="528" y="3176"/>
                    <a:pt x="1009" y="2930"/>
                    <a:pt x="1301" y="2473"/>
                  </a:cubicBezTo>
                  <a:cubicBezTo>
                    <a:pt x="1471" y="2202"/>
                    <a:pt x="1557" y="1881"/>
                    <a:pt x="1772" y="1650"/>
                  </a:cubicBezTo>
                  <a:cubicBezTo>
                    <a:pt x="2022" y="1372"/>
                    <a:pt x="2390" y="1271"/>
                    <a:pt x="2773" y="1271"/>
                  </a:cubicBezTo>
                  <a:cubicBezTo>
                    <a:pt x="2997" y="1271"/>
                    <a:pt x="3226" y="1305"/>
                    <a:pt x="3439" y="1359"/>
                  </a:cubicBezTo>
                  <a:cubicBezTo>
                    <a:pt x="3941" y="1490"/>
                    <a:pt x="4433" y="1695"/>
                    <a:pt x="4945" y="1711"/>
                  </a:cubicBezTo>
                  <a:cubicBezTo>
                    <a:pt x="5221" y="1374"/>
                    <a:pt x="5502" y="1033"/>
                    <a:pt x="5778" y="692"/>
                  </a:cubicBezTo>
                  <a:cubicBezTo>
                    <a:pt x="5716" y="695"/>
                    <a:pt x="5653" y="696"/>
                    <a:pt x="5591" y="696"/>
                  </a:cubicBezTo>
                  <a:cubicBezTo>
                    <a:pt x="5455" y="696"/>
                    <a:pt x="5319" y="689"/>
                    <a:pt x="5185" y="672"/>
                  </a:cubicBezTo>
                  <a:cubicBezTo>
                    <a:pt x="4438" y="566"/>
                    <a:pt x="3765" y="114"/>
                    <a:pt x="3012" y="19"/>
                  </a:cubicBezTo>
                  <a:cubicBezTo>
                    <a:pt x="2915" y="6"/>
                    <a:pt x="2814" y="0"/>
                    <a:pt x="2709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52" name="Google Shape;2861;p15">
              <a:extLst>
                <a:ext uri="{FF2B5EF4-FFF2-40B4-BE49-F238E27FC236}">
                  <a16:creationId xmlns:a16="http://schemas.microsoft.com/office/drawing/2014/main" id="{A44C91E0-9966-47B1-CD8F-333195731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1200" y="3067800"/>
              <a:ext cx="168425" cy="151725"/>
            </a:xfrm>
            <a:custGeom>
              <a:avLst/>
              <a:gdLst>
                <a:gd name="T0" fmla="*/ 6736 w 6737"/>
                <a:gd name="T1" fmla="*/ 0 h 6069"/>
                <a:gd name="T2" fmla="*/ 6736 w 6737"/>
                <a:gd name="T3" fmla="*/ 0 h 6069"/>
                <a:gd name="T4" fmla="*/ 4382 w 6737"/>
                <a:gd name="T5" fmla="*/ 924 h 6069"/>
                <a:gd name="T6" fmla="*/ 3087 w 6737"/>
                <a:gd name="T7" fmla="*/ 3253 h 6069"/>
                <a:gd name="T8" fmla="*/ 1064 w 6737"/>
                <a:gd name="T9" fmla="*/ 4658 h 6069"/>
                <a:gd name="T10" fmla="*/ 0 w 6737"/>
                <a:gd name="T11" fmla="*/ 6069 h 6069"/>
                <a:gd name="T12" fmla="*/ 3433 w 6737"/>
                <a:gd name="T13" fmla="*/ 5100 h 6069"/>
                <a:gd name="T14" fmla="*/ 4578 w 6737"/>
                <a:gd name="T15" fmla="*/ 4247 h 6069"/>
                <a:gd name="T16" fmla="*/ 5757 w 6737"/>
                <a:gd name="T17" fmla="*/ 1702 h 6069"/>
                <a:gd name="T18" fmla="*/ 6736 w 6737"/>
                <a:gd name="T19" fmla="*/ 0 h 6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37" h="6069" extrusionOk="0">
                  <a:moveTo>
                    <a:pt x="6736" y="0"/>
                  </a:moveTo>
                  <a:lnTo>
                    <a:pt x="6736" y="0"/>
                  </a:lnTo>
                  <a:cubicBezTo>
                    <a:pt x="5973" y="312"/>
                    <a:pt x="5150" y="623"/>
                    <a:pt x="4382" y="924"/>
                  </a:cubicBezTo>
                  <a:cubicBezTo>
                    <a:pt x="3960" y="1712"/>
                    <a:pt x="3709" y="2615"/>
                    <a:pt x="3087" y="3253"/>
                  </a:cubicBezTo>
                  <a:cubicBezTo>
                    <a:pt x="2515" y="3845"/>
                    <a:pt x="1707" y="4141"/>
                    <a:pt x="1064" y="4658"/>
                  </a:cubicBezTo>
                  <a:cubicBezTo>
                    <a:pt x="602" y="5030"/>
                    <a:pt x="236" y="5522"/>
                    <a:pt x="0" y="6069"/>
                  </a:cubicBezTo>
                  <a:cubicBezTo>
                    <a:pt x="1124" y="5687"/>
                    <a:pt x="2279" y="5346"/>
                    <a:pt x="3433" y="5100"/>
                  </a:cubicBezTo>
                  <a:cubicBezTo>
                    <a:pt x="3845" y="4854"/>
                    <a:pt x="4257" y="4598"/>
                    <a:pt x="4578" y="4247"/>
                  </a:cubicBezTo>
                  <a:cubicBezTo>
                    <a:pt x="5210" y="3554"/>
                    <a:pt x="5401" y="2575"/>
                    <a:pt x="5757" y="1702"/>
                  </a:cubicBezTo>
                  <a:cubicBezTo>
                    <a:pt x="6003" y="1100"/>
                    <a:pt x="6335" y="522"/>
                    <a:pt x="67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53" name="Google Shape;2862;p15">
              <a:extLst>
                <a:ext uri="{FF2B5EF4-FFF2-40B4-BE49-F238E27FC236}">
                  <a16:creationId xmlns:a16="http://schemas.microsoft.com/office/drawing/2014/main" id="{BCF102EB-AD3A-A561-575C-5720ADB2E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100" y="3305075"/>
              <a:ext cx="122625" cy="83350"/>
            </a:xfrm>
            <a:custGeom>
              <a:avLst/>
              <a:gdLst>
                <a:gd name="T0" fmla="*/ 3826 w 4905"/>
                <a:gd name="T1" fmla="*/ 1 h 3334"/>
                <a:gd name="T2" fmla="*/ 3826 w 4905"/>
                <a:gd name="T3" fmla="*/ 1 h 3334"/>
                <a:gd name="T4" fmla="*/ 2611 w 4905"/>
                <a:gd name="T5" fmla="*/ 362 h 3334"/>
                <a:gd name="T6" fmla="*/ 1 w 4905"/>
                <a:gd name="T7" fmla="*/ 3334 h 3334"/>
                <a:gd name="T8" fmla="*/ 1843 w 4905"/>
                <a:gd name="T9" fmla="*/ 2992 h 3334"/>
                <a:gd name="T10" fmla="*/ 2510 w 4905"/>
                <a:gd name="T11" fmla="*/ 1943 h 3334"/>
                <a:gd name="T12" fmla="*/ 3720 w 4905"/>
                <a:gd name="T13" fmla="*/ 1246 h 3334"/>
                <a:gd name="T14" fmla="*/ 4905 w 4905"/>
                <a:gd name="T15" fmla="*/ 76 h 3334"/>
                <a:gd name="T16" fmla="*/ 3821 w 4905"/>
                <a:gd name="T17" fmla="*/ 36 h 3334"/>
                <a:gd name="T18" fmla="*/ 3826 w 4905"/>
                <a:gd name="T19" fmla="*/ 1 h 3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05" h="3334" extrusionOk="0">
                  <a:moveTo>
                    <a:pt x="3826" y="1"/>
                  </a:moveTo>
                  <a:lnTo>
                    <a:pt x="3826" y="1"/>
                  </a:lnTo>
                  <a:cubicBezTo>
                    <a:pt x="3429" y="136"/>
                    <a:pt x="3002" y="237"/>
                    <a:pt x="2611" y="362"/>
                  </a:cubicBezTo>
                  <a:cubicBezTo>
                    <a:pt x="1271" y="799"/>
                    <a:pt x="6" y="1923"/>
                    <a:pt x="1" y="3334"/>
                  </a:cubicBezTo>
                  <a:cubicBezTo>
                    <a:pt x="618" y="3218"/>
                    <a:pt x="1231" y="3103"/>
                    <a:pt x="1843" y="2992"/>
                  </a:cubicBezTo>
                  <a:cubicBezTo>
                    <a:pt x="1853" y="2571"/>
                    <a:pt x="2159" y="2189"/>
                    <a:pt x="2510" y="1943"/>
                  </a:cubicBezTo>
                  <a:cubicBezTo>
                    <a:pt x="2892" y="1677"/>
                    <a:pt x="3344" y="1517"/>
                    <a:pt x="3720" y="1246"/>
                  </a:cubicBezTo>
                  <a:cubicBezTo>
                    <a:pt x="4167" y="929"/>
                    <a:pt x="4513" y="463"/>
                    <a:pt x="4905" y="76"/>
                  </a:cubicBezTo>
                  <a:cubicBezTo>
                    <a:pt x="4548" y="51"/>
                    <a:pt x="4177" y="61"/>
                    <a:pt x="3821" y="36"/>
                  </a:cubicBezTo>
                  <a:lnTo>
                    <a:pt x="382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54" name="Google Shape;2863;p15">
              <a:extLst>
                <a:ext uri="{FF2B5EF4-FFF2-40B4-BE49-F238E27FC236}">
                  <a16:creationId xmlns:a16="http://schemas.microsoft.com/office/drawing/2014/main" id="{7A22A7D0-2171-2F28-EE25-AFB77EACD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725" y="3239575"/>
              <a:ext cx="139450" cy="155375"/>
            </a:xfrm>
            <a:custGeom>
              <a:avLst/>
              <a:gdLst>
                <a:gd name="T0" fmla="*/ 5577 w 5578"/>
                <a:gd name="T1" fmla="*/ 1 h 6215"/>
                <a:gd name="T2" fmla="*/ 4884 w 5578"/>
                <a:gd name="T3" fmla="*/ 588 h 6215"/>
                <a:gd name="T4" fmla="*/ 4127 w 5578"/>
                <a:gd name="T5" fmla="*/ 1406 h 6215"/>
                <a:gd name="T6" fmla="*/ 2992 w 5578"/>
                <a:gd name="T7" fmla="*/ 1687 h 6215"/>
                <a:gd name="T8" fmla="*/ 2144 w 5578"/>
                <a:gd name="T9" fmla="*/ 2099 h 6215"/>
                <a:gd name="T10" fmla="*/ 2144 w 5578"/>
                <a:gd name="T11" fmla="*/ 2104 h 6215"/>
                <a:gd name="T12" fmla="*/ 1752 w 5578"/>
                <a:gd name="T13" fmla="*/ 2812 h 6215"/>
                <a:gd name="T14" fmla="*/ 909 w 5578"/>
                <a:gd name="T15" fmla="*/ 3519 h 6215"/>
                <a:gd name="T16" fmla="*/ 553 w 5578"/>
                <a:gd name="T17" fmla="*/ 3971 h 6215"/>
                <a:gd name="T18" fmla="*/ 1 w 5578"/>
                <a:gd name="T19" fmla="*/ 6215 h 6215"/>
                <a:gd name="T20" fmla="*/ 1336 w 5578"/>
                <a:gd name="T21" fmla="*/ 5954 h 6215"/>
                <a:gd name="T22" fmla="*/ 3946 w 5578"/>
                <a:gd name="T23" fmla="*/ 2982 h 6215"/>
                <a:gd name="T24" fmla="*/ 5161 w 5578"/>
                <a:gd name="T25" fmla="*/ 2621 h 6215"/>
                <a:gd name="T26" fmla="*/ 5577 w 5578"/>
                <a:gd name="T27" fmla="*/ 1 h 6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78" h="6215" extrusionOk="0">
                  <a:moveTo>
                    <a:pt x="5577" y="1"/>
                  </a:moveTo>
                  <a:cubicBezTo>
                    <a:pt x="5301" y="176"/>
                    <a:pt x="5060" y="377"/>
                    <a:pt x="4884" y="588"/>
                  </a:cubicBezTo>
                  <a:cubicBezTo>
                    <a:pt x="4644" y="874"/>
                    <a:pt x="4443" y="1210"/>
                    <a:pt x="4127" y="1406"/>
                  </a:cubicBezTo>
                  <a:cubicBezTo>
                    <a:pt x="3790" y="1607"/>
                    <a:pt x="3379" y="1622"/>
                    <a:pt x="2992" y="1687"/>
                  </a:cubicBezTo>
                  <a:cubicBezTo>
                    <a:pt x="2681" y="1742"/>
                    <a:pt x="2345" y="1863"/>
                    <a:pt x="2144" y="2099"/>
                  </a:cubicBezTo>
                  <a:lnTo>
                    <a:pt x="2144" y="2104"/>
                  </a:lnTo>
                  <a:cubicBezTo>
                    <a:pt x="2064" y="2365"/>
                    <a:pt x="1943" y="2606"/>
                    <a:pt x="1752" y="2812"/>
                  </a:cubicBezTo>
                  <a:cubicBezTo>
                    <a:pt x="1511" y="3088"/>
                    <a:pt x="1175" y="3268"/>
                    <a:pt x="909" y="3519"/>
                  </a:cubicBezTo>
                  <a:cubicBezTo>
                    <a:pt x="769" y="3655"/>
                    <a:pt x="648" y="3805"/>
                    <a:pt x="553" y="3971"/>
                  </a:cubicBezTo>
                  <a:cubicBezTo>
                    <a:pt x="161" y="4613"/>
                    <a:pt x="66" y="5442"/>
                    <a:pt x="1" y="6215"/>
                  </a:cubicBezTo>
                  <a:cubicBezTo>
                    <a:pt x="447" y="6124"/>
                    <a:pt x="894" y="6039"/>
                    <a:pt x="1336" y="5954"/>
                  </a:cubicBezTo>
                  <a:cubicBezTo>
                    <a:pt x="1341" y="4543"/>
                    <a:pt x="2606" y="3419"/>
                    <a:pt x="3946" y="2982"/>
                  </a:cubicBezTo>
                  <a:cubicBezTo>
                    <a:pt x="4337" y="2857"/>
                    <a:pt x="4764" y="2756"/>
                    <a:pt x="5161" y="2621"/>
                  </a:cubicBezTo>
                  <a:cubicBezTo>
                    <a:pt x="5326" y="1758"/>
                    <a:pt x="5467" y="879"/>
                    <a:pt x="55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55" name="Google Shape;2864;p15">
              <a:extLst>
                <a:ext uri="{FF2B5EF4-FFF2-40B4-BE49-F238E27FC236}">
                  <a16:creationId xmlns:a16="http://schemas.microsoft.com/office/drawing/2014/main" id="{3C02E3B7-D34A-0D10-8C4F-CE691F7DC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725" y="3157650"/>
              <a:ext cx="86500" cy="202675"/>
            </a:xfrm>
            <a:custGeom>
              <a:avLst/>
              <a:gdLst>
                <a:gd name="T0" fmla="*/ 2907 w 3460"/>
                <a:gd name="T1" fmla="*/ 0 h 8107"/>
                <a:gd name="T2" fmla="*/ 2315 w 3460"/>
                <a:gd name="T3" fmla="*/ 1220 h 8107"/>
                <a:gd name="T4" fmla="*/ 1938 w 3460"/>
                <a:gd name="T5" fmla="*/ 3338 h 8107"/>
                <a:gd name="T6" fmla="*/ 749 w 3460"/>
                <a:gd name="T7" fmla="*/ 5301 h 8107"/>
                <a:gd name="T8" fmla="*/ 1 w 3460"/>
                <a:gd name="T9" fmla="*/ 6244 h 8107"/>
                <a:gd name="T10" fmla="*/ 699 w 3460"/>
                <a:gd name="T11" fmla="*/ 8106 h 8107"/>
                <a:gd name="T12" fmla="*/ 739 w 3460"/>
                <a:gd name="T13" fmla="*/ 8091 h 8107"/>
                <a:gd name="T14" fmla="*/ 1175 w 3460"/>
                <a:gd name="T15" fmla="*/ 7308 h 8107"/>
                <a:gd name="T16" fmla="*/ 2792 w 3460"/>
                <a:gd name="T17" fmla="*/ 5035 h 8107"/>
                <a:gd name="T18" fmla="*/ 3379 w 3460"/>
                <a:gd name="T19" fmla="*/ 2685 h 8107"/>
                <a:gd name="T20" fmla="*/ 3459 w 3460"/>
                <a:gd name="T21" fmla="*/ 2475 h 8107"/>
                <a:gd name="T22" fmla="*/ 2907 w 3460"/>
                <a:gd name="T23" fmla="*/ 0 h 8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60" h="8107" extrusionOk="0">
                  <a:moveTo>
                    <a:pt x="2907" y="0"/>
                  </a:moveTo>
                  <a:cubicBezTo>
                    <a:pt x="2636" y="367"/>
                    <a:pt x="2435" y="783"/>
                    <a:pt x="2315" y="1220"/>
                  </a:cubicBezTo>
                  <a:cubicBezTo>
                    <a:pt x="2129" y="1913"/>
                    <a:pt x="2149" y="2650"/>
                    <a:pt x="1938" y="3338"/>
                  </a:cubicBezTo>
                  <a:cubicBezTo>
                    <a:pt x="1707" y="4076"/>
                    <a:pt x="1241" y="4693"/>
                    <a:pt x="749" y="5301"/>
                  </a:cubicBezTo>
                  <a:cubicBezTo>
                    <a:pt x="498" y="5612"/>
                    <a:pt x="237" y="5923"/>
                    <a:pt x="1" y="6244"/>
                  </a:cubicBezTo>
                  <a:cubicBezTo>
                    <a:pt x="136" y="6897"/>
                    <a:pt x="372" y="7529"/>
                    <a:pt x="699" y="8106"/>
                  </a:cubicBezTo>
                  <a:cubicBezTo>
                    <a:pt x="714" y="8101"/>
                    <a:pt x="724" y="8096"/>
                    <a:pt x="739" y="8091"/>
                  </a:cubicBezTo>
                  <a:cubicBezTo>
                    <a:pt x="854" y="7815"/>
                    <a:pt x="1005" y="7549"/>
                    <a:pt x="1175" y="7308"/>
                  </a:cubicBezTo>
                  <a:cubicBezTo>
                    <a:pt x="1712" y="6550"/>
                    <a:pt x="2430" y="5898"/>
                    <a:pt x="2792" y="5035"/>
                  </a:cubicBezTo>
                  <a:cubicBezTo>
                    <a:pt x="3098" y="4292"/>
                    <a:pt x="3108" y="3448"/>
                    <a:pt x="3379" y="2685"/>
                  </a:cubicBezTo>
                  <a:cubicBezTo>
                    <a:pt x="3404" y="2610"/>
                    <a:pt x="3429" y="2545"/>
                    <a:pt x="3459" y="2475"/>
                  </a:cubicBezTo>
                  <a:cubicBezTo>
                    <a:pt x="3253" y="1657"/>
                    <a:pt x="3068" y="833"/>
                    <a:pt x="2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56" name="Google Shape;2865;p15">
              <a:extLst>
                <a:ext uri="{FF2B5EF4-FFF2-40B4-BE49-F238E27FC236}">
                  <a16:creationId xmlns:a16="http://schemas.microsoft.com/office/drawing/2014/main" id="{E44DFDDC-8710-1FE8-4714-6D2F8ADC9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275" y="3338850"/>
              <a:ext cx="67275" cy="65650"/>
            </a:xfrm>
            <a:custGeom>
              <a:avLst/>
              <a:gdLst>
                <a:gd name="T0" fmla="*/ 2691 w 2691"/>
                <a:gd name="T1" fmla="*/ 0 h 2626"/>
                <a:gd name="T2" fmla="*/ 2691 w 2691"/>
                <a:gd name="T3" fmla="*/ 0 h 2626"/>
                <a:gd name="T4" fmla="*/ 317 w 2691"/>
                <a:gd name="T5" fmla="*/ 843 h 2626"/>
                <a:gd name="T6" fmla="*/ 287 w 2691"/>
                <a:gd name="T7" fmla="*/ 2625 h 2626"/>
                <a:gd name="T8" fmla="*/ 2139 w 2691"/>
                <a:gd name="T9" fmla="*/ 2244 h 2626"/>
                <a:gd name="T10" fmla="*/ 2691 w 2691"/>
                <a:gd name="T11" fmla="*/ 0 h 2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1" h="2626" extrusionOk="0">
                  <a:moveTo>
                    <a:pt x="2691" y="0"/>
                  </a:moveTo>
                  <a:lnTo>
                    <a:pt x="2691" y="0"/>
                  </a:lnTo>
                  <a:cubicBezTo>
                    <a:pt x="1878" y="216"/>
                    <a:pt x="1085" y="502"/>
                    <a:pt x="317" y="843"/>
                  </a:cubicBezTo>
                  <a:cubicBezTo>
                    <a:pt x="76" y="1431"/>
                    <a:pt x="0" y="2073"/>
                    <a:pt x="287" y="2625"/>
                  </a:cubicBezTo>
                  <a:cubicBezTo>
                    <a:pt x="904" y="2495"/>
                    <a:pt x="1521" y="2364"/>
                    <a:pt x="2139" y="2244"/>
                  </a:cubicBezTo>
                  <a:cubicBezTo>
                    <a:pt x="2204" y="1471"/>
                    <a:pt x="2299" y="642"/>
                    <a:pt x="2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57" name="Google Shape;2866;p15">
              <a:extLst>
                <a:ext uri="{FF2B5EF4-FFF2-40B4-BE49-F238E27FC236}">
                  <a16:creationId xmlns:a16="http://schemas.microsoft.com/office/drawing/2014/main" id="{28C16126-B795-B94B-3991-C8A2E5D21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7600" y="3160525"/>
              <a:ext cx="87725" cy="181225"/>
            </a:xfrm>
            <a:custGeom>
              <a:avLst/>
              <a:gdLst>
                <a:gd name="T0" fmla="*/ 924 w 3509"/>
                <a:gd name="T1" fmla="*/ 1 h 7249"/>
                <a:gd name="T2" fmla="*/ 66 w 3509"/>
                <a:gd name="T3" fmla="*/ 2069 h 7249"/>
                <a:gd name="T4" fmla="*/ 0 w 3509"/>
                <a:gd name="T5" fmla="*/ 2043 h 7249"/>
                <a:gd name="T6" fmla="*/ 0 w 3509"/>
                <a:gd name="T7" fmla="*/ 2043 h 7249"/>
                <a:gd name="T8" fmla="*/ 1245 w 3509"/>
                <a:gd name="T9" fmla="*/ 4643 h 7249"/>
                <a:gd name="T10" fmla="*/ 2003 w 3509"/>
                <a:gd name="T11" fmla="*/ 7243 h 7249"/>
                <a:gd name="T12" fmla="*/ 2023 w 3509"/>
                <a:gd name="T13" fmla="*/ 7248 h 7249"/>
                <a:gd name="T14" fmla="*/ 2530 w 3509"/>
                <a:gd name="T15" fmla="*/ 6355 h 7249"/>
                <a:gd name="T16" fmla="*/ 2686 w 3509"/>
                <a:gd name="T17" fmla="*/ 6129 h 7249"/>
                <a:gd name="T18" fmla="*/ 3434 w 3509"/>
                <a:gd name="T19" fmla="*/ 5186 h 7249"/>
                <a:gd name="T20" fmla="*/ 2540 w 3509"/>
                <a:gd name="T21" fmla="*/ 2400 h 7249"/>
                <a:gd name="T22" fmla="*/ 924 w 3509"/>
                <a:gd name="T23" fmla="*/ 1 h 7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09" h="7249" extrusionOk="0">
                  <a:moveTo>
                    <a:pt x="924" y="1"/>
                  </a:moveTo>
                  <a:cubicBezTo>
                    <a:pt x="608" y="663"/>
                    <a:pt x="332" y="1386"/>
                    <a:pt x="66" y="2069"/>
                  </a:cubicBezTo>
                  <a:cubicBezTo>
                    <a:pt x="46" y="2064"/>
                    <a:pt x="26" y="2053"/>
                    <a:pt x="0" y="2043"/>
                  </a:cubicBezTo>
                  <a:cubicBezTo>
                    <a:pt x="492" y="2882"/>
                    <a:pt x="1034" y="3700"/>
                    <a:pt x="1245" y="4643"/>
                  </a:cubicBezTo>
                  <a:cubicBezTo>
                    <a:pt x="1446" y="5537"/>
                    <a:pt x="1366" y="6581"/>
                    <a:pt x="2003" y="7243"/>
                  </a:cubicBezTo>
                  <a:lnTo>
                    <a:pt x="2023" y="7248"/>
                  </a:lnTo>
                  <a:cubicBezTo>
                    <a:pt x="2154" y="6947"/>
                    <a:pt x="2329" y="6651"/>
                    <a:pt x="2530" y="6355"/>
                  </a:cubicBezTo>
                  <a:cubicBezTo>
                    <a:pt x="2580" y="6280"/>
                    <a:pt x="2636" y="6204"/>
                    <a:pt x="2686" y="6129"/>
                  </a:cubicBezTo>
                  <a:cubicBezTo>
                    <a:pt x="2922" y="5808"/>
                    <a:pt x="3183" y="5497"/>
                    <a:pt x="3434" y="5186"/>
                  </a:cubicBezTo>
                  <a:cubicBezTo>
                    <a:pt x="3509" y="4152"/>
                    <a:pt x="3148" y="3228"/>
                    <a:pt x="2540" y="2400"/>
                  </a:cubicBezTo>
                  <a:cubicBezTo>
                    <a:pt x="1968" y="1622"/>
                    <a:pt x="1250" y="904"/>
                    <a:pt x="924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58" name="Google Shape;2867;p15">
              <a:extLst>
                <a:ext uri="{FF2B5EF4-FFF2-40B4-BE49-F238E27FC236}">
                  <a16:creationId xmlns:a16="http://schemas.microsoft.com/office/drawing/2014/main" id="{551940FB-BDC8-C242-2123-219100753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4225" y="3179975"/>
              <a:ext cx="115225" cy="240325"/>
            </a:xfrm>
            <a:custGeom>
              <a:avLst/>
              <a:gdLst>
                <a:gd name="T0" fmla="*/ 1 w 4609"/>
                <a:gd name="T1" fmla="*/ 1 h 9613"/>
                <a:gd name="T2" fmla="*/ 176 w 4609"/>
                <a:gd name="T3" fmla="*/ 743 h 9613"/>
                <a:gd name="T4" fmla="*/ 2064 w 4609"/>
                <a:gd name="T5" fmla="*/ 3514 h 9613"/>
                <a:gd name="T6" fmla="*/ 2024 w 4609"/>
                <a:gd name="T7" fmla="*/ 6265 h 9613"/>
                <a:gd name="T8" fmla="*/ 2008 w 4609"/>
                <a:gd name="T9" fmla="*/ 6501 h 9613"/>
                <a:gd name="T10" fmla="*/ 2992 w 4609"/>
                <a:gd name="T11" fmla="*/ 9592 h 9613"/>
                <a:gd name="T12" fmla="*/ 2997 w 4609"/>
                <a:gd name="T13" fmla="*/ 9613 h 9613"/>
                <a:gd name="T14" fmla="*/ 4608 w 4609"/>
                <a:gd name="T15" fmla="*/ 9256 h 9613"/>
                <a:gd name="T16" fmla="*/ 4558 w 4609"/>
                <a:gd name="T17" fmla="*/ 6470 h 9613"/>
                <a:gd name="T18" fmla="*/ 4538 w 4609"/>
                <a:gd name="T19" fmla="*/ 6465 h 9613"/>
                <a:gd name="T20" fmla="*/ 3780 w 4609"/>
                <a:gd name="T21" fmla="*/ 3865 h 9613"/>
                <a:gd name="T22" fmla="*/ 2535 w 4609"/>
                <a:gd name="T23" fmla="*/ 1265 h 9613"/>
                <a:gd name="T24" fmla="*/ 1 w 4609"/>
                <a:gd name="T25" fmla="*/ 1 h 9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09" h="9613" extrusionOk="0">
                  <a:moveTo>
                    <a:pt x="1" y="1"/>
                  </a:moveTo>
                  <a:cubicBezTo>
                    <a:pt x="21" y="252"/>
                    <a:pt x="81" y="503"/>
                    <a:pt x="176" y="743"/>
                  </a:cubicBezTo>
                  <a:cubicBezTo>
                    <a:pt x="593" y="1787"/>
                    <a:pt x="1702" y="2450"/>
                    <a:pt x="2064" y="3514"/>
                  </a:cubicBezTo>
                  <a:cubicBezTo>
                    <a:pt x="2365" y="4392"/>
                    <a:pt x="2094" y="5336"/>
                    <a:pt x="2024" y="6265"/>
                  </a:cubicBezTo>
                  <a:cubicBezTo>
                    <a:pt x="2018" y="6345"/>
                    <a:pt x="2013" y="6425"/>
                    <a:pt x="2008" y="6501"/>
                  </a:cubicBezTo>
                  <a:cubicBezTo>
                    <a:pt x="1968" y="7605"/>
                    <a:pt x="2325" y="8714"/>
                    <a:pt x="2992" y="9592"/>
                  </a:cubicBezTo>
                  <a:lnTo>
                    <a:pt x="2997" y="9613"/>
                  </a:lnTo>
                  <a:cubicBezTo>
                    <a:pt x="3534" y="9492"/>
                    <a:pt x="4071" y="9377"/>
                    <a:pt x="4608" y="9256"/>
                  </a:cubicBezTo>
                  <a:cubicBezTo>
                    <a:pt x="4102" y="8267"/>
                    <a:pt x="4162" y="7354"/>
                    <a:pt x="4558" y="6470"/>
                  </a:cubicBezTo>
                  <a:lnTo>
                    <a:pt x="4538" y="6465"/>
                  </a:lnTo>
                  <a:cubicBezTo>
                    <a:pt x="3901" y="5803"/>
                    <a:pt x="3981" y="4759"/>
                    <a:pt x="3780" y="3865"/>
                  </a:cubicBezTo>
                  <a:cubicBezTo>
                    <a:pt x="3569" y="2922"/>
                    <a:pt x="3027" y="2104"/>
                    <a:pt x="2535" y="1265"/>
                  </a:cubicBezTo>
                  <a:cubicBezTo>
                    <a:pt x="1652" y="929"/>
                    <a:pt x="804" y="50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59" name="Google Shape;2868;p15">
              <a:extLst>
                <a:ext uri="{FF2B5EF4-FFF2-40B4-BE49-F238E27FC236}">
                  <a16:creationId xmlns:a16="http://schemas.microsoft.com/office/drawing/2014/main" id="{6B7F1A35-000B-FAF9-8679-7BE5F8031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0550" y="2941775"/>
              <a:ext cx="122375" cy="210625"/>
            </a:xfrm>
            <a:custGeom>
              <a:avLst/>
              <a:gdLst>
                <a:gd name="T0" fmla="*/ 106 w 4895"/>
                <a:gd name="T1" fmla="*/ 0 h 8425"/>
                <a:gd name="T2" fmla="*/ 86 w 4895"/>
                <a:gd name="T3" fmla="*/ 2 h 8425"/>
                <a:gd name="T4" fmla="*/ 1 w 4895"/>
                <a:gd name="T5" fmla="*/ 97 h 8425"/>
                <a:gd name="T6" fmla="*/ 76 w 4895"/>
                <a:gd name="T7" fmla="*/ 102 h 8425"/>
                <a:gd name="T8" fmla="*/ 3203 w 4895"/>
                <a:gd name="T9" fmla="*/ 4765 h 8425"/>
                <a:gd name="T10" fmla="*/ 3384 w 4895"/>
                <a:gd name="T11" fmla="*/ 8404 h 8425"/>
                <a:gd name="T12" fmla="*/ 3424 w 4895"/>
                <a:gd name="T13" fmla="*/ 8424 h 8425"/>
                <a:gd name="T14" fmla="*/ 4895 w 4895"/>
                <a:gd name="T15" fmla="*/ 5523 h 8425"/>
                <a:gd name="T16" fmla="*/ 267 w 4895"/>
                <a:gd name="T17" fmla="*/ 132 h 8425"/>
                <a:gd name="T18" fmla="*/ 106 w 4895"/>
                <a:gd name="T19" fmla="*/ 0 h 8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95" h="8425" extrusionOk="0">
                  <a:moveTo>
                    <a:pt x="106" y="0"/>
                  </a:moveTo>
                  <a:cubicBezTo>
                    <a:pt x="99" y="0"/>
                    <a:pt x="93" y="1"/>
                    <a:pt x="86" y="2"/>
                  </a:cubicBezTo>
                  <a:cubicBezTo>
                    <a:pt x="41" y="17"/>
                    <a:pt x="16" y="52"/>
                    <a:pt x="1" y="97"/>
                  </a:cubicBezTo>
                  <a:lnTo>
                    <a:pt x="76" y="102"/>
                  </a:lnTo>
                  <a:cubicBezTo>
                    <a:pt x="553" y="1929"/>
                    <a:pt x="2621" y="2963"/>
                    <a:pt x="3203" y="4765"/>
                  </a:cubicBezTo>
                  <a:cubicBezTo>
                    <a:pt x="3575" y="5925"/>
                    <a:pt x="3264" y="7190"/>
                    <a:pt x="3384" y="8404"/>
                  </a:cubicBezTo>
                  <a:cubicBezTo>
                    <a:pt x="3399" y="8409"/>
                    <a:pt x="3409" y="8414"/>
                    <a:pt x="3424" y="8424"/>
                  </a:cubicBezTo>
                  <a:cubicBezTo>
                    <a:pt x="3966" y="7496"/>
                    <a:pt x="4423" y="6497"/>
                    <a:pt x="4895" y="5523"/>
                  </a:cubicBezTo>
                  <a:cubicBezTo>
                    <a:pt x="4388" y="2863"/>
                    <a:pt x="1602" y="2231"/>
                    <a:pt x="267" y="132"/>
                  </a:cubicBezTo>
                  <a:cubicBezTo>
                    <a:pt x="226" y="68"/>
                    <a:pt x="172" y="0"/>
                    <a:pt x="10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60" name="Google Shape;2869;p15">
              <a:extLst>
                <a:ext uri="{FF2B5EF4-FFF2-40B4-BE49-F238E27FC236}">
                  <a16:creationId xmlns:a16="http://schemas.microsoft.com/office/drawing/2014/main" id="{B7FE15FD-8CB1-9B57-5BCF-BF67FB2DC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425" y="3297925"/>
              <a:ext cx="93000" cy="56375"/>
            </a:xfrm>
            <a:custGeom>
              <a:avLst/>
              <a:gdLst>
                <a:gd name="T0" fmla="*/ 1632 w 3720"/>
                <a:gd name="T1" fmla="*/ 1 h 2255"/>
                <a:gd name="T2" fmla="*/ 1 w 3720"/>
                <a:gd name="T3" fmla="*/ 372 h 2255"/>
                <a:gd name="T4" fmla="*/ 1060 w 3720"/>
                <a:gd name="T5" fmla="*/ 2013 h 2255"/>
                <a:gd name="T6" fmla="*/ 1501 w 3720"/>
                <a:gd name="T7" fmla="*/ 2254 h 2255"/>
                <a:gd name="T8" fmla="*/ 3720 w 3720"/>
                <a:gd name="T9" fmla="*/ 1271 h 2255"/>
                <a:gd name="T10" fmla="*/ 2345 w 3720"/>
                <a:gd name="T11" fmla="*/ 528 h 2255"/>
                <a:gd name="T12" fmla="*/ 1632 w 3720"/>
                <a:gd name="T13" fmla="*/ 1 h 2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20" h="2255" extrusionOk="0">
                  <a:moveTo>
                    <a:pt x="1632" y="1"/>
                  </a:moveTo>
                  <a:cubicBezTo>
                    <a:pt x="1080" y="86"/>
                    <a:pt x="538" y="207"/>
                    <a:pt x="1" y="372"/>
                  </a:cubicBezTo>
                  <a:cubicBezTo>
                    <a:pt x="277" y="974"/>
                    <a:pt x="518" y="1637"/>
                    <a:pt x="1060" y="2013"/>
                  </a:cubicBezTo>
                  <a:cubicBezTo>
                    <a:pt x="1195" y="2109"/>
                    <a:pt x="1351" y="2179"/>
                    <a:pt x="1501" y="2254"/>
                  </a:cubicBezTo>
                  <a:cubicBezTo>
                    <a:pt x="2239" y="1928"/>
                    <a:pt x="2982" y="1602"/>
                    <a:pt x="3720" y="1271"/>
                  </a:cubicBezTo>
                  <a:cubicBezTo>
                    <a:pt x="3394" y="909"/>
                    <a:pt x="2806" y="764"/>
                    <a:pt x="2345" y="528"/>
                  </a:cubicBezTo>
                  <a:cubicBezTo>
                    <a:pt x="2079" y="392"/>
                    <a:pt x="1838" y="217"/>
                    <a:pt x="1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61" name="Google Shape;2870;p15">
              <a:extLst>
                <a:ext uri="{FF2B5EF4-FFF2-40B4-BE49-F238E27FC236}">
                  <a16:creationId xmlns:a16="http://schemas.microsoft.com/office/drawing/2014/main" id="{1B9BE447-1FFB-3275-790C-C7530B3B0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600" y="3129900"/>
              <a:ext cx="65025" cy="81725"/>
            </a:xfrm>
            <a:custGeom>
              <a:avLst/>
              <a:gdLst>
                <a:gd name="T0" fmla="*/ 302 w 2601"/>
                <a:gd name="T1" fmla="*/ 1 h 3269"/>
                <a:gd name="T2" fmla="*/ 66 w 2601"/>
                <a:gd name="T3" fmla="*/ 2004 h 3269"/>
                <a:gd name="T4" fmla="*/ 2600 w 2601"/>
                <a:gd name="T5" fmla="*/ 3268 h 3269"/>
                <a:gd name="T6" fmla="*/ 1772 w 2601"/>
                <a:gd name="T7" fmla="*/ 1341 h 3269"/>
                <a:gd name="T8" fmla="*/ 1702 w 2601"/>
                <a:gd name="T9" fmla="*/ 879 h 3269"/>
                <a:gd name="T10" fmla="*/ 302 w 2601"/>
                <a:gd name="T11" fmla="*/ 1 h 3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1" h="3269" extrusionOk="0">
                  <a:moveTo>
                    <a:pt x="302" y="1"/>
                  </a:moveTo>
                  <a:cubicBezTo>
                    <a:pt x="146" y="678"/>
                    <a:pt x="0" y="1356"/>
                    <a:pt x="66" y="2004"/>
                  </a:cubicBezTo>
                  <a:cubicBezTo>
                    <a:pt x="869" y="2506"/>
                    <a:pt x="1717" y="2932"/>
                    <a:pt x="2600" y="3268"/>
                  </a:cubicBezTo>
                  <a:cubicBezTo>
                    <a:pt x="2244" y="2656"/>
                    <a:pt x="1918" y="2029"/>
                    <a:pt x="1772" y="1341"/>
                  </a:cubicBezTo>
                  <a:cubicBezTo>
                    <a:pt x="1742" y="1185"/>
                    <a:pt x="1717" y="1035"/>
                    <a:pt x="1702" y="879"/>
                  </a:cubicBezTo>
                  <a:cubicBezTo>
                    <a:pt x="1220" y="613"/>
                    <a:pt x="753" y="317"/>
                    <a:pt x="302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62" name="Google Shape;2871;p15">
              <a:extLst>
                <a:ext uri="{FF2B5EF4-FFF2-40B4-BE49-F238E27FC236}">
                  <a16:creationId xmlns:a16="http://schemas.microsoft.com/office/drawing/2014/main" id="{DDB06990-F884-DB9E-8443-AC0BFDFF8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6800" y="2944200"/>
              <a:ext cx="93125" cy="207700"/>
            </a:xfrm>
            <a:custGeom>
              <a:avLst/>
              <a:gdLst>
                <a:gd name="T0" fmla="*/ 151 w 3725"/>
                <a:gd name="T1" fmla="*/ 0 h 8308"/>
                <a:gd name="T2" fmla="*/ 126 w 3725"/>
                <a:gd name="T3" fmla="*/ 81 h 8308"/>
                <a:gd name="T4" fmla="*/ 703 w 3725"/>
                <a:gd name="T5" fmla="*/ 2620 h 8308"/>
                <a:gd name="T6" fmla="*/ 2309 w 3725"/>
                <a:gd name="T7" fmla="*/ 4503 h 8308"/>
                <a:gd name="T8" fmla="*/ 2134 w 3725"/>
                <a:gd name="T9" fmla="*/ 7429 h 8308"/>
                <a:gd name="T10" fmla="*/ 3534 w 3725"/>
                <a:gd name="T11" fmla="*/ 8307 h 8308"/>
                <a:gd name="T12" fmla="*/ 3353 w 3725"/>
                <a:gd name="T13" fmla="*/ 4668 h 8308"/>
                <a:gd name="T14" fmla="*/ 226 w 3725"/>
                <a:gd name="T15" fmla="*/ 5 h 8308"/>
                <a:gd name="T16" fmla="*/ 151 w 3725"/>
                <a:gd name="T17" fmla="*/ 0 h 8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5" h="8308" extrusionOk="0">
                  <a:moveTo>
                    <a:pt x="151" y="0"/>
                  </a:moveTo>
                  <a:cubicBezTo>
                    <a:pt x="136" y="25"/>
                    <a:pt x="131" y="56"/>
                    <a:pt x="126" y="81"/>
                  </a:cubicBezTo>
                  <a:cubicBezTo>
                    <a:pt x="0" y="894"/>
                    <a:pt x="161" y="1963"/>
                    <a:pt x="703" y="2620"/>
                  </a:cubicBezTo>
                  <a:cubicBezTo>
                    <a:pt x="1255" y="3288"/>
                    <a:pt x="2008" y="3589"/>
                    <a:pt x="2309" y="4503"/>
                  </a:cubicBezTo>
                  <a:cubicBezTo>
                    <a:pt x="2621" y="5441"/>
                    <a:pt x="2359" y="6440"/>
                    <a:pt x="2134" y="7429"/>
                  </a:cubicBezTo>
                  <a:cubicBezTo>
                    <a:pt x="2585" y="7745"/>
                    <a:pt x="3052" y="8041"/>
                    <a:pt x="3534" y="8307"/>
                  </a:cubicBezTo>
                  <a:cubicBezTo>
                    <a:pt x="3414" y="7093"/>
                    <a:pt x="3725" y="5828"/>
                    <a:pt x="3353" y="4668"/>
                  </a:cubicBezTo>
                  <a:cubicBezTo>
                    <a:pt x="2771" y="2866"/>
                    <a:pt x="703" y="1832"/>
                    <a:pt x="226" y="5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63" name="Google Shape;2872;p15">
              <a:extLst>
                <a:ext uri="{FF2B5EF4-FFF2-40B4-BE49-F238E27FC236}">
                  <a16:creationId xmlns:a16="http://schemas.microsoft.com/office/drawing/2014/main" id="{44FEF142-C9B1-4229-9314-778D0B712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0300" y="3220225"/>
              <a:ext cx="269700" cy="77725"/>
            </a:xfrm>
            <a:custGeom>
              <a:avLst/>
              <a:gdLst>
                <a:gd name="T0" fmla="*/ 9475 w 10788"/>
                <a:gd name="T1" fmla="*/ 0 h 3109"/>
                <a:gd name="T2" fmla="*/ 8112 w 10788"/>
                <a:gd name="T3" fmla="*/ 273 h 3109"/>
                <a:gd name="T4" fmla="*/ 7838 w 10788"/>
                <a:gd name="T5" fmla="*/ 288 h 3109"/>
                <a:gd name="T6" fmla="*/ 6822 w 10788"/>
                <a:gd name="T7" fmla="*/ 177 h 3109"/>
                <a:gd name="T8" fmla="*/ 5586 w 10788"/>
                <a:gd name="T9" fmla="*/ 95 h 3109"/>
                <a:gd name="T10" fmla="*/ 1 w 10788"/>
                <a:gd name="T11" fmla="*/ 1748 h 3109"/>
                <a:gd name="T12" fmla="*/ 914 w 10788"/>
                <a:gd name="T13" fmla="*/ 1563 h 3109"/>
                <a:gd name="T14" fmla="*/ 864 w 10788"/>
                <a:gd name="T15" fmla="*/ 1472 h 3109"/>
                <a:gd name="T16" fmla="*/ 4083 w 10788"/>
                <a:gd name="T17" fmla="*/ 793 h 3109"/>
                <a:gd name="T18" fmla="*/ 4648 w 10788"/>
                <a:gd name="T19" fmla="*/ 805 h 3109"/>
                <a:gd name="T20" fmla="*/ 6039 w 10788"/>
                <a:gd name="T21" fmla="*/ 991 h 3109"/>
                <a:gd name="T22" fmla="*/ 7374 w 10788"/>
                <a:gd name="T23" fmla="*/ 1350 h 3109"/>
                <a:gd name="T24" fmla="*/ 7605 w 10788"/>
                <a:gd name="T25" fmla="*/ 1337 h 3109"/>
                <a:gd name="T26" fmla="*/ 8849 w 10788"/>
                <a:gd name="T27" fmla="*/ 1133 h 3109"/>
                <a:gd name="T28" fmla="*/ 9362 w 10788"/>
                <a:gd name="T29" fmla="*/ 1242 h 3109"/>
                <a:gd name="T30" fmla="*/ 10315 w 10788"/>
                <a:gd name="T31" fmla="*/ 2587 h 3109"/>
                <a:gd name="T32" fmla="*/ 10717 w 10788"/>
                <a:gd name="T33" fmla="*/ 3109 h 3109"/>
                <a:gd name="T34" fmla="*/ 10747 w 10788"/>
                <a:gd name="T35" fmla="*/ 3104 h 3109"/>
                <a:gd name="T36" fmla="*/ 10616 w 10788"/>
                <a:gd name="T37" fmla="*/ 589 h 3109"/>
                <a:gd name="T38" fmla="*/ 9653 w 10788"/>
                <a:gd name="T39" fmla="*/ 12 h 3109"/>
                <a:gd name="T40" fmla="*/ 9475 w 10788"/>
                <a:gd name="T41" fmla="*/ 0 h 3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88" h="3109" extrusionOk="0">
                  <a:moveTo>
                    <a:pt x="9475" y="0"/>
                  </a:moveTo>
                  <a:cubicBezTo>
                    <a:pt x="9019" y="0"/>
                    <a:pt x="8569" y="215"/>
                    <a:pt x="8112" y="273"/>
                  </a:cubicBezTo>
                  <a:cubicBezTo>
                    <a:pt x="8020" y="283"/>
                    <a:pt x="7929" y="288"/>
                    <a:pt x="7838" y="288"/>
                  </a:cubicBezTo>
                  <a:cubicBezTo>
                    <a:pt x="7499" y="288"/>
                    <a:pt x="7162" y="225"/>
                    <a:pt x="6822" y="177"/>
                  </a:cubicBezTo>
                  <a:cubicBezTo>
                    <a:pt x="6411" y="122"/>
                    <a:pt x="5998" y="95"/>
                    <a:pt x="5586" y="95"/>
                  </a:cubicBezTo>
                  <a:cubicBezTo>
                    <a:pt x="3624" y="95"/>
                    <a:pt x="1681" y="707"/>
                    <a:pt x="1" y="1748"/>
                  </a:cubicBezTo>
                  <a:cubicBezTo>
                    <a:pt x="302" y="1688"/>
                    <a:pt x="608" y="1623"/>
                    <a:pt x="914" y="1563"/>
                  </a:cubicBezTo>
                  <a:lnTo>
                    <a:pt x="864" y="1472"/>
                  </a:lnTo>
                  <a:cubicBezTo>
                    <a:pt x="1834" y="940"/>
                    <a:pt x="2965" y="793"/>
                    <a:pt x="4083" y="793"/>
                  </a:cubicBezTo>
                  <a:cubicBezTo>
                    <a:pt x="4272" y="793"/>
                    <a:pt x="4461" y="798"/>
                    <a:pt x="4648" y="805"/>
                  </a:cubicBezTo>
                  <a:cubicBezTo>
                    <a:pt x="5135" y="825"/>
                    <a:pt x="5592" y="830"/>
                    <a:pt x="6039" y="991"/>
                  </a:cubicBezTo>
                  <a:cubicBezTo>
                    <a:pt x="6509" y="1165"/>
                    <a:pt x="6885" y="1350"/>
                    <a:pt x="7374" y="1350"/>
                  </a:cubicBezTo>
                  <a:cubicBezTo>
                    <a:pt x="7448" y="1350"/>
                    <a:pt x="7525" y="1346"/>
                    <a:pt x="7605" y="1337"/>
                  </a:cubicBezTo>
                  <a:cubicBezTo>
                    <a:pt x="8017" y="1285"/>
                    <a:pt x="8445" y="1133"/>
                    <a:pt x="8849" y="1133"/>
                  </a:cubicBezTo>
                  <a:cubicBezTo>
                    <a:pt x="9026" y="1133"/>
                    <a:pt x="9198" y="1162"/>
                    <a:pt x="9362" y="1242"/>
                  </a:cubicBezTo>
                  <a:cubicBezTo>
                    <a:pt x="9858" y="1493"/>
                    <a:pt x="10034" y="2105"/>
                    <a:pt x="10315" y="2587"/>
                  </a:cubicBezTo>
                  <a:cubicBezTo>
                    <a:pt x="10426" y="2777"/>
                    <a:pt x="10561" y="2953"/>
                    <a:pt x="10717" y="3109"/>
                  </a:cubicBezTo>
                  <a:cubicBezTo>
                    <a:pt x="10727" y="3109"/>
                    <a:pt x="10737" y="3104"/>
                    <a:pt x="10747" y="3104"/>
                  </a:cubicBezTo>
                  <a:cubicBezTo>
                    <a:pt x="10787" y="2276"/>
                    <a:pt x="10712" y="1412"/>
                    <a:pt x="10616" y="589"/>
                  </a:cubicBezTo>
                  <a:cubicBezTo>
                    <a:pt x="10355" y="293"/>
                    <a:pt x="10054" y="67"/>
                    <a:pt x="9653" y="12"/>
                  </a:cubicBezTo>
                  <a:cubicBezTo>
                    <a:pt x="9593" y="4"/>
                    <a:pt x="9534" y="0"/>
                    <a:pt x="94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64" name="Google Shape;2873;p15">
              <a:extLst>
                <a:ext uri="{FF2B5EF4-FFF2-40B4-BE49-F238E27FC236}">
                  <a16:creationId xmlns:a16="http://schemas.microsoft.com/office/drawing/2014/main" id="{5BA190B0-286C-24B1-8A4C-8BD19D026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600" y="3292150"/>
              <a:ext cx="53725" cy="103925"/>
            </a:xfrm>
            <a:custGeom>
              <a:avLst/>
              <a:gdLst>
                <a:gd name="T0" fmla="*/ 2149 w 2149"/>
                <a:gd name="T1" fmla="*/ 1 h 4157"/>
                <a:gd name="T2" fmla="*/ 1757 w 2149"/>
                <a:gd name="T3" fmla="*/ 709 h 4157"/>
                <a:gd name="T4" fmla="*/ 914 w 2149"/>
                <a:gd name="T5" fmla="*/ 1416 h 4157"/>
                <a:gd name="T6" fmla="*/ 558 w 2149"/>
                <a:gd name="T7" fmla="*/ 1868 h 4157"/>
                <a:gd name="T8" fmla="*/ 6 w 2149"/>
                <a:gd name="T9" fmla="*/ 4112 h 4157"/>
                <a:gd name="T10" fmla="*/ 1 w 2149"/>
                <a:gd name="T11" fmla="*/ 4157 h 4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49" h="4157" fill="none" extrusionOk="0">
                  <a:moveTo>
                    <a:pt x="2149" y="1"/>
                  </a:moveTo>
                  <a:cubicBezTo>
                    <a:pt x="2069" y="262"/>
                    <a:pt x="1948" y="503"/>
                    <a:pt x="1757" y="709"/>
                  </a:cubicBezTo>
                  <a:cubicBezTo>
                    <a:pt x="1516" y="985"/>
                    <a:pt x="1180" y="1165"/>
                    <a:pt x="914" y="1416"/>
                  </a:cubicBezTo>
                  <a:cubicBezTo>
                    <a:pt x="774" y="1552"/>
                    <a:pt x="653" y="1702"/>
                    <a:pt x="558" y="1868"/>
                  </a:cubicBezTo>
                  <a:cubicBezTo>
                    <a:pt x="166" y="2510"/>
                    <a:pt x="71" y="3339"/>
                    <a:pt x="6" y="4112"/>
                  </a:cubicBezTo>
                  <a:cubicBezTo>
                    <a:pt x="6" y="4127"/>
                    <a:pt x="6" y="4142"/>
                    <a:pt x="1" y="415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65" name="Google Shape;2874;p15">
              <a:extLst>
                <a:ext uri="{FF2B5EF4-FFF2-40B4-BE49-F238E27FC236}">
                  <a16:creationId xmlns:a16="http://schemas.microsoft.com/office/drawing/2014/main" id="{03062F15-4EC3-2DED-2A33-0709519FE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750" y="3290150"/>
              <a:ext cx="46700" cy="122250"/>
            </a:xfrm>
            <a:custGeom>
              <a:avLst/>
              <a:gdLst>
                <a:gd name="T0" fmla="*/ 523 w 1868"/>
                <a:gd name="T1" fmla="*/ 4889 h 4890"/>
                <a:gd name="T2" fmla="*/ 507 w 1868"/>
                <a:gd name="T3" fmla="*/ 4849 h 4890"/>
                <a:gd name="T4" fmla="*/ 457 w 1868"/>
                <a:gd name="T5" fmla="*/ 2063 h 4890"/>
                <a:gd name="T6" fmla="*/ 964 w 1868"/>
                <a:gd name="T7" fmla="*/ 1170 h 4890"/>
                <a:gd name="T8" fmla="*/ 1120 w 1868"/>
                <a:gd name="T9" fmla="*/ 944 h 4890"/>
                <a:gd name="T10" fmla="*/ 1868 w 1868"/>
                <a:gd name="T11" fmla="*/ 1 h 4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8" h="4890" fill="none" extrusionOk="0">
                  <a:moveTo>
                    <a:pt x="523" y="4889"/>
                  </a:moveTo>
                  <a:cubicBezTo>
                    <a:pt x="517" y="4874"/>
                    <a:pt x="507" y="4864"/>
                    <a:pt x="507" y="4849"/>
                  </a:cubicBezTo>
                  <a:cubicBezTo>
                    <a:pt x="1" y="3860"/>
                    <a:pt x="61" y="2947"/>
                    <a:pt x="457" y="2063"/>
                  </a:cubicBezTo>
                  <a:cubicBezTo>
                    <a:pt x="588" y="1762"/>
                    <a:pt x="763" y="1466"/>
                    <a:pt x="964" y="1170"/>
                  </a:cubicBezTo>
                  <a:cubicBezTo>
                    <a:pt x="1014" y="1095"/>
                    <a:pt x="1070" y="1019"/>
                    <a:pt x="1120" y="944"/>
                  </a:cubicBezTo>
                  <a:cubicBezTo>
                    <a:pt x="1356" y="623"/>
                    <a:pt x="1617" y="312"/>
                    <a:pt x="1868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66" name="Google Shape;2875;p15">
              <a:extLst>
                <a:ext uri="{FF2B5EF4-FFF2-40B4-BE49-F238E27FC236}">
                  <a16:creationId xmlns:a16="http://schemas.microsoft.com/office/drawing/2014/main" id="{08D3C054-B40B-C295-7EC3-771559FAB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3425" y="3336575"/>
              <a:ext cx="25625" cy="83225"/>
            </a:xfrm>
            <a:custGeom>
              <a:avLst/>
              <a:gdLst>
                <a:gd name="T0" fmla="*/ 1024 w 1025"/>
                <a:gd name="T1" fmla="*/ 3328 h 3329"/>
                <a:gd name="T2" fmla="*/ 40 w 1025"/>
                <a:gd name="T3" fmla="*/ 237 h 3329"/>
                <a:gd name="T4" fmla="*/ 56 w 1025"/>
                <a:gd name="T5" fmla="*/ 1 h 3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5" h="3329" fill="none" extrusionOk="0">
                  <a:moveTo>
                    <a:pt x="1024" y="3328"/>
                  </a:moveTo>
                  <a:cubicBezTo>
                    <a:pt x="357" y="2450"/>
                    <a:pt x="0" y="1341"/>
                    <a:pt x="40" y="237"/>
                  </a:cubicBezTo>
                  <a:cubicBezTo>
                    <a:pt x="45" y="161"/>
                    <a:pt x="50" y="81"/>
                    <a:pt x="56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67" name="Google Shape;2876;p15">
              <a:extLst>
                <a:ext uri="{FF2B5EF4-FFF2-40B4-BE49-F238E27FC236}">
                  <a16:creationId xmlns:a16="http://schemas.microsoft.com/office/drawing/2014/main" id="{C326A15D-DD07-77BF-F57A-991FCEA7E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2450" y="2944325"/>
              <a:ext cx="155250" cy="397300"/>
            </a:xfrm>
            <a:custGeom>
              <a:avLst/>
              <a:gdLst>
                <a:gd name="T0" fmla="*/ 0 w 6210"/>
                <a:gd name="T1" fmla="*/ 0 h 15892"/>
                <a:gd name="T2" fmla="*/ 3127 w 6210"/>
                <a:gd name="T3" fmla="*/ 4663 h 15892"/>
                <a:gd name="T4" fmla="*/ 3308 w 6210"/>
                <a:gd name="T5" fmla="*/ 8302 h 15892"/>
                <a:gd name="T6" fmla="*/ 3378 w 6210"/>
                <a:gd name="T7" fmla="*/ 8764 h 15892"/>
                <a:gd name="T8" fmla="*/ 4206 w 6210"/>
                <a:gd name="T9" fmla="*/ 10691 h 15892"/>
                <a:gd name="T10" fmla="*/ 5451 w 6210"/>
                <a:gd name="T11" fmla="*/ 13291 h 15892"/>
                <a:gd name="T12" fmla="*/ 6209 w 6210"/>
                <a:gd name="T13" fmla="*/ 15891 h 15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10" h="15892" fill="none" extrusionOk="0">
                  <a:moveTo>
                    <a:pt x="0" y="0"/>
                  </a:moveTo>
                  <a:cubicBezTo>
                    <a:pt x="477" y="1827"/>
                    <a:pt x="2545" y="2861"/>
                    <a:pt x="3127" y="4663"/>
                  </a:cubicBezTo>
                  <a:cubicBezTo>
                    <a:pt x="3499" y="5823"/>
                    <a:pt x="3188" y="7088"/>
                    <a:pt x="3308" y="8302"/>
                  </a:cubicBezTo>
                  <a:cubicBezTo>
                    <a:pt x="3323" y="8458"/>
                    <a:pt x="3348" y="8608"/>
                    <a:pt x="3378" y="8764"/>
                  </a:cubicBezTo>
                  <a:cubicBezTo>
                    <a:pt x="3524" y="9452"/>
                    <a:pt x="3850" y="10079"/>
                    <a:pt x="4206" y="10691"/>
                  </a:cubicBezTo>
                  <a:cubicBezTo>
                    <a:pt x="4698" y="11530"/>
                    <a:pt x="5240" y="12348"/>
                    <a:pt x="5451" y="13291"/>
                  </a:cubicBezTo>
                  <a:cubicBezTo>
                    <a:pt x="5652" y="14185"/>
                    <a:pt x="5572" y="15229"/>
                    <a:pt x="6209" y="1589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68" name="Google Shape;2877;p15">
              <a:extLst>
                <a:ext uri="{FF2B5EF4-FFF2-40B4-BE49-F238E27FC236}">
                  <a16:creationId xmlns:a16="http://schemas.microsoft.com/office/drawing/2014/main" id="{7F036E45-C1DF-E807-7A68-923662924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275" y="3032150"/>
              <a:ext cx="281600" cy="373475"/>
            </a:xfrm>
            <a:custGeom>
              <a:avLst/>
              <a:gdLst>
                <a:gd name="T0" fmla="*/ 11264 w 11264"/>
                <a:gd name="T1" fmla="*/ 1 h 14939"/>
                <a:gd name="T2" fmla="*/ 7570 w 11264"/>
                <a:gd name="T3" fmla="*/ 2084 h 14939"/>
                <a:gd name="T4" fmla="*/ 7419 w 11264"/>
                <a:gd name="T5" fmla="*/ 2350 h 14939"/>
                <a:gd name="T6" fmla="*/ 6124 w 11264"/>
                <a:gd name="T7" fmla="*/ 4679 h 14939"/>
                <a:gd name="T8" fmla="*/ 4101 w 11264"/>
                <a:gd name="T9" fmla="*/ 6084 h 14939"/>
                <a:gd name="T10" fmla="*/ 3037 w 11264"/>
                <a:gd name="T11" fmla="*/ 7495 h 14939"/>
                <a:gd name="T12" fmla="*/ 2957 w 11264"/>
                <a:gd name="T13" fmla="*/ 7705 h 14939"/>
                <a:gd name="T14" fmla="*/ 2370 w 11264"/>
                <a:gd name="T15" fmla="*/ 10055 h 14939"/>
                <a:gd name="T16" fmla="*/ 753 w 11264"/>
                <a:gd name="T17" fmla="*/ 12328 h 14939"/>
                <a:gd name="T18" fmla="*/ 317 w 11264"/>
                <a:gd name="T19" fmla="*/ 13111 h 14939"/>
                <a:gd name="T20" fmla="*/ 287 w 11264"/>
                <a:gd name="T21" fmla="*/ 14893 h 14939"/>
                <a:gd name="T22" fmla="*/ 312 w 11264"/>
                <a:gd name="T23" fmla="*/ 14938 h 14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264" h="14939" fill="none" extrusionOk="0">
                  <a:moveTo>
                    <a:pt x="11264" y="1"/>
                  </a:moveTo>
                  <a:cubicBezTo>
                    <a:pt x="9788" y="11"/>
                    <a:pt x="8338" y="829"/>
                    <a:pt x="7570" y="2084"/>
                  </a:cubicBezTo>
                  <a:cubicBezTo>
                    <a:pt x="7514" y="2174"/>
                    <a:pt x="7464" y="2260"/>
                    <a:pt x="7419" y="2350"/>
                  </a:cubicBezTo>
                  <a:cubicBezTo>
                    <a:pt x="6997" y="3138"/>
                    <a:pt x="6746" y="4041"/>
                    <a:pt x="6124" y="4679"/>
                  </a:cubicBezTo>
                  <a:cubicBezTo>
                    <a:pt x="5552" y="5271"/>
                    <a:pt x="4744" y="5567"/>
                    <a:pt x="4101" y="6084"/>
                  </a:cubicBezTo>
                  <a:cubicBezTo>
                    <a:pt x="3639" y="6456"/>
                    <a:pt x="3273" y="6948"/>
                    <a:pt x="3037" y="7495"/>
                  </a:cubicBezTo>
                  <a:cubicBezTo>
                    <a:pt x="3007" y="7565"/>
                    <a:pt x="2982" y="7630"/>
                    <a:pt x="2957" y="7705"/>
                  </a:cubicBezTo>
                  <a:cubicBezTo>
                    <a:pt x="2686" y="8468"/>
                    <a:pt x="2676" y="9312"/>
                    <a:pt x="2370" y="10055"/>
                  </a:cubicBezTo>
                  <a:cubicBezTo>
                    <a:pt x="2008" y="10918"/>
                    <a:pt x="1290" y="11570"/>
                    <a:pt x="753" y="12328"/>
                  </a:cubicBezTo>
                  <a:cubicBezTo>
                    <a:pt x="583" y="12569"/>
                    <a:pt x="432" y="12835"/>
                    <a:pt x="317" y="13111"/>
                  </a:cubicBezTo>
                  <a:cubicBezTo>
                    <a:pt x="76" y="13699"/>
                    <a:pt x="0" y="14341"/>
                    <a:pt x="287" y="14893"/>
                  </a:cubicBezTo>
                  <a:cubicBezTo>
                    <a:pt x="292" y="14908"/>
                    <a:pt x="302" y="14923"/>
                    <a:pt x="312" y="149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69" name="Google Shape;2878;p15">
              <a:extLst>
                <a:ext uri="{FF2B5EF4-FFF2-40B4-BE49-F238E27FC236}">
                  <a16:creationId xmlns:a16="http://schemas.microsoft.com/office/drawing/2014/main" id="{BB12DD62-476C-7D01-55D0-541B905D9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100" y="3251500"/>
              <a:ext cx="317000" cy="137175"/>
            </a:xfrm>
            <a:custGeom>
              <a:avLst/>
              <a:gdLst>
                <a:gd name="T0" fmla="*/ 12680 w 12680"/>
                <a:gd name="T1" fmla="*/ 1120 h 5487"/>
                <a:gd name="T2" fmla="*/ 9994 w 12680"/>
                <a:gd name="T3" fmla="*/ 282 h 5487"/>
                <a:gd name="T4" fmla="*/ 9000 w 12680"/>
                <a:gd name="T5" fmla="*/ 497 h 5487"/>
                <a:gd name="T6" fmla="*/ 8770 w 12680"/>
                <a:gd name="T7" fmla="*/ 503 h 5487"/>
                <a:gd name="T8" fmla="*/ 7264 w 12680"/>
                <a:gd name="T9" fmla="*/ 151 h 5487"/>
                <a:gd name="T10" fmla="*/ 5597 w 12680"/>
                <a:gd name="T11" fmla="*/ 442 h 5487"/>
                <a:gd name="T12" fmla="*/ 5126 w 12680"/>
                <a:gd name="T13" fmla="*/ 1265 h 5487"/>
                <a:gd name="T14" fmla="*/ 3826 w 12680"/>
                <a:gd name="T15" fmla="*/ 2144 h 5487"/>
                <a:gd name="T16" fmla="*/ 2611 w 12680"/>
                <a:gd name="T17" fmla="*/ 2505 h 5487"/>
                <a:gd name="T18" fmla="*/ 1 w 12680"/>
                <a:gd name="T19" fmla="*/ 5477 h 5487"/>
                <a:gd name="T20" fmla="*/ 1 w 12680"/>
                <a:gd name="T21" fmla="*/ 5487 h 5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80" h="5487" fill="none" extrusionOk="0">
                  <a:moveTo>
                    <a:pt x="12680" y="1120"/>
                  </a:moveTo>
                  <a:cubicBezTo>
                    <a:pt x="11851" y="638"/>
                    <a:pt x="10943" y="131"/>
                    <a:pt x="9994" y="282"/>
                  </a:cubicBezTo>
                  <a:cubicBezTo>
                    <a:pt x="9658" y="332"/>
                    <a:pt x="9337" y="467"/>
                    <a:pt x="9000" y="497"/>
                  </a:cubicBezTo>
                  <a:cubicBezTo>
                    <a:pt x="8920" y="508"/>
                    <a:pt x="8845" y="508"/>
                    <a:pt x="8770" y="503"/>
                  </a:cubicBezTo>
                  <a:cubicBezTo>
                    <a:pt x="8258" y="487"/>
                    <a:pt x="7766" y="282"/>
                    <a:pt x="7264" y="151"/>
                  </a:cubicBezTo>
                  <a:cubicBezTo>
                    <a:pt x="6687" y="6"/>
                    <a:pt x="5994" y="1"/>
                    <a:pt x="5597" y="442"/>
                  </a:cubicBezTo>
                  <a:cubicBezTo>
                    <a:pt x="5382" y="673"/>
                    <a:pt x="5296" y="994"/>
                    <a:pt x="5126" y="1265"/>
                  </a:cubicBezTo>
                  <a:cubicBezTo>
                    <a:pt x="4834" y="1722"/>
                    <a:pt x="4353" y="1968"/>
                    <a:pt x="3826" y="2144"/>
                  </a:cubicBezTo>
                  <a:cubicBezTo>
                    <a:pt x="3429" y="2279"/>
                    <a:pt x="3002" y="2380"/>
                    <a:pt x="2611" y="2505"/>
                  </a:cubicBezTo>
                  <a:cubicBezTo>
                    <a:pt x="1271" y="2942"/>
                    <a:pt x="6" y="4066"/>
                    <a:pt x="1" y="5477"/>
                  </a:cubicBezTo>
                  <a:lnTo>
                    <a:pt x="1" y="5487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70" name="Google Shape;2879;p15">
              <a:extLst>
                <a:ext uri="{FF2B5EF4-FFF2-40B4-BE49-F238E27FC236}">
                  <a16:creationId xmlns:a16="http://schemas.microsoft.com/office/drawing/2014/main" id="{9A159DBF-C046-AFF3-F27B-9571DD821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8625" y="3239075"/>
              <a:ext cx="306700" cy="98900"/>
            </a:xfrm>
            <a:custGeom>
              <a:avLst/>
              <a:gdLst>
                <a:gd name="T0" fmla="*/ 0 w 12268"/>
                <a:gd name="T1" fmla="*/ 794 h 3956"/>
                <a:gd name="T2" fmla="*/ 131 w 12268"/>
                <a:gd name="T3" fmla="*/ 718 h 3956"/>
                <a:gd name="T4" fmla="*/ 3915 w 12268"/>
                <a:gd name="T5" fmla="*/ 51 h 3956"/>
                <a:gd name="T6" fmla="*/ 5306 w 12268"/>
                <a:gd name="T7" fmla="*/ 237 h 3956"/>
                <a:gd name="T8" fmla="*/ 6872 w 12268"/>
                <a:gd name="T9" fmla="*/ 583 h 3956"/>
                <a:gd name="T10" fmla="*/ 8629 w 12268"/>
                <a:gd name="T11" fmla="*/ 488 h 3956"/>
                <a:gd name="T12" fmla="*/ 9582 w 12268"/>
                <a:gd name="T13" fmla="*/ 1833 h 3956"/>
                <a:gd name="T14" fmla="*/ 9984 w 12268"/>
                <a:gd name="T15" fmla="*/ 2355 h 3956"/>
                <a:gd name="T16" fmla="*/ 10697 w 12268"/>
                <a:gd name="T17" fmla="*/ 2882 h 3956"/>
                <a:gd name="T18" fmla="*/ 12072 w 12268"/>
                <a:gd name="T19" fmla="*/ 3625 h 3956"/>
                <a:gd name="T20" fmla="*/ 12248 w 12268"/>
                <a:gd name="T21" fmla="*/ 3901 h 3956"/>
                <a:gd name="T22" fmla="*/ 12268 w 12268"/>
                <a:gd name="T23" fmla="*/ 3956 h 3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268" h="3956" fill="none" extrusionOk="0">
                  <a:moveTo>
                    <a:pt x="0" y="794"/>
                  </a:moveTo>
                  <a:cubicBezTo>
                    <a:pt x="41" y="769"/>
                    <a:pt x="86" y="744"/>
                    <a:pt x="131" y="718"/>
                  </a:cubicBezTo>
                  <a:cubicBezTo>
                    <a:pt x="1265" y="96"/>
                    <a:pt x="2620" y="1"/>
                    <a:pt x="3915" y="51"/>
                  </a:cubicBezTo>
                  <a:cubicBezTo>
                    <a:pt x="4402" y="71"/>
                    <a:pt x="4859" y="76"/>
                    <a:pt x="5306" y="237"/>
                  </a:cubicBezTo>
                  <a:cubicBezTo>
                    <a:pt x="5848" y="437"/>
                    <a:pt x="6264" y="653"/>
                    <a:pt x="6872" y="583"/>
                  </a:cubicBezTo>
                  <a:cubicBezTo>
                    <a:pt x="7464" y="508"/>
                    <a:pt x="8092" y="227"/>
                    <a:pt x="8629" y="488"/>
                  </a:cubicBezTo>
                  <a:cubicBezTo>
                    <a:pt x="9125" y="739"/>
                    <a:pt x="9301" y="1351"/>
                    <a:pt x="9582" y="1833"/>
                  </a:cubicBezTo>
                  <a:cubicBezTo>
                    <a:pt x="9693" y="2023"/>
                    <a:pt x="9828" y="2199"/>
                    <a:pt x="9984" y="2355"/>
                  </a:cubicBezTo>
                  <a:cubicBezTo>
                    <a:pt x="10190" y="2571"/>
                    <a:pt x="10431" y="2746"/>
                    <a:pt x="10697" y="2882"/>
                  </a:cubicBezTo>
                  <a:cubicBezTo>
                    <a:pt x="11158" y="3118"/>
                    <a:pt x="11746" y="3263"/>
                    <a:pt x="12072" y="3625"/>
                  </a:cubicBezTo>
                  <a:cubicBezTo>
                    <a:pt x="12142" y="3705"/>
                    <a:pt x="12202" y="3800"/>
                    <a:pt x="12248" y="3901"/>
                  </a:cubicBezTo>
                  <a:cubicBezTo>
                    <a:pt x="12258" y="3921"/>
                    <a:pt x="12263" y="3936"/>
                    <a:pt x="12268" y="395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71" name="Google Shape;2880;p15">
              <a:extLst>
                <a:ext uri="{FF2B5EF4-FFF2-40B4-BE49-F238E27FC236}">
                  <a16:creationId xmlns:a16="http://schemas.microsoft.com/office/drawing/2014/main" id="{0104FAE0-9A04-2686-BEF8-96A4F56C1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125" y="3079600"/>
              <a:ext cx="73925" cy="72800"/>
            </a:xfrm>
            <a:custGeom>
              <a:avLst/>
              <a:gdLst>
                <a:gd name="T0" fmla="*/ 0 w 2957"/>
                <a:gd name="T1" fmla="*/ 1988 h 2912"/>
                <a:gd name="T2" fmla="*/ 41 w 2957"/>
                <a:gd name="T3" fmla="*/ 2013 h 2912"/>
                <a:gd name="T4" fmla="*/ 1441 w 2957"/>
                <a:gd name="T5" fmla="*/ 2891 h 2912"/>
                <a:gd name="T6" fmla="*/ 1481 w 2957"/>
                <a:gd name="T7" fmla="*/ 2911 h 2912"/>
                <a:gd name="T8" fmla="*/ 2952 w 2957"/>
                <a:gd name="T9" fmla="*/ 10 h 2912"/>
                <a:gd name="T10" fmla="*/ 2957 w 2957"/>
                <a:gd name="T11" fmla="*/ 0 h 2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57" h="2912" fill="none" extrusionOk="0">
                  <a:moveTo>
                    <a:pt x="0" y="1988"/>
                  </a:moveTo>
                  <a:cubicBezTo>
                    <a:pt x="16" y="1998"/>
                    <a:pt x="26" y="2008"/>
                    <a:pt x="41" y="2013"/>
                  </a:cubicBezTo>
                  <a:cubicBezTo>
                    <a:pt x="492" y="2329"/>
                    <a:pt x="959" y="2625"/>
                    <a:pt x="1441" y="2891"/>
                  </a:cubicBezTo>
                  <a:cubicBezTo>
                    <a:pt x="1456" y="2896"/>
                    <a:pt x="1466" y="2901"/>
                    <a:pt x="1481" y="2911"/>
                  </a:cubicBezTo>
                  <a:cubicBezTo>
                    <a:pt x="2023" y="1983"/>
                    <a:pt x="2480" y="984"/>
                    <a:pt x="2952" y="10"/>
                  </a:cubicBezTo>
                  <a:cubicBezTo>
                    <a:pt x="2952" y="10"/>
                    <a:pt x="2952" y="5"/>
                    <a:pt x="2957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72" name="Google Shape;2881;p15">
              <a:extLst>
                <a:ext uri="{FF2B5EF4-FFF2-40B4-BE49-F238E27FC236}">
                  <a16:creationId xmlns:a16="http://schemas.microsoft.com/office/drawing/2014/main" id="{39E78DE0-93C7-89BA-49A0-5A7D539D7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975" y="3160400"/>
              <a:ext cx="86875" cy="51850"/>
            </a:xfrm>
            <a:custGeom>
              <a:avLst/>
              <a:gdLst>
                <a:gd name="T0" fmla="*/ 1 w 3475"/>
                <a:gd name="T1" fmla="*/ 779 h 2074"/>
                <a:gd name="T2" fmla="*/ 11 w 3475"/>
                <a:gd name="T3" fmla="*/ 784 h 2074"/>
                <a:gd name="T4" fmla="*/ 2545 w 3475"/>
                <a:gd name="T5" fmla="*/ 2048 h 2074"/>
                <a:gd name="T6" fmla="*/ 2611 w 3475"/>
                <a:gd name="T7" fmla="*/ 2074 h 2074"/>
                <a:gd name="T8" fmla="*/ 3469 w 3475"/>
                <a:gd name="T9" fmla="*/ 6 h 2074"/>
                <a:gd name="T10" fmla="*/ 3474 w 3475"/>
                <a:gd name="T11" fmla="*/ 1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75" h="2074" fill="none" extrusionOk="0">
                  <a:moveTo>
                    <a:pt x="1" y="779"/>
                  </a:moveTo>
                  <a:cubicBezTo>
                    <a:pt x="6" y="784"/>
                    <a:pt x="6" y="784"/>
                    <a:pt x="11" y="784"/>
                  </a:cubicBezTo>
                  <a:cubicBezTo>
                    <a:pt x="814" y="1286"/>
                    <a:pt x="1662" y="1712"/>
                    <a:pt x="2545" y="2048"/>
                  </a:cubicBezTo>
                  <a:cubicBezTo>
                    <a:pt x="2571" y="2058"/>
                    <a:pt x="2591" y="2069"/>
                    <a:pt x="2611" y="2074"/>
                  </a:cubicBezTo>
                  <a:cubicBezTo>
                    <a:pt x="2877" y="1391"/>
                    <a:pt x="3153" y="668"/>
                    <a:pt x="3469" y="6"/>
                  </a:cubicBezTo>
                  <a:cubicBezTo>
                    <a:pt x="3474" y="6"/>
                    <a:pt x="3474" y="1"/>
                    <a:pt x="3474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73" name="Google Shape;2882;p15">
              <a:extLst>
                <a:ext uri="{FF2B5EF4-FFF2-40B4-BE49-F238E27FC236}">
                  <a16:creationId xmlns:a16="http://schemas.microsoft.com/office/drawing/2014/main" id="{ECB734BB-1978-D01C-0A52-6B3DC4D93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900" y="3233300"/>
              <a:ext cx="25" cy="21875"/>
            </a:xfrm>
            <a:custGeom>
              <a:avLst/>
              <a:gdLst>
                <a:gd name="T0" fmla="*/ 0 w 1"/>
                <a:gd name="T1" fmla="*/ 1 h 875"/>
                <a:gd name="T2" fmla="*/ 0 w 1"/>
                <a:gd name="T3" fmla="*/ 874 h 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875" fill="none" extrusionOk="0">
                  <a:moveTo>
                    <a:pt x="0" y="1"/>
                  </a:moveTo>
                  <a:lnTo>
                    <a:pt x="0" y="874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74" name="Google Shape;2883;p15">
              <a:extLst>
                <a:ext uri="{FF2B5EF4-FFF2-40B4-BE49-F238E27FC236}">
                  <a16:creationId xmlns:a16="http://schemas.microsoft.com/office/drawing/2014/main" id="{FD74018B-C65F-B97A-1BC4-F7233F4F9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825" y="3241350"/>
              <a:ext cx="1400" cy="19600"/>
            </a:xfrm>
            <a:custGeom>
              <a:avLst/>
              <a:gdLst>
                <a:gd name="T0" fmla="*/ 1 w 56"/>
                <a:gd name="T1" fmla="*/ 0 h 784"/>
                <a:gd name="T2" fmla="*/ 56 w 56"/>
                <a:gd name="T3" fmla="*/ 783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6" h="784" fill="none" extrusionOk="0">
                  <a:moveTo>
                    <a:pt x="1" y="0"/>
                  </a:moveTo>
                  <a:cubicBezTo>
                    <a:pt x="21" y="261"/>
                    <a:pt x="36" y="522"/>
                    <a:pt x="56" y="78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75" name="Google Shape;2884;p15">
              <a:extLst>
                <a:ext uri="{FF2B5EF4-FFF2-40B4-BE49-F238E27FC236}">
                  <a16:creationId xmlns:a16="http://schemas.microsoft.com/office/drawing/2014/main" id="{2126D2D6-7E1C-B85C-7BC3-49452CAD7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750" y="3154750"/>
              <a:ext cx="100300" cy="64775"/>
            </a:xfrm>
            <a:custGeom>
              <a:avLst/>
              <a:gdLst>
                <a:gd name="T0" fmla="*/ 1 w 4012"/>
                <a:gd name="T1" fmla="*/ 1 h 2591"/>
                <a:gd name="T2" fmla="*/ 26 w 4012"/>
                <a:gd name="T3" fmla="*/ 116 h 2591"/>
                <a:gd name="T4" fmla="*/ 578 w 4012"/>
                <a:gd name="T5" fmla="*/ 2591 h 2591"/>
                <a:gd name="T6" fmla="*/ 4011 w 4012"/>
                <a:gd name="T7" fmla="*/ 1622 h 2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12" h="2591" fill="none" extrusionOk="0">
                  <a:moveTo>
                    <a:pt x="1" y="1"/>
                  </a:moveTo>
                  <a:cubicBezTo>
                    <a:pt x="11" y="36"/>
                    <a:pt x="16" y="76"/>
                    <a:pt x="26" y="116"/>
                  </a:cubicBezTo>
                  <a:cubicBezTo>
                    <a:pt x="187" y="949"/>
                    <a:pt x="372" y="1773"/>
                    <a:pt x="578" y="2591"/>
                  </a:cubicBezTo>
                  <a:cubicBezTo>
                    <a:pt x="1702" y="2209"/>
                    <a:pt x="2857" y="1868"/>
                    <a:pt x="4011" y="162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76" name="Google Shape;2885;p15">
              <a:extLst>
                <a:ext uri="{FF2B5EF4-FFF2-40B4-BE49-F238E27FC236}">
                  <a16:creationId xmlns:a16="http://schemas.microsoft.com/office/drawing/2014/main" id="{C448412D-3FF6-E6E2-B4BE-6B88BA81C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200" y="3060025"/>
              <a:ext cx="67175" cy="31375"/>
            </a:xfrm>
            <a:custGeom>
              <a:avLst/>
              <a:gdLst>
                <a:gd name="T0" fmla="*/ 1 w 2687"/>
                <a:gd name="T1" fmla="*/ 0 h 1255"/>
                <a:gd name="T2" fmla="*/ 6 w 2687"/>
                <a:gd name="T3" fmla="*/ 30 h 1255"/>
                <a:gd name="T4" fmla="*/ 217 w 2687"/>
                <a:gd name="T5" fmla="*/ 1255 h 1255"/>
                <a:gd name="T6" fmla="*/ 262 w 2687"/>
                <a:gd name="T7" fmla="*/ 1235 h 1255"/>
                <a:gd name="T8" fmla="*/ 2616 w 2687"/>
                <a:gd name="T9" fmla="*/ 316 h 1255"/>
                <a:gd name="T10" fmla="*/ 2686 w 2687"/>
                <a:gd name="T11" fmla="*/ 286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87" h="1255" fill="none" extrusionOk="0">
                  <a:moveTo>
                    <a:pt x="1" y="0"/>
                  </a:moveTo>
                  <a:cubicBezTo>
                    <a:pt x="1" y="10"/>
                    <a:pt x="1" y="20"/>
                    <a:pt x="6" y="30"/>
                  </a:cubicBezTo>
                  <a:cubicBezTo>
                    <a:pt x="51" y="442"/>
                    <a:pt x="121" y="853"/>
                    <a:pt x="217" y="1255"/>
                  </a:cubicBezTo>
                  <a:cubicBezTo>
                    <a:pt x="232" y="1250"/>
                    <a:pt x="247" y="1240"/>
                    <a:pt x="262" y="1235"/>
                  </a:cubicBezTo>
                  <a:cubicBezTo>
                    <a:pt x="1030" y="934"/>
                    <a:pt x="1853" y="623"/>
                    <a:pt x="2616" y="316"/>
                  </a:cubicBezTo>
                  <a:cubicBezTo>
                    <a:pt x="2641" y="301"/>
                    <a:pt x="2666" y="296"/>
                    <a:pt x="2686" y="28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77" name="Google Shape;2886;p15">
              <a:extLst>
                <a:ext uri="{FF2B5EF4-FFF2-40B4-BE49-F238E27FC236}">
                  <a16:creationId xmlns:a16="http://schemas.microsoft.com/office/drawing/2014/main" id="{D983FA4A-DE35-E188-3F98-A2EEFF6E8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425" y="3138575"/>
              <a:ext cx="2675" cy="23100"/>
            </a:xfrm>
            <a:custGeom>
              <a:avLst/>
              <a:gdLst>
                <a:gd name="T0" fmla="*/ 16 w 107"/>
                <a:gd name="T1" fmla="*/ 0 h 924"/>
                <a:gd name="T2" fmla="*/ 106 w 107"/>
                <a:gd name="T3" fmla="*/ 924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7" h="924" fill="none" extrusionOk="0">
                  <a:moveTo>
                    <a:pt x="16" y="0"/>
                  </a:moveTo>
                  <a:cubicBezTo>
                    <a:pt x="1" y="311"/>
                    <a:pt x="31" y="623"/>
                    <a:pt x="106" y="92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78" name="Google Shape;2887;p15">
              <a:extLst>
                <a:ext uri="{FF2B5EF4-FFF2-40B4-BE49-F238E27FC236}">
                  <a16:creationId xmlns:a16="http://schemas.microsoft.com/office/drawing/2014/main" id="{FEFB0063-7860-795F-4BB7-C03DE2506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5600" y="3140825"/>
              <a:ext cx="1550" cy="17350"/>
            </a:xfrm>
            <a:custGeom>
              <a:avLst/>
              <a:gdLst>
                <a:gd name="T0" fmla="*/ 1 w 62"/>
                <a:gd name="T1" fmla="*/ 1 h 694"/>
                <a:gd name="T2" fmla="*/ 36 w 62"/>
                <a:gd name="T3" fmla="*/ 693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" h="694" fill="none" extrusionOk="0">
                  <a:moveTo>
                    <a:pt x="1" y="1"/>
                  </a:moveTo>
                  <a:cubicBezTo>
                    <a:pt x="51" y="226"/>
                    <a:pt x="61" y="462"/>
                    <a:pt x="36" y="69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79" name="Google Shape;2888;p15">
              <a:extLst>
                <a:ext uri="{FF2B5EF4-FFF2-40B4-BE49-F238E27FC236}">
                  <a16:creationId xmlns:a16="http://schemas.microsoft.com/office/drawing/2014/main" id="{377AA88E-C83A-24F5-56C3-3FD529EF1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600" y="3313000"/>
              <a:ext cx="77950" cy="47325"/>
            </a:xfrm>
            <a:custGeom>
              <a:avLst/>
              <a:gdLst>
                <a:gd name="T0" fmla="*/ 1 w 3118"/>
                <a:gd name="T1" fmla="*/ 0 h 1893"/>
                <a:gd name="T2" fmla="*/ 6 w 3118"/>
                <a:gd name="T3" fmla="*/ 30 h 1893"/>
                <a:gd name="T4" fmla="*/ 704 w 3118"/>
                <a:gd name="T5" fmla="*/ 1892 h 1893"/>
                <a:gd name="T6" fmla="*/ 744 w 3118"/>
                <a:gd name="T7" fmla="*/ 1877 h 1893"/>
                <a:gd name="T8" fmla="*/ 3118 w 3118"/>
                <a:gd name="T9" fmla="*/ 1034 h 1893"/>
                <a:gd name="T10" fmla="*/ 3118 w 3118"/>
                <a:gd name="T11" fmla="*/ 1034 h 1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18" h="1893" fill="none" extrusionOk="0">
                  <a:moveTo>
                    <a:pt x="1" y="0"/>
                  </a:moveTo>
                  <a:lnTo>
                    <a:pt x="6" y="30"/>
                  </a:lnTo>
                  <a:cubicBezTo>
                    <a:pt x="141" y="683"/>
                    <a:pt x="377" y="1315"/>
                    <a:pt x="704" y="1892"/>
                  </a:cubicBezTo>
                  <a:cubicBezTo>
                    <a:pt x="719" y="1887"/>
                    <a:pt x="729" y="1882"/>
                    <a:pt x="744" y="1877"/>
                  </a:cubicBezTo>
                  <a:cubicBezTo>
                    <a:pt x="1512" y="1536"/>
                    <a:pt x="2305" y="1250"/>
                    <a:pt x="3118" y="103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80" name="Google Shape;2889;p15">
              <a:extLst>
                <a:ext uri="{FF2B5EF4-FFF2-40B4-BE49-F238E27FC236}">
                  <a16:creationId xmlns:a16="http://schemas.microsoft.com/office/drawing/2014/main" id="{9696757A-9B8A-3FB3-DEA3-350088F1D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600" y="3237825"/>
              <a:ext cx="29125" cy="69300"/>
            </a:xfrm>
            <a:custGeom>
              <a:avLst/>
              <a:gdLst>
                <a:gd name="T0" fmla="*/ 427 w 1165"/>
                <a:gd name="T1" fmla="*/ 0 h 2772"/>
                <a:gd name="T2" fmla="*/ 422 w 1165"/>
                <a:gd name="T3" fmla="*/ 71 h 2772"/>
                <a:gd name="T4" fmla="*/ 6 w 1165"/>
                <a:gd name="T5" fmla="*/ 2691 h 2772"/>
                <a:gd name="T6" fmla="*/ 1 w 1165"/>
                <a:gd name="T7" fmla="*/ 2726 h 2772"/>
                <a:gd name="T8" fmla="*/ 1085 w 1165"/>
                <a:gd name="T9" fmla="*/ 2766 h 2772"/>
                <a:gd name="T10" fmla="*/ 1165 w 1165"/>
                <a:gd name="T11" fmla="*/ 2771 h 2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5" h="2772" fill="none" extrusionOk="0">
                  <a:moveTo>
                    <a:pt x="427" y="0"/>
                  </a:moveTo>
                  <a:cubicBezTo>
                    <a:pt x="427" y="26"/>
                    <a:pt x="422" y="46"/>
                    <a:pt x="422" y="71"/>
                  </a:cubicBezTo>
                  <a:cubicBezTo>
                    <a:pt x="312" y="949"/>
                    <a:pt x="171" y="1828"/>
                    <a:pt x="6" y="2691"/>
                  </a:cubicBezTo>
                  <a:lnTo>
                    <a:pt x="1" y="2726"/>
                  </a:lnTo>
                  <a:cubicBezTo>
                    <a:pt x="357" y="2751"/>
                    <a:pt x="728" y="2741"/>
                    <a:pt x="1085" y="2766"/>
                  </a:cubicBezTo>
                  <a:cubicBezTo>
                    <a:pt x="1115" y="2766"/>
                    <a:pt x="1140" y="2766"/>
                    <a:pt x="1165" y="277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81" name="Google Shape;2890;p15">
              <a:extLst>
                <a:ext uri="{FF2B5EF4-FFF2-40B4-BE49-F238E27FC236}">
                  <a16:creationId xmlns:a16="http://schemas.microsoft.com/office/drawing/2014/main" id="{BA31C3FD-A145-64B5-A246-597660CFF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0200" y="3236950"/>
              <a:ext cx="40675" cy="47825"/>
            </a:xfrm>
            <a:custGeom>
              <a:avLst/>
              <a:gdLst>
                <a:gd name="T0" fmla="*/ 934 w 1627"/>
                <a:gd name="T1" fmla="*/ 0 h 1913"/>
                <a:gd name="T2" fmla="*/ 879 w 1627"/>
                <a:gd name="T3" fmla="*/ 66 h 1913"/>
                <a:gd name="T4" fmla="*/ 46 w 1627"/>
                <a:gd name="T5" fmla="*/ 1085 h 1913"/>
                <a:gd name="T6" fmla="*/ 0 w 1627"/>
                <a:gd name="T7" fmla="*/ 1145 h 1913"/>
                <a:gd name="T8" fmla="*/ 1586 w 1627"/>
                <a:gd name="T9" fmla="*/ 1893 h 1913"/>
                <a:gd name="T10" fmla="*/ 1627 w 1627"/>
                <a:gd name="T11" fmla="*/ 1913 h 1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7" h="1913" fill="none" extrusionOk="0">
                  <a:moveTo>
                    <a:pt x="934" y="0"/>
                  </a:moveTo>
                  <a:cubicBezTo>
                    <a:pt x="914" y="20"/>
                    <a:pt x="899" y="46"/>
                    <a:pt x="879" y="66"/>
                  </a:cubicBezTo>
                  <a:cubicBezTo>
                    <a:pt x="603" y="407"/>
                    <a:pt x="322" y="748"/>
                    <a:pt x="46" y="1085"/>
                  </a:cubicBezTo>
                  <a:cubicBezTo>
                    <a:pt x="31" y="1105"/>
                    <a:pt x="15" y="1125"/>
                    <a:pt x="0" y="1145"/>
                  </a:cubicBezTo>
                  <a:cubicBezTo>
                    <a:pt x="527" y="1391"/>
                    <a:pt x="1054" y="1647"/>
                    <a:pt x="1586" y="1893"/>
                  </a:cubicBezTo>
                  <a:cubicBezTo>
                    <a:pt x="1602" y="1898"/>
                    <a:pt x="1612" y="1903"/>
                    <a:pt x="1627" y="191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82" name="Google Shape;2891;p15">
              <a:extLst>
                <a:ext uri="{FF2B5EF4-FFF2-40B4-BE49-F238E27FC236}">
                  <a16:creationId xmlns:a16="http://schemas.microsoft.com/office/drawing/2014/main" id="{0510A22D-D701-75F8-F5C6-1874E8EF7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8250" y="3267950"/>
              <a:ext cx="16075" cy="13950"/>
            </a:xfrm>
            <a:custGeom>
              <a:avLst/>
              <a:gdLst>
                <a:gd name="T0" fmla="*/ 0 w 643"/>
                <a:gd name="T1" fmla="*/ 0 h 558"/>
                <a:gd name="T2" fmla="*/ 643 w 643"/>
                <a:gd name="T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43" h="558" fill="none" extrusionOk="0">
                  <a:moveTo>
                    <a:pt x="0" y="0"/>
                  </a:moveTo>
                  <a:cubicBezTo>
                    <a:pt x="216" y="186"/>
                    <a:pt x="427" y="372"/>
                    <a:pt x="643" y="55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83" name="Google Shape;2892;p15">
              <a:extLst>
                <a:ext uri="{FF2B5EF4-FFF2-40B4-BE49-F238E27FC236}">
                  <a16:creationId xmlns:a16="http://schemas.microsoft.com/office/drawing/2014/main" id="{825CBDAF-BAC6-E5DD-D1BE-6319B0711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1200" y="3273725"/>
              <a:ext cx="8325" cy="6800"/>
            </a:xfrm>
            <a:custGeom>
              <a:avLst/>
              <a:gdLst>
                <a:gd name="T0" fmla="*/ 1 w 333"/>
                <a:gd name="T1" fmla="*/ 0 h 272"/>
                <a:gd name="T2" fmla="*/ 332 w 333"/>
                <a:gd name="T3" fmla="*/ 271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33" h="272" fill="none" extrusionOk="0">
                  <a:moveTo>
                    <a:pt x="1" y="0"/>
                  </a:moveTo>
                  <a:cubicBezTo>
                    <a:pt x="126" y="70"/>
                    <a:pt x="242" y="166"/>
                    <a:pt x="332" y="27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84" name="Google Shape;2893;p15">
              <a:extLst>
                <a:ext uri="{FF2B5EF4-FFF2-40B4-BE49-F238E27FC236}">
                  <a16:creationId xmlns:a16="http://schemas.microsoft.com/office/drawing/2014/main" id="{E70C314A-D301-954E-894F-017D761F1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425" y="3233550"/>
              <a:ext cx="42575" cy="73700"/>
            </a:xfrm>
            <a:custGeom>
              <a:avLst/>
              <a:gdLst>
                <a:gd name="T0" fmla="*/ 1 w 1703"/>
                <a:gd name="T1" fmla="*/ 2947 h 2948"/>
                <a:gd name="T2" fmla="*/ 1632 w 1703"/>
                <a:gd name="T3" fmla="*/ 2576 h 2948"/>
                <a:gd name="T4" fmla="*/ 1662 w 1703"/>
                <a:gd name="T5" fmla="*/ 2571 h 2948"/>
                <a:gd name="T6" fmla="*/ 1531 w 1703"/>
                <a:gd name="T7" fmla="*/ 56 h 2948"/>
                <a:gd name="T8" fmla="*/ 1526 w 1703"/>
                <a:gd name="T9" fmla="*/ 1 h 2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3" h="2948" fill="none" extrusionOk="0">
                  <a:moveTo>
                    <a:pt x="1" y="2947"/>
                  </a:moveTo>
                  <a:cubicBezTo>
                    <a:pt x="538" y="2782"/>
                    <a:pt x="1080" y="2661"/>
                    <a:pt x="1632" y="2576"/>
                  </a:cubicBezTo>
                  <a:cubicBezTo>
                    <a:pt x="1642" y="2576"/>
                    <a:pt x="1652" y="2571"/>
                    <a:pt x="1662" y="2571"/>
                  </a:cubicBezTo>
                  <a:cubicBezTo>
                    <a:pt x="1702" y="1743"/>
                    <a:pt x="1627" y="879"/>
                    <a:pt x="1531" y="56"/>
                  </a:cubicBezTo>
                  <a:cubicBezTo>
                    <a:pt x="1531" y="41"/>
                    <a:pt x="1526" y="16"/>
                    <a:pt x="1526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85" name="Google Shape;2894;p15">
              <a:extLst>
                <a:ext uri="{FF2B5EF4-FFF2-40B4-BE49-F238E27FC236}">
                  <a16:creationId xmlns:a16="http://schemas.microsoft.com/office/drawing/2014/main" id="{53F340F6-6788-A33D-F201-CD7D1D6DA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25" y="3296925"/>
              <a:ext cx="59375" cy="57875"/>
            </a:xfrm>
            <a:custGeom>
              <a:avLst/>
              <a:gdLst>
                <a:gd name="T0" fmla="*/ 0 w 2375"/>
                <a:gd name="T1" fmla="*/ 2314 h 2315"/>
                <a:gd name="T2" fmla="*/ 45 w 2375"/>
                <a:gd name="T3" fmla="*/ 2294 h 2315"/>
                <a:gd name="T4" fmla="*/ 2264 w 2375"/>
                <a:gd name="T5" fmla="*/ 1311 h 2315"/>
                <a:gd name="T6" fmla="*/ 2354 w 2375"/>
                <a:gd name="T7" fmla="*/ 1270 h 2315"/>
                <a:gd name="T8" fmla="*/ 2254 w 2375"/>
                <a:gd name="T9" fmla="*/ 61 h 2315"/>
                <a:gd name="T10" fmla="*/ 2244 w 2375"/>
                <a:gd name="T11" fmla="*/ 1 h 2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5" h="2315" fill="none" extrusionOk="0">
                  <a:moveTo>
                    <a:pt x="0" y="2314"/>
                  </a:moveTo>
                  <a:cubicBezTo>
                    <a:pt x="15" y="2304"/>
                    <a:pt x="30" y="2299"/>
                    <a:pt x="45" y="2294"/>
                  </a:cubicBezTo>
                  <a:cubicBezTo>
                    <a:pt x="783" y="1968"/>
                    <a:pt x="1526" y="1642"/>
                    <a:pt x="2264" y="1311"/>
                  </a:cubicBezTo>
                  <a:cubicBezTo>
                    <a:pt x="2294" y="1301"/>
                    <a:pt x="2324" y="1286"/>
                    <a:pt x="2354" y="1270"/>
                  </a:cubicBezTo>
                  <a:cubicBezTo>
                    <a:pt x="2374" y="879"/>
                    <a:pt x="2319" y="452"/>
                    <a:pt x="2254" y="61"/>
                  </a:cubicBezTo>
                  <a:cubicBezTo>
                    <a:pt x="2249" y="41"/>
                    <a:pt x="2249" y="21"/>
                    <a:pt x="2244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86" name="Google Shape;2895;p15">
              <a:extLst>
                <a:ext uri="{FF2B5EF4-FFF2-40B4-BE49-F238E27FC236}">
                  <a16:creationId xmlns:a16="http://schemas.microsoft.com/office/drawing/2014/main" id="{A5CEBAC9-350F-BC40-524A-31F1D4E5A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900" y="3327550"/>
              <a:ext cx="18600" cy="2525"/>
            </a:xfrm>
            <a:custGeom>
              <a:avLst/>
              <a:gdLst>
                <a:gd name="T0" fmla="*/ 1 w 744"/>
                <a:gd name="T1" fmla="*/ 0 h 101"/>
                <a:gd name="T2" fmla="*/ 744 w 744"/>
                <a:gd name="T3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44" h="101" fill="none" extrusionOk="0">
                  <a:moveTo>
                    <a:pt x="1" y="0"/>
                  </a:moveTo>
                  <a:cubicBezTo>
                    <a:pt x="252" y="35"/>
                    <a:pt x="498" y="71"/>
                    <a:pt x="744" y="10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987" name="Google Shape;2896;p15">
            <a:extLst>
              <a:ext uri="{FF2B5EF4-FFF2-40B4-BE49-F238E27FC236}">
                <a16:creationId xmlns:a16="http://schemas.microsoft.com/office/drawing/2014/main" id="{210D1D78-08AC-2D26-29A3-07E22BA6D30B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2190750"/>
            <a:ext cx="2117725" cy="730250"/>
            <a:chOff x="1066499" y="-515375"/>
            <a:chExt cx="1058814" cy="365111"/>
          </a:xfrm>
        </p:grpSpPr>
        <p:sp>
          <p:nvSpPr>
            <p:cNvPr id="2988" name="Google Shape;2897;p15">
              <a:extLst>
                <a:ext uri="{FF2B5EF4-FFF2-40B4-BE49-F238E27FC236}">
                  <a16:creationId xmlns:a16="http://schemas.microsoft.com/office/drawing/2014/main" id="{B34A95AC-0F5A-C562-ECDD-195FFF002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499" y="-419236"/>
              <a:ext cx="847440" cy="268972"/>
            </a:xfrm>
            <a:custGeom>
              <a:avLst/>
              <a:gdLst>
                <a:gd name="T0" fmla="*/ 3800 w 19260"/>
                <a:gd name="T1" fmla="*/ 0 h 6113"/>
                <a:gd name="T2" fmla="*/ 1 w 19260"/>
                <a:gd name="T3" fmla="*/ 1735 h 6113"/>
                <a:gd name="T4" fmla="*/ 5437 w 19260"/>
                <a:gd name="T5" fmla="*/ 4371 h 6113"/>
                <a:gd name="T6" fmla="*/ 11528 w 19260"/>
                <a:gd name="T7" fmla="*/ 6113 h 6113"/>
                <a:gd name="T8" fmla="*/ 12730 w 19260"/>
                <a:gd name="T9" fmla="*/ 6042 h 6113"/>
                <a:gd name="T10" fmla="*/ 19260 w 19260"/>
                <a:gd name="T11" fmla="*/ 2237 h 6113"/>
                <a:gd name="T12" fmla="*/ 19260 w 19260"/>
                <a:gd name="T13" fmla="*/ 2237 h 6113"/>
                <a:gd name="T14" fmla="*/ 15892 w 19260"/>
                <a:gd name="T15" fmla="*/ 3374 h 6113"/>
                <a:gd name="T16" fmla="*/ 14933 w 19260"/>
                <a:gd name="T17" fmla="*/ 3327 h 6113"/>
                <a:gd name="T18" fmla="*/ 10551 w 19260"/>
                <a:gd name="T19" fmla="*/ 2283 h 6113"/>
                <a:gd name="T20" fmla="*/ 5196 w 19260"/>
                <a:gd name="T21" fmla="*/ 149 h 6113"/>
                <a:gd name="T22" fmla="*/ 3800 w 19260"/>
                <a:gd name="T23" fmla="*/ 0 h 6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60" h="6113" extrusionOk="0">
                  <a:moveTo>
                    <a:pt x="3800" y="0"/>
                  </a:moveTo>
                  <a:cubicBezTo>
                    <a:pt x="2305" y="0"/>
                    <a:pt x="813" y="518"/>
                    <a:pt x="1" y="1735"/>
                  </a:cubicBezTo>
                  <a:cubicBezTo>
                    <a:pt x="2029" y="1761"/>
                    <a:pt x="3695" y="3337"/>
                    <a:pt x="5437" y="4371"/>
                  </a:cubicBezTo>
                  <a:cubicBezTo>
                    <a:pt x="7274" y="5460"/>
                    <a:pt x="9399" y="6113"/>
                    <a:pt x="11528" y="6113"/>
                  </a:cubicBezTo>
                  <a:cubicBezTo>
                    <a:pt x="11929" y="6113"/>
                    <a:pt x="12330" y="6090"/>
                    <a:pt x="12730" y="6042"/>
                  </a:cubicBezTo>
                  <a:cubicBezTo>
                    <a:pt x="15249" y="5741"/>
                    <a:pt x="17839" y="4340"/>
                    <a:pt x="19260" y="2237"/>
                  </a:cubicBezTo>
                  <a:cubicBezTo>
                    <a:pt x="18398" y="3107"/>
                    <a:pt x="17140" y="3374"/>
                    <a:pt x="15892" y="3374"/>
                  </a:cubicBezTo>
                  <a:cubicBezTo>
                    <a:pt x="15569" y="3374"/>
                    <a:pt x="15247" y="3356"/>
                    <a:pt x="14933" y="3327"/>
                  </a:cubicBezTo>
                  <a:cubicBezTo>
                    <a:pt x="13437" y="3186"/>
                    <a:pt x="11957" y="2835"/>
                    <a:pt x="10551" y="2283"/>
                  </a:cubicBezTo>
                  <a:cubicBezTo>
                    <a:pt x="8759" y="1580"/>
                    <a:pt x="7078" y="556"/>
                    <a:pt x="5196" y="149"/>
                  </a:cubicBezTo>
                  <a:cubicBezTo>
                    <a:pt x="4744" y="52"/>
                    <a:pt x="4272" y="0"/>
                    <a:pt x="3800" y="0"/>
                  </a:cubicBez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89" name="Google Shape;2898;p15">
              <a:extLst>
                <a:ext uri="{FF2B5EF4-FFF2-40B4-BE49-F238E27FC236}">
                  <a16:creationId xmlns:a16="http://schemas.microsoft.com/office/drawing/2014/main" id="{7057E691-AAA0-DD8A-ABCE-9AC2635AC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6349" y="-515375"/>
              <a:ext cx="568964" cy="120780"/>
            </a:xfrm>
            <a:custGeom>
              <a:avLst/>
              <a:gdLst>
                <a:gd name="T0" fmla="*/ 7380 w 12931"/>
                <a:gd name="T1" fmla="*/ 1 h 2745"/>
                <a:gd name="T2" fmla="*/ 6541 w 12931"/>
                <a:gd name="T3" fmla="*/ 66 h 2745"/>
                <a:gd name="T4" fmla="*/ 3308 w 12931"/>
                <a:gd name="T5" fmla="*/ 1014 h 2745"/>
                <a:gd name="T6" fmla="*/ 967 w 12931"/>
                <a:gd name="T7" fmla="*/ 1467 h 2745"/>
                <a:gd name="T8" fmla="*/ 1 w 12931"/>
                <a:gd name="T9" fmla="*/ 1336 h 2745"/>
                <a:gd name="T10" fmla="*/ 1 w 12931"/>
                <a:gd name="T11" fmla="*/ 1336 h 2745"/>
                <a:gd name="T12" fmla="*/ 3653 w 12931"/>
                <a:gd name="T13" fmla="*/ 2744 h 2745"/>
                <a:gd name="T14" fmla="*/ 4859 w 12931"/>
                <a:gd name="T15" fmla="*/ 2620 h 2745"/>
                <a:gd name="T16" fmla="*/ 8940 w 12931"/>
                <a:gd name="T17" fmla="*/ 1617 h 2745"/>
                <a:gd name="T18" fmla="*/ 10012 w 12931"/>
                <a:gd name="T19" fmla="*/ 1535 h 2745"/>
                <a:gd name="T20" fmla="*/ 12930 w 12931"/>
                <a:gd name="T21" fmla="*/ 2460 h 2745"/>
                <a:gd name="T22" fmla="*/ 7380 w 12931"/>
                <a:gd name="T23" fmla="*/ 1 h 2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931" h="2745" extrusionOk="0">
                  <a:moveTo>
                    <a:pt x="7380" y="1"/>
                  </a:moveTo>
                  <a:cubicBezTo>
                    <a:pt x="7095" y="1"/>
                    <a:pt x="6814" y="22"/>
                    <a:pt x="6541" y="66"/>
                  </a:cubicBezTo>
                  <a:cubicBezTo>
                    <a:pt x="5432" y="241"/>
                    <a:pt x="4388" y="688"/>
                    <a:pt x="3308" y="1014"/>
                  </a:cubicBezTo>
                  <a:cubicBezTo>
                    <a:pt x="2550" y="1245"/>
                    <a:pt x="1750" y="1467"/>
                    <a:pt x="967" y="1467"/>
                  </a:cubicBezTo>
                  <a:cubicBezTo>
                    <a:pt x="640" y="1467"/>
                    <a:pt x="317" y="1429"/>
                    <a:pt x="1" y="1336"/>
                  </a:cubicBezTo>
                  <a:cubicBezTo>
                    <a:pt x="947" y="2294"/>
                    <a:pt x="2312" y="2744"/>
                    <a:pt x="3653" y="2744"/>
                  </a:cubicBezTo>
                  <a:cubicBezTo>
                    <a:pt x="4062" y="2744"/>
                    <a:pt x="4468" y="2703"/>
                    <a:pt x="4859" y="2620"/>
                  </a:cubicBezTo>
                  <a:cubicBezTo>
                    <a:pt x="6230" y="2334"/>
                    <a:pt x="7555" y="1822"/>
                    <a:pt x="8940" y="1617"/>
                  </a:cubicBezTo>
                  <a:cubicBezTo>
                    <a:pt x="9291" y="1564"/>
                    <a:pt x="9652" y="1535"/>
                    <a:pt x="10012" y="1535"/>
                  </a:cubicBezTo>
                  <a:cubicBezTo>
                    <a:pt x="11072" y="1535"/>
                    <a:pt x="12129" y="1789"/>
                    <a:pt x="12930" y="2460"/>
                  </a:cubicBezTo>
                  <a:cubicBezTo>
                    <a:pt x="11603" y="1036"/>
                    <a:pt x="9384" y="1"/>
                    <a:pt x="7380" y="1"/>
                  </a:cubicBez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990" name="Google Shape;2899;p15">
            <a:extLst>
              <a:ext uri="{FF2B5EF4-FFF2-40B4-BE49-F238E27FC236}">
                <a16:creationId xmlns:a16="http://schemas.microsoft.com/office/drawing/2014/main" id="{584F265B-1C12-523D-669A-0AACAADAB048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-500063"/>
            <a:ext cx="2470150" cy="2060576"/>
            <a:chOff x="763250" y="1835425"/>
            <a:chExt cx="701850" cy="585650"/>
          </a:xfrm>
        </p:grpSpPr>
        <p:sp>
          <p:nvSpPr>
            <p:cNvPr id="2991" name="Google Shape;2900;p15">
              <a:extLst>
                <a:ext uri="{FF2B5EF4-FFF2-40B4-BE49-F238E27FC236}">
                  <a16:creationId xmlns:a16="http://schemas.microsoft.com/office/drawing/2014/main" id="{CD0F276B-8949-0DA4-01A9-C18B3EE2DBE0}"/>
                </a:ext>
              </a:extLst>
            </p:cNvPr>
            <p:cNvSpPr/>
            <p:nvPr/>
          </p:nvSpPr>
          <p:spPr>
            <a:xfrm>
              <a:off x="763250" y="1987026"/>
              <a:ext cx="701850" cy="434049"/>
            </a:xfrm>
            <a:custGeom>
              <a:avLst/>
              <a:gdLst/>
              <a:ahLst/>
              <a:cxnLst/>
              <a:rect l="l" t="t" r="r" b="b"/>
              <a:pathLst>
                <a:path w="28074" h="17363" extrusionOk="0">
                  <a:moveTo>
                    <a:pt x="24625" y="4664"/>
                  </a:moveTo>
                  <a:cubicBezTo>
                    <a:pt x="24802" y="4664"/>
                    <a:pt x="24952" y="4803"/>
                    <a:pt x="24957" y="4980"/>
                  </a:cubicBezTo>
                  <a:cubicBezTo>
                    <a:pt x="24967" y="5161"/>
                    <a:pt x="24831" y="5312"/>
                    <a:pt x="24646" y="5322"/>
                  </a:cubicBezTo>
                  <a:cubicBezTo>
                    <a:pt x="24640" y="5322"/>
                    <a:pt x="24634" y="5322"/>
                    <a:pt x="24628" y="5322"/>
                  </a:cubicBezTo>
                  <a:cubicBezTo>
                    <a:pt x="24455" y="5322"/>
                    <a:pt x="24314" y="5185"/>
                    <a:pt x="24304" y="5010"/>
                  </a:cubicBezTo>
                  <a:cubicBezTo>
                    <a:pt x="24294" y="4830"/>
                    <a:pt x="24435" y="4674"/>
                    <a:pt x="24616" y="4664"/>
                  </a:cubicBezTo>
                  <a:cubicBezTo>
                    <a:pt x="24619" y="4664"/>
                    <a:pt x="24622" y="4664"/>
                    <a:pt x="24625" y="4664"/>
                  </a:cubicBezTo>
                  <a:close/>
                  <a:moveTo>
                    <a:pt x="22974" y="5321"/>
                  </a:moveTo>
                  <a:cubicBezTo>
                    <a:pt x="23145" y="5321"/>
                    <a:pt x="23296" y="5455"/>
                    <a:pt x="23306" y="5633"/>
                  </a:cubicBezTo>
                  <a:cubicBezTo>
                    <a:pt x="23316" y="5814"/>
                    <a:pt x="23175" y="5969"/>
                    <a:pt x="22994" y="5979"/>
                  </a:cubicBezTo>
                  <a:cubicBezTo>
                    <a:pt x="22988" y="5979"/>
                    <a:pt x="22982" y="5980"/>
                    <a:pt x="22976" y="5980"/>
                  </a:cubicBezTo>
                  <a:cubicBezTo>
                    <a:pt x="22803" y="5980"/>
                    <a:pt x="22658" y="5843"/>
                    <a:pt x="22648" y="5668"/>
                  </a:cubicBezTo>
                  <a:cubicBezTo>
                    <a:pt x="22643" y="5487"/>
                    <a:pt x="22779" y="5332"/>
                    <a:pt x="22964" y="5322"/>
                  </a:cubicBezTo>
                  <a:cubicBezTo>
                    <a:pt x="22967" y="5322"/>
                    <a:pt x="22971" y="5321"/>
                    <a:pt x="22974" y="5321"/>
                  </a:cubicBezTo>
                  <a:close/>
                  <a:moveTo>
                    <a:pt x="23635" y="7650"/>
                  </a:moveTo>
                  <a:cubicBezTo>
                    <a:pt x="23808" y="7650"/>
                    <a:pt x="23953" y="7787"/>
                    <a:pt x="23963" y="7962"/>
                  </a:cubicBezTo>
                  <a:cubicBezTo>
                    <a:pt x="23973" y="8142"/>
                    <a:pt x="23833" y="8298"/>
                    <a:pt x="23652" y="8308"/>
                  </a:cubicBezTo>
                  <a:cubicBezTo>
                    <a:pt x="23649" y="8308"/>
                    <a:pt x="23645" y="8308"/>
                    <a:pt x="23642" y="8308"/>
                  </a:cubicBezTo>
                  <a:cubicBezTo>
                    <a:pt x="23461" y="8308"/>
                    <a:pt x="23315" y="8170"/>
                    <a:pt x="23306" y="7997"/>
                  </a:cubicBezTo>
                  <a:cubicBezTo>
                    <a:pt x="23296" y="7811"/>
                    <a:pt x="23436" y="7661"/>
                    <a:pt x="23617" y="7651"/>
                  </a:cubicBezTo>
                  <a:cubicBezTo>
                    <a:pt x="23623" y="7650"/>
                    <a:pt x="23629" y="7650"/>
                    <a:pt x="23635" y="7650"/>
                  </a:cubicBezTo>
                  <a:close/>
                  <a:moveTo>
                    <a:pt x="6671" y="8679"/>
                  </a:moveTo>
                  <a:cubicBezTo>
                    <a:pt x="6848" y="8679"/>
                    <a:pt x="6998" y="8813"/>
                    <a:pt x="7008" y="8996"/>
                  </a:cubicBezTo>
                  <a:cubicBezTo>
                    <a:pt x="7013" y="9171"/>
                    <a:pt x="6877" y="9327"/>
                    <a:pt x="6697" y="9337"/>
                  </a:cubicBezTo>
                  <a:cubicBezTo>
                    <a:pt x="6691" y="9337"/>
                    <a:pt x="6684" y="9338"/>
                    <a:pt x="6678" y="9338"/>
                  </a:cubicBezTo>
                  <a:cubicBezTo>
                    <a:pt x="6506" y="9338"/>
                    <a:pt x="6360" y="9200"/>
                    <a:pt x="6350" y="9026"/>
                  </a:cubicBezTo>
                  <a:cubicBezTo>
                    <a:pt x="6340" y="8845"/>
                    <a:pt x="6481" y="8690"/>
                    <a:pt x="6662" y="8680"/>
                  </a:cubicBezTo>
                  <a:cubicBezTo>
                    <a:pt x="6665" y="8679"/>
                    <a:pt x="6668" y="8679"/>
                    <a:pt x="6671" y="8679"/>
                  </a:cubicBezTo>
                  <a:close/>
                  <a:moveTo>
                    <a:pt x="6345" y="10255"/>
                  </a:moveTo>
                  <a:cubicBezTo>
                    <a:pt x="6521" y="10255"/>
                    <a:pt x="6672" y="10394"/>
                    <a:pt x="6677" y="10572"/>
                  </a:cubicBezTo>
                  <a:cubicBezTo>
                    <a:pt x="6687" y="10752"/>
                    <a:pt x="6546" y="10903"/>
                    <a:pt x="6365" y="10913"/>
                  </a:cubicBezTo>
                  <a:cubicBezTo>
                    <a:pt x="6359" y="10913"/>
                    <a:pt x="6353" y="10914"/>
                    <a:pt x="6347" y="10914"/>
                  </a:cubicBezTo>
                  <a:cubicBezTo>
                    <a:pt x="6174" y="10914"/>
                    <a:pt x="6029" y="10777"/>
                    <a:pt x="6024" y="10602"/>
                  </a:cubicBezTo>
                  <a:cubicBezTo>
                    <a:pt x="6014" y="10421"/>
                    <a:pt x="6155" y="10266"/>
                    <a:pt x="6335" y="10256"/>
                  </a:cubicBezTo>
                  <a:cubicBezTo>
                    <a:pt x="6338" y="10255"/>
                    <a:pt x="6342" y="10255"/>
                    <a:pt x="6345" y="10255"/>
                  </a:cubicBezTo>
                  <a:close/>
                  <a:moveTo>
                    <a:pt x="8648" y="10877"/>
                  </a:moveTo>
                  <a:cubicBezTo>
                    <a:pt x="8825" y="10877"/>
                    <a:pt x="8966" y="11015"/>
                    <a:pt x="8975" y="11189"/>
                  </a:cubicBezTo>
                  <a:cubicBezTo>
                    <a:pt x="8985" y="11370"/>
                    <a:pt x="8845" y="11525"/>
                    <a:pt x="8664" y="11535"/>
                  </a:cubicBezTo>
                  <a:cubicBezTo>
                    <a:pt x="8661" y="11536"/>
                    <a:pt x="8658" y="11536"/>
                    <a:pt x="8655" y="11536"/>
                  </a:cubicBezTo>
                  <a:cubicBezTo>
                    <a:pt x="8478" y="11536"/>
                    <a:pt x="8328" y="11402"/>
                    <a:pt x="8318" y="11219"/>
                  </a:cubicBezTo>
                  <a:cubicBezTo>
                    <a:pt x="8313" y="11039"/>
                    <a:pt x="8448" y="10888"/>
                    <a:pt x="8629" y="10878"/>
                  </a:cubicBezTo>
                  <a:cubicBezTo>
                    <a:pt x="8635" y="10878"/>
                    <a:pt x="8642" y="10877"/>
                    <a:pt x="8648" y="10877"/>
                  </a:cubicBezTo>
                  <a:close/>
                  <a:moveTo>
                    <a:pt x="21454" y="11391"/>
                  </a:moveTo>
                  <a:cubicBezTo>
                    <a:pt x="21618" y="11391"/>
                    <a:pt x="21784" y="11438"/>
                    <a:pt x="21930" y="11535"/>
                  </a:cubicBezTo>
                  <a:cubicBezTo>
                    <a:pt x="22327" y="11802"/>
                    <a:pt x="22427" y="12334"/>
                    <a:pt x="22166" y="12730"/>
                  </a:cubicBezTo>
                  <a:cubicBezTo>
                    <a:pt x="22000" y="12975"/>
                    <a:pt x="21729" y="13108"/>
                    <a:pt x="21453" y="13108"/>
                  </a:cubicBezTo>
                  <a:cubicBezTo>
                    <a:pt x="21287" y="13108"/>
                    <a:pt x="21120" y="13061"/>
                    <a:pt x="20972" y="12961"/>
                  </a:cubicBezTo>
                  <a:cubicBezTo>
                    <a:pt x="20891" y="12906"/>
                    <a:pt x="20826" y="12835"/>
                    <a:pt x="20771" y="12765"/>
                  </a:cubicBezTo>
                  <a:cubicBezTo>
                    <a:pt x="20698" y="12831"/>
                    <a:pt x="20603" y="12868"/>
                    <a:pt x="20504" y="12868"/>
                  </a:cubicBezTo>
                  <a:cubicBezTo>
                    <a:pt x="20459" y="12868"/>
                    <a:pt x="20414" y="12861"/>
                    <a:pt x="20369" y="12846"/>
                  </a:cubicBezTo>
                  <a:cubicBezTo>
                    <a:pt x="20158" y="12775"/>
                    <a:pt x="20048" y="12544"/>
                    <a:pt x="20123" y="12339"/>
                  </a:cubicBezTo>
                  <a:cubicBezTo>
                    <a:pt x="20181" y="12175"/>
                    <a:pt x="20335" y="12071"/>
                    <a:pt x="20499" y="12071"/>
                  </a:cubicBezTo>
                  <a:cubicBezTo>
                    <a:pt x="20536" y="12071"/>
                    <a:pt x="20573" y="12077"/>
                    <a:pt x="20610" y="12088"/>
                  </a:cubicBezTo>
                  <a:cubicBezTo>
                    <a:pt x="20630" y="11977"/>
                    <a:pt x="20675" y="11867"/>
                    <a:pt x="20741" y="11771"/>
                  </a:cubicBezTo>
                  <a:cubicBezTo>
                    <a:pt x="20907" y="11523"/>
                    <a:pt x="21178" y="11391"/>
                    <a:pt x="21454" y="11391"/>
                  </a:cubicBezTo>
                  <a:close/>
                  <a:moveTo>
                    <a:pt x="16587" y="13898"/>
                  </a:moveTo>
                  <a:cubicBezTo>
                    <a:pt x="16644" y="13898"/>
                    <a:pt x="16701" y="13909"/>
                    <a:pt x="16755" y="13935"/>
                  </a:cubicBezTo>
                  <a:cubicBezTo>
                    <a:pt x="16956" y="14025"/>
                    <a:pt x="17041" y="14261"/>
                    <a:pt x="16951" y="14462"/>
                  </a:cubicBezTo>
                  <a:cubicBezTo>
                    <a:pt x="16891" y="14602"/>
                    <a:pt x="16755" y="14688"/>
                    <a:pt x="16615" y="14693"/>
                  </a:cubicBezTo>
                  <a:cubicBezTo>
                    <a:pt x="16630" y="14788"/>
                    <a:pt x="16630" y="14878"/>
                    <a:pt x="16615" y="14979"/>
                  </a:cubicBezTo>
                  <a:cubicBezTo>
                    <a:pt x="16543" y="15396"/>
                    <a:pt x="16182" y="15689"/>
                    <a:pt x="15773" y="15689"/>
                  </a:cubicBezTo>
                  <a:cubicBezTo>
                    <a:pt x="15725" y="15689"/>
                    <a:pt x="15675" y="15685"/>
                    <a:pt x="15626" y="15676"/>
                  </a:cubicBezTo>
                  <a:cubicBezTo>
                    <a:pt x="15159" y="15596"/>
                    <a:pt x="14843" y="15154"/>
                    <a:pt x="14923" y="14688"/>
                  </a:cubicBezTo>
                  <a:cubicBezTo>
                    <a:pt x="14996" y="14268"/>
                    <a:pt x="15360" y="13974"/>
                    <a:pt x="15776" y="13974"/>
                  </a:cubicBezTo>
                  <a:cubicBezTo>
                    <a:pt x="15823" y="13974"/>
                    <a:pt x="15870" y="13977"/>
                    <a:pt x="15917" y="13985"/>
                  </a:cubicBezTo>
                  <a:cubicBezTo>
                    <a:pt x="16033" y="14010"/>
                    <a:pt x="16143" y="14050"/>
                    <a:pt x="16233" y="14110"/>
                  </a:cubicBezTo>
                  <a:cubicBezTo>
                    <a:pt x="16306" y="13977"/>
                    <a:pt x="16443" y="13898"/>
                    <a:pt x="16587" y="13898"/>
                  </a:cubicBezTo>
                  <a:close/>
                  <a:moveTo>
                    <a:pt x="11770" y="15220"/>
                  </a:moveTo>
                  <a:cubicBezTo>
                    <a:pt x="11942" y="15220"/>
                    <a:pt x="12093" y="15358"/>
                    <a:pt x="12102" y="15536"/>
                  </a:cubicBezTo>
                  <a:cubicBezTo>
                    <a:pt x="12112" y="15717"/>
                    <a:pt x="11972" y="15867"/>
                    <a:pt x="11791" y="15877"/>
                  </a:cubicBezTo>
                  <a:cubicBezTo>
                    <a:pt x="11785" y="15878"/>
                    <a:pt x="11779" y="15878"/>
                    <a:pt x="11773" y="15878"/>
                  </a:cubicBezTo>
                  <a:cubicBezTo>
                    <a:pt x="11600" y="15878"/>
                    <a:pt x="11455" y="15741"/>
                    <a:pt x="11445" y="15566"/>
                  </a:cubicBezTo>
                  <a:cubicBezTo>
                    <a:pt x="11435" y="15385"/>
                    <a:pt x="11575" y="15235"/>
                    <a:pt x="11761" y="15220"/>
                  </a:cubicBezTo>
                  <a:cubicBezTo>
                    <a:pt x="11764" y="15220"/>
                    <a:pt x="11767" y="15220"/>
                    <a:pt x="11770" y="15220"/>
                  </a:cubicBezTo>
                  <a:close/>
                  <a:moveTo>
                    <a:pt x="25811" y="1"/>
                  </a:moveTo>
                  <a:cubicBezTo>
                    <a:pt x="23747" y="1"/>
                    <a:pt x="21650" y="418"/>
                    <a:pt x="19807" y="1261"/>
                  </a:cubicBezTo>
                  <a:cubicBezTo>
                    <a:pt x="18020" y="2074"/>
                    <a:pt x="16409" y="3259"/>
                    <a:pt x="14582" y="3991"/>
                  </a:cubicBezTo>
                  <a:cubicBezTo>
                    <a:pt x="12469" y="4840"/>
                    <a:pt x="10155" y="5056"/>
                    <a:pt x="8002" y="5793"/>
                  </a:cubicBezTo>
                  <a:cubicBezTo>
                    <a:pt x="4533" y="6983"/>
                    <a:pt x="1652" y="9809"/>
                    <a:pt x="1" y="13081"/>
                  </a:cubicBezTo>
                  <a:cubicBezTo>
                    <a:pt x="3399" y="15079"/>
                    <a:pt x="7073" y="16741"/>
                    <a:pt x="10978" y="17227"/>
                  </a:cubicBezTo>
                  <a:cubicBezTo>
                    <a:pt x="11696" y="17317"/>
                    <a:pt x="12423" y="17363"/>
                    <a:pt x="13151" y="17363"/>
                  </a:cubicBezTo>
                  <a:cubicBezTo>
                    <a:pt x="16389" y="17363"/>
                    <a:pt x="19640" y="16455"/>
                    <a:pt x="22131" y="14427"/>
                  </a:cubicBezTo>
                  <a:cubicBezTo>
                    <a:pt x="26232" y="11084"/>
                    <a:pt x="27597" y="5442"/>
                    <a:pt x="28074" y="172"/>
                  </a:cubicBezTo>
                  <a:cubicBezTo>
                    <a:pt x="27334" y="58"/>
                    <a:pt x="26575" y="1"/>
                    <a:pt x="25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992" name="Google Shape;2901;p15">
              <a:extLst>
                <a:ext uri="{FF2B5EF4-FFF2-40B4-BE49-F238E27FC236}">
                  <a16:creationId xmlns:a16="http://schemas.microsoft.com/office/drawing/2014/main" id="{23D1D7EA-352C-3966-AC1F-62E8732DA3B1}"/>
                </a:ext>
              </a:extLst>
            </p:cNvPr>
            <p:cNvSpPr/>
            <p:nvPr/>
          </p:nvSpPr>
          <p:spPr>
            <a:xfrm>
              <a:off x="1370377" y="2103434"/>
              <a:ext cx="17140" cy="16694"/>
            </a:xfrm>
            <a:custGeom>
              <a:avLst/>
              <a:gdLst/>
              <a:ahLst/>
              <a:cxnLst/>
              <a:rect l="l" t="t" r="r" b="b"/>
              <a:pathLst>
                <a:path w="673" h="660" extrusionOk="0">
                  <a:moveTo>
                    <a:pt x="331" y="1"/>
                  </a:moveTo>
                  <a:cubicBezTo>
                    <a:pt x="328" y="1"/>
                    <a:pt x="325" y="1"/>
                    <a:pt x="322" y="1"/>
                  </a:cubicBezTo>
                  <a:cubicBezTo>
                    <a:pt x="141" y="11"/>
                    <a:pt x="0" y="167"/>
                    <a:pt x="10" y="347"/>
                  </a:cubicBezTo>
                  <a:cubicBezTo>
                    <a:pt x="20" y="522"/>
                    <a:pt x="161" y="659"/>
                    <a:pt x="334" y="659"/>
                  </a:cubicBezTo>
                  <a:cubicBezTo>
                    <a:pt x="340" y="659"/>
                    <a:pt x="346" y="659"/>
                    <a:pt x="352" y="659"/>
                  </a:cubicBezTo>
                  <a:cubicBezTo>
                    <a:pt x="537" y="649"/>
                    <a:pt x="673" y="498"/>
                    <a:pt x="663" y="317"/>
                  </a:cubicBezTo>
                  <a:cubicBezTo>
                    <a:pt x="658" y="140"/>
                    <a:pt x="508" y="1"/>
                    <a:pt x="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993" name="Google Shape;2902;p15">
              <a:extLst>
                <a:ext uri="{FF2B5EF4-FFF2-40B4-BE49-F238E27FC236}">
                  <a16:creationId xmlns:a16="http://schemas.microsoft.com/office/drawing/2014/main" id="{A5444F7F-BAF8-592F-2826-32BAFFC29380}"/>
                </a:ext>
              </a:extLst>
            </p:cNvPr>
            <p:cNvSpPr/>
            <p:nvPr/>
          </p:nvSpPr>
          <p:spPr>
            <a:xfrm>
              <a:off x="1345569" y="2178333"/>
              <a:ext cx="17140" cy="16243"/>
            </a:xfrm>
            <a:custGeom>
              <a:avLst/>
              <a:gdLst/>
              <a:ahLst/>
              <a:cxnLst/>
              <a:rect l="l" t="t" r="r" b="b"/>
              <a:pathLst>
                <a:path w="679" h="659" extrusionOk="0">
                  <a:moveTo>
                    <a:pt x="340" y="0"/>
                  </a:moveTo>
                  <a:cubicBezTo>
                    <a:pt x="334" y="0"/>
                    <a:pt x="328" y="0"/>
                    <a:pt x="322" y="1"/>
                  </a:cubicBezTo>
                  <a:cubicBezTo>
                    <a:pt x="141" y="11"/>
                    <a:pt x="1" y="161"/>
                    <a:pt x="11" y="347"/>
                  </a:cubicBezTo>
                  <a:cubicBezTo>
                    <a:pt x="20" y="520"/>
                    <a:pt x="166" y="658"/>
                    <a:pt x="347" y="658"/>
                  </a:cubicBezTo>
                  <a:cubicBezTo>
                    <a:pt x="350" y="658"/>
                    <a:pt x="354" y="658"/>
                    <a:pt x="357" y="658"/>
                  </a:cubicBezTo>
                  <a:cubicBezTo>
                    <a:pt x="538" y="648"/>
                    <a:pt x="678" y="492"/>
                    <a:pt x="668" y="312"/>
                  </a:cubicBezTo>
                  <a:cubicBezTo>
                    <a:pt x="658" y="137"/>
                    <a:pt x="513" y="0"/>
                    <a:pt x="3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994" name="Google Shape;2903;p15">
              <a:extLst>
                <a:ext uri="{FF2B5EF4-FFF2-40B4-BE49-F238E27FC236}">
                  <a16:creationId xmlns:a16="http://schemas.microsoft.com/office/drawing/2014/main" id="{497B2327-8A4F-CB13-1A69-DB4173311368}"/>
                </a:ext>
              </a:extLst>
            </p:cNvPr>
            <p:cNvSpPr/>
            <p:nvPr/>
          </p:nvSpPr>
          <p:spPr>
            <a:xfrm>
              <a:off x="1329331" y="2120129"/>
              <a:ext cx="16689" cy="16243"/>
            </a:xfrm>
            <a:custGeom>
              <a:avLst/>
              <a:gdLst/>
              <a:ahLst/>
              <a:cxnLst/>
              <a:rect l="l" t="t" r="r" b="b"/>
              <a:pathLst>
                <a:path w="673" h="659" extrusionOk="0">
                  <a:moveTo>
                    <a:pt x="331" y="0"/>
                  </a:moveTo>
                  <a:cubicBezTo>
                    <a:pt x="328" y="0"/>
                    <a:pt x="324" y="1"/>
                    <a:pt x="321" y="1"/>
                  </a:cubicBezTo>
                  <a:cubicBezTo>
                    <a:pt x="136" y="11"/>
                    <a:pt x="0" y="166"/>
                    <a:pt x="5" y="347"/>
                  </a:cubicBezTo>
                  <a:cubicBezTo>
                    <a:pt x="15" y="522"/>
                    <a:pt x="160" y="659"/>
                    <a:pt x="333" y="659"/>
                  </a:cubicBezTo>
                  <a:cubicBezTo>
                    <a:pt x="339" y="659"/>
                    <a:pt x="345" y="658"/>
                    <a:pt x="351" y="658"/>
                  </a:cubicBezTo>
                  <a:cubicBezTo>
                    <a:pt x="532" y="648"/>
                    <a:pt x="673" y="493"/>
                    <a:pt x="663" y="312"/>
                  </a:cubicBezTo>
                  <a:cubicBezTo>
                    <a:pt x="653" y="134"/>
                    <a:pt x="502" y="0"/>
                    <a:pt x="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995" name="Google Shape;2904;p15">
              <a:extLst>
                <a:ext uri="{FF2B5EF4-FFF2-40B4-BE49-F238E27FC236}">
                  <a16:creationId xmlns:a16="http://schemas.microsoft.com/office/drawing/2014/main" id="{8787BB2D-DF5F-E1E5-8857-3AD58CCF692C}"/>
                </a:ext>
              </a:extLst>
            </p:cNvPr>
            <p:cNvSpPr/>
            <p:nvPr/>
          </p:nvSpPr>
          <p:spPr>
            <a:xfrm>
              <a:off x="1278361" y="2271730"/>
              <a:ext cx="45557" cy="42864"/>
            </a:xfrm>
            <a:custGeom>
              <a:avLst/>
              <a:gdLst/>
              <a:ahLst/>
              <a:cxnLst/>
              <a:rect l="l" t="t" r="r" b="b"/>
              <a:pathLst>
                <a:path w="1818" h="1719" extrusionOk="0">
                  <a:moveTo>
                    <a:pt x="844" y="1"/>
                  </a:moveTo>
                  <a:cubicBezTo>
                    <a:pt x="568" y="1"/>
                    <a:pt x="297" y="133"/>
                    <a:pt x="131" y="381"/>
                  </a:cubicBezTo>
                  <a:cubicBezTo>
                    <a:pt x="65" y="477"/>
                    <a:pt x="20" y="587"/>
                    <a:pt x="0" y="698"/>
                  </a:cubicBezTo>
                  <a:cubicBezTo>
                    <a:pt x="5" y="698"/>
                    <a:pt x="15" y="698"/>
                    <a:pt x="20" y="703"/>
                  </a:cubicBezTo>
                  <a:cubicBezTo>
                    <a:pt x="231" y="773"/>
                    <a:pt x="342" y="1004"/>
                    <a:pt x="271" y="1215"/>
                  </a:cubicBezTo>
                  <a:cubicBezTo>
                    <a:pt x="246" y="1280"/>
                    <a:pt x="206" y="1330"/>
                    <a:pt x="161" y="1375"/>
                  </a:cubicBezTo>
                  <a:cubicBezTo>
                    <a:pt x="216" y="1445"/>
                    <a:pt x="281" y="1516"/>
                    <a:pt x="362" y="1571"/>
                  </a:cubicBezTo>
                  <a:cubicBezTo>
                    <a:pt x="510" y="1671"/>
                    <a:pt x="677" y="1718"/>
                    <a:pt x="843" y="1718"/>
                  </a:cubicBezTo>
                  <a:cubicBezTo>
                    <a:pt x="1119" y="1718"/>
                    <a:pt x="1390" y="1585"/>
                    <a:pt x="1556" y="1340"/>
                  </a:cubicBezTo>
                  <a:cubicBezTo>
                    <a:pt x="1817" y="944"/>
                    <a:pt x="1717" y="412"/>
                    <a:pt x="1320" y="145"/>
                  </a:cubicBezTo>
                  <a:cubicBezTo>
                    <a:pt x="1174" y="48"/>
                    <a:pt x="1008" y="1"/>
                    <a:pt x="8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996" name="Google Shape;2905;p15">
              <a:extLst>
                <a:ext uri="{FF2B5EF4-FFF2-40B4-BE49-F238E27FC236}">
                  <a16:creationId xmlns:a16="http://schemas.microsoft.com/office/drawing/2014/main" id="{093779B7-C0F5-30A3-0C28-E2706452F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7375" y="2289175"/>
              <a:ext cx="9675" cy="16975"/>
            </a:xfrm>
            <a:custGeom>
              <a:avLst/>
              <a:gdLst>
                <a:gd name="T0" fmla="*/ 45 w 387"/>
                <a:gd name="T1" fmla="*/ 1 h 679"/>
                <a:gd name="T2" fmla="*/ 206 w 387"/>
                <a:gd name="T3" fmla="*/ 678 h 679"/>
                <a:gd name="T4" fmla="*/ 316 w 387"/>
                <a:gd name="T5" fmla="*/ 518 h 679"/>
                <a:gd name="T6" fmla="*/ 65 w 387"/>
                <a:gd name="T7" fmla="*/ 6 h 679"/>
                <a:gd name="T8" fmla="*/ 45 w 387"/>
                <a:gd name="T9" fmla="*/ 1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" h="679" extrusionOk="0">
                  <a:moveTo>
                    <a:pt x="45" y="1"/>
                  </a:moveTo>
                  <a:cubicBezTo>
                    <a:pt x="0" y="237"/>
                    <a:pt x="55" y="482"/>
                    <a:pt x="206" y="678"/>
                  </a:cubicBezTo>
                  <a:cubicBezTo>
                    <a:pt x="251" y="633"/>
                    <a:pt x="291" y="583"/>
                    <a:pt x="316" y="518"/>
                  </a:cubicBezTo>
                  <a:cubicBezTo>
                    <a:pt x="387" y="307"/>
                    <a:pt x="276" y="76"/>
                    <a:pt x="65" y="6"/>
                  </a:cubicBezTo>
                  <a:cubicBezTo>
                    <a:pt x="60" y="1"/>
                    <a:pt x="50" y="1"/>
                    <a:pt x="45" y="1"/>
                  </a:cubicBezTo>
                  <a:close/>
                </a:path>
              </a:pathLst>
            </a:custGeom>
            <a:solidFill>
              <a:srgbClr val="001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97" name="Google Shape;2906;p15">
              <a:extLst>
                <a:ext uri="{FF2B5EF4-FFF2-40B4-BE49-F238E27FC236}">
                  <a16:creationId xmlns:a16="http://schemas.microsoft.com/office/drawing/2014/main" id="{E59A763A-82B7-6D54-AB8E-F021C85C9865}"/>
                </a:ext>
              </a:extLst>
            </p:cNvPr>
            <p:cNvSpPr/>
            <p:nvPr/>
          </p:nvSpPr>
          <p:spPr>
            <a:xfrm>
              <a:off x="1264378" y="2288875"/>
              <a:ext cx="18042" cy="19853"/>
            </a:xfrm>
            <a:custGeom>
              <a:avLst/>
              <a:gdLst/>
              <a:ahLst/>
              <a:cxnLst/>
              <a:rect l="l" t="t" r="r" b="b"/>
              <a:pathLst>
                <a:path w="723" h="798" extrusionOk="0">
                  <a:moveTo>
                    <a:pt x="451" y="0"/>
                  </a:moveTo>
                  <a:cubicBezTo>
                    <a:pt x="287" y="0"/>
                    <a:pt x="133" y="104"/>
                    <a:pt x="75" y="268"/>
                  </a:cubicBezTo>
                  <a:cubicBezTo>
                    <a:pt x="0" y="473"/>
                    <a:pt x="110" y="704"/>
                    <a:pt x="321" y="775"/>
                  </a:cubicBezTo>
                  <a:cubicBezTo>
                    <a:pt x="366" y="790"/>
                    <a:pt x="411" y="797"/>
                    <a:pt x="456" y="797"/>
                  </a:cubicBezTo>
                  <a:cubicBezTo>
                    <a:pt x="555" y="797"/>
                    <a:pt x="650" y="760"/>
                    <a:pt x="723" y="694"/>
                  </a:cubicBezTo>
                  <a:cubicBezTo>
                    <a:pt x="572" y="498"/>
                    <a:pt x="517" y="253"/>
                    <a:pt x="562" y="17"/>
                  </a:cubicBezTo>
                  <a:cubicBezTo>
                    <a:pt x="525" y="6"/>
                    <a:pt x="488" y="0"/>
                    <a:pt x="4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998" name="Google Shape;2907;p15">
              <a:extLst>
                <a:ext uri="{FF2B5EF4-FFF2-40B4-BE49-F238E27FC236}">
                  <a16:creationId xmlns:a16="http://schemas.microsoft.com/office/drawing/2014/main" id="{C9085435-E9F0-EBCF-9AB0-699C582821F8}"/>
                </a:ext>
              </a:extLst>
            </p:cNvPr>
            <p:cNvSpPr/>
            <p:nvPr/>
          </p:nvSpPr>
          <p:spPr>
            <a:xfrm>
              <a:off x="1169204" y="2334446"/>
              <a:ext cx="20298" cy="19853"/>
            </a:xfrm>
            <a:custGeom>
              <a:avLst/>
              <a:gdLst/>
              <a:ahLst/>
              <a:cxnLst/>
              <a:rect l="l" t="t" r="r" b="b"/>
              <a:pathLst>
                <a:path w="809" h="796" extrusionOk="0">
                  <a:moveTo>
                    <a:pt x="354" y="1"/>
                  </a:moveTo>
                  <a:cubicBezTo>
                    <a:pt x="210" y="1"/>
                    <a:pt x="73" y="80"/>
                    <a:pt x="0" y="213"/>
                  </a:cubicBezTo>
                  <a:cubicBezTo>
                    <a:pt x="206" y="344"/>
                    <a:pt x="342" y="560"/>
                    <a:pt x="382" y="796"/>
                  </a:cubicBezTo>
                  <a:cubicBezTo>
                    <a:pt x="522" y="791"/>
                    <a:pt x="658" y="705"/>
                    <a:pt x="718" y="565"/>
                  </a:cubicBezTo>
                  <a:cubicBezTo>
                    <a:pt x="808" y="364"/>
                    <a:pt x="723" y="128"/>
                    <a:pt x="522" y="38"/>
                  </a:cubicBezTo>
                  <a:cubicBezTo>
                    <a:pt x="468" y="12"/>
                    <a:pt x="411" y="1"/>
                    <a:pt x="3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999" name="Google Shape;2908;p15">
              <a:extLst>
                <a:ext uri="{FF2B5EF4-FFF2-40B4-BE49-F238E27FC236}">
                  <a16:creationId xmlns:a16="http://schemas.microsoft.com/office/drawing/2014/main" id="{2FF6DADC-BFE3-9BA9-8F49-083891822167}"/>
                </a:ext>
              </a:extLst>
            </p:cNvPr>
            <p:cNvSpPr/>
            <p:nvPr/>
          </p:nvSpPr>
          <p:spPr>
            <a:xfrm>
              <a:off x="1134473" y="2336251"/>
              <a:ext cx="44655" cy="42863"/>
            </a:xfrm>
            <a:custGeom>
              <a:avLst/>
              <a:gdLst/>
              <a:ahLst/>
              <a:cxnLst/>
              <a:rect l="l" t="t" r="r" b="b"/>
              <a:pathLst>
                <a:path w="1788" h="1717" extrusionOk="0">
                  <a:moveTo>
                    <a:pt x="934" y="1"/>
                  </a:moveTo>
                  <a:cubicBezTo>
                    <a:pt x="518" y="1"/>
                    <a:pt x="154" y="295"/>
                    <a:pt x="81" y="715"/>
                  </a:cubicBezTo>
                  <a:cubicBezTo>
                    <a:pt x="1" y="1181"/>
                    <a:pt x="317" y="1623"/>
                    <a:pt x="784" y="1703"/>
                  </a:cubicBezTo>
                  <a:cubicBezTo>
                    <a:pt x="833" y="1712"/>
                    <a:pt x="883" y="1716"/>
                    <a:pt x="931" y="1716"/>
                  </a:cubicBezTo>
                  <a:cubicBezTo>
                    <a:pt x="1340" y="1716"/>
                    <a:pt x="1701" y="1423"/>
                    <a:pt x="1773" y="1006"/>
                  </a:cubicBezTo>
                  <a:cubicBezTo>
                    <a:pt x="1788" y="905"/>
                    <a:pt x="1788" y="815"/>
                    <a:pt x="1773" y="720"/>
                  </a:cubicBezTo>
                  <a:cubicBezTo>
                    <a:pt x="1757" y="722"/>
                    <a:pt x="1740" y="723"/>
                    <a:pt x="1724" y="723"/>
                  </a:cubicBezTo>
                  <a:cubicBezTo>
                    <a:pt x="1675" y="723"/>
                    <a:pt x="1627" y="712"/>
                    <a:pt x="1582" y="690"/>
                  </a:cubicBezTo>
                  <a:cubicBezTo>
                    <a:pt x="1381" y="594"/>
                    <a:pt x="1291" y="358"/>
                    <a:pt x="1381" y="157"/>
                  </a:cubicBezTo>
                  <a:cubicBezTo>
                    <a:pt x="1386" y="152"/>
                    <a:pt x="1391" y="147"/>
                    <a:pt x="1391" y="137"/>
                  </a:cubicBezTo>
                  <a:cubicBezTo>
                    <a:pt x="1301" y="77"/>
                    <a:pt x="1191" y="37"/>
                    <a:pt x="1075" y="12"/>
                  </a:cubicBezTo>
                  <a:cubicBezTo>
                    <a:pt x="1028" y="4"/>
                    <a:pt x="981" y="1"/>
                    <a:pt x="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000" name="Google Shape;2909;p15">
              <a:extLst>
                <a:ext uri="{FF2B5EF4-FFF2-40B4-BE49-F238E27FC236}">
                  <a16:creationId xmlns:a16="http://schemas.microsoft.com/office/drawing/2014/main" id="{A4F98503-E919-FB7E-2D59-A75582BE4EF0}"/>
                </a:ext>
              </a:extLst>
            </p:cNvPr>
            <p:cNvSpPr/>
            <p:nvPr/>
          </p:nvSpPr>
          <p:spPr>
            <a:xfrm>
              <a:off x="1166498" y="2339860"/>
              <a:ext cx="12179" cy="14438"/>
            </a:xfrm>
            <a:custGeom>
              <a:avLst/>
              <a:gdLst/>
              <a:ahLst/>
              <a:cxnLst/>
              <a:rect l="l" t="t" r="r" b="b"/>
              <a:pathLst>
                <a:path w="483" h="587" extrusionOk="0">
                  <a:moveTo>
                    <a:pt x="101" y="0"/>
                  </a:moveTo>
                  <a:cubicBezTo>
                    <a:pt x="101" y="10"/>
                    <a:pt x="96" y="15"/>
                    <a:pt x="91" y="20"/>
                  </a:cubicBezTo>
                  <a:cubicBezTo>
                    <a:pt x="1" y="221"/>
                    <a:pt x="91" y="457"/>
                    <a:pt x="292" y="553"/>
                  </a:cubicBezTo>
                  <a:cubicBezTo>
                    <a:pt x="337" y="575"/>
                    <a:pt x="385" y="586"/>
                    <a:pt x="434" y="586"/>
                  </a:cubicBezTo>
                  <a:cubicBezTo>
                    <a:pt x="450" y="586"/>
                    <a:pt x="467" y="585"/>
                    <a:pt x="483" y="583"/>
                  </a:cubicBezTo>
                  <a:cubicBezTo>
                    <a:pt x="443" y="347"/>
                    <a:pt x="307" y="131"/>
                    <a:pt x="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001" name="Google Shape;2910;p15">
              <a:extLst>
                <a:ext uri="{FF2B5EF4-FFF2-40B4-BE49-F238E27FC236}">
                  <a16:creationId xmlns:a16="http://schemas.microsoft.com/office/drawing/2014/main" id="{D59E852B-4351-7E39-BAB3-23D3D56B9A9B}"/>
                </a:ext>
              </a:extLst>
            </p:cNvPr>
            <p:cNvSpPr/>
            <p:nvPr/>
          </p:nvSpPr>
          <p:spPr>
            <a:xfrm>
              <a:off x="1049222" y="2367383"/>
              <a:ext cx="16689" cy="16694"/>
            </a:xfrm>
            <a:custGeom>
              <a:avLst/>
              <a:gdLst/>
              <a:ahLst/>
              <a:cxnLst/>
              <a:rect l="l" t="t" r="r" b="b"/>
              <a:pathLst>
                <a:path w="679" h="659" extrusionOk="0">
                  <a:moveTo>
                    <a:pt x="336" y="1"/>
                  </a:moveTo>
                  <a:cubicBezTo>
                    <a:pt x="333" y="1"/>
                    <a:pt x="330" y="1"/>
                    <a:pt x="327" y="1"/>
                  </a:cubicBezTo>
                  <a:cubicBezTo>
                    <a:pt x="141" y="16"/>
                    <a:pt x="1" y="166"/>
                    <a:pt x="11" y="347"/>
                  </a:cubicBezTo>
                  <a:cubicBezTo>
                    <a:pt x="21" y="522"/>
                    <a:pt x="166" y="659"/>
                    <a:pt x="339" y="659"/>
                  </a:cubicBezTo>
                  <a:cubicBezTo>
                    <a:pt x="345" y="659"/>
                    <a:pt x="351" y="659"/>
                    <a:pt x="357" y="658"/>
                  </a:cubicBezTo>
                  <a:cubicBezTo>
                    <a:pt x="538" y="648"/>
                    <a:pt x="678" y="498"/>
                    <a:pt x="668" y="317"/>
                  </a:cubicBezTo>
                  <a:cubicBezTo>
                    <a:pt x="659" y="139"/>
                    <a:pt x="508" y="1"/>
                    <a:pt x="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002" name="Google Shape;2911;p15">
              <a:extLst>
                <a:ext uri="{FF2B5EF4-FFF2-40B4-BE49-F238E27FC236}">
                  <a16:creationId xmlns:a16="http://schemas.microsoft.com/office/drawing/2014/main" id="{CCAC060F-6182-DAA4-0197-222EDC0A5788}"/>
                </a:ext>
              </a:extLst>
            </p:cNvPr>
            <p:cNvSpPr/>
            <p:nvPr/>
          </p:nvSpPr>
          <p:spPr>
            <a:xfrm>
              <a:off x="971189" y="2259096"/>
              <a:ext cx="16689" cy="16243"/>
            </a:xfrm>
            <a:custGeom>
              <a:avLst/>
              <a:gdLst/>
              <a:ahLst/>
              <a:cxnLst/>
              <a:rect l="l" t="t" r="r" b="b"/>
              <a:pathLst>
                <a:path w="674" h="654" extrusionOk="0">
                  <a:moveTo>
                    <a:pt x="336" y="0"/>
                  </a:moveTo>
                  <a:cubicBezTo>
                    <a:pt x="330" y="0"/>
                    <a:pt x="323" y="1"/>
                    <a:pt x="317" y="1"/>
                  </a:cubicBezTo>
                  <a:cubicBezTo>
                    <a:pt x="136" y="11"/>
                    <a:pt x="1" y="162"/>
                    <a:pt x="6" y="342"/>
                  </a:cubicBezTo>
                  <a:cubicBezTo>
                    <a:pt x="16" y="522"/>
                    <a:pt x="161" y="654"/>
                    <a:pt x="333" y="654"/>
                  </a:cubicBezTo>
                  <a:cubicBezTo>
                    <a:pt x="340" y="654"/>
                    <a:pt x="346" y="654"/>
                    <a:pt x="352" y="653"/>
                  </a:cubicBezTo>
                  <a:cubicBezTo>
                    <a:pt x="533" y="648"/>
                    <a:pt x="673" y="493"/>
                    <a:pt x="663" y="312"/>
                  </a:cubicBezTo>
                  <a:cubicBezTo>
                    <a:pt x="654" y="138"/>
                    <a:pt x="513" y="0"/>
                    <a:pt x="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003" name="Google Shape;2912;p15">
              <a:extLst>
                <a:ext uri="{FF2B5EF4-FFF2-40B4-BE49-F238E27FC236}">
                  <a16:creationId xmlns:a16="http://schemas.microsoft.com/office/drawing/2014/main" id="{2E2FBCF8-DD4A-E00A-BC74-03C2A877B5D1}"/>
                </a:ext>
              </a:extLst>
            </p:cNvPr>
            <p:cNvSpPr/>
            <p:nvPr/>
          </p:nvSpPr>
          <p:spPr>
            <a:xfrm>
              <a:off x="921572" y="2204051"/>
              <a:ext cx="17140" cy="16243"/>
            </a:xfrm>
            <a:custGeom>
              <a:avLst/>
              <a:gdLst/>
              <a:ahLst/>
              <a:cxnLst/>
              <a:rect l="l" t="t" r="r" b="b"/>
              <a:pathLst>
                <a:path w="673" h="659" extrusionOk="0">
                  <a:moveTo>
                    <a:pt x="331" y="0"/>
                  </a:moveTo>
                  <a:cubicBezTo>
                    <a:pt x="328" y="0"/>
                    <a:pt x="325" y="0"/>
                    <a:pt x="322" y="1"/>
                  </a:cubicBezTo>
                  <a:cubicBezTo>
                    <a:pt x="141" y="11"/>
                    <a:pt x="0" y="166"/>
                    <a:pt x="10" y="347"/>
                  </a:cubicBezTo>
                  <a:cubicBezTo>
                    <a:pt x="20" y="521"/>
                    <a:pt x="166" y="659"/>
                    <a:pt x="338" y="659"/>
                  </a:cubicBezTo>
                  <a:cubicBezTo>
                    <a:pt x="344" y="659"/>
                    <a:pt x="351" y="658"/>
                    <a:pt x="357" y="658"/>
                  </a:cubicBezTo>
                  <a:cubicBezTo>
                    <a:pt x="537" y="648"/>
                    <a:pt x="673" y="492"/>
                    <a:pt x="668" y="317"/>
                  </a:cubicBezTo>
                  <a:cubicBezTo>
                    <a:pt x="658" y="134"/>
                    <a:pt x="508" y="0"/>
                    <a:pt x="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004" name="Google Shape;2913;p15">
              <a:extLst>
                <a:ext uri="{FF2B5EF4-FFF2-40B4-BE49-F238E27FC236}">
                  <a16:creationId xmlns:a16="http://schemas.microsoft.com/office/drawing/2014/main" id="{4CEAD6CF-D4AA-40EB-A527-828495F5D08E}"/>
                </a:ext>
              </a:extLst>
            </p:cNvPr>
            <p:cNvSpPr/>
            <p:nvPr/>
          </p:nvSpPr>
          <p:spPr>
            <a:xfrm>
              <a:off x="913453" y="2243305"/>
              <a:ext cx="17140" cy="16694"/>
            </a:xfrm>
            <a:custGeom>
              <a:avLst/>
              <a:gdLst/>
              <a:ahLst/>
              <a:cxnLst/>
              <a:rect l="l" t="t" r="r" b="b"/>
              <a:pathLst>
                <a:path w="673" h="659" extrusionOk="0">
                  <a:moveTo>
                    <a:pt x="331" y="0"/>
                  </a:moveTo>
                  <a:cubicBezTo>
                    <a:pt x="328" y="0"/>
                    <a:pt x="324" y="0"/>
                    <a:pt x="321" y="1"/>
                  </a:cubicBezTo>
                  <a:cubicBezTo>
                    <a:pt x="141" y="11"/>
                    <a:pt x="0" y="166"/>
                    <a:pt x="10" y="347"/>
                  </a:cubicBezTo>
                  <a:cubicBezTo>
                    <a:pt x="15" y="522"/>
                    <a:pt x="160" y="659"/>
                    <a:pt x="333" y="659"/>
                  </a:cubicBezTo>
                  <a:cubicBezTo>
                    <a:pt x="339" y="659"/>
                    <a:pt x="345" y="658"/>
                    <a:pt x="351" y="658"/>
                  </a:cubicBezTo>
                  <a:cubicBezTo>
                    <a:pt x="532" y="648"/>
                    <a:pt x="673" y="497"/>
                    <a:pt x="663" y="317"/>
                  </a:cubicBezTo>
                  <a:cubicBezTo>
                    <a:pt x="658" y="139"/>
                    <a:pt x="507" y="0"/>
                    <a:pt x="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005" name="Google Shape;2914;p15">
              <a:extLst>
                <a:ext uri="{FF2B5EF4-FFF2-40B4-BE49-F238E27FC236}">
                  <a16:creationId xmlns:a16="http://schemas.microsoft.com/office/drawing/2014/main" id="{FDF8ED09-1CE7-529F-9389-9A523A871512}"/>
                </a:ext>
              </a:extLst>
            </p:cNvPr>
            <p:cNvSpPr/>
            <p:nvPr/>
          </p:nvSpPr>
          <p:spPr>
            <a:xfrm>
              <a:off x="1135826" y="2301960"/>
              <a:ext cx="46910" cy="29779"/>
            </a:xfrm>
            <a:custGeom>
              <a:avLst/>
              <a:gdLst/>
              <a:ahLst/>
              <a:cxnLst/>
              <a:rect l="l" t="t" r="r" b="b"/>
              <a:pathLst>
                <a:path w="1868" h="1196" fill="none" extrusionOk="0">
                  <a:moveTo>
                    <a:pt x="1867" y="221"/>
                  </a:moveTo>
                  <a:cubicBezTo>
                    <a:pt x="1054" y="1"/>
                    <a:pt x="276" y="472"/>
                    <a:pt x="0" y="1195"/>
                  </a:cubicBezTo>
                </a:path>
              </a:pathLst>
            </a:custGeom>
            <a:solidFill>
              <a:schemeClr val="accent6"/>
            </a:solidFill>
            <a:ln w="10425" cap="rnd" cmpd="sng">
              <a:solidFill>
                <a:srgbClr val="4B2D9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006" name="Google Shape;2915;p15">
              <a:extLst>
                <a:ext uri="{FF2B5EF4-FFF2-40B4-BE49-F238E27FC236}">
                  <a16:creationId xmlns:a16="http://schemas.microsoft.com/office/drawing/2014/main" id="{96B84975-B3B8-8867-2EBC-E86E9021F4BD}"/>
                </a:ext>
              </a:extLst>
            </p:cNvPr>
            <p:cNvSpPr/>
            <p:nvPr/>
          </p:nvSpPr>
          <p:spPr>
            <a:xfrm>
              <a:off x="1245885" y="2251877"/>
              <a:ext cx="49617" cy="24816"/>
            </a:xfrm>
            <a:custGeom>
              <a:avLst/>
              <a:gdLst/>
              <a:ahLst/>
              <a:cxnLst/>
              <a:rect l="l" t="t" r="r" b="b"/>
              <a:pathLst>
                <a:path w="1993" h="980" fill="none" extrusionOk="0">
                  <a:moveTo>
                    <a:pt x="0" y="980"/>
                  </a:moveTo>
                  <a:cubicBezTo>
                    <a:pt x="402" y="237"/>
                    <a:pt x="1285" y="1"/>
                    <a:pt x="1993" y="307"/>
                  </a:cubicBezTo>
                </a:path>
              </a:pathLst>
            </a:custGeom>
            <a:solidFill>
              <a:schemeClr val="accent6"/>
            </a:solidFill>
            <a:ln w="10425" cap="rnd" cmpd="sng">
              <a:solidFill>
                <a:srgbClr val="4B2D9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007" name="Google Shape;2916;p15">
              <a:extLst>
                <a:ext uri="{FF2B5EF4-FFF2-40B4-BE49-F238E27FC236}">
                  <a16:creationId xmlns:a16="http://schemas.microsoft.com/office/drawing/2014/main" id="{D71055C1-6194-195F-3CA3-34594D34D3F5}"/>
                </a:ext>
              </a:extLst>
            </p:cNvPr>
            <p:cNvSpPr/>
            <p:nvPr/>
          </p:nvSpPr>
          <p:spPr>
            <a:xfrm>
              <a:off x="899470" y="1835425"/>
              <a:ext cx="204781" cy="259437"/>
            </a:xfrm>
            <a:custGeom>
              <a:avLst/>
              <a:gdLst/>
              <a:ahLst/>
              <a:cxnLst/>
              <a:rect l="l" t="t" r="r" b="b"/>
              <a:pathLst>
                <a:path w="8183" h="10371" fill="none" extrusionOk="0">
                  <a:moveTo>
                    <a:pt x="8182" y="10371"/>
                  </a:moveTo>
                  <a:cubicBezTo>
                    <a:pt x="8032" y="9251"/>
                    <a:pt x="7344" y="8217"/>
                    <a:pt x="6365" y="7655"/>
                  </a:cubicBezTo>
                  <a:cubicBezTo>
                    <a:pt x="4498" y="6576"/>
                    <a:pt x="2465" y="7339"/>
                    <a:pt x="980" y="5346"/>
                  </a:cubicBezTo>
                  <a:cubicBezTo>
                    <a:pt x="247" y="4358"/>
                    <a:pt x="1" y="2977"/>
                    <a:pt x="513" y="1858"/>
                  </a:cubicBezTo>
                  <a:cubicBezTo>
                    <a:pt x="1020" y="739"/>
                    <a:pt x="2340" y="1"/>
                    <a:pt x="3529" y="302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008" name="Google Shape;2917;p15">
              <a:extLst>
                <a:ext uri="{FF2B5EF4-FFF2-40B4-BE49-F238E27FC236}">
                  <a16:creationId xmlns:a16="http://schemas.microsoft.com/office/drawing/2014/main" id="{F10581EB-1BE6-0D57-7FBA-3AA1C3221DAD}"/>
                </a:ext>
              </a:extLst>
            </p:cNvPr>
            <p:cNvSpPr/>
            <p:nvPr/>
          </p:nvSpPr>
          <p:spPr>
            <a:xfrm>
              <a:off x="808807" y="2305569"/>
              <a:ext cx="172305" cy="62716"/>
            </a:xfrm>
            <a:custGeom>
              <a:avLst/>
              <a:gdLst/>
              <a:ahLst/>
              <a:cxnLst/>
              <a:rect l="l" t="t" r="r" b="b"/>
              <a:pathLst>
                <a:path w="6888" h="2510" fill="none" extrusionOk="0">
                  <a:moveTo>
                    <a:pt x="1" y="0"/>
                  </a:moveTo>
                  <a:cubicBezTo>
                    <a:pt x="2079" y="1325"/>
                    <a:pt x="4448" y="2189"/>
                    <a:pt x="6887" y="251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009" name="Google Shape;2918;p15">
              <a:extLst>
                <a:ext uri="{FF2B5EF4-FFF2-40B4-BE49-F238E27FC236}">
                  <a16:creationId xmlns:a16="http://schemas.microsoft.com/office/drawing/2014/main" id="{7BFBCA50-5224-4736-E183-D762FBE4A07F}"/>
                </a:ext>
              </a:extLst>
            </p:cNvPr>
            <p:cNvSpPr/>
            <p:nvPr/>
          </p:nvSpPr>
          <p:spPr>
            <a:xfrm>
              <a:off x="1395186" y="2023573"/>
              <a:ext cx="2706" cy="36998"/>
            </a:xfrm>
            <a:custGeom>
              <a:avLst/>
              <a:gdLst/>
              <a:ahLst/>
              <a:cxnLst/>
              <a:rect l="l" t="t" r="r" b="b"/>
              <a:pathLst>
                <a:path w="116" h="1487" fill="none" extrusionOk="0">
                  <a:moveTo>
                    <a:pt x="116" y="1"/>
                  </a:moveTo>
                  <a:cubicBezTo>
                    <a:pt x="30" y="493"/>
                    <a:pt x="0" y="990"/>
                    <a:pt x="20" y="148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010" name="Google Shape;2919;p15">
              <a:extLst>
                <a:ext uri="{FF2B5EF4-FFF2-40B4-BE49-F238E27FC236}">
                  <a16:creationId xmlns:a16="http://schemas.microsoft.com/office/drawing/2014/main" id="{9BA98829-30EC-C5CF-A455-BD8B50D40CB8}"/>
                </a:ext>
              </a:extLst>
            </p:cNvPr>
            <p:cNvSpPr/>
            <p:nvPr/>
          </p:nvSpPr>
          <p:spPr>
            <a:xfrm>
              <a:off x="1414581" y="2025829"/>
              <a:ext cx="4511" cy="29779"/>
            </a:xfrm>
            <a:custGeom>
              <a:avLst/>
              <a:gdLst/>
              <a:ahLst/>
              <a:cxnLst/>
              <a:rect l="l" t="t" r="r" b="b"/>
              <a:pathLst>
                <a:path w="186" h="1190" fill="none" extrusionOk="0">
                  <a:moveTo>
                    <a:pt x="186" y="0"/>
                  </a:moveTo>
                  <a:cubicBezTo>
                    <a:pt x="121" y="397"/>
                    <a:pt x="60" y="793"/>
                    <a:pt x="0" y="119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011" name="Google Shape;2920;p15">
              <a:extLst>
                <a:ext uri="{FF2B5EF4-FFF2-40B4-BE49-F238E27FC236}">
                  <a16:creationId xmlns:a16="http://schemas.microsoft.com/office/drawing/2014/main" id="{18CA2C21-3C13-0E04-122F-160087596E70}"/>
                </a:ext>
              </a:extLst>
            </p:cNvPr>
            <p:cNvSpPr/>
            <p:nvPr/>
          </p:nvSpPr>
          <p:spPr>
            <a:xfrm>
              <a:off x="1180481" y="2353847"/>
              <a:ext cx="90212" cy="37449"/>
            </a:xfrm>
            <a:custGeom>
              <a:avLst/>
              <a:gdLst/>
              <a:ahLst/>
              <a:cxnLst/>
              <a:rect l="l" t="t" r="r" b="b"/>
              <a:pathLst>
                <a:path w="3614" h="1507" fill="none" extrusionOk="0">
                  <a:moveTo>
                    <a:pt x="0" y="819"/>
                  </a:moveTo>
                  <a:cubicBezTo>
                    <a:pt x="1210" y="1506"/>
                    <a:pt x="2756" y="1029"/>
                    <a:pt x="3614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012" name="Google Shape;2921;p15">
              <a:extLst>
                <a:ext uri="{FF2B5EF4-FFF2-40B4-BE49-F238E27FC236}">
                  <a16:creationId xmlns:a16="http://schemas.microsoft.com/office/drawing/2014/main" id="{DE311328-C943-F137-1207-ABD279322F6D}"/>
                </a:ext>
              </a:extLst>
            </p:cNvPr>
            <p:cNvSpPr/>
            <p:nvPr/>
          </p:nvSpPr>
          <p:spPr>
            <a:xfrm>
              <a:off x="1177775" y="2362871"/>
              <a:ext cx="7217" cy="26169"/>
            </a:xfrm>
            <a:custGeom>
              <a:avLst/>
              <a:gdLst/>
              <a:ahLst/>
              <a:cxnLst/>
              <a:rect l="l" t="t" r="r" b="b"/>
              <a:pathLst>
                <a:path w="287" h="1045" fill="none" extrusionOk="0">
                  <a:moveTo>
                    <a:pt x="101" y="1045"/>
                  </a:moveTo>
                  <a:cubicBezTo>
                    <a:pt x="1" y="694"/>
                    <a:pt x="71" y="297"/>
                    <a:pt x="287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013" name="Google Shape;2922;p15">
              <a:extLst>
                <a:ext uri="{FF2B5EF4-FFF2-40B4-BE49-F238E27FC236}">
                  <a16:creationId xmlns:a16="http://schemas.microsoft.com/office/drawing/2014/main" id="{841E2DC1-DA95-4F6E-7F92-6D203DBCC0E4}"/>
                </a:ext>
              </a:extLst>
            </p:cNvPr>
            <p:cNvSpPr/>
            <p:nvPr/>
          </p:nvSpPr>
          <p:spPr>
            <a:xfrm>
              <a:off x="1226038" y="2093508"/>
              <a:ext cx="11728" cy="62716"/>
            </a:xfrm>
            <a:custGeom>
              <a:avLst/>
              <a:gdLst/>
              <a:ahLst/>
              <a:cxnLst/>
              <a:rect l="l" t="t" r="r" b="b"/>
              <a:pathLst>
                <a:path w="467" h="2516" fill="none" extrusionOk="0">
                  <a:moveTo>
                    <a:pt x="0" y="1"/>
                  </a:moveTo>
                  <a:cubicBezTo>
                    <a:pt x="156" y="839"/>
                    <a:pt x="311" y="1677"/>
                    <a:pt x="467" y="2515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sp>
        <p:nvSpPr>
          <p:cNvPr id="2923" name="Google Shape;2923;p15"/>
          <p:cNvSpPr txBox="1">
            <a:spLocks noGrp="1"/>
          </p:cNvSpPr>
          <p:nvPr>
            <p:ph type="title"/>
          </p:nvPr>
        </p:nvSpPr>
        <p:spPr>
          <a:xfrm>
            <a:off x="5990400" y="2978351"/>
            <a:ext cx="9268800" cy="168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924" name="Google Shape;2924;p15"/>
          <p:cNvSpPr txBox="1">
            <a:spLocks noGrp="1"/>
          </p:cNvSpPr>
          <p:nvPr>
            <p:ph type="title" idx="2"/>
          </p:nvPr>
        </p:nvSpPr>
        <p:spPr>
          <a:xfrm>
            <a:off x="3075950" y="3376451"/>
            <a:ext cx="2151000" cy="168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25" name="Google Shape;2925;p15"/>
          <p:cNvSpPr txBox="1">
            <a:spLocks noGrp="1"/>
          </p:cNvSpPr>
          <p:nvPr>
            <p:ph type="subTitle" idx="1"/>
          </p:nvPr>
        </p:nvSpPr>
        <p:spPr>
          <a:xfrm>
            <a:off x="5990400" y="4661951"/>
            <a:ext cx="9268800" cy="796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00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263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204;p17">
            <a:extLst>
              <a:ext uri="{FF2B5EF4-FFF2-40B4-BE49-F238E27FC236}">
                <a16:creationId xmlns:a16="http://schemas.microsoft.com/office/drawing/2014/main" id="{027584DA-80D3-78B7-A5C0-BF1B453E84CF}"/>
              </a:ext>
            </a:extLst>
          </p:cNvPr>
          <p:cNvSpPr>
            <a:spLocks/>
          </p:cNvSpPr>
          <p:nvPr/>
        </p:nvSpPr>
        <p:spPr bwMode="auto">
          <a:xfrm flipH="1">
            <a:off x="12261850" y="0"/>
            <a:ext cx="2887663" cy="10517188"/>
          </a:xfrm>
          <a:custGeom>
            <a:avLst/>
            <a:gdLst>
              <a:gd name="T0" fmla="*/ 12508 w 44090"/>
              <a:gd name="T1" fmla="*/ 0 h 160584"/>
              <a:gd name="T2" fmla="*/ 0 w 44090"/>
              <a:gd name="T3" fmla="*/ 60237 h 160584"/>
              <a:gd name="T4" fmla="*/ 38255 w 44090"/>
              <a:gd name="T5" fmla="*/ 160584 h 160584"/>
              <a:gd name="T6" fmla="*/ 44089 w 44090"/>
              <a:gd name="T7" fmla="*/ 160584 h 160584"/>
              <a:gd name="T8" fmla="*/ 15327 w 44090"/>
              <a:gd name="T9" fmla="*/ 71995 h 160584"/>
              <a:gd name="T10" fmla="*/ 33580 w 44090"/>
              <a:gd name="T11" fmla="*/ 0 h 160584"/>
              <a:gd name="T12" fmla="*/ 12508 w 44090"/>
              <a:gd name="T13" fmla="*/ 0 h 160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4090" h="160584" extrusionOk="0">
                <a:moveTo>
                  <a:pt x="12508" y="0"/>
                </a:moveTo>
                <a:cubicBezTo>
                  <a:pt x="4461" y="18449"/>
                  <a:pt x="0" y="38826"/>
                  <a:pt x="0" y="60237"/>
                </a:cubicBezTo>
                <a:cubicBezTo>
                  <a:pt x="0" y="98759"/>
                  <a:pt x="14471" y="133927"/>
                  <a:pt x="38255" y="160584"/>
                </a:cubicBezTo>
                <a:lnTo>
                  <a:pt x="44089" y="160584"/>
                </a:lnTo>
                <a:cubicBezTo>
                  <a:pt x="25997" y="135711"/>
                  <a:pt x="15327" y="105093"/>
                  <a:pt x="15327" y="71995"/>
                </a:cubicBezTo>
                <a:cubicBezTo>
                  <a:pt x="15327" y="45909"/>
                  <a:pt x="21929" y="21393"/>
                  <a:pt x="33580" y="0"/>
                </a:cubicBezTo>
                <a:lnTo>
                  <a:pt x="12508" y="0"/>
                </a:lnTo>
                <a:close/>
              </a:path>
            </a:pathLst>
          </a:custGeom>
          <a:solidFill>
            <a:srgbClr val="FFFFFF">
              <a:alpha val="1843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3" name="Google Shape;3205;p17">
            <a:extLst>
              <a:ext uri="{FF2B5EF4-FFF2-40B4-BE49-F238E27FC236}">
                <a16:creationId xmlns:a16="http://schemas.microsoft.com/office/drawing/2014/main" id="{8CFB6A90-446C-6578-A6F1-2B97C8AC2558}"/>
              </a:ext>
            </a:extLst>
          </p:cNvPr>
          <p:cNvSpPr>
            <a:spLocks/>
          </p:cNvSpPr>
          <p:nvPr/>
        </p:nvSpPr>
        <p:spPr bwMode="auto">
          <a:xfrm flipH="1">
            <a:off x="-1385888" y="6778625"/>
            <a:ext cx="19048413" cy="4541838"/>
          </a:xfrm>
          <a:custGeom>
            <a:avLst/>
            <a:gdLst>
              <a:gd name="T0" fmla="*/ 2987 w 118908"/>
              <a:gd name="T1" fmla="*/ 1 h 80897"/>
              <a:gd name="T2" fmla="*/ 0 w 118908"/>
              <a:gd name="T3" fmla="*/ 80596 h 80897"/>
              <a:gd name="T4" fmla="*/ 117924 w 118908"/>
              <a:gd name="T5" fmla="*/ 80596 h 80897"/>
              <a:gd name="T6" fmla="*/ 118908 w 118908"/>
              <a:gd name="T7" fmla="*/ 80897 h 80897"/>
              <a:gd name="T8" fmla="*/ 118908 w 118908"/>
              <a:gd name="T9" fmla="*/ 12007 h 80897"/>
              <a:gd name="T10" fmla="*/ 73654 w 118908"/>
              <a:gd name="T11" fmla="*/ 30799 h 80897"/>
              <a:gd name="T12" fmla="*/ 69894 w 118908"/>
              <a:gd name="T13" fmla="*/ 31016 h 80897"/>
              <a:gd name="T14" fmla="*/ 42770 w 118908"/>
              <a:gd name="T15" fmla="*/ 21835 h 80897"/>
              <a:gd name="T16" fmla="*/ 15294 w 118908"/>
              <a:gd name="T17" fmla="*/ 4006 h 80897"/>
              <a:gd name="T18" fmla="*/ 2987 w 118908"/>
              <a:gd name="T19" fmla="*/ 1 h 808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908" h="80897" extrusionOk="0">
                <a:moveTo>
                  <a:pt x="2987" y="1"/>
                </a:moveTo>
                <a:lnTo>
                  <a:pt x="0" y="80596"/>
                </a:lnTo>
                <a:lnTo>
                  <a:pt x="117924" y="80596"/>
                </a:lnTo>
                <a:cubicBezTo>
                  <a:pt x="118004" y="80596"/>
                  <a:pt x="118828" y="80897"/>
                  <a:pt x="118908" y="80897"/>
                </a:cubicBezTo>
                <a:lnTo>
                  <a:pt x="118908" y="12007"/>
                </a:lnTo>
                <a:cubicBezTo>
                  <a:pt x="102670" y="14597"/>
                  <a:pt x="89982" y="28887"/>
                  <a:pt x="73654" y="30799"/>
                </a:cubicBezTo>
                <a:cubicBezTo>
                  <a:pt x="72398" y="30946"/>
                  <a:pt x="71145" y="31016"/>
                  <a:pt x="69894" y="31016"/>
                </a:cubicBezTo>
                <a:cubicBezTo>
                  <a:pt x="60336" y="31016"/>
                  <a:pt x="50986" y="26926"/>
                  <a:pt x="42770" y="21835"/>
                </a:cubicBezTo>
                <a:cubicBezTo>
                  <a:pt x="33484" y="16083"/>
                  <a:pt x="25032" y="8960"/>
                  <a:pt x="15294" y="4006"/>
                </a:cubicBezTo>
                <a:cubicBezTo>
                  <a:pt x="11429" y="2034"/>
                  <a:pt x="7308" y="402"/>
                  <a:pt x="2987" y="1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4" name="Google Shape;3206;p17">
            <a:extLst>
              <a:ext uri="{FF2B5EF4-FFF2-40B4-BE49-F238E27FC236}">
                <a16:creationId xmlns:a16="http://schemas.microsoft.com/office/drawing/2014/main" id="{95FCD112-7D89-02D9-0DC7-92608D2430AC}"/>
              </a:ext>
            </a:extLst>
          </p:cNvPr>
          <p:cNvSpPr>
            <a:spLocks/>
          </p:cNvSpPr>
          <p:nvPr/>
        </p:nvSpPr>
        <p:spPr bwMode="auto">
          <a:xfrm flipH="1">
            <a:off x="12757150" y="0"/>
            <a:ext cx="2887663" cy="10517188"/>
          </a:xfrm>
          <a:custGeom>
            <a:avLst/>
            <a:gdLst>
              <a:gd name="T0" fmla="*/ 12508 w 44090"/>
              <a:gd name="T1" fmla="*/ 0 h 160584"/>
              <a:gd name="T2" fmla="*/ 0 w 44090"/>
              <a:gd name="T3" fmla="*/ 60237 h 160584"/>
              <a:gd name="T4" fmla="*/ 38255 w 44090"/>
              <a:gd name="T5" fmla="*/ 160584 h 160584"/>
              <a:gd name="T6" fmla="*/ 44089 w 44090"/>
              <a:gd name="T7" fmla="*/ 160584 h 160584"/>
              <a:gd name="T8" fmla="*/ 15327 w 44090"/>
              <a:gd name="T9" fmla="*/ 71995 h 160584"/>
              <a:gd name="T10" fmla="*/ 33580 w 44090"/>
              <a:gd name="T11" fmla="*/ 0 h 160584"/>
              <a:gd name="T12" fmla="*/ 12508 w 44090"/>
              <a:gd name="T13" fmla="*/ 0 h 160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4090" h="160584" extrusionOk="0">
                <a:moveTo>
                  <a:pt x="12508" y="0"/>
                </a:moveTo>
                <a:cubicBezTo>
                  <a:pt x="4461" y="18449"/>
                  <a:pt x="0" y="38826"/>
                  <a:pt x="0" y="60237"/>
                </a:cubicBezTo>
                <a:cubicBezTo>
                  <a:pt x="0" y="98759"/>
                  <a:pt x="14471" y="133927"/>
                  <a:pt x="38255" y="160584"/>
                </a:cubicBezTo>
                <a:lnTo>
                  <a:pt x="44089" y="160584"/>
                </a:lnTo>
                <a:cubicBezTo>
                  <a:pt x="25997" y="135711"/>
                  <a:pt x="15327" y="105093"/>
                  <a:pt x="15327" y="71995"/>
                </a:cubicBezTo>
                <a:cubicBezTo>
                  <a:pt x="15327" y="45909"/>
                  <a:pt x="21929" y="21393"/>
                  <a:pt x="33580" y="0"/>
                </a:cubicBezTo>
                <a:lnTo>
                  <a:pt x="12508" y="0"/>
                </a:lnTo>
                <a:close/>
              </a:path>
            </a:pathLst>
          </a:custGeom>
          <a:solidFill>
            <a:srgbClr val="001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5" name="Google Shape;3207;p17">
            <a:extLst>
              <a:ext uri="{FF2B5EF4-FFF2-40B4-BE49-F238E27FC236}">
                <a16:creationId xmlns:a16="http://schemas.microsoft.com/office/drawing/2014/main" id="{9186EC0A-14BC-7146-6E9C-81FE908B7D72}"/>
              </a:ext>
            </a:extLst>
          </p:cNvPr>
          <p:cNvSpPr>
            <a:spLocks/>
          </p:cNvSpPr>
          <p:nvPr/>
        </p:nvSpPr>
        <p:spPr bwMode="auto">
          <a:xfrm flipH="1">
            <a:off x="-171450" y="8058150"/>
            <a:ext cx="12320588" cy="1982788"/>
          </a:xfrm>
          <a:custGeom>
            <a:avLst/>
            <a:gdLst>
              <a:gd name="T0" fmla="*/ 188115 w 188116"/>
              <a:gd name="T1" fmla="*/ 286 h 30280"/>
              <a:gd name="T2" fmla="*/ 188115 w 188116"/>
              <a:gd name="T3" fmla="*/ 26996 h 30280"/>
              <a:gd name="T4" fmla="*/ 119956 w 188116"/>
              <a:gd name="T5" fmla="*/ 30279 h 30280"/>
              <a:gd name="T6" fmla="*/ 68534 w 188116"/>
              <a:gd name="T7" fmla="*/ 27014 h 30280"/>
              <a:gd name="T8" fmla="*/ 0 w 188116"/>
              <a:gd name="T9" fmla="*/ 11330 h 30280"/>
              <a:gd name="T10" fmla="*/ 8172 w 188116"/>
              <a:gd name="T11" fmla="*/ 11937 h 30280"/>
              <a:gd name="T12" fmla="*/ 24338 w 188116"/>
              <a:gd name="T13" fmla="*/ 12401 h 30280"/>
              <a:gd name="T14" fmla="*/ 57115 w 188116"/>
              <a:gd name="T15" fmla="*/ 10902 h 30280"/>
              <a:gd name="T16" fmla="*/ 105468 w 188116"/>
              <a:gd name="T17" fmla="*/ 5496 h 30280"/>
              <a:gd name="T18" fmla="*/ 175358 w 188116"/>
              <a:gd name="T19" fmla="*/ 0 h 30280"/>
              <a:gd name="T20" fmla="*/ 188115 w 188116"/>
              <a:gd name="T21" fmla="*/ 286 h 30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8116" h="30280" extrusionOk="0">
                <a:moveTo>
                  <a:pt x="188115" y="286"/>
                </a:moveTo>
                <a:lnTo>
                  <a:pt x="188115" y="26996"/>
                </a:lnTo>
                <a:cubicBezTo>
                  <a:pt x="165509" y="28763"/>
                  <a:pt x="142617" y="30279"/>
                  <a:pt x="119956" y="30279"/>
                </a:cubicBezTo>
                <a:cubicBezTo>
                  <a:pt x="102596" y="30279"/>
                  <a:pt x="85377" y="29387"/>
                  <a:pt x="68534" y="27014"/>
                </a:cubicBezTo>
                <a:cubicBezTo>
                  <a:pt x="44446" y="23642"/>
                  <a:pt x="22250" y="17397"/>
                  <a:pt x="0" y="11330"/>
                </a:cubicBezTo>
                <a:cubicBezTo>
                  <a:pt x="2712" y="11598"/>
                  <a:pt x="5424" y="11776"/>
                  <a:pt x="8172" y="11937"/>
                </a:cubicBezTo>
                <a:cubicBezTo>
                  <a:pt x="13543" y="12258"/>
                  <a:pt x="18949" y="12401"/>
                  <a:pt x="24338" y="12401"/>
                </a:cubicBezTo>
                <a:cubicBezTo>
                  <a:pt x="35311" y="12401"/>
                  <a:pt x="46284" y="11812"/>
                  <a:pt x="57115" y="10902"/>
                </a:cubicBezTo>
                <a:cubicBezTo>
                  <a:pt x="73405" y="9546"/>
                  <a:pt x="89446" y="7476"/>
                  <a:pt x="105468" y="5496"/>
                </a:cubicBezTo>
                <a:cubicBezTo>
                  <a:pt x="128360" y="2641"/>
                  <a:pt x="152020" y="0"/>
                  <a:pt x="175358" y="0"/>
                </a:cubicBezTo>
                <a:cubicBezTo>
                  <a:pt x="179622" y="0"/>
                  <a:pt x="183869" y="89"/>
                  <a:pt x="188115" y="286"/>
                </a:cubicBezTo>
                <a:close/>
              </a:path>
            </a:pathLst>
          </a:custGeom>
          <a:solidFill>
            <a:srgbClr val="2523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6" name="Google Shape;3208;p17">
            <a:extLst>
              <a:ext uri="{FF2B5EF4-FFF2-40B4-BE49-F238E27FC236}">
                <a16:creationId xmlns:a16="http://schemas.microsoft.com/office/drawing/2014/main" id="{85E9C105-CAC5-F1D1-1FFA-5807CD49A521}"/>
              </a:ext>
            </a:extLst>
          </p:cNvPr>
          <p:cNvSpPr/>
          <p:nvPr/>
        </p:nvSpPr>
        <p:spPr>
          <a:xfrm>
            <a:off x="4662488" y="8277225"/>
            <a:ext cx="12050712" cy="1543050"/>
          </a:xfrm>
          <a:custGeom>
            <a:avLst/>
            <a:gdLst/>
            <a:ahLst/>
            <a:cxnLst/>
            <a:rect l="l" t="t" r="r" b="b"/>
            <a:pathLst>
              <a:path w="71325" h="21506" extrusionOk="0">
                <a:moveTo>
                  <a:pt x="66486" y="1"/>
                </a:moveTo>
                <a:cubicBezTo>
                  <a:pt x="57639" y="1"/>
                  <a:pt x="48667" y="1874"/>
                  <a:pt x="39989" y="3894"/>
                </a:cubicBezTo>
                <a:cubicBezTo>
                  <a:pt x="33911" y="5309"/>
                  <a:pt x="27832" y="6780"/>
                  <a:pt x="21658" y="7743"/>
                </a:cubicBezTo>
                <a:cubicBezTo>
                  <a:pt x="17551" y="8389"/>
                  <a:pt x="13389" y="8805"/>
                  <a:pt x="9228" y="8805"/>
                </a:cubicBezTo>
                <a:cubicBezTo>
                  <a:pt x="7182" y="8805"/>
                  <a:pt x="5136" y="8705"/>
                  <a:pt x="3097" y="8481"/>
                </a:cubicBezTo>
                <a:cubicBezTo>
                  <a:pt x="2058" y="8366"/>
                  <a:pt x="1029" y="8230"/>
                  <a:pt x="0" y="8050"/>
                </a:cubicBezTo>
                <a:lnTo>
                  <a:pt x="0" y="8050"/>
                </a:lnTo>
                <a:cubicBezTo>
                  <a:pt x="8438" y="12356"/>
                  <a:pt x="16850" y="16788"/>
                  <a:pt x="25985" y="19192"/>
                </a:cubicBezTo>
                <a:cubicBezTo>
                  <a:pt x="32371" y="20871"/>
                  <a:pt x="38900" y="21505"/>
                  <a:pt x="45482" y="21505"/>
                </a:cubicBezTo>
                <a:cubicBezTo>
                  <a:pt x="54073" y="21505"/>
                  <a:pt x="62753" y="20425"/>
                  <a:pt x="71325" y="19177"/>
                </a:cubicBezTo>
                <a:lnTo>
                  <a:pt x="71325" y="199"/>
                </a:lnTo>
                <a:cubicBezTo>
                  <a:pt x="69718" y="64"/>
                  <a:pt x="68104" y="1"/>
                  <a:pt x="6648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sp>
        <p:nvSpPr>
          <p:cNvPr id="7" name="Google Shape;3209;p17">
            <a:extLst>
              <a:ext uri="{FF2B5EF4-FFF2-40B4-BE49-F238E27FC236}">
                <a16:creationId xmlns:a16="http://schemas.microsoft.com/office/drawing/2014/main" id="{14B3A545-DDCD-D687-F5E1-0006D61F66D1}"/>
              </a:ext>
            </a:extLst>
          </p:cNvPr>
          <p:cNvSpPr/>
          <p:nvPr/>
        </p:nvSpPr>
        <p:spPr>
          <a:xfrm rot="21452235" flipH="1">
            <a:off x="-927100" y="8535988"/>
            <a:ext cx="12052300" cy="1543050"/>
          </a:xfrm>
          <a:custGeom>
            <a:avLst/>
            <a:gdLst/>
            <a:ahLst/>
            <a:cxnLst/>
            <a:rect l="l" t="t" r="r" b="b"/>
            <a:pathLst>
              <a:path w="71325" h="21506" extrusionOk="0">
                <a:moveTo>
                  <a:pt x="66486" y="1"/>
                </a:moveTo>
                <a:cubicBezTo>
                  <a:pt x="57639" y="1"/>
                  <a:pt x="48667" y="1874"/>
                  <a:pt x="39989" y="3894"/>
                </a:cubicBezTo>
                <a:cubicBezTo>
                  <a:pt x="33911" y="5309"/>
                  <a:pt x="27832" y="6780"/>
                  <a:pt x="21658" y="7743"/>
                </a:cubicBezTo>
                <a:cubicBezTo>
                  <a:pt x="17551" y="8389"/>
                  <a:pt x="13389" y="8805"/>
                  <a:pt x="9228" y="8805"/>
                </a:cubicBezTo>
                <a:cubicBezTo>
                  <a:pt x="7182" y="8805"/>
                  <a:pt x="5136" y="8705"/>
                  <a:pt x="3097" y="8481"/>
                </a:cubicBezTo>
                <a:cubicBezTo>
                  <a:pt x="2058" y="8366"/>
                  <a:pt x="1029" y="8230"/>
                  <a:pt x="0" y="8050"/>
                </a:cubicBezTo>
                <a:lnTo>
                  <a:pt x="0" y="8050"/>
                </a:lnTo>
                <a:cubicBezTo>
                  <a:pt x="8438" y="12356"/>
                  <a:pt x="16850" y="16788"/>
                  <a:pt x="25985" y="19192"/>
                </a:cubicBezTo>
                <a:cubicBezTo>
                  <a:pt x="32371" y="20871"/>
                  <a:pt x="38900" y="21505"/>
                  <a:pt x="45482" y="21505"/>
                </a:cubicBezTo>
                <a:cubicBezTo>
                  <a:pt x="54073" y="21505"/>
                  <a:pt x="62753" y="20425"/>
                  <a:pt x="71325" y="19177"/>
                </a:cubicBezTo>
                <a:lnTo>
                  <a:pt x="71325" y="199"/>
                </a:lnTo>
                <a:cubicBezTo>
                  <a:pt x="69718" y="64"/>
                  <a:pt x="68104" y="1"/>
                  <a:pt x="6648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8" name="Google Shape;3210;p17">
            <a:extLst>
              <a:ext uri="{FF2B5EF4-FFF2-40B4-BE49-F238E27FC236}">
                <a16:creationId xmlns:a16="http://schemas.microsoft.com/office/drawing/2014/main" id="{35997668-2428-CA4D-580C-A6BF9E2EA7A7}"/>
              </a:ext>
            </a:extLst>
          </p:cNvPr>
          <p:cNvGrpSpPr>
            <a:grpSpLocks/>
          </p:cNvGrpSpPr>
          <p:nvPr/>
        </p:nvGrpSpPr>
        <p:grpSpPr bwMode="auto">
          <a:xfrm rot="-458410">
            <a:off x="7477125" y="8521700"/>
            <a:ext cx="2987675" cy="979488"/>
            <a:chOff x="1656825" y="3872400"/>
            <a:chExt cx="835625" cy="274075"/>
          </a:xfrm>
        </p:grpSpPr>
        <p:sp>
          <p:nvSpPr>
            <p:cNvPr id="9" name="Google Shape;3211;p17">
              <a:extLst>
                <a:ext uri="{FF2B5EF4-FFF2-40B4-BE49-F238E27FC236}">
                  <a16:creationId xmlns:a16="http://schemas.microsoft.com/office/drawing/2014/main" id="{AE259FA7-D780-91B8-6E11-F72904BEA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3212;p17">
              <a:extLst>
                <a:ext uri="{FF2B5EF4-FFF2-40B4-BE49-F238E27FC236}">
                  <a16:creationId xmlns:a16="http://schemas.microsoft.com/office/drawing/2014/main" id="{63EF9F9D-7C4B-7FFA-463E-474FA5567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3213;p17">
              <a:extLst>
                <a:ext uri="{FF2B5EF4-FFF2-40B4-BE49-F238E27FC236}">
                  <a16:creationId xmlns:a16="http://schemas.microsoft.com/office/drawing/2014/main" id="{88E19994-362F-F245-8CE9-18A417267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3214;p17">
              <a:extLst>
                <a:ext uri="{FF2B5EF4-FFF2-40B4-BE49-F238E27FC236}">
                  <a16:creationId xmlns:a16="http://schemas.microsoft.com/office/drawing/2014/main" id="{B6597507-213F-955A-B168-B895B15C9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3215;p17">
              <a:extLst>
                <a:ext uri="{FF2B5EF4-FFF2-40B4-BE49-F238E27FC236}">
                  <a16:creationId xmlns:a16="http://schemas.microsoft.com/office/drawing/2014/main" id="{6A913400-61DE-0378-A2F9-6BEAD7415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3216;p17">
              <a:extLst>
                <a:ext uri="{FF2B5EF4-FFF2-40B4-BE49-F238E27FC236}">
                  <a16:creationId xmlns:a16="http://schemas.microsoft.com/office/drawing/2014/main" id="{974C5512-8EBE-ED35-E5B0-262A05D0C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3217;p17">
              <a:extLst>
                <a:ext uri="{FF2B5EF4-FFF2-40B4-BE49-F238E27FC236}">
                  <a16:creationId xmlns:a16="http://schemas.microsoft.com/office/drawing/2014/main" id="{0D1B4871-4FBC-A54F-47B5-5805204DC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3218;p17">
              <a:extLst>
                <a:ext uri="{FF2B5EF4-FFF2-40B4-BE49-F238E27FC236}">
                  <a16:creationId xmlns:a16="http://schemas.microsoft.com/office/drawing/2014/main" id="{10EC1746-C775-6EE2-FB4A-B96D2769C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3219;p17">
              <a:extLst>
                <a:ext uri="{FF2B5EF4-FFF2-40B4-BE49-F238E27FC236}">
                  <a16:creationId xmlns:a16="http://schemas.microsoft.com/office/drawing/2014/main" id="{E4660B32-9C04-AB90-E381-966BD798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3220;p17">
              <a:extLst>
                <a:ext uri="{FF2B5EF4-FFF2-40B4-BE49-F238E27FC236}">
                  <a16:creationId xmlns:a16="http://schemas.microsoft.com/office/drawing/2014/main" id="{35831D0B-BE49-70C9-963A-C4F2B048C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3221;p17">
              <a:extLst>
                <a:ext uri="{FF2B5EF4-FFF2-40B4-BE49-F238E27FC236}">
                  <a16:creationId xmlns:a16="http://schemas.microsoft.com/office/drawing/2014/main" id="{D864D190-6415-0004-A94F-2738414A1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3222;p17">
              <a:extLst>
                <a:ext uri="{FF2B5EF4-FFF2-40B4-BE49-F238E27FC236}">
                  <a16:creationId xmlns:a16="http://schemas.microsoft.com/office/drawing/2014/main" id="{012F19E1-EA11-AC5F-BDD4-A0B53FD42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3223;p17">
              <a:extLst>
                <a:ext uri="{FF2B5EF4-FFF2-40B4-BE49-F238E27FC236}">
                  <a16:creationId xmlns:a16="http://schemas.microsoft.com/office/drawing/2014/main" id="{D9C6403C-2366-3315-2694-8139720CA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3224;p17">
              <a:extLst>
                <a:ext uri="{FF2B5EF4-FFF2-40B4-BE49-F238E27FC236}">
                  <a16:creationId xmlns:a16="http://schemas.microsoft.com/office/drawing/2014/main" id="{710305C4-C3E3-6663-E35D-48400626A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3225;p17">
              <a:extLst>
                <a:ext uri="{FF2B5EF4-FFF2-40B4-BE49-F238E27FC236}">
                  <a16:creationId xmlns:a16="http://schemas.microsoft.com/office/drawing/2014/main" id="{BFDA05CD-6C5D-705C-5A5F-90DD7E7E6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3226;p17">
              <a:extLst>
                <a:ext uri="{FF2B5EF4-FFF2-40B4-BE49-F238E27FC236}">
                  <a16:creationId xmlns:a16="http://schemas.microsoft.com/office/drawing/2014/main" id="{9623B321-416B-D1F0-187B-A75A78D3A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3227;p17">
              <a:extLst>
                <a:ext uri="{FF2B5EF4-FFF2-40B4-BE49-F238E27FC236}">
                  <a16:creationId xmlns:a16="http://schemas.microsoft.com/office/drawing/2014/main" id="{B266469B-8B3D-BD61-7201-E2BDAF4F4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3228;p17">
              <a:extLst>
                <a:ext uri="{FF2B5EF4-FFF2-40B4-BE49-F238E27FC236}">
                  <a16:creationId xmlns:a16="http://schemas.microsoft.com/office/drawing/2014/main" id="{7D4D2EAC-E3AC-6498-0DCF-CA5DD6397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3229;p17">
              <a:extLst>
                <a:ext uri="{FF2B5EF4-FFF2-40B4-BE49-F238E27FC236}">
                  <a16:creationId xmlns:a16="http://schemas.microsoft.com/office/drawing/2014/main" id="{50CD1C18-10B7-F77F-8E69-9A506609A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3230;p17">
              <a:extLst>
                <a:ext uri="{FF2B5EF4-FFF2-40B4-BE49-F238E27FC236}">
                  <a16:creationId xmlns:a16="http://schemas.microsoft.com/office/drawing/2014/main" id="{442004F3-808A-6DF2-BC72-CE0C4531C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3231;p17">
              <a:extLst>
                <a:ext uri="{FF2B5EF4-FFF2-40B4-BE49-F238E27FC236}">
                  <a16:creationId xmlns:a16="http://schemas.microsoft.com/office/drawing/2014/main" id="{8062A0A8-1589-C0E6-4E1E-107E969BD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3232;p17">
              <a:extLst>
                <a:ext uri="{FF2B5EF4-FFF2-40B4-BE49-F238E27FC236}">
                  <a16:creationId xmlns:a16="http://schemas.microsoft.com/office/drawing/2014/main" id="{9A9C4682-B387-3FBE-DE2B-8DDDDA0EF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3233;p17">
              <a:extLst>
                <a:ext uri="{FF2B5EF4-FFF2-40B4-BE49-F238E27FC236}">
                  <a16:creationId xmlns:a16="http://schemas.microsoft.com/office/drawing/2014/main" id="{FB24489F-E414-8706-2AD5-587424124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3234;p17">
              <a:extLst>
                <a:ext uri="{FF2B5EF4-FFF2-40B4-BE49-F238E27FC236}">
                  <a16:creationId xmlns:a16="http://schemas.microsoft.com/office/drawing/2014/main" id="{51045864-B5FA-B3A4-2E26-9A147B703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3235;p17">
              <a:extLst>
                <a:ext uri="{FF2B5EF4-FFF2-40B4-BE49-F238E27FC236}">
                  <a16:creationId xmlns:a16="http://schemas.microsoft.com/office/drawing/2014/main" id="{E9EA5C0F-1869-43E8-EF21-C4F0D70EB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3236;p17">
              <a:extLst>
                <a:ext uri="{FF2B5EF4-FFF2-40B4-BE49-F238E27FC236}">
                  <a16:creationId xmlns:a16="http://schemas.microsoft.com/office/drawing/2014/main" id="{FA5C0D02-C262-8D4E-F166-1ECA6B374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5" name="Google Shape;3237;p17">
            <a:extLst>
              <a:ext uri="{FF2B5EF4-FFF2-40B4-BE49-F238E27FC236}">
                <a16:creationId xmlns:a16="http://schemas.microsoft.com/office/drawing/2014/main" id="{E20CF015-CCE7-42E3-902E-08917A739B32}"/>
              </a:ext>
            </a:extLst>
          </p:cNvPr>
          <p:cNvSpPr/>
          <p:nvPr/>
        </p:nvSpPr>
        <p:spPr>
          <a:xfrm flipH="1">
            <a:off x="13139738" y="0"/>
            <a:ext cx="5384800" cy="10517188"/>
          </a:xfrm>
          <a:custGeom>
            <a:avLst/>
            <a:gdLst/>
            <a:ahLst/>
            <a:cxnLst/>
            <a:rect l="l" t="t" r="r" b="b"/>
            <a:pathLst>
              <a:path w="82237" h="160584" extrusionOk="0">
                <a:moveTo>
                  <a:pt x="0" y="0"/>
                </a:moveTo>
                <a:lnTo>
                  <a:pt x="0" y="160584"/>
                </a:lnTo>
                <a:lnTo>
                  <a:pt x="82237" y="160584"/>
                </a:lnTo>
                <a:cubicBezTo>
                  <a:pt x="58453" y="133927"/>
                  <a:pt x="43982" y="98759"/>
                  <a:pt x="43982" y="60237"/>
                </a:cubicBezTo>
                <a:cubicBezTo>
                  <a:pt x="43982" y="38826"/>
                  <a:pt x="48443" y="18449"/>
                  <a:pt x="56490" y="0"/>
                </a:cubicBezTo>
                <a:close/>
              </a:path>
            </a:pathLst>
          </a:custGeom>
          <a:solidFill>
            <a:srgbClr val="252363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sp>
        <p:nvSpPr>
          <p:cNvPr id="36" name="Google Shape;3238;p17">
            <a:extLst>
              <a:ext uri="{FF2B5EF4-FFF2-40B4-BE49-F238E27FC236}">
                <a16:creationId xmlns:a16="http://schemas.microsoft.com/office/drawing/2014/main" id="{6F60EBA4-9CBC-D4AE-C422-92F0D22752CD}"/>
              </a:ext>
            </a:extLst>
          </p:cNvPr>
          <p:cNvSpPr/>
          <p:nvPr/>
        </p:nvSpPr>
        <p:spPr>
          <a:xfrm flipH="1">
            <a:off x="-1073150" y="8077200"/>
            <a:ext cx="19597688" cy="2209800"/>
          </a:xfrm>
          <a:custGeom>
            <a:avLst/>
            <a:gdLst/>
            <a:ahLst/>
            <a:cxnLst/>
            <a:rect l="l" t="t" r="r" b="b"/>
            <a:pathLst>
              <a:path w="108242" h="34046" extrusionOk="0">
                <a:moveTo>
                  <a:pt x="1249" y="1"/>
                </a:moveTo>
                <a:cubicBezTo>
                  <a:pt x="833" y="1"/>
                  <a:pt x="417" y="7"/>
                  <a:pt x="0" y="20"/>
                </a:cubicBezTo>
                <a:lnTo>
                  <a:pt x="0" y="34046"/>
                </a:lnTo>
                <a:lnTo>
                  <a:pt x="108242" y="34046"/>
                </a:lnTo>
                <a:lnTo>
                  <a:pt x="108242" y="22491"/>
                </a:lnTo>
                <a:cubicBezTo>
                  <a:pt x="99670" y="23739"/>
                  <a:pt x="90990" y="24819"/>
                  <a:pt x="82399" y="24819"/>
                </a:cubicBezTo>
                <a:cubicBezTo>
                  <a:pt x="75817" y="24819"/>
                  <a:pt x="69288" y="24185"/>
                  <a:pt x="62902" y="22506"/>
                </a:cubicBezTo>
                <a:cubicBezTo>
                  <a:pt x="53767" y="20102"/>
                  <a:pt x="45355" y="15670"/>
                  <a:pt x="36917" y="11364"/>
                </a:cubicBezTo>
                <a:cubicBezTo>
                  <a:pt x="35175" y="10475"/>
                  <a:pt x="33429" y="9592"/>
                  <a:pt x="31677" y="8733"/>
                </a:cubicBezTo>
                <a:cubicBezTo>
                  <a:pt x="22119" y="4054"/>
                  <a:pt x="11836" y="1"/>
                  <a:pt x="124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37" name="Google Shape;3239;p17">
            <a:extLst>
              <a:ext uri="{FF2B5EF4-FFF2-40B4-BE49-F238E27FC236}">
                <a16:creationId xmlns:a16="http://schemas.microsoft.com/office/drawing/2014/main" id="{28BBE9B1-6486-FAD4-931C-32E833FECAD5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8920163" y="477838"/>
            <a:ext cx="5903912" cy="2060575"/>
            <a:chOff x="4830925" y="3166050"/>
            <a:chExt cx="1936475" cy="675750"/>
          </a:xfrm>
        </p:grpSpPr>
        <p:sp>
          <p:nvSpPr>
            <p:cNvPr id="38" name="Google Shape;3240;p17">
              <a:extLst>
                <a:ext uri="{FF2B5EF4-FFF2-40B4-BE49-F238E27FC236}">
                  <a16:creationId xmlns:a16="http://schemas.microsoft.com/office/drawing/2014/main" id="{D60BFCEA-2643-CE49-94A6-A9AD747D9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1250" y="3643625"/>
              <a:ext cx="283500" cy="174475"/>
            </a:xfrm>
            <a:custGeom>
              <a:avLst/>
              <a:gdLst>
                <a:gd name="T0" fmla="*/ 11339 w 11340"/>
                <a:gd name="T1" fmla="*/ 1 h 6979"/>
                <a:gd name="T2" fmla="*/ 5798 w 11340"/>
                <a:gd name="T3" fmla="*/ 990 h 6979"/>
                <a:gd name="T4" fmla="*/ 5073 w 11340"/>
                <a:gd name="T5" fmla="*/ 1002 h 6979"/>
                <a:gd name="T6" fmla="*/ 4478 w 11340"/>
                <a:gd name="T7" fmla="*/ 995 h 6979"/>
                <a:gd name="T8" fmla="*/ 0 w 11340"/>
                <a:gd name="T9" fmla="*/ 6928 h 6979"/>
                <a:gd name="T10" fmla="*/ 1968 w 11340"/>
                <a:gd name="T11" fmla="*/ 6979 h 6979"/>
                <a:gd name="T12" fmla="*/ 2244 w 11340"/>
                <a:gd name="T13" fmla="*/ 6978 h 6979"/>
                <a:gd name="T14" fmla="*/ 11339 w 11340"/>
                <a:gd name="T15" fmla="*/ 1 h 6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340" h="6979" extrusionOk="0">
                  <a:moveTo>
                    <a:pt x="11339" y="1"/>
                  </a:moveTo>
                  <a:cubicBezTo>
                    <a:pt x="9567" y="613"/>
                    <a:pt x="7695" y="924"/>
                    <a:pt x="5798" y="990"/>
                  </a:cubicBezTo>
                  <a:cubicBezTo>
                    <a:pt x="5557" y="998"/>
                    <a:pt x="5315" y="1002"/>
                    <a:pt x="5073" y="1002"/>
                  </a:cubicBezTo>
                  <a:cubicBezTo>
                    <a:pt x="4875" y="1002"/>
                    <a:pt x="4676" y="999"/>
                    <a:pt x="4478" y="995"/>
                  </a:cubicBezTo>
                  <a:cubicBezTo>
                    <a:pt x="2671" y="2706"/>
                    <a:pt x="1145" y="4719"/>
                    <a:pt x="0" y="6928"/>
                  </a:cubicBezTo>
                  <a:cubicBezTo>
                    <a:pt x="656" y="6963"/>
                    <a:pt x="1312" y="6979"/>
                    <a:pt x="1968" y="6979"/>
                  </a:cubicBezTo>
                  <a:cubicBezTo>
                    <a:pt x="2060" y="6979"/>
                    <a:pt x="2152" y="6978"/>
                    <a:pt x="2244" y="6978"/>
                  </a:cubicBezTo>
                  <a:cubicBezTo>
                    <a:pt x="5803" y="5472"/>
                    <a:pt x="8975" y="3048"/>
                    <a:pt x="1133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3241;p17">
              <a:extLst>
                <a:ext uri="{FF2B5EF4-FFF2-40B4-BE49-F238E27FC236}">
                  <a16:creationId xmlns:a16="http://schemas.microsoft.com/office/drawing/2014/main" id="{C12CC4D4-3D2F-9B18-B808-A463FF706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9450" y="3524900"/>
              <a:ext cx="743750" cy="291925"/>
            </a:xfrm>
            <a:custGeom>
              <a:avLst/>
              <a:gdLst>
                <a:gd name="T0" fmla="*/ 21894 w 29750"/>
                <a:gd name="T1" fmla="*/ 6682 h 11677"/>
                <a:gd name="T2" fmla="*/ 22176 w 29750"/>
                <a:gd name="T3" fmla="*/ 6968 h 11677"/>
                <a:gd name="T4" fmla="*/ 21894 w 29750"/>
                <a:gd name="T5" fmla="*/ 7249 h 11677"/>
                <a:gd name="T6" fmla="*/ 21608 w 29750"/>
                <a:gd name="T7" fmla="*/ 6968 h 11677"/>
                <a:gd name="T8" fmla="*/ 21894 w 29750"/>
                <a:gd name="T9" fmla="*/ 6682 h 11677"/>
                <a:gd name="T10" fmla="*/ 25303 w 29750"/>
                <a:gd name="T11" fmla="*/ 6682 h 11677"/>
                <a:gd name="T12" fmla="*/ 25589 w 29750"/>
                <a:gd name="T13" fmla="*/ 6968 h 11677"/>
                <a:gd name="T14" fmla="*/ 25303 w 29750"/>
                <a:gd name="T15" fmla="*/ 7249 h 11677"/>
                <a:gd name="T16" fmla="*/ 25022 w 29750"/>
                <a:gd name="T17" fmla="*/ 6968 h 11677"/>
                <a:gd name="T18" fmla="*/ 25303 w 29750"/>
                <a:gd name="T19" fmla="*/ 6682 h 11677"/>
                <a:gd name="T20" fmla="*/ 21041 w 29750"/>
                <a:gd name="T21" fmla="*/ 7536 h 11677"/>
                <a:gd name="T22" fmla="*/ 21327 w 29750"/>
                <a:gd name="T23" fmla="*/ 7817 h 11677"/>
                <a:gd name="T24" fmla="*/ 21041 w 29750"/>
                <a:gd name="T25" fmla="*/ 8103 h 11677"/>
                <a:gd name="T26" fmla="*/ 20755 w 29750"/>
                <a:gd name="T27" fmla="*/ 7817 h 11677"/>
                <a:gd name="T28" fmla="*/ 21041 w 29750"/>
                <a:gd name="T29" fmla="*/ 7536 h 11677"/>
                <a:gd name="T30" fmla="*/ 22748 w 29750"/>
                <a:gd name="T31" fmla="*/ 8103 h 11677"/>
                <a:gd name="T32" fmla="*/ 23029 w 29750"/>
                <a:gd name="T33" fmla="*/ 8384 h 11677"/>
                <a:gd name="T34" fmla="*/ 22748 w 29750"/>
                <a:gd name="T35" fmla="*/ 8670 h 11677"/>
                <a:gd name="T36" fmla="*/ 22462 w 29750"/>
                <a:gd name="T37" fmla="*/ 8384 h 11677"/>
                <a:gd name="T38" fmla="*/ 22748 w 29750"/>
                <a:gd name="T39" fmla="*/ 8103 h 11677"/>
                <a:gd name="T40" fmla="*/ 4206 w 29750"/>
                <a:gd name="T41" fmla="*/ 1 h 11677"/>
                <a:gd name="T42" fmla="*/ 0 w 29750"/>
                <a:gd name="T43" fmla="*/ 744 h 11677"/>
                <a:gd name="T44" fmla="*/ 1245 w 29750"/>
                <a:gd name="T45" fmla="*/ 1889 h 11677"/>
                <a:gd name="T46" fmla="*/ 25272 w 29750"/>
                <a:gd name="T47" fmla="*/ 11677 h 11677"/>
                <a:gd name="T48" fmla="*/ 29750 w 29750"/>
                <a:gd name="T49" fmla="*/ 5744 h 11677"/>
                <a:gd name="T50" fmla="*/ 23536 w 29750"/>
                <a:gd name="T51" fmla="*/ 4825 h 11677"/>
                <a:gd name="T52" fmla="*/ 15033 w 29750"/>
                <a:gd name="T53" fmla="*/ 1794 h 11677"/>
                <a:gd name="T54" fmla="*/ 5050 w 29750"/>
                <a:gd name="T55" fmla="*/ 17 h 11677"/>
                <a:gd name="T56" fmla="*/ 4206 w 29750"/>
                <a:gd name="T57" fmla="*/ 1 h 11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750" h="11677" extrusionOk="0">
                  <a:moveTo>
                    <a:pt x="21894" y="6682"/>
                  </a:moveTo>
                  <a:cubicBezTo>
                    <a:pt x="22050" y="6682"/>
                    <a:pt x="22176" y="6808"/>
                    <a:pt x="22176" y="6968"/>
                  </a:cubicBezTo>
                  <a:cubicBezTo>
                    <a:pt x="22176" y="7124"/>
                    <a:pt x="22050" y="7249"/>
                    <a:pt x="21894" y="7249"/>
                  </a:cubicBezTo>
                  <a:cubicBezTo>
                    <a:pt x="21739" y="7249"/>
                    <a:pt x="21608" y="7124"/>
                    <a:pt x="21608" y="6968"/>
                  </a:cubicBezTo>
                  <a:cubicBezTo>
                    <a:pt x="21608" y="6808"/>
                    <a:pt x="21739" y="6682"/>
                    <a:pt x="21894" y="6682"/>
                  </a:cubicBezTo>
                  <a:close/>
                  <a:moveTo>
                    <a:pt x="25303" y="6682"/>
                  </a:moveTo>
                  <a:cubicBezTo>
                    <a:pt x="25463" y="6682"/>
                    <a:pt x="25589" y="6808"/>
                    <a:pt x="25589" y="6968"/>
                  </a:cubicBezTo>
                  <a:cubicBezTo>
                    <a:pt x="25589" y="7124"/>
                    <a:pt x="25463" y="7249"/>
                    <a:pt x="25303" y="7249"/>
                  </a:cubicBezTo>
                  <a:cubicBezTo>
                    <a:pt x="25147" y="7249"/>
                    <a:pt x="25022" y="7124"/>
                    <a:pt x="25022" y="6968"/>
                  </a:cubicBezTo>
                  <a:cubicBezTo>
                    <a:pt x="25022" y="6808"/>
                    <a:pt x="25147" y="6682"/>
                    <a:pt x="25303" y="6682"/>
                  </a:cubicBezTo>
                  <a:close/>
                  <a:moveTo>
                    <a:pt x="21041" y="7536"/>
                  </a:moveTo>
                  <a:cubicBezTo>
                    <a:pt x="21197" y="7536"/>
                    <a:pt x="21327" y="7661"/>
                    <a:pt x="21327" y="7817"/>
                  </a:cubicBezTo>
                  <a:cubicBezTo>
                    <a:pt x="21327" y="7977"/>
                    <a:pt x="21197" y="8103"/>
                    <a:pt x="21041" y="8103"/>
                  </a:cubicBezTo>
                  <a:cubicBezTo>
                    <a:pt x="20886" y="8103"/>
                    <a:pt x="20755" y="7977"/>
                    <a:pt x="20755" y="7817"/>
                  </a:cubicBezTo>
                  <a:cubicBezTo>
                    <a:pt x="20755" y="7661"/>
                    <a:pt x="20886" y="7536"/>
                    <a:pt x="21041" y="7536"/>
                  </a:cubicBezTo>
                  <a:close/>
                  <a:moveTo>
                    <a:pt x="22748" y="8103"/>
                  </a:moveTo>
                  <a:cubicBezTo>
                    <a:pt x="22903" y="8103"/>
                    <a:pt x="23029" y="8228"/>
                    <a:pt x="23029" y="8384"/>
                  </a:cubicBezTo>
                  <a:cubicBezTo>
                    <a:pt x="23029" y="8544"/>
                    <a:pt x="22903" y="8670"/>
                    <a:pt x="22748" y="8670"/>
                  </a:cubicBezTo>
                  <a:cubicBezTo>
                    <a:pt x="22587" y="8670"/>
                    <a:pt x="22462" y="8544"/>
                    <a:pt x="22462" y="8384"/>
                  </a:cubicBezTo>
                  <a:cubicBezTo>
                    <a:pt x="22462" y="8228"/>
                    <a:pt x="22587" y="8103"/>
                    <a:pt x="22748" y="8103"/>
                  </a:cubicBezTo>
                  <a:close/>
                  <a:moveTo>
                    <a:pt x="4206" y="1"/>
                  </a:moveTo>
                  <a:cubicBezTo>
                    <a:pt x="2763" y="1"/>
                    <a:pt x="1306" y="157"/>
                    <a:pt x="0" y="744"/>
                  </a:cubicBezTo>
                  <a:cubicBezTo>
                    <a:pt x="412" y="1136"/>
                    <a:pt x="823" y="1517"/>
                    <a:pt x="1245" y="1889"/>
                  </a:cubicBezTo>
                  <a:cubicBezTo>
                    <a:pt x="7850" y="7731"/>
                    <a:pt x="16474" y="11225"/>
                    <a:pt x="25272" y="11677"/>
                  </a:cubicBezTo>
                  <a:cubicBezTo>
                    <a:pt x="26417" y="9468"/>
                    <a:pt x="27943" y="7455"/>
                    <a:pt x="29750" y="5744"/>
                  </a:cubicBezTo>
                  <a:cubicBezTo>
                    <a:pt x="27652" y="5694"/>
                    <a:pt x="25549" y="5362"/>
                    <a:pt x="23536" y="4825"/>
                  </a:cubicBezTo>
                  <a:cubicBezTo>
                    <a:pt x="20630" y="4042"/>
                    <a:pt x="17889" y="2737"/>
                    <a:pt x="15033" y="1794"/>
                  </a:cubicBezTo>
                  <a:cubicBezTo>
                    <a:pt x="11816" y="729"/>
                    <a:pt x="8443" y="127"/>
                    <a:pt x="5050" y="17"/>
                  </a:cubicBezTo>
                  <a:cubicBezTo>
                    <a:pt x="4770" y="7"/>
                    <a:pt x="4488" y="1"/>
                    <a:pt x="42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3242;p17">
              <a:extLst>
                <a:ext uri="{FF2B5EF4-FFF2-40B4-BE49-F238E27FC236}">
                  <a16:creationId xmlns:a16="http://schemas.microsoft.com/office/drawing/2014/main" id="{C967DE51-95A4-3DAC-350E-FF6877A98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7350" y="3291150"/>
              <a:ext cx="812025" cy="526925"/>
            </a:xfrm>
            <a:custGeom>
              <a:avLst/>
              <a:gdLst>
                <a:gd name="T0" fmla="*/ 32425 w 32481"/>
                <a:gd name="T1" fmla="*/ 1 h 21077"/>
                <a:gd name="T2" fmla="*/ 27647 w 32481"/>
                <a:gd name="T3" fmla="*/ 4538 h 21077"/>
                <a:gd name="T4" fmla="*/ 22522 w 32481"/>
                <a:gd name="T5" fmla="*/ 6887 h 21077"/>
                <a:gd name="T6" fmla="*/ 19972 w 32481"/>
                <a:gd name="T7" fmla="*/ 8825 h 21077"/>
                <a:gd name="T8" fmla="*/ 14687 w 32481"/>
                <a:gd name="T9" fmla="*/ 10717 h 21077"/>
                <a:gd name="T10" fmla="*/ 9095 w 32481"/>
                <a:gd name="T11" fmla="*/ 14100 h 21077"/>
                <a:gd name="T12" fmla="*/ 0 w 32481"/>
                <a:gd name="T13" fmla="*/ 21077 h 21077"/>
                <a:gd name="T14" fmla="*/ 412 w 32481"/>
                <a:gd name="T15" fmla="*/ 21072 h 21077"/>
                <a:gd name="T16" fmla="*/ 19701 w 32481"/>
                <a:gd name="T17" fmla="*/ 15561 h 21077"/>
                <a:gd name="T18" fmla="*/ 32380 w 32481"/>
                <a:gd name="T19" fmla="*/ 989 h 21077"/>
                <a:gd name="T20" fmla="*/ 32480 w 32481"/>
                <a:gd name="T21" fmla="*/ 11 h 21077"/>
                <a:gd name="T22" fmla="*/ 32425 w 32481"/>
                <a:gd name="T23" fmla="*/ 1 h 2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481" h="21077" extrusionOk="0">
                  <a:moveTo>
                    <a:pt x="32425" y="1"/>
                  </a:moveTo>
                  <a:cubicBezTo>
                    <a:pt x="30332" y="1005"/>
                    <a:pt x="29413" y="3168"/>
                    <a:pt x="27647" y="4538"/>
                  </a:cubicBezTo>
                  <a:cubicBezTo>
                    <a:pt x="26161" y="5693"/>
                    <a:pt x="24158" y="5944"/>
                    <a:pt x="22522" y="6887"/>
                  </a:cubicBezTo>
                  <a:cubicBezTo>
                    <a:pt x="21598" y="7424"/>
                    <a:pt x="20815" y="8167"/>
                    <a:pt x="19972" y="8825"/>
                  </a:cubicBezTo>
                  <a:cubicBezTo>
                    <a:pt x="18592" y="9899"/>
                    <a:pt x="16574" y="10712"/>
                    <a:pt x="14687" y="10717"/>
                  </a:cubicBezTo>
                  <a:cubicBezTo>
                    <a:pt x="13035" y="12298"/>
                    <a:pt x="11133" y="13397"/>
                    <a:pt x="9095" y="14100"/>
                  </a:cubicBezTo>
                  <a:cubicBezTo>
                    <a:pt x="6731" y="17147"/>
                    <a:pt x="3559" y="19571"/>
                    <a:pt x="0" y="21077"/>
                  </a:cubicBezTo>
                  <a:cubicBezTo>
                    <a:pt x="136" y="21077"/>
                    <a:pt x="276" y="21072"/>
                    <a:pt x="412" y="21072"/>
                  </a:cubicBezTo>
                  <a:cubicBezTo>
                    <a:pt x="7173" y="20946"/>
                    <a:pt x="13879" y="18999"/>
                    <a:pt x="19701" y="15561"/>
                  </a:cubicBezTo>
                  <a:cubicBezTo>
                    <a:pt x="25072" y="12388"/>
                    <a:pt x="31401" y="7595"/>
                    <a:pt x="32380" y="989"/>
                  </a:cubicBezTo>
                  <a:cubicBezTo>
                    <a:pt x="32425" y="663"/>
                    <a:pt x="32460" y="337"/>
                    <a:pt x="32480" y="11"/>
                  </a:cubicBezTo>
                  <a:lnTo>
                    <a:pt x="324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3243;p17">
              <a:extLst>
                <a:ext uri="{FF2B5EF4-FFF2-40B4-BE49-F238E27FC236}">
                  <a16:creationId xmlns:a16="http://schemas.microsoft.com/office/drawing/2014/main" id="{E4EA6D20-5880-3330-31EF-E2482A52D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4725" y="3545750"/>
              <a:ext cx="139800" cy="97900"/>
            </a:xfrm>
            <a:custGeom>
              <a:avLst/>
              <a:gdLst>
                <a:gd name="T0" fmla="*/ 2419 w 5592"/>
                <a:gd name="T1" fmla="*/ 1 h 3916"/>
                <a:gd name="T2" fmla="*/ 0 w 5592"/>
                <a:gd name="T3" fmla="*/ 3916 h 3916"/>
                <a:gd name="T4" fmla="*/ 5592 w 5592"/>
                <a:gd name="T5" fmla="*/ 533 h 3916"/>
                <a:gd name="T6" fmla="*/ 4763 w 5592"/>
                <a:gd name="T7" fmla="*/ 478 h 3916"/>
                <a:gd name="T8" fmla="*/ 3905 w 5592"/>
                <a:gd name="T9" fmla="*/ 1045 h 3916"/>
                <a:gd name="T10" fmla="*/ 3685 w 5592"/>
                <a:gd name="T11" fmla="*/ 1064 h 3916"/>
                <a:gd name="T12" fmla="*/ 2419 w 5592"/>
                <a:gd name="T13" fmla="*/ 1 h 3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92" h="3916" extrusionOk="0">
                  <a:moveTo>
                    <a:pt x="2419" y="1"/>
                  </a:moveTo>
                  <a:cubicBezTo>
                    <a:pt x="1757" y="1391"/>
                    <a:pt x="944" y="2706"/>
                    <a:pt x="0" y="3916"/>
                  </a:cubicBezTo>
                  <a:cubicBezTo>
                    <a:pt x="2038" y="3213"/>
                    <a:pt x="3940" y="2114"/>
                    <a:pt x="5592" y="533"/>
                  </a:cubicBezTo>
                  <a:cubicBezTo>
                    <a:pt x="5311" y="533"/>
                    <a:pt x="5035" y="513"/>
                    <a:pt x="4763" y="478"/>
                  </a:cubicBezTo>
                  <a:cubicBezTo>
                    <a:pt x="4578" y="764"/>
                    <a:pt x="4272" y="980"/>
                    <a:pt x="3905" y="1045"/>
                  </a:cubicBezTo>
                  <a:cubicBezTo>
                    <a:pt x="3831" y="1058"/>
                    <a:pt x="3758" y="1064"/>
                    <a:pt x="3685" y="1064"/>
                  </a:cubicBezTo>
                  <a:cubicBezTo>
                    <a:pt x="3072" y="1064"/>
                    <a:pt x="2527" y="625"/>
                    <a:pt x="2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3244;p17">
              <a:extLst>
                <a:ext uri="{FF2B5EF4-FFF2-40B4-BE49-F238E27FC236}">
                  <a16:creationId xmlns:a16="http://schemas.microsoft.com/office/drawing/2014/main" id="{F03157BF-71B2-3FC7-2D01-0C78FC2D6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0925" y="3166050"/>
              <a:ext cx="1936475" cy="502625"/>
            </a:xfrm>
            <a:custGeom>
              <a:avLst/>
              <a:gdLst>
                <a:gd name="T0" fmla="*/ 74276 w 77459"/>
                <a:gd name="T1" fmla="*/ 5120 h 20105"/>
                <a:gd name="T2" fmla="*/ 73709 w 77459"/>
                <a:gd name="T3" fmla="*/ 5120 h 20105"/>
                <a:gd name="T4" fmla="*/ 14024 w 77459"/>
                <a:gd name="T5" fmla="*/ 5401 h 20105"/>
                <a:gd name="T6" fmla="*/ 14024 w 77459"/>
                <a:gd name="T7" fmla="*/ 5973 h 20105"/>
                <a:gd name="T8" fmla="*/ 14024 w 77459"/>
                <a:gd name="T9" fmla="*/ 5401 h 20105"/>
                <a:gd name="T10" fmla="*/ 69161 w 77459"/>
                <a:gd name="T11" fmla="*/ 5687 h 20105"/>
                <a:gd name="T12" fmla="*/ 68594 w 77459"/>
                <a:gd name="T13" fmla="*/ 5687 h 20105"/>
                <a:gd name="T14" fmla="*/ 70301 w 77459"/>
                <a:gd name="T15" fmla="*/ 5687 h 20105"/>
                <a:gd name="T16" fmla="*/ 70301 w 77459"/>
                <a:gd name="T17" fmla="*/ 6254 h 20105"/>
                <a:gd name="T18" fmla="*/ 70301 w 77459"/>
                <a:gd name="T19" fmla="*/ 5687 h 20105"/>
                <a:gd name="T20" fmla="*/ 71721 w 77459"/>
                <a:gd name="T21" fmla="*/ 6254 h 20105"/>
                <a:gd name="T22" fmla="*/ 71154 w 77459"/>
                <a:gd name="T23" fmla="*/ 6254 h 20105"/>
                <a:gd name="T24" fmla="*/ 15445 w 77459"/>
                <a:gd name="T25" fmla="*/ 6254 h 20105"/>
                <a:gd name="T26" fmla="*/ 15445 w 77459"/>
                <a:gd name="T27" fmla="*/ 6822 h 20105"/>
                <a:gd name="T28" fmla="*/ 15445 w 77459"/>
                <a:gd name="T29" fmla="*/ 6254 h 20105"/>
                <a:gd name="T30" fmla="*/ 14591 w 77459"/>
                <a:gd name="T31" fmla="*/ 7108 h 20105"/>
                <a:gd name="T32" fmla="*/ 14024 w 77459"/>
                <a:gd name="T33" fmla="*/ 7108 h 20105"/>
                <a:gd name="T34" fmla="*/ 70015 w 77459"/>
                <a:gd name="T35" fmla="*/ 7394 h 20105"/>
                <a:gd name="T36" fmla="*/ 70015 w 77459"/>
                <a:gd name="T37" fmla="*/ 7961 h 20105"/>
                <a:gd name="T38" fmla="*/ 70015 w 77459"/>
                <a:gd name="T39" fmla="*/ 7394 h 20105"/>
                <a:gd name="T40" fmla="*/ 68308 w 77459"/>
                <a:gd name="T41" fmla="*/ 8528 h 20105"/>
                <a:gd name="T42" fmla="*/ 67741 w 77459"/>
                <a:gd name="T43" fmla="*/ 8528 h 20105"/>
                <a:gd name="T44" fmla="*/ 3288 w 77459"/>
                <a:gd name="T45" fmla="*/ 0 h 20105"/>
                <a:gd name="T46" fmla="*/ 5009 w 77459"/>
                <a:gd name="T47" fmla="*/ 3313 h 20105"/>
                <a:gd name="T48" fmla="*/ 1091 w 77459"/>
                <a:gd name="T49" fmla="*/ 5699 h 20105"/>
                <a:gd name="T50" fmla="*/ 5919 w 77459"/>
                <a:gd name="T51" fmla="*/ 4810 h 20105"/>
                <a:gd name="T52" fmla="*/ 13743 w 77459"/>
                <a:gd name="T53" fmla="*/ 11655 h 20105"/>
                <a:gd name="T54" fmla="*/ 21347 w 77459"/>
                <a:gd name="T55" fmla="*/ 14355 h 20105"/>
                <a:gd name="T56" fmla="*/ 32174 w 77459"/>
                <a:gd name="T57" fmla="*/ 16148 h 20105"/>
                <a:gd name="T58" fmla="*/ 46891 w 77459"/>
                <a:gd name="T59" fmla="*/ 20098 h 20105"/>
                <a:gd name="T60" fmla="*/ 48211 w 77459"/>
                <a:gd name="T61" fmla="*/ 20093 h 20105"/>
                <a:gd name="T62" fmla="*/ 56171 w 77459"/>
                <a:gd name="T63" fmla="*/ 15189 h 20105"/>
                <a:gd name="T64" fmla="*/ 57215 w 77459"/>
                <a:gd name="T65" fmla="*/ 13688 h 20105"/>
                <a:gd name="T66" fmla="*/ 57732 w 77459"/>
                <a:gd name="T67" fmla="*/ 13703 h 20105"/>
                <a:gd name="T68" fmla="*/ 58380 w 77459"/>
                <a:gd name="T69" fmla="*/ 13191 h 20105"/>
                <a:gd name="T70" fmla="*/ 58566 w 77459"/>
                <a:gd name="T71" fmla="*/ 14341 h 20105"/>
                <a:gd name="T72" fmla="*/ 58515 w 77459"/>
                <a:gd name="T73" fmla="*/ 15666 h 20105"/>
                <a:gd name="T74" fmla="*/ 64629 w 77459"/>
                <a:gd name="T75" fmla="*/ 13829 h 20105"/>
                <a:gd name="T76" fmla="*/ 72304 w 77459"/>
                <a:gd name="T77" fmla="*/ 9542 h 20105"/>
                <a:gd name="T78" fmla="*/ 77137 w 77459"/>
                <a:gd name="T79" fmla="*/ 5015 h 20105"/>
                <a:gd name="T80" fmla="*/ 75847 w 77459"/>
                <a:gd name="T81" fmla="*/ 3629 h 20105"/>
                <a:gd name="T82" fmla="*/ 52347 w 77459"/>
                <a:gd name="T83" fmla="*/ 8267 h 20105"/>
                <a:gd name="T84" fmla="*/ 27958 w 77459"/>
                <a:gd name="T85" fmla="*/ 8192 h 20105"/>
                <a:gd name="T86" fmla="*/ 6385 w 77459"/>
                <a:gd name="T87" fmla="*/ 3238 h 20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7459" h="20105" extrusionOk="0">
                  <a:moveTo>
                    <a:pt x="73995" y="4834"/>
                  </a:moveTo>
                  <a:cubicBezTo>
                    <a:pt x="74151" y="4834"/>
                    <a:pt x="74276" y="4965"/>
                    <a:pt x="74276" y="5120"/>
                  </a:cubicBezTo>
                  <a:cubicBezTo>
                    <a:pt x="74276" y="5276"/>
                    <a:pt x="74151" y="5401"/>
                    <a:pt x="73995" y="5401"/>
                  </a:cubicBezTo>
                  <a:cubicBezTo>
                    <a:pt x="73834" y="5401"/>
                    <a:pt x="73709" y="5276"/>
                    <a:pt x="73709" y="5120"/>
                  </a:cubicBezTo>
                  <a:cubicBezTo>
                    <a:pt x="73709" y="4965"/>
                    <a:pt x="73834" y="4834"/>
                    <a:pt x="73995" y="4834"/>
                  </a:cubicBezTo>
                  <a:close/>
                  <a:moveTo>
                    <a:pt x="14024" y="5401"/>
                  </a:moveTo>
                  <a:cubicBezTo>
                    <a:pt x="14180" y="5401"/>
                    <a:pt x="14305" y="5532"/>
                    <a:pt x="14305" y="5687"/>
                  </a:cubicBezTo>
                  <a:cubicBezTo>
                    <a:pt x="14305" y="5843"/>
                    <a:pt x="14180" y="5973"/>
                    <a:pt x="14024" y="5973"/>
                  </a:cubicBezTo>
                  <a:cubicBezTo>
                    <a:pt x="13864" y="5973"/>
                    <a:pt x="13738" y="5843"/>
                    <a:pt x="13738" y="5687"/>
                  </a:cubicBezTo>
                  <a:cubicBezTo>
                    <a:pt x="13738" y="5532"/>
                    <a:pt x="13864" y="5401"/>
                    <a:pt x="14024" y="5401"/>
                  </a:cubicBezTo>
                  <a:close/>
                  <a:moveTo>
                    <a:pt x="68880" y="5401"/>
                  </a:moveTo>
                  <a:cubicBezTo>
                    <a:pt x="69036" y="5401"/>
                    <a:pt x="69161" y="5532"/>
                    <a:pt x="69161" y="5687"/>
                  </a:cubicBezTo>
                  <a:cubicBezTo>
                    <a:pt x="69161" y="5843"/>
                    <a:pt x="69036" y="5973"/>
                    <a:pt x="68880" y="5973"/>
                  </a:cubicBezTo>
                  <a:cubicBezTo>
                    <a:pt x="68720" y="5973"/>
                    <a:pt x="68594" y="5843"/>
                    <a:pt x="68594" y="5687"/>
                  </a:cubicBezTo>
                  <a:cubicBezTo>
                    <a:pt x="68594" y="5532"/>
                    <a:pt x="68720" y="5401"/>
                    <a:pt x="68880" y="5401"/>
                  </a:cubicBezTo>
                  <a:close/>
                  <a:moveTo>
                    <a:pt x="70301" y="5687"/>
                  </a:moveTo>
                  <a:cubicBezTo>
                    <a:pt x="70456" y="5687"/>
                    <a:pt x="70582" y="5813"/>
                    <a:pt x="70582" y="5973"/>
                  </a:cubicBezTo>
                  <a:cubicBezTo>
                    <a:pt x="70582" y="6129"/>
                    <a:pt x="70456" y="6254"/>
                    <a:pt x="70301" y="6254"/>
                  </a:cubicBezTo>
                  <a:cubicBezTo>
                    <a:pt x="70145" y="6254"/>
                    <a:pt x="70015" y="6129"/>
                    <a:pt x="70015" y="5973"/>
                  </a:cubicBezTo>
                  <a:cubicBezTo>
                    <a:pt x="70015" y="5813"/>
                    <a:pt x="70145" y="5687"/>
                    <a:pt x="70301" y="5687"/>
                  </a:cubicBezTo>
                  <a:close/>
                  <a:moveTo>
                    <a:pt x="71435" y="5973"/>
                  </a:moveTo>
                  <a:cubicBezTo>
                    <a:pt x="71596" y="5973"/>
                    <a:pt x="71721" y="6099"/>
                    <a:pt x="71721" y="6254"/>
                  </a:cubicBezTo>
                  <a:cubicBezTo>
                    <a:pt x="71721" y="6415"/>
                    <a:pt x="71596" y="6541"/>
                    <a:pt x="71435" y="6541"/>
                  </a:cubicBezTo>
                  <a:cubicBezTo>
                    <a:pt x="71280" y="6541"/>
                    <a:pt x="71154" y="6415"/>
                    <a:pt x="71154" y="6254"/>
                  </a:cubicBezTo>
                  <a:cubicBezTo>
                    <a:pt x="71154" y="6099"/>
                    <a:pt x="71280" y="5973"/>
                    <a:pt x="71435" y="5973"/>
                  </a:cubicBezTo>
                  <a:close/>
                  <a:moveTo>
                    <a:pt x="15445" y="6254"/>
                  </a:moveTo>
                  <a:cubicBezTo>
                    <a:pt x="15600" y="6254"/>
                    <a:pt x="15731" y="6380"/>
                    <a:pt x="15731" y="6541"/>
                  </a:cubicBezTo>
                  <a:cubicBezTo>
                    <a:pt x="15731" y="6696"/>
                    <a:pt x="15600" y="6822"/>
                    <a:pt x="15445" y="6822"/>
                  </a:cubicBezTo>
                  <a:cubicBezTo>
                    <a:pt x="15289" y="6822"/>
                    <a:pt x="15159" y="6696"/>
                    <a:pt x="15159" y="6541"/>
                  </a:cubicBezTo>
                  <a:cubicBezTo>
                    <a:pt x="15159" y="6380"/>
                    <a:pt x="15289" y="6254"/>
                    <a:pt x="15445" y="6254"/>
                  </a:cubicBezTo>
                  <a:close/>
                  <a:moveTo>
                    <a:pt x="14305" y="6822"/>
                  </a:moveTo>
                  <a:cubicBezTo>
                    <a:pt x="14466" y="6822"/>
                    <a:pt x="14591" y="6952"/>
                    <a:pt x="14591" y="7108"/>
                  </a:cubicBezTo>
                  <a:cubicBezTo>
                    <a:pt x="14591" y="7263"/>
                    <a:pt x="14466" y="7394"/>
                    <a:pt x="14305" y="7394"/>
                  </a:cubicBezTo>
                  <a:cubicBezTo>
                    <a:pt x="14150" y="7394"/>
                    <a:pt x="14024" y="7263"/>
                    <a:pt x="14024" y="7108"/>
                  </a:cubicBezTo>
                  <a:cubicBezTo>
                    <a:pt x="14024" y="6952"/>
                    <a:pt x="14150" y="6822"/>
                    <a:pt x="14305" y="6822"/>
                  </a:cubicBezTo>
                  <a:close/>
                  <a:moveTo>
                    <a:pt x="70015" y="7394"/>
                  </a:moveTo>
                  <a:cubicBezTo>
                    <a:pt x="70170" y="7394"/>
                    <a:pt x="70301" y="7519"/>
                    <a:pt x="70301" y="7675"/>
                  </a:cubicBezTo>
                  <a:cubicBezTo>
                    <a:pt x="70301" y="7831"/>
                    <a:pt x="70170" y="7961"/>
                    <a:pt x="70015" y="7961"/>
                  </a:cubicBezTo>
                  <a:cubicBezTo>
                    <a:pt x="69859" y="7961"/>
                    <a:pt x="69729" y="7831"/>
                    <a:pt x="69729" y="7675"/>
                  </a:cubicBezTo>
                  <a:cubicBezTo>
                    <a:pt x="69729" y="7519"/>
                    <a:pt x="69859" y="7394"/>
                    <a:pt x="70015" y="7394"/>
                  </a:cubicBezTo>
                  <a:close/>
                  <a:moveTo>
                    <a:pt x="68027" y="8247"/>
                  </a:moveTo>
                  <a:cubicBezTo>
                    <a:pt x="68183" y="8247"/>
                    <a:pt x="68308" y="8373"/>
                    <a:pt x="68308" y="8528"/>
                  </a:cubicBezTo>
                  <a:cubicBezTo>
                    <a:pt x="68308" y="8689"/>
                    <a:pt x="68183" y="8814"/>
                    <a:pt x="68027" y="8814"/>
                  </a:cubicBezTo>
                  <a:cubicBezTo>
                    <a:pt x="67871" y="8814"/>
                    <a:pt x="67741" y="8689"/>
                    <a:pt x="67741" y="8528"/>
                  </a:cubicBezTo>
                  <a:cubicBezTo>
                    <a:pt x="67741" y="8373"/>
                    <a:pt x="67871" y="8247"/>
                    <a:pt x="68027" y="8247"/>
                  </a:cubicBezTo>
                  <a:close/>
                  <a:moveTo>
                    <a:pt x="3288" y="0"/>
                  </a:moveTo>
                  <a:lnTo>
                    <a:pt x="3288" y="0"/>
                  </a:lnTo>
                  <a:cubicBezTo>
                    <a:pt x="3609" y="1200"/>
                    <a:pt x="4096" y="2475"/>
                    <a:pt x="5009" y="3313"/>
                  </a:cubicBezTo>
                  <a:cubicBezTo>
                    <a:pt x="3132" y="3409"/>
                    <a:pt x="1245" y="4242"/>
                    <a:pt x="0" y="5642"/>
                  </a:cubicBezTo>
                  <a:cubicBezTo>
                    <a:pt x="351" y="5680"/>
                    <a:pt x="717" y="5699"/>
                    <a:pt x="1091" y="5699"/>
                  </a:cubicBezTo>
                  <a:cubicBezTo>
                    <a:pt x="2677" y="5699"/>
                    <a:pt x="4415" y="5369"/>
                    <a:pt x="5808" y="4829"/>
                  </a:cubicBezTo>
                  <a:cubicBezTo>
                    <a:pt x="5840" y="4816"/>
                    <a:pt x="5877" y="4810"/>
                    <a:pt x="5919" y="4810"/>
                  </a:cubicBezTo>
                  <a:cubicBezTo>
                    <a:pt x="6715" y="4810"/>
                    <a:pt x="9182" y="6975"/>
                    <a:pt x="9688" y="7414"/>
                  </a:cubicBezTo>
                  <a:cubicBezTo>
                    <a:pt x="11143" y="8679"/>
                    <a:pt x="12413" y="10260"/>
                    <a:pt x="13743" y="11655"/>
                  </a:cubicBezTo>
                  <a:cubicBezTo>
                    <a:pt x="14857" y="12820"/>
                    <a:pt x="15972" y="13984"/>
                    <a:pt x="17141" y="15098"/>
                  </a:cubicBezTo>
                  <a:cubicBezTo>
                    <a:pt x="18447" y="14511"/>
                    <a:pt x="19904" y="14355"/>
                    <a:pt x="21347" y="14355"/>
                  </a:cubicBezTo>
                  <a:cubicBezTo>
                    <a:pt x="21629" y="14355"/>
                    <a:pt x="21911" y="14361"/>
                    <a:pt x="22191" y="14371"/>
                  </a:cubicBezTo>
                  <a:cubicBezTo>
                    <a:pt x="25584" y="14481"/>
                    <a:pt x="28957" y="15083"/>
                    <a:pt x="32174" y="16148"/>
                  </a:cubicBezTo>
                  <a:cubicBezTo>
                    <a:pt x="35030" y="17091"/>
                    <a:pt x="37771" y="18396"/>
                    <a:pt x="40677" y="19179"/>
                  </a:cubicBezTo>
                  <a:cubicBezTo>
                    <a:pt x="42690" y="19716"/>
                    <a:pt x="44793" y="20048"/>
                    <a:pt x="46891" y="20098"/>
                  </a:cubicBezTo>
                  <a:cubicBezTo>
                    <a:pt x="47089" y="20102"/>
                    <a:pt x="47288" y="20105"/>
                    <a:pt x="47486" y="20105"/>
                  </a:cubicBezTo>
                  <a:cubicBezTo>
                    <a:pt x="47728" y="20105"/>
                    <a:pt x="47970" y="20101"/>
                    <a:pt x="48211" y="20093"/>
                  </a:cubicBezTo>
                  <a:cubicBezTo>
                    <a:pt x="50108" y="20027"/>
                    <a:pt x="51980" y="19716"/>
                    <a:pt x="53752" y="19104"/>
                  </a:cubicBezTo>
                  <a:cubicBezTo>
                    <a:pt x="54696" y="17894"/>
                    <a:pt x="55509" y="16579"/>
                    <a:pt x="56171" y="15189"/>
                  </a:cubicBezTo>
                  <a:cubicBezTo>
                    <a:pt x="56166" y="15184"/>
                    <a:pt x="56166" y="15184"/>
                    <a:pt x="56166" y="15184"/>
                  </a:cubicBezTo>
                  <a:cubicBezTo>
                    <a:pt x="56046" y="14476"/>
                    <a:pt x="56518" y="13814"/>
                    <a:pt x="57215" y="13688"/>
                  </a:cubicBezTo>
                  <a:cubicBezTo>
                    <a:pt x="57289" y="13676"/>
                    <a:pt x="57360" y="13670"/>
                    <a:pt x="57431" y="13670"/>
                  </a:cubicBezTo>
                  <a:cubicBezTo>
                    <a:pt x="57534" y="13670"/>
                    <a:pt x="57634" y="13682"/>
                    <a:pt x="57732" y="13703"/>
                  </a:cubicBezTo>
                  <a:cubicBezTo>
                    <a:pt x="57775" y="13406"/>
                    <a:pt x="58026" y="13188"/>
                    <a:pt x="58323" y="13188"/>
                  </a:cubicBezTo>
                  <a:cubicBezTo>
                    <a:pt x="58342" y="13188"/>
                    <a:pt x="58361" y="13189"/>
                    <a:pt x="58380" y="13191"/>
                  </a:cubicBezTo>
                  <a:cubicBezTo>
                    <a:pt x="58711" y="13216"/>
                    <a:pt x="58957" y="13507"/>
                    <a:pt x="58927" y="13839"/>
                  </a:cubicBezTo>
                  <a:cubicBezTo>
                    <a:pt x="58907" y="14070"/>
                    <a:pt x="58761" y="14260"/>
                    <a:pt x="58566" y="14341"/>
                  </a:cubicBezTo>
                  <a:cubicBezTo>
                    <a:pt x="58636" y="14461"/>
                    <a:pt x="58686" y="14597"/>
                    <a:pt x="58711" y="14742"/>
                  </a:cubicBezTo>
                  <a:cubicBezTo>
                    <a:pt x="58766" y="15073"/>
                    <a:pt x="58691" y="15400"/>
                    <a:pt x="58515" y="15666"/>
                  </a:cubicBezTo>
                  <a:cubicBezTo>
                    <a:pt x="58787" y="15701"/>
                    <a:pt x="59063" y="15721"/>
                    <a:pt x="59344" y="15721"/>
                  </a:cubicBezTo>
                  <a:cubicBezTo>
                    <a:pt x="61231" y="15716"/>
                    <a:pt x="63249" y="14903"/>
                    <a:pt x="64629" y="13829"/>
                  </a:cubicBezTo>
                  <a:cubicBezTo>
                    <a:pt x="65472" y="13171"/>
                    <a:pt x="66255" y="12428"/>
                    <a:pt x="67179" y="11891"/>
                  </a:cubicBezTo>
                  <a:cubicBezTo>
                    <a:pt x="68815" y="10948"/>
                    <a:pt x="70818" y="10697"/>
                    <a:pt x="72304" y="9542"/>
                  </a:cubicBezTo>
                  <a:cubicBezTo>
                    <a:pt x="74070" y="8172"/>
                    <a:pt x="74989" y="6009"/>
                    <a:pt x="77082" y="5005"/>
                  </a:cubicBezTo>
                  <a:lnTo>
                    <a:pt x="77137" y="5015"/>
                  </a:lnTo>
                  <a:cubicBezTo>
                    <a:pt x="77458" y="4754"/>
                    <a:pt x="77343" y="4202"/>
                    <a:pt x="77022" y="3946"/>
                  </a:cubicBezTo>
                  <a:cubicBezTo>
                    <a:pt x="76700" y="3690"/>
                    <a:pt x="76259" y="3649"/>
                    <a:pt x="75847" y="3629"/>
                  </a:cubicBezTo>
                  <a:cubicBezTo>
                    <a:pt x="75445" y="3611"/>
                    <a:pt x="75043" y="3603"/>
                    <a:pt x="74643" y="3603"/>
                  </a:cubicBezTo>
                  <a:cubicBezTo>
                    <a:pt x="67072" y="3603"/>
                    <a:pt x="59798" y="6680"/>
                    <a:pt x="52347" y="8267"/>
                  </a:cubicBezTo>
                  <a:cubicBezTo>
                    <a:pt x="48399" y="9108"/>
                    <a:pt x="44363" y="9529"/>
                    <a:pt x="40327" y="9529"/>
                  </a:cubicBezTo>
                  <a:cubicBezTo>
                    <a:pt x="36171" y="9529"/>
                    <a:pt x="32016" y="9083"/>
                    <a:pt x="27958" y="8192"/>
                  </a:cubicBezTo>
                  <a:cubicBezTo>
                    <a:pt x="20785" y="6611"/>
                    <a:pt x="13844" y="3654"/>
                    <a:pt x="6500" y="3429"/>
                  </a:cubicBezTo>
                  <a:cubicBezTo>
                    <a:pt x="6485" y="3348"/>
                    <a:pt x="6405" y="3323"/>
                    <a:pt x="6385" y="3238"/>
                  </a:cubicBezTo>
                  <a:cubicBezTo>
                    <a:pt x="5993" y="1732"/>
                    <a:pt x="4779" y="457"/>
                    <a:pt x="328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3245;p17">
              <a:extLst>
                <a:ext uri="{FF2B5EF4-FFF2-40B4-BE49-F238E27FC236}">
                  <a16:creationId xmlns:a16="http://schemas.microsoft.com/office/drawing/2014/main" id="{F49508F7-D055-BF57-1B40-88C3D1F03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3625" y="3286900"/>
              <a:ext cx="14225" cy="14200"/>
            </a:xfrm>
            <a:custGeom>
              <a:avLst/>
              <a:gdLst>
                <a:gd name="T0" fmla="*/ 287 w 569"/>
                <a:gd name="T1" fmla="*/ 0 h 568"/>
                <a:gd name="T2" fmla="*/ 1 w 569"/>
                <a:gd name="T3" fmla="*/ 286 h 568"/>
                <a:gd name="T4" fmla="*/ 287 w 569"/>
                <a:gd name="T5" fmla="*/ 567 h 568"/>
                <a:gd name="T6" fmla="*/ 568 w 569"/>
                <a:gd name="T7" fmla="*/ 286 h 568"/>
                <a:gd name="T8" fmla="*/ 287 w 569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9" h="568" extrusionOk="0">
                  <a:moveTo>
                    <a:pt x="287" y="0"/>
                  </a:moveTo>
                  <a:cubicBezTo>
                    <a:pt x="126" y="0"/>
                    <a:pt x="1" y="131"/>
                    <a:pt x="1" y="286"/>
                  </a:cubicBezTo>
                  <a:cubicBezTo>
                    <a:pt x="1" y="442"/>
                    <a:pt x="126" y="567"/>
                    <a:pt x="287" y="567"/>
                  </a:cubicBezTo>
                  <a:cubicBezTo>
                    <a:pt x="443" y="567"/>
                    <a:pt x="568" y="442"/>
                    <a:pt x="568" y="286"/>
                  </a:cubicBezTo>
                  <a:cubicBezTo>
                    <a:pt x="568" y="131"/>
                    <a:pt x="443" y="0"/>
                    <a:pt x="287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" name="Google Shape;3246;p17">
              <a:extLst>
                <a:ext uri="{FF2B5EF4-FFF2-40B4-BE49-F238E27FC236}">
                  <a16:creationId xmlns:a16="http://schemas.microsoft.com/office/drawing/2014/main" id="{E2A363A8-AD32-9966-DBC6-4D58F6955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9775" y="3315375"/>
              <a:ext cx="14200" cy="14200"/>
            </a:xfrm>
            <a:custGeom>
              <a:avLst/>
              <a:gdLst>
                <a:gd name="T0" fmla="*/ 281 w 568"/>
                <a:gd name="T1" fmla="*/ 0 h 568"/>
                <a:gd name="T2" fmla="*/ 0 w 568"/>
                <a:gd name="T3" fmla="*/ 281 h 568"/>
                <a:gd name="T4" fmla="*/ 281 w 568"/>
                <a:gd name="T5" fmla="*/ 568 h 568"/>
                <a:gd name="T6" fmla="*/ 567 w 568"/>
                <a:gd name="T7" fmla="*/ 281 h 568"/>
                <a:gd name="T8" fmla="*/ 281 w 568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68" extrusionOk="0">
                  <a:moveTo>
                    <a:pt x="281" y="0"/>
                  </a:moveTo>
                  <a:cubicBezTo>
                    <a:pt x="126" y="0"/>
                    <a:pt x="0" y="126"/>
                    <a:pt x="0" y="281"/>
                  </a:cubicBezTo>
                  <a:cubicBezTo>
                    <a:pt x="0" y="442"/>
                    <a:pt x="126" y="568"/>
                    <a:pt x="281" y="568"/>
                  </a:cubicBezTo>
                  <a:cubicBezTo>
                    <a:pt x="442" y="568"/>
                    <a:pt x="567" y="442"/>
                    <a:pt x="567" y="281"/>
                  </a:cubicBezTo>
                  <a:cubicBezTo>
                    <a:pt x="567" y="126"/>
                    <a:pt x="442" y="0"/>
                    <a:pt x="281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" name="Google Shape;3247;p17">
              <a:extLst>
                <a:ext uri="{FF2B5EF4-FFF2-40B4-BE49-F238E27FC236}">
                  <a16:creationId xmlns:a16="http://schemas.microsoft.com/office/drawing/2014/main" id="{8C3CE72B-9544-26FF-23D8-CBAE3B62C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1275" y="3308225"/>
              <a:ext cx="14200" cy="14200"/>
            </a:xfrm>
            <a:custGeom>
              <a:avLst/>
              <a:gdLst>
                <a:gd name="T0" fmla="*/ 287 w 568"/>
                <a:gd name="T1" fmla="*/ 0 h 568"/>
                <a:gd name="T2" fmla="*/ 1 w 568"/>
                <a:gd name="T3" fmla="*/ 286 h 568"/>
                <a:gd name="T4" fmla="*/ 287 w 568"/>
                <a:gd name="T5" fmla="*/ 567 h 568"/>
                <a:gd name="T6" fmla="*/ 568 w 568"/>
                <a:gd name="T7" fmla="*/ 286 h 568"/>
                <a:gd name="T8" fmla="*/ 287 w 568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68" extrusionOk="0">
                  <a:moveTo>
                    <a:pt x="287" y="0"/>
                  </a:moveTo>
                  <a:cubicBezTo>
                    <a:pt x="131" y="0"/>
                    <a:pt x="1" y="126"/>
                    <a:pt x="1" y="286"/>
                  </a:cubicBezTo>
                  <a:cubicBezTo>
                    <a:pt x="1" y="442"/>
                    <a:pt x="131" y="567"/>
                    <a:pt x="287" y="567"/>
                  </a:cubicBezTo>
                  <a:cubicBezTo>
                    <a:pt x="442" y="567"/>
                    <a:pt x="568" y="442"/>
                    <a:pt x="568" y="286"/>
                  </a:cubicBezTo>
                  <a:cubicBezTo>
                    <a:pt x="568" y="126"/>
                    <a:pt x="442" y="0"/>
                    <a:pt x="287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3248;p17">
              <a:extLst>
                <a:ext uri="{FF2B5EF4-FFF2-40B4-BE49-F238E27FC236}">
                  <a16:creationId xmlns:a16="http://schemas.microsoft.com/office/drawing/2014/main" id="{AF434760-565B-C6CD-0099-E1B797728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4125" y="3350875"/>
              <a:ext cx="14325" cy="14225"/>
            </a:xfrm>
            <a:custGeom>
              <a:avLst/>
              <a:gdLst>
                <a:gd name="T0" fmla="*/ 287 w 573"/>
                <a:gd name="T1" fmla="*/ 1 h 569"/>
                <a:gd name="T2" fmla="*/ 1 w 573"/>
                <a:gd name="T3" fmla="*/ 282 h 569"/>
                <a:gd name="T4" fmla="*/ 287 w 573"/>
                <a:gd name="T5" fmla="*/ 568 h 569"/>
                <a:gd name="T6" fmla="*/ 573 w 573"/>
                <a:gd name="T7" fmla="*/ 282 h 569"/>
                <a:gd name="T8" fmla="*/ 287 w 573"/>
                <a:gd name="T9" fmla="*/ 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3" h="569" extrusionOk="0">
                  <a:moveTo>
                    <a:pt x="287" y="1"/>
                  </a:moveTo>
                  <a:cubicBezTo>
                    <a:pt x="131" y="1"/>
                    <a:pt x="1" y="126"/>
                    <a:pt x="1" y="282"/>
                  </a:cubicBezTo>
                  <a:cubicBezTo>
                    <a:pt x="1" y="438"/>
                    <a:pt x="131" y="568"/>
                    <a:pt x="287" y="568"/>
                  </a:cubicBezTo>
                  <a:cubicBezTo>
                    <a:pt x="442" y="568"/>
                    <a:pt x="573" y="438"/>
                    <a:pt x="573" y="282"/>
                  </a:cubicBezTo>
                  <a:cubicBezTo>
                    <a:pt x="573" y="126"/>
                    <a:pt x="442" y="1"/>
                    <a:pt x="287" y="1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" name="Google Shape;3249;p17">
              <a:extLst>
                <a:ext uri="{FF2B5EF4-FFF2-40B4-BE49-F238E27FC236}">
                  <a16:creationId xmlns:a16="http://schemas.microsoft.com/office/drawing/2014/main" id="{4EAFAF41-A84F-BA29-F266-E05482913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5775" y="3301075"/>
              <a:ext cx="14200" cy="14325"/>
            </a:xfrm>
            <a:custGeom>
              <a:avLst/>
              <a:gdLst>
                <a:gd name="T0" fmla="*/ 286 w 568"/>
                <a:gd name="T1" fmla="*/ 0 h 573"/>
                <a:gd name="T2" fmla="*/ 0 w 568"/>
                <a:gd name="T3" fmla="*/ 286 h 573"/>
                <a:gd name="T4" fmla="*/ 286 w 568"/>
                <a:gd name="T5" fmla="*/ 572 h 573"/>
                <a:gd name="T6" fmla="*/ 567 w 568"/>
                <a:gd name="T7" fmla="*/ 286 h 573"/>
                <a:gd name="T8" fmla="*/ 286 w 568"/>
                <a:gd name="T9" fmla="*/ 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73" extrusionOk="0">
                  <a:moveTo>
                    <a:pt x="286" y="0"/>
                  </a:moveTo>
                  <a:cubicBezTo>
                    <a:pt x="126" y="0"/>
                    <a:pt x="0" y="131"/>
                    <a:pt x="0" y="286"/>
                  </a:cubicBezTo>
                  <a:cubicBezTo>
                    <a:pt x="0" y="442"/>
                    <a:pt x="126" y="572"/>
                    <a:pt x="286" y="572"/>
                  </a:cubicBezTo>
                  <a:cubicBezTo>
                    <a:pt x="442" y="572"/>
                    <a:pt x="567" y="442"/>
                    <a:pt x="567" y="286"/>
                  </a:cubicBezTo>
                  <a:cubicBezTo>
                    <a:pt x="567" y="131"/>
                    <a:pt x="442" y="0"/>
                    <a:pt x="286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" name="Google Shape;3250;p17">
              <a:extLst>
                <a:ext uri="{FF2B5EF4-FFF2-40B4-BE49-F238E27FC236}">
                  <a16:creationId xmlns:a16="http://schemas.microsoft.com/office/drawing/2014/main" id="{A8331CCF-5DA1-22FC-823F-F85ABD569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425" y="3372225"/>
              <a:ext cx="14225" cy="14200"/>
            </a:xfrm>
            <a:custGeom>
              <a:avLst/>
              <a:gdLst>
                <a:gd name="T0" fmla="*/ 287 w 569"/>
                <a:gd name="T1" fmla="*/ 0 h 568"/>
                <a:gd name="T2" fmla="*/ 1 w 569"/>
                <a:gd name="T3" fmla="*/ 281 h 568"/>
                <a:gd name="T4" fmla="*/ 287 w 569"/>
                <a:gd name="T5" fmla="*/ 567 h 568"/>
                <a:gd name="T6" fmla="*/ 568 w 569"/>
                <a:gd name="T7" fmla="*/ 281 h 568"/>
                <a:gd name="T8" fmla="*/ 287 w 569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9" h="568" extrusionOk="0">
                  <a:moveTo>
                    <a:pt x="287" y="0"/>
                  </a:moveTo>
                  <a:cubicBezTo>
                    <a:pt x="131" y="0"/>
                    <a:pt x="1" y="126"/>
                    <a:pt x="1" y="281"/>
                  </a:cubicBezTo>
                  <a:cubicBezTo>
                    <a:pt x="1" y="442"/>
                    <a:pt x="131" y="567"/>
                    <a:pt x="287" y="567"/>
                  </a:cubicBezTo>
                  <a:cubicBezTo>
                    <a:pt x="443" y="567"/>
                    <a:pt x="568" y="442"/>
                    <a:pt x="568" y="281"/>
                  </a:cubicBezTo>
                  <a:cubicBezTo>
                    <a:pt x="568" y="126"/>
                    <a:pt x="443" y="0"/>
                    <a:pt x="287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3251;p17">
              <a:extLst>
                <a:ext uri="{FF2B5EF4-FFF2-40B4-BE49-F238E27FC236}">
                  <a16:creationId xmlns:a16="http://schemas.microsoft.com/office/drawing/2014/main" id="{8A67DED4-CE8F-EF2D-08E3-BAD3FE80F87B}"/>
                </a:ext>
              </a:extLst>
            </p:cNvPr>
            <p:cNvSpPr/>
            <p:nvPr/>
          </p:nvSpPr>
          <p:spPr>
            <a:xfrm>
              <a:off x="6274299" y="3495595"/>
              <a:ext cx="30721" cy="29154"/>
            </a:xfrm>
            <a:custGeom>
              <a:avLst/>
              <a:gdLst/>
              <a:ahLst/>
              <a:cxnLst/>
              <a:rect l="l" t="t" r="r" b="b"/>
              <a:pathLst>
                <a:path w="1226" h="1153" extrusionOk="0">
                  <a:moveTo>
                    <a:pt x="591" y="0"/>
                  </a:moveTo>
                  <a:cubicBezTo>
                    <a:pt x="294" y="0"/>
                    <a:pt x="43" y="218"/>
                    <a:pt x="0" y="515"/>
                  </a:cubicBezTo>
                  <a:cubicBezTo>
                    <a:pt x="357" y="600"/>
                    <a:pt x="663" y="831"/>
                    <a:pt x="834" y="1153"/>
                  </a:cubicBezTo>
                  <a:cubicBezTo>
                    <a:pt x="1029" y="1072"/>
                    <a:pt x="1175" y="882"/>
                    <a:pt x="1195" y="651"/>
                  </a:cubicBezTo>
                  <a:cubicBezTo>
                    <a:pt x="1225" y="319"/>
                    <a:pt x="979" y="28"/>
                    <a:pt x="648" y="3"/>
                  </a:cubicBezTo>
                  <a:cubicBezTo>
                    <a:pt x="629" y="1"/>
                    <a:pt x="610" y="0"/>
                    <a:pt x="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0" name="Google Shape;3252;p17">
              <a:extLst>
                <a:ext uri="{FF2B5EF4-FFF2-40B4-BE49-F238E27FC236}">
                  <a16:creationId xmlns:a16="http://schemas.microsoft.com/office/drawing/2014/main" id="{48283E47-0C5F-9710-BC36-427CFD70053A}"/>
                </a:ext>
              </a:extLst>
            </p:cNvPr>
            <p:cNvSpPr/>
            <p:nvPr/>
          </p:nvSpPr>
          <p:spPr>
            <a:xfrm>
              <a:off x="6273258" y="3508610"/>
              <a:ext cx="21869" cy="17180"/>
            </a:xfrm>
            <a:custGeom>
              <a:avLst/>
              <a:gdLst/>
              <a:ahLst/>
              <a:cxnLst/>
              <a:rect l="l" t="t" r="r" b="b"/>
              <a:pathLst>
                <a:path w="864" h="686" extrusionOk="0">
                  <a:moveTo>
                    <a:pt x="30" y="0"/>
                  </a:moveTo>
                  <a:cubicBezTo>
                    <a:pt x="30" y="15"/>
                    <a:pt x="25" y="25"/>
                    <a:pt x="25" y="35"/>
                  </a:cubicBezTo>
                  <a:cubicBezTo>
                    <a:pt x="0" y="367"/>
                    <a:pt x="246" y="658"/>
                    <a:pt x="578" y="683"/>
                  </a:cubicBezTo>
                  <a:cubicBezTo>
                    <a:pt x="598" y="685"/>
                    <a:pt x="618" y="686"/>
                    <a:pt x="638" y="686"/>
                  </a:cubicBezTo>
                  <a:cubicBezTo>
                    <a:pt x="717" y="686"/>
                    <a:pt x="795" y="670"/>
                    <a:pt x="864" y="638"/>
                  </a:cubicBezTo>
                  <a:cubicBezTo>
                    <a:pt x="693" y="316"/>
                    <a:pt x="387" y="85"/>
                    <a:pt x="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1" name="Google Shape;3253;p17">
              <a:extLst>
                <a:ext uri="{FF2B5EF4-FFF2-40B4-BE49-F238E27FC236}">
                  <a16:creationId xmlns:a16="http://schemas.microsoft.com/office/drawing/2014/main" id="{7D9767DC-E068-DE5A-B8EC-3C65B5D9349A}"/>
                </a:ext>
              </a:extLst>
            </p:cNvPr>
            <p:cNvSpPr/>
            <p:nvPr/>
          </p:nvSpPr>
          <p:spPr>
            <a:xfrm>
              <a:off x="6232123" y="3507569"/>
              <a:ext cx="68212" cy="64555"/>
            </a:xfrm>
            <a:custGeom>
              <a:avLst/>
              <a:gdLst/>
              <a:ahLst/>
              <a:cxnLst/>
              <a:rect l="l" t="t" r="r" b="b"/>
              <a:pathLst>
                <a:path w="2722" h="2582" extrusionOk="0">
                  <a:moveTo>
                    <a:pt x="1386" y="0"/>
                  </a:moveTo>
                  <a:cubicBezTo>
                    <a:pt x="1315" y="0"/>
                    <a:pt x="1244" y="6"/>
                    <a:pt x="1170" y="18"/>
                  </a:cubicBezTo>
                  <a:cubicBezTo>
                    <a:pt x="473" y="144"/>
                    <a:pt x="1" y="806"/>
                    <a:pt x="121" y="1514"/>
                  </a:cubicBezTo>
                  <a:cubicBezTo>
                    <a:pt x="121" y="1514"/>
                    <a:pt x="121" y="1514"/>
                    <a:pt x="126" y="1519"/>
                  </a:cubicBezTo>
                  <a:cubicBezTo>
                    <a:pt x="234" y="2143"/>
                    <a:pt x="779" y="2582"/>
                    <a:pt x="1392" y="2582"/>
                  </a:cubicBezTo>
                  <a:cubicBezTo>
                    <a:pt x="1465" y="2582"/>
                    <a:pt x="1538" y="2576"/>
                    <a:pt x="1612" y="2563"/>
                  </a:cubicBezTo>
                  <a:cubicBezTo>
                    <a:pt x="1979" y="2498"/>
                    <a:pt x="2285" y="2282"/>
                    <a:pt x="2470" y="1996"/>
                  </a:cubicBezTo>
                  <a:cubicBezTo>
                    <a:pt x="2646" y="1730"/>
                    <a:pt x="2721" y="1403"/>
                    <a:pt x="2666" y="1072"/>
                  </a:cubicBezTo>
                  <a:cubicBezTo>
                    <a:pt x="2641" y="927"/>
                    <a:pt x="2591" y="791"/>
                    <a:pt x="2521" y="671"/>
                  </a:cubicBezTo>
                  <a:cubicBezTo>
                    <a:pt x="2452" y="703"/>
                    <a:pt x="2374" y="719"/>
                    <a:pt x="2295" y="719"/>
                  </a:cubicBezTo>
                  <a:cubicBezTo>
                    <a:pt x="2275" y="719"/>
                    <a:pt x="2255" y="718"/>
                    <a:pt x="2235" y="716"/>
                  </a:cubicBezTo>
                  <a:cubicBezTo>
                    <a:pt x="1903" y="691"/>
                    <a:pt x="1657" y="400"/>
                    <a:pt x="1682" y="68"/>
                  </a:cubicBezTo>
                  <a:cubicBezTo>
                    <a:pt x="1682" y="58"/>
                    <a:pt x="1687" y="48"/>
                    <a:pt x="1687" y="33"/>
                  </a:cubicBezTo>
                  <a:cubicBezTo>
                    <a:pt x="1589" y="12"/>
                    <a:pt x="1489" y="0"/>
                    <a:pt x="13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2" name="Google Shape;3254;p17">
              <a:extLst>
                <a:ext uri="{FF2B5EF4-FFF2-40B4-BE49-F238E27FC236}">
                  <a16:creationId xmlns:a16="http://schemas.microsoft.com/office/drawing/2014/main" id="{4CF10BE8-0518-CC90-99BD-109B8090E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4975" y="3691950"/>
              <a:ext cx="14200" cy="14200"/>
            </a:xfrm>
            <a:custGeom>
              <a:avLst/>
              <a:gdLst>
                <a:gd name="T0" fmla="*/ 282 w 568"/>
                <a:gd name="T1" fmla="*/ 0 h 568"/>
                <a:gd name="T2" fmla="*/ 1 w 568"/>
                <a:gd name="T3" fmla="*/ 286 h 568"/>
                <a:gd name="T4" fmla="*/ 282 w 568"/>
                <a:gd name="T5" fmla="*/ 567 h 568"/>
                <a:gd name="T6" fmla="*/ 568 w 568"/>
                <a:gd name="T7" fmla="*/ 286 h 568"/>
                <a:gd name="T8" fmla="*/ 282 w 568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68" extrusionOk="0">
                  <a:moveTo>
                    <a:pt x="282" y="0"/>
                  </a:moveTo>
                  <a:cubicBezTo>
                    <a:pt x="126" y="0"/>
                    <a:pt x="1" y="126"/>
                    <a:pt x="1" y="286"/>
                  </a:cubicBezTo>
                  <a:cubicBezTo>
                    <a:pt x="1" y="442"/>
                    <a:pt x="126" y="567"/>
                    <a:pt x="282" y="567"/>
                  </a:cubicBezTo>
                  <a:cubicBezTo>
                    <a:pt x="442" y="567"/>
                    <a:pt x="568" y="442"/>
                    <a:pt x="568" y="286"/>
                  </a:cubicBezTo>
                  <a:cubicBezTo>
                    <a:pt x="568" y="126"/>
                    <a:pt x="442" y="0"/>
                    <a:pt x="282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" name="Google Shape;3255;p17">
              <a:extLst>
                <a:ext uri="{FF2B5EF4-FFF2-40B4-BE49-F238E27FC236}">
                  <a16:creationId xmlns:a16="http://schemas.microsoft.com/office/drawing/2014/main" id="{A45E9BF9-75D0-0A0F-44D7-FFFA211FE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0975" y="3727450"/>
              <a:ext cx="14200" cy="14200"/>
            </a:xfrm>
            <a:custGeom>
              <a:avLst/>
              <a:gdLst>
                <a:gd name="T0" fmla="*/ 287 w 568"/>
                <a:gd name="T1" fmla="*/ 1 h 568"/>
                <a:gd name="T2" fmla="*/ 1 w 568"/>
                <a:gd name="T3" fmla="*/ 282 h 568"/>
                <a:gd name="T4" fmla="*/ 287 w 568"/>
                <a:gd name="T5" fmla="*/ 568 h 568"/>
                <a:gd name="T6" fmla="*/ 568 w 568"/>
                <a:gd name="T7" fmla="*/ 282 h 568"/>
                <a:gd name="T8" fmla="*/ 287 w 568"/>
                <a:gd name="T9" fmla="*/ 1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68" extrusionOk="0">
                  <a:moveTo>
                    <a:pt x="287" y="1"/>
                  </a:moveTo>
                  <a:cubicBezTo>
                    <a:pt x="126" y="1"/>
                    <a:pt x="1" y="126"/>
                    <a:pt x="1" y="282"/>
                  </a:cubicBezTo>
                  <a:cubicBezTo>
                    <a:pt x="1" y="442"/>
                    <a:pt x="126" y="568"/>
                    <a:pt x="287" y="568"/>
                  </a:cubicBezTo>
                  <a:cubicBezTo>
                    <a:pt x="442" y="568"/>
                    <a:pt x="568" y="442"/>
                    <a:pt x="568" y="282"/>
                  </a:cubicBezTo>
                  <a:cubicBezTo>
                    <a:pt x="568" y="126"/>
                    <a:pt x="442" y="1"/>
                    <a:pt x="287" y="1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" name="Google Shape;3256;p17">
              <a:extLst>
                <a:ext uri="{FF2B5EF4-FFF2-40B4-BE49-F238E27FC236}">
                  <a16:creationId xmlns:a16="http://schemas.microsoft.com/office/drawing/2014/main" id="{5DEAC1E7-4C85-5FD9-58B2-A2ACFD106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650" y="3691950"/>
              <a:ext cx="14200" cy="14200"/>
            </a:xfrm>
            <a:custGeom>
              <a:avLst/>
              <a:gdLst>
                <a:gd name="T0" fmla="*/ 286 w 568"/>
                <a:gd name="T1" fmla="*/ 0 h 568"/>
                <a:gd name="T2" fmla="*/ 0 w 568"/>
                <a:gd name="T3" fmla="*/ 286 h 568"/>
                <a:gd name="T4" fmla="*/ 286 w 568"/>
                <a:gd name="T5" fmla="*/ 567 h 568"/>
                <a:gd name="T6" fmla="*/ 568 w 568"/>
                <a:gd name="T7" fmla="*/ 286 h 568"/>
                <a:gd name="T8" fmla="*/ 286 w 568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68" extrusionOk="0">
                  <a:moveTo>
                    <a:pt x="286" y="0"/>
                  </a:moveTo>
                  <a:cubicBezTo>
                    <a:pt x="131" y="0"/>
                    <a:pt x="0" y="126"/>
                    <a:pt x="0" y="286"/>
                  </a:cubicBezTo>
                  <a:cubicBezTo>
                    <a:pt x="0" y="442"/>
                    <a:pt x="131" y="567"/>
                    <a:pt x="286" y="567"/>
                  </a:cubicBezTo>
                  <a:cubicBezTo>
                    <a:pt x="442" y="567"/>
                    <a:pt x="568" y="442"/>
                    <a:pt x="568" y="286"/>
                  </a:cubicBezTo>
                  <a:cubicBezTo>
                    <a:pt x="568" y="126"/>
                    <a:pt x="442" y="0"/>
                    <a:pt x="286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" name="Google Shape;3257;p17">
              <a:extLst>
                <a:ext uri="{FF2B5EF4-FFF2-40B4-BE49-F238E27FC236}">
                  <a16:creationId xmlns:a16="http://schemas.microsoft.com/office/drawing/2014/main" id="{47A45663-4E58-00FC-A292-E6B351A05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325" y="3713275"/>
              <a:ext cx="14325" cy="14200"/>
            </a:xfrm>
            <a:custGeom>
              <a:avLst/>
              <a:gdLst>
                <a:gd name="T0" fmla="*/ 286 w 573"/>
                <a:gd name="T1" fmla="*/ 1 h 568"/>
                <a:gd name="T2" fmla="*/ 0 w 573"/>
                <a:gd name="T3" fmla="*/ 282 h 568"/>
                <a:gd name="T4" fmla="*/ 286 w 573"/>
                <a:gd name="T5" fmla="*/ 568 h 568"/>
                <a:gd name="T6" fmla="*/ 572 w 573"/>
                <a:gd name="T7" fmla="*/ 282 h 568"/>
                <a:gd name="T8" fmla="*/ 286 w 573"/>
                <a:gd name="T9" fmla="*/ 1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3" h="568" extrusionOk="0">
                  <a:moveTo>
                    <a:pt x="286" y="1"/>
                  </a:moveTo>
                  <a:cubicBezTo>
                    <a:pt x="131" y="1"/>
                    <a:pt x="0" y="126"/>
                    <a:pt x="0" y="282"/>
                  </a:cubicBezTo>
                  <a:cubicBezTo>
                    <a:pt x="0" y="442"/>
                    <a:pt x="131" y="568"/>
                    <a:pt x="286" y="568"/>
                  </a:cubicBezTo>
                  <a:cubicBezTo>
                    <a:pt x="442" y="568"/>
                    <a:pt x="572" y="442"/>
                    <a:pt x="572" y="282"/>
                  </a:cubicBezTo>
                  <a:cubicBezTo>
                    <a:pt x="572" y="126"/>
                    <a:pt x="442" y="1"/>
                    <a:pt x="286" y="1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" name="Google Shape;3258;p17">
              <a:extLst>
                <a:ext uri="{FF2B5EF4-FFF2-40B4-BE49-F238E27FC236}">
                  <a16:creationId xmlns:a16="http://schemas.microsoft.com/office/drawing/2014/main" id="{C2D73510-418B-C7C9-49E8-5735633CC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875" y="3322400"/>
              <a:ext cx="14325" cy="14200"/>
            </a:xfrm>
            <a:custGeom>
              <a:avLst/>
              <a:gdLst>
                <a:gd name="T0" fmla="*/ 287 w 573"/>
                <a:gd name="T1" fmla="*/ 0 h 568"/>
                <a:gd name="T2" fmla="*/ 1 w 573"/>
                <a:gd name="T3" fmla="*/ 287 h 568"/>
                <a:gd name="T4" fmla="*/ 287 w 573"/>
                <a:gd name="T5" fmla="*/ 568 h 568"/>
                <a:gd name="T6" fmla="*/ 573 w 573"/>
                <a:gd name="T7" fmla="*/ 287 h 568"/>
                <a:gd name="T8" fmla="*/ 287 w 573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3" h="568" extrusionOk="0">
                  <a:moveTo>
                    <a:pt x="287" y="0"/>
                  </a:moveTo>
                  <a:cubicBezTo>
                    <a:pt x="131" y="0"/>
                    <a:pt x="1" y="126"/>
                    <a:pt x="1" y="287"/>
                  </a:cubicBezTo>
                  <a:cubicBezTo>
                    <a:pt x="1" y="442"/>
                    <a:pt x="131" y="568"/>
                    <a:pt x="287" y="568"/>
                  </a:cubicBezTo>
                  <a:cubicBezTo>
                    <a:pt x="442" y="568"/>
                    <a:pt x="573" y="442"/>
                    <a:pt x="573" y="287"/>
                  </a:cubicBezTo>
                  <a:cubicBezTo>
                    <a:pt x="573" y="126"/>
                    <a:pt x="442" y="0"/>
                    <a:pt x="287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" name="Google Shape;3259;p17">
              <a:extLst>
                <a:ext uri="{FF2B5EF4-FFF2-40B4-BE49-F238E27FC236}">
                  <a16:creationId xmlns:a16="http://schemas.microsoft.com/office/drawing/2014/main" id="{D26E3DE7-5CC5-3741-77F9-54964DED3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525" y="3336575"/>
              <a:ext cx="14200" cy="14325"/>
            </a:xfrm>
            <a:custGeom>
              <a:avLst/>
              <a:gdLst>
                <a:gd name="T0" fmla="*/ 281 w 568"/>
                <a:gd name="T1" fmla="*/ 1 h 573"/>
                <a:gd name="T2" fmla="*/ 0 w 568"/>
                <a:gd name="T3" fmla="*/ 287 h 573"/>
                <a:gd name="T4" fmla="*/ 281 w 568"/>
                <a:gd name="T5" fmla="*/ 573 h 573"/>
                <a:gd name="T6" fmla="*/ 567 w 568"/>
                <a:gd name="T7" fmla="*/ 287 h 573"/>
                <a:gd name="T8" fmla="*/ 281 w 568"/>
                <a:gd name="T9" fmla="*/ 1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73" extrusionOk="0">
                  <a:moveTo>
                    <a:pt x="281" y="1"/>
                  </a:moveTo>
                  <a:cubicBezTo>
                    <a:pt x="126" y="1"/>
                    <a:pt x="0" y="131"/>
                    <a:pt x="0" y="287"/>
                  </a:cubicBezTo>
                  <a:cubicBezTo>
                    <a:pt x="0" y="442"/>
                    <a:pt x="126" y="573"/>
                    <a:pt x="281" y="573"/>
                  </a:cubicBezTo>
                  <a:cubicBezTo>
                    <a:pt x="442" y="573"/>
                    <a:pt x="567" y="442"/>
                    <a:pt x="567" y="287"/>
                  </a:cubicBezTo>
                  <a:cubicBezTo>
                    <a:pt x="567" y="131"/>
                    <a:pt x="442" y="1"/>
                    <a:pt x="281" y="1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" name="Google Shape;3260;p17">
              <a:extLst>
                <a:ext uri="{FF2B5EF4-FFF2-40B4-BE49-F238E27FC236}">
                  <a16:creationId xmlns:a16="http://schemas.microsoft.com/office/drawing/2014/main" id="{BF15A39C-CB3D-2C18-2B68-860C48427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4375" y="3301075"/>
              <a:ext cx="14200" cy="14325"/>
            </a:xfrm>
            <a:custGeom>
              <a:avLst/>
              <a:gdLst>
                <a:gd name="T0" fmla="*/ 286 w 568"/>
                <a:gd name="T1" fmla="*/ 0 h 573"/>
                <a:gd name="T2" fmla="*/ 0 w 568"/>
                <a:gd name="T3" fmla="*/ 286 h 573"/>
                <a:gd name="T4" fmla="*/ 286 w 568"/>
                <a:gd name="T5" fmla="*/ 572 h 573"/>
                <a:gd name="T6" fmla="*/ 567 w 568"/>
                <a:gd name="T7" fmla="*/ 286 h 573"/>
                <a:gd name="T8" fmla="*/ 286 w 568"/>
                <a:gd name="T9" fmla="*/ 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73" extrusionOk="0">
                  <a:moveTo>
                    <a:pt x="286" y="0"/>
                  </a:moveTo>
                  <a:cubicBezTo>
                    <a:pt x="126" y="0"/>
                    <a:pt x="0" y="131"/>
                    <a:pt x="0" y="286"/>
                  </a:cubicBezTo>
                  <a:cubicBezTo>
                    <a:pt x="0" y="442"/>
                    <a:pt x="126" y="572"/>
                    <a:pt x="286" y="572"/>
                  </a:cubicBezTo>
                  <a:cubicBezTo>
                    <a:pt x="442" y="572"/>
                    <a:pt x="567" y="442"/>
                    <a:pt x="567" y="286"/>
                  </a:cubicBezTo>
                  <a:cubicBezTo>
                    <a:pt x="567" y="131"/>
                    <a:pt x="442" y="0"/>
                    <a:pt x="286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9" name="Google Shape;3261;p17">
              <a:extLst>
                <a:ext uri="{FF2B5EF4-FFF2-40B4-BE49-F238E27FC236}">
                  <a16:creationId xmlns:a16="http://schemas.microsoft.com/office/drawing/2014/main" id="{5346E074-BBA5-4A5E-4714-F0F28DEF911D}"/>
                </a:ext>
              </a:extLst>
            </p:cNvPr>
            <p:cNvSpPr/>
            <p:nvPr/>
          </p:nvSpPr>
          <p:spPr>
            <a:xfrm>
              <a:off x="6221709" y="3443014"/>
              <a:ext cx="54153" cy="58308"/>
            </a:xfrm>
            <a:custGeom>
              <a:avLst/>
              <a:gdLst/>
              <a:ahLst/>
              <a:cxnLst/>
              <a:rect l="l" t="t" r="r" b="b"/>
              <a:pathLst>
                <a:path w="2154" h="2324" fill="none" extrusionOk="0">
                  <a:moveTo>
                    <a:pt x="2154" y="0"/>
                  </a:moveTo>
                  <a:cubicBezTo>
                    <a:pt x="889" y="95"/>
                    <a:pt x="20" y="1160"/>
                    <a:pt x="0" y="2324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" name="Google Shape;3262;p17">
              <a:extLst>
                <a:ext uri="{FF2B5EF4-FFF2-40B4-BE49-F238E27FC236}">
                  <a16:creationId xmlns:a16="http://schemas.microsoft.com/office/drawing/2014/main" id="{ACBE3FB9-1D4A-4499-BE1D-41881A912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9450" y="3291150"/>
              <a:ext cx="488525" cy="267925"/>
            </a:xfrm>
            <a:custGeom>
              <a:avLst/>
              <a:gdLst>
                <a:gd name="T0" fmla="*/ 19541 w 19541"/>
                <a:gd name="T1" fmla="*/ 1 h 10717"/>
                <a:gd name="T2" fmla="*/ 14763 w 19541"/>
                <a:gd name="T3" fmla="*/ 4538 h 10717"/>
                <a:gd name="T4" fmla="*/ 9638 w 19541"/>
                <a:gd name="T5" fmla="*/ 6887 h 10717"/>
                <a:gd name="T6" fmla="*/ 7088 w 19541"/>
                <a:gd name="T7" fmla="*/ 8825 h 10717"/>
                <a:gd name="T8" fmla="*/ 1803 w 19541"/>
                <a:gd name="T9" fmla="*/ 10717 h 10717"/>
                <a:gd name="T10" fmla="*/ 974 w 19541"/>
                <a:gd name="T11" fmla="*/ 10662 h 10717"/>
                <a:gd name="T12" fmla="*/ 1 w 19541"/>
                <a:gd name="T13" fmla="*/ 10431 h 10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41" h="10717" fill="none" extrusionOk="0">
                  <a:moveTo>
                    <a:pt x="19541" y="1"/>
                  </a:moveTo>
                  <a:cubicBezTo>
                    <a:pt x="17448" y="1005"/>
                    <a:pt x="16529" y="3168"/>
                    <a:pt x="14763" y="4538"/>
                  </a:cubicBezTo>
                  <a:cubicBezTo>
                    <a:pt x="13277" y="5693"/>
                    <a:pt x="11274" y="5944"/>
                    <a:pt x="9638" y="6887"/>
                  </a:cubicBezTo>
                  <a:cubicBezTo>
                    <a:pt x="8714" y="7424"/>
                    <a:pt x="7931" y="8167"/>
                    <a:pt x="7088" y="8825"/>
                  </a:cubicBezTo>
                  <a:cubicBezTo>
                    <a:pt x="5708" y="9899"/>
                    <a:pt x="3690" y="10712"/>
                    <a:pt x="1803" y="10717"/>
                  </a:cubicBezTo>
                  <a:cubicBezTo>
                    <a:pt x="1522" y="10717"/>
                    <a:pt x="1246" y="10697"/>
                    <a:pt x="974" y="10662"/>
                  </a:cubicBezTo>
                  <a:cubicBezTo>
                    <a:pt x="643" y="10616"/>
                    <a:pt x="312" y="10541"/>
                    <a:pt x="1" y="10431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1" name="Google Shape;3263;p17">
              <a:extLst>
                <a:ext uri="{FF2B5EF4-FFF2-40B4-BE49-F238E27FC236}">
                  <a16:creationId xmlns:a16="http://schemas.microsoft.com/office/drawing/2014/main" id="{4505A47C-19CE-C350-BD76-39A5675DB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2925" y="3535225"/>
              <a:ext cx="15225" cy="34650"/>
            </a:xfrm>
            <a:custGeom>
              <a:avLst/>
              <a:gdLst>
                <a:gd name="T0" fmla="*/ 232 w 609"/>
                <a:gd name="T1" fmla="*/ 1386 h 1386"/>
                <a:gd name="T2" fmla="*/ 608 w 609"/>
                <a:gd name="T3" fmla="*/ 0 h 1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09" h="1386" fill="none" extrusionOk="0">
                  <a:moveTo>
                    <a:pt x="232" y="1386"/>
                  </a:moveTo>
                  <a:cubicBezTo>
                    <a:pt x="1" y="919"/>
                    <a:pt x="171" y="291"/>
                    <a:pt x="608" y="0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" name="Google Shape;3264;p17">
              <a:extLst>
                <a:ext uri="{FF2B5EF4-FFF2-40B4-BE49-F238E27FC236}">
                  <a16:creationId xmlns:a16="http://schemas.microsoft.com/office/drawing/2014/main" id="{FA0B715D-6D0D-5DD8-9945-75BE6981B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9075" y="3539725"/>
              <a:ext cx="359025" cy="302075"/>
            </a:xfrm>
            <a:custGeom>
              <a:avLst/>
              <a:gdLst>
                <a:gd name="T0" fmla="*/ 9372 w 14361"/>
                <a:gd name="T1" fmla="*/ 1898 h 12083"/>
                <a:gd name="T2" fmla="*/ 4965 w 14361"/>
                <a:gd name="T3" fmla="*/ 5151 h 12083"/>
                <a:gd name="T4" fmla="*/ 487 w 14361"/>
                <a:gd name="T5" fmla="*/ 11084 h 12083"/>
                <a:gd name="T6" fmla="*/ 1 w 14361"/>
                <a:gd name="T7" fmla="*/ 12082 h 12083"/>
                <a:gd name="T8" fmla="*/ 2731 w 14361"/>
                <a:gd name="T9" fmla="*/ 11134 h 12083"/>
                <a:gd name="T10" fmla="*/ 11826 w 14361"/>
                <a:gd name="T11" fmla="*/ 4157 h 12083"/>
                <a:gd name="T12" fmla="*/ 14245 w 14361"/>
                <a:gd name="T13" fmla="*/ 242 h 12083"/>
                <a:gd name="T14" fmla="*/ 14361 w 14361"/>
                <a:gd name="T15" fmla="*/ 1 h 1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61" h="12083" fill="none" extrusionOk="0">
                  <a:moveTo>
                    <a:pt x="9372" y="1898"/>
                  </a:moveTo>
                  <a:cubicBezTo>
                    <a:pt x="7771" y="2792"/>
                    <a:pt x="6290" y="3891"/>
                    <a:pt x="4965" y="5151"/>
                  </a:cubicBezTo>
                  <a:cubicBezTo>
                    <a:pt x="3158" y="6862"/>
                    <a:pt x="1632" y="8875"/>
                    <a:pt x="487" y="11084"/>
                  </a:cubicBezTo>
                  <a:cubicBezTo>
                    <a:pt x="317" y="11410"/>
                    <a:pt x="156" y="11746"/>
                    <a:pt x="1" y="12082"/>
                  </a:cubicBezTo>
                  <a:cubicBezTo>
                    <a:pt x="929" y="11826"/>
                    <a:pt x="1843" y="11510"/>
                    <a:pt x="2731" y="11134"/>
                  </a:cubicBezTo>
                  <a:cubicBezTo>
                    <a:pt x="6290" y="9628"/>
                    <a:pt x="9462" y="7204"/>
                    <a:pt x="11826" y="4157"/>
                  </a:cubicBezTo>
                  <a:cubicBezTo>
                    <a:pt x="12770" y="2947"/>
                    <a:pt x="13583" y="1632"/>
                    <a:pt x="14245" y="242"/>
                  </a:cubicBezTo>
                  <a:cubicBezTo>
                    <a:pt x="14286" y="162"/>
                    <a:pt x="14321" y="81"/>
                    <a:pt x="14361" y="1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" name="Google Shape;3265;p17">
              <a:extLst>
                <a:ext uri="{FF2B5EF4-FFF2-40B4-BE49-F238E27FC236}">
                  <a16:creationId xmlns:a16="http://schemas.microsoft.com/office/drawing/2014/main" id="{0FF09865-4955-CD99-CA2F-8173FC21E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7475" y="3702100"/>
              <a:ext cx="11200" cy="29400"/>
            </a:xfrm>
            <a:custGeom>
              <a:avLst/>
              <a:gdLst>
                <a:gd name="T0" fmla="*/ 447 w 448"/>
                <a:gd name="T1" fmla="*/ 1 h 1176"/>
                <a:gd name="T2" fmla="*/ 1 w 448"/>
                <a:gd name="T3" fmla="*/ 1175 h 1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8" h="1176" fill="none" extrusionOk="0">
                  <a:moveTo>
                    <a:pt x="447" y="1"/>
                  </a:moveTo>
                  <a:cubicBezTo>
                    <a:pt x="302" y="392"/>
                    <a:pt x="151" y="784"/>
                    <a:pt x="1" y="1175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56" name="Google Shape;3266;p17">
              <a:extLst>
                <a:ext uri="{FF2B5EF4-FFF2-40B4-BE49-F238E27FC236}">
                  <a16:creationId xmlns:a16="http://schemas.microsoft.com/office/drawing/2014/main" id="{2B7E81B6-103B-50EF-4FE0-20342C939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8425" y="3700475"/>
              <a:ext cx="6300" cy="27625"/>
            </a:xfrm>
            <a:custGeom>
              <a:avLst/>
              <a:gdLst>
                <a:gd name="T0" fmla="*/ 252 w 252"/>
                <a:gd name="T1" fmla="*/ 1 h 1105"/>
                <a:gd name="T2" fmla="*/ 1 w 252"/>
                <a:gd name="T3" fmla="*/ 1105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2" h="1105" fill="none" extrusionOk="0">
                  <a:moveTo>
                    <a:pt x="252" y="1"/>
                  </a:moveTo>
                  <a:cubicBezTo>
                    <a:pt x="166" y="372"/>
                    <a:pt x="86" y="738"/>
                    <a:pt x="1" y="1105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57" name="Google Shape;3267;p17">
              <a:extLst>
                <a:ext uri="{FF2B5EF4-FFF2-40B4-BE49-F238E27FC236}">
                  <a16:creationId xmlns:a16="http://schemas.microsoft.com/office/drawing/2014/main" id="{A72734E7-8BC4-6B11-94A0-98C06DD47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6550" y="3628325"/>
              <a:ext cx="150350" cy="155125"/>
            </a:xfrm>
            <a:custGeom>
              <a:avLst/>
              <a:gdLst>
                <a:gd name="T0" fmla="*/ 0 w 6014"/>
                <a:gd name="T1" fmla="*/ 6204 h 6205"/>
                <a:gd name="T2" fmla="*/ 3986 w 6014"/>
                <a:gd name="T3" fmla="*/ 1602 h 6205"/>
                <a:gd name="T4" fmla="*/ 6014 w 6014"/>
                <a:gd name="T5" fmla="*/ 1 h 6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14" h="6205" fill="none" extrusionOk="0">
                  <a:moveTo>
                    <a:pt x="0" y="6204"/>
                  </a:moveTo>
                  <a:cubicBezTo>
                    <a:pt x="1115" y="4498"/>
                    <a:pt x="2460" y="2947"/>
                    <a:pt x="3986" y="1602"/>
                  </a:cubicBezTo>
                  <a:cubicBezTo>
                    <a:pt x="4628" y="1029"/>
                    <a:pt x="5306" y="492"/>
                    <a:pt x="6014" y="1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58" name="Google Shape;3268;p17">
              <a:extLst>
                <a:ext uri="{FF2B5EF4-FFF2-40B4-BE49-F238E27FC236}">
                  <a16:creationId xmlns:a16="http://schemas.microsoft.com/office/drawing/2014/main" id="{AB0CE598-088D-0266-1DC2-7BA786C5D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7875" y="3208725"/>
              <a:ext cx="19975" cy="30125"/>
            </a:xfrm>
            <a:custGeom>
              <a:avLst/>
              <a:gdLst>
                <a:gd name="T0" fmla="*/ 0 w 799"/>
                <a:gd name="T1" fmla="*/ 0 h 1205"/>
                <a:gd name="T2" fmla="*/ 798 w 799"/>
                <a:gd name="T3" fmla="*/ 1205 h 1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99" h="1205" fill="none" extrusionOk="0">
                  <a:moveTo>
                    <a:pt x="0" y="0"/>
                  </a:moveTo>
                  <a:cubicBezTo>
                    <a:pt x="311" y="371"/>
                    <a:pt x="577" y="773"/>
                    <a:pt x="798" y="1205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59" name="Google Shape;3269;p17">
              <a:extLst>
                <a:ext uri="{FF2B5EF4-FFF2-40B4-BE49-F238E27FC236}">
                  <a16:creationId xmlns:a16="http://schemas.microsoft.com/office/drawing/2014/main" id="{C7C25B8D-A16B-D81E-D804-34664FED6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4725" y="3558550"/>
              <a:ext cx="140175" cy="85100"/>
            </a:xfrm>
            <a:custGeom>
              <a:avLst/>
              <a:gdLst>
                <a:gd name="T0" fmla="*/ 0 w 5607"/>
                <a:gd name="T1" fmla="*/ 3404 h 3404"/>
                <a:gd name="T2" fmla="*/ 5592 w 5607"/>
                <a:gd name="T3" fmla="*/ 21 h 3404"/>
                <a:gd name="T4" fmla="*/ 5607 w 5607"/>
                <a:gd name="T5" fmla="*/ 1 h 3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07" h="3404" fill="none" extrusionOk="0">
                  <a:moveTo>
                    <a:pt x="0" y="3404"/>
                  </a:moveTo>
                  <a:cubicBezTo>
                    <a:pt x="2038" y="2701"/>
                    <a:pt x="3940" y="1602"/>
                    <a:pt x="5592" y="21"/>
                  </a:cubicBezTo>
                  <a:cubicBezTo>
                    <a:pt x="5597" y="11"/>
                    <a:pt x="5602" y="11"/>
                    <a:pt x="5607" y="1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60" name="Google Shape;3270;p17">
              <a:extLst>
                <a:ext uri="{FF2B5EF4-FFF2-40B4-BE49-F238E27FC236}">
                  <a16:creationId xmlns:a16="http://schemas.microsoft.com/office/drawing/2014/main" id="{C6FACADA-F3DE-BEEB-41AB-3ABB0BD4D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5175" y="3523800"/>
              <a:ext cx="748025" cy="144700"/>
            </a:xfrm>
            <a:custGeom>
              <a:avLst/>
              <a:gdLst>
                <a:gd name="T0" fmla="*/ 1 w 29921"/>
                <a:gd name="T1" fmla="*/ 869 h 5788"/>
                <a:gd name="T2" fmla="*/ 171 w 29921"/>
                <a:gd name="T3" fmla="*/ 788 h 5788"/>
                <a:gd name="T4" fmla="*/ 5221 w 29921"/>
                <a:gd name="T5" fmla="*/ 61 h 5788"/>
                <a:gd name="T6" fmla="*/ 15204 w 29921"/>
                <a:gd name="T7" fmla="*/ 1838 h 5788"/>
                <a:gd name="T8" fmla="*/ 23707 w 29921"/>
                <a:gd name="T9" fmla="*/ 4869 h 5788"/>
                <a:gd name="T10" fmla="*/ 29921 w 29921"/>
                <a:gd name="T11" fmla="*/ 5788 h 5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921" h="5788" fill="none" extrusionOk="0">
                  <a:moveTo>
                    <a:pt x="1" y="869"/>
                  </a:moveTo>
                  <a:cubicBezTo>
                    <a:pt x="56" y="839"/>
                    <a:pt x="116" y="814"/>
                    <a:pt x="171" y="788"/>
                  </a:cubicBezTo>
                  <a:cubicBezTo>
                    <a:pt x="1732" y="86"/>
                    <a:pt x="3509" y="0"/>
                    <a:pt x="5221" y="61"/>
                  </a:cubicBezTo>
                  <a:cubicBezTo>
                    <a:pt x="8614" y="171"/>
                    <a:pt x="11987" y="773"/>
                    <a:pt x="15204" y="1838"/>
                  </a:cubicBezTo>
                  <a:cubicBezTo>
                    <a:pt x="18060" y="2781"/>
                    <a:pt x="20801" y="4086"/>
                    <a:pt x="23707" y="4869"/>
                  </a:cubicBezTo>
                  <a:cubicBezTo>
                    <a:pt x="25720" y="5406"/>
                    <a:pt x="27823" y="5738"/>
                    <a:pt x="29921" y="5788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61" name="Google Shape;3271;p17">
              <a:extLst>
                <a:ext uri="{FF2B5EF4-FFF2-40B4-BE49-F238E27FC236}">
                  <a16:creationId xmlns:a16="http://schemas.microsoft.com/office/drawing/2014/main" id="{304CD75A-1D2C-AD4E-AE3A-7EBEA1762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875" y="3328675"/>
              <a:ext cx="14075" cy="26375"/>
            </a:xfrm>
            <a:custGeom>
              <a:avLst/>
              <a:gdLst>
                <a:gd name="T0" fmla="*/ 0 w 563"/>
                <a:gd name="T1" fmla="*/ 0 h 1055"/>
                <a:gd name="T2" fmla="*/ 562 w 563"/>
                <a:gd name="T3" fmla="*/ 1055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63" h="1055" fill="none" extrusionOk="0">
                  <a:moveTo>
                    <a:pt x="0" y="0"/>
                  </a:moveTo>
                  <a:cubicBezTo>
                    <a:pt x="236" y="322"/>
                    <a:pt x="427" y="678"/>
                    <a:pt x="562" y="1055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62" name="Google Shape;3272;p17">
              <a:extLst>
                <a:ext uri="{FF2B5EF4-FFF2-40B4-BE49-F238E27FC236}">
                  <a16:creationId xmlns:a16="http://schemas.microsoft.com/office/drawing/2014/main" id="{192DFC87-E197-476C-8A36-2FB0B675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325" y="3324025"/>
              <a:ext cx="20600" cy="30775"/>
            </a:xfrm>
            <a:custGeom>
              <a:avLst/>
              <a:gdLst>
                <a:gd name="T0" fmla="*/ 1 w 824"/>
                <a:gd name="T1" fmla="*/ 1 h 1231"/>
                <a:gd name="T2" fmla="*/ 824 w 824"/>
                <a:gd name="T3" fmla="*/ 1230 h 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24" h="1231" fill="none" extrusionOk="0">
                  <a:moveTo>
                    <a:pt x="1" y="1"/>
                  </a:moveTo>
                  <a:cubicBezTo>
                    <a:pt x="277" y="412"/>
                    <a:pt x="553" y="819"/>
                    <a:pt x="824" y="1230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63" name="Google Shape;3273;p17">
              <a:extLst>
                <a:ext uri="{FF2B5EF4-FFF2-40B4-BE49-F238E27FC236}">
                  <a16:creationId xmlns:a16="http://schemas.microsoft.com/office/drawing/2014/main" id="{0D4D75F5-E5D6-29EB-B9D6-6B598305B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4775" y="3427800"/>
              <a:ext cx="33400" cy="17850"/>
            </a:xfrm>
            <a:custGeom>
              <a:avLst/>
              <a:gdLst>
                <a:gd name="T0" fmla="*/ 0 w 1336"/>
                <a:gd name="T1" fmla="*/ 1 h 714"/>
                <a:gd name="T2" fmla="*/ 1335 w 1336"/>
                <a:gd name="T3" fmla="*/ 713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36" h="714" fill="none" extrusionOk="0">
                  <a:moveTo>
                    <a:pt x="0" y="1"/>
                  </a:moveTo>
                  <a:cubicBezTo>
                    <a:pt x="447" y="242"/>
                    <a:pt x="889" y="478"/>
                    <a:pt x="1335" y="713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64" name="Google Shape;3274;p17">
              <a:extLst>
                <a:ext uri="{FF2B5EF4-FFF2-40B4-BE49-F238E27FC236}">
                  <a16:creationId xmlns:a16="http://schemas.microsoft.com/office/drawing/2014/main" id="{A22E6392-6BBD-8164-4A08-5F85DFE0C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3300" y="3404100"/>
              <a:ext cx="33400" cy="15575"/>
            </a:xfrm>
            <a:custGeom>
              <a:avLst/>
              <a:gdLst>
                <a:gd name="T0" fmla="*/ 1 w 1336"/>
                <a:gd name="T1" fmla="*/ 0 h 623"/>
                <a:gd name="T2" fmla="*/ 1336 w 1336"/>
                <a:gd name="T3" fmla="*/ 62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36" h="623" fill="none" extrusionOk="0">
                  <a:moveTo>
                    <a:pt x="1" y="0"/>
                  </a:moveTo>
                  <a:cubicBezTo>
                    <a:pt x="477" y="141"/>
                    <a:pt x="924" y="351"/>
                    <a:pt x="1336" y="622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65" name="Google Shape;3275;p17">
              <a:extLst>
                <a:ext uri="{FF2B5EF4-FFF2-40B4-BE49-F238E27FC236}">
                  <a16:creationId xmlns:a16="http://schemas.microsoft.com/office/drawing/2014/main" id="{2D3641A7-FB00-84B9-940B-72B9FEA67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400" y="3381875"/>
              <a:ext cx="13575" cy="37675"/>
            </a:xfrm>
            <a:custGeom>
              <a:avLst/>
              <a:gdLst>
                <a:gd name="T0" fmla="*/ 1 w 543"/>
                <a:gd name="T1" fmla="*/ 1 h 1507"/>
                <a:gd name="T2" fmla="*/ 543 w 543"/>
                <a:gd name="T3" fmla="*/ 1506 h 1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43" h="1507" fill="none" extrusionOk="0">
                  <a:moveTo>
                    <a:pt x="1" y="1"/>
                  </a:moveTo>
                  <a:cubicBezTo>
                    <a:pt x="182" y="503"/>
                    <a:pt x="362" y="1004"/>
                    <a:pt x="543" y="1506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3466" name="Google Shape;3276;p17">
            <a:extLst>
              <a:ext uri="{FF2B5EF4-FFF2-40B4-BE49-F238E27FC236}">
                <a16:creationId xmlns:a16="http://schemas.microsoft.com/office/drawing/2014/main" id="{FE41D7C0-489E-F4AD-B500-35E50F41D734}"/>
              </a:ext>
            </a:extLst>
          </p:cNvPr>
          <p:cNvGrpSpPr>
            <a:grpSpLocks/>
          </p:cNvGrpSpPr>
          <p:nvPr/>
        </p:nvGrpSpPr>
        <p:grpSpPr bwMode="auto">
          <a:xfrm>
            <a:off x="665163" y="9275763"/>
            <a:ext cx="3579812" cy="1174750"/>
            <a:chOff x="1656825" y="3872400"/>
            <a:chExt cx="835625" cy="274075"/>
          </a:xfrm>
        </p:grpSpPr>
        <p:sp>
          <p:nvSpPr>
            <p:cNvPr id="3467" name="Google Shape;3277;p17">
              <a:extLst>
                <a:ext uri="{FF2B5EF4-FFF2-40B4-BE49-F238E27FC236}">
                  <a16:creationId xmlns:a16="http://schemas.microsoft.com/office/drawing/2014/main" id="{6BC50042-D14F-7E93-A5F3-219A99813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68" name="Google Shape;3278;p17">
              <a:extLst>
                <a:ext uri="{FF2B5EF4-FFF2-40B4-BE49-F238E27FC236}">
                  <a16:creationId xmlns:a16="http://schemas.microsoft.com/office/drawing/2014/main" id="{2D5F0F09-7F9F-B536-3B50-82AAC3151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69" name="Google Shape;3279;p17">
              <a:extLst>
                <a:ext uri="{FF2B5EF4-FFF2-40B4-BE49-F238E27FC236}">
                  <a16:creationId xmlns:a16="http://schemas.microsoft.com/office/drawing/2014/main" id="{90A7FD34-F791-109D-2EE2-8A55E9A5D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70" name="Google Shape;3280;p17">
              <a:extLst>
                <a:ext uri="{FF2B5EF4-FFF2-40B4-BE49-F238E27FC236}">
                  <a16:creationId xmlns:a16="http://schemas.microsoft.com/office/drawing/2014/main" id="{FD68FD4B-A74F-662D-C839-ED6961869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71" name="Google Shape;3281;p17">
              <a:extLst>
                <a:ext uri="{FF2B5EF4-FFF2-40B4-BE49-F238E27FC236}">
                  <a16:creationId xmlns:a16="http://schemas.microsoft.com/office/drawing/2014/main" id="{EB78C27E-47C5-3C4D-3E6C-0743117B9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72" name="Google Shape;3282;p17">
              <a:extLst>
                <a:ext uri="{FF2B5EF4-FFF2-40B4-BE49-F238E27FC236}">
                  <a16:creationId xmlns:a16="http://schemas.microsoft.com/office/drawing/2014/main" id="{296D58AB-AA12-ABC6-8289-9CBE4F216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73" name="Google Shape;3283;p17">
              <a:extLst>
                <a:ext uri="{FF2B5EF4-FFF2-40B4-BE49-F238E27FC236}">
                  <a16:creationId xmlns:a16="http://schemas.microsoft.com/office/drawing/2014/main" id="{9A3B1D8C-03DF-E2E6-408D-FC607196A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74" name="Google Shape;3284;p17">
              <a:extLst>
                <a:ext uri="{FF2B5EF4-FFF2-40B4-BE49-F238E27FC236}">
                  <a16:creationId xmlns:a16="http://schemas.microsoft.com/office/drawing/2014/main" id="{67A8C64E-1486-3B70-D67F-05FEE6E06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75" name="Google Shape;3285;p17">
              <a:extLst>
                <a:ext uri="{FF2B5EF4-FFF2-40B4-BE49-F238E27FC236}">
                  <a16:creationId xmlns:a16="http://schemas.microsoft.com/office/drawing/2014/main" id="{49510EEB-8BED-9467-9D4D-C566AE449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76" name="Google Shape;3286;p17">
              <a:extLst>
                <a:ext uri="{FF2B5EF4-FFF2-40B4-BE49-F238E27FC236}">
                  <a16:creationId xmlns:a16="http://schemas.microsoft.com/office/drawing/2014/main" id="{AC8831E6-9D27-639C-6713-5371E4A61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77" name="Google Shape;3287;p17">
              <a:extLst>
                <a:ext uri="{FF2B5EF4-FFF2-40B4-BE49-F238E27FC236}">
                  <a16:creationId xmlns:a16="http://schemas.microsoft.com/office/drawing/2014/main" id="{75D3D296-CB9B-2C48-16E8-53E8F0F8B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78" name="Google Shape;3288;p17">
              <a:extLst>
                <a:ext uri="{FF2B5EF4-FFF2-40B4-BE49-F238E27FC236}">
                  <a16:creationId xmlns:a16="http://schemas.microsoft.com/office/drawing/2014/main" id="{8CDDAE4F-8404-29F5-8A72-4F54894ED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79" name="Google Shape;3289;p17">
              <a:extLst>
                <a:ext uri="{FF2B5EF4-FFF2-40B4-BE49-F238E27FC236}">
                  <a16:creationId xmlns:a16="http://schemas.microsoft.com/office/drawing/2014/main" id="{51760484-A7AD-98CB-6C56-EF3F798BB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80" name="Google Shape;3290;p17">
              <a:extLst>
                <a:ext uri="{FF2B5EF4-FFF2-40B4-BE49-F238E27FC236}">
                  <a16:creationId xmlns:a16="http://schemas.microsoft.com/office/drawing/2014/main" id="{A2C9A07E-B737-0D38-0C0E-E0ECA094C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81" name="Google Shape;3291;p17">
              <a:extLst>
                <a:ext uri="{FF2B5EF4-FFF2-40B4-BE49-F238E27FC236}">
                  <a16:creationId xmlns:a16="http://schemas.microsoft.com/office/drawing/2014/main" id="{5E6412EB-2806-68AA-8697-12694B6E8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82" name="Google Shape;3292;p17">
              <a:extLst>
                <a:ext uri="{FF2B5EF4-FFF2-40B4-BE49-F238E27FC236}">
                  <a16:creationId xmlns:a16="http://schemas.microsoft.com/office/drawing/2014/main" id="{C6BC18E4-0AA2-9755-B07F-DF5E69F3B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83" name="Google Shape;3293;p17">
              <a:extLst>
                <a:ext uri="{FF2B5EF4-FFF2-40B4-BE49-F238E27FC236}">
                  <a16:creationId xmlns:a16="http://schemas.microsoft.com/office/drawing/2014/main" id="{C1C2218B-7ED6-73F4-ADE0-D74E4CDB0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84" name="Google Shape;3294;p17">
              <a:extLst>
                <a:ext uri="{FF2B5EF4-FFF2-40B4-BE49-F238E27FC236}">
                  <a16:creationId xmlns:a16="http://schemas.microsoft.com/office/drawing/2014/main" id="{2E5D2374-A8AF-EA02-822F-23AD75A7B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85" name="Google Shape;3295;p17">
              <a:extLst>
                <a:ext uri="{FF2B5EF4-FFF2-40B4-BE49-F238E27FC236}">
                  <a16:creationId xmlns:a16="http://schemas.microsoft.com/office/drawing/2014/main" id="{A7F766C7-4137-3C84-94A0-AB1FB5723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86" name="Google Shape;3296;p17">
              <a:extLst>
                <a:ext uri="{FF2B5EF4-FFF2-40B4-BE49-F238E27FC236}">
                  <a16:creationId xmlns:a16="http://schemas.microsoft.com/office/drawing/2014/main" id="{F6127F5A-49AD-0695-A532-57DFBFC2A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87" name="Google Shape;3297;p17">
              <a:extLst>
                <a:ext uri="{FF2B5EF4-FFF2-40B4-BE49-F238E27FC236}">
                  <a16:creationId xmlns:a16="http://schemas.microsoft.com/office/drawing/2014/main" id="{0E7B16AB-BAA8-C773-E8ED-F1A1FC001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88" name="Google Shape;3298;p17">
              <a:extLst>
                <a:ext uri="{FF2B5EF4-FFF2-40B4-BE49-F238E27FC236}">
                  <a16:creationId xmlns:a16="http://schemas.microsoft.com/office/drawing/2014/main" id="{10B6689D-D49B-1939-89A3-FEBFEECD3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89" name="Google Shape;3299;p17">
              <a:extLst>
                <a:ext uri="{FF2B5EF4-FFF2-40B4-BE49-F238E27FC236}">
                  <a16:creationId xmlns:a16="http://schemas.microsoft.com/office/drawing/2014/main" id="{75187B90-A476-9BE2-79AE-76B97B574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90" name="Google Shape;3300;p17">
              <a:extLst>
                <a:ext uri="{FF2B5EF4-FFF2-40B4-BE49-F238E27FC236}">
                  <a16:creationId xmlns:a16="http://schemas.microsoft.com/office/drawing/2014/main" id="{D4E3FDBD-C9C2-C749-A704-32CE4DB20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91" name="Google Shape;3301;p17">
              <a:extLst>
                <a:ext uri="{FF2B5EF4-FFF2-40B4-BE49-F238E27FC236}">
                  <a16:creationId xmlns:a16="http://schemas.microsoft.com/office/drawing/2014/main" id="{04C56A79-3E28-56D9-7000-D162A2F11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92" name="Google Shape;3302;p17">
              <a:extLst>
                <a:ext uri="{FF2B5EF4-FFF2-40B4-BE49-F238E27FC236}">
                  <a16:creationId xmlns:a16="http://schemas.microsoft.com/office/drawing/2014/main" id="{FB1C9CD3-91C3-082B-1B27-ECBAEBF93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3493" name="Google Shape;3303;p17">
            <a:extLst>
              <a:ext uri="{FF2B5EF4-FFF2-40B4-BE49-F238E27FC236}">
                <a16:creationId xmlns:a16="http://schemas.microsoft.com/office/drawing/2014/main" id="{F662CAD0-6C6D-A6E0-BBAF-AEFE937867C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25438" y="-155575"/>
            <a:ext cx="635000" cy="633413"/>
            <a:chOff x="5052650" y="3025125"/>
            <a:chExt cx="316899" cy="316978"/>
          </a:xfrm>
        </p:grpSpPr>
        <p:sp>
          <p:nvSpPr>
            <p:cNvPr id="3494" name="Google Shape;3304;p17">
              <a:extLst>
                <a:ext uri="{FF2B5EF4-FFF2-40B4-BE49-F238E27FC236}">
                  <a16:creationId xmlns:a16="http://schemas.microsoft.com/office/drawing/2014/main" id="{BBC3AC80-1EAE-535D-44CB-66F21EA77150}"/>
                </a:ext>
              </a:extLst>
            </p:cNvPr>
            <p:cNvSpPr/>
            <p:nvPr/>
          </p:nvSpPr>
          <p:spPr>
            <a:xfrm>
              <a:off x="5052650" y="3025125"/>
              <a:ext cx="316899" cy="316978"/>
            </a:xfrm>
            <a:custGeom>
              <a:avLst/>
              <a:gdLst/>
              <a:ahLst/>
              <a:cxnLst/>
              <a:rect l="l" t="t" r="r" b="b"/>
              <a:pathLst>
                <a:path w="4011" h="4012" extrusionOk="0">
                  <a:moveTo>
                    <a:pt x="2008" y="1"/>
                  </a:moveTo>
                  <a:cubicBezTo>
                    <a:pt x="899" y="1"/>
                    <a:pt x="0" y="899"/>
                    <a:pt x="0" y="2003"/>
                  </a:cubicBezTo>
                  <a:cubicBezTo>
                    <a:pt x="0" y="3113"/>
                    <a:pt x="899" y="4011"/>
                    <a:pt x="2008" y="4011"/>
                  </a:cubicBezTo>
                  <a:cubicBezTo>
                    <a:pt x="3112" y="4011"/>
                    <a:pt x="4011" y="3113"/>
                    <a:pt x="4011" y="2003"/>
                  </a:cubicBezTo>
                  <a:cubicBezTo>
                    <a:pt x="4011" y="899"/>
                    <a:pt x="3112" y="1"/>
                    <a:pt x="20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495" name="Google Shape;3305;p17">
              <a:extLst>
                <a:ext uri="{FF2B5EF4-FFF2-40B4-BE49-F238E27FC236}">
                  <a16:creationId xmlns:a16="http://schemas.microsoft.com/office/drawing/2014/main" id="{3B3EB95A-8663-4374-581A-A5527427A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192" y="3195308"/>
              <a:ext cx="85723" cy="84933"/>
            </a:xfrm>
            <a:custGeom>
              <a:avLst/>
              <a:gdLst>
                <a:gd name="T0" fmla="*/ 0 w 1085"/>
                <a:gd name="T1" fmla="*/ 0 h 1075"/>
                <a:gd name="T2" fmla="*/ 1084 w 1085"/>
                <a:gd name="T3" fmla="*/ 1074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85" h="1075" fill="none" extrusionOk="0">
                  <a:moveTo>
                    <a:pt x="0" y="0"/>
                  </a:moveTo>
                  <a:cubicBezTo>
                    <a:pt x="146" y="512"/>
                    <a:pt x="572" y="934"/>
                    <a:pt x="1084" y="1074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96" name="Google Shape;3306;p17">
              <a:extLst>
                <a:ext uri="{FF2B5EF4-FFF2-40B4-BE49-F238E27FC236}">
                  <a16:creationId xmlns:a16="http://schemas.microsoft.com/office/drawing/2014/main" id="{371E1132-2DA4-C658-1634-D23B1F4D5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4051" y="3190488"/>
              <a:ext cx="35395" cy="31840"/>
            </a:xfrm>
            <a:custGeom>
              <a:avLst/>
              <a:gdLst>
                <a:gd name="T0" fmla="*/ 1 w 448"/>
                <a:gd name="T1" fmla="*/ 1 h 403"/>
                <a:gd name="T2" fmla="*/ 448 w 448"/>
                <a:gd name="T3" fmla="*/ 402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8" h="403" fill="none" extrusionOk="0">
                  <a:moveTo>
                    <a:pt x="1" y="1"/>
                  </a:moveTo>
                  <a:cubicBezTo>
                    <a:pt x="36" y="217"/>
                    <a:pt x="232" y="392"/>
                    <a:pt x="448" y="402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3497" name="Google Shape;3307;p17">
            <a:extLst>
              <a:ext uri="{FF2B5EF4-FFF2-40B4-BE49-F238E27FC236}">
                <a16:creationId xmlns:a16="http://schemas.microsoft.com/office/drawing/2014/main" id="{0D6D012F-C920-0904-9907-346F311B2275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0829925" y="4756150"/>
            <a:ext cx="2471738" cy="2062163"/>
            <a:chOff x="763250" y="1835425"/>
            <a:chExt cx="701850" cy="585650"/>
          </a:xfrm>
        </p:grpSpPr>
        <p:sp>
          <p:nvSpPr>
            <p:cNvPr id="3498" name="Google Shape;3308;p17">
              <a:extLst>
                <a:ext uri="{FF2B5EF4-FFF2-40B4-BE49-F238E27FC236}">
                  <a16:creationId xmlns:a16="http://schemas.microsoft.com/office/drawing/2014/main" id="{0CF1D099-8D5B-F521-CFAF-4129ED84D96E}"/>
                </a:ext>
              </a:extLst>
            </p:cNvPr>
            <p:cNvSpPr/>
            <p:nvPr/>
          </p:nvSpPr>
          <p:spPr>
            <a:xfrm>
              <a:off x="763250" y="1986909"/>
              <a:ext cx="701850" cy="434166"/>
            </a:xfrm>
            <a:custGeom>
              <a:avLst/>
              <a:gdLst/>
              <a:ahLst/>
              <a:cxnLst/>
              <a:rect l="l" t="t" r="r" b="b"/>
              <a:pathLst>
                <a:path w="28074" h="17363" extrusionOk="0">
                  <a:moveTo>
                    <a:pt x="24625" y="4664"/>
                  </a:moveTo>
                  <a:cubicBezTo>
                    <a:pt x="24802" y="4664"/>
                    <a:pt x="24952" y="4803"/>
                    <a:pt x="24957" y="4980"/>
                  </a:cubicBezTo>
                  <a:cubicBezTo>
                    <a:pt x="24967" y="5161"/>
                    <a:pt x="24831" y="5312"/>
                    <a:pt x="24646" y="5322"/>
                  </a:cubicBezTo>
                  <a:cubicBezTo>
                    <a:pt x="24640" y="5322"/>
                    <a:pt x="24634" y="5322"/>
                    <a:pt x="24628" y="5322"/>
                  </a:cubicBezTo>
                  <a:cubicBezTo>
                    <a:pt x="24455" y="5322"/>
                    <a:pt x="24314" y="5185"/>
                    <a:pt x="24304" y="5010"/>
                  </a:cubicBezTo>
                  <a:cubicBezTo>
                    <a:pt x="24294" y="4830"/>
                    <a:pt x="24435" y="4674"/>
                    <a:pt x="24616" y="4664"/>
                  </a:cubicBezTo>
                  <a:cubicBezTo>
                    <a:pt x="24619" y="4664"/>
                    <a:pt x="24622" y="4664"/>
                    <a:pt x="24625" y="4664"/>
                  </a:cubicBezTo>
                  <a:close/>
                  <a:moveTo>
                    <a:pt x="22974" y="5321"/>
                  </a:moveTo>
                  <a:cubicBezTo>
                    <a:pt x="23145" y="5321"/>
                    <a:pt x="23296" y="5455"/>
                    <a:pt x="23306" y="5633"/>
                  </a:cubicBezTo>
                  <a:cubicBezTo>
                    <a:pt x="23316" y="5814"/>
                    <a:pt x="23175" y="5969"/>
                    <a:pt x="22994" y="5979"/>
                  </a:cubicBezTo>
                  <a:cubicBezTo>
                    <a:pt x="22988" y="5979"/>
                    <a:pt x="22982" y="5980"/>
                    <a:pt x="22976" y="5980"/>
                  </a:cubicBezTo>
                  <a:cubicBezTo>
                    <a:pt x="22803" y="5980"/>
                    <a:pt x="22658" y="5843"/>
                    <a:pt x="22648" y="5668"/>
                  </a:cubicBezTo>
                  <a:cubicBezTo>
                    <a:pt x="22643" y="5487"/>
                    <a:pt x="22779" y="5332"/>
                    <a:pt x="22964" y="5322"/>
                  </a:cubicBezTo>
                  <a:cubicBezTo>
                    <a:pt x="22967" y="5322"/>
                    <a:pt x="22971" y="5321"/>
                    <a:pt x="22974" y="5321"/>
                  </a:cubicBezTo>
                  <a:close/>
                  <a:moveTo>
                    <a:pt x="23635" y="7650"/>
                  </a:moveTo>
                  <a:cubicBezTo>
                    <a:pt x="23808" y="7650"/>
                    <a:pt x="23953" y="7787"/>
                    <a:pt x="23963" y="7962"/>
                  </a:cubicBezTo>
                  <a:cubicBezTo>
                    <a:pt x="23973" y="8142"/>
                    <a:pt x="23833" y="8298"/>
                    <a:pt x="23652" y="8308"/>
                  </a:cubicBezTo>
                  <a:cubicBezTo>
                    <a:pt x="23649" y="8308"/>
                    <a:pt x="23645" y="8308"/>
                    <a:pt x="23642" y="8308"/>
                  </a:cubicBezTo>
                  <a:cubicBezTo>
                    <a:pt x="23461" y="8308"/>
                    <a:pt x="23315" y="8170"/>
                    <a:pt x="23306" y="7997"/>
                  </a:cubicBezTo>
                  <a:cubicBezTo>
                    <a:pt x="23296" y="7811"/>
                    <a:pt x="23436" y="7661"/>
                    <a:pt x="23617" y="7651"/>
                  </a:cubicBezTo>
                  <a:cubicBezTo>
                    <a:pt x="23623" y="7650"/>
                    <a:pt x="23629" y="7650"/>
                    <a:pt x="23635" y="7650"/>
                  </a:cubicBezTo>
                  <a:close/>
                  <a:moveTo>
                    <a:pt x="6671" y="8679"/>
                  </a:moveTo>
                  <a:cubicBezTo>
                    <a:pt x="6848" y="8679"/>
                    <a:pt x="6998" y="8813"/>
                    <a:pt x="7008" y="8996"/>
                  </a:cubicBezTo>
                  <a:cubicBezTo>
                    <a:pt x="7013" y="9171"/>
                    <a:pt x="6877" y="9327"/>
                    <a:pt x="6697" y="9337"/>
                  </a:cubicBezTo>
                  <a:cubicBezTo>
                    <a:pt x="6691" y="9337"/>
                    <a:pt x="6684" y="9338"/>
                    <a:pt x="6678" y="9338"/>
                  </a:cubicBezTo>
                  <a:cubicBezTo>
                    <a:pt x="6506" y="9338"/>
                    <a:pt x="6360" y="9200"/>
                    <a:pt x="6350" y="9026"/>
                  </a:cubicBezTo>
                  <a:cubicBezTo>
                    <a:pt x="6340" y="8845"/>
                    <a:pt x="6481" y="8690"/>
                    <a:pt x="6662" y="8680"/>
                  </a:cubicBezTo>
                  <a:cubicBezTo>
                    <a:pt x="6665" y="8679"/>
                    <a:pt x="6668" y="8679"/>
                    <a:pt x="6671" y="8679"/>
                  </a:cubicBezTo>
                  <a:close/>
                  <a:moveTo>
                    <a:pt x="6345" y="10255"/>
                  </a:moveTo>
                  <a:cubicBezTo>
                    <a:pt x="6521" y="10255"/>
                    <a:pt x="6672" y="10394"/>
                    <a:pt x="6677" y="10572"/>
                  </a:cubicBezTo>
                  <a:cubicBezTo>
                    <a:pt x="6687" y="10752"/>
                    <a:pt x="6546" y="10903"/>
                    <a:pt x="6365" y="10913"/>
                  </a:cubicBezTo>
                  <a:cubicBezTo>
                    <a:pt x="6359" y="10913"/>
                    <a:pt x="6353" y="10914"/>
                    <a:pt x="6347" y="10914"/>
                  </a:cubicBezTo>
                  <a:cubicBezTo>
                    <a:pt x="6174" y="10914"/>
                    <a:pt x="6029" y="10777"/>
                    <a:pt x="6024" y="10602"/>
                  </a:cubicBezTo>
                  <a:cubicBezTo>
                    <a:pt x="6014" y="10421"/>
                    <a:pt x="6155" y="10266"/>
                    <a:pt x="6335" y="10256"/>
                  </a:cubicBezTo>
                  <a:cubicBezTo>
                    <a:pt x="6338" y="10255"/>
                    <a:pt x="6342" y="10255"/>
                    <a:pt x="6345" y="10255"/>
                  </a:cubicBezTo>
                  <a:close/>
                  <a:moveTo>
                    <a:pt x="8648" y="10877"/>
                  </a:moveTo>
                  <a:cubicBezTo>
                    <a:pt x="8825" y="10877"/>
                    <a:pt x="8966" y="11015"/>
                    <a:pt x="8975" y="11189"/>
                  </a:cubicBezTo>
                  <a:cubicBezTo>
                    <a:pt x="8985" y="11370"/>
                    <a:pt x="8845" y="11525"/>
                    <a:pt x="8664" y="11535"/>
                  </a:cubicBezTo>
                  <a:cubicBezTo>
                    <a:pt x="8661" y="11536"/>
                    <a:pt x="8658" y="11536"/>
                    <a:pt x="8655" y="11536"/>
                  </a:cubicBezTo>
                  <a:cubicBezTo>
                    <a:pt x="8478" y="11536"/>
                    <a:pt x="8328" y="11402"/>
                    <a:pt x="8318" y="11219"/>
                  </a:cubicBezTo>
                  <a:cubicBezTo>
                    <a:pt x="8313" y="11039"/>
                    <a:pt x="8448" y="10888"/>
                    <a:pt x="8629" y="10878"/>
                  </a:cubicBezTo>
                  <a:cubicBezTo>
                    <a:pt x="8635" y="10878"/>
                    <a:pt x="8642" y="10877"/>
                    <a:pt x="8648" y="10877"/>
                  </a:cubicBezTo>
                  <a:close/>
                  <a:moveTo>
                    <a:pt x="21454" y="11391"/>
                  </a:moveTo>
                  <a:cubicBezTo>
                    <a:pt x="21618" y="11391"/>
                    <a:pt x="21784" y="11438"/>
                    <a:pt x="21930" y="11535"/>
                  </a:cubicBezTo>
                  <a:cubicBezTo>
                    <a:pt x="22327" y="11802"/>
                    <a:pt x="22427" y="12334"/>
                    <a:pt x="22166" y="12730"/>
                  </a:cubicBezTo>
                  <a:cubicBezTo>
                    <a:pt x="22000" y="12975"/>
                    <a:pt x="21729" y="13108"/>
                    <a:pt x="21453" y="13108"/>
                  </a:cubicBezTo>
                  <a:cubicBezTo>
                    <a:pt x="21287" y="13108"/>
                    <a:pt x="21120" y="13061"/>
                    <a:pt x="20972" y="12961"/>
                  </a:cubicBezTo>
                  <a:cubicBezTo>
                    <a:pt x="20891" y="12906"/>
                    <a:pt x="20826" y="12835"/>
                    <a:pt x="20771" y="12765"/>
                  </a:cubicBezTo>
                  <a:cubicBezTo>
                    <a:pt x="20698" y="12831"/>
                    <a:pt x="20603" y="12868"/>
                    <a:pt x="20504" y="12868"/>
                  </a:cubicBezTo>
                  <a:cubicBezTo>
                    <a:pt x="20459" y="12868"/>
                    <a:pt x="20414" y="12861"/>
                    <a:pt x="20369" y="12846"/>
                  </a:cubicBezTo>
                  <a:cubicBezTo>
                    <a:pt x="20158" y="12775"/>
                    <a:pt x="20048" y="12544"/>
                    <a:pt x="20123" y="12339"/>
                  </a:cubicBezTo>
                  <a:cubicBezTo>
                    <a:pt x="20181" y="12175"/>
                    <a:pt x="20335" y="12071"/>
                    <a:pt x="20499" y="12071"/>
                  </a:cubicBezTo>
                  <a:cubicBezTo>
                    <a:pt x="20536" y="12071"/>
                    <a:pt x="20573" y="12077"/>
                    <a:pt x="20610" y="12088"/>
                  </a:cubicBezTo>
                  <a:cubicBezTo>
                    <a:pt x="20630" y="11977"/>
                    <a:pt x="20675" y="11867"/>
                    <a:pt x="20741" y="11771"/>
                  </a:cubicBezTo>
                  <a:cubicBezTo>
                    <a:pt x="20907" y="11523"/>
                    <a:pt x="21178" y="11391"/>
                    <a:pt x="21454" y="11391"/>
                  </a:cubicBezTo>
                  <a:close/>
                  <a:moveTo>
                    <a:pt x="16587" y="13898"/>
                  </a:moveTo>
                  <a:cubicBezTo>
                    <a:pt x="16644" y="13898"/>
                    <a:pt x="16701" y="13909"/>
                    <a:pt x="16755" y="13935"/>
                  </a:cubicBezTo>
                  <a:cubicBezTo>
                    <a:pt x="16956" y="14025"/>
                    <a:pt x="17041" y="14261"/>
                    <a:pt x="16951" y="14462"/>
                  </a:cubicBezTo>
                  <a:cubicBezTo>
                    <a:pt x="16891" y="14602"/>
                    <a:pt x="16755" y="14688"/>
                    <a:pt x="16615" y="14693"/>
                  </a:cubicBezTo>
                  <a:cubicBezTo>
                    <a:pt x="16630" y="14788"/>
                    <a:pt x="16630" y="14878"/>
                    <a:pt x="16615" y="14979"/>
                  </a:cubicBezTo>
                  <a:cubicBezTo>
                    <a:pt x="16543" y="15396"/>
                    <a:pt x="16182" y="15689"/>
                    <a:pt x="15773" y="15689"/>
                  </a:cubicBezTo>
                  <a:cubicBezTo>
                    <a:pt x="15725" y="15689"/>
                    <a:pt x="15675" y="15685"/>
                    <a:pt x="15626" y="15676"/>
                  </a:cubicBezTo>
                  <a:cubicBezTo>
                    <a:pt x="15159" y="15596"/>
                    <a:pt x="14843" y="15154"/>
                    <a:pt x="14923" y="14688"/>
                  </a:cubicBezTo>
                  <a:cubicBezTo>
                    <a:pt x="14996" y="14268"/>
                    <a:pt x="15360" y="13974"/>
                    <a:pt x="15776" y="13974"/>
                  </a:cubicBezTo>
                  <a:cubicBezTo>
                    <a:pt x="15823" y="13974"/>
                    <a:pt x="15870" y="13977"/>
                    <a:pt x="15917" y="13985"/>
                  </a:cubicBezTo>
                  <a:cubicBezTo>
                    <a:pt x="16033" y="14010"/>
                    <a:pt x="16143" y="14050"/>
                    <a:pt x="16233" y="14110"/>
                  </a:cubicBezTo>
                  <a:cubicBezTo>
                    <a:pt x="16306" y="13977"/>
                    <a:pt x="16443" y="13898"/>
                    <a:pt x="16587" y="13898"/>
                  </a:cubicBezTo>
                  <a:close/>
                  <a:moveTo>
                    <a:pt x="11770" y="15220"/>
                  </a:moveTo>
                  <a:cubicBezTo>
                    <a:pt x="11942" y="15220"/>
                    <a:pt x="12093" y="15358"/>
                    <a:pt x="12102" y="15536"/>
                  </a:cubicBezTo>
                  <a:cubicBezTo>
                    <a:pt x="12112" y="15717"/>
                    <a:pt x="11972" y="15867"/>
                    <a:pt x="11791" y="15877"/>
                  </a:cubicBezTo>
                  <a:cubicBezTo>
                    <a:pt x="11785" y="15878"/>
                    <a:pt x="11779" y="15878"/>
                    <a:pt x="11773" y="15878"/>
                  </a:cubicBezTo>
                  <a:cubicBezTo>
                    <a:pt x="11600" y="15878"/>
                    <a:pt x="11455" y="15741"/>
                    <a:pt x="11445" y="15566"/>
                  </a:cubicBezTo>
                  <a:cubicBezTo>
                    <a:pt x="11435" y="15385"/>
                    <a:pt x="11575" y="15235"/>
                    <a:pt x="11761" y="15220"/>
                  </a:cubicBezTo>
                  <a:cubicBezTo>
                    <a:pt x="11764" y="15220"/>
                    <a:pt x="11767" y="15220"/>
                    <a:pt x="11770" y="15220"/>
                  </a:cubicBezTo>
                  <a:close/>
                  <a:moveTo>
                    <a:pt x="25811" y="1"/>
                  </a:moveTo>
                  <a:cubicBezTo>
                    <a:pt x="23747" y="1"/>
                    <a:pt x="21650" y="418"/>
                    <a:pt x="19807" y="1261"/>
                  </a:cubicBezTo>
                  <a:cubicBezTo>
                    <a:pt x="18020" y="2074"/>
                    <a:pt x="16409" y="3259"/>
                    <a:pt x="14582" y="3991"/>
                  </a:cubicBezTo>
                  <a:cubicBezTo>
                    <a:pt x="12469" y="4840"/>
                    <a:pt x="10155" y="5056"/>
                    <a:pt x="8002" y="5793"/>
                  </a:cubicBezTo>
                  <a:cubicBezTo>
                    <a:pt x="4533" y="6983"/>
                    <a:pt x="1652" y="9809"/>
                    <a:pt x="1" y="13081"/>
                  </a:cubicBezTo>
                  <a:cubicBezTo>
                    <a:pt x="3399" y="15079"/>
                    <a:pt x="7073" y="16741"/>
                    <a:pt x="10978" y="17227"/>
                  </a:cubicBezTo>
                  <a:cubicBezTo>
                    <a:pt x="11696" y="17317"/>
                    <a:pt x="12423" y="17363"/>
                    <a:pt x="13151" y="17363"/>
                  </a:cubicBezTo>
                  <a:cubicBezTo>
                    <a:pt x="16389" y="17363"/>
                    <a:pt x="19640" y="16455"/>
                    <a:pt x="22131" y="14427"/>
                  </a:cubicBezTo>
                  <a:cubicBezTo>
                    <a:pt x="26232" y="11084"/>
                    <a:pt x="27597" y="5442"/>
                    <a:pt x="28074" y="172"/>
                  </a:cubicBezTo>
                  <a:cubicBezTo>
                    <a:pt x="27334" y="58"/>
                    <a:pt x="26575" y="1"/>
                    <a:pt x="25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499" name="Google Shape;3309;p17">
              <a:extLst>
                <a:ext uri="{FF2B5EF4-FFF2-40B4-BE49-F238E27FC236}">
                  <a16:creationId xmlns:a16="http://schemas.microsoft.com/office/drawing/2014/main" id="{D2CDD068-3610-C53F-35DB-B2D4AEF54A2D}"/>
                </a:ext>
              </a:extLst>
            </p:cNvPr>
            <p:cNvSpPr/>
            <p:nvPr/>
          </p:nvSpPr>
          <p:spPr>
            <a:xfrm>
              <a:off x="1370438" y="2103679"/>
              <a:ext cx="17129" cy="16230"/>
            </a:xfrm>
            <a:custGeom>
              <a:avLst/>
              <a:gdLst/>
              <a:ahLst/>
              <a:cxnLst/>
              <a:rect l="l" t="t" r="r" b="b"/>
              <a:pathLst>
                <a:path w="673" h="660" extrusionOk="0">
                  <a:moveTo>
                    <a:pt x="331" y="1"/>
                  </a:moveTo>
                  <a:cubicBezTo>
                    <a:pt x="328" y="1"/>
                    <a:pt x="325" y="1"/>
                    <a:pt x="322" y="1"/>
                  </a:cubicBezTo>
                  <a:cubicBezTo>
                    <a:pt x="141" y="11"/>
                    <a:pt x="0" y="167"/>
                    <a:pt x="10" y="347"/>
                  </a:cubicBezTo>
                  <a:cubicBezTo>
                    <a:pt x="20" y="522"/>
                    <a:pt x="161" y="659"/>
                    <a:pt x="334" y="659"/>
                  </a:cubicBezTo>
                  <a:cubicBezTo>
                    <a:pt x="340" y="659"/>
                    <a:pt x="346" y="659"/>
                    <a:pt x="352" y="659"/>
                  </a:cubicBezTo>
                  <a:cubicBezTo>
                    <a:pt x="537" y="649"/>
                    <a:pt x="673" y="498"/>
                    <a:pt x="663" y="317"/>
                  </a:cubicBezTo>
                  <a:cubicBezTo>
                    <a:pt x="658" y="140"/>
                    <a:pt x="508" y="1"/>
                    <a:pt x="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500" name="Google Shape;3310;p17">
              <a:extLst>
                <a:ext uri="{FF2B5EF4-FFF2-40B4-BE49-F238E27FC236}">
                  <a16:creationId xmlns:a16="http://schemas.microsoft.com/office/drawing/2014/main" id="{481EDB94-AD2D-889A-8A01-99C13EA808EF}"/>
                </a:ext>
              </a:extLst>
            </p:cNvPr>
            <p:cNvSpPr/>
            <p:nvPr/>
          </p:nvSpPr>
          <p:spPr>
            <a:xfrm>
              <a:off x="1345646" y="2178068"/>
              <a:ext cx="17129" cy="16681"/>
            </a:xfrm>
            <a:custGeom>
              <a:avLst/>
              <a:gdLst/>
              <a:ahLst/>
              <a:cxnLst/>
              <a:rect l="l" t="t" r="r" b="b"/>
              <a:pathLst>
                <a:path w="679" h="659" extrusionOk="0">
                  <a:moveTo>
                    <a:pt x="340" y="0"/>
                  </a:moveTo>
                  <a:cubicBezTo>
                    <a:pt x="334" y="0"/>
                    <a:pt x="328" y="0"/>
                    <a:pt x="322" y="1"/>
                  </a:cubicBezTo>
                  <a:cubicBezTo>
                    <a:pt x="141" y="11"/>
                    <a:pt x="1" y="161"/>
                    <a:pt x="11" y="347"/>
                  </a:cubicBezTo>
                  <a:cubicBezTo>
                    <a:pt x="20" y="520"/>
                    <a:pt x="166" y="658"/>
                    <a:pt x="347" y="658"/>
                  </a:cubicBezTo>
                  <a:cubicBezTo>
                    <a:pt x="350" y="658"/>
                    <a:pt x="354" y="658"/>
                    <a:pt x="357" y="658"/>
                  </a:cubicBezTo>
                  <a:cubicBezTo>
                    <a:pt x="538" y="648"/>
                    <a:pt x="678" y="492"/>
                    <a:pt x="668" y="312"/>
                  </a:cubicBezTo>
                  <a:cubicBezTo>
                    <a:pt x="658" y="137"/>
                    <a:pt x="513" y="0"/>
                    <a:pt x="3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501" name="Google Shape;3311;p17">
              <a:extLst>
                <a:ext uri="{FF2B5EF4-FFF2-40B4-BE49-F238E27FC236}">
                  <a16:creationId xmlns:a16="http://schemas.microsoft.com/office/drawing/2014/main" id="{5C0A653E-71FB-CAAC-ECFB-3B82A484E406}"/>
                </a:ext>
              </a:extLst>
            </p:cNvPr>
            <p:cNvSpPr/>
            <p:nvPr/>
          </p:nvSpPr>
          <p:spPr>
            <a:xfrm>
              <a:off x="1329418" y="2119909"/>
              <a:ext cx="16679" cy="16681"/>
            </a:xfrm>
            <a:custGeom>
              <a:avLst/>
              <a:gdLst/>
              <a:ahLst/>
              <a:cxnLst/>
              <a:rect l="l" t="t" r="r" b="b"/>
              <a:pathLst>
                <a:path w="673" h="659" extrusionOk="0">
                  <a:moveTo>
                    <a:pt x="331" y="0"/>
                  </a:moveTo>
                  <a:cubicBezTo>
                    <a:pt x="328" y="0"/>
                    <a:pt x="324" y="1"/>
                    <a:pt x="321" y="1"/>
                  </a:cubicBezTo>
                  <a:cubicBezTo>
                    <a:pt x="136" y="11"/>
                    <a:pt x="0" y="166"/>
                    <a:pt x="5" y="347"/>
                  </a:cubicBezTo>
                  <a:cubicBezTo>
                    <a:pt x="15" y="522"/>
                    <a:pt x="160" y="659"/>
                    <a:pt x="333" y="659"/>
                  </a:cubicBezTo>
                  <a:cubicBezTo>
                    <a:pt x="339" y="659"/>
                    <a:pt x="345" y="658"/>
                    <a:pt x="351" y="658"/>
                  </a:cubicBezTo>
                  <a:cubicBezTo>
                    <a:pt x="532" y="648"/>
                    <a:pt x="673" y="493"/>
                    <a:pt x="663" y="312"/>
                  </a:cubicBezTo>
                  <a:cubicBezTo>
                    <a:pt x="653" y="134"/>
                    <a:pt x="502" y="0"/>
                    <a:pt x="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502" name="Google Shape;3312;p17">
              <a:extLst>
                <a:ext uri="{FF2B5EF4-FFF2-40B4-BE49-F238E27FC236}">
                  <a16:creationId xmlns:a16="http://schemas.microsoft.com/office/drawing/2014/main" id="{ADBB5859-36E4-684F-A948-2AC4D4EEE7B7}"/>
                </a:ext>
              </a:extLst>
            </p:cNvPr>
            <p:cNvSpPr/>
            <p:nvPr/>
          </p:nvSpPr>
          <p:spPr>
            <a:xfrm>
              <a:off x="1278481" y="2271845"/>
              <a:ext cx="45528" cy="42831"/>
            </a:xfrm>
            <a:custGeom>
              <a:avLst/>
              <a:gdLst/>
              <a:ahLst/>
              <a:cxnLst/>
              <a:rect l="l" t="t" r="r" b="b"/>
              <a:pathLst>
                <a:path w="1818" h="1719" extrusionOk="0">
                  <a:moveTo>
                    <a:pt x="844" y="1"/>
                  </a:moveTo>
                  <a:cubicBezTo>
                    <a:pt x="568" y="1"/>
                    <a:pt x="297" y="133"/>
                    <a:pt x="131" y="381"/>
                  </a:cubicBezTo>
                  <a:cubicBezTo>
                    <a:pt x="65" y="477"/>
                    <a:pt x="20" y="587"/>
                    <a:pt x="0" y="698"/>
                  </a:cubicBezTo>
                  <a:cubicBezTo>
                    <a:pt x="5" y="698"/>
                    <a:pt x="15" y="698"/>
                    <a:pt x="20" y="703"/>
                  </a:cubicBezTo>
                  <a:cubicBezTo>
                    <a:pt x="231" y="773"/>
                    <a:pt x="342" y="1004"/>
                    <a:pt x="271" y="1215"/>
                  </a:cubicBezTo>
                  <a:cubicBezTo>
                    <a:pt x="246" y="1280"/>
                    <a:pt x="206" y="1330"/>
                    <a:pt x="161" y="1375"/>
                  </a:cubicBezTo>
                  <a:cubicBezTo>
                    <a:pt x="216" y="1445"/>
                    <a:pt x="281" y="1516"/>
                    <a:pt x="362" y="1571"/>
                  </a:cubicBezTo>
                  <a:cubicBezTo>
                    <a:pt x="510" y="1671"/>
                    <a:pt x="677" y="1718"/>
                    <a:pt x="843" y="1718"/>
                  </a:cubicBezTo>
                  <a:cubicBezTo>
                    <a:pt x="1119" y="1718"/>
                    <a:pt x="1390" y="1585"/>
                    <a:pt x="1556" y="1340"/>
                  </a:cubicBezTo>
                  <a:cubicBezTo>
                    <a:pt x="1817" y="944"/>
                    <a:pt x="1717" y="412"/>
                    <a:pt x="1320" y="145"/>
                  </a:cubicBezTo>
                  <a:cubicBezTo>
                    <a:pt x="1174" y="48"/>
                    <a:pt x="1008" y="1"/>
                    <a:pt x="8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503" name="Google Shape;3313;p17">
              <a:extLst>
                <a:ext uri="{FF2B5EF4-FFF2-40B4-BE49-F238E27FC236}">
                  <a16:creationId xmlns:a16="http://schemas.microsoft.com/office/drawing/2014/main" id="{81AE2990-7344-4FA1-8F9E-6A1716E97B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7375" y="2289175"/>
              <a:ext cx="9675" cy="16975"/>
            </a:xfrm>
            <a:custGeom>
              <a:avLst/>
              <a:gdLst>
                <a:gd name="T0" fmla="*/ 45 w 387"/>
                <a:gd name="T1" fmla="*/ 1 h 679"/>
                <a:gd name="T2" fmla="*/ 206 w 387"/>
                <a:gd name="T3" fmla="*/ 678 h 679"/>
                <a:gd name="T4" fmla="*/ 316 w 387"/>
                <a:gd name="T5" fmla="*/ 518 h 679"/>
                <a:gd name="T6" fmla="*/ 65 w 387"/>
                <a:gd name="T7" fmla="*/ 6 h 679"/>
                <a:gd name="T8" fmla="*/ 45 w 387"/>
                <a:gd name="T9" fmla="*/ 1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" h="679" extrusionOk="0">
                  <a:moveTo>
                    <a:pt x="45" y="1"/>
                  </a:moveTo>
                  <a:cubicBezTo>
                    <a:pt x="0" y="237"/>
                    <a:pt x="55" y="482"/>
                    <a:pt x="206" y="678"/>
                  </a:cubicBezTo>
                  <a:cubicBezTo>
                    <a:pt x="251" y="633"/>
                    <a:pt x="291" y="583"/>
                    <a:pt x="316" y="518"/>
                  </a:cubicBezTo>
                  <a:cubicBezTo>
                    <a:pt x="387" y="307"/>
                    <a:pt x="276" y="76"/>
                    <a:pt x="65" y="6"/>
                  </a:cubicBezTo>
                  <a:cubicBezTo>
                    <a:pt x="60" y="1"/>
                    <a:pt x="50" y="1"/>
                    <a:pt x="45" y="1"/>
                  </a:cubicBezTo>
                  <a:close/>
                </a:path>
              </a:pathLst>
            </a:custGeom>
            <a:solidFill>
              <a:srgbClr val="001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04" name="Google Shape;3314;p17">
              <a:extLst>
                <a:ext uri="{FF2B5EF4-FFF2-40B4-BE49-F238E27FC236}">
                  <a16:creationId xmlns:a16="http://schemas.microsoft.com/office/drawing/2014/main" id="{AA4C2152-71E7-3157-8759-93CA2C5D8CD5}"/>
                </a:ext>
              </a:extLst>
            </p:cNvPr>
            <p:cNvSpPr/>
            <p:nvPr/>
          </p:nvSpPr>
          <p:spPr>
            <a:xfrm>
              <a:off x="1264507" y="2288977"/>
              <a:ext cx="18031" cy="19837"/>
            </a:xfrm>
            <a:custGeom>
              <a:avLst/>
              <a:gdLst/>
              <a:ahLst/>
              <a:cxnLst/>
              <a:rect l="l" t="t" r="r" b="b"/>
              <a:pathLst>
                <a:path w="723" h="798" extrusionOk="0">
                  <a:moveTo>
                    <a:pt x="451" y="0"/>
                  </a:moveTo>
                  <a:cubicBezTo>
                    <a:pt x="287" y="0"/>
                    <a:pt x="133" y="104"/>
                    <a:pt x="75" y="268"/>
                  </a:cubicBezTo>
                  <a:cubicBezTo>
                    <a:pt x="0" y="473"/>
                    <a:pt x="110" y="704"/>
                    <a:pt x="321" y="775"/>
                  </a:cubicBezTo>
                  <a:cubicBezTo>
                    <a:pt x="366" y="790"/>
                    <a:pt x="411" y="797"/>
                    <a:pt x="456" y="797"/>
                  </a:cubicBezTo>
                  <a:cubicBezTo>
                    <a:pt x="555" y="797"/>
                    <a:pt x="650" y="760"/>
                    <a:pt x="723" y="694"/>
                  </a:cubicBezTo>
                  <a:cubicBezTo>
                    <a:pt x="572" y="498"/>
                    <a:pt x="517" y="253"/>
                    <a:pt x="562" y="17"/>
                  </a:cubicBezTo>
                  <a:cubicBezTo>
                    <a:pt x="525" y="6"/>
                    <a:pt x="488" y="0"/>
                    <a:pt x="4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505" name="Google Shape;3315;p17">
              <a:extLst>
                <a:ext uri="{FF2B5EF4-FFF2-40B4-BE49-F238E27FC236}">
                  <a16:creationId xmlns:a16="http://schemas.microsoft.com/office/drawing/2014/main" id="{D1924553-F3C1-8918-9C1C-3D7A4D9E2D03}"/>
                </a:ext>
              </a:extLst>
            </p:cNvPr>
            <p:cNvSpPr/>
            <p:nvPr/>
          </p:nvSpPr>
          <p:spPr>
            <a:xfrm>
              <a:off x="1168944" y="2334512"/>
              <a:ext cx="20285" cy="19837"/>
            </a:xfrm>
            <a:custGeom>
              <a:avLst/>
              <a:gdLst/>
              <a:ahLst/>
              <a:cxnLst/>
              <a:rect l="l" t="t" r="r" b="b"/>
              <a:pathLst>
                <a:path w="809" h="796" extrusionOk="0">
                  <a:moveTo>
                    <a:pt x="354" y="1"/>
                  </a:moveTo>
                  <a:cubicBezTo>
                    <a:pt x="210" y="1"/>
                    <a:pt x="73" y="80"/>
                    <a:pt x="0" y="213"/>
                  </a:cubicBezTo>
                  <a:cubicBezTo>
                    <a:pt x="206" y="344"/>
                    <a:pt x="342" y="560"/>
                    <a:pt x="382" y="796"/>
                  </a:cubicBezTo>
                  <a:cubicBezTo>
                    <a:pt x="522" y="791"/>
                    <a:pt x="658" y="705"/>
                    <a:pt x="718" y="565"/>
                  </a:cubicBezTo>
                  <a:cubicBezTo>
                    <a:pt x="808" y="364"/>
                    <a:pt x="723" y="128"/>
                    <a:pt x="522" y="38"/>
                  </a:cubicBezTo>
                  <a:cubicBezTo>
                    <a:pt x="468" y="12"/>
                    <a:pt x="411" y="1"/>
                    <a:pt x="3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506" name="Google Shape;3316;p17">
              <a:extLst>
                <a:ext uri="{FF2B5EF4-FFF2-40B4-BE49-F238E27FC236}">
                  <a16:creationId xmlns:a16="http://schemas.microsoft.com/office/drawing/2014/main" id="{6FEBBB85-6444-3074-C516-C3F366248FC4}"/>
                </a:ext>
              </a:extLst>
            </p:cNvPr>
            <p:cNvSpPr/>
            <p:nvPr/>
          </p:nvSpPr>
          <p:spPr>
            <a:xfrm>
              <a:off x="1134234" y="2336316"/>
              <a:ext cx="44626" cy="42830"/>
            </a:xfrm>
            <a:custGeom>
              <a:avLst/>
              <a:gdLst/>
              <a:ahLst/>
              <a:cxnLst/>
              <a:rect l="l" t="t" r="r" b="b"/>
              <a:pathLst>
                <a:path w="1788" h="1717" extrusionOk="0">
                  <a:moveTo>
                    <a:pt x="934" y="1"/>
                  </a:moveTo>
                  <a:cubicBezTo>
                    <a:pt x="518" y="1"/>
                    <a:pt x="154" y="295"/>
                    <a:pt x="81" y="715"/>
                  </a:cubicBezTo>
                  <a:cubicBezTo>
                    <a:pt x="1" y="1181"/>
                    <a:pt x="317" y="1623"/>
                    <a:pt x="784" y="1703"/>
                  </a:cubicBezTo>
                  <a:cubicBezTo>
                    <a:pt x="833" y="1712"/>
                    <a:pt x="883" y="1716"/>
                    <a:pt x="931" y="1716"/>
                  </a:cubicBezTo>
                  <a:cubicBezTo>
                    <a:pt x="1340" y="1716"/>
                    <a:pt x="1701" y="1423"/>
                    <a:pt x="1773" y="1006"/>
                  </a:cubicBezTo>
                  <a:cubicBezTo>
                    <a:pt x="1788" y="905"/>
                    <a:pt x="1788" y="815"/>
                    <a:pt x="1773" y="720"/>
                  </a:cubicBezTo>
                  <a:cubicBezTo>
                    <a:pt x="1757" y="722"/>
                    <a:pt x="1740" y="723"/>
                    <a:pt x="1724" y="723"/>
                  </a:cubicBezTo>
                  <a:cubicBezTo>
                    <a:pt x="1675" y="723"/>
                    <a:pt x="1627" y="712"/>
                    <a:pt x="1582" y="690"/>
                  </a:cubicBezTo>
                  <a:cubicBezTo>
                    <a:pt x="1381" y="594"/>
                    <a:pt x="1291" y="358"/>
                    <a:pt x="1381" y="157"/>
                  </a:cubicBezTo>
                  <a:cubicBezTo>
                    <a:pt x="1386" y="152"/>
                    <a:pt x="1391" y="147"/>
                    <a:pt x="1391" y="137"/>
                  </a:cubicBezTo>
                  <a:cubicBezTo>
                    <a:pt x="1301" y="77"/>
                    <a:pt x="1191" y="37"/>
                    <a:pt x="1075" y="12"/>
                  </a:cubicBezTo>
                  <a:cubicBezTo>
                    <a:pt x="1028" y="4"/>
                    <a:pt x="981" y="1"/>
                    <a:pt x="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507" name="Google Shape;3317;p17">
              <a:extLst>
                <a:ext uri="{FF2B5EF4-FFF2-40B4-BE49-F238E27FC236}">
                  <a16:creationId xmlns:a16="http://schemas.microsoft.com/office/drawing/2014/main" id="{D62D5027-9527-4AF3-B834-3030D6B52F97}"/>
                </a:ext>
              </a:extLst>
            </p:cNvPr>
            <p:cNvSpPr/>
            <p:nvPr/>
          </p:nvSpPr>
          <p:spPr>
            <a:xfrm>
              <a:off x="1166690" y="2339923"/>
              <a:ext cx="11720" cy="14427"/>
            </a:xfrm>
            <a:custGeom>
              <a:avLst/>
              <a:gdLst/>
              <a:ahLst/>
              <a:cxnLst/>
              <a:rect l="l" t="t" r="r" b="b"/>
              <a:pathLst>
                <a:path w="483" h="587" extrusionOk="0">
                  <a:moveTo>
                    <a:pt x="101" y="0"/>
                  </a:moveTo>
                  <a:cubicBezTo>
                    <a:pt x="101" y="10"/>
                    <a:pt x="96" y="15"/>
                    <a:pt x="91" y="20"/>
                  </a:cubicBezTo>
                  <a:cubicBezTo>
                    <a:pt x="1" y="221"/>
                    <a:pt x="91" y="457"/>
                    <a:pt x="292" y="553"/>
                  </a:cubicBezTo>
                  <a:cubicBezTo>
                    <a:pt x="337" y="575"/>
                    <a:pt x="385" y="586"/>
                    <a:pt x="434" y="586"/>
                  </a:cubicBezTo>
                  <a:cubicBezTo>
                    <a:pt x="450" y="586"/>
                    <a:pt x="467" y="585"/>
                    <a:pt x="483" y="583"/>
                  </a:cubicBezTo>
                  <a:cubicBezTo>
                    <a:pt x="443" y="347"/>
                    <a:pt x="307" y="131"/>
                    <a:pt x="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508" name="Google Shape;3318;p17">
              <a:extLst>
                <a:ext uri="{FF2B5EF4-FFF2-40B4-BE49-F238E27FC236}">
                  <a16:creationId xmlns:a16="http://schemas.microsoft.com/office/drawing/2014/main" id="{964DE11A-F288-2601-09E8-3AFD5F4987A7}"/>
                </a:ext>
              </a:extLst>
            </p:cNvPr>
            <p:cNvSpPr/>
            <p:nvPr/>
          </p:nvSpPr>
          <p:spPr>
            <a:xfrm>
              <a:off x="1049039" y="2367424"/>
              <a:ext cx="17129" cy="16681"/>
            </a:xfrm>
            <a:custGeom>
              <a:avLst/>
              <a:gdLst/>
              <a:ahLst/>
              <a:cxnLst/>
              <a:rect l="l" t="t" r="r" b="b"/>
              <a:pathLst>
                <a:path w="679" h="659" extrusionOk="0">
                  <a:moveTo>
                    <a:pt x="336" y="1"/>
                  </a:moveTo>
                  <a:cubicBezTo>
                    <a:pt x="333" y="1"/>
                    <a:pt x="330" y="1"/>
                    <a:pt x="327" y="1"/>
                  </a:cubicBezTo>
                  <a:cubicBezTo>
                    <a:pt x="141" y="16"/>
                    <a:pt x="1" y="166"/>
                    <a:pt x="11" y="347"/>
                  </a:cubicBezTo>
                  <a:cubicBezTo>
                    <a:pt x="21" y="522"/>
                    <a:pt x="166" y="659"/>
                    <a:pt x="339" y="659"/>
                  </a:cubicBezTo>
                  <a:cubicBezTo>
                    <a:pt x="345" y="659"/>
                    <a:pt x="351" y="659"/>
                    <a:pt x="357" y="658"/>
                  </a:cubicBezTo>
                  <a:cubicBezTo>
                    <a:pt x="538" y="648"/>
                    <a:pt x="678" y="498"/>
                    <a:pt x="668" y="317"/>
                  </a:cubicBezTo>
                  <a:cubicBezTo>
                    <a:pt x="659" y="139"/>
                    <a:pt x="508" y="1"/>
                    <a:pt x="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509" name="Google Shape;3319;p17">
              <a:extLst>
                <a:ext uri="{FF2B5EF4-FFF2-40B4-BE49-F238E27FC236}">
                  <a16:creationId xmlns:a16="http://schemas.microsoft.com/office/drawing/2014/main" id="{690A0679-0E8A-B275-414B-1F77147B6C8A}"/>
                </a:ext>
              </a:extLst>
            </p:cNvPr>
            <p:cNvSpPr/>
            <p:nvPr/>
          </p:nvSpPr>
          <p:spPr>
            <a:xfrm>
              <a:off x="971055" y="2258770"/>
              <a:ext cx="16678" cy="16681"/>
            </a:xfrm>
            <a:custGeom>
              <a:avLst/>
              <a:gdLst/>
              <a:ahLst/>
              <a:cxnLst/>
              <a:rect l="l" t="t" r="r" b="b"/>
              <a:pathLst>
                <a:path w="674" h="654" extrusionOk="0">
                  <a:moveTo>
                    <a:pt x="336" y="0"/>
                  </a:moveTo>
                  <a:cubicBezTo>
                    <a:pt x="330" y="0"/>
                    <a:pt x="323" y="1"/>
                    <a:pt x="317" y="1"/>
                  </a:cubicBezTo>
                  <a:cubicBezTo>
                    <a:pt x="136" y="11"/>
                    <a:pt x="1" y="162"/>
                    <a:pt x="6" y="342"/>
                  </a:cubicBezTo>
                  <a:cubicBezTo>
                    <a:pt x="16" y="522"/>
                    <a:pt x="161" y="654"/>
                    <a:pt x="333" y="654"/>
                  </a:cubicBezTo>
                  <a:cubicBezTo>
                    <a:pt x="340" y="654"/>
                    <a:pt x="346" y="654"/>
                    <a:pt x="352" y="653"/>
                  </a:cubicBezTo>
                  <a:cubicBezTo>
                    <a:pt x="533" y="648"/>
                    <a:pt x="673" y="493"/>
                    <a:pt x="663" y="312"/>
                  </a:cubicBezTo>
                  <a:cubicBezTo>
                    <a:pt x="654" y="138"/>
                    <a:pt x="513" y="0"/>
                    <a:pt x="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510" name="Google Shape;3320;p17">
              <a:extLst>
                <a:ext uri="{FF2B5EF4-FFF2-40B4-BE49-F238E27FC236}">
                  <a16:creationId xmlns:a16="http://schemas.microsoft.com/office/drawing/2014/main" id="{42614DCC-63BD-815A-CEE8-292F74257346}"/>
                </a:ext>
              </a:extLst>
            </p:cNvPr>
            <p:cNvSpPr/>
            <p:nvPr/>
          </p:nvSpPr>
          <p:spPr>
            <a:xfrm>
              <a:off x="921921" y="2203767"/>
              <a:ext cx="16679" cy="16681"/>
            </a:xfrm>
            <a:custGeom>
              <a:avLst/>
              <a:gdLst/>
              <a:ahLst/>
              <a:cxnLst/>
              <a:rect l="l" t="t" r="r" b="b"/>
              <a:pathLst>
                <a:path w="673" h="659" extrusionOk="0">
                  <a:moveTo>
                    <a:pt x="331" y="0"/>
                  </a:moveTo>
                  <a:cubicBezTo>
                    <a:pt x="328" y="0"/>
                    <a:pt x="325" y="0"/>
                    <a:pt x="322" y="1"/>
                  </a:cubicBezTo>
                  <a:cubicBezTo>
                    <a:pt x="141" y="11"/>
                    <a:pt x="0" y="166"/>
                    <a:pt x="10" y="347"/>
                  </a:cubicBezTo>
                  <a:cubicBezTo>
                    <a:pt x="20" y="521"/>
                    <a:pt x="166" y="659"/>
                    <a:pt x="338" y="659"/>
                  </a:cubicBezTo>
                  <a:cubicBezTo>
                    <a:pt x="344" y="659"/>
                    <a:pt x="351" y="658"/>
                    <a:pt x="357" y="658"/>
                  </a:cubicBezTo>
                  <a:cubicBezTo>
                    <a:pt x="537" y="648"/>
                    <a:pt x="673" y="492"/>
                    <a:pt x="668" y="317"/>
                  </a:cubicBezTo>
                  <a:cubicBezTo>
                    <a:pt x="658" y="134"/>
                    <a:pt x="508" y="0"/>
                    <a:pt x="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511" name="Google Shape;3321;p17">
              <a:extLst>
                <a:ext uri="{FF2B5EF4-FFF2-40B4-BE49-F238E27FC236}">
                  <a16:creationId xmlns:a16="http://schemas.microsoft.com/office/drawing/2014/main" id="{EE718A57-76D5-352B-40C0-B4F946FDD260}"/>
                </a:ext>
              </a:extLst>
            </p:cNvPr>
            <p:cNvSpPr/>
            <p:nvPr/>
          </p:nvSpPr>
          <p:spPr>
            <a:xfrm>
              <a:off x="913807" y="2243441"/>
              <a:ext cx="16679" cy="16230"/>
            </a:xfrm>
            <a:custGeom>
              <a:avLst/>
              <a:gdLst/>
              <a:ahLst/>
              <a:cxnLst/>
              <a:rect l="l" t="t" r="r" b="b"/>
              <a:pathLst>
                <a:path w="673" h="659" extrusionOk="0">
                  <a:moveTo>
                    <a:pt x="331" y="0"/>
                  </a:moveTo>
                  <a:cubicBezTo>
                    <a:pt x="328" y="0"/>
                    <a:pt x="324" y="0"/>
                    <a:pt x="321" y="1"/>
                  </a:cubicBezTo>
                  <a:cubicBezTo>
                    <a:pt x="141" y="11"/>
                    <a:pt x="0" y="166"/>
                    <a:pt x="10" y="347"/>
                  </a:cubicBezTo>
                  <a:cubicBezTo>
                    <a:pt x="15" y="522"/>
                    <a:pt x="160" y="659"/>
                    <a:pt x="333" y="659"/>
                  </a:cubicBezTo>
                  <a:cubicBezTo>
                    <a:pt x="339" y="659"/>
                    <a:pt x="345" y="658"/>
                    <a:pt x="351" y="658"/>
                  </a:cubicBezTo>
                  <a:cubicBezTo>
                    <a:pt x="532" y="648"/>
                    <a:pt x="673" y="497"/>
                    <a:pt x="663" y="317"/>
                  </a:cubicBezTo>
                  <a:cubicBezTo>
                    <a:pt x="658" y="139"/>
                    <a:pt x="507" y="0"/>
                    <a:pt x="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512" name="Google Shape;3322;p17">
              <a:extLst>
                <a:ext uri="{FF2B5EF4-FFF2-40B4-BE49-F238E27FC236}">
                  <a16:creationId xmlns:a16="http://schemas.microsoft.com/office/drawing/2014/main" id="{BDF02324-CD0D-F2FE-73BC-BAD8E42C77BA}"/>
                </a:ext>
              </a:extLst>
            </p:cNvPr>
            <p:cNvSpPr/>
            <p:nvPr/>
          </p:nvSpPr>
          <p:spPr>
            <a:xfrm>
              <a:off x="1136037" y="2302051"/>
              <a:ext cx="46429" cy="29756"/>
            </a:xfrm>
            <a:custGeom>
              <a:avLst/>
              <a:gdLst/>
              <a:ahLst/>
              <a:cxnLst/>
              <a:rect l="l" t="t" r="r" b="b"/>
              <a:pathLst>
                <a:path w="1868" h="1196" fill="none" extrusionOk="0">
                  <a:moveTo>
                    <a:pt x="1867" y="221"/>
                  </a:moveTo>
                  <a:cubicBezTo>
                    <a:pt x="1054" y="1"/>
                    <a:pt x="276" y="472"/>
                    <a:pt x="0" y="1195"/>
                  </a:cubicBezTo>
                </a:path>
              </a:pathLst>
            </a:custGeom>
            <a:solidFill>
              <a:schemeClr val="accent6"/>
            </a:solidFill>
            <a:ln w="10425" cap="rnd" cmpd="sng">
              <a:solidFill>
                <a:srgbClr val="4B2D9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516" name="Google Shape;3323;p17">
              <a:extLst>
                <a:ext uri="{FF2B5EF4-FFF2-40B4-BE49-F238E27FC236}">
                  <a16:creationId xmlns:a16="http://schemas.microsoft.com/office/drawing/2014/main" id="{211CC641-116E-63A4-459D-C208E01B1594}"/>
                </a:ext>
              </a:extLst>
            </p:cNvPr>
            <p:cNvSpPr/>
            <p:nvPr/>
          </p:nvSpPr>
          <p:spPr>
            <a:xfrm>
              <a:off x="1246025" y="2252007"/>
              <a:ext cx="49585" cy="24346"/>
            </a:xfrm>
            <a:custGeom>
              <a:avLst/>
              <a:gdLst/>
              <a:ahLst/>
              <a:cxnLst/>
              <a:rect l="l" t="t" r="r" b="b"/>
              <a:pathLst>
                <a:path w="1993" h="980" fill="none" extrusionOk="0">
                  <a:moveTo>
                    <a:pt x="0" y="980"/>
                  </a:moveTo>
                  <a:cubicBezTo>
                    <a:pt x="402" y="237"/>
                    <a:pt x="1285" y="1"/>
                    <a:pt x="1993" y="307"/>
                  </a:cubicBezTo>
                </a:path>
              </a:pathLst>
            </a:custGeom>
            <a:solidFill>
              <a:schemeClr val="accent6"/>
            </a:solidFill>
            <a:ln w="10425" cap="rnd" cmpd="sng">
              <a:solidFill>
                <a:srgbClr val="4B2D9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517" name="Google Shape;3324;p17">
              <a:extLst>
                <a:ext uri="{FF2B5EF4-FFF2-40B4-BE49-F238E27FC236}">
                  <a16:creationId xmlns:a16="http://schemas.microsoft.com/office/drawing/2014/main" id="{4A8AA297-2C79-BA1F-770B-C22EBDCA0F0D}"/>
                </a:ext>
              </a:extLst>
            </p:cNvPr>
            <p:cNvSpPr/>
            <p:nvPr/>
          </p:nvSpPr>
          <p:spPr>
            <a:xfrm>
              <a:off x="899383" y="1835425"/>
              <a:ext cx="204650" cy="259237"/>
            </a:xfrm>
            <a:custGeom>
              <a:avLst/>
              <a:gdLst/>
              <a:ahLst/>
              <a:cxnLst/>
              <a:rect l="l" t="t" r="r" b="b"/>
              <a:pathLst>
                <a:path w="8183" h="10371" fill="none" extrusionOk="0">
                  <a:moveTo>
                    <a:pt x="8182" y="10371"/>
                  </a:moveTo>
                  <a:cubicBezTo>
                    <a:pt x="8032" y="9251"/>
                    <a:pt x="7344" y="8217"/>
                    <a:pt x="6365" y="7655"/>
                  </a:cubicBezTo>
                  <a:cubicBezTo>
                    <a:pt x="4498" y="6576"/>
                    <a:pt x="2465" y="7339"/>
                    <a:pt x="980" y="5346"/>
                  </a:cubicBezTo>
                  <a:cubicBezTo>
                    <a:pt x="247" y="4358"/>
                    <a:pt x="1" y="2977"/>
                    <a:pt x="513" y="1858"/>
                  </a:cubicBezTo>
                  <a:cubicBezTo>
                    <a:pt x="1020" y="739"/>
                    <a:pt x="2340" y="1"/>
                    <a:pt x="3529" y="302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518" name="Google Shape;3325;p17">
              <a:extLst>
                <a:ext uri="{FF2B5EF4-FFF2-40B4-BE49-F238E27FC236}">
                  <a16:creationId xmlns:a16="http://schemas.microsoft.com/office/drawing/2014/main" id="{A3614D7A-ACE7-265F-675D-F842655EB21A}"/>
                </a:ext>
              </a:extLst>
            </p:cNvPr>
            <p:cNvSpPr/>
            <p:nvPr/>
          </p:nvSpPr>
          <p:spPr>
            <a:xfrm>
              <a:off x="808778" y="2305658"/>
              <a:ext cx="172194" cy="62668"/>
            </a:xfrm>
            <a:custGeom>
              <a:avLst/>
              <a:gdLst/>
              <a:ahLst/>
              <a:cxnLst/>
              <a:rect l="l" t="t" r="r" b="b"/>
              <a:pathLst>
                <a:path w="6888" h="2510" fill="none" extrusionOk="0">
                  <a:moveTo>
                    <a:pt x="1" y="0"/>
                  </a:moveTo>
                  <a:cubicBezTo>
                    <a:pt x="2079" y="1325"/>
                    <a:pt x="4448" y="2189"/>
                    <a:pt x="6887" y="251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519" name="Google Shape;3326;p17">
              <a:extLst>
                <a:ext uri="{FF2B5EF4-FFF2-40B4-BE49-F238E27FC236}">
                  <a16:creationId xmlns:a16="http://schemas.microsoft.com/office/drawing/2014/main" id="{3E491E80-BC4F-244B-BE8A-5529A9C0FAC1}"/>
                </a:ext>
              </a:extLst>
            </p:cNvPr>
            <p:cNvSpPr/>
            <p:nvPr/>
          </p:nvSpPr>
          <p:spPr>
            <a:xfrm>
              <a:off x="1395230" y="2023428"/>
              <a:ext cx="2705" cy="36969"/>
            </a:xfrm>
            <a:custGeom>
              <a:avLst/>
              <a:gdLst/>
              <a:ahLst/>
              <a:cxnLst/>
              <a:rect l="l" t="t" r="r" b="b"/>
              <a:pathLst>
                <a:path w="116" h="1487" fill="none" extrusionOk="0">
                  <a:moveTo>
                    <a:pt x="116" y="1"/>
                  </a:moveTo>
                  <a:cubicBezTo>
                    <a:pt x="30" y="493"/>
                    <a:pt x="0" y="990"/>
                    <a:pt x="20" y="148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520" name="Google Shape;3327;p17">
              <a:extLst>
                <a:ext uri="{FF2B5EF4-FFF2-40B4-BE49-F238E27FC236}">
                  <a16:creationId xmlns:a16="http://schemas.microsoft.com/office/drawing/2014/main" id="{5A1B6F85-E999-5CC9-C9C0-BC8DF53F6B76}"/>
                </a:ext>
              </a:extLst>
            </p:cNvPr>
            <p:cNvSpPr/>
            <p:nvPr/>
          </p:nvSpPr>
          <p:spPr>
            <a:xfrm>
              <a:off x="1414614" y="2026133"/>
              <a:ext cx="4508" cy="29756"/>
            </a:xfrm>
            <a:custGeom>
              <a:avLst/>
              <a:gdLst/>
              <a:ahLst/>
              <a:cxnLst/>
              <a:rect l="l" t="t" r="r" b="b"/>
              <a:pathLst>
                <a:path w="186" h="1190" fill="none" extrusionOk="0">
                  <a:moveTo>
                    <a:pt x="186" y="0"/>
                  </a:moveTo>
                  <a:cubicBezTo>
                    <a:pt x="121" y="397"/>
                    <a:pt x="60" y="793"/>
                    <a:pt x="0" y="119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521" name="Google Shape;3328;p17">
              <a:extLst>
                <a:ext uri="{FF2B5EF4-FFF2-40B4-BE49-F238E27FC236}">
                  <a16:creationId xmlns:a16="http://schemas.microsoft.com/office/drawing/2014/main" id="{F7AAFBBD-1600-2EFA-9EE0-F0A0D32BA0FA}"/>
                </a:ext>
              </a:extLst>
            </p:cNvPr>
            <p:cNvSpPr/>
            <p:nvPr/>
          </p:nvSpPr>
          <p:spPr>
            <a:xfrm>
              <a:off x="1180213" y="2353899"/>
              <a:ext cx="90605" cy="37420"/>
            </a:xfrm>
            <a:custGeom>
              <a:avLst/>
              <a:gdLst/>
              <a:ahLst/>
              <a:cxnLst/>
              <a:rect l="l" t="t" r="r" b="b"/>
              <a:pathLst>
                <a:path w="3614" h="1507" fill="none" extrusionOk="0">
                  <a:moveTo>
                    <a:pt x="0" y="819"/>
                  </a:moveTo>
                  <a:cubicBezTo>
                    <a:pt x="1210" y="1506"/>
                    <a:pt x="2756" y="1029"/>
                    <a:pt x="3614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522" name="Google Shape;3329;p17">
              <a:extLst>
                <a:ext uri="{FF2B5EF4-FFF2-40B4-BE49-F238E27FC236}">
                  <a16:creationId xmlns:a16="http://schemas.microsoft.com/office/drawing/2014/main" id="{66BED44E-BD58-B4DE-CDDD-C9281BE1032D}"/>
                </a:ext>
              </a:extLst>
            </p:cNvPr>
            <p:cNvSpPr/>
            <p:nvPr/>
          </p:nvSpPr>
          <p:spPr>
            <a:xfrm>
              <a:off x="1177959" y="2362916"/>
              <a:ext cx="7212" cy="25698"/>
            </a:xfrm>
            <a:custGeom>
              <a:avLst/>
              <a:gdLst/>
              <a:ahLst/>
              <a:cxnLst/>
              <a:rect l="l" t="t" r="r" b="b"/>
              <a:pathLst>
                <a:path w="287" h="1045" fill="none" extrusionOk="0">
                  <a:moveTo>
                    <a:pt x="101" y="1045"/>
                  </a:moveTo>
                  <a:cubicBezTo>
                    <a:pt x="1" y="694"/>
                    <a:pt x="71" y="297"/>
                    <a:pt x="287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523" name="Google Shape;3330;p17">
              <a:extLst>
                <a:ext uri="{FF2B5EF4-FFF2-40B4-BE49-F238E27FC236}">
                  <a16:creationId xmlns:a16="http://schemas.microsoft.com/office/drawing/2014/main" id="{913AE9CE-6AB3-409A-A993-DDE381C72EC1}"/>
                </a:ext>
              </a:extLst>
            </p:cNvPr>
            <p:cNvSpPr/>
            <p:nvPr/>
          </p:nvSpPr>
          <p:spPr>
            <a:xfrm>
              <a:off x="1225741" y="2093309"/>
              <a:ext cx="11720" cy="62668"/>
            </a:xfrm>
            <a:custGeom>
              <a:avLst/>
              <a:gdLst/>
              <a:ahLst/>
              <a:cxnLst/>
              <a:rect l="l" t="t" r="r" b="b"/>
              <a:pathLst>
                <a:path w="467" h="2516" fill="none" extrusionOk="0">
                  <a:moveTo>
                    <a:pt x="0" y="1"/>
                  </a:moveTo>
                  <a:cubicBezTo>
                    <a:pt x="156" y="839"/>
                    <a:pt x="311" y="1677"/>
                    <a:pt x="467" y="2515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grpSp>
        <p:nvGrpSpPr>
          <p:cNvPr id="3524" name="Google Shape;3331;p17">
            <a:extLst>
              <a:ext uri="{FF2B5EF4-FFF2-40B4-BE49-F238E27FC236}">
                <a16:creationId xmlns:a16="http://schemas.microsoft.com/office/drawing/2014/main" id="{9B4B837E-1C12-2146-ABEC-8C4ADFA03DB3}"/>
              </a:ext>
            </a:extLst>
          </p:cNvPr>
          <p:cNvGrpSpPr>
            <a:grpSpLocks/>
          </p:cNvGrpSpPr>
          <p:nvPr/>
        </p:nvGrpSpPr>
        <p:grpSpPr bwMode="auto">
          <a:xfrm>
            <a:off x="15187613" y="7248525"/>
            <a:ext cx="3754437" cy="3524250"/>
            <a:chOff x="7099611" y="3472170"/>
            <a:chExt cx="1876687" cy="1761812"/>
          </a:xfrm>
        </p:grpSpPr>
        <p:sp>
          <p:nvSpPr>
            <p:cNvPr id="3525" name="Google Shape;3332;p17">
              <a:extLst>
                <a:ext uri="{FF2B5EF4-FFF2-40B4-BE49-F238E27FC236}">
                  <a16:creationId xmlns:a16="http://schemas.microsoft.com/office/drawing/2014/main" id="{F8A31431-E328-6403-3BAA-D1351EF8D6B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953851" y="3546625"/>
              <a:ext cx="64199" cy="169352"/>
            </a:xfrm>
            <a:custGeom>
              <a:avLst/>
              <a:gdLst>
                <a:gd name="T0" fmla="*/ 1065 w 1703"/>
                <a:gd name="T1" fmla="*/ 0 h 4493"/>
                <a:gd name="T2" fmla="*/ 708 w 1703"/>
                <a:gd name="T3" fmla="*/ 382 h 4493"/>
                <a:gd name="T4" fmla="*/ 1 w 1703"/>
                <a:gd name="T5" fmla="*/ 1496 h 4493"/>
                <a:gd name="T6" fmla="*/ 1170 w 1703"/>
                <a:gd name="T7" fmla="*/ 4493 h 4493"/>
                <a:gd name="T8" fmla="*/ 1702 w 1703"/>
                <a:gd name="T9" fmla="*/ 2023 h 4493"/>
                <a:gd name="T10" fmla="*/ 1702 w 1703"/>
                <a:gd name="T11" fmla="*/ 2023 h 4493"/>
                <a:gd name="T12" fmla="*/ 1642 w 1703"/>
                <a:gd name="T13" fmla="*/ 2043 h 4493"/>
                <a:gd name="T14" fmla="*/ 1065 w 1703"/>
                <a:gd name="T15" fmla="*/ 0 h 4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03" h="4493" extrusionOk="0">
                  <a:moveTo>
                    <a:pt x="1065" y="0"/>
                  </a:moveTo>
                  <a:cubicBezTo>
                    <a:pt x="939" y="116"/>
                    <a:pt x="824" y="246"/>
                    <a:pt x="708" y="382"/>
                  </a:cubicBezTo>
                  <a:cubicBezTo>
                    <a:pt x="427" y="728"/>
                    <a:pt x="196" y="1105"/>
                    <a:pt x="1" y="1496"/>
                  </a:cubicBezTo>
                  <a:cubicBezTo>
                    <a:pt x="262" y="2540"/>
                    <a:pt x="658" y="3549"/>
                    <a:pt x="1170" y="4493"/>
                  </a:cubicBezTo>
                  <a:cubicBezTo>
                    <a:pt x="1331" y="3659"/>
                    <a:pt x="1441" y="2801"/>
                    <a:pt x="1702" y="2023"/>
                  </a:cubicBezTo>
                  <a:cubicBezTo>
                    <a:pt x="1682" y="2033"/>
                    <a:pt x="1662" y="2038"/>
                    <a:pt x="1642" y="2043"/>
                  </a:cubicBezTo>
                  <a:cubicBezTo>
                    <a:pt x="1411" y="1376"/>
                    <a:pt x="1215" y="693"/>
                    <a:pt x="106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3526" name="Google Shape;3333;p17">
              <a:extLst>
                <a:ext uri="{FF2B5EF4-FFF2-40B4-BE49-F238E27FC236}">
                  <a16:creationId xmlns:a16="http://schemas.microsoft.com/office/drawing/2014/main" id="{79BEEAED-8803-9B6C-62E7-04B6641BCEAA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7099611" y="3472170"/>
              <a:ext cx="1876687" cy="1761812"/>
              <a:chOff x="578800" y="3042675"/>
              <a:chExt cx="1185975" cy="1113450"/>
            </a:xfrm>
          </p:grpSpPr>
          <p:sp>
            <p:nvSpPr>
              <p:cNvPr id="3527" name="Google Shape;3334;p17">
                <a:extLst>
                  <a:ext uri="{FF2B5EF4-FFF2-40B4-BE49-F238E27FC236}">
                    <a16:creationId xmlns:a16="http://schemas.microsoft.com/office/drawing/2014/main" id="{22A0FCE5-31D5-71CA-9AB9-578E83E7C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00" y="3538975"/>
                <a:ext cx="55850" cy="73950"/>
              </a:xfrm>
              <a:custGeom>
                <a:avLst/>
                <a:gdLst>
                  <a:gd name="T0" fmla="*/ 0 w 2234"/>
                  <a:gd name="T1" fmla="*/ 2395 h 2958"/>
                  <a:gd name="T2" fmla="*/ 1827 w 2234"/>
                  <a:gd name="T3" fmla="*/ 2957 h 2958"/>
                  <a:gd name="T4" fmla="*/ 2234 w 2234"/>
                  <a:gd name="T5" fmla="*/ 1 h 29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34" h="2958" fill="none" extrusionOk="0">
                    <a:moveTo>
                      <a:pt x="0" y="2395"/>
                    </a:moveTo>
                    <a:cubicBezTo>
                      <a:pt x="608" y="2586"/>
                      <a:pt x="1220" y="2771"/>
                      <a:pt x="1827" y="2957"/>
                    </a:cubicBezTo>
                    <a:cubicBezTo>
                      <a:pt x="1908" y="1988"/>
                      <a:pt x="2108" y="970"/>
                      <a:pt x="2234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28" name="Google Shape;3335;p17">
                <a:extLst>
                  <a:ext uri="{FF2B5EF4-FFF2-40B4-BE49-F238E27FC236}">
                    <a16:creationId xmlns:a16="http://schemas.microsoft.com/office/drawing/2014/main" id="{AA483821-8D90-24B1-C63E-67DD0A445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250" y="3490300"/>
                <a:ext cx="171550" cy="221625"/>
              </a:xfrm>
              <a:custGeom>
                <a:avLst/>
                <a:gdLst>
                  <a:gd name="T0" fmla="*/ 31 w 6862"/>
                  <a:gd name="T1" fmla="*/ 0 h 8865"/>
                  <a:gd name="T2" fmla="*/ 0 w 6862"/>
                  <a:gd name="T3" fmla="*/ 66 h 8865"/>
                  <a:gd name="T4" fmla="*/ 4282 w 6862"/>
                  <a:gd name="T5" fmla="*/ 6159 h 8865"/>
                  <a:gd name="T6" fmla="*/ 4357 w 6862"/>
                  <a:gd name="T7" fmla="*/ 7856 h 8865"/>
                  <a:gd name="T8" fmla="*/ 4377 w 6862"/>
                  <a:gd name="T9" fmla="*/ 7856 h 8865"/>
                  <a:gd name="T10" fmla="*/ 4658 w 6862"/>
                  <a:gd name="T11" fmla="*/ 8006 h 8865"/>
                  <a:gd name="T12" fmla="*/ 5130 w 6862"/>
                  <a:gd name="T13" fmla="*/ 8172 h 8865"/>
                  <a:gd name="T14" fmla="*/ 6862 w 6862"/>
                  <a:gd name="T15" fmla="*/ 8864 h 8865"/>
                  <a:gd name="T16" fmla="*/ 6044 w 6862"/>
                  <a:gd name="T17" fmla="*/ 5848 h 8865"/>
                  <a:gd name="T18" fmla="*/ 31 w 6862"/>
                  <a:gd name="T19" fmla="*/ 0 h 8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62" h="8865" extrusionOk="0">
                    <a:moveTo>
                      <a:pt x="31" y="0"/>
                    </a:moveTo>
                    <a:lnTo>
                      <a:pt x="0" y="66"/>
                    </a:lnTo>
                    <a:cubicBezTo>
                      <a:pt x="2309" y="1220"/>
                      <a:pt x="3996" y="3584"/>
                      <a:pt x="4282" y="6159"/>
                    </a:cubicBezTo>
                    <a:cubicBezTo>
                      <a:pt x="4347" y="6721"/>
                      <a:pt x="4347" y="7288"/>
                      <a:pt x="4357" y="7856"/>
                    </a:cubicBezTo>
                    <a:lnTo>
                      <a:pt x="4377" y="7856"/>
                    </a:lnTo>
                    <a:cubicBezTo>
                      <a:pt x="4468" y="7911"/>
                      <a:pt x="4563" y="7961"/>
                      <a:pt x="4658" y="8006"/>
                    </a:cubicBezTo>
                    <a:cubicBezTo>
                      <a:pt x="4814" y="8071"/>
                      <a:pt x="4970" y="8122"/>
                      <a:pt x="5130" y="8172"/>
                    </a:cubicBezTo>
                    <a:cubicBezTo>
                      <a:pt x="5722" y="8367"/>
                      <a:pt x="6300" y="8603"/>
                      <a:pt x="6862" y="8864"/>
                    </a:cubicBezTo>
                    <a:cubicBezTo>
                      <a:pt x="6521" y="7886"/>
                      <a:pt x="6365" y="6837"/>
                      <a:pt x="6044" y="5848"/>
                    </a:cubicBezTo>
                    <a:cubicBezTo>
                      <a:pt x="5140" y="3082"/>
                      <a:pt x="2821" y="823"/>
                      <a:pt x="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29" name="Google Shape;3336;p17">
                <a:extLst>
                  <a:ext uri="{FF2B5EF4-FFF2-40B4-BE49-F238E27FC236}">
                    <a16:creationId xmlns:a16="http://schemas.microsoft.com/office/drawing/2014/main" id="{3F0612CA-883A-9A42-9537-DE9715F09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775" y="3618675"/>
                <a:ext cx="124250" cy="254625"/>
              </a:xfrm>
              <a:custGeom>
                <a:avLst/>
                <a:gdLst>
                  <a:gd name="T0" fmla="*/ 1195 w 4970"/>
                  <a:gd name="T1" fmla="*/ 0 h 10185"/>
                  <a:gd name="T2" fmla="*/ 784 w 4970"/>
                  <a:gd name="T3" fmla="*/ 1385 h 10185"/>
                  <a:gd name="T4" fmla="*/ 6 w 4970"/>
                  <a:gd name="T5" fmla="*/ 3734 h 10185"/>
                  <a:gd name="T6" fmla="*/ 1 w 4970"/>
                  <a:gd name="T7" fmla="*/ 3729 h 10185"/>
                  <a:gd name="T8" fmla="*/ 1 w 4970"/>
                  <a:gd name="T9" fmla="*/ 3729 h 10185"/>
                  <a:gd name="T10" fmla="*/ 438 w 4970"/>
                  <a:gd name="T11" fmla="*/ 4718 h 10185"/>
                  <a:gd name="T12" fmla="*/ 1963 w 4970"/>
                  <a:gd name="T13" fmla="*/ 6962 h 10185"/>
                  <a:gd name="T14" fmla="*/ 2701 w 4970"/>
                  <a:gd name="T15" fmla="*/ 10169 h 10185"/>
                  <a:gd name="T16" fmla="*/ 2731 w 4970"/>
                  <a:gd name="T17" fmla="*/ 10184 h 10185"/>
                  <a:gd name="T18" fmla="*/ 4940 w 4970"/>
                  <a:gd name="T19" fmla="*/ 5039 h 10185"/>
                  <a:gd name="T20" fmla="*/ 4970 w 4970"/>
                  <a:gd name="T21" fmla="*/ 5029 h 10185"/>
                  <a:gd name="T22" fmla="*/ 3811 w 4970"/>
                  <a:gd name="T23" fmla="*/ 3509 h 10185"/>
                  <a:gd name="T24" fmla="*/ 1999 w 4970"/>
                  <a:gd name="T25" fmla="*/ 1802 h 10185"/>
                  <a:gd name="T26" fmla="*/ 1206 w 4970"/>
                  <a:gd name="T27" fmla="*/ 0 h 10185"/>
                  <a:gd name="T28" fmla="*/ 1195 w 4970"/>
                  <a:gd name="T29" fmla="*/ 0 h 10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70" h="10185" extrusionOk="0">
                    <a:moveTo>
                      <a:pt x="1195" y="0"/>
                    </a:moveTo>
                    <a:cubicBezTo>
                      <a:pt x="1065" y="462"/>
                      <a:pt x="929" y="924"/>
                      <a:pt x="784" y="1385"/>
                    </a:cubicBezTo>
                    <a:cubicBezTo>
                      <a:pt x="538" y="2173"/>
                      <a:pt x="272" y="2961"/>
                      <a:pt x="6" y="3734"/>
                    </a:cubicBezTo>
                    <a:lnTo>
                      <a:pt x="1" y="3729"/>
                    </a:lnTo>
                    <a:cubicBezTo>
                      <a:pt x="121" y="4071"/>
                      <a:pt x="257" y="4402"/>
                      <a:pt x="438" y="4718"/>
                    </a:cubicBezTo>
                    <a:cubicBezTo>
                      <a:pt x="879" y="5506"/>
                      <a:pt x="1537" y="6164"/>
                      <a:pt x="1963" y="6962"/>
                    </a:cubicBezTo>
                    <a:cubicBezTo>
                      <a:pt x="2490" y="7946"/>
                      <a:pt x="2621" y="9045"/>
                      <a:pt x="2701" y="10169"/>
                    </a:cubicBezTo>
                    <a:cubicBezTo>
                      <a:pt x="2711" y="10174"/>
                      <a:pt x="2721" y="10179"/>
                      <a:pt x="2731" y="10184"/>
                    </a:cubicBezTo>
                    <a:cubicBezTo>
                      <a:pt x="3364" y="8432"/>
                      <a:pt x="4072" y="6691"/>
                      <a:pt x="4940" y="5039"/>
                    </a:cubicBezTo>
                    <a:lnTo>
                      <a:pt x="4970" y="5029"/>
                    </a:lnTo>
                    <a:cubicBezTo>
                      <a:pt x="4714" y="4442"/>
                      <a:pt x="4282" y="3925"/>
                      <a:pt x="3811" y="3509"/>
                    </a:cubicBezTo>
                    <a:cubicBezTo>
                      <a:pt x="3188" y="2956"/>
                      <a:pt x="2480" y="2480"/>
                      <a:pt x="1999" y="1802"/>
                    </a:cubicBezTo>
                    <a:cubicBezTo>
                      <a:pt x="1612" y="1265"/>
                      <a:pt x="1401" y="632"/>
                      <a:pt x="1206" y="0"/>
                    </a:cubicBezTo>
                    <a:lnTo>
                      <a:pt x="119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30" name="Google Shape;3337;p17">
                <a:extLst>
                  <a:ext uri="{FF2B5EF4-FFF2-40B4-BE49-F238E27FC236}">
                    <a16:creationId xmlns:a16="http://schemas.microsoft.com/office/drawing/2014/main" id="{213BD1C9-A0E1-6EF3-975E-38EB59D17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800" y="3483525"/>
                <a:ext cx="221125" cy="228525"/>
              </a:xfrm>
              <a:custGeom>
                <a:avLst/>
                <a:gdLst>
                  <a:gd name="T0" fmla="*/ 0 w 8845"/>
                  <a:gd name="T1" fmla="*/ 0 h 9141"/>
                  <a:gd name="T2" fmla="*/ 7 w 8845"/>
                  <a:gd name="T3" fmla="*/ 2 h 9141"/>
                  <a:gd name="T4" fmla="*/ 7 w 8845"/>
                  <a:gd name="T5" fmla="*/ 2 h 9141"/>
                  <a:gd name="T6" fmla="*/ 0 w 8845"/>
                  <a:gd name="T7" fmla="*/ 0 h 9141"/>
                  <a:gd name="T8" fmla="*/ 7 w 8845"/>
                  <a:gd name="T9" fmla="*/ 2 h 9141"/>
                  <a:gd name="T10" fmla="*/ 778 w 8845"/>
                  <a:gd name="T11" fmla="*/ 337 h 9141"/>
                  <a:gd name="T12" fmla="*/ 809 w 8845"/>
                  <a:gd name="T13" fmla="*/ 271 h 9141"/>
                  <a:gd name="T14" fmla="*/ 6822 w 8845"/>
                  <a:gd name="T15" fmla="*/ 6119 h 9141"/>
                  <a:gd name="T16" fmla="*/ 7640 w 8845"/>
                  <a:gd name="T17" fmla="*/ 9135 h 9141"/>
                  <a:gd name="T18" fmla="*/ 7645 w 8845"/>
                  <a:gd name="T19" fmla="*/ 9140 h 9141"/>
                  <a:gd name="T20" fmla="*/ 8423 w 8845"/>
                  <a:gd name="T21" fmla="*/ 6791 h 9141"/>
                  <a:gd name="T22" fmla="*/ 8834 w 8845"/>
                  <a:gd name="T23" fmla="*/ 5406 h 9141"/>
                  <a:gd name="T24" fmla="*/ 8845 w 8845"/>
                  <a:gd name="T25" fmla="*/ 5406 h 9141"/>
                  <a:gd name="T26" fmla="*/ 7996 w 8845"/>
                  <a:gd name="T27" fmla="*/ 3383 h 9141"/>
                  <a:gd name="T28" fmla="*/ 6495 w 8845"/>
                  <a:gd name="T29" fmla="*/ 1963 h 9141"/>
                  <a:gd name="T30" fmla="*/ 3569 w 8845"/>
                  <a:gd name="T31" fmla="*/ 452 h 9141"/>
                  <a:gd name="T32" fmla="*/ 7 w 8845"/>
                  <a:gd name="T33" fmla="*/ 2 h 9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45" h="9141" extrusionOk="0">
                    <a:moveTo>
                      <a:pt x="0" y="0"/>
                    </a:moveTo>
                    <a:cubicBezTo>
                      <a:pt x="3" y="1"/>
                      <a:pt x="5" y="2"/>
                      <a:pt x="7" y="2"/>
                    </a:cubicBezTo>
                    <a:cubicBezTo>
                      <a:pt x="5" y="2"/>
                      <a:pt x="3" y="1"/>
                      <a:pt x="0" y="0"/>
                    </a:cubicBezTo>
                    <a:close/>
                    <a:moveTo>
                      <a:pt x="7" y="2"/>
                    </a:moveTo>
                    <a:cubicBezTo>
                      <a:pt x="271" y="97"/>
                      <a:pt x="529" y="212"/>
                      <a:pt x="778" y="337"/>
                    </a:cubicBezTo>
                    <a:lnTo>
                      <a:pt x="809" y="271"/>
                    </a:lnTo>
                    <a:cubicBezTo>
                      <a:pt x="3599" y="1094"/>
                      <a:pt x="5918" y="3353"/>
                      <a:pt x="6822" y="6119"/>
                    </a:cubicBezTo>
                    <a:cubicBezTo>
                      <a:pt x="7143" y="7108"/>
                      <a:pt x="7299" y="8157"/>
                      <a:pt x="7640" y="9135"/>
                    </a:cubicBezTo>
                    <a:lnTo>
                      <a:pt x="7645" y="9140"/>
                    </a:lnTo>
                    <a:cubicBezTo>
                      <a:pt x="7911" y="8367"/>
                      <a:pt x="8177" y="7579"/>
                      <a:pt x="8423" y="6791"/>
                    </a:cubicBezTo>
                    <a:cubicBezTo>
                      <a:pt x="8568" y="6330"/>
                      <a:pt x="8704" y="5868"/>
                      <a:pt x="8834" y="5406"/>
                    </a:cubicBezTo>
                    <a:lnTo>
                      <a:pt x="8845" y="5406"/>
                    </a:lnTo>
                    <a:cubicBezTo>
                      <a:pt x="8619" y="4703"/>
                      <a:pt x="8408" y="3986"/>
                      <a:pt x="7996" y="3383"/>
                    </a:cubicBezTo>
                    <a:cubicBezTo>
                      <a:pt x="7610" y="2811"/>
                      <a:pt x="7058" y="2364"/>
                      <a:pt x="6495" y="1963"/>
                    </a:cubicBezTo>
                    <a:cubicBezTo>
                      <a:pt x="5547" y="1280"/>
                      <a:pt x="4663" y="793"/>
                      <a:pt x="3569" y="452"/>
                    </a:cubicBezTo>
                    <a:cubicBezTo>
                      <a:pt x="2467" y="111"/>
                      <a:pt x="981" y="351"/>
                      <a:pt x="7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31" name="Google Shape;3338;p17">
                <a:extLst>
                  <a:ext uri="{FF2B5EF4-FFF2-40B4-BE49-F238E27FC236}">
                    <a16:creationId xmlns:a16="http://schemas.microsoft.com/office/drawing/2014/main" id="{F2D1CF72-C6B6-50BF-7349-E0FA53EA5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8400" y="3972775"/>
                <a:ext cx="69800" cy="136175"/>
              </a:xfrm>
              <a:custGeom>
                <a:avLst/>
                <a:gdLst>
                  <a:gd name="T0" fmla="*/ 1351 w 2792"/>
                  <a:gd name="T1" fmla="*/ 0 h 5447"/>
                  <a:gd name="T2" fmla="*/ 1301 w 2792"/>
                  <a:gd name="T3" fmla="*/ 16 h 5447"/>
                  <a:gd name="T4" fmla="*/ 287 w 2792"/>
                  <a:gd name="T5" fmla="*/ 2395 h 5447"/>
                  <a:gd name="T6" fmla="*/ 1 w 2792"/>
                  <a:gd name="T7" fmla="*/ 3258 h 5447"/>
                  <a:gd name="T8" fmla="*/ 156 w 2792"/>
                  <a:gd name="T9" fmla="*/ 3609 h 5447"/>
                  <a:gd name="T10" fmla="*/ 839 w 2792"/>
                  <a:gd name="T11" fmla="*/ 5446 h 5447"/>
                  <a:gd name="T12" fmla="*/ 2791 w 2792"/>
                  <a:gd name="T13" fmla="*/ 5446 h 5447"/>
                  <a:gd name="T14" fmla="*/ 1933 w 2792"/>
                  <a:gd name="T15" fmla="*/ 3865 h 5447"/>
                  <a:gd name="T16" fmla="*/ 1517 w 2792"/>
                  <a:gd name="T17" fmla="*/ 613 h 5447"/>
                  <a:gd name="T18" fmla="*/ 1351 w 2792"/>
                  <a:gd name="T19" fmla="*/ 0 h 5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92" h="5447" extrusionOk="0">
                    <a:moveTo>
                      <a:pt x="1351" y="0"/>
                    </a:moveTo>
                    <a:lnTo>
                      <a:pt x="1301" y="16"/>
                    </a:lnTo>
                    <a:cubicBezTo>
                      <a:pt x="964" y="809"/>
                      <a:pt x="623" y="1602"/>
                      <a:pt x="287" y="2395"/>
                    </a:cubicBezTo>
                    <a:cubicBezTo>
                      <a:pt x="176" y="2656"/>
                      <a:pt x="41" y="2977"/>
                      <a:pt x="1" y="3258"/>
                    </a:cubicBezTo>
                    <a:cubicBezTo>
                      <a:pt x="56" y="3373"/>
                      <a:pt x="106" y="3489"/>
                      <a:pt x="156" y="3609"/>
                    </a:cubicBezTo>
                    <a:cubicBezTo>
                      <a:pt x="392" y="4202"/>
                      <a:pt x="558" y="4874"/>
                      <a:pt x="839" y="5446"/>
                    </a:cubicBezTo>
                    <a:lnTo>
                      <a:pt x="2791" y="5446"/>
                    </a:lnTo>
                    <a:cubicBezTo>
                      <a:pt x="2375" y="5025"/>
                      <a:pt x="2079" y="4443"/>
                      <a:pt x="1933" y="3865"/>
                    </a:cubicBezTo>
                    <a:cubicBezTo>
                      <a:pt x="1667" y="2806"/>
                      <a:pt x="1742" y="1682"/>
                      <a:pt x="1517" y="613"/>
                    </a:cubicBezTo>
                    <a:cubicBezTo>
                      <a:pt x="1471" y="407"/>
                      <a:pt x="1416" y="201"/>
                      <a:pt x="1351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32" name="Google Shape;3339;p17">
                <a:extLst>
                  <a:ext uri="{FF2B5EF4-FFF2-40B4-BE49-F238E27FC236}">
                    <a16:creationId xmlns:a16="http://schemas.microsoft.com/office/drawing/2014/main" id="{9879730F-21D8-54B6-288D-E027F0953F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375" y="3842775"/>
                <a:ext cx="138050" cy="212225"/>
              </a:xfrm>
              <a:custGeom>
                <a:avLst/>
                <a:gdLst>
                  <a:gd name="T0" fmla="*/ 26 w 5522"/>
                  <a:gd name="T1" fmla="*/ 1 h 8489"/>
                  <a:gd name="T2" fmla="*/ 0 w 5522"/>
                  <a:gd name="T3" fmla="*/ 6 h 8489"/>
                  <a:gd name="T4" fmla="*/ 352 w 5522"/>
                  <a:gd name="T5" fmla="*/ 6094 h 8489"/>
                  <a:gd name="T6" fmla="*/ 497 w 5522"/>
                  <a:gd name="T7" fmla="*/ 7198 h 8489"/>
                  <a:gd name="T8" fmla="*/ 5517 w 5522"/>
                  <a:gd name="T9" fmla="*/ 8488 h 8489"/>
                  <a:gd name="T10" fmla="*/ 5522 w 5522"/>
                  <a:gd name="T11" fmla="*/ 8458 h 8489"/>
                  <a:gd name="T12" fmla="*/ 3639 w 5522"/>
                  <a:gd name="T13" fmla="*/ 5070 h 8489"/>
                  <a:gd name="T14" fmla="*/ 3077 w 5522"/>
                  <a:gd name="T15" fmla="*/ 1205 h 8489"/>
                  <a:gd name="T16" fmla="*/ 26 w 5522"/>
                  <a:gd name="T17" fmla="*/ 1 h 8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22" h="8489" extrusionOk="0">
                    <a:moveTo>
                      <a:pt x="26" y="1"/>
                    </a:moveTo>
                    <a:lnTo>
                      <a:pt x="0" y="6"/>
                    </a:lnTo>
                    <a:cubicBezTo>
                      <a:pt x="502" y="1948"/>
                      <a:pt x="206" y="4066"/>
                      <a:pt x="352" y="6094"/>
                    </a:cubicBezTo>
                    <a:cubicBezTo>
                      <a:pt x="377" y="6455"/>
                      <a:pt x="427" y="6827"/>
                      <a:pt x="497" y="7198"/>
                    </a:cubicBezTo>
                    <a:cubicBezTo>
                      <a:pt x="2149" y="7725"/>
                      <a:pt x="3820" y="8157"/>
                      <a:pt x="5517" y="8488"/>
                    </a:cubicBezTo>
                    <a:cubicBezTo>
                      <a:pt x="5522" y="8478"/>
                      <a:pt x="5522" y="8468"/>
                      <a:pt x="5522" y="8458"/>
                    </a:cubicBezTo>
                    <a:cubicBezTo>
                      <a:pt x="4970" y="7294"/>
                      <a:pt x="4096" y="6280"/>
                      <a:pt x="3639" y="5070"/>
                    </a:cubicBezTo>
                    <a:cubicBezTo>
                      <a:pt x="3183" y="3855"/>
                      <a:pt x="3173" y="2515"/>
                      <a:pt x="3077" y="1205"/>
                    </a:cubicBezTo>
                    <a:cubicBezTo>
                      <a:pt x="2083" y="748"/>
                      <a:pt x="1065" y="347"/>
                      <a:pt x="26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33" name="Google Shape;3340;p17">
                <a:extLst>
                  <a:ext uri="{FF2B5EF4-FFF2-40B4-BE49-F238E27FC236}">
                    <a16:creationId xmlns:a16="http://schemas.microsoft.com/office/drawing/2014/main" id="{EA2BF476-7A02-2C00-05FC-5BFFAD2CA9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175" y="3686675"/>
                <a:ext cx="130150" cy="186250"/>
              </a:xfrm>
              <a:custGeom>
                <a:avLst/>
                <a:gdLst>
                  <a:gd name="T0" fmla="*/ 0 w 5206"/>
                  <a:gd name="T1" fmla="*/ 1 h 7450"/>
                  <a:gd name="T2" fmla="*/ 256 w 5206"/>
                  <a:gd name="T3" fmla="*/ 2119 h 7450"/>
                  <a:gd name="T4" fmla="*/ 1842 w 5206"/>
                  <a:gd name="T5" fmla="*/ 5376 h 7450"/>
                  <a:gd name="T6" fmla="*/ 2128 w 5206"/>
                  <a:gd name="T7" fmla="*/ 6250 h 7450"/>
                  <a:gd name="T8" fmla="*/ 2154 w 5206"/>
                  <a:gd name="T9" fmla="*/ 6245 h 7450"/>
                  <a:gd name="T10" fmla="*/ 5205 w 5206"/>
                  <a:gd name="T11" fmla="*/ 7449 h 7450"/>
                  <a:gd name="T12" fmla="*/ 4467 w 5206"/>
                  <a:gd name="T13" fmla="*/ 4242 h 7450"/>
                  <a:gd name="T14" fmla="*/ 2942 w 5206"/>
                  <a:gd name="T15" fmla="*/ 1998 h 7450"/>
                  <a:gd name="T16" fmla="*/ 2505 w 5206"/>
                  <a:gd name="T17" fmla="*/ 1009 h 7450"/>
                  <a:gd name="T18" fmla="*/ 773 w 5206"/>
                  <a:gd name="T19" fmla="*/ 317 h 7450"/>
                  <a:gd name="T20" fmla="*/ 301 w 5206"/>
                  <a:gd name="T21" fmla="*/ 151 h 7450"/>
                  <a:gd name="T22" fmla="*/ 20 w 5206"/>
                  <a:gd name="T23" fmla="*/ 1 h 7450"/>
                  <a:gd name="T24" fmla="*/ 0 w 5206"/>
                  <a:gd name="T25" fmla="*/ 1 h 7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06" h="7450" extrusionOk="0">
                    <a:moveTo>
                      <a:pt x="0" y="1"/>
                    </a:moveTo>
                    <a:cubicBezTo>
                      <a:pt x="20" y="718"/>
                      <a:pt x="55" y="1431"/>
                      <a:pt x="256" y="2119"/>
                    </a:cubicBezTo>
                    <a:cubicBezTo>
                      <a:pt x="593" y="3278"/>
                      <a:pt x="1381" y="4257"/>
                      <a:pt x="1842" y="5376"/>
                    </a:cubicBezTo>
                    <a:cubicBezTo>
                      <a:pt x="1958" y="5662"/>
                      <a:pt x="2053" y="5953"/>
                      <a:pt x="2128" y="6250"/>
                    </a:cubicBezTo>
                    <a:lnTo>
                      <a:pt x="2154" y="6245"/>
                    </a:lnTo>
                    <a:cubicBezTo>
                      <a:pt x="3193" y="6591"/>
                      <a:pt x="4211" y="6992"/>
                      <a:pt x="5205" y="7449"/>
                    </a:cubicBezTo>
                    <a:cubicBezTo>
                      <a:pt x="5125" y="6325"/>
                      <a:pt x="4994" y="5226"/>
                      <a:pt x="4467" y="4242"/>
                    </a:cubicBezTo>
                    <a:cubicBezTo>
                      <a:pt x="4041" y="3444"/>
                      <a:pt x="3383" y="2786"/>
                      <a:pt x="2942" y="1998"/>
                    </a:cubicBezTo>
                    <a:cubicBezTo>
                      <a:pt x="2761" y="1682"/>
                      <a:pt x="2625" y="1351"/>
                      <a:pt x="2505" y="1009"/>
                    </a:cubicBezTo>
                    <a:cubicBezTo>
                      <a:pt x="1943" y="748"/>
                      <a:pt x="1365" y="512"/>
                      <a:pt x="773" y="317"/>
                    </a:cubicBezTo>
                    <a:cubicBezTo>
                      <a:pt x="613" y="267"/>
                      <a:pt x="457" y="216"/>
                      <a:pt x="301" y="151"/>
                    </a:cubicBezTo>
                    <a:cubicBezTo>
                      <a:pt x="206" y="106"/>
                      <a:pt x="111" y="56"/>
                      <a:pt x="20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34" name="Google Shape;3341;p17">
                <a:extLst>
                  <a:ext uri="{FF2B5EF4-FFF2-40B4-BE49-F238E27FC236}">
                    <a16:creationId xmlns:a16="http://schemas.microsoft.com/office/drawing/2014/main" id="{AE3B2D04-D07E-7FE0-E263-ADA7B9A635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300" y="3744400"/>
                <a:ext cx="94875" cy="309850"/>
              </a:xfrm>
              <a:custGeom>
                <a:avLst/>
                <a:gdLst>
                  <a:gd name="T0" fmla="*/ 2269 w 3795"/>
                  <a:gd name="T1" fmla="*/ 0 h 12394"/>
                  <a:gd name="T2" fmla="*/ 2239 w 3795"/>
                  <a:gd name="T3" fmla="*/ 10 h 12394"/>
                  <a:gd name="T4" fmla="*/ 30 w 3795"/>
                  <a:gd name="T5" fmla="*/ 5155 h 12394"/>
                  <a:gd name="T6" fmla="*/ 0 w 3795"/>
                  <a:gd name="T7" fmla="*/ 5140 h 12394"/>
                  <a:gd name="T8" fmla="*/ 0 w 3795"/>
                  <a:gd name="T9" fmla="*/ 5140 h 12394"/>
                  <a:gd name="T10" fmla="*/ 562 w 3795"/>
                  <a:gd name="T11" fmla="*/ 9005 h 12394"/>
                  <a:gd name="T12" fmla="*/ 2445 w 3795"/>
                  <a:gd name="T13" fmla="*/ 12393 h 12394"/>
                  <a:gd name="T14" fmla="*/ 2731 w 3795"/>
                  <a:gd name="T15" fmla="*/ 11530 h 12394"/>
                  <a:gd name="T16" fmla="*/ 3745 w 3795"/>
                  <a:gd name="T17" fmla="*/ 9151 h 12394"/>
                  <a:gd name="T18" fmla="*/ 3795 w 3795"/>
                  <a:gd name="T19" fmla="*/ 9135 h 12394"/>
                  <a:gd name="T20" fmla="*/ 2650 w 3795"/>
                  <a:gd name="T21" fmla="*/ 6059 h 12394"/>
                  <a:gd name="T22" fmla="*/ 2430 w 3795"/>
                  <a:gd name="T23" fmla="*/ 397 h 12394"/>
                  <a:gd name="T24" fmla="*/ 2405 w 3795"/>
                  <a:gd name="T25" fmla="*/ 397 h 12394"/>
                  <a:gd name="T26" fmla="*/ 2269 w 3795"/>
                  <a:gd name="T27" fmla="*/ 0 h 12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95" h="12394" extrusionOk="0">
                    <a:moveTo>
                      <a:pt x="2269" y="0"/>
                    </a:moveTo>
                    <a:lnTo>
                      <a:pt x="2239" y="10"/>
                    </a:lnTo>
                    <a:cubicBezTo>
                      <a:pt x="1371" y="1662"/>
                      <a:pt x="663" y="3403"/>
                      <a:pt x="30" y="5155"/>
                    </a:cubicBezTo>
                    <a:cubicBezTo>
                      <a:pt x="20" y="5150"/>
                      <a:pt x="10" y="5145"/>
                      <a:pt x="0" y="5140"/>
                    </a:cubicBezTo>
                    <a:cubicBezTo>
                      <a:pt x="96" y="6450"/>
                      <a:pt x="106" y="7790"/>
                      <a:pt x="562" y="9005"/>
                    </a:cubicBezTo>
                    <a:cubicBezTo>
                      <a:pt x="1019" y="10215"/>
                      <a:pt x="1893" y="11229"/>
                      <a:pt x="2445" y="12393"/>
                    </a:cubicBezTo>
                    <a:cubicBezTo>
                      <a:pt x="2485" y="12112"/>
                      <a:pt x="2620" y="11791"/>
                      <a:pt x="2731" y="11530"/>
                    </a:cubicBezTo>
                    <a:cubicBezTo>
                      <a:pt x="3067" y="10737"/>
                      <a:pt x="3408" y="9944"/>
                      <a:pt x="3745" y="9151"/>
                    </a:cubicBezTo>
                    <a:lnTo>
                      <a:pt x="3795" y="9135"/>
                    </a:lnTo>
                    <a:cubicBezTo>
                      <a:pt x="3469" y="8097"/>
                      <a:pt x="2937" y="7118"/>
                      <a:pt x="2650" y="6059"/>
                    </a:cubicBezTo>
                    <a:cubicBezTo>
                      <a:pt x="2164" y="4232"/>
                      <a:pt x="2450" y="2289"/>
                      <a:pt x="2430" y="397"/>
                    </a:cubicBezTo>
                    <a:lnTo>
                      <a:pt x="2405" y="397"/>
                    </a:lnTo>
                    <a:cubicBezTo>
                      <a:pt x="2369" y="261"/>
                      <a:pt x="2319" y="131"/>
                      <a:pt x="22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35" name="Google Shape;3342;p17">
                <a:extLst>
                  <a:ext uri="{FF2B5EF4-FFF2-40B4-BE49-F238E27FC236}">
                    <a16:creationId xmlns:a16="http://schemas.microsoft.com/office/drawing/2014/main" id="{B0A6391A-0DA8-B015-96E4-6A9C4EBDE0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800" y="4022725"/>
                <a:ext cx="146575" cy="86225"/>
              </a:xfrm>
              <a:custGeom>
                <a:avLst/>
                <a:gdLst>
                  <a:gd name="T0" fmla="*/ 0 w 5863"/>
                  <a:gd name="T1" fmla="*/ 0 h 3449"/>
                  <a:gd name="T2" fmla="*/ 1772 w 5863"/>
                  <a:gd name="T3" fmla="*/ 3448 h 3449"/>
                  <a:gd name="T4" fmla="*/ 5863 w 5863"/>
                  <a:gd name="T5" fmla="*/ 3448 h 3449"/>
                  <a:gd name="T6" fmla="*/ 5180 w 5863"/>
                  <a:gd name="T7" fmla="*/ 1611 h 3449"/>
                  <a:gd name="T8" fmla="*/ 5025 w 5863"/>
                  <a:gd name="T9" fmla="*/ 1260 h 3449"/>
                  <a:gd name="T10" fmla="*/ 5020 w 5863"/>
                  <a:gd name="T11" fmla="*/ 1290 h 3449"/>
                  <a:gd name="T12" fmla="*/ 0 w 5863"/>
                  <a:gd name="T13" fmla="*/ 0 h 3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63" h="3449" extrusionOk="0">
                    <a:moveTo>
                      <a:pt x="0" y="0"/>
                    </a:moveTo>
                    <a:cubicBezTo>
                      <a:pt x="266" y="1320"/>
                      <a:pt x="849" y="2620"/>
                      <a:pt x="1772" y="3448"/>
                    </a:cubicBezTo>
                    <a:lnTo>
                      <a:pt x="5863" y="3448"/>
                    </a:lnTo>
                    <a:cubicBezTo>
                      <a:pt x="5582" y="2876"/>
                      <a:pt x="5416" y="2204"/>
                      <a:pt x="5180" y="1611"/>
                    </a:cubicBezTo>
                    <a:cubicBezTo>
                      <a:pt x="5130" y="1491"/>
                      <a:pt x="5080" y="1375"/>
                      <a:pt x="5025" y="1260"/>
                    </a:cubicBezTo>
                    <a:cubicBezTo>
                      <a:pt x="5025" y="1270"/>
                      <a:pt x="5025" y="1280"/>
                      <a:pt x="5020" y="1290"/>
                    </a:cubicBezTo>
                    <a:cubicBezTo>
                      <a:pt x="3323" y="959"/>
                      <a:pt x="1652" y="527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36" name="Google Shape;3343;p17">
                <a:extLst>
                  <a:ext uri="{FF2B5EF4-FFF2-40B4-BE49-F238E27FC236}">
                    <a16:creationId xmlns:a16="http://schemas.microsoft.com/office/drawing/2014/main" id="{A8D20C5E-D58C-537D-169D-270944C8DD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6150" y="4024100"/>
                <a:ext cx="186375" cy="84850"/>
              </a:xfrm>
              <a:custGeom>
                <a:avLst/>
                <a:gdLst>
                  <a:gd name="T0" fmla="*/ 7439 w 7455"/>
                  <a:gd name="T1" fmla="*/ 0 h 3394"/>
                  <a:gd name="T2" fmla="*/ 3564 w 7455"/>
                  <a:gd name="T3" fmla="*/ 261 h 3394"/>
                  <a:gd name="T4" fmla="*/ 3554 w 7455"/>
                  <a:gd name="T5" fmla="*/ 236 h 3394"/>
                  <a:gd name="T6" fmla="*/ 678 w 7455"/>
                  <a:gd name="T7" fmla="*/ 2174 h 3394"/>
                  <a:gd name="T8" fmla="*/ 1 w 7455"/>
                  <a:gd name="T9" fmla="*/ 3393 h 3394"/>
                  <a:gd name="T10" fmla="*/ 2470 w 7455"/>
                  <a:gd name="T11" fmla="*/ 3393 h 3394"/>
                  <a:gd name="T12" fmla="*/ 3529 w 7455"/>
                  <a:gd name="T13" fmla="*/ 2224 h 3394"/>
                  <a:gd name="T14" fmla="*/ 7454 w 7455"/>
                  <a:gd name="T15" fmla="*/ 10 h 3394"/>
                  <a:gd name="T16" fmla="*/ 7439 w 7455"/>
                  <a:gd name="T17" fmla="*/ 0 h 3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55" h="3394" extrusionOk="0">
                    <a:moveTo>
                      <a:pt x="7439" y="0"/>
                    </a:moveTo>
                    <a:cubicBezTo>
                      <a:pt x="6159" y="86"/>
                      <a:pt x="4849" y="181"/>
                      <a:pt x="3564" y="261"/>
                    </a:cubicBezTo>
                    <a:cubicBezTo>
                      <a:pt x="3564" y="251"/>
                      <a:pt x="3559" y="246"/>
                      <a:pt x="3554" y="236"/>
                    </a:cubicBezTo>
                    <a:cubicBezTo>
                      <a:pt x="2541" y="824"/>
                      <a:pt x="1431" y="1285"/>
                      <a:pt x="678" y="2174"/>
                    </a:cubicBezTo>
                    <a:cubicBezTo>
                      <a:pt x="377" y="2530"/>
                      <a:pt x="146" y="2947"/>
                      <a:pt x="1" y="3393"/>
                    </a:cubicBezTo>
                    <a:lnTo>
                      <a:pt x="2470" y="3393"/>
                    </a:lnTo>
                    <a:cubicBezTo>
                      <a:pt x="2731" y="2932"/>
                      <a:pt x="3093" y="2525"/>
                      <a:pt x="3529" y="2224"/>
                    </a:cubicBezTo>
                    <a:cubicBezTo>
                      <a:pt x="4779" y="1361"/>
                      <a:pt x="6596" y="1240"/>
                      <a:pt x="7454" y="10"/>
                    </a:cubicBezTo>
                    <a:lnTo>
                      <a:pt x="74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37" name="Google Shape;3344;p17">
                <a:extLst>
                  <a:ext uri="{FF2B5EF4-FFF2-40B4-BE49-F238E27FC236}">
                    <a16:creationId xmlns:a16="http://schemas.microsoft.com/office/drawing/2014/main" id="{92FB9970-F5E3-9FA2-2148-1A9F3E8D42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150" y="3831975"/>
                <a:ext cx="177475" cy="124500"/>
              </a:xfrm>
              <a:custGeom>
                <a:avLst/>
                <a:gdLst>
                  <a:gd name="T0" fmla="*/ 7098 w 7099"/>
                  <a:gd name="T1" fmla="*/ 1 h 4980"/>
                  <a:gd name="T2" fmla="*/ 5848 w 7099"/>
                  <a:gd name="T3" fmla="*/ 212 h 4980"/>
                  <a:gd name="T4" fmla="*/ 4202 w 7099"/>
                  <a:gd name="T5" fmla="*/ 448 h 4980"/>
                  <a:gd name="T6" fmla="*/ 3961 w 7099"/>
                  <a:gd name="T7" fmla="*/ 864 h 4980"/>
                  <a:gd name="T8" fmla="*/ 3283 w 7099"/>
                  <a:gd name="T9" fmla="*/ 2099 h 4980"/>
                  <a:gd name="T10" fmla="*/ 1913 w 7099"/>
                  <a:gd name="T11" fmla="*/ 3027 h 4980"/>
                  <a:gd name="T12" fmla="*/ 1 w 7099"/>
                  <a:gd name="T13" fmla="*/ 4980 h 4980"/>
                  <a:gd name="T14" fmla="*/ 3810 w 7099"/>
                  <a:gd name="T15" fmla="*/ 4403 h 4980"/>
                  <a:gd name="T16" fmla="*/ 4563 w 7099"/>
                  <a:gd name="T17" fmla="*/ 3916 h 4980"/>
                  <a:gd name="T18" fmla="*/ 7098 w 7099"/>
                  <a:gd name="T19" fmla="*/ 1 h 4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099" h="4980" extrusionOk="0">
                    <a:moveTo>
                      <a:pt x="7098" y="1"/>
                    </a:moveTo>
                    <a:cubicBezTo>
                      <a:pt x="6681" y="91"/>
                      <a:pt x="6265" y="151"/>
                      <a:pt x="5848" y="212"/>
                    </a:cubicBezTo>
                    <a:cubicBezTo>
                      <a:pt x="5296" y="292"/>
                      <a:pt x="4749" y="357"/>
                      <a:pt x="4202" y="448"/>
                    </a:cubicBezTo>
                    <a:cubicBezTo>
                      <a:pt x="4112" y="583"/>
                      <a:pt x="4031" y="719"/>
                      <a:pt x="3961" y="864"/>
                    </a:cubicBezTo>
                    <a:cubicBezTo>
                      <a:pt x="3750" y="1286"/>
                      <a:pt x="3595" y="1743"/>
                      <a:pt x="3283" y="2099"/>
                    </a:cubicBezTo>
                    <a:cubicBezTo>
                      <a:pt x="2917" y="2516"/>
                      <a:pt x="2380" y="2731"/>
                      <a:pt x="1913" y="3027"/>
                    </a:cubicBezTo>
                    <a:cubicBezTo>
                      <a:pt x="1135" y="3519"/>
                      <a:pt x="558" y="4237"/>
                      <a:pt x="1" y="4980"/>
                    </a:cubicBezTo>
                    <a:cubicBezTo>
                      <a:pt x="1251" y="4709"/>
                      <a:pt x="2535" y="4553"/>
                      <a:pt x="3810" y="4403"/>
                    </a:cubicBezTo>
                    <a:cubicBezTo>
                      <a:pt x="4081" y="4262"/>
                      <a:pt x="4337" y="4107"/>
                      <a:pt x="4563" y="3916"/>
                    </a:cubicBezTo>
                    <a:cubicBezTo>
                      <a:pt x="5743" y="2887"/>
                      <a:pt x="5924" y="1050"/>
                      <a:pt x="70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38" name="Google Shape;3345;p17">
                <a:extLst>
                  <a:ext uri="{FF2B5EF4-FFF2-40B4-BE49-F238E27FC236}">
                    <a16:creationId xmlns:a16="http://schemas.microsoft.com/office/drawing/2014/main" id="{A9692259-EC9E-74C9-9E3B-ECCAE61F22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0550" y="3746400"/>
                <a:ext cx="64025" cy="97025"/>
              </a:xfrm>
              <a:custGeom>
                <a:avLst/>
                <a:gdLst>
                  <a:gd name="T0" fmla="*/ 2550 w 2561"/>
                  <a:gd name="T1" fmla="*/ 1 h 3881"/>
                  <a:gd name="T2" fmla="*/ 2309 w 2561"/>
                  <a:gd name="T3" fmla="*/ 66 h 3881"/>
                  <a:gd name="T4" fmla="*/ 106 w 2561"/>
                  <a:gd name="T5" fmla="*/ 1677 h 3881"/>
                  <a:gd name="T6" fmla="*/ 126 w 2561"/>
                  <a:gd name="T7" fmla="*/ 1697 h 3881"/>
                  <a:gd name="T8" fmla="*/ 61 w 2561"/>
                  <a:gd name="T9" fmla="*/ 3881 h 3881"/>
                  <a:gd name="T10" fmla="*/ 106 w 2561"/>
                  <a:gd name="T11" fmla="*/ 3871 h 3881"/>
                  <a:gd name="T12" fmla="*/ 1888 w 2561"/>
                  <a:gd name="T13" fmla="*/ 2209 h 3881"/>
                  <a:gd name="T14" fmla="*/ 2560 w 2561"/>
                  <a:gd name="T15" fmla="*/ 36 h 3881"/>
                  <a:gd name="T16" fmla="*/ 2550 w 2561"/>
                  <a:gd name="T17" fmla="*/ 1 h 38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61" h="3881" extrusionOk="0">
                    <a:moveTo>
                      <a:pt x="2550" y="1"/>
                    </a:moveTo>
                    <a:cubicBezTo>
                      <a:pt x="2470" y="16"/>
                      <a:pt x="2390" y="41"/>
                      <a:pt x="2309" y="66"/>
                    </a:cubicBezTo>
                    <a:cubicBezTo>
                      <a:pt x="1406" y="357"/>
                      <a:pt x="768" y="1035"/>
                      <a:pt x="106" y="1677"/>
                    </a:cubicBezTo>
                    <a:lnTo>
                      <a:pt x="126" y="1697"/>
                    </a:lnTo>
                    <a:cubicBezTo>
                      <a:pt x="21" y="2420"/>
                      <a:pt x="0" y="3153"/>
                      <a:pt x="61" y="3881"/>
                    </a:cubicBezTo>
                    <a:cubicBezTo>
                      <a:pt x="71" y="3876"/>
                      <a:pt x="91" y="3876"/>
                      <a:pt x="106" y="3871"/>
                    </a:cubicBezTo>
                    <a:cubicBezTo>
                      <a:pt x="543" y="3178"/>
                      <a:pt x="1165" y="2601"/>
                      <a:pt x="1888" y="2209"/>
                    </a:cubicBezTo>
                    <a:cubicBezTo>
                      <a:pt x="2053" y="1466"/>
                      <a:pt x="2279" y="739"/>
                      <a:pt x="2560" y="36"/>
                    </a:cubicBezTo>
                    <a:lnTo>
                      <a:pt x="255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39" name="Google Shape;3346;p17">
                <a:extLst>
                  <a:ext uri="{FF2B5EF4-FFF2-40B4-BE49-F238E27FC236}">
                    <a16:creationId xmlns:a16="http://schemas.microsoft.com/office/drawing/2014/main" id="{868677EC-6C69-868C-B238-EDF43BB75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7725" y="3718300"/>
                <a:ext cx="197050" cy="83475"/>
              </a:xfrm>
              <a:custGeom>
                <a:avLst/>
                <a:gdLst>
                  <a:gd name="T0" fmla="*/ 7200 w 7882"/>
                  <a:gd name="T1" fmla="*/ 0 h 3339"/>
                  <a:gd name="T2" fmla="*/ 3936 w 7882"/>
                  <a:gd name="T3" fmla="*/ 1356 h 3339"/>
                  <a:gd name="T4" fmla="*/ 2872 w 7882"/>
                  <a:gd name="T5" fmla="*/ 2374 h 3339"/>
                  <a:gd name="T6" fmla="*/ 1120 w 7882"/>
                  <a:gd name="T7" fmla="*/ 2891 h 3339"/>
                  <a:gd name="T8" fmla="*/ 1 w 7882"/>
                  <a:gd name="T9" fmla="*/ 3333 h 3339"/>
                  <a:gd name="T10" fmla="*/ 1 w 7882"/>
                  <a:gd name="T11" fmla="*/ 3338 h 3339"/>
                  <a:gd name="T12" fmla="*/ 1811 w 7882"/>
                  <a:gd name="T13" fmla="*/ 3282 h 3339"/>
                  <a:gd name="T14" fmla="*/ 3464 w 7882"/>
                  <a:gd name="T15" fmla="*/ 3308 h 3339"/>
                  <a:gd name="T16" fmla="*/ 7881 w 7882"/>
                  <a:gd name="T17" fmla="*/ 141 h 3339"/>
                  <a:gd name="T18" fmla="*/ 7570 w 7882"/>
                  <a:gd name="T19" fmla="*/ 0 h 3339"/>
                  <a:gd name="T20" fmla="*/ 7565 w 7882"/>
                  <a:gd name="T21" fmla="*/ 15 h 3339"/>
                  <a:gd name="T22" fmla="*/ 7200 w 7882"/>
                  <a:gd name="T23" fmla="*/ 0 h 3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882" h="3339" extrusionOk="0">
                    <a:moveTo>
                      <a:pt x="7200" y="0"/>
                    </a:moveTo>
                    <a:cubicBezTo>
                      <a:pt x="5989" y="0"/>
                      <a:pt x="4784" y="494"/>
                      <a:pt x="3936" y="1356"/>
                    </a:cubicBezTo>
                    <a:cubicBezTo>
                      <a:pt x="3590" y="1707"/>
                      <a:pt x="3293" y="2113"/>
                      <a:pt x="2872" y="2374"/>
                    </a:cubicBezTo>
                    <a:cubicBezTo>
                      <a:pt x="2355" y="2696"/>
                      <a:pt x="1712" y="2741"/>
                      <a:pt x="1120" y="2891"/>
                    </a:cubicBezTo>
                    <a:cubicBezTo>
                      <a:pt x="729" y="2987"/>
                      <a:pt x="352" y="3137"/>
                      <a:pt x="1" y="3333"/>
                    </a:cubicBezTo>
                    <a:cubicBezTo>
                      <a:pt x="1" y="3333"/>
                      <a:pt x="1" y="3333"/>
                      <a:pt x="1" y="3338"/>
                    </a:cubicBezTo>
                    <a:cubicBezTo>
                      <a:pt x="599" y="3296"/>
                      <a:pt x="1205" y="3282"/>
                      <a:pt x="1811" y="3282"/>
                    </a:cubicBezTo>
                    <a:cubicBezTo>
                      <a:pt x="2363" y="3282"/>
                      <a:pt x="2916" y="3294"/>
                      <a:pt x="3464" y="3308"/>
                    </a:cubicBezTo>
                    <a:cubicBezTo>
                      <a:pt x="5005" y="2309"/>
                      <a:pt x="6079" y="482"/>
                      <a:pt x="7881" y="141"/>
                    </a:cubicBezTo>
                    <a:cubicBezTo>
                      <a:pt x="7781" y="86"/>
                      <a:pt x="7675" y="41"/>
                      <a:pt x="7570" y="0"/>
                    </a:cubicBezTo>
                    <a:lnTo>
                      <a:pt x="7565" y="15"/>
                    </a:lnTo>
                    <a:cubicBezTo>
                      <a:pt x="7443" y="5"/>
                      <a:pt x="7322" y="0"/>
                      <a:pt x="72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40" name="Google Shape;3347;p17">
                <a:extLst>
                  <a:ext uri="{FF2B5EF4-FFF2-40B4-BE49-F238E27FC236}">
                    <a16:creationId xmlns:a16="http://schemas.microsoft.com/office/drawing/2014/main" id="{690DB7B3-75EF-AA39-42F1-8E66E3A610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850" y="3895100"/>
                <a:ext cx="79325" cy="134925"/>
              </a:xfrm>
              <a:custGeom>
                <a:avLst/>
                <a:gdLst>
                  <a:gd name="T0" fmla="*/ 3112 w 3173"/>
                  <a:gd name="T1" fmla="*/ 1 h 5397"/>
                  <a:gd name="T2" fmla="*/ 1787 w 3173"/>
                  <a:gd name="T3" fmla="*/ 1953 h 5397"/>
                  <a:gd name="T4" fmla="*/ 46 w 3173"/>
                  <a:gd name="T5" fmla="*/ 2696 h 5397"/>
                  <a:gd name="T6" fmla="*/ 246 w 3173"/>
                  <a:gd name="T7" fmla="*/ 5396 h 5397"/>
                  <a:gd name="T8" fmla="*/ 1210 w 3173"/>
                  <a:gd name="T9" fmla="*/ 4744 h 5397"/>
                  <a:gd name="T10" fmla="*/ 3173 w 3173"/>
                  <a:gd name="T11" fmla="*/ 2455 h 5397"/>
                  <a:gd name="T12" fmla="*/ 3173 w 3173"/>
                  <a:gd name="T13" fmla="*/ 2455 h 5397"/>
                  <a:gd name="T14" fmla="*/ 3158 w 3173"/>
                  <a:gd name="T15" fmla="*/ 2460 h 5397"/>
                  <a:gd name="T16" fmla="*/ 3123 w 3173"/>
                  <a:gd name="T17" fmla="*/ 11 h 5397"/>
                  <a:gd name="T18" fmla="*/ 3112 w 3173"/>
                  <a:gd name="T19" fmla="*/ 1 h 5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73" h="5397" extrusionOk="0">
                    <a:moveTo>
                      <a:pt x="3112" y="1"/>
                    </a:moveTo>
                    <a:cubicBezTo>
                      <a:pt x="2756" y="723"/>
                      <a:pt x="2415" y="1466"/>
                      <a:pt x="1787" y="1953"/>
                    </a:cubicBezTo>
                    <a:cubicBezTo>
                      <a:pt x="1285" y="2340"/>
                      <a:pt x="658" y="2505"/>
                      <a:pt x="46" y="2696"/>
                    </a:cubicBezTo>
                    <a:cubicBezTo>
                      <a:pt x="141" y="3594"/>
                      <a:pt x="0" y="4523"/>
                      <a:pt x="246" y="5396"/>
                    </a:cubicBezTo>
                    <a:cubicBezTo>
                      <a:pt x="583" y="5196"/>
                      <a:pt x="909" y="4990"/>
                      <a:pt x="1210" y="4744"/>
                    </a:cubicBezTo>
                    <a:cubicBezTo>
                      <a:pt x="1988" y="4111"/>
                      <a:pt x="2565" y="3268"/>
                      <a:pt x="3173" y="2455"/>
                    </a:cubicBezTo>
                    <a:cubicBezTo>
                      <a:pt x="3168" y="2460"/>
                      <a:pt x="3163" y="2460"/>
                      <a:pt x="3158" y="2460"/>
                    </a:cubicBezTo>
                    <a:cubicBezTo>
                      <a:pt x="3012" y="1652"/>
                      <a:pt x="3002" y="824"/>
                      <a:pt x="3123" y="11"/>
                    </a:cubicBezTo>
                    <a:lnTo>
                      <a:pt x="3112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41" name="Google Shape;3348;p17">
                <a:extLst>
                  <a:ext uri="{FF2B5EF4-FFF2-40B4-BE49-F238E27FC236}">
                    <a16:creationId xmlns:a16="http://schemas.microsoft.com/office/drawing/2014/main" id="{9CA18DCA-46B8-24EB-1E09-8D6BF7615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3175" y="3800325"/>
                <a:ext cx="131175" cy="42850"/>
              </a:xfrm>
              <a:custGeom>
                <a:avLst/>
                <a:gdLst>
                  <a:gd name="T0" fmla="*/ 3593 w 5247"/>
                  <a:gd name="T1" fmla="*/ 1 h 1714"/>
                  <a:gd name="T2" fmla="*/ 1783 w 5247"/>
                  <a:gd name="T3" fmla="*/ 57 h 1714"/>
                  <a:gd name="T4" fmla="*/ 1783 w 5247"/>
                  <a:gd name="T5" fmla="*/ 52 h 1714"/>
                  <a:gd name="T6" fmla="*/ 1 w 5247"/>
                  <a:gd name="T7" fmla="*/ 1714 h 1714"/>
                  <a:gd name="T8" fmla="*/ 1647 w 5247"/>
                  <a:gd name="T9" fmla="*/ 1478 h 1714"/>
                  <a:gd name="T10" fmla="*/ 2897 w 5247"/>
                  <a:gd name="T11" fmla="*/ 1267 h 1714"/>
                  <a:gd name="T12" fmla="*/ 3153 w 5247"/>
                  <a:gd name="T13" fmla="*/ 1056 h 1714"/>
                  <a:gd name="T14" fmla="*/ 4759 w 5247"/>
                  <a:gd name="T15" fmla="*/ 303 h 1714"/>
                  <a:gd name="T16" fmla="*/ 5246 w 5247"/>
                  <a:gd name="T17" fmla="*/ 27 h 1714"/>
                  <a:gd name="T18" fmla="*/ 3593 w 5247"/>
                  <a:gd name="T19" fmla="*/ 1 h 17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47" h="1714" extrusionOk="0">
                    <a:moveTo>
                      <a:pt x="3593" y="1"/>
                    </a:moveTo>
                    <a:cubicBezTo>
                      <a:pt x="2987" y="1"/>
                      <a:pt x="2381" y="15"/>
                      <a:pt x="1783" y="57"/>
                    </a:cubicBezTo>
                    <a:cubicBezTo>
                      <a:pt x="1783" y="52"/>
                      <a:pt x="1783" y="52"/>
                      <a:pt x="1783" y="52"/>
                    </a:cubicBezTo>
                    <a:cubicBezTo>
                      <a:pt x="1060" y="444"/>
                      <a:pt x="438" y="1021"/>
                      <a:pt x="1" y="1714"/>
                    </a:cubicBezTo>
                    <a:cubicBezTo>
                      <a:pt x="548" y="1623"/>
                      <a:pt x="1095" y="1558"/>
                      <a:pt x="1647" y="1478"/>
                    </a:cubicBezTo>
                    <a:cubicBezTo>
                      <a:pt x="2064" y="1417"/>
                      <a:pt x="2480" y="1357"/>
                      <a:pt x="2897" y="1267"/>
                    </a:cubicBezTo>
                    <a:cubicBezTo>
                      <a:pt x="2972" y="1192"/>
                      <a:pt x="3063" y="1121"/>
                      <a:pt x="3153" y="1056"/>
                    </a:cubicBezTo>
                    <a:cubicBezTo>
                      <a:pt x="3635" y="715"/>
                      <a:pt x="4227" y="564"/>
                      <a:pt x="4759" y="303"/>
                    </a:cubicBezTo>
                    <a:cubicBezTo>
                      <a:pt x="4930" y="223"/>
                      <a:pt x="5090" y="127"/>
                      <a:pt x="5246" y="27"/>
                    </a:cubicBezTo>
                    <a:cubicBezTo>
                      <a:pt x="4698" y="13"/>
                      <a:pt x="4145" y="1"/>
                      <a:pt x="3593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42" name="Google Shape;3349;p17">
                <a:extLst>
                  <a:ext uri="{FF2B5EF4-FFF2-40B4-BE49-F238E27FC236}">
                    <a16:creationId xmlns:a16="http://schemas.microsoft.com/office/drawing/2014/main" id="{72B736EA-5D0A-5190-925A-3A268F9CD0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7725" y="3711775"/>
                <a:ext cx="189250" cy="89875"/>
              </a:xfrm>
              <a:custGeom>
                <a:avLst/>
                <a:gdLst>
                  <a:gd name="T0" fmla="*/ 6178 w 7570"/>
                  <a:gd name="T1" fmla="*/ 0 h 3595"/>
                  <a:gd name="T2" fmla="*/ 4468 w 7570"/>
                  <a:gd name="T3" fmla="*/ 402 h 3595"/>
                  <a:gd name="T4" fmla="*/ 3364 w 7570"/>
                  <a:gd name="T5" fmla="*/ 999 h 3595"/>
                  <a:gd name="T6" fmla="*/ 663 w 7570"/>
                  <a:gd name="T7" fmla="*/ 1386 h 3595"/>
                  <a:gd name="T8" fmla="*/ 673 w 7570"/>
                  <a:gd name="T9" fmla="*/ 1421 h 3595"/>
                  <a:gd name="T10" fmla="*/ 1 w 7570"/>
                  <a:gd name="T11" fmla="*/ 3594 h 3595"/>
                  <a:gd name="T12" fmla="*/ 1120 w 7570"/>
                  <a:gd name="T13" fmla="*/ 3152 h 3595"/>
                  <a:gd name="T14" fmla="*/ 2872 w 7570"/>
                  <a:gd name="T15" fmla="*/ 2635 h 3595"/>
                  <a:gd name="T16" fmla="*/ 3936 w 7570"/>
                  <a:gd name="T17" fmla="*/ 1617 h 3595"/>
                  <a:gd name="T18" fmla="*/ 7200 w 7570"/>
                  <a:gd name="T19" fmla="*/ 261 h 3595"/>
                  <a:gd name="T20" fmla="*/ 7565 w 7570"/>
                  <a:gd name="T21" fmla="*/ 276 h 3595"/>
                  <a:gd name="T22" fmla="*/ 7570 w 7570"/>
                  <a:gd name="T23" fmla="*/ 261 h 3595"/>
                  <a:gd name="T24" fmla="*/ 6178 w 7570"/>
                  <a:gd name="T25" fmla="*/ 0 h 3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570" h="3595" extrusionOk="0">
                    <a:moveTo>
                      <a:pt x="6178" y="0"/>
                    </a:moveTo>
                    <a:cubicBezTo>
                      <a:pt x="5587" y="0"/>
                      <a:pt x="4997" y="135"/>
                      <a:pt x="4468" y="402"/>
                    </a:cubicBezTo>
                    <a:cubicBezTo>
                      <a:pt x="4097" y="593"/>
                      <a:pt x="3755" y="844"/>
                      <a:pt x="3364" y="999"/>
                    </a:cubicBezTo>
                    <a:cubicBezTo>
                      <a:pt x="2515" y="1335"/>
                      <a:pt x="1547" y="1180"/>
                      <a:pt x="663" y="1386"/>
                    </a:cubicBezTo>
                    <a:lnTo>
                      <a:pt x="673" y="1421"/>
                    </a:lnTo>
                    <a:cubicBezTo>
                      <a:pt x="392" y="2124"/>
                      <a:pt x="166" y="2851"/>
                      <a:pt x="1" y="3594"/>
                    </a:cubicBezTo>
                    <a:cubicBezTo>
                      <a:pt x="352" y="3398"/>
                      <a:pt x="729" y="3248"/>
                      <a:pt x="1120" y="3152"/>
                    </a:cubicBezTo>
                    <a:cubicBezTo>
                      <a:pt x="1712" y="3002"/>
                      <a:pt x="2355" y="2957"/>
                      <a:pt x="2872" y="2635"/>
                    </a:cubicBezTo>
                    <a:cubicBezTo>
                      <a:pt x="3293" y="2374"/>
                      <a:pt x="3590" y="1968"/>
                      <a:pt x="3936" y="1617"/>
                    </a:cubicBezTo>
                    <a:cubicBezTo>
                      <a:pt x="4784" y="755"/>
                      <a:pt x="5989" y="261"/>
                      <a:pt x="7200" y="261"/>
                    </a:cubicBezTo>
                    <a:cubicBezTo>
                      <a:pt x="7322" y="261"/>
                      <a:pt x="7443" y="266"/>
                      <a:pt x="7565" y="276"/>
                    </a:cubicBezTo>
                    <a:lnTo>
                      <a:pt x="7570" y="261"/>
                    </a:lnTo>
                    <a:cubicBezTo>
                      <a:pt x="7127" y="87"/>
                      <a:pt x="6653" y="0"/>
                      <a:pt x="6178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43" name="Google Shape;3350;p17">
                <a:extLst>
                  <a:ext uri="{FF2B5EF4-FFF2-40B4-BE49-F238E27FC236}">
                    <a16:creationId xmlns:a16="http://schemas.microsoft.com/office/drawing/2014/main" id="{567BB337-A9A3-998B-C494-42FB80A43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3900" y="3788325"/>
                <a:ext cx="109800" cy="168275"/>
              </a:xfrm>
              <a:custGeom>
                <a:avLst/>
                <a:gdLst>
                  <a:gd name="T0" fmla="*/ 4372 w 4392"/>
                  <a:gd name="T1" fmla="*/ 0 h 6731"/>
                  <a:gd name="T2" fmla="*/ 3288 w 4392"/>
                  <a:gd name="T3" fmla="*/ 899 h 6731"/>
                  <a:gd name="T4" fmla="*/ 306 w 4392"/>
                  <a:gd name="T5" fmla="*/ 3885 h 6731"/>
                  <a:gd name="T6" fmla="*/ 110 w 4392"/>
                  <a:gd name="T7" fmla="*/ 4272 h 6731"/>
                  <a:gd name="T8" fmla="*/ 121 w 4392"/>
                  <a:gd name="T9" fmla="*/ 4282 h 6731"/>
                  <a:gd name="T10" fmla="*/ 156 w 4392"/>
                  <a:gd name="T11" fmla="*/ 6731 h 6731"/>
                  <a:gd name="T12" fmla="*/ 171 w 4392"/>
                  <a:gd name="T13" fmla="*/ 6726 h 6731"/>
                  <a:gd name="T14" fmla="*/ 2083 w 4392"/>
                  <a:gd name="T15" fmla="*/ 4773 h 6731"/>
                  <a:gd name="T16" fmla="*/ 3453 w 4392"/>
                  <a:gd name="T17" fmla="*/ 3845 h 6731"/>
                  <a:gd name="T18" fmla="*/ 4131 w 4392"/>
                  <a:gd name="T19" fmla="*/ 2610 h 6731"/>
                  <a:gd name="T20" fmla="*/ 4372 w 4392"/>
                  <a:gd name="T21" fmla="*/ 2194 h 6731"/>
                  <a:gd name="T22" fmla="*/ 4372 w 4392"/>
                  <a:gd name="T23" fmla="*/ 2194 h 6731"/>
                  <a:gd name="T24" fmla="*/ 4327 w 4392"/>
                  <a:gd name="T25" fmla="*/ 2204 h 6731"/>
                  <a:gd name="T26" fmla="*/ 4392 w 4392"/>
                  <a:gd name="T27" fmla="*/ 20 h 6731"/>
                  <a:gd name="T28" fmla="*/ 4372 w 4392"/>
                  <a:gd name="T29" fmla="*/ 0 h 6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392" h="6731" extrusionOk="0">
                    <a:moveTo>
                      <a:pt x="4372" y="0"/>
                    </a:moveTo>
                    <a:cubicBezTo>
                      <a:pt x="4031" y="326"/>
                      <a:pt x="3679" y="648"/>
                      <a:pt x="3288" y="899"/>
                    </a:cubicBezTo>
                    <a:cubicBezTo>
                      <a:pt x="1998" y="1722"/>
                      <a:pt x="1064" y="2460"/>
                      <a:pt x="306" y="3885"/>
                    </a:cubicBezTo>
                    <a:cubicBezTo>
                      <a:pt x="241" y="4016"/>
                      <a:pt x="176" y="4146"/>
                      <a:pt x="110" y="4272"/>
                    </a:cubicBezTo>
                    <a:lnTo>
                      <a:pt x="121" y="4282"/>
                    </a:lnTo>
                    <a:cubicBezTo>
                      <a:pt x="0" y="5095"/>
                      <a:pt x="10" y="5923"/>
                      <a:pt x="156" y="6731"/>
                    </a:cubicBezTo>
                    <a:cubicBezTo>
                      <a:pt x="161" y="6731"/>
                      <a:pt x="166" y="6731"/>
                      <a:pt x="171" y="6726"/>
                    </a:cubicBezTo>
                    <a:cubicBezTo>
                      <a:pt x="728" y="5983"/>
                      <a:pt x="1305" y="5265"/>
                      <a:pt x="2083" y="4773"/>
                    </a:cubicBezTo>
                    <a:cubicBezTo>
                      <a:pt x="2550" y="4477"/>
                      <a:pt x="3087" y="4262"/>
                      <a:pt x="3453" y="3845"/>
                    </a:cubicBezTo>
                    <a:cubicBezTo>
                      <a:pt x="3765" y="3489"/>
                      <a:pt x="3920" y="3032"/>
                      <a:pt x="4131" y="2610"/>
                    </a:cubicBezTo>
                    <a:cubicBezTo>
                      <a:pt x="4201" y="2465"/>
                      <a:pt x="4282" y="2329"/>
                      <a:pt x="4372" y="2194"/>
                    </a:cubicBezTo>
                    <a:cubicBezTo>
                      <a:pt x="4357" y="2199"/>
                      <a:pt x="4337" y="2199"/>
                      <a:pt x="4327" y="2204"/>
                    </a:cubicBezTo>
                    <a:cubicBezTo>
                      <a:pt x="4266" y="1476"/>
                      <a:pt x="4287" y="743"/>
                      <a:pt x="4392" y="20"/>
                    </a:cubicBezTo>
                    <a:lnTo>
                      <a:pt x="4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44" name="Google Shape;3351;p17">
                <a:extLst>
                  <a:ext uri="{FF2B5EF4-FFF2-40B4-BE49-F238E27FC236}">
                    <a16:creationId xmlns:a16="http://schemas.microsoft.com/office/drawing/2014/main" id="{A875A130-B23D-1F99-E525-A5ADEE22F6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5000" y="3942025"/>
                <a:ext cx="168425" cy="88625"/>
              </a:xfrm>
              <a:custGeom>
                <a:avLst/>
                <a:gdLst>
                  <a:gd name="T0" fmla="*/ 6736 w 6737"/>
                  <a:gd name="T1" fmla="*/ 1 h 3545"/>
                  <a:gd name="T2" fmla="*/ 6736 w 6737"/>
                  <a:gd name="T3" fmla="*/ 1 h 3545"/>
                  <a:gd name="T4" fmla="*/ 2927 w 6737"/>
                  <a:gd name="T5" fmla="*/ 578 h 3545"/>
                  <a:gd name="T6" fmla="*/ 964 w 6737"/>
                  <a:gd name="T7" fmla="*/ 2867 h 3545"/>
                  <a:gd name="T8" fmla="*/ 0 w 6737"/>
                  <a:gd name="T9" fmla="*/ 3519 h 3545"/>
                  <a:gd name="T10" fmla="*/ 10 w 6737"/>
                  <a:gd name="T11" fmla="*/ 3544 h 3545"/>
                  <a:gd name="T12" fmla="*/ 3885 w 6737"/>
                  <a:gd name="T13" fmla="*/ 3283 h 3545"/>
                  <a:gd name="T14" fmla="*/ 3900 w 6737"/>
                  <a:gd name="T15" fmla="*/ 3293 h 3545"/>
                  <a:gd name="T16" fmla="*/ 3966 w 6737"/>
                  <a:gd name="T17" fmla="*/ 3193 h 3545"/>
                  <a:gd name="T18" fmla="*/ 4879 w 6737"/>
                  <a:gd name="T19" fmla="*/ 1195 h 3545"/>
                  <a:gd name="T20" fmla="*/ 6736 w 6737"/>
                  <a:gd name="T21" fmla="*/ 1 h 3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37" h="3545" extrusionOk="0">
                    <a:moveTo>
                      <a:pt x="6736" y="1"/>
                    </a:moveTo>
                    <a:lnTo>
                      <a:pt x="6736" y="1"/>
                    </a:lnTo>
                    <a:cubicBezTo>
                      <a:pt x="5461" y="151"/>
                      <a:pt x="4177" y="307"/>
                      <a:pt x="2927" y="578"/>
                    </a:cubicBezTo>
                    <a:cubicBezTo>
                      <a:pt x="2319" y="1391"/>
                      <a:pt x="1742" y="2234"/>
                      <a:pt x="964" y="2867"/>
                    </a:cubicBezTo>
                    <a:cubicBezTo>
                      <a:pt x="663" y="3113"/>
                      <a:pt x="337" y="3319"/>
                      <a:pt x="0" y="3519"/>
                    </a:cubicBezTo>
                    <a:cubicBezTo>
                      <a:pt x="5" y="3529"/>
                      <a:pt x="10" y="3534"/>
                      <a:pt x="10" y="3544"/>
                    </a:cubicBezTo>
                    <a:cubicBezTo>
                      <a:pt x="1295" y="3464"/>
                      <a:pt x="2605" y="3369"/>
                      <a:pt x="3885" y="3283"/>
                    </a:cubicBezTo>
                    <a:lnTo>
                      <a:pt x="3900" y="3293"/>
                    </a:lnTo>
                    <a:cubicBezTo>
                      <a:pt x="3926" y="3263"/>
                      <a:pt x="3946" y="3228"/>
                      <a:pt x="3966" y="3193"/>
                    </a:cubicBezTo>
                    <a:cubicBezTo>
                      <a:pt x="4357" y="2576"/>
                      <a:pt x="4433" y="1783"/>
                      <a:pt x="4879" y="1195"/>
                    </a:cubicBezTo>
                    <a:cubicBezTo>
                      <a:pt x="5331" y="603"/>
                      <a:pt x="6064" y="347"/>
                      <a:pt x="6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45" name="Google Shape;3352;p17">
                <a:extLst>
                  <a:ext uri="{FF2B5EF4-FFF2-40B4-BE49-F238E27FC236}">
                    <a16:creationId xmlns:a16="http://schemas.microsoft.com/office/drawing/2014/main" id="{CA8AB58B-9DF2-176B-121C-6084931168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0775" y="3962475"/>
                <a:ext cx="124250" cy="146475"/>
              </a:xfrm>
              <a:custGeom>
                <a:avLst/>
                <a:gdLst>
                  <a:gd name="T0" fmla="*/ 4769 w 4970"/>
                  <a:gd name="T1" fmla="*/ 1 h 5859"/>
                  <a:gd name="T2" fmla="*/ 4769 w 4970"/>
                  <a:gd name="T3" fmla="*/ 1 h 5859"/>
                  <a:gd name="T4" fmla="*/ 4372 w 4970"/>
                  <a:gd name="T5" fmla="*/ 131 h 5859"/>
                  <a:gd name="T6" fmla="*/ 66 w 4970"/>
                  <a:gd name="T7" fmla="*/ 4548 h 5859"/>
                  <a:gd name="T8" fmla="*/ 0 w 4970"/>
                  <a:gd name="T9" fmla="*/ 5858 h 5859"/>
                  <a:gd name="T10" fmla="*/ 1416 w 4970"/>
                  <a:gd name="T11" fmla="*/ 5858 h 5859"/>
                  <a:gd name="T12" fmla="*/ 2093 w 4970"/>
                  <a:gd name="T13" fmla="*/ 4639 h 5859"/>
                  <a:gd name="T14" fmla="*/ 4969 w 4970"/>
                  <a:gd name="T15" fmla="*/ 2701 h 5859"/>
                  <a:gd name="T16" fmla="*/ 4769 w 4970"/>
                  <a:gd name="T17" fmla="*/ 1 h 58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70" h="5859" extrusionOk="0">
                    <a:moveTo>
                      <a:pt x="4769" y="1"/>
                    </a:moveTo>
                    <a:lnTo>
                      <a:pt x="4769" y="1"/>
                    </a:lnTo>
                    <a:cubicBezTo>
                      <a:pt x="4633" y="41"/>
                      <a:pt x="4503" y="86"/>
                      <a:pt x="4372" y="131"/>
                    </a:cubicBezTo>
                    <a:cubicBezTo>
                      <a:pt x="2329" y="849"/>
                      <a:pt x="788" y="2536"/>
                      <a:pt x="66" y="4548"/>
                    </a:cubicBezTo>
                    <a:cubicBezTo>
                      <a:pt x="76" y="4995"/>
                      <a:pt x="66" y="5437"/>
                      <a:pt x="0" y="5858"/>
                    </a:cubicBezTo>
                    <a:lnTo>
                      <a:pt x="1416" y="5858"/>
                    </a:lnTo>
                    <a:cubicBezTo>
                      <a:pt x="1561" y="5412"/>
                      <a:pt x="1792" y="4995"/>
                      <a:pt x="2093" y="4639"/>
                    </a:cubicBezTo>
                    <a:cubicBezTo>
                      <a:pt x="2846" y="3750"/>
                      <a:pt x="3956" y="3289"/>
                      <a:pt x="4969" y="2701"/>
                    </a:cubicBezTo>
                    <a:cubicBezTo>
                      <a:pt x="4723" y="1828"/>
                      <a:pt x="4864" y="899"/>
                      <a:pt x="47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46" name="Google Shape;3353;p17">
                <a:extLst>
                  <a:ext uri="{FF2B5EF4-FFF2-40B4-BE49-F238E27FC236}">
                    <a16:creationId xmlns:a16="http://schemas.microsoft.com/office/drawing/2014/main" id="{FA686C82-022A-4249-DFF7-98B366B667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0250" y="3159275"/>
                <a:ext cx="156250" cy="151600"/>
              </a:xfrm>
              <a:custGeom>
                <a:avLst/>
                <a:gdLst>
                  <a:gd name="T0" fmla="*/ 6250 w 6250"/>
                  <a:gd name="T1" fmla="*/ 0 h 6064"/>
                  <a:gd name="T2" fmla="*/ 6250 w 6250"/>
                  <a:gd name="T3" fmla="*/ 0 h 6064"/>
                  <a:gd name="T4" fmla="*/ 5346 w 6250"/>
                  <a:gd name="T5" fmla="*/ 392 h 6064"/>
                  <a:gd name="T6" fmla="*/ 3835 w 6250"/>
                  <a:gd name="T7" fmla="*/ 1049 h 6064"/>
                  <a:gd name="T8" fmla="*/ 3052 w 6250"/>
                  <a:gd name="T9" fmla="*/ 1396 h 6064"/>
                  <a:gd name="T10" fmla="*/ 2505 w 6250"/>
                  <a:gd name="T11" fmla="*/ 1672 h 6064"/>
                  <a:gd name="T12" fmla="*/ 2490 w 6250"/>
                  <a:gd name="T13" fmla="*/ 1632 h 6064"/>
                  <a:gd name="T14" fmla="*/ 1958 w 6250"/>
                  <a:gd name="T15" fmla="*/ 3409 h 6064"/>
                  <a:gd name="T16" fmla="*/ 0 w 6250"/>
                  <a:gd name="T17" fmla="*/ 6064 h 6064"/>
                  <a:gd name="T18" fmla="*/ 3800 w 6250"/>
                  <a:gd name="T19" fmla="*/ 4985 h 6064"/>
                  <a:gd name="T20" fmla="*/ 5336 w 6250"/>
                  <a:gd name="T21" fmla="*/ 3258 h 6064"/>
                  <a:gd name="T22" fmla="*/ 6250 w 6250"/>
                  <a:gd name="T23" fmla="*/ 0 h 60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250" h="6064" extrusionOk="0">
                    <a:moveTo>
                      <a:pt x="6250" y="0"/>
                    </a:moveTo>
                    <a:lnTo>
                      <a:pt x="6250" y="0"/>
                    </a:lnTo>
                    <a:cubicBezTo>
                      <a:pt x="5948" y="131"/>
                      <a:pt x="5647" y="261"/>
                      <a:pt x="5346" y="392"/>
                    </a:cubicBezTo>
                    <a:cubicBezTo>
                      <a:pt x="4844" y="613"/>
                      <a:pt x="4337" y="829"/>
                      <a:pt x="3835" y="1049"/>
                    </a:cubicBezTo>
                    <a:cubicBezTo>
                      <a:pt x="3574" y="1165"/>
                      <a:pt x="3313" y="1280"/>
                      <a:pt x="3052" y="1396"/>
                    </a:cubicBezTo>
                    <a:cubicBezTo>
                      <a:pt x="2887" y="1471"/>
                      <a:pt x="2605" y="1516"/>
                      <a:pt x="2505" y="1672"/>
                    </a:cubicBezTo>
                    <a:lnTo>
                      <a:pt x="2490" y="1632"/>
                    </a:lnTo>
                    <a:cubicBezTo>
                      <a:pt x="2370" y="2249"/>
                      <a:pt x="2219" y="2851"/>
                      <a:pt x="1958" y="3409"/>
                    </a:cubicBezTo>
                    <a:cubicBezTo>
                      <a:pt x="1496" y="4407"/>
                      <a:pt x="698" y="5210"/>
                      <a:pt x="0" y="6064"/>
                    </a:cubicBezTo>
                    <a:cubicBezTo>
                      <a:pt x="1250" y="5697"/>
                      <a:pt x="2550" y="5351"/>
                      <a:pt x="3800" y="4985"/>
                    </a:cubicBezTo>
                    <a:cubicBezTo>
                      <a:pt x="4362" y="4448"/>
                      <a:pt x="4939" y="3920"/>
                      <a:pt x="5336" y="3258"/>
                    </a:cubicBezTo>
                    <a:cubicBezTo>
                      <a:pt x="5913" y="2284"/>
                      <a:pt x="6029" y="1125"/>
                      <a:pt x="62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47" name="Google Shape;3354;p17">
                <a:extLst>
                  <a:ext uri="{FF2B5EF4-FFF2-40B4-BE49-F238E27FC236}">
                    <a16:creationId xmlns:a16="http://schemas.microsoft.com/office/drawing/2014/main" id="{1E15AB9D-EE3A-857F-2962-66453D214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6025" y="3283875"/>
                <a:ext cx="119250" cy="62775"/>
              </a:xfrm>
              <a:custGeom>
                <a:avLst/>
                <a:gdLst>
                  <a:gd name="T0" fmla="*/ 4769 w 4770"/>
                  <a:gd name="T1" fmla="*/ 1 h 2511"/>
                  <a:gd name="T2" fmla="*/ 4769 w 4770"/>
                  <a:gd name="T3" fmla="*/ 1 h 2511"/>
                  <a:gd name="T4" fmla="*/ 969 w 4770"/>
                  <a:gd name="T5" fmla="*/ 1080 h 2511"/>
                  <a:gd name="T6" fmla="*/ 1 w 4770"/>
                  <a:gd name="T7" fmla="*/ 2510 h 2511"/>
                  <a:gd name="T8" fmla="*/ 899 w 4770"/>
                  <a:gd name="T9" fmla="*/ 2234 h 2511"/>
                  <a:gd name="T10" fmla="*/ 3499 w 4770"/>
                  <a:gd name="T11" fmla="*/ 1506 h 2511"/>
                  <a:gd name="T12" fmla="*/ 4769 w 4770"/>
                  <a:gd name="T13" fmla="*/ 1 h 2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70" h="2511" extrusionOk="0">
                    <a:moveTo>
                      <a:pt x="4769" y="1"/>
                    </a:moveTo>
                    <a:lnTo>
                      <a:pt x="4769" y="1"/>
                    </a:lnTo>
                    <a:cubicBezTo>
                      <a:pt x="3519" y="367"/>
                      <a:pt x="2219" y="713"/>
                      <a:pt x="969" y="1080"/>
                    </a:cubicBezTo>
                    <a:cubicBezTo>
                      <a:pt x="598" y="1526"/>
                      <a:pt x="257" y="1993"/>
                      <a:pt x="1" y="2510"/>
                    </a:cubicBezTo>
                    <a:cubicBezTo>
                      <a:pt x="257" y="2355"/>
                      <a:pt x="613" y="2314"/>
                      <a:pt x="899" y="2234"/>
                    </a:cubicBezTo>
                    <a:cubicBezTo>
                      <a:pt x="1768" y="1993"/>
                      <a:pt x="2636" y="1752"/>
                      <a:pt x="3499" y="1506"/>
                    </a:cubicBezTo>
                    <a:cubicBezTo>
                      <a:pt x="3820" y="934"/>
                      <a:pt x="4287" y="467"/>
                      <a:pt x="47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48" name="Google Shape;3355;p17">
                <a:extLst>
                  <a:ext uri="{FF2B5EF4-FFF2-40B4-BE49-F238E27FC236}">
                    <a16:creationId xmlns:a16="http://schemas.microsoft.com/office/drawing/2014/main" id="{BACB7670-D191-E16F-49BA-6D61C55D1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2800" y="3470850"/>
                <a:ext cx="53225" cy="72550"/>
              </a:xfrm>
              <a:custGeom>
                <a:avLst/>
                <a:gdLst>
                  <a:gd name="T0" fmla="*/ 2109 w 2129"/>
                  <a:gd name="T1" fmla="*/ 0 h 2902"/>
                  <a:gd name="T2" fmla="*/ 668 w 2129"/>
                  <a:gd name="T3" fmla="*/ 1044 h 2902"/>
                  <a:gd name="T4" fmla="*/ 342 w 2129"/>
                  <a:gd name="T5" fmla="*/ 2043 h 2902"/>
                  <a:gd name="T6" fmla="*/ 0 w 2129"/>
                  <a:gd name="T7" fmla="*/ 2901 h 2902"/>
                  <a:gd name="T8" fmla="*/ 1918 w 2129"/>
                  <a:gd name="T9" fmla="*/ 1411 h 2902"/>
                  <a:gd name="T10" fmla="*/ 1968 w 2129"/>
                  <a:gd name="T11" fmla="*/ 1426 h 2902"/>
                  <a:gd name="T12" fmla="*/ 2109 w 2129"/>
                  <a:gd name="T13" fmla="*/ 0 h 2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29" h="2902" extrusionOk="0">
                    <a:moveTo>
                      <a:pt x="2109" y="0"/>
                    </a:moveTo>
                    <a:cubicBezTo>
                      <a:pt x="1622" y="342"/>
                      <a:pt x="1145" y="693"/>
                      <a:pt x="668" y="1044"/>
                    </a:cubicBezTo>
                    <a:cubicBezTo>
                      <a:pt x="578" y="1386"/>
                      <a:pt x="462" y="1717"/>
                      <a:pt x="342" y="2043"/>
                    </a:cubicBezTo>
                    <a:cubicBezTo>
                      <a:pt x="236" y="2329"/>
                      <a:pt x="121" y="2615"/>
                      <a:pt x="0" y="2901"/>
                    </a:cubicBezTo>
                    <a:cubicBezTo>
                      <a:pt x="638" y="2400"/>
                      <a:pt x="1290" y="1923"/>
                      <a:pt x="1918" y="1411"/>
                    </a:cubicBezTo>
                    <a:lnTo>
                      <a:pt x="1968" y="1426"/>
                    </a:lnTo>
                    <a:cubicBezTo>
                      <a:pt x="2093" y="964"/>
                      <a:pt x="2129" y="487"/>
                      <a:pt x="2109" y="0"/>
                    </a:cubicBezTo>
                    <a:close/>
                  </a:path>
                </a:pathLst>
              </a:custGeom>
              <a:solidFill>
                <a:srgbClr val="59C7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49" name="Google Shape;3356;p17">
                <a:extLst>
                  <a:ext uri="{FF2B5EF4-FFF2-40B4-BE49-F238E27FC236}">
                    <a16:creationId xmlns:a16="http://schemas.microsoft.com/office/drawing/2014/main" id="{72EB2714-89EA-F156-44FE-9840F51BD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650" y="3496950"/>
                <a:ext cx="84850" cy="90550"/>
              </a:xfrm>
              <a:custGeom>
                <a:avLst/>
                <a:gdLst>
                  <a:gd name="T0" fmla="*/ 3394 w 3394"/>
                  <a:gd name="T1" fmla="*/ 0 h 3622"/>
                  <a:gd name="T2" fmla="*/ 719 w 3394"/>
                  <a:gd name="T3" fmla="*/ 2003 h 3622"/>
                  <a:gd name="T4" fmla="*/ 668 w 3394"/>
                  <a:gd name="T5" fmla="*/ 1943 h 3622"/>
                  <a:gd name="T6" fmla="*/ 1 w 3394"/>
                  <a:gd name="T7" fmla="*/ 3614 h 3622"/>
                  <a:gd name="T8" fmla="*/ 30 w 3394"/>
                  <a:gd name="T9" fmla="*/ 3621 h 3622"/>
                  <a:gd name="T10" fmla="*/ 2234 w 3394"/>
                  <a:gd name="T11" fmla="*/ 2249 h 3622"/>
                  <a:gd name="T12" fmla="*/ 2726 w 3394"/>
                  <a:gd name="T13" fmla="*/ 1857 h 3622"/>
                  <a:gd name="T14" fmla="*/ 3068 w 3394"/>
                  <a:gd name="T15" fmla="*/ 999 h 3622"/>
                  <a:gd name="T16" fmla="*/ 3394 w 3394"/>
                  <a:gd name="T17" fmla="*/ 0 h 3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94" h="3622" extrusionOk="0">
                    <a:moveTo>
                      <a:pt x="3394" y="0"/>
                    </a:moveTo>
                    <a:cubicBezTo>
                      <a:pt x="2495" y="668"/>
                      <a:pt x="1612" y="1346"/>
                      <a:pt x="719" y="2003"/>
                    </a:cubicBezTo>
                    <a:cubicBezTo>
                      <a:pt x="704" y="1983"/>
                      <a:pt x="684" y="1963"/>
                      <a:pt x="668" y="1943"/>
                    </a:cubicBezTo>
                    <a:cubicBezTo>
                      <a:pt x="498" y="2515"/>
                      <a:pt x="257" y="3067"/>
                      <a:pt x="1" y="3614"/>
                    </a:cubicBezTo>
                    <a:cubicBezTo>
                      <a:pt x="7" y="3619"/>
                      <a:pt x="17" y="3621"/>
                      <a:pt x="30" y="3621"/>
                    </a:cubicBezTo>
                    <a:cubicBezTo>
                      <a:pt x="311" y="3621"/>
                      <a:pt x="2023" y="2422"/>
                      <a:pt x="2234" y="2249"/>
                    </a:cubicBezTo>
                    <a:cubicBezTo>
                      <a:pt x="2395" y="2118"/>
                      <a:pt x="2561" y="1983"/>
                      <a:pt x="2726" y="1857"/>
                    </a:cubicBezTo>
                    <a:cubicBezTo>
                      <a:pt x="2847" y="1571"/>
                      <a:pt x="2962" y="1285"/>
                      <a:pt x="3068" y="999"/>
                    </a:cubicBezTo>
                    <a:cubicBezTo>
                      <a:pt x="3188" y="673"/>
                      <a:pt x="3304" y="342"/>
                      <a:pt x="33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50" name="Google Shape;3357;p17">
                <a:extLst>
                  <a:ext uri="{FF2B5EF4-FFF2-40B4-BE49-F238E27FC236}">
                    <a16:creationId xmlns:a16="http://schemas.microsoft.com/office/drawing/2014/main" id="{72CD9C22-2E84-85D2-4792-DF7D3372A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0100" y="3771375"/>
                <a:ext cx="117600" cy="243575"/>
              </a:xfrm>
              <a:custGeom>
                <a:avLst/>
                <a:gdLst>
                  <a:gd name="T0" fmla="*/ 4548 w 4704"/>
                  <a:gd name="T1" fmla="*/ 1 h 9743"/>
                  <a:gd name="T2" fmla="*/ 131 w 4704"/>
                  <a:gd name="T3" fmla="*/ 4643 h 9743"/>
                  <a:gd name="T4" fmla="*/ 96 w 4704"/>
                  <a:gd name="T5" fmla="*/ 4613 h 9743"/>
                  <a:gd name="T6" fmla="*/ 96 w 4704"/>
                  <a:gd name="T7" fmla="*/ 6571 h 9743"/>
                  <a:gd name="T8" fmla="*/ 1973 w 4704"/>
                  <a:gd name="T9" fmla="*/ 9743 h 9743"/>
                  <a:gd name="T10" fmla="*/ 2234 w 4704"/>
                  <a:gd name="T11" fmla="*/ 7113 h 9743"/>
                  <a:gd name="T12" fmla="*/ 3103 w 4704"/>
                  <a:gd name="T13" fmla="*/ 5045 h 9743"/>
                  <a:gd name="T14" fmla="*/ 4292 w 4704"/>
                  <a:gd name="T15" fmla="*/ 3524 h 9743"/>
                  <a:gd name="T16" fmla="*/ 4277 w 4704"/>
                  <a:gd name="T17" fmla="*/ 3509 h 9743"/>
                  <a:gd name="T18" fmla="*/ 4548 w 4704"/>
                  <a:gd name="T19" fmla="*/ 1 h 9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04" h="9743" extrusionOk="0">
                    <a:moveTo>
                      <a:pt x="4548" y="1"/>
                    </a:moveTo>
                    <a:cubicBezTo>
                      <a:pt x="3022" y="1491"/>
                      <a:pt x="1557" y="3047"/>
                      <a:pt x="131" y="4643"/>
                    </a:cubicBezTo>
                    <a:cubicBezTo>
                      <a:pt x="121" y="4633"/>
                      <a:pt x="111" y="4623"/>
                      <a:pt x="96" y="4613"/>
                    </a:cubicBezTo>
                    <a:cubicBezTo>
                      <a:pt x="41" y="5271"/>
                      <a:pt x="1" y="5923"/>
                      <a:pt x="96" y="6571"/>
                    </a:cubicBezTo>
                    <a:cubicBezTo>
                      <a:pt x="272" y="7816"/>
                      <a:pt x="964" y="8985"/>
                      <a:pt x="1973" y="9743"/>
                    </a:cubicBezTo>
                    <a:cubicBezTo>
                      <a:pt x="1958" y="8845"/>
                      <a:pt x="2028" y="7956"/>
                      <a:pt x="2234" y="7113"/>
                    </a:cubicBezTo>
                    <a:cubicBezTo>
                      <a:pt x="2410" y="6390"/>
                      <a:pt x="2691" y="5692"/>
                      <a:pt x="3103" y="5045"/>
                    </a:cubicBezTo>
                    <a:cubicBezTo>
                      <a:pt x="3449" y="4503"/>
                      <a:pt x="3881" y="4016"/>
                      <a:pt x="4292" y="3524"/>
                    </a:cubicBezTo>
                    <a:lnTo>
                      <a:pt x="4277" y="3509"/>
                    </a:lnTo>
                    <a:cubicBezTo>
                      <a:pt x="4699" y="2385"/>
                      <a:pt x="4704" y="1200"/>
                      <a:pt x="45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51" name="Google Shape;3358;p17">
                <a:extLst>
                  <a:ext uri="{FF2B5EF4-FFF2-40B4-BE49-F238E27FC236}">
                    <a16:creationId xmlns:a16="http://schemas.microsoft.com/office/drawing/2014/main" id="{83DC75B7-19C7-AD0E-096D-1D7E709F6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6475" y="3461050"/>
                <a:ext cx="64900" cy="126275"/>
              </a:xfrm>
              <a:custGeom>
                <a:avLst/>
                <a:gdLst>
                  <a:gd name="T0" fmla="*/ 81 w 2596"/>
                  <a:gd name="T1" fmla="*/ 1 h 5051"/>
                  <a:gd name="T2" fmla="*/ 81 w 2596"/>
                  <a:gd name="T3" fmla="*/ 1 h 5051"/>
                  <a:gd name="T4" fmla="*/ 0 w 2596"/>
                  <a:gd name="T5" fmla="*/ 2736 h 5051"/>
                  <a:gd name="T6" fmla="*/ 1923 w 2596"/>
                  <a:gd name="T7" fmla="*/ 5050 h 5051"/>
                  <a:gd name="T8" fmla="*/ 1928 w 2596"/>
                  <a:gd name="T9" fmla="*/ 5050 h 5051"/>
                  <a:gd name="T10" fmla="*/ 2595 w 2596"/>
                  <a:gd name="T11" fmla="*/ 3379 h 5051"/>
                  <a:gd name="T12" fmla="*/ 81 w 2596"/>
                  <a:gd name="T13" fmla="*/ 1 h 50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96" h="5051" extrusionOk="0">
                    <a:moveTo>
                      <a:pt x="81" y="1"/>
                    </a:moveTo>
                    <a:lnTo>
                      <a:pt x="81" y="1"/>
                    </a:lnTo>
                    <a:cubicBezTo>
                      <a:pt x="141" y="924"/>
                      <a:pt x="191" y="1853"/>
                      <a:pt x="0" y="2736"/>
                    </a:cubicBezTo>
                    <a:cubicBezTo>
                      <a:pt x="588" y="3549"/>
                      <a:pt x="1230" y="4322"/>
                      <a:pt x="1923" y="5050"/>
                    </a:cubicBezTo>
                    <a:lnTo>
                      <a:pt x="1928" y="5050"/>
                    </a:lnTo>
                    <a:cubicBezTo>
                      <a:pt x="2184" y="4503"/>
                      <a:pt x="2425" y="3951"/>
                      <a:pt x="2595" y="3379"/>
                    </a:cubicBezTo>
                    <a:cubicBezTo>
                      <a:pt x="1682" y="2310"/>
                      <a:pt x="844" y="1180"/>
                      <a:pt x="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52" name="Google Shape;3359;p17">
                <a:extLst>
                  <a:ext uri="{FF2B5EF4-FFF2-40B4-BE49-F238E27FC236}">
                    <a16:creationId xmlns:a16="http://schemas.microsoft.com/office/drawing/2014/main" id="{E65FC48F-4844-EF89-0A6A-01BA63103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9750" y="3632725"/>
                <a:ext cx="95775" cy="254000"/>
              </a:xfrm>
              <a:custGeom>
                <a:avLst/>
                <a:gdLst>
                  <a:gd name="T0" fmla="*/ 422 w 3831"/>
                  <a:gd name="T1" fmla="*/ 0 h 10160"/>
                  <a:gd name="T2" fmla="*/ 202 w 3831"/>
                  <a:gd name="T3" fmla="*/ 924 h 10160"/>
                  <a:gd name="T4" fmla="*/ 980 w 3831"/>
                  <a:gd name="T5" fmla="*/ 5582 h 10160"/>
                  <a:gd name="T6" fmla="*/ 1000 w 3831"/>
                  <a:gd name="T7" fmla="*/ 7860 h 10160"/>
                  <a:gd name="T8" fmla="*/ 3710 w 3831"/>
                  <a:gd name="T9" fmla="*/ 10159 h 10160"/>
                  <a:gd name="T10" fmla="*/ 3825 w 3831"/>
                  <a:gd name="T11" fmla="*/ 8503 h 10160"/>
                  <a:gd name="T12" fmla="*/ 3052 w 3831"/>
                  <a:gd name="T13" fmla="*/ 3032 h 10160"/>
                  <a:gd name="T14" fmla="*/ 422 w 3831"/>
                  <a:gd name="T15" fmla="*/ 0 h 10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31" h="10160" extrusionOk="0">
                    <a:moveTo>
                      <a:pt x="422" y="0"/>
                    </a:moveTo>
                    <a:cubicBezTo>
                      <a:pt x="322" y="301"/>
                      <a:pt x="242" y="608"/>
                      <a:pt x="202" y="924"/>
                    </a:cubicBezTo>
                    <a:cubicBezTo>
                      <a:pt x="1" y="2495"/>
                      <a:pt x="754" y="4016"/>
                      <a:pt x="980" y="5582"/>
                    </a:cubicBezTo>
                    <a:cubicBezTo>
                      <a:pt x="1090" y="6340"/>
                      <a:pt x="1075" y="7103"/>
                      <a:pt x="1000" y="7860"/>
                    </a:cubicBezTo>
                    <a:cubicBezTo>
                      <a:pt x="1868" y="8669"/>
                      <a:pt x="2776" y="9436"/>
                      <a:pt x="3710" y="10159"/>
                    </a:cubicBezTo>
                    <a:cubicBezTo>
                      <a:pt x="3760" y="9607"/>
                      <a:pt x="3820" y="9055"/>
                      <a:pt x="3825" y="8503"/>
                    </a:cubicBezTo>
                    <a:cubicBezTo>
                      <a:pt x="3830" y="6666"/>
                      <a:pt x="3203" y="4839"/>
                      <a:pt x="3052" y="3032"/>
                    </a:cubicBezTo>
                    <a:cubicBezTo>
                      <a:pt x="2119" y="2073"/>
                      <a:pt x="1235" y="1064"/>
                      <a:pt x="4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53" name="Google Shape;3360;p17">
                <a:extLst>
                  <a:ext uri="{FF2B5EF4-FFF2-40B4-BE49-F238E27FC236}">
                    <a16:creationId xmlns:a16="http://schemas.microsoft.com/office/drawing/2014/main" id="{0622D356-9004-40F1-E623-B1E900DAD3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9325" y="3506100"/>
                <a:ext cx="72675" cy="140200"/>
              </a:xfrm>
              <a:custGeom>
                <a:avLst/>
                <a:gdLst>
                  <a:gd name="T0" fmla="*/ 2857 w 2907"/>
                  <a:gd name="T1" fmla="*/ 1 h 5608"/>
                  <a:gd name="T2" fmla="*/ 939 w 2907"/>
                  <a:gd name="T3" fmla="*/ 1491 h 5608"/>
                  <a:gd name="T4" fmla="*/ 61 w 2907"/>
                  <a:gd name="T5" fmla="*/ 4297 h 5608"/>
                  <a:gd name="T6" fmla="*/ 36 w 2907"/>
                  <a:gd name="T7" fmla="*/ 5607 h 5608"/>
                  <a:gd name="T8" fmla="*/ 1200 w 2907"/>
                  <a:gd name="T9" fmla="*/ 4639 h 5608"/>
                  <a:gd name="T10" fmla="*/ 1291 w 2907"/>
                  <a:gd name="T11" fmla="*/ 4644 h 5608"/>
                  <a:gd name="T12" fmla="*/ 1687 w 2907"/>
                  <a:gd name="T13" fmla="*/ 2596 h 5608"/>
                  <a:gd name="T14" fmla="*/ 2902 w 2907"/>
                  <a:gd name="T15" fmla="*/ 36 h 5608"/>
                  <a:gd name="T16" fmla="*/ 2907 w 2907"/>
                  <a:gd name="T17" fmla="*/ 16 h 5608"/>
                  <a:gd name="T18" fmla="*/ 2857 w 2907"/>
                  <a:gd name="T19" fmla="*/ 1 h 5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07" h="5608" extrusionOk="0">
                    <a:moveTo>
                      <a:pt x="2857" y="1"/>
                    </a:moveTo>
                    <a:cubicBezTo>
                      <a:pt x="2229" y="513"/>
                      <a:pt x="1577" y="990"/>
                      <a:pt x="939" y="1491"/>
                    </a:cubicBezTo>
                    <a:cubicBezTo>
                      <a:pt x="568" y="2405"/>
                      <a:pt x="186" y="3324"/>
                      <a:pt x="61" y="4297"/>
                    </a:cubicBezTo>
                    <a:cubicBezTo>
                      <a:pt x="6" y="4739"/>
                      <a:pt x="1" y="5171"/>
                      <a:pt x="36" y="5607"/>
                    </a:cubicBezTo>
                    <a:cubicBezTo>
                      <a:pt x="427" y="5281"/>
                      <a:pt x="814" y="4955"/>
                      <a:pt x="1200" y="4639"/>
                    </a:cubicBezTo>
                    <a:lnTo>
                      <a:pt x="1291" y="4644"/>
                    </a:lnTo>
                    <a:cubicBezTo>
                      <a:pt x="1306" y="3946"/>
                      <a:pt x="1421" y="3258"/>
                      <a:pt x="1687" y="2596"/>
                    </a:cubicBezTo>
                    <a:cubicBezTo>
                      <a:pt x="2044" y="1717"/>
                      <a:pt x="2641" y="949"/>
                      <a:pt x="2902" y="36"/>
                    </a:cubicBezTo>
                    <a:cubicBezTo>
                      <a:pt x="2902" y="31"/>
                      <a:pt x="2907" y="26"/>
                      <a:pt x="2907" y="16"/>
                    </a:cubicBezTo>
                    <a:lnTo>
                      <a:pt x="2857" y="1"/>
                    </a:lnTo>
                    <a:close/>
                  </a:path>
                </a:pathLst>
              </a:custGeom>
              <a:solidFill>
                <a:srgbClr val="00BD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54" name="Google Shape;3361;p17">
                <a:extLst>
                  <a:ext uri="{FF2B5EF4-FFF2-40B4-BE49-F238E27FC236}">
                    <a16:creationId xmlns:a16="http://schemas.microsoft.com/office/drawing/2014/main" id="{69959529-2E92-82E1-7E00-8119D5FAF2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4550" y="3543375"/>
                <a:ext cx="98275" cy="165150"/>
              </a:xfrm>
              <a:custGeom>
                <a:avLst/>
                <a:gdLst>
                  <a:gd name="T0" fmla="*/ 3930 w 3931"/>
                  <a:gd name="T1" fmla="*/ 0 h 6606"/>
                  <a:gd name="T2" fmla="*/ 3438 w 3931"/>
                  <a:gd name="T3" fmla="*/ 392 h 6606"/>
                  <a:gd name="T4" fmla="*/ 1234 w 3931"/>
                  <a:gd name="T5" fmla="*/ 1764 h 6606"/>
                  <a:gd name="T6" fmla="*/ 1205 w 3931"/>
                  <a:gd name="T7" fmla="*/ 1757 h 6606"/>
                  <a:gd name="T8" fmla="*/ 146 w 3931"/>
                  <a:gd name="T9" fmla="*/ 4558 h 6606"/>
                  <a:gd name="T10" fmla="*/ 60 w 3931"/>
                  <a:gd name="T11" fmla="*/ 6606 h 6606"/>
                  <a:gd name="T12" fmla="*/ 66 w 3931"/>
                  <a:gd name="T13" fmla="*/ 6606 h 6606"/>
                  <a:gd name="T14" fmla="*/ 3027 w 3931"/>
                  <a:gd name="T15" fmla="*/ 4116 h 6606"/>
                  <a:gd name="T16" fmla="*/ 3052 w 3931"/>
                  <a:gd name="T17" fmla="*/ 2806 h 6606"/>
                  <a:gd name="T18" fmla="*/ 3930 w 3931"/>
                  <a:gd name="T19" fmla="*/ 0 h 6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31" h="6606" extrusionOk="0">
                    <a:moveTo>
                      <a:pt x="3930" y="0"/>
                    </a:moveTo>
                    <a:cubicBezTo>
                      <a:pt x="3765" y="126"/>
                      <a:pt x="3599" y="261"/>
                      <a:pt x="3438" y="392"/>
                    </a:cubicBezTo>
                    <a:cubicBezTo>
                      <a:pt x="3227" y="565"/>
                      <a:pt x="1515" y="1764"/>
                      <a:pt x="1234" y="1764"/>
                    </a:cubicBezTo>
                    <a:cubicBezTo>
                      <a:pt x="1221" y="1764"/>
                      <a:pt x="1211" y="1762"/>
                      <a:pt x="1205" y="1757"/>
                    </a:cubicBezTo>
                    <a:cubicBezTo>
                      <a:pt x="788" y="2671"/>
                      <a:pt x="342" y="3579"/>
                      <a:pt x="146" y="4558"/>
                    </a:cubicBezTo>
                    <a:cubicBezTo>
                      <a:pt x="10" y="5241"/>
                      <a:pt x="0" y="5918"/>
                      <a:pt x="60" y="6606"/>
                    </a:cubicBezTo>
                    <a:lnTo>
                      <a:pt x="66" y="6606"/>
                    </a:lnTo>
                    <a:cubicBezTo>
                      <a:pt x="1044" y="5798"/>
                      <a:pt x="2038" y="4949"/>
                      <a:pt x="3027" y="4116"/>
                    </a:cubicBezTo>
                    <a:cubicBezTo>
                      <a:pt x="2992" y="3680"/>
                      <a:pt x="2997" y="3248"/>
                      <a:pt x="3052" y="2806"/>
                    </a:cubicBezTo>
                    <a:cubicBezTo>
                      <a:pt x="3177" y="1833"/>
                      <a:pt x="3559" y="914"/>
                      <a:pt x="39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55" name="Google Shape;3362;p17">
                <a:extLst>
                  <a:ext uri="{FF2B5EF4-FFF2-40B4-BE49-F238E27FC236}">
                    <a16:creationId xmlns:a16="http://schemas.microsoft.com/office/drawing/2014/main" id="{295D1BAE-638D-078F-BD65-280096AE9F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475" y="3297425"/>
                <a:ext cx="81700" cy="248100"/>
              </a:xfrm>
              <a:custGeom>
                <a:avLst/>
                <a:gdLst>
                  <a:gd name="T0" fmla="*/ 2691 w 3268"/>
                  <a:gd name="T1" fmla="*/ 1 h 9924"/>
                  <a:gd name="T2" fmla="*/ 437 w 3268"/>
                  <a:gd name="T3" fmla="*/ 3032 h 9924"/>
                  <a:gd name="T4" fmla="*/ 161 w 3268"/>
                  <a:gd name="T5" fmla="*/ 6546 h 9924"/>
                  <a:gd name="T6" fmla="*/ 2675 w 3268"/>
                  <a:gd name="T7" fmla="*/ 9924 h 9924"/>
                  <a:gd name="T8" fmla="*/ 2836 w 3268"/>
                  <a:gd name="T9" fmla="*/ 9276 h 9924"/>
                  <a:gd name="T10" fmla="*/ 3107 w 3268"/>
                  <a:gd name="T11" fmla="*/ 2315 h 9924"/>
                  <a:gd name="T12" fmla="*/ 3263 w 3268"/>
                  <a:gd name="T13" fmla="*/ 1968 h 9924"/>
                  <a:gd name="T14" fmla="*/ 3253 w 3268"/>
                  <a:gd name="T15" fmla="*/ 1968 h 9924"/>
                  <a:gd name="T16" fmla="*/ 2691 w 3268"/>
                  <a:gd name="T17" fmla="*/ 1 h 99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8" h="9924" extrusionOk="0">
                    <a:moveTo>
                      <a:pt x="2691" y="1"/>
                    </a:moveTo>
                    <a:cubicBezTo>
                      <a:pt x="1872" y="979"/>
                      <a:pt x="894" y="1853"/>
                      <a:pt x="437" y="3032"/>
                    </a:cubicBezTo>
                    <a:cubicBezTo>
                      <a:pt x="0" y="4142"/>
                      <a:pt x="85" y="5341"/>
                      <a:pt x="161" y="6546"/>
                    </a:cubicBezTo>
                    <a:cubicBezTo>
                      <a:pt x="924" y="7725"/>
                      <a:pt x="1762" y="8855"/>
                      <a:pt x="2675" y="9924"/>
                    </a:cubicBezTo>
                    <a:cubicBezTo>
                      <a:pt x="2736" y="9713"/>
                      <a:pt x="2791" y="9497"/>
                      <a:pt x="2836" y="9276"/>
                    </a:cubicBezTo>
                    <a:cubicBezTo>
                      <a:pt x="3268" y="6977"/>
                      <a:pt x="2244" y="4493"/>
                      <a:pt x="3107" y="2315"/>
                    </a:cubicBezTo>
                    <a:cubicBezTo>
                      <a:pt x="3152" y="2199"/>
                      <a:pt x="3208" y="2079"/>
                      <a:pt x="3263" y="1968"/>
                    </a:cubicBezTo>
                    <a:lnTo>
                      <a:pt x="3253" y="1968"/>
                    </a:lnTo>
                    <a:cubicBezTo>
                      <a:pt x="3067" y="1316"/>
                      <a:pt x="2876" y="658"/>
                      <a:pt x="2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56" name="Google Shape;3363;p17">
                <a:extLst>
                  <a:ext uri="{FF2B5EF4-FFF2-40B4-BE49-F238E27FC236}">
                    <a16:creationId xmlns:a16="http://schemas.microsoft.com/office/drawing/2014/main" id="{11E0411D-BE71-D733-5627-AE64E2C9A9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725" y="3257775"/>
                <a:ext cx="38550" cy="88875"/>
              </a:xfrm>
              <a:custGeom>
                <a:avLst/>
                <a:gdLst>
                  <a:gd name="T0" fmla="*/ 1040 w 1542"/>
                  <a:gd name="T1" fmla="*/ 1 h 3555"/>
                  <a:gd name="T2" fmla="*/ 628 w 1542"/>
                  <a:gd name="T3" fmla="*/ 748 h 3555"/>
                  <a:gd name="T4" fmla="*/ 1 w 1542"/>
                  <a:gd name="T5" fmla="*/ 1587 h 3555"/>
                  <a:gd name="T6" fmla="*/ 563 w 1542"/>
                  <a:gd name="T7" fmla="*/ 3554 h 3555"/>
                  <a:gd name="T8" fmla="*/ 573 w 1542"/>
                  <a:gd name="T9" fmla="*/ 3554 h 3555"/>
                  <a:gd name="T10" fmla="*/ 1541 w 1542"/>
                  <a:gd name="T11" fmla="*/ 2124 h 3555"/>
                  <a:gd name="T12" fmla="*/ 1541 w 1542"/>
                  <a:gd name="T13" fmla="*/ 2124 h 3555"/>
                  <a:gd name="T14" fmla="*/ 1461 w 1542"/>
                  <a:gd name="T15" fmla="*/ 2144 h 3555"/>
                  <a:gd name="T16" fmla="*/ 1040 w 1542"/>
                  <a:gd name="T17" fmla="*/ 1 h 3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42" h="3555" extrusionOk="0">
                    <a:moveTo>
                      <a:pt x="1040" y="1"/>
                    </a:moveTo>
                    <a:cubicBezTo>
                      <a:pt x="919" y="262"/>
                      <a:pt x="784" y="508"/>
                      <a:pt x="628" y="748"/>
                    </a:cubicBezTo>
                    <a:cubicBezTo>
                      <a:pt x="442" y="1045"/>
                      <a:pt x="226" y="1321"/>
                      <a:pt x="1" y="1587"/>
                    </a:cubicBezTo>
                    <a:cubicBezTo>
                      <a:pt x="186" y="2244"/>
                      <a:pt x="377" y="2902"/>
                      <a:pt x="563" y="3554"/>
                    </a:cubicBezTo>
                    <a:lnTo>
                      <a:pt x="573" y="3554"/>
                    </a:lnTo>
                    <a:cubicBezTo>
                      <a:pt x="829" y="3037"/>
                      <a:pt x="1170" y="2570"/>
                      <a:pt x="1541" y="2124"/>
                    </a:cubicBezTo>
                    <a:cubicBezTo>
                      <a:pt x="1516" y="2129"/>
                      <a:pt x="1486" y="2139"/>
                      <a:pt x="1461" y="2144"/>
                    </a:cubicBezTo>
                    <a:cubicBezTo>
                      <a:pt x="1280" y="1441"/>
                      <a:pt x="1140" y="723"/>
                      <a:pt x="1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57" name="Google Shape;3364;p17">
                <a:extLst>
                  <a:ext uri="{FF2B5EF4-FFF2-40B4-BE49-F238E27FC236}">
                    <a16:creationId xmlns:a16="http://schemas.microsoft.com/office/drawing/2014/main" id="{6982928B-DAE4-6127-6D93-12E02A2B91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3900" y="3107825"/>
                <a:ext cx="41675" cy="61250"/>
              </a:xfrm>
              <a:custGeom>
                <a:avLst/>
                <a:gdLst>
                  <a:gd name="T0" fmla="*/ 1666 w 1667"/>
                  <a:gd name="T1" fmla="*/ 0 h 2450"/>
                  <a:gd name="T2" fmla="*/ 572 w 1667"/>
                  <a:gd name="T3" fmla="*/ 307 h 2450"/>
                  <a:gd name="T4" fmla="*/ 276 w 1667"/>
                  <a:gd name="T5" fmla="*/ 1275 h 2450"/>
                  <a:gd name="T6" fmla="*/ 0 w 1667"/>
                  <a:gd name="T7" fmla="*/ 2450 h 2450"/>
                  <a:gd name="T8" fmla="*/ 904 w 1667"/>
                  <a:gd name="T9" fmla="*/ 2058 h 2450"/>
                  <a:gd name="T10" fmla="*/ 1074 w 1667"/>
                  <a:gd name="T11" fmla="*/ 1306 h 2450"/>
                  <a:gd name="T12" fmla="*/ 1666 w 1667"/>
                  <a:gd name="T13" fmla="*/ 0 h 2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7" h="2450" extrusionOk="0">
                    <a:moveTo>
                      <a:pt x="1666" y="0"/>
                    </a:moveTo>
                    <a:cubicBezTo>
                      <a:pt x="1305" y="96"/>
                      <a:pt x="939" y="196"/>
                      <a:pt x="572" y="307"/>
                    </a:cubicBezTo>
                    <a:cubicBezTo>
                      <a:pt x="457" y="623"/>
                      <a:pt x="356" y="949"/>
                      <a:pt x="276" y="1275"/>
                    </a:cubicBezTo>
                    <a:cubicBezTo>
                      <a:pt x="181" y="1667"/>
                      <a:pt x="95" y="2058"/>
                      <a:pt x="0" y="2450"/>
                    </a:cubicBezTo>
                    <a:cubicBezTo>
                      <a:pt x="301" y="2319"/>
                      <a:pt x="602" y="2189"/>
                      <a:pt x="904" y="2058"/>
                    </a:cubicBezTo>
                    <a:cubicBezTo>
                      <a:pt x="954" y="1802"/>
                      <a:pt x="1009" y="1551"/>
                      <a:pt x="1074" y="1306"/>
                    </a:cubicBezTo>
                    <a:cubicBezTo>
                      <a:pt x="1210" y="804"/>
                      <a:pt x="1405" y="372"/>
                      <a:pt x="1666" y="0"/>
                    </a:cubicBezTo>
                    <a:close/>
                  </a:path>
                </a:pathLst>
              </a:custGeom>
              <a:solidFill>
                <a:srgbClr val="00BD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58" name="Google Shape;3365;p17">
                <a:extLst>
                  <a:ext uri="{FF2B5EF4-FFF2-40B4-BE49-F238E27FC236}">
                    <a16:creationId xmlns:a16="http://schemas.microsoft.com/office/drawing/2014/main" id="{127C7FEF-6766-A3FF-D8D0-372C7D75DA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500" y="3115475"/>
                <a:ext cx="85725" cy="85600"/>
              </a:xfrm>
              <a:custGeom>
                <a:avLst/>
                <a:gdLst>
                  <a:gd name="T0" fmla="*/ 3428 w 3429"/>
                  <a:gd name="T1" fmla="*/ 1 h 3424"/>
                  <a:gd name="T2" fmla="*/ 3428 w 3429"/>
                  <a:gd name="T3" fmla="*/ 1 h 3424"/>
                  <a:gd name="T4" fmla="*/ 532 w 3429"/>
                  <a:gd name="T5" fmla="*/ 914 h 3424"/>
                  <a:gd name="T6" fmla="*/ 0 w 3429"/>
                  <a:gd name="T7" fmla="*/ 3384 h 3424"/>
                  <a:gd name="T8" fmla="*/ 15 w 3429"/>
                  <a:gd name="T9" fmla="*/ 3424 h 3424"/>
                  <a:gd name="T10" fmla="*/ 562 w 3429"/>
                  <a:gd name="T11" fmla="*/ 3148 h 3424"/>
                  <a:gd name="T12" fmla="*/ 1340 w 3429"/>
                  <a:gd name="T13" fmla="*/ 2801 h 3424"/>
                  <a:gd name="T14" fmla="*/ 2856 w 3429"/>
                  <a:gd name="T15" fmla="*/ 2144 h 3424"/>
                  <a:gd name="T16" fmla="*/ 3132 w 3429"/>
                  <a:gd name="T17" fmla="*/ 969 h 3424"/>
                  <a:gd name="T18" fmla="*/ 3428 w 3429"/>
                  <a:gd name="T19" fmla="*/ 1 h 3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29" h="3424" extrusionOk="0">
                    <a:moveTo>
                      <a:pt x="3428" y="1"/>
                    </a:moveTo>
                    <a:lnTo>
                      <a:pt x="3428" y="1"/>
                    </a:lnTo>
                    <a:cubicBezTo>
                      <a:pt x="2460" y="287"/>
                      <a:pt x="1476" y="608"/>
                      <a:pt x="532" y="914"/>
                    </a:cubicBezTo>
                    <a:cubicBezTo>
                      <a:pt x="271" y="1692"/>
                      <a:pt x="161" y="2550"/>
                      <a:pt x="0" y="3384"/>
                    </a:cubicBezTo>
                    <a:cubicBezTo>
                      <a:pt x="5" y="3399"/>
                      <a:pt x="10" y="3409"/>
                      <a:pt x="15" y="3424"/>
                    </a:cubicBezTo>
                    <a:cubicBezTo>
                      <a:pt x="115" y="3268"/>
                      <a:pt x="397" y="3223"/>
                      <a:pt x="562" y="3148"/>
                    </a:cubicBezTo>
                    <a:cubicBezTo>
                      <a:pt x="823" y="3032"/>
                      <a:pt x="1084" y="2917"/>
                      <a:pt x="1340" y="2801"/>
                    </a:cubicBezTo>
                    <a:cubicBezTo>
                      <a:pt x="1847" y="2581"/>
                      <a:pt x="2354" y="2365"/>
                      <a:pt x="2856" y="2144"/>
                    </a:cubicBezTo>
                    <a:cubicBezTo>
                      <a:pt x="2951" y="1752"/>
                      <a:pt x="3037" y="1361"/>
                      <a:pt x="3132" y="969"/>
                    </a:cubicBezTo>
                    <a:cubicBezTo>
                      <a:pt x="3212" y="643"/>
                      <a:pt x="3313" y="317"/>
                      <a:pt x="34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59" name="Google Shape;3366;p17">
                <a:extLst>
                  <a:ext uri="{FF2B5EF4-FFF2-40B4-BE49-F238E27FC236}">
                    <a16:creationId xmlns:a16="http://schemas.microsoft.com/office/drawing/2014/main" id="{52256335-99C0-632D-FCA8-CBEC28845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9850" y="3042675"/>
                <a:ext cx="193900" cy="96175"/>
              </a:xfrm>
              <a:custGeom>
                <a:avLst/>
                <a:gdLst>
                  <a:gd name="T0" fmla="*/ 5922 w 7756"/>
                  <a:gd name="T1" fmla="*/ 0 h 3847"/>
                  <a:gd name="T2" fmla="*/ 1 w 7756"/>
                  <a:gd name="T3" fmla="*/ 1803 h 3847"/>
                  <a:gd name="T4" fmla="*/ 578 w 7756"/>
                  <a:gd name="T5" fmla="*/ 3846 h 3847"/>
                  <a:gd name="T6" fmla="*/ 638 w 7756"/>
                  <a:gd name="T7" fmla="*/ 3826 h 3847"/>
                  <a:gd name="T8" fmla="*/ 1446 w 7756"/>
                  <a:gd name="T9" fmla="*/ 2361 h 3847"/>
                  <a:gd name="T10" fmla="*/ 3308 w 7756"/>
                  <a:gd name="T11" fmla="*/ 1136 h 3847"/>
                  <a:gd name="T12" fmla="*/ 7755 w 7756"/>
                  <a:gd name="T13" fmla="*/ 62 h 3847"/>
                  <a:gd name="T14" fmla="*/ 5922 w 7756"/>
                  <a:gd name="T15" fmla="*/ 0 h 3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56" h="3847" extrusionOk="0">
                    <a:moveTo>
                      <a:pt x="5922" y="0"/>
                    </a:moveTo>
                    <a:cubicBezTo>
                      <a:pt x="3688" y="0"/>
                      <a:pt x="1477" y="343"/>
                      <a:pt x="1" y="1803"/>
                    </a:cubicBezTo>
                    <a:cubicBezTo>
                      <a:pt x="151" y="2496"/>
                      <a:pt x="347" y="3179"/>
                      <a:pt x="578" y="3846"/>
                    </a:cubicBezTo>
                    <a:cubicBezTo>
                      <a:pt x="598" y="3841"/>
                      <a:pt x="618" y="3836"/>
                      <a:pt x="638" y="3826"/>
                    </a:cubicBezTo>
                    <a:cubicBezTo>
                      <a:pt x="814" y="3294"/>
                      <a:pt x="1060" y="2792"/>
                      <a:pt x="1446" y="2361"/>
                    </a:cubicBezTo>
                    <a:cubicBezTo>
                      <a:pt x="1943" y="1803"/>
                      <a:pt x="2621" y="1432"/>
                      <a:pt x="3308" y="1136"/>
                    </a:cubicBezTo>
                    <a:cubicBezTo>
                      <a:pt x="4714" y="523"/>
                      <a:pt x="6225" y="162"/>
                      <a:pt x="7755" y="62"/>
                    </a:cubicBezTo>
                    <a:cubicBezTo>
                      <a:pt x="7153" y="26"/>
                      <a:pt x="6537" y="0"/>
                      <a:pt x="59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60" name="Google Shape;3367;p17">
                <a:extLst>
                  <a:ext uri="{FF2B5EF4-FFF2-40B4-BE49-F238E27FC236}">
                    <a16:creationId xmlns:a16="http://schemas.microsoft.com/office/drawing/2014/main" id="{5879ECAC-F5EF-81E6-5DA2-178914F0F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5800" y="3044200"/>
                <a:ext cx="202300" cy="94150"/>
              </a:xfrm>
              <a:custGeom>
                <a:avLst/>
                <a:gdLst>
                  <a:gd name="T0" fmla="*/ 8091 w 8092"/>
                  <a:gd name="T1" fmla="*/ 71 h 3766"/>
                  <a:gd name="T2" fmla="*/ 8091 w 8092"/>
                  <a:gd name="T3" fmla="*/ 71 h 3766"/>
                  <a:gd name="T4" fmla="*/ 8091 w 8092"/>
                  <a:gd name="T5" fmla="*/ 71 h 3766"/>
                  <a:gd name="T6" fmla="*/ 7117 w 8092"/>
                  <a:gd name="T7" fmla="*/ 1 h 3766"/>
                  <a:gd name="T8" fmla="*/ 2670 w 8092"/>
                  <a:gd name="T9" fmla="*/ 1075 h 3766"/>
                  <a:gd name="T10" fmla="*/ 808 w 8092"/>
                  <a:gd name="T11" fmla="*/ 2300 h 3766"/>
                  <a:gd name="T12" fmla="*/ 0 w 8092"/>
                  <a:gd name="T13" fmla="*/ 3765 h 3766"/>
                  <a:gd name="T14" fmla="*/ 2896 w 8092"/>
                  <a:gd name="T15" fmla="*/ 2852 h 3766"/>
                  <a:gd name="T16" fmla="*/ 3990 w 8092"/>
                  <a:gd name="T17" fmla="*/ 2545 h 3766"/>
                  <a:gd name="T18" fmla="*/ 5386 w 8092"/>
                  <a:gd name="T19" fmla="*/ 1281 h 3766"/>
                  <a:gd name="T20" fmla="*/ 8014 w 8092"/>
                  <a:gd name="T21" fmla="*/ 68 h 3766"/>
                  <a:gd name="T22" fmla="*/ 8091 w 8092"/>
                  <a:gd name="T23" fmla="*/ 71 h 3766"/>
                  <a:gd name="T24" fmla="*/ 8091 w 8092"/>
                  <a:gd name="T25" fmla="*/ 71 h 3766"/>
                  <a:gd name="T26" fmla="*/ 7117 w 8092"/>
                  <a:gd name="T27" fmla="*/ 1 h 37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092" h="3766" extrusionOk="0">
                    <a:moveTo>
                      <a:pt x="8091" y="71"/>
                    </a:moveTo>
                    <a:cubicBezTo>
                      <a:pt x="8091" y="71"/>
                      <a:pt x="8091" y="71"/>
                      <a:pt x="8091" y="71"/>
                    </a:cubicBezTo>
                    <a:cubicBezTo>
                      <a:pt x="8091" y="71"/>
                      <a:pt x="8091" y="71"/>
                      <a:pt x="8091" y="71"/>
                    </a:cubicBezTo>
                    <a:close/>
                    <a:moveTo>
                      <a:pt x="7117" y="1"/>
                    </a:moveTo>
                    <a:cubicBezTo>
                      <a:pt x="5587" y="101"/>
                      <a:pt x="4076" y="462"/>
                      <a:pt x="2670" y="1075"/>
                    </a:cubicBezTo>
                    <a:cubicBezTo>
                      <a:pt x="1983" y="1371"/>
                      <a:pt x="1305" y="1742"/>
                      <a:pt x="808" y="2300"/>
                    </a:cubicBezTo>
                    <a:cubicBezTo>
                      <a:pt x="422" y="2731"/>
                      <a:pt x="176" y="3233"/>
                      <a:pt x="0" y="3765"/>
                    </a:cubicBezTo>
                    <a:cubicBezTo>
                      <a:pt x="944" y="3459"/>
                      <a:pt x="1928" y="3138"/>
                      <a:pt x="2896" y="2852"/>
                    </a:cubicBezTo>
                    <a:cubicBezTo>
                      <a:pt x="3263" y="2741"/>
                      <a:pt x="3629" y="2641"/>
                      <a:pt x="3990" y="2545"/>
                    </a:cubicBezTo>
                    <a:cubicBezTo>
                      <a:pt x="4332" y="2039"/>
                      <a:pt x="4799" y="1627"/>
                      <a:pt x="5386" y="1281"/>
                    </a:cubicBezTo>
                    <a:cubicBezTo>
                      <a:pt x="6017" y="907"/>
                      <a:pt x="7240" y="68"/>
                      <a:pt x="8014" y="68"/>
                    </a:cubicBezTo>
                    <a:cubicBezTo>
                      <a:pt x="8040" y="68"/>
                      <a:pt x="8066" y="69"/>
                      <a:pt x="8091" y="71"/>
                    </a:cubicBezTo>
                    <a:cubicBezTo>
                      <a:pt x="7770" y="46"/>
                      <a:pt x="7444" y="26"/>
                      <a:pt x="7117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61" name="Google Shape;3368;p17">
                <a:extLst>
                  <a:ext uri="{FF2B5EF4-FFF2-40B4-BE49-F238E27FC236}">
                    <a16:creationId xmlns:a16="http://schemas.microsoft.com/office/drawing/2014/main" id="{F5AFC354-E9DD-D354-B0CA-DBA5705B81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7700" y="3125150"/>
                <a:ext cx="74825" cy="186225"/>
              </a:xfrm>
              <a:custGeom>
                <a:avLst/>
                <a:gdLst>
                  <a:gd name="T0" fmla="*/ 1823 w 2993"/>
                  <a:gd name="T1" fmla="*/ 0 h 7449"/>
                  <a:gd name="T2" fmla="*/ 1 w 2993"/>
                  <a:gd name="T3" fmla="*/ 5306 h 7449"/>
                  <a:gd name="T4" fmla="*/ 422 w 2993"/>
                  <a:gd name="T5" fmla="*/ 7449 h 7449"/>
                  <a:gd name="T6" fmla="*/ 502 w 2993"/>
                  <a:gd name="T7" fmla="*/ 7429 h 7449"/>
                  <a:gd name="T8" fmla="*/ 2460 w 2993"/>
                  <a:gd name="T9" fmla="*/ 4774 h 7449"/>
                  <a:gd name="T10" fmla="*/ 2992 w 2993"/>
                  <a:gd name="T11" fmla="*/ 2997 h 7449"/>
                  <a:gd name="T12" fmla="*/ 1823 w 2993"/>
                  <a:gd name="T13" fmla="*/ 0 h 7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93" h="7449" extrusionOk="0">
                    <a:moveTo>
                      <a:pt x="1823" y="0"/>
                    </a:moveTo>
                    <a:cubicBezTo>
                      <a:pt x="999" y="1646"/>
                      <a:pt x="799" y="3629"/>
                      <a:pt x="1" y="5306"/>
                    </a:cubicBezTo>
                    <a:cubicBezTo>
                      <a:pt x="101" y="6028"/>
                      <a:pt x="241" y="6746"/>
                      <a:pt x="422" y="7449"/>
                    </a:cubicBezTo>
                    <a:cubicBezTo>
                      <a:pt x="447" y="7444"/>
                      <a:pt x="477" y="7434"/>
                      <a:pt x="502" y="7429"/>
                    </a:cubicBezTo>
                    <a:cubicBezTo>
                      <a:pt x="1200" y="6575"/>
                      <a:pt x="1998" y="5772"/>
                      <a:pt x="2460" y="4774"/>
                    </a:cubicBezTo>
                    <a:cubicBezTo>
                      <a:pt x="2721" y="4216"/>
                      <a:pt x="2872" y="3614"/>
                      <a:pt x="2992" y="2997"/>
                    </a:cubicBezTo>
                    <a:cubicBezTo>
                      <a:pt x="2480" y="2053"/>
                      <a:pt x="2084" y="1044"/>
                      <a:pt x="182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62" name="Google Shape;3369;p17">
                <a:extLst>
                  <a:ext uri="{FF2B5EF4-FFF2-40B4-BE49-F238E27FC236}">
                    <a16:creationId xmlns:a16="http://schemas.microsoft.com/office/drawing/2014/main" id="{B1A27C09-FDE3-5E3B-2733-16EBA02E5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0550" y="3321525"/>
                <a:ext cx="114975" cy="225525"/>
              </a:xfrm>
              <a:custGeom>
                <a:avLst/>
                <a:gdLst>
                  <a:gd name="T0" fmla="*/ 4518 w 4599"/>
                  <a:gd name="T1" fmla="*/ 0 h 9021"/>
                  <a:gd name="T2" fmla="*/ 4518 w 4599"/>
                  <a:gd name="T3" fmla="*/ 0 h 9021"/>
                  <a:gd name="T4" fmla="*/ 1918 w 4599"/>
                  <a:gd name="T5" fmla="*/ 728 h 9021"/>
                  <a:gd name="T6" fmla="*/ 1020 w 4599"/>
                  <a:gd name="T7" fmla="*/ 1004 h 9021"/>
                  <a:gd name="T8" fmla="*/ 864 w 4599"/>
                  <a:gd name="T9" fmla="*/ 1351 h 9021"/>
                  <a:gd name="T10" fmla="*/ 593 w 4599"/>
                  <a:gd name="T11" fmla="*/ 8312 h 9021"/>
                  <a:gd name="T12" fmla="*/ 432 w 4599"/>
                  <a:gd name="T13" fmla="*/ 8960 h 9021"/>
                  <a:gd name="T14" fmla="*/ 483 w 4599"/>
                  <a:gd name="T15" fmla="*/ 9020 h 9021"/>
                  <a:gd name="T16" fmla="*/ 3158 w 4599"/>
                  <a:gd name="T17" fmla="*/ 7017 h 9021"/>
                  <a:gd name="T18" fmla="*/ 4599 w 4599"/>
                  <a:gd name="T19" fmla="*/ 5973 h 9021"/>
                  <a:gd name="T20" fmla="*/ 4378 w 4599"/>
                  <a:gd name="T21" fmla="*/ 291 h 9021"/>
                  <a:gd name="T22" fmla="*/ 4518 w 4599"/>
                  <a:gd name="T23" fmla="*/ 0 h 9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99" h="9021" extrusionOk="0">
                    <a:moveTo>
                      <a:pt x="4518" y="0"/>
                    </a:moveTo>
                    <a:lnTo>
                      <a:pt x="4518" y="0"/>
                    </a:lnTo>
                    <a:cubicBezTo>
                      <a:pt x="3655" y="246"/>
                      <a:pt x="2787" y="487"/>
                      <a:pt x="1918" y="728"/>
                    </a:cubicBezTo>
                    <a:cubicBezTo>
                      <a:pt x="1632" y="808"/>
                      <a:pt x="1276" y="849"/>
                      <a:pt x="1020" y="1004"/>
                    </a:cubicBezTo>
                    <a:cubicBezTo>
                      <a:pt x="965" y="1115"/>
                      <a:pt x="909" y="1235"/>
                      <a:pt x="864" y="1351"/>
                    </a:cubicBezTo>
                    <a:cubicBezTo>
                      <a:pt x="1" y="3529"/>
                      <a:pt x="1025" y="6013"/>
                      <a:pt x="593" y="8312"/>
                    </a:cubicBezTo>
                    <a:cubicBezTo>
                      <a:pt x="548" y="8533"/>
                      <a:pt x="493" y="8749"/>
                      <a:pt x="432" y="8960"/>
                    </a:cubicBezTo>
                    <a:cubicBezTo>
                      <a:pt x="448" y="8980"/>
                      <a:pt x="468" y="9000"/>
                      <a:pt x="483" y="9020"/>
                    </a:cubicBezTo>
                    <a:cubicBezTo>
                      <a:pt x="1376" y="8363"/>
                      <a:pt x="2259" y="7685"/>
                      <a:pt x="3158" y="7017"/>
                    </a:cubicBezTo>
                    <a:cubicBezTo>
                      <a:pt x="3635" y="6666"/>
                      <a:pt x="4112" y="6315"/>
                      <a:pt x="4599" y="5973"/>
                    </a:cubicBezTo>
                    <a:cubicBezTo>
                      <a:pt x="4528" y="4061"/>
                      <a:pt x="3610" y="2048"/>
                      <a:pt x="4378" y="291"/>
                    </a:cubicBezTo>
                    <a:cubicBezTo>
                      <a:pt x="4418" y="191"/>
                      <a:pt x="4468" y="96"/>
                      <a:pt x="4518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63" name="Google Shape;3370;p17">
                <a:extLst>
                  <a:ext uri="{FF2B5EF4-FFF2-40B4-BE49-F238E27FC236}">
                    <a16:creationId xmlns:a16="http://schemas.microsoft.com/office/drawing/2014/main" id="{0BDF2462-C34B-896E-9A0B-02914AEDC2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300" y="3529450"/>
                <a:ext cx="94375" cy="179075"/>
              </a:xfrm>
              <a:custGeom>
                <a:avLst/>
                <a:gdLst>
                  <a:gd name="T0" fmla="*/ 1847 w 3775"/>
                  <a:gd name="T1" fmla="*/ 0 h 7163"/>
                  <a:gd name="T2" fmla="*/ 1812 w 3775"/>
                  <a:gd name="T3" fmla="*/ 156 h 7163"/>
                  <a:gd name="T4" fmla="*/ 422 w 3775"/>
                  <a:gd name="T5" fmla="*/ 3152 h 7163"/>
                  <a:gd name="T6" fmla="*/ 0 w 3775"/>
                  <a:gd name="T7" fmla="*/ 4131 h 7163"/>
                  <a:gd name="T8" fmla="*/ 2630 w 3775"/>
                  <a:gd name="T9" fmla="*/ 7163 h 7163"/>
                  <a:gd name="T10" fmla="*/ 2716 w 3775"/>
                  <a:gd name="T11" fmla="*/ 5115 h 7163"/>
                  <a:gd name="T12" fmla="*/ 3775 w 3775"/>
                  <a:gd name="T13" fmla="*/ 2314 h 7163"/>
                  <a:gd name="T14" fmla="*/ 3770 w 3775"/>
                  <a:gd name="T15" fmla="*/ 2314 h 7163"/>
                  <a:gd name="T16" fmla="*/ 1847 w 3775"/>
                  <a:gd name="T17" fmla="*/ 0 h 7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75" h="7163" extrusionOk="0">
                    <a:moveTo>
                      <a:pt x="1847" y="0"/>
                    </a:moveTo>
                    <a:cubicBezTo>
                      <a:pt x="1837" y="51"/>
                      <a:pt x="1822" y="106"/>
                      <a:pt x="1812" y="156"/>
                    </a:cubicBezTo>
                    <a:cubicBezTo>
                      <a:pt x="1546" y="1225"/>
                      <a:pt x="919" y="2169"/>
                      <a:pt x="422" y="3152"/>
                    </a:cubicBezTo>
                    <a:cubicBezTo>
                      <a:pt x="261" y="3474"/>
                      <a:pt x="116" y="3800"/>
                      <a:pt x="0" y="4131"/>
                    </a:cubicBezTo>
                    <a:cubicBezTo>
                      <a:pt x="813" y="5195"/>
                      <a:pt x="1697" y="6204"/>
                      <a:pt x="2630" y="7163"/>
                    </a:cubicBezTo>
                    <a:cubicBezTo>
                      <a:pt x="2570" y="6475"/>
                      <a:pt x="2580" y="5798"/>
                      <a:pt x="2716" y="5115"/>
                    </a:cubicBezTo>
                    <a:cubicBezTo>
                      <a:pt x="2912" y="4136"/>
                      <a:pt x="3358" y="3228"/>
                      <a:pt x="3775" y="2314"/>
                    </a:cubicBezTo>
                    <a:lnTo>
                      <a:pt x="3770" y="2314"/>
                    </a:lnTo>
                    <a:cubicBezTo>
                      <a:pt x="3077" y="1586"/>
                      <a:pt x="2435" y="813"/>
                      <a:pt x="1847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64" name="Google Shape;3371;p17">
                <a:extLst>
                  <a:ext uri="{FF2B5EF4-FFF2-40B4-BE49-F238E27FC236}">
                    <a16:creationId xmlns:a16="http://schemas.microsoft.com/office/drawing/2014/main" id="{A66D3C64-5A5B-2D50-1662-F73C8614DC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6050" y="3622050"/>
                <a:ext cx="127775" cy="265425"/>
              </a:xfrm>
              <a:custGeom>
                <a:avLst/>
                <a:gdLst>
                  <a:gd name="T0" fmla="*/ 4131 w 5111"/>
                  <a:gd name="T1" fmla="*/ 1 h 10617"/>
                  <a:gd name="T2" fmla="*/ 2967 w 5111"/>
                  <a:gd name="T3" fmla="*/ 969 h 10617"/>
                  <a:gd name="T4" fmla="*/ 6 w 5111"/>
                  <a:gd name="T5" fmla="*/ 3459 h 10617"/>
                  <a:gd name="T6" fmla="*/ 0 w 5111"/>
                  <a:gd name="T7" fmla="*/ 3459 h 10617"/>
                  <a:gd name="T8" fmla="*/ 773 w 5111"/>
                  <a:gd name="T9" fmla="*/ 8930 h 10617"/>
                  <a:gd name="T10" fmla="*/ 658 w 5111"/>
                  <a:gd name="T11" fmla="*/ 10586 h 10617"/>
                  <a:gd name="T12" fmla="*/ 693 w 5111"/>
                  <a:gd name="T13" fmla="*/ 10616 h 10617"/>
                  <a:gd name="T14" fmla="*/ 5110 w 5111"/>
                  <a:gd name="T15" fmla="*/ 5974 h 10617"/>
                  <a:gd name="T16" fmla="*/ 4222 w 5111"/>
                  <a:gd name="T17" fmla="*/ 6 h 10617"/>
                  <a:gd name="T18" fmla="*/ 4131 w 5111"/>
                  <a:gd name="T19" fmla="*/ 1 h 10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11" h="10617" extrusionOk="0">
                    <a:moveTo>
                      <a:pt x="4131" y="1"/>
                    </a:moveTo>
                    <a:cubicBezTo>
                      <a:pt x="3745" y="317"/>
                      <a:pt x="3358" y="643"/>
                      <a:pt x="2967" y="969"/>
                    </a:cubicBezTo>
                    <a:cubicBezTo>
                      <a:pt x="1978" y="1802"/>
                      <a:pt x="984" y="2651"/>
                      <a:pt x="6" y="3459"/>
                    </a:cubicBezTo>
                    <a:lnTo>
                      <a:pt x="0" y="3459"/>
                    </a:lnTo>
                    <a:cubicBezTo>
                      <a:pt x="151" y="5266"/>
                      <a:pt x="778" y="7093"/>
                      <a:pt x="773" y="8930"/>
                    </a:cubicBezTo>
                    <a:cubicBezTo>
                      <a:pt x="768" y="9482"/>
                      <a:pt x="708" y="10034"/>
                      <a:pt x="658" y="10586"/>
                    </a:cubicBezTo>
                    <a:cubicBezTo>
                      <a:pt x="673" y="10596"/>
                      <a:pt x="683" y="10606"/>
                      <a:pt x="693" y="10616"/>
                    </a:cubicBezTo>
                    <a:cubicBezTo>
                      <a:pt x="2119" y="9020"/>
                      <a:pt x="3584" y="7464"/>
                      <a:pt x="5110" y="5974"/>
                    </a:cubicBezTo>
                    <a:cubicBezTo>
                      <a:pt x="4854" y="3986"/>
                      <a:pt x="4167" y="1943"/>
                      <a:pt x="4222" y="6"/>
                    </a:cubicBezTo>
                    <a:lnTo>
                      <a:pt x="4131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65" name="Google Shape;3372;p17">
                <a:extLst>
                  <a:ext uri="{FF2B5EF4-FFF2-40B4-BE49-F238E27FC236}">
                    <a16:creationId xmlns:a16="http://schemas.microsoft.com/office/drawing/2014/main" id="{4C474DEF-9A80-57B4-9E71-2261C1632C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675" y="3829225"/>
                <a:ext cx="140925" cy="279725"/>
              </a:xfrm>
              <a:custGeom>
                <a:avLst/>
                <a:gdLst>
                  <a:gd name="T0" fmla="*/ 643 w 5637"/>
                  <a:gd name="T1" fmla="*/ 0 h 11189"/>
                  <a:gd name="T2" fmla="*/ 126 w 5637"/>
                  <a:gd name="T3" fmla="*/ 3579 h 11189"/>
                  <a:gd name="T4" fmla="*/ 10 w 5637"/>
                  <a:gd name="T5" fmla="*/ 5140 h 11189"/>
                  <a:gd name="T6" fmla="*/ 2063 w 5637"/>
                  <a:gd name="T7" fmla="*/ 11188 h 11189"/>
                  <a:gd name="T8" fmla="*/ 5637 w 5637"/>
                  <a:gd name="T9" fmla="*/ 11188 h 11189"/>
                  <a:gd name="T10" fmla="*/ 5230 w 5637"/>
                  <a:gd name="T11" fmla="*/ 7429 h 11189"/>
                  <a:gd name="T12" fmla="*/ 3353 w 5637"/>
                  <a:gd name="T13" fmla="*/ 4257 h 11189"/>
                  <a:gd name="T14" fmla="*/ 3353 w 5637"/>
                  <a:gd name="T15" fmla="*/ 2299 h 11189"/>
                  <a:gd name="T16" fmla="*/ 643 w 5637"/>
                  <a:gd name="T17" fmla="*/ 0 h 1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37" h="11189" extrusionOk="0">
                    <a:moveTo>
                      <a:pt x="643" y="0"/>
                    </a:moveTo>
                    <a:cubicBezTo>
                      <a:pt x="527" y="1190"/>
                      <a:pt x="271" y="2385"/>
                      <a:pt x="126" y="3579"/>
                    </a:cubicBezTo>
                    <a:cubicBezTo>
                      <a:pt x="55" y="4096"/>
                      <a:pt x="15" y="4618"/>
                      <a:pt x="10" y="5140"/>
                    </a:cubicBezTo>
                    <a:cubicBezTo>
                      <a:pt x="0" y="7309"/>
                      <a:pt x="743" y="9467"/>
                      <a:pt x="2063" y="11188"/>
                    </a:cubicBezTo>
                    <a:lnTo>
                      <a:pt x="5637" y="11188"/>
                    </a:lnTo>
                    <a:cubicBezTo>
                      <a:pt x="5431" y="9959"/>
                      <a:pt x="5245" y="8684"/>
                      <a:pt x="5230" y="7429"/>
                    </a:cubicBezTo>
                    <a:cubicBezTo>
                      <a:pt x="4221" y="6671"/>
                      <a:pt x="3529" y="5502"/>
                      <a:pt x="3353" y="4257"/>
                    </a:cubicBezTo>
                    <a:cubicBezTo>
                      <a:pt x="3258" y="3609"/>
                      <a:pt x="3298" y="2957"/>
                      <a:pt x="3353" y="2299"/>
                    </a:cubicBezTo>
                    <a:cubicBezTo>
                      <a:pt x="2419" y="1576"/>
                      <a:pt x="1511" y="809"/>
                      <a:pt x="64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66" name="Google Shape;3373;p17">
                <a:extLst>
                  <a:ext uri="{FF2B5EF4-FFF2-40B4-BE49-F238E27FC236}">
                    <a16:creationId xmlns:a16="http://schemas.microsoft.com/office/drawing/2014/main" id="{7A31DB66-E92F-A888-B603-518E38E67CFE}"/>
                  </a:ext>
                </a:extLst>
              </p:cNvPr>
              <p:cNvSpPr/>
              <p:nvPr/>
            </p:nvSpPr>
            <p:spPr>
              <a:xfrm>
                <a:off x="1465899" y="3291948"/>
                <a:ext cx="136400" cy="98806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3941" extrusionOk="0">
                    <a:moveTo>
                      <a:pt x="5471" y="1"/>
                    </a:moveTo>
                    <a:lnTo>
                      <a:pt x="5471" y="1"/>
                    </a:lnTo>
                    <a:cubicBezTo>
                      <a:pt x="4608" y="578"/>
                      <a:pt x="3744" y="1150"/>
                      <a:pt x="2886" y="1727"/>
                    </a:cubicBezTo>
                    <a:cubicBezTo>
                      <a:pt x="1877" y="2395"/>
                      <a:pt x="848" y="3088"/>
                      <a:pt x="0" y="3936"/>
                    </a:cubicBezTo>
                    <a:lnTo>
                      <a:pt x="0" y="3941"/>
                    </a:lnTo>
                    <a:cubicBezTo>
                      <a:pt x="1044" y="3750"/>
                      <a:pt x="2133" y="3529"/>
                      <a:pt x="3177" y="3339"/>
                    </a:cubicBezTo>
                    <a:cubicBezTo>
                      <a:pt x="3258" y="3273"/>
                      <a:pt x="3338" y="3213"/>
                      <a:pt x="3418" y="3148"/>
                    </a:cubicBezTo>
                    <a:cubicBezTo>
                      <a:pt x="4437" y="2340"/>
                      <a:pt x="5441" y="1276"/>
                      <a:pt x="54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567" name="Google Shape;3374;p17">
                <a:extLst>
                  <a:ext uri="{FF2B5EF4-FFF2-40B4-BE49-F238E27FC236}">
                    <a16:creationId xmlns:a16="http://schemas.microsoft.com/office/drawing/2014/main" id="{565E096D-9801-462B-2BD7-8766F43442D3}"/>
                  </a:ext>
                </a:extLst>
              </p:cNvPr>
              <p:cNvSpPr/>
              <p:nvPr/>
            </p:nvSpPr>
            <p:spPr>
              <a:xfrm>
                <a:off x="1436814" y="3341100"/>
                <a:ext cx="35604" cy="84261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3364" extrusionOk="0">
                    <a:moveTo>
                      <a:pt x="1426" y="0"/>
                    </a:moveTo>
                    <a:lnTo>
                      <a:pt x="1426" y="0"/>
                    </a:lnTo>
                    <a:cubicBezTo>
                      <a:pt x="934" y="312"/>
                      <a:pt x="472" y="658"/>
                      <a:pt x="51" y="1054"/>
                    </a:cubicBezTo>
                    <a:cubicBezTo>
                      <a:pt x="6" y="1822"/>
                      <a:pt x="1" y="2595"/>
                      <a:pt x="36" y="3363"/>
                    </a:cubicBezTo>
                    <a:cubicBezTo>
                      <a:pt x="347" y="2851"/>
                      <a:pt x="723" y="2390"/>
                      <a:pt x="1150" y="1968"/>
                    </a:cubicBezTo>
                    <a:cubicBezTo>
                      <a:pt x="1260" y="1315"/>
                      <a:pt x="1311" y="653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568" name="Google Shape;3375;p17">
                <a:extLst>
                  <a:ext uri="{FF2B5EF4-FFF2-40B4-BE49-F238E27FC236}">
                    <a16:creationId xmlns:a16="http://schemas.microsoft.com/office/drawing/2014/main" id="{6F8876D1-719B-2FBE-7FEF-CDB4BD7F3D35}"/>
                  </a:ext>
                </a:extLst>
              </p:cNvPr>
              <p:cNvSpPr/>
              <p:nvPr/>
            </p:nvSpPr>
            <p:spPr>
              <a:xfrm>
                <a:off x="1305429" y="3521659"/>
                <a:ext cx="143922" cy="114354"/>
              </a:xfrm>
              <a:custGeom>
                <a:avLst/>
                <a:gdLst/>
                <a:ahLst/>
                <a:cxnLst/>
                <a:rect l="l" t="t" r="r" b="b"/>
                <a:pathLst>
                  <a:path w="5743" h="4568" extrusionOk="0">
                    <a:moveTo>
                      <a:pt x="5742" y="0"/>
                    </a:moveTo>
                    <a:lnTo>
                      <a:pt x="5742" y="0"/>
                    </a:lnTo>
                    <a:cubicBezTo>
                      <a:pt x="4588" y="447"/>
                      <a:pt x="3393" y="979"/>
                      <a:pt x="2259" y="1491"/>
                    </a:cubicBezTo>
                    <a:cubicBezTo>
                      <a:pt x="1923" y="1807"/>
                      <a:pt x="1581" y="2123"/>
                      <a:pt x="1280" y="2470"/>
                    </a:cubicBezTo>
                    <a:cubicBezTo>
                      <a:pt x="733" y="3082"/>
                      <a:pt x="297" y="3800"/>
                      <a:pt x="0" y="4568"/>
                    </a:cubicBezTo>
                    <a:cubicBezTo>
                      <a:pt x="728" y="4292"/>
                      <a:pt x="1466" y="4011"/>
                      <a:pt x="2194" y="3735"/>
                    </a:cubicBezTo>
                    <a:lnTo>
                      <a:pt x="2239" y="3760"/>
                    </a:lnTo>
                    <a:cubicBezTo>
                      <a:pt x="2395" y="3463"/>
                      <a:pt x="2605" y="3187"/>
                      <a:pt x="2876" y="2936"/>
                    </a:cubicBezTo>
                    <a:cubicBezTo>
                      <a:pt x="3444" y="2424"/>
                      <a:pt x="4202" y="2158"/>
                      <a:pt x="4764" y="1641"/>
                    </a:cubicBezTo>
                    <a:cubicBezTo>
                      <a:pt x="5246" y="1190"/>
                      <a:pt x="5532" y="623"/>
                      <a:pt x="57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569" name="Google Shape;3376;p17">
                <a:extLst>
                  <a:ext uri="{FF2B5EF4-FFF2-40B4-BE49-F238E27FC236}">
                    <a16:creationId xmlns:a16="http://schemas.microsoft.com/office/drawing/2014/main" id="{13E142B2-27EB-EA64-9ED7-A76A6088A726}"/>
                  </a:ext>
                </a:extLst>
              </p:cNvPr>
              <p:cNvSpPr/>
              <p:nvPr/>
            </p:nvSpPr>
            <p:spPr>
              <a:xfrm>
                <a:off x="1167525" y="3949485"/>
                <a:ext cx="89763" cy="159494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6381" extrusionOk="0">
                    <a:moveTo>
                      <a:pt x="3564" y="1"/>
                    </a:moveTo>
                    <a:cubicBezTo>
                      <a:pt x="2364" y="704"/>
                      <a:pt x="1185" y="1451"/>
                      <a:pt x="65" y="2285"/>
                    </a:cubicBezTo>
                    <a:cubicBezTo>
                      <a:pt x="55" y="2390"/>
                      <a:pt x="50" y="2495"/>
                      <a:pt x="45" y="2606"/>
                    </a:cubicBezTo>
                    <a:cubicBezTo>
                      <a:pt x="0" y="3866"/>
                      <a:pt x="346" y="5131"/>
                      <a:pt x="377" y="6380"/>
                    </a:cubicBezTo>
                    <a:lnTo>
                      <a:pt x="2123" y="6380"/>
                    </a:lnTo>
                    <a:cubicBezTo>
                      <a:pt x="2189" y="5959"/>
                      <a:pt x="2199" y="5517"/>
                      <a:pt x="2189" y="5070"/>
                    </a:cubicBezTo>
                    <a:cubicBezTo>
                      <a:pt x="2179" y="3504"/>
                      <a:pt x="1973" y="1873"/>
                      <a:pt x="2901" y="689"/>
                    </a:cubicBezTo>
                    <a:cubicBezTo>
                      <a:pt x="3097" y="443"/>
                      <a:pt x="3338" y="227"/>
                      <a:pt x="3579" y="11"/>
                    </a:cubicBezTo>
                    <a:lnTo>
                      <a:pt x="3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570" name="Google Shape;3377;p17">
                <a:extLst>
                  <a:ext uri="{FF2B5EF4-FFF2-40B4-BE49-F238E27FC236}">
                    <a16:creationId xmlns:a16="http://schemas.microsoft.com/office/drawing/2014/main" id="{10959D19-181D-00C4-4647-486B2A759DD0}"/>
                  </a:ext>
                </a:extLst>
              </p:cNvPr>
              <p:cNvSpPr/>
              <p:nvPr/>
            </p:nvSpPr>
            <p:spPr>
              <a:xfrm>
                <a:off x="1135932" y="3822592"/>
                <a:ext cx="95781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7414" extrusionOk="0">
                    <a:moveTo>
                      <a:pt x="3107" y="0"/>
                    </a:moveTo>
                    <a:cubicBezTo>
                      <a:pt x="3052" y="106"/>
                      <a:pt x="2992" y="206"/>
                      <a:pt x="2932" y="307"/>
                    </a:cubicBezTo>
                    <a:cubicBezTo>
                      <a:pt x="2676" y="723"/>
                      <a:pt x="2374" y="1100"/>
                      <a:pt x="2058" y="1476"/>
                    </a:cubicBezTo>
                    <a:cubicBezTo>
                      <a:pt x="1647" y="1968"/>
                      <a:pt x="1215" y="2455"/>
                      <a:pt x="869" y="2997"/>
                    </a:cubicBezTo>
                    <a:cubicBezTo>
                      <a:pt x="457" y="3644"/>
                      <a:pt x="176" y="4342"/>
                      <a:pt x="0" y="5065"/>
                    </a:cubicBezTo>
                    <a:cubicBezTo>
                      <a:pt x="337" y="5893"/>
                      <a:pt x="753" y="6681"/>
                      <a:pt x="1260" y="7414"/>
                    </a:cubicBezTo>
                    <a:cubicBezTo>
                      <a:pt x="1285" y="7394"/>
                      <a:pt x="1310" y="7374"/>
                      <a:pt x="1335" y="7359"/>
                    </a:cubicBezTo>
                    <a:cubicBezTo>
                      <a:pt x="1526" y="5311"/>
                      <a:pt x="2686" y="3539"/>
                      <a:pt x="3835" y="1752"/>
                    </a:cubicBezTo>
                    <a:lnTo>
                      <a:pt x="3835" y="1752"/>
                    </a:lnTo>
                    <a:cubicBezTo>
                      <a:pt x="3825" y="1762"/>
                      <a:pt x="3815" y="1767"/>
                      <a:pt x="3805" y="1772"/>
                    </a:cubicBezTo>
                    <a:cubicBezTo>
                      <a:pt x="3524" y="1210"/>
                      <a:pt x="3303" y="623"/>
                      <a:pt x="3137" y="15"/>
                    </a:cubicBezTo>
                    <a:lnTo>
                      <a:pt x="310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571" name="Google Shape;3378;p17">
                <a:extLst>
                  <a:ext uri="{FF2B5EF4-FFF2-40B4-BE49-F238E27FC236}">
                    <a16:creationId xmlns:a16="http://schemas.microsoft.com/office/drawing/2014/main" id="{FD288BC2-5A4C-113A-63C0-43598FD8FF41}"/>
                  </a:ext>
                </a:extLst>
              </p:cNvPr>
              <p:cNvSpPr/>
              <p:nvPr/>
            </p:nvSpPr>
            <p:spPr>
              <a:xfrm>
                <a:off x="1231713" y="3751371"/>
                <a:ext cx="117845" cy="114856"/>
              </a:xfrm>
              <a:custGeom>
                <a:avLst/>
                <a:gdLst/>
                <a:ahLst/>
                <a:cxnLst/>
                <a:rect l="l" t="t" r="r" b="b"/>
                <a:pathLst>
                  <a:path w="4709" h="4594" extrusionOk="0">
                    <a:moveTo>
                      <a:pt x="4708" y="0"/>
                    </a:moveTo>
                    <a:lnTo>
                      <a:pt x="4708" y="0"/>
                    </a:lnTo>
                    <a:cubicBezTo>
                      <a:pt x="3564" y="884"/>
                      <a:pt x="2399" y="1787"/>
                      <a:pt x="1220" y="2621"/>
                    </a:cubicBezTo>
                    <a:cubicBezTo>
                      <a:pt x="1215" y="2616"/>
                      <a:pt x="1215" y="2611"/>
                      <a:pt x="1210" y="2605"/>
                    </a:cubicBezTo>
                    <a:cubicBezTo>
                      <a:pt x="843" y="3283"/>
                      <a:pt x="422" y="3941"/>
                      <a:pt x="0" y="4593"/>
                    </a:cubicBezTo>
                    <a:cubicBezTo>
                      <a:pt x="1456" y="3800"/>
                      <a:pt x="2881" y="2887"/>
                      <a:pt x="4256" y="1968"/>
                    </a:cubicBezTo>
                    <a:cubicBezTo>
                      <a:pt x="4548" y="1371"/>
                      <a:pt x="4663" y="698"/>
                      <a:pt x="47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572" name="Google Shape;3379;p17">
                <a:extLst>
                  <a:ext uri="{FF2B5EF4-FFF2-40B4-BE49-F238E27FC236}">
                    <a16:creationId xmlns:a16="http://schemas.microsoft.com/office/drawing/2014/main" id="{C74051BF-BD04-F425-457F-0AAA95C3A7A3}"/>
                  </a:ext>
                </a:extLst>
              </p:cNvPr>
              <p:cNvSpPr/>
              <p:nvPr/>
            </p:nvSpPr>
            <p:spPr>
              <a:xfrm>
                <a:off x="1236728" y="3554260"/>
                <a:ext cx="68701" cy="262313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10501" extrusionOk="0">
                    <a:moveTo>
                      <a:pt x="2425" y="0"/>
                    </a:moveTo>
                    <a:cubicBezTo>
                      <a:pt x="2149" y="261"/>
                      <a:pt x="1893" y="532"/>
                      <a:pt x="1662" y="833"/>
                    </a:cubicBezTo>
                    <a:cubicBezTo>
                      <a:pt x="292" y="2640"/>
                      <a:pt x="292" y="5045"/>
                      <a:pt x="1" y="7338"/>
                    </a:cubicBezTo>
                    <a:cubicBezTo>
                      <a:pt x="232" y="8357"/>
                      <a:pt x="468" y="9607"/>
                      <a:pt x="1005" y="10500"/>
                    </a:cubicBezTo>
                    <a:cubicBezTo>
                      <a:pt x="1532" y="9537"/>
                      <a:pt x="1948" y="8538"/>
                      <a:pt x="2119" y="7464"/>
                    </a:cubicBezTo>
                    <a:cubicBezTo>
                      <a:pt x="2270" y="6545"/>
                      <a:pt x="2224" y="5602"/>
                      <a:pt x="2370" y="4678"/>
                    </a:cubicBezTo>
                    <a:cubicBezTo>
                      <a:pt x="2445" y="4201"/>
                      <a:pt x="2576" y="3724"/>
                      <a:pt x="2746" y="3273"/>
                    </a:cubicBezTo>
                    <a:lnTo>
                      <a:pt x="2746" y="3273"/>
                    </a:lnTo>
                    <a:cubicBezTo>
                      <a:pt x="2726" y="3283"/>
                      <a:pt x="2706" y="3288"/>
                      <a:pt x="2691" y="3298"/>
                    </a:cubicBezTo>
                    <a:cubicBezTo>
                      <a:pt x="2576" y="2535"/>
                      <a:pt x="2500" y="1772"/>
                      <a:pt x="2460" y="1004"/>
                    </a:cubicBezTo>
                    <a:cubicBezTo>
                      <a:pt x="2440" y="668"/>
                      <a:pt x="2430" y="336"/>
                      <a:pt x="2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573" name="Google Shape;3380;p17">
                <a:extLst>
                  <a:ext uri="{FF2B5EF4-FFF2-40B4-BE49-F238E27FC236}">
                    <a16:creationId xmlns:a16="http://schemas.microsoft.com/office/drawing/2014/main" id="{76E7ACBB-73FA-AB0B-F4C2-6913308DEF84}"/>
                  </a:ext>
                </a:extLst>
              </p:cNvPr>
              <p:cNvSpPr/>
              <p:nvPr/>
            </p:nvSpPr>
            <p:spPr>
              <a:xfrm>
                <a:off x="1360089" y="3367682"/>
                <a:ext cx="78229" cy="192095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7675" extrusionOk="0">
                    <a:moveTo>
                      <a:pt x="3133" y="0"/>
                    </a:moveTo>
                    <a:lnTo>
                      <a:pt x="3133" y="0"/>
                    </a:lnTo>
                    <a:cubicBezTo>
                      <a:pt x="2571" y="517"/>
                      <a:pt x="2089" y="1115"/>
                      <a:pt x="1722" y="1812"/>
                    </a:cubicBezTo>
                    <a:cubicBezTo>
                      <a:pt x="1215" y="2766"/>
                      <a:pt x="954" y="3845"/>
                      <a:pt x="352" y="4744"/>
                    </a:cubicBezTo>
                    <a:cubicBezTo>
                      <a:pt x="267" y="4874"/>
                      <a:pt x="171" y="5005"/>
                      <a:pt x="66" y="5125"/>
                    </a:cubicBezTo>
                    <a:cubicBezTo>
                      <a:pt x="11" y="5973"/>
                      <a:pt x="1" y="6827"/>
                      <a:pt x="46" y="7675"/>
                    </a:cubicBezTo>
                    <a:cubicBezTo>
                      <a:pt x="61" y="7670"/>
                      <a:pt x="71" y="7660"/>
                      <a:pt x="86" y="7655"/>
                    </a:cubicBezTo>
                    <a:cubicBezTo>
                      <a:pt x="543" y="7228"/>
                      <a:pt x="995" y="6797"/>
                      <a:pt x="1346" y="6285"/>
                    </a:cubicBezTo>
                    <a:cubicBezTo>
                      <a:pt x="2114" y="5160"/>
                      <a:pt x="2335" y="3750"/>
                      <a:pt x="2977" y="2555"/>
                    </a:cubicBezTo>
                    <a:cubicBezTo>
                      <a:pt x="3022" y="2470"/>
                      <a:pt x="3068" y="2390"/>
                      <a:pt x="3118" y="2309"/>
                    </a:cubicBezTo>
                    <a:cubicBezTo>
                      <a:pt x="3083" y="1541"/>
                      <a:pt x="3088" y="768"/>
                      <a:pt x="31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574" name="Google Shape;3381;p17">
                <a:extLst>
                  <a:ext uri="{FF2B5EF4-FFF2-40B4-BE49-F238E27FC236}">
                    <a16:creationId xmlns:a16="http://schemas.microsoft.com/office/drawing/2014/main" id="{15189D2C-61F8-A6D0-2FF2-353CC06EF234}"/>
                  </a:ext>
                </a:extLst>
              </p:cNvPr>
              <p:cNvSpPr/>
              <p:nvPr/>
            </p:nvSpPr>
            <p:spPr>
              <a:xfrm>
                <a:off x="1437817" y="3375707"/>
                <a:ext cx="107314" cy="49654"/>
              </a:xfrm>
              <a:custGeom>
                <a:avLst/>
                <a:gdLst/>
                <a:ahLst/>
                <a:cxnLst/>
                <a:rect l="l" t="t" r="r" b="b"/>
                <a:pathLst>
                  <a:path w="4293" h="1999" extrusionOk="0">
                    <a:moveTo>
                      <a:pt x="4292" y="1"/>
                    </a:moveTo>
                    <a:lnTo>
                      <a:pt x="4292" y="1"/>
                    </a:lnTo>
                    <a:cubicBezTo>
                      <a:pt x="3248" y="191"/>
                      <a:pt x="2159" y="412"/>
                      <a:pt x="1115" y="603"/>
                    </a:cubicBezTo>
                    <a:lnTo>
                      <a:pt x="1115" y="598"/>
                    </a:lnTo>
                    <a:cubicBezTo>
                      <a:pt x="688" y="1020"/>
                      <a:pt x="312" y="1481"/>
                      <a:pt x="1" y="1993"/>
                    </a:cubicBezTo>
                    <a:lnTo>
                      <a:pt x="1" y="1998"/>
                    </a:lnTo>
                    <a:cubicBezTo>
                      <a:pt x="789" y="1793"/>
                      <a:pt x="1607" y="1577"/>
                      <a:pt x="2410" y="1501"/>
                    </a:cubicBezTo>
                    <a:cubicBezTo>
                      <a:pt x="2982" y="954"/>
                      <a:pt x="3660" y="488"/>
                      <a:pt x="42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575" name="Google Shape;3382;p17">
                <a:extLst>
                  <a:ext uri="{FF2B5EF4-FFF2-40B4-BE49-F238E27FC236}">
                    <a16:creationId xmlns:a16="http://schemas.microsoft.com/office/drawing/2014/main" id="{FDB6A8EB-F141-5E90-51D0-39AE421EF458}"/>
                  </a:ext>
                </a:extLst>
              </p:cNvPr>
              <p:cNvSpPr/>
              <p:nvPr/>
            </p:nvSpPr>
            <p:spPr>
              <a:xfrm>
                <a:off x="1465899" y="3286430"/>
                <a:ext cx="136400" cy="104323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4162" extrusionOk="0">
                    <a:moveTo>
                      <a:pt x="5466" y="1"/>
                    </a:moveTo>
                    <a:cubicBezTo>
                      <a:pt x="3699" y="563"/>
                      <a:pt x="1832" y="1206"/>
                      <a:pt x="276" y="2194"/>
                    </a:cubicBezTo>
                    <a:cubicBezTo>
                      <a:pt x="161" y="2847"/>
                      <a:pt x="110" y="3509"/>
                      <a:pt x="0" y="4162"/>
                    </a:cubicBezTo>
                    <a:cubicBezTo>
                      <a:pt x="848" y="3314"/>
                      <a:pt x="1877" y="2621"/>
                      <a:pt x="2886" y="1953"/>
                    </a:cubicBezTo>
                    <a:cubicBezTo>
                      <a:pt x="3744" y="1376"/>
                      <a:pt x="4608" y="804"/>
                      <a:pt x="5471" y="227"/>
                    </a:cubicBezTo>
                    <a:cubicBezTo>
                      <a:pt x="5471" y="152"/>
                      <a:pt x="5471" y="76"/>
                      <a:pt x="5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576" name="Google Shape;3383;p17">
                <a:extLst>
                  <a:ext uri="{FF2B5EF4-FFF2-40B4-BE49-F238E27FC236}">
                    <a16:creationId xmlns:a16="http://schemas.microsoft.com/office/drawing/2014/main" id="{94B7D8C1-4550-516D-BD87-B7B28D1C3831}"/>
                  </a:ext>
                </a:extLst>
              </p:cNvPr>
              <p:cNvSpPr/>
              <p:nvPr/>
            </p:nvSpPr>
            <p:spPr>
              <a:xfrm>
                <a:off x="1362095" y="3413324"/>
                <a:ext cx="135898" cy="145952"/>
              </a:xfrm>
              <a:custGeom>
                <a:avLst/>
                <a:gdLst/>
                <a:ahLst/>
                <a:cxnLst/>
                <a:rect l="l" t="t" r="r" b="b"/>
                <a:pathLst>
                  <a:path w="5442" h="5838" extrusionOk="0">
                    <a:moveTo>
                      <a:pt x="5441" y="0"/>
                    </a:moveTo>
                    <a:lnTo>
                      <a:pt x="5441" y="0"/>
                    </a:lnTo>
                    <a:cubicBezTo>
                      <a:pt x="4638" y="76"/>
                      <a:pt x="3820" y="292"/>
                      <a:pt x="3032" y="497"/>
                    </a:cubicBezTo>
                    <a:lnTo>
                      <a:pt x="3032" y="492"/>
                    </a:lnTo>
                    <a:cubicBezTo>
                      <a:pt x="2982" y="573"/>
                      <a:pt x="2936" y="653"/>
                      <a:pt x="2891" y="738"/>
                    </a:cubicBezTo>
                    <a:cubicBezTo>
                      <a:pt x="2249" y="1933"/>
                      <a:pt x="2028" y="3343"/>
                      <a:pt x="1260" y="4468"/>
                    </a:cubicBezTo>
                    <a:cubicBezTo>
                      <a:pt x="909" y="4980"/>
                      <a:pt x="457" y="5411"/>
                      <a:pt x="0" y="5838"/>
                    </a:cubicBezTo>
                    <a:cubicBezTo>
                      <a:pt x="1129" y="5326"/>
                      <a:pt x="2329" y="4794"/>
                      <a:pt x="3483" y="4347"/>
                    </a:cubicBezTo>
                    <a:cubicBezTo>
                      <a:pt x="3845" y="3288"/>
                      <a:pt x="3990" y="2078"/>
                      <a:pt x="4553" y="1105"/>
                    </a:cubicBezTo>
                    <a:cubicBezTo>
                      <a:pt x="4794" y="688"/>
                      <a:pt x="5100" y="332"/>
                      <a:pt x="54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577" name="Google Shape;3384;p17">
                <a:extLst>
                  <a:ext uri="{FF2B5EF4-FFF2-40B4-BE49-F238E27FC236}">
                    <a16:creationId xmlns:a16="http://schemas.microsoft.com/office/drawing/2014/main" id="{5C04E2E7-F292-E41C-605D-834D625DBBD3}"/>
                  </a:ext>
                </a:extLst>
              </p:cNvPr>
              <p:cNvSpPr/>
              <p:nvPr/>
            </p:nvSpPr>
            <p:spPr>
              <a:xfrm>
                <a:off x="1297406" y="3495578"/>
                <a:ext cx="64690" cy="140937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5632" extrusionOk="0">
                    <a:moveTo>
                      <a:pt x="2560" y="0"/>
                    </a:moveTo>
                    <a:cubicBezTo>
                      <a:pt x="1842" y="889"/>
                      <a:pt x="843" y="1541"/>
                      <a:pt x="0" y="2334"/>
                    </a:cubicBezTo>
                    <a:cubicBezTo>
                      <a:pt x="5" y="2670"/>
                      <a:pt x="15" y="3002"/>
                      <a:pt x="35" y="3338"/>
                    </a:cubicBezTo>
                    <a:cubicBezTo>
                      <a:pt x="75" y="4106"/>
                      <a:pt x="151" y="4869"/>
                      <a:pt x="266" y="5632"/>
                    </a:cubicBezTo>
                    <a:cubicBezTo>
                      <a:pt x="281" y="5622"/>
                      <a:pt x="301" y="5617"/>
                      <a:pt x="321" y="5607"/>
                    </a:cubicBezTo>
                    <a:cubicBezTo>
                      <a:pt x="618" y="4839"/>
                      <a:pt x="1054" y="4121"/>
                      <a:pt x="1601" y="3509"/>
                    </a:cubicBezTo>
                    <a:cubicBezTo>
                      <a:pt x="1902" y="3162"/>
                      <a:pt x="2244" y="2846"/>
                      <a:pt x="2580" y="2530"/>
                    </a:cubicBezTo>
                    <a:lnTo>
                      <a:pt x="2580" y="2530"/>
                    </a:lnTo>
                    <a:cubicBezTo>
                      <a:pt x="2565" y="2535"/>
                      <a:pt x="2555" y="2545"/>
                      <a:pt x="2540" y="2550"/>
                    </a:cubicBezTo>
                    <a:cubicBezTo>
                      <a:pt x="2495" y="1702"/>
                      <a:pt x="2505" y="848"/>
                      <a:pt x="25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578" name="Google Shape;3385;p17">
                <a:extLst>
                  <a:ext uri="{FF2B5EF4-FFF2-40B4-BE49-F238E27FC236}">
                    <a16:creationId xmlns:a16="http://schemas.microsoft.com/office/drawing/2014/main" id="{EC01882B-3458-DA7B-09CF-754B2B08370D}"/>
                  </a:ext>
                </a:extLst>
              </p:cNvPr>
              <p:cNvSpPr/>
              <p:nvPr/>
            </p:nvSpPr>
            <p:spPr>
              <a:xfrm>
                <a:off x="1261801" y="3614948"/>
                <a:ext cx="99792" cy="202126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8077" extrusionOk="0">
                    <a:moveTo>
                      <a:pt x="3936" y="1"/>
                    </a:moveTo>
                    <a:cubicBezTo>
                      <a:pt x="3208" y="277"/>
                      <a:pt x="2470" y="558"/>
                      <a:pt x="1742" y="834"/>
                    </a:cubicBezTo>
                    <a:cubicBezTo>
                      <a:pt x="1572" y="1285"/>
                      <a:pt x="1441" y="1762"/>
                      <a:pt x="1366" y="2239"/>
                    </a:cubicBezTo>
                    <a:cubicBezTo>
                      <a:pt x="1220" y="3163"/>
                      <a:pt x="1266" y="4106"/>
                      <a:pt x="1115" y="5025"/>
                    </a:cubicBezTo>
                    <a:cubicBezTo>
                      <a:pt x="944" y="6099"/>
                      <a:pt x="528" y="7098"/>
                      <a:pt x="1" y="8061"/>
                    </a:cubicBezTo>
                    <a:cubicBezTo>
                      <a:pt x="6" y="8067"/>
                      <a:pt x="6" y="8072"/>
                      <a:pt x="11" y="8077"/>
                    </a:cubicBezTo>
                    <a:cubicBezTo>
                      <a:pt x="1190" y="7243"/>
                      <a:pt x="2355" y="6340"/>
                      <a:pt x="3499" y="5456"/>
                    </a:cubicBezTo>
                    <a:cubicBezTo>
                      <a:pt x="3615" y="3589"/>
                      <a:pt x="3193" y="1516"/>
                      <a:pt x="3981" y="26"/>
                    </a:cubicBezTo>
                    <a:lnTo>
                      <a:pt x="393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579" name="Google Shape;3386;p17">
                <a:extLst>
                  <a:ext uri="{FF2B5EF4-FFF2-40B4-BE49-F238E27FC236}">
                    <a16:creationId xmlns:a16="http://schemas.microsoft.com/office/drawing/2014/main" id="{E2224516-3B17-7667-DA41-6DAD61208BCB}"/>
                  </a:ext>
                </a:extLst>
              </p:cNvPr>
              <p:cNvSpPr/>
              <p:nvPr/>
            </p:nvSpPr>
            <p:spPr>
              <a:xfrm>
                <a:off x="1213660" y="3737829"/>
                <a:ext cx="48642" cy="1289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5171" extrusionOk="0">
                    <a:moveTo>
                      <a:pt x="934" y="0"/>
                    </a:moveTo>
                    <a:cubicBezTo>
                      <a:pt x="778" y="1200"/>
                      <a:pt x="547" y="2359"/>
                      <a:pt x="0" y="3398"/>
                    </a:cubicBezTo>
                    <a:lnTo>
                      <a:pt x="30" y="3413"/>
                    </a:lnTo>
                    <a:cubicBezTo>
                      <a:pt x="196" y="4021"/>
                      <a:pt x="417" y="4608"/>
                      <a:pt x="698" y="5170"/>
                    </a:cubicBezTo>
                    <a:cubicBezTo>
                      <a:pt x="708" y="5165"/>
                      <a:pt x="718" y="5160"/>
                      <a:pt x="728" y="5150"/>
                    </a:cubicBezTo>
                    <a:cubicBezTo>
                      <a:pt x="1150" y="4498"/>
                      <a:pt x="1571" y="3840"/>
                      <a:pt x="1938" y="3162"/>
                    </a:cubicBezTo>
                    <a:cubicBezTo>
                      <a:pt x="1401" y="2269"/>
                      <a:pt x="1165" y="1019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580" name="Google Shape;3387;p17">
                <a:extLst>
                  <a:ext uri="{FF2B5EF4-FFF2-40B4-BE49-F238E27FC236}">
                    <a16:creationId xmlns:a16="http://schemas.microsoft.com/office/drawing/2014/main" id="{6C946DE0-B028-D7AB-DEB0-A8072AEB2747}"/>
                  </a:ext>
                </a:extLst>
              </p:cNvPr>
              <p:cNvSpPr/>
              <p:nvPr/>
            </p:nvSpPr>
            <p:spPr>
              <a:xfrm>
                <a:off x="1169531" y="3800523"/>
                <a:ext cx="168494" cy="206139"/>
              </a:xfrm>
              <a:custGeom>
                <a:avLst/>
                <a:gdLst/>
                <a:ahLst/>
                <a:cxnLst/>
                <a:rect l="l" t="t" r="r" b="b"/>
                <a:pathLst>
                  <a:path w="6757" h="8232" extrusionOk="0">
                    <a:moveTo>
                      <a:pt x="6756" y="0"/>
                    </a:moveTo>
                    <a:lnTo>
                      <a:pt x="6756" y="0"/>
                    </a:lnTo>
                    <a:cubicBezTo>
                      <a:pt x="5381" y="919"/>
                      <a:pt x="3956" y="1832"/>
                      <a:pt x="2500" y="2625"/>
                    </a:cubicBezTo>
                    <a:cubicBezTo>
                      <a:pt x="1351" y="4412"/>
                      <a:pt x="191" y="6184"/>
                      <a:pt x="0" y="8232"/>
                    </a:cubicBezTo>
                    <a:cubicBezTo>
                      <a:pt x="1120" y="7398"/>
                      <a:pt x="2299" y="6651"/>
                      <a:pt x="3499" y="5948"/>
                    </a:cubicBezTo>
                    <a:lnTo>
                      <a:pt x="3514" y="5958"/>
                    </a:lnTo>
                    <a:cubicBezTo>
                      <a:pt x="3805" y="5697"/>
                      <a:pt x="4096" y="5436"/>
                      <a:pt x="4312" y="5110"/>
                    </a:cubicBezTo>
                    <a:cubicBezTo>
                      <a:pt x="4939" y="4161"/>
                      <a:pt x="4779" y="2866"/>
                      <a:pt x="5356" y="1882"/>
                    </a:cubicBezTo>
                    <a:cubicBezTo>
                      <a:pt x="5647" y="1385"/>
                      <a:pt x="6114" y="1004"/>
                      <a:pt x="6450" y="532"/>
                    </a:cubicBezTo>
                    <a:cubicBezTo>
                      <a:pt x="6571" y="361"/>
                      <a:pt x="6671" y="186"/>
                      <a:pt x="67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581" name="Google Shape;3388;p17">
                <a:extLst>
                  <a:ext uri="{FF2B5EF4-FFF2-40B4-BE49-F238E27FC236}">
                    <a16:creationId xmlns:a16="http://schemas.microsoft.com/office/drawing/2014/main" id="{353F4155-07F2-ACCD-3AB7-DACD28242394}"/>
                  </a:ext>
                </a:extLst>
              </p:cNvPr>
              <p:cNvSpPr/>
              <p:nvPr/>
            </p:nvSpPr>
            <p:spPr>
              <a:xfrm>
                <a:off x="1128912" y="3948983"/>
                <a:ext cx="48141" cy="159996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6391" extrusionOk="0">
                    <a:moveTo>
                      <a:pt x="276" y="1"/>
                    </a:moveTo>
                    <a:cubicBezTo>
                      <a:pt x="70" y="844"/>
                      <a:pt x="0" y="1733"/>
                      <a:pt x="15" y="2631"/>
                    </a:cubicBezTo>
                    <a:cubicBezTo>
                      <a:pt x="35" y="3886"/>
                      <a:pt x="216" y="5161"/>
                      <a:pt x="422" y="6390"/>
                    </a:cubicBezTo>
                    <a:lnTo>
                      <a:pt x="1923" y="6390"/>
                    </a:lnTo>
                    <a:cubicBezTo>
                      <a:pt x="1892" y="5141"/>
                      <a:pt x="1546" y="3876"/>
                      <a:pt x="1591" y="2616"/>
                    </a:cubicBezTo>
                    <a:cubicBezTo>
                      <a:pt x="1596" y="2505"/>
                      <a:pt x="1601" y="2400"/>
                      <a:pt x="1611" y="2295"/>
                    </a:cubicBezTo>
                    <a:lnTo>
                      <a:pt x="1611" y="2295"/>
                    </a:lnTo>
                    <a:cubicBezTo>
                      <a:pt x="1586" y="2310"/>
                      <a:pt x="1561" y="2330"/>
                      <a:pt x="1536" y="2350"/>
                    </a:cubicBezTo>
                    <a:cubicBezTo>
                      <a:pt x="1029" y="1617"/>
                      <a:pt x="613" y="829"/>
                      <a:pt x="2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582" name="Google Shape;3389;p17">
                <a:extLst>
                  <a:ext uri="{FF2B5EF4-FFF2-40B4-BE49-F238E27FC236}">
                    <a16:creationId xmlns:a16="http://schemas.microsoft.com/office/drawing/2014/main" id="{9F24D137-BA50-9206-EAD2-32A26080E472}"/>
                  </a:ext>
                </a:extLst>
              </p:cNvPr>
              <p:cNvSpPr/>
              <p:nvPr/>
            </p:nvSpPr>
            <p:spPr>
              <a:xfrm>
                <a:off x="836555" y="3177593"/>
                <a:ext cx="59675" cy="163005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6526" extrusionOk="0">
                    <a:moveTo>
                      <a:pt x="1014" y="0"/>
                    </a:moveTo>
                    <a:cubicBezTo>
                      <a:pt x="713" y="954"/>
                      <a:pt x="387" y="1963"/>
                      <a:pt x="40" y="2901"/>
                    </a:cubicBezTo>
                    <a:cubicBezTo>
                      <a:pt x="30" y="2896"/>
                      <a:pt x="15" y="2881"/>
                      <a:pt x="0" y="2876"/>
                    </a:cubicBezTo>
                    <a:lnTo>
                      <a:pt x="0" y="2876"/>
                    </a:lnTo>
                    <a:cubicBezTo>
                      <a:pt x="171" y="3735"/>
                      <a:pt x="341" y="4588"/>
                      <a:pt x="673" y="5396"/>
                    </a:cubicBezTo>
                    <a:cubicBezTo>
                      <a:pt x="823" y="5777"/>
                      <a:pt x="1014" y="6139"/>
                      <a:pt x="1200" y="6505"/>
                    </a:cubicBezTo>
                    <a:cubicBezTo>
                      <a:pt x="1215" y="6510"/>
                      <a:pt x="1230" y="6520"/>
                      <a:pt x="1250" y="6525"/>
                    </a:cubicBezTo>
                    <a:cubicBezTo>
                      <a:pt x="1536" y="5351"/>
                      <a:pt x="1907" y="4186"/>
                      <a:pt x="2389" y="3072"/>
                    </a:cubicBezTo>
                    <a:cubicBezTo>
                      <a:pt x="2359" y="2921"/>
                      <a:pt x="2334" y="2771"/>
                      <a:pt x="2304" y="2620"/>
                    </a:cubicBezTo>
                    <a:cubicBezTo>
                      <a:pt x="2103" y="1647"/>
                      <a:pt x="1646" y="753"/>
                      <a:pt x="10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583" name="Google Shape;3390;p17">
                <a:extLst>
                  <a:ext uri="{FF2B5EF4-FFF2-40B4-BE49-F238E27FC236}">
                    <a16:creationId xmlns:a16="http://schemas.microsoft.com/office/drawing/2014/main" id="{339A37A3-9898-D643-E8A0-A60F4DF7F6D8}"/>
                  </a:ext>
                </a:extLst>
              </p:cNvPr>
              <p:cNvSpPr/>
              <p:nvPr/>
            </p:nvSpPr>
            <p:spPr>
              <a:xfrm>
                <a:off x="744786" y="3120416"/>
                <a:ext cx="91769" cy="128899"/>
              </a:xfrm>
              <a:custGeom>
                <a:avLst/>
                <a:gdLst/>
                <a:ahLst/>
                <a:cxnLst/>
                <a:rect l="l" t="t" r="r" b="b"/>
                <a:pathLst>
                  <a:path w="3665" h="5146" extrusionOk="0">
                    <a:moveTo>
                      <a:pt x="0" y="0"/>
                    </a:moveTo>
                    <a:cubicBezTo>
                      <a:pt x="1034" y="256"/>
                      <a:pt x="1511" y="1617"/>
                      <a:pt x="1702" y="2661"/>
                    </a:cubicBezTo>
                    <a:cubicBezTo>
                      <a:pt x="1782" y="3107"/>
                      <a:pt x="1807" y="3554"/>
                      <a:pt x="1832" y="4006"/>
                    </a:cubicBezTo>
                    <a:lnTo>
                      <a:pt x="1847" y="4006"/>
                    </a:lnTo>
                    <a:cubicBezTo>
                      <a:pt x="2449" y="4387"/>
                      <a:pt x="3057" y="4764"/>
                      <a:pt x="3664" y="5145"/>
                    </a:cubicBezTo>
                    <a:cubicBezTo>
                      <a:pt x="3539" y="4508"/>
                      <a:pt x="3413" y="3870"/>
                      <a:pt x="3222" y="3248"/>
                    </a:cubicBezTo>
                    <a:cubicBezTo>
                      <a:pt x="2786" y="1827"/>
                      <a:pt x="1862" y="397"/>
                      <a:pt x="437" y="21"/>
                    </a:cubicBezTo>
                    <a:cubicBezTo>
                      <a:pt x="291" y="5"/>
                      <a:pt x="146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584" name="Google Shape;3391;p17">
                <a:extLst>
                  <a:ext uri="{FF2B5EF4-FFF2-40B4-BE49-F238E27FC236}">
                    <a16:creationId xmlns:a16="http://schemas.microsoft.com/office/drawing/2014/main" id="{5566D139-5CAB-B08C-7933-E0B2CDCB6B79}"/>
                  </a:ext>
                </a:extLst>
              </p:cNvPr>
              <p:cNvSpPr/>
              <p:nvPr/>
            </p:nvSpPr>
            <p:spPr>
              <a:xfrm>
                <a:off x="755819" y="3120917"/>
                <a:ext cx="105810" cy="128900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5151" extrusionOk="0">
                    <a:moveTo>
                      <a:pt x="1" y="1"/>
                    </a:moveTo>
                    <a:cubicBezTo>
                      <a:pt x="1426" y="377"/>
                      <a:pt x="2350" y="1807"/>
                      <a:pt x="2786" y="3228"/>
                    </a:cubicBezTo>
                    <a:cubicBezTo>
                      <a:pt x="2977" y="3850"/>
                      <a:pt x="3103" y="4488"/>
                      <a:pt x="3228" y="5125"/>
                    </a:cubicBezTo>
                    <a:cubicBezTo>
                      <a:pt x="3243" y="5130"/>
                      <a:pt x="3258" y="5145"/>
                      <a:pt x="3268" y="5150"/>
                    </a:cubicBezTo>
                    <a:cubicBezTo>
                      <a:pt x="3615" y="4212"/>
                      <a:pt x="3941" y="3203"/>
                      <a:pt x="4242" y="2249"/>
                    </a:cubicBezTo>
                    <a:cubicBezTo>
                      <a:pt x="3183" y="989"/>
                      <a:pt x="1637" y="13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585" name="Google Shape;3392;p17">
                <a:extLst>
                  <a:ext uri="{FF2B5EF4-FFF2-40B4-BE49-F238E27FC236}">
                    <a16:creationId xmlns:a16="http://schemas.microsoft.com/office/drawing/2014/main" id="{F9D2B726-7D6D-A883-5BD3-AA8AB547210F}"/>
                  </a:ext>
                </a:extLst>
              </p:cNvPr>
              <p:cNvSpPr/>
              <p:nvPr/>
            </p:nvSpPr>
            <p:spPr>
              <a:xfrm>
                <a:off x="790420" y="3220727"/>
                <a:ext cx="76223" cy="11937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4770" extrusionOk="0">
                    <a:moveTo>
                      <a:pt x="0" y="1"/>
                    </a:moveTo>
                    <a:cubicBezTo>
                      <a:pt x="30" y="618"/>
                      <a:pt x="45" y="1236"/>
                      <a:pt x="171" y="1833"/>
                    </a:cubicBezTo>
                    <a:cubicBezTo>
                      <a:pt x="306" y="2465"/>
                      <a:pt x="552" y="3058"/>
                      <a:pt x="818" y="3645"/>
                    </a:cubicBezTo>
                    <a:lnTo>
                      <a:pt x="823" y="3645"/>
                    </a:lnTo>
                    <a:cubicBezTo>
                      <a:pt x="1144" y="3836"/>
                      <a:pt x="1471" y="4016"/>
                      <a:pt x="1807" y="4192"/>
                    </a:cubicBezTo>
                    <a:cubicBezTo>
                      <a:pt x="2204" y="4398"/>
                      <a:pt x="2615" y="4594"/>
                      <a:pt x="3032" y="4769"/>
                    </a:cubicBezTo>
                    <a:cubicBezTo>
                      <a:pt x="2846" y="4403"/>
                      <a:pt x="2655" y="4041"/>
                      <a:pt x="2505" y="3660"/>
                    </a:cubicBezTo>
                    <a:cubicBezTo>
                      <a:pt x="2173" y="2852"/>
                      <a:pt x="2003" y="1999"/>
                      <a:pt x="1832" y="1140"/>
                    </a:cubicBezTo>
                    <a:cubicBezTo>
                      <a:pt x="1225" y="759"/>
                      <a:pt x="617" y="382"/>
                      <a:pt x="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586" name="Google Shape;3393;p17">
                <a:extLst>
                  <a:ext uri="{FF2B5EF4-FFF2-40B4-BE49-F238E27FC236}">
                    <a16:creationId xmlns:a16="http://schemas.microsoft.com/office/drawing/2014/main" id="{542D4D92-654C-6721-573E-B8604CC640AC}"/>
                  </a:ext>
                </a:extLst>
              </p:cNvPr>
              <p:cNvSpPr/>
              <p:nvPr/>
            </p:nvSpPr>
            <p:spPr>
              <a:xfrm>
                <a:off x="866643" y="3254331"/>
                <a:ext cx="88259" cy="311967"/>
              </a:xfrm>
              <a:custGeom>
                <a:avLst/>
                <a:gdLst/>
                <a:ahLst/>
                <a:cxnLst/>
                <a:rect l="l" t="t" r="r" b="b"/>
                <a:pathLst>
                  <a:path w="3535" h="12479" extrusionOk="0">
                    <a:moveTo>
                      <a:pt x="1190" y="1"/>
                    </a:moveTo>
                    <a:cubicBezTo>
                      <a:pt x="708" y="1115"/>
                      <a:pt x="337" y="2280"/>
                      <a:pt x="51" y="3454"/>
                    </a:cubicBezTo>
                    <a:cubicBezTo>
                      <a:pt x="31" y="3449"/>
                      <a:pt x="16" y="3439"/>
                      <a:pt x="1" y="3434"/>
                    </a:cubicBezTo>
                    <a:lnTo>
                      <a:pt x="1" y="3434"/>
                    </a:lnTo>
                    <a:cubicBezTo>
                      <a:pt x="262" y="3951"/>
                      <a:pt x="528" y="4463"/>
                      <a:pt x="688" y="5015"/>
                    </a:cubicBezTo>
                    <a:cubicBezTo>
                      <a:pt x="1391" y="7359"/>
                      <a:pt x="252" y="9999"/>
                      <a:pt x="1125" y="12283"/>
                    </a:cubicBezTo>
                    <a:cubicBezTo>
                      <a:pt x="1145" y="12343"/>
                      <a:pt x="1170" y="12404"/>
                      <a:pt x="1195" y="12464"/>
                    </a:cubicBezTo>
                    <a:cubicBezTo>
                      <a:pt x="1205" y="12469"/>
                      <a:pt x="1215" y="12474"/>
                      <a:pt x="1225" y="12479"/>
                    </a:cubicBezTo>
                    <a:cubicBezTo>
                      <a:pt x="1943" y="11028"/>
                      <a:pt x="2636" y="9538"/>
                      <a:pt x="3349" y="8092"/>
                    </a:cubicBezTo>
                    <a:lnTo>
                      <a:pt x="3394" y="8077"/>
                    </a:lnTo>
                    <a:cubicBezTo>
                      <a:pt x="2822" y="6250"/>
                      <a:pt x="3534" y="3891"/>
                      <a:pt x="2495" y="2355"/>
                    </a:cubicBezTo>
                    <a:cubicBezTo>
                      <a:pt x="2219" y="1954"/>
                      <a:pt x="1813" y="1652"/>
                      <a:pt x="1562" y="1231"/>
                    </a:cubicBezTo>
                    <a:cubicBezTo>
                      <a:pt x="1341" y="859"/>
                      <a:pt x="1261" y="433"/>
                      <a:pt x="11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587" name="Google Shape;3394;p17">
                <a:extLst>
                  <a:ext uri="{FF2B5EF4-FFF2-40B4-BE49-F238E27FC236}">
                    <a16:creationId xmlns:a16="http://schemas.microsoft.com/office/drawing/2014/main" id="{DFA18239-2382-F8A1-71E3-BBE841AFF322}"/>
                  </a:ext>
                </a:extLst>
              </p:cNvPr>
              <p:cNvSpPr/>
              <p:nvPr/>
            </p:nvSpPr>
            <p:spPr>
              <a:xfrm>
                <a:off x="934342" y="3530186"/>
                <a:ext cx="82743" cy="388705"/>
              </a:xfrm>
              <a:custGeom>
                <a:avLst/>
                <a:gdLst/>
                <a:ahLst/>
                <a:cxnLst/>
                <a:rect l="l" t="t" r="r" b="b"/>
                <a:pathLst>
                  <a:path w="3303" h="15551" extrusionOk="0">
                    <a:moveTo>
                      <a:pt x="2199" y="0"/>
                    </a:moveTo>
                    <a:cubicBezTo>
                      <a:pt x="1340" y="1501"/>
                      <a:pt x="648" y="3087"/>
                      <a:pt x="10" y="4693"/>
                    </a:cubicBezTo>
                    <a:lnTo>
                      <a:pt x="0" y="4693"/>
                    </a:lnTo>
                    <a:cubicBezTo>
                      <a:pt x="427" y="6275"/>
                      <a:pt x="417" y="7986"/>
                      <a:pt x="522" y="9642"/>
                    </a:cubicBezTo>
                    <a:cubicBezTo>
                      <a:pt x="663" y="11791"/>
                      <a:pt x="1099" y="14110"/>
                      <a:pt x="2696" y="15550"/>
                    </a:cubicBezTo>
                    <a:cubicBezTo>
                      <a:pt x="2841" y="14356"/>
                      <a:pt x="3097" y="13161"/>
                      <a:pt x="3213" y="11971"/>
                    </a:cubicBezTo>
                    <a:cubicBezTo>
                      <a:pt x="3288" y="11214"/>
                      <a:pt x="3303" y="10451"/>
                      <a:pt x="3193" y="9693"/>
                    </a:cubicBezTo>
                    <a:cubicBezTo>
                      <a:pt x="2967" y="8127"/>
                      <a:pt x="2214" y="6606"/>
                      <a:pt x="2415" y="5035"/>
                    </a:cubicBezTo>
                    <a:cubicBezTo>
                      <a:pt x="2455" y="4719"/>
                      <a:pt x="2535" y="4412"/>
                      <a:pt x="2635" y="4111"/>
                    </a:cubicBezTo>
                    <a:cubicBezTo>
                      <a:pt x="2751" y="3780"/>
                      <a:pt x="2896" y="3454"/>
                      <a:pt x="3057" y="3132"/>
                    </a:cubicBezTo>
                    <a:lnTo>
                      <a:pt x="3027" y="3117"/>
                    </a:lnTo>
                    <a:cubicBezTo>
                      <a:pt x="3127" y="1988"/>
                      <a:pt x="2721" y="974"/>
                      <a:pt x="2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588" name="Google Shape;3395;p17">
                <a:extLst>
                  <a:ext uri="{FF2B5EF4-FFF2-40B4-BE49-F238E27FC236}">
                    <a16:creationId xmlns:a16="http://schemas.microsoft.com/office/drawing/2014/main" id="{C59368FD-8BB4-C246-08C6-E07FE9C9260C}"/>
                  </a:ext>
                </a:extLst>
              </p:cNvPr>
              <p:cNvSpPr/>
              <p:nvPr/>
            </p:nvSpPr>
            <p:spPr>
              <a:xfrm>
                <a:off x="831039" y="3535703"/>
                <a:ext cx="103303" cy="111846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4463" extrusionOk="0">
                    <a:moveTo>
                      <a:pt x="0" y="0"/>
                    </a:moveTo>
                    <a:cubicBezTo>
                      <a:pt x="20" y="311"/>
                      <a:pt x="61" y="618"/>
                      <a:pt x="126" y="924"/>
                    </a:cubicBezTo>
                    <a:cubicBezTo>
                      <a:pt x="352" y="1998"/>
                      <a:pt x="884" y="2972"/>
                      <a:pt x="1396" y="3955"/>
                    </a:cubicBezTo>
                    <a:cubicBezTo>
                      <a:pt x="2309" y="4121"/>
                      <a:pt x="3223" y="4292"/>
                      <a:pt x="4141" y="4462"/>
                    </a:cubicBezTo>
                    <a:cubicBezTo>
                      <a:pt x="4011" y="3986"/>
                      <a:pt x="3845" y="3519"/>
                      <a:pt x="3624" y="3072"/>
                    </a:cubicBezTo>
                    <a:cubicBezTo>
                      <a:pt x="3313" y="2435"/>
                      <a:pt x="2896" y="1847"/>
                      <a:pt x="2615" y="1200"/>
                    </a:cubicBezTo>
                    <a:cubicBezTo>
                      <a:pt x="1923" y="889"/>
                      <a:pt x="1225" y="578"/>
                      <a:pt x="527" y="271"/>
                    </a:cubicBezTo>
                    <a:cubicBezTo>
                      <a:pt x="347" y="186"/>
                      <a:pt x="166" y="106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589" name="Google Shape;3396;p17">
                <a:extLst>
                  <a:ext uri="{FF2B5EF4-FFF2-40B4-BE49-F238E27FC236}">
                    <a16:creationId xmlns:a16="http://schemas.microsoft.com/office/drawing/2014/main" id="{E9D4FC03-3AD8-7F64-4609-9B59F2C24830}"/>
                  </a:ext>
                </a:extLst>
              </p:cNvPr>
              <p:cNvSpPr/>
              <p:nvPr/>
            </p:nvSpPr>
            <p:spPr>
              <a:xfrm>
                <a:off x="810980" y="3312010"/>
                <a:ext cx="90264" cy="253786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10155" extrusionOk="0">
                    <a:moveTo>
                      <a:pt x="0" y="1"/>
                    </a:moveTo>
                    <a:cubicBezTo>
                      <a:pt x="352" y="774"/>
                      <a:pt x="733" y="1532"/>
                      <a:pt x="929" y="2355"/>
                    </a:cubicBezTo>
                    <a:cubicBezTo>
                      <a:pt x="1446" y="4498"/>
                      <a:pt x="643" y="6767"/>
                      <a:pt x="793" y="8955"/>
                    </a:cubicBezTo>
                    <a:cubicBezTo>
                      <a:pt x="959" y="9061"/>
                      <a:pt x="1140" y="9141"/>
                      <a:pt x="1320" y="9226"/>
                    </a:cubicBezTo>
                    <a:cubicBezTo>
                      <a:pt x="2018" y="9533"/>
                      <a:pt x="2716" y="9844"/>
                      <a:pt x="3408" y="10155"/>
                    </a:cubicBezTo>
                    <a:cubicBezTo>
                      <a:pt x="3383" y="10095"/>
                      <a:pt x="3358" y="10034"/>
                      <a:pt x="3338" y="9974"/>
                    </a:cubicBezTo>
                    <a:cubicBezTo>
                      <a:pt x="2465" y="7690"/>
                      <a:pt x="3604" y="5050"/>
                      <a:pt x="2901" y="2706"/>
                    </a:cubicBezTo>
                    <a:cubicBezTo>
                      <a:pt x="2741" y="2154"/>
                      <a:pt x="2475" y="1642"/>
                      <a:pt x="2214" y="1125"/>
                    </a:cubicBezTo>
                    <a:cubicBezTo>
                      <a:pt x="1797" y="950"/>
                      <a:pt x="1386" y="754"/>
                      <a:pt x="989" y="548"/>
                    </a:cubicBezTo>
                    <a:cubicBezTo>
                      <a:pt x="653" y="372"/>
                      <a:pt x="326" y="192"/>
                      <a:pt x="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590" name="Google Shape;3397;p17">
                <a:extLst>
                  <a:ext uri="{FF2B5EF4-FFF2-40B4-BE49-F238E27FC236}">
                    <a16:creationId xmlns:a16="http://schemas.microsoft.com/office/drawing/2014/main" id="{800223DB-B0AA-C52E-8CD8-4CD350905019}"/>
                  </a:ext>
                </a:extLst>
              </p:cNvPr>
              <p:cNvSpPr/>
              <p:nvPr/>
            </p:nvSpPr>
            <p:spPr>
              <a:xfrm>
                <a:off x="896230" y="3455956"/>
                <a:ext cx="93273" cy="191594"/>
              </a:xfrm>
              <a:custGeom>
                <a:avLst/>
                <a:gdLst/>
                <a:ahLst/>
                <a:cxnLst/>
                <a:rect l="l" t="t" r="r" b="b"/>
                <a:pathLst>
                  <a:path w="3725" h="7650" extrusionOk="0">
                    <a:moveTo>
                      <a:pt x="2199" y="0"/>
                    </a:moveTo>
                    <a:lnTo>
                      <a:pt x="2154" y="15"/>
                    </a:lnTo>
                    <a:cubicBezTo>
                      <a:pt x="1441" y="1461"/>
                      <a:pt x="748" y="2951"/>
                      <a:pt x="30" y="4402"/>
                    </a:cubicBezTo>
                    <a:cubicBezTo>
                      <a:pt x="20" y="4397"/>
                      <a:pt x="10" y="4392"/>
                      <a:pt x="0" y="4387"/>
                    </a:cubicBezTo>
                    <a:lnTo>
                      <a:pt x="0" y="4387"/>
                    </a:lnTo>
                    <a:cubicBezTo>
                      <a:pt x="281" y="5034"/>
                      <a:pt x="698" y="5622"/>
                      <a:pt x="1009" y="6259"/>
                    </a:cubicBezTo>
                    <a:cubicBezTo>
                      <a:pt x="1230" y="6706"/>
                      <a:pt x="1396" y="7173"/>
                      <a:pt x="1526" y="7649"/>
                    </a:cubicBezTo>
                    <a:lnTo>
                      <a:pt x="1536" y="7649"/>
                    </a:lnTo>
                    <a:cubicBezTo>
                      <a:pt x="2174" y="6043"/>
                      <a:pt x="2866" y="4457"/>
                      <a:pt x="3725" y="2956"/>
                    </a:cubicBezTo>
                    <a:cubicBezTo>
                      <a:pt x="3258" y="2073"/>
                      <a:pt x="2686" y="1220"/>
                      <a:pt x="2314" y="326"/>
                    </a:cubicBezTo>
                    <a:cubicBezTo>
                      <a:pt x="2269" y="221"/>
                      <a:pt x="2234" y="110"/>
                      <a:pt x="2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591" name="Google Shape;3398;p17">
                <a:extLst>
                  <a:ext uri="{FF2B5EF4-FFF2-40B4-BE49-F238E27FC236}">
                    <a16:creationId xmlns:a16="http://schemas.microsoft.com/office/drawing/2014/main" id="{0C837A97-D86B-AB01-70AE-CD183389FA89}"/>
                  </a:ext>
                </a:extLst>
              </p:cNvPr>
              <p:cNvSpPr/>
              <p:nvPr/>
            </p:nvSpPr>
            <p:spPr>
              <a:xfrm>
                <a:off x="865641" y="3634509"/>
                <a:ext cx="184541" cy="474470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1897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77" y="733"/>
                      <a:pt x="749" y="1471"/>
                      <a:pt x="974" y="2259"/>
                    </a:cubicBezTo>
                    <a:cubicBezTo>
                      <a:pt x="1210" y="3082"/>
                      <a:pt x="1281" y="3931"/>
                      <a:pt x="1291" y="4789"/>
                    </a:cubicBezTo>
                    <a:cubicBezTo>
                      <a:pt x="1311" y="6681"/>
                      <a:pt x="1025" y="8624"/>
                      <a:pt x="1511" y="10451"/>
                    </a:cubicBezTo>
                    <a:cubicBezTo>
                      <a:pt x="1798" y="11510"/>
                      <a:pt x="2330" y="12489"/>
                      <a:pt x="2656" y="13527"/>
                    </a:cubicBezTo>
                    <a:cubicBezTo>
                      <a:pt x="2721" y="13728"/>
                      <a:pt x="2776" y="13934"/>
                      <a:pt x="2822" y="14140"/>
                    </a:cubicBezTo>
                    <a:cubicBezTo>
                      <a:pt x="3047" y="15209"/>
                      <a:pt x="2972" y="16333"/>
                      <a:pt x="3238" y="17392"/>
                    </a:cubicBezTo>
                    <a:cubicBezTo>
                      <a:pt x="3384" y="17970"/>
                      <a:pt x="3680" y="18552"/>
                      <a:pt x="4096" y="18973"/>
                    </a:cubicBezTo>
                    <a:lnTo>
                      <a:pt x="7379" y="18973"/>
                    </a:lnTo>
                    <a:cubicBezTo>
                      <a:pt x="6059" y="17252"/>
                      <a:pt x="5316" y="15094"/>
                      <a:pt x="5326" y="12925"/>
                    </a:cubicBezTo>
                    <a:cubicBezTo>
                      <a:pt x="5331" y="12403"/>
                      <a:pt x="5371" y="11881"/>
                      <a:pt x="5442" y="11364"/>
                    </a:cubicBezTo>
                    <a:cubicBezTo>
                      <a:pt x="3845" y="9924"/>
                      <a:pt x="3409" y="7605"/>
                      <a:pt x="3268" y="5456"/>
                    </a:cubicBezTo>
                    <a:cubicBezTo>
                      <a:pt x="3163" y="3800"/>
                      <a:pt x="3173" y="2089"/>
                      <a:pt x="2746" y="507"/>
                    </a:cubicBezTo>
                    <a:cubicBezTo>
                      <a:pt x="1828" y="337"/>
                      <a:pt x="914" y="166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592" name="Google Shape;3399;p17">
                <a:extLst>
                  <a:ext uri="{FF2B5EF4-FFF2-40B4-BE49-F238E27FC236}">
                    <a16:creationId xmlns:a16="http://schemas.microsoft.com/office/drawing/2014/main" id="{FA8399AB-F1A5-A2A4-A964-92842E1342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5575" y="4076175"/>
                <a:ext cx="17100" cy="74050"/>
              </a:xfrm>
              <a:custGeom>
                <a:avLst/>
                <a:gdLst>
                  <a:gd name="T0" fmla="*/ 674 w 684"/>
                  <a:gd name="T1" fmla="*/ 0 h 2962"/>
                  <a:gd name="T2" fmla="*/ 608 w 684"/>
                  <a:gd name="T3" fmla="*/ 1310 h 2962"/>
                  <a:gd name="T4" fmla="*/ 1 w 684"/>
                  <a:gd name="T5" fmla="*/ 2962 h 29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4" h="2962" fill="none" extrusionOk="0">
                    <a:moveTo>
                      <a:pt x="674" y="0"/>
                    </a:moveTo>
                    <a:cubicBezTo>
                      <a:pt x="684" y="447"/>
                      <a:pt x="674" y="889"/>
                      <a:pt x="608" y="1310"/>
                    </a:cubicBezTo>
                    <a:cubicBezTo>
                      <a:pt x="533" y="1908"/>
                      <a:pt x="357" y="2470"/>
                      <a:pt x="1" y="2962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93" name="Google Shape;3400;p17">
                <a:extLst>
                  <a:ext uri="{FF2B5EF4-FFF2-40B4-BE49-F238E27FC236}">
                    <a16:creationId xmlns:a16="http://schemas.microsoft.com/office/drawing/2014/main" id="{23DB9A3B-DF80-463A-BAEF-251E07F98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9050" y="3859475"/>
                <a:ext cx="58375" cy="256875"/>
              </a:xfrm>
              <a:custGeom>
                <a:avLst/>
                <a:gdLst>
                  <a:gd name="T0" fmla="*/ 472 w 2335"/>
                  <a:gd name="T1" fmla="*/ 10275 h 10275"/>
                  <a:gd name="T2" fmla="*/ 422 w 2335"/>
                  <a:gd name="T3" fmla="*/ 9978 h 10275"/>
                  <a:gd name="T4" fmla="*/ 15 w 2335"/>
                  <a:gd name="T5" fmla="*/ 6219 h 10275"/>
                  <a:gd name="T6" fmla="*/ 276 w 2335"/>
                  <a:gd name="T7" fmla="*/ 3589 h 10275"/>
                  <a:gd name="T8" fmla="*/ 1145 w 2335"/>
                  <a:gd name="T9" fmla="*/ 1521 h 10275"/>
                  <a:gd name="T10" fmla="*/ 2334 w 2335"/>
                  <a:gd name="T11" fmla="*/ 0 h 10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35" h="10275" fill="none" extrusionOk="0">
                    <a:moveTo>
                      <a:pt x="472" y="10275"/>
                    </a:moveTo>
                    <a:cubicBezTo>
                      <a:pt x="452" y="10174"/>
                      <a:pt x="437" y="10079"/>
                      <a:pt x="422" y="9978"/>
                    </a:cubicBezTo>
                    <a:cubicBezTo>
                      <a:pt x="216" y="8749"/>
                      <a:pt x="35" y="7474"/>
                      <a:pt x="15" y="6219"/>
                    </a:cubicBezTo>
                    <a:cubicBezTo>
                      <a:pt x="0" y="5321"/>
                      <a:pt x="70" y="4432"/>
                      <a:pt x="276" y="3589"/>
                    </a:cubicBezTo>
                    <a:cubicBezTo>
                      <a:pt x="452" y="2866"/>
                      <a:pt x="733" y="2168"/>
                      <a:pt x="1145" y="1521"/>
                    </a:cubicBezTo>
                    <a:cubicBezTo>
                      <a:pt x="1491" y="979"/>
                      <a:pt x="1923" y="492"/>
                      <a:pt x="2334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94" name="Google Shape;3401;p17">
                <a:extLst>
                  <a:ext uri="{FF2B5EF4-FFF2-40B4-BE49-F238E27FC236}">
                    <a16:creationId xmlns:a16="http://schemas.microsoft.com/office/drawing/2014/main" id="{AC63A06B-3E22-E179-6FA1-622478C15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9750" y="3533325"/>
                <a:ext cx="87125" cy="605100"/>
              </a:xfrm>
              <a:custGeom>
                <a:avLst/>
                <a:gdLst>
                  <a:gd name="T0" fmla="*/ 2234 w 3485"/>
                  <a:gd name="T1" fmla="*/ 1 h 24204"/>
                  <a:gd name="T2" fmla="*/ 844 w 3485"/>
                  <a:gd name="T3" fmla="*/ 2997 h 24204"/>
                  <a:gd name="T4" fmla="*/ 422 w 3485"/>
                  <a:gd name="T5" fmla="*/ 3976 h 24204"/>
                  <a:gd name="T6" fmla="*/ 202 w 3485"/>
                  <a:gd name="T7" fmla="*/ 4900 h 24204"/>
                  <a:gd name="T8" fmla="*/ 980 w 3485"/>
                  <a:gd name="T9" fmla="*/ 9558 h 24204"/>
                  <a:gd name="T10" fmla="*/ 1000 w 3485"/>
                  <a:gd name="T11" fmla="*/ 11836 h 24204"/>
                  <a:gd name="T12" fmla="*/ 483 w 3485"/>
                  <a:gd name="T13" fmla="*/ 15415 h 24204"/>
                  <a:gd name="T14" fmla="*/ 367 w 3485"/>
                  <a:gd name="T15" fmla="*/ 16976 h 24204"/>
                  <a:gd name="T16" fmla="*/ 2420 w 3485"/>
                  <a:gd name="T17" fmla="*/ 23024 h 24204"/>
                  <a:gd name="T18" fmla="*/ 3484 w 3485"/>
                  <a:gd name="T19" fmla="*/ 24204 h 24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85" h="24204" fill="none" extrusionOk="0">
                    <a:moveTo>
                      <a:pt x="2234" y="1"/>
                    </a:moveTo>
                    <a:cubicBezTo>
                      <a:pt x="1968" y="1070"/>
                      <a:pt x="1341" y="2014"/>
                      <a:pt x="844" y="2997"/>
                    </a:cubicBezTo>
                    <a:cubicBezTo>
                      <a:pt x="683" y="3319"/>
                      <a:pt x="538" y="3645"/>
                      <a:pt x="422" y="3976"/>
                    </a:cubicBezTo>
                    <a:cubicBezTo>
                      <a:pt x="322" y="4277"/>
                      <a:pt x="242" y="4584"/>
                      <a:pt x="202" y="4900"/>
                    </a:cubicBezTo>
                    <a:cubicBezTo>
                      <a:pt x="1" y="6471"/>
                      <a:pt x="754" y="7992"/>
                      <a:pt x="980" y="9558"/>
                    </a:cubicBezTo>
                    <a:cubicBezTo>
                      <a:pt x="1090" y="10316"/>
                      <a:pt x="1075" y="11079"/>
                      <a:pt x="1000" y="11836"/>
                    </a:cubicBezTo>
                    <a:cubicBezTo>
                      <a:pt x="884" y="13026"/>
                      <a:pt x="628" y="14221"/>
                      <a:pt x="483" y="15415"/>
                    </a:cubicBezTo>
                    <a:cubicBezTo>
                      <a:pt x="412" y="15932"/>
                      <a:pt x="372" y="16454"/>
                      <a:pt x="367" y="16976"/>
                    </a:cubicBezTo>
                    <a:cubicBezTo>
                      <a:pt x="357" y="19145"/>
                      <a:pt x="1100" y="21303"/>
                      <a:pt x="2420" y="23024"/>
                    </a:cubicBezTo>
                    <a:cubicBezTo>
                      <a:pt x="2736" y="23446"/>
                      <a:pt x="3098" y="23843"/>
                      <a:pt x="3484" y="24204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95" name="Google Shape;3402;p17">
                <a:extLst>
                  <a:ext uri="{FF2B5EF4-FFF2-40B4-BE49-F238E27FC236}">
                    <a16:creationId xmlns:a16="http://schemas.microsoft.com/office/drawing/2014/main" id="{0BEAFF74-E74E-BD19-900D-CAB73F2E2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1375" y="3754300"/>
                <a:ext cx="108700" cy="370325"/>
              </a:xfrm>
              <a:custGeom>
                <a:avLst/>
                <a:gdLst>
                  <a:gd name="T0" fmla="*/ 267 w 4348"/>
                  <a:gd name="T1" fmla="*/ 1 h 14813"/>
                  <a:gd name="T2" fmla="*/ 487 w 4348"/>
                  <a:gd name="T3" fmla="*/ 5663 h 14813"/>
                  <a:gd name="T4" fmla="*/ 1632 w 4348"/>
                  <a:gd name="T5" fmla="*/ 8739 h 14813"/>
                  <a:gd name="T6" fmla="*/ 1798 w 4348"/>
                  <a:gd name="T7" fmla="*/ 9352 h 14813"/>
                  <a:gd name="T8" fmla="*/ 2214 w 4348"/>
                  <a:gd name="T9" fmla="*/ 12604 h 14813"/>
                  <a:gd name="T10" fmla="*/ 3072 w 4348"/>
                  <a:gd name="T11" fmla="*/ 14185 h 14813"/>
                  <a:gd name="T12" fmla="*/ 4347 w 4348"/>
                  <a:gd name="T13" fmla="*/ 14813 h 14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48" h="14813" fill="none" extrusionOk="0">
                    <a:moveTo>
                      <a:pt x="267" y="1"/>
                    </a:moveTo>
                    <a:cubicBezTo>
                      <a:pt x="287" y="1893"/>
                      <a:pt x="1" y="3836"/>
                      <a:pt x="487" y="5663"/>
                    </a:cubicBezTo>
                    <a:cubicBezTo>
                      <a:pt x="774" y="6722"/>
                      <a:pt x="1306" y="7701"/>
                      <a:pt x="1632" y="8739"/>
                    </a:cubicBezTo>
                    <a:cubicBezTo>
                      <a:pt x="1697" y="8940"/>
                      <a:pt x="1752" y="9146"/>
                      <a:pt x="1798" y="9352"/>
                    </a:cubicBezTo>
                    <a:cubicBezTo>
                      <a:pt x="2023" y="10421"/>
                      <a:pt x="1948" y="11545"/>
                      <a:pt x="2214" y="12604"/>
                    </a:cubicBezTo>
                    <a:cubicBezTo>
                      <a:pt x="2360" y="13182"/>
                      <a:pt x="2656" y="13764"/>
                      <a:pt x="3072" y="14185"/>
                    </a:cubicBezTo>
                    <a:cubicBezTo>
                      <a:pt x="3424" y="14537"/>
                      <a:pt x="3850" y="14773"/>
                      <a:pt x="4347" y="14813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96" name="Google Shape;3403;p17">
                <a:extLst>
                  <a:ext uri="{FF2B5EF4-FFF2-40B4-BE49-F238E27FC236}">
                    <a16:creationId xmlns:a16="http://schemas.microsoft.com/office/drawing/2014/main" id="{89898DBB-5E9D-C699-EF1F-C7E350D651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7700" y="3291900"/>
                <a:ext cx="435325" cy="850425"/>
              </a:xfrm>
              <a:custGeom>
                <a:avLst/>
                <a:gdLst>
                  <a:gd name="T0" fmla="*/ 17412 w 17413"/>
                  <a:gd name="T1" fmla="*/ 1 h 34017"/>
                  <a:gd name="T2" fmla="*/ 17392 w 17413"/>
                  <a:gd name="T3" fmla="*/ 11 h 34017"/>
                  <a:gd name="T4" fmla="*/ 14807 w 17413"/>
                  <a:gd name="T5" fmla="*/ 1737 h 34017"/>
                  <a:gd name="T6" fmla="*/ 11921 w 17413"/>
                  <a:gd name="T7" fmla="*/ 3946 h 34017"/>
                  <a:gd name="T8" fmla="*/ 10807 w 17413"/>
                  <a:gd name="T9" fmla="*/ 5341 h 34017"/>
                  <a:gd name="T10" fmla="*/ 10666 w 17413"/>
                  <a:gd name="T11" fmla="*/ 5587 h 34017"/>
                  <a:gd name="T12" fmla="*/ 9035 w 17413"/>
                  <a:gd name="T13" fmla="*/ 9317 h 34017"/>
                  <a:gd name="T14" fmla="*/ 7775 w 17413"/>
                  <a:gd name="T15" fmla="*/ 10687 h 34017"/>
                  <a:gd name="T16" fmla="*/ 6796 w 17413"/>
                  <a:gd name="T17" fmla="*/ 11666 h 34017"/>
                  <a:gd name="T18" fmla="*/ 5516 w 17413"/>
                  <a:gd name="T19" fmla="*/ 13764 h 34017"/>
                  <a:gd name="T20" fmla="*/ 5140 w 17413"/>
                  <a:gd name="T21" fmla="*/ 15169 h 34017"/>
                  <a:gd name="T22" fmla="*/ 4889 w 17413"/>
                  <a:gd name="T23" fmla="*/ 17955 h 34017"/>
                  <a:gd name="T24" fmla="*/ 3775 w 17413"/>
                  <a:gd name="T25" fmla="*/ 20991 h 34017"/>
                  <a:gd name="T26" fmla="*/ 2565 w 17413"/>
                  <a:gd name="T27" fmla="*/ 22979 h 34017"/>
                  <a:gd name="T28" fmla="*/ 65 w 17413"/>
                  <a:gd name="T29" fmla="*/ 28586 h 34017"/>
                  <a:gd name="T30" fmla="*/ 45 w 17413"/>
                  <a:gd name="T31" fmla="*/ 28907 h 34017"/>
                  <a:gd name="T32" fmla="*/ 377 w 17413"/>
                  <a:gd name="T33" fmla="*/ 32681 h 34017"/>
                  <a:gd name="T34" fmla="*/ 256 w 17413"/>
                  <a:gd name="T35" fmla="*/ 34017 h 34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413" h="34017" fill="none" extrusionOk="0">
                    <a:moveTo>
                      <a:pt x="17412" y="1"/>
                    </a:moveTo>
                    <a:lnTo>
                      <a:pt x="17392" y="11"/>
                    </a:lnTo>
                    <a:cubicBezTo>
                      <a:pt x="16529" y="588"/>
                      <a:pt x="15665" y="1160"/>
                      <a:pt x="14807" y="1737"/>
                    </a:cubicBezTo>
                    <a:cubicBezTo>
                      <a:pt x="13798" y="2405"/>
                      <a:pt x="12769" y="3098"/>
                      <a:pt x="11921" y="3946"/>
                    </a:cubicBezTo>
                    <a:cubicBezTo>
                      <a:pt x="11494" y="4368"/>
                      <a:pt x="11118" y="4829"/>
                      <a:pt x="10807" y="5341"/>
                    </a:cubicBezTo>
                    <a:cubicBezTo>
                      <a:pt x="10757" y="5422"/>
                      <a:pt x="10711" y="5502"/>
                      <a:pt x="10666" y="5587"/>
                    </a:cubicBezTo>
                    <a:cubicBezTo>
                      <a:pt x="10024" y="6782"/>
                      <a:pt x="9803" y="8192"/>
                      <a:pt x="9035" y="9317"/>
                    </a:cubicBezTo>
                    <a:cubicBezTo>
                      <a:pt x="8684" y="9829"/>
                      <a:pt x="8232" y="10260"/>
                      <a:pt x="7775" y="10687"/>
                    </a:cubicBezTo>
                    <a:cubicBezTo>
                      <a:pt x="7439" y="11003"/>
                      <a:pt x="7097" y="11319"/>
                      <a:pt x="6796" y="11666"/>
                    </a:cubicBezTo>
                    <a:cubicBezTo>
                      <a:pt x="6249" y="12278"/>
                      <a:pt x="5813" y="12996"/>
                      <a:pt x="5516" y="13764"/>
                    </a:cubicBezTo>
                    <a:cubicBezTo>
                      <a:pt x="5346" y="14215"/>
                      <a:pt x="5215" y="14692"/>
                      <a:pt x="5140" y="15169"/>
                    </a:cubicBezTo>
                    <a:cubicBezTo>
                      <a:pt x="4994" y="16093"/>
                      <a:pt x="5040" y="17036"/>
                      <a:pt x="4889" y="17955"/>
                    </a:cubicBezTo>
                    <a:cubicBezTo>
                      <a:pt x="4718" y="19029"/>
                      <a:pt x="4302" y="20028"/>
                      <a:pt x="3775" y="20991"/>
                    </a:cubicBezTo>
                    <a:cubicBezTo>
                      <a:pt x="3408" y="21669"/>
                      <a:pt x="2987" y="22327"/>
                      <a:pt x="2565" y="22979"/>
                    </a:cubicBezTo>
                    <a:cubicBezTo>
                      <a:pt x="1416" y="24766"/>
                      <a:pt x="256" y="26538"/>
                      <a:pt x="65" y="28586"/>
                    </a:cubicBezTo>
                    <a:cubicBezTo>
                      <a:pt x="55" y="28691"/>
                      <a:pt x="50" y="28796"/>
                      <a:pt x="45" y="28907"/>
                    </a:cubicBezTo>
                    <a:cubicBezTo>
                      <a:pt x="0" y="30167"/>
                      <a:pt x="346" y="31432"/>
                      <a:pt x="377" y="32681"/>
                    </a:cubicBezTo>
                    <a:cubicBezTo>
                      <a:pt x="392" y="33128"/>
                      <a:pt x="362" y="33575"/>
                      <a:pt x="256" y="34017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97" name="Google Shape;3404;p17">
                <a:extLst>
                  <a:ext uri="{FF2B5EF4-FFF2-40B4-BE49-F238E27FC236}">
                    <a16:creationId xmlns:a16="http://schemas.microsoft.com/office/drawing/2014/main" id="{E4B13A79-6311-B6A5-DF9E-74B5CF1C3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0125" y="3715925"/>
                <a:ext cx="506725" cy="440200"/>
              </a:xfrm>
              <a:custGeom>
                <a:avLst/>
                <a:gdLst>
                  <a:gd name="T0" fmla="*/ 20269 w 20269"/>
                  <a:gd name="T1" fmla="*/ 110 h 17608"/>
                  <a:gd name="T2" fmla="*/ 16640 w 20269"/>
                  <a:gd name="T3" fmla="*/ 1451 h 17608"/>
                  <a:gd name="T4" fmla="*/ 15576 w 20269"/>
                  <a:gd name="T5" fmla="*/ 2469 h 17608"/>
                  <a:gd name="T6" fmla="*/ 13824 w 20269"/>
                  <a:gd name="T7" fmla="*/ 2986 h 17608"/>
                  <a:gd name="T8" fmla="*/ 12705 w 20269"/>
                  <a:gd name="T9" fmla="*/ 3428 h 17608"/>
                  <a:gd name="T10" fmla="*/ 10923 w 20269"/>
                  <a:gd name="T11" fmla="*/ 5090 h 17608"/>
                  <a:gd name="T12" fmla="*/ 10682 w 20269"/>
                  <a:gd name="T13" fmla="*/ 5506 h 17608"/>
                  <a:gd name="T14" fmla="*/ 10004 w 20269"/>
                  <a:gd name="T15" fmla="*/ 6741 h 17608"/>
                  <a:gd name="T16" fmla="*/ 8634 w 20269"/>
                  <a:gd name="T17" fmla="*/ 7669 h 17608"/>
                  <a:gd name="T18" fmla="*/ 6722 w 20269"/>
                  <a:gd name="T19" fmla="*/ 9622 h 17608"/>
                  <a:gd name="T20" fmla="*/ 4759 w 20269"/>
                  <a:gd name="T21" fmla="*/ 11911 h 17608"/>
                  <a:gd name="T22" fmla="*/ 3795 w 20269"/>
                  <a:gd name="T23" fmla="*/ 12563 h 17608"/>
                  <a:gd name="T24" fmla="*/ 919 w 20269"/>
                  <a:gd name="T25" fmla="*/ 14501 h 17608"/>
                  <a:gd name="T26" fmla="*/ 242 w 20269"/>
                  <a:gd name="T27" fmla="*/ 15720 h 17608"/>
                  <a:gd name="T28" fmla="*/ 136 w 20269"/>
                  <a:gd name="T29" fmla="*/ 17608 h 17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269" h="17608" fill="none" extrusionOk="0">
                    <a:moveTo>
                      <a:pt x="20269" y="110"/>
                    </a:moveTo>
                    <a:cubicBezTo>
                      <a:pt x="18939" y="0"/>
                      <a:pt x="17573" y="502"/>
                      <a:pt x="16640" y="1451"/>
                    </a:cubicBezTo>
                    <a:cubicBezTo>
                      <a:pt x="16294" y="1802"/>
                      <a:pt x="15997" y="2208"/>
                      <a:pt x="15576" y="2469"/>
                    </a:cubicBezTo>
                    <a:cubicBezTo>
                      <a:pt x="15059" y="2791"/>
                      <a:pt x="14416" y="2836"/>
                      <a:pt x="13824" y="2986"/>
                    </a:cubicBezTo>
                    <a:cubicBezTo>
                      <a:pt x="13433" y="3082"/>
                      <a:pt x="13056" y="3232"/>
                      <a:pt x="12705" y="3428"/>
                    </a:cubicBezTo>
                    <a:cubicBezTo>
                      <a:pt x="11982" y="3820"/>
                      <a:pt x="11360" y="4397"/>
                      <a:pt x="10923" y="5090"/>
                    </a:cubicBezTo>
                    <a:cubicBezTo>
                      <a:pt x="10833" y="5225"/>
                      <a:pt x="10752" y="5361"/>
                      <a:pt x="10682" y="5506"/>
                    </a:cubicBezTo>
                    <a:cubicBezTo>
                      <a:pt x="10471" y="5928"/>
                      <a:pt x="10316" y="6385"/>
                      <a:pt x="10004" y="6741"/>
                    </a:cubicBezTo>
                    <a:cubicBezTo>
                      <a:pt x="9638" y="7158"/>
                      <a:pt x="9101" y="7373"/>
                      <a:pt x="8634" y="7669"/>
                    </a:cubicBezTo>
                    <a:cubicBezTo>
                      <a:pt x="7856" y="8161"/>
                      <a:pt x="7279" y="8879"/>
                      <a:pt x="6722" y="9622"/>
                    </a:cubicBezTo>
                    <a:cubicBezTo>
                      <a:pt x="6114" y="10435"/>
                      <a:pt x="5537" y="11278"/>
                      <a:pt x="4759" y="11911"/>
                    </a:cubicBezTo>
                    <a:cubicBezTo>
                      <a:pt x="4458" y="12157"/>
                      <a:pt x="4132" y="12363"/>
                      <a:pt x="3795" y="12563"/>
                    </a:cubicBezTo>
                    <a:cubicBezTo>
                      <a:pt x="2782" y="13151"/>
                      <a:pt x="1672" y="13612"/>
                      <a:pt x="919" y="14501"/>
                    </a:cubicBezTo>
                    <a:cubicBezTo>
                      <a:pt x="618" y="14857"/>
                      <a:pt x="387" y="15274"/>
                      <a:pt x="242" y="15720"/>
                    </a:cubicBezTo>
                    <a:cubicBezTo>
                      <a:pt x="46" y="16328"/>
                      <a:pt x="1" y="16980"/>
                      <a:pt x="136" y="17608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98" name="Google Shape;3405;p17">
                <a:extLst>
                  <a:ext uri="{FF2B5EF4-FFF2-40B4-BE49-F238E27FC236}">
                    <a16:creationId xmlns:a16="http://schemas.microsoft.com/office/drawing/2014/main" id="{CF462AAA-CB22-2DC9-EB73-B29BC0CCA3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4550" y="3043700"/>
                <a:ext cx="351750" cy="973525"/>
              </a:xfrm>
              <a:custGeom>
                <a:avLst/>
                <a:gdLst>
                  <a:gd name="T0" fmla="*/ 14069 w 14070"/>
                  <a:gd name="T1" fmla="*/ 1 h 38941"/>
                  <a:gd name="T2" fmla="*/ 13567 w 14070"/>
                  <a:gd name="T3" fmla="*/ 21 h 38941"/>
                  <a:gd name="T4" fmla="*/ 9120 w 14070"/>
                  <a:gd name="T5" fmla="*/ 1095 h 38941"/>
                  <a:gd name="T6" fmla="*/ 7258 w 14070"/>
                  <a:gd name="T7" fmla="*/ 2320 h 38941"/>
                  <a:gd name="T8" fmla="*/ 6450 w 14070"/>
                  <a:gd name="T9" fmla="*/ 3785 h 38941"/>
                  <a:gd name="T10" fmla="*/ 5918 w 14070"/>
                  <a:gd name="T11" fmla="*/ 6255 h 38941"/>
                  <a:gd name="T12" fmla="*/ 5386 w 14070"/>
                  <a:gd name="T13" fmla="*/ 8032 h 38941"/>
                  <a:gd name="T14" fmla="*/ 3428 w 14070"/>
                  <a:gd name="T15" fmla="*/ 10687 h 38941"/>
                  <a:gd name="T16" fmla="*/ 2460 w 14070"/>
                  <a:gd name="T17" fmla="*/ 12117 h 38941"/>
                  <a:gd name="T18" fmla="*/ 2304 w 14070"/>
                  <a:gd name="T19" fmla="*/ 12464 h 38941"/>
                  <a:gd name="T20" fmla="*/ 2033 w 14070"/>
                  <a:gd name="T21" fmla="*/ 19425 h 38941"/>
                  <a:gd name="T22" fmla="*/ 1872 w 14070"/>
                  <a:gd name="T23" fmla="*/ 20073 h 38941"/>
                  <a:gd name="T24" fmla="*/ 1205 w 14070"/>
                  <a:gd name="T25" fmla="*/ 21744 h 38941"/>
                  <a:gd name="T26" fmla="*/ 146 w 14070"/>
                  <a:gd name="T27" fmla="*/ 24545 h 38941"/>
                  <a:gd name="T28" fmla="*/ 60 w 14070"/>
                  <a:gd name="T29" fmla="*/ 26593 h 38941"/>
                  <a:gd name="T30" fmla="*/ 833 w 14070"/>
                  <a:gd name="T31" fmla="*/ 32064 h 38941"/>
                  <a:gd name="T32" fmla="*/ 718 w 14070"/>
                  <a:gd name="T33" fmla="*/ 33720 h 38941"/>
                  <a:gd name="T34" fmla="*/ 718 w 14070"/>
                  <a:gd name="T35" fmla="*/ 35678 h 38941"/>
                  <a:gd name="T36" fmla="*/ 2595 w 14070"/>
                  <a:gd name="T37" fmla="*/ 38850 h 38941"/>
                  <a:gd name="T38" fmla="*/ 2711 w 14070"/>
                  <a:gd name="T39" fmla="*/ 38940 h 38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070" h="38941" fill="none" extrusionOk="0">
                    <a:moveTo>
                      <a:pt x="14069" y="1"/>
                    </a:moveTo>
                    <a:cubicBezTo>
                      <a:pt x="13899" y="6"/>
                      <a:pt x="13733" y="11"/>
                      <a:pt x="13567" y="21"/>
                    </a:cubicBezTo>
                    <a:cubicBezTo>
                      <a:pt x="12037" y="121"/>
                      <a:pt x="10526" y="482"/>
                      <a:pt x="9120" y="1095"/>
                    </a:cubicBezTo>
                    <a:cubicBezTo>
                      <a:pt x="8433" y="1391"/>
                      <a:pt x="7755" y="1762"/>
                      <a:pt x="7258" y="2320"/>
                    </a:cubicBezTo>
                    <a:cubicBezTo>
                      <a:pt x="6872" y="2751"/>
                      <a:pt x="6626" y="3253"/>
                      <a:pt x="6450" y="3785"/>
                    </a:cubicBezTo>
                    <a:cubicBezTo>
                      <a:pt x="6189" y="4563"/>
                      <a:pt x="6079" y="5421"/>
                      <a:pt x="5918" y="6255"/>
                    </a:cubicBezTo>
                    <a:cubicBezTo>
                      <a:pt x="5798" y="6872"/>
                      <a:pt x="5647" y="7474"/>
                      <a:pt x="5386" y="8032"/>
                    </a:cubicBezTo>
                    <a:cubicBezTo>
                      <a:pt x="4924" y="9030"/>
                      <a:pt x="4131" y="9833"/>
                      <a:pt x="3428" y="10687"/>
                    </a:cubicBezTo>
                    <a:cubicBezTo>
                      <a:pt x="3057" y="11133"/>
                      <a:pt x="2716" y="11600"/>
                      <a:pt x="2460" y="12117"/>
                    </a:cubicBezTo>
                    <a:cubicBezTo>
                      <a:pt x="2405" y="12228"/>
                      <a:pt x="2349" y="12348"/>
                      <a:pt x="2304" y="12464"/>
                    </a:cubicBezTo>
                    <a:cubicBezTo>
                      <a:pt x="1441" y="14642"/>
                      <a:pt x="2465" y="17126"/>
                      <a:pt x="2033" y="19425"/>
                    </a:cubicBezTo>
                    <a:cubicBezTo>
                      <a:pt x="1988" y="19646"/>
                      <a:pt x="1933" y="19862"/>
                      <a:pt x="1872" y="20073"/>
                    </a:cubicBezTo>
                    <a:cubicBezTo>
                      <a:pt x="1702" y="20645"/>
                      <a:pt x="1461" y="21197"/>
                      <a:pt x="1205" y="21744"/>
                    </a:cubicBezTo>
                    <a:cubicBezTo>
                      <a:pt x="788" y="22658"/>
                      <a:pt x="342" y="23566"/>
                      <a:pt x="146" y="24545"/>
                    </a:cubicBezTo>
                    <a:cubicBezTo>
                      <a:pt x="10" y="25228"/>
                      <a:pt x="0" y="25905"/>
                      <a:pt x="60" y="26593"/>
                    </a:cubicBezTo>
                    <a:cubicBezTo>
                      <a:pt x="211" y="28400"/>
                      <a:pt x="838" y="30227"/>
                      <a:pt x="833" y="32064"/>
                    </a:cubicBezTo>
                    <a:cubicBezTo>
                      <a:pt x="828" y="32616"/>
                      <a:pt x="768" y="33168"/>
                      <a:pt x="718" y="33720"/>
                    </a:cubicBezTo>
                    <a:cubicBezTo>
                      <a:pt x="663" y="34378"/>
                      <a:pt x="623" y="35030"/>
                      <a:pt x="718" y="35678"/>
                    </a:cubicBezTo>
                    <a:cubicBezTo>
                      <a:pt x="894" y="36923"/>
                      <a:pt x="1586" y="38092"/>
                      <a:pt x="2595" y="38850"/>
                    </a:cubicBezTo>
                    <a:cubicBezTo>
                      <a:pt x="2630" y="38885"/>
                      <a:pt x="2671" y="38910"/>
                      <a:pt x="2711" y="3894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99" name="Google Shape;3406;p17">
                <a:extLst>
                  <a:ext uri="{FF2B5EF4-FFF2-40B4-BE49-F238E27FC236}">
                    <a16:creationId xmlns:a16="http://schemas.microsoft.com/office/drawing/2014/main" id="{7D99A192-89D2-2396-5C88-751E3F3B7E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225" y="3120500"/>
                <a:ext cx="248850" cy="798475"/>
              </a:xfrm>
              <a:custGeom>
                <a:avLst/>
                <a:gdLst>
                  <a:gd name="T0" fmla="*/ 0 w 9954"/>
                  <a:gd name="T1" fmla="*/ 0 h 31939"/>
                  <a:gd name="T2" fmla="*/ 101 w 9954"/>
                  <a:gd name="T3" fmla="*/ 26 h 31939"/>
                  <a:gd name="T4" fmla="*/ 2886 w 9954"/>
                  <a:gd name="T5" fmla="*/ 3253 h 31939"/>
                  <a:gd name="T6" fmla="*/ 3328 w 9954"/>
                  <a:gd name="T7" fmla="*/ 5150 h 31939"/>
                  <a:gd name="T8" fmla="*/ 4001 w 9954"/>
                  <a:gd name="T9" fmla="*/ 7670 h 31939"/>
                  <a:gd name="T10" fmla="*/ 4528 w 9954"/>
                  <a:gd name="T11" fmla="*/ 8779 h 31939"/>
                  <a:gd name="T12" fmla="*/ 5215 w 9954"/>
                  <a:gd name="T13" fmla="*/ 10360 h 31939"/>
                  <a:gd name="T14" fmla="*/ 5652 w 9954"/>
                  <a:gd name="T15" fmla="*/ 17628 h 31939"/>
                  <a:gd name="T16" fmla="*/ 5722 w 9954"/>
                  <a:gd name="T17" fmla="*/ 17809 h 31939"/>
                  <a:gd name="T18" fmla="*/ 6731 w 9954"/>
                  <a:gd name="T19" fmla="*/ 19681 h 31939"/>
                  <a:gd name="T20" fmla="*/ 7248 w 9954"/>
                  <a:gd name="T21" fmla="*/ 21071 h 31939"/>
                  <a:gd name="T22" fmla="*/ 7770 w 9954"/>
                  <a:gd name="T23" fmla="*/ 26020 h 31939"/>
                  <a:gd name="T24" fmla="*/ 9944 w 9954"/>
                  <a:gd name="T25" fmla="*/ 31928 h 31939"/>
                  <a:gd name="T26" fmla="*/ 9954 w 9954"/>
                  <a:gd name="T27" fmla="*/ 31938 h 319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954" h="31939" fill="none" extrusionOk="0">
                    <a:moveTo>
                      <a:pt x="0" y="0"/>
                    </a:moveTo>
                    <a:cubicBezTo>
                      <a:pt x="35" y="5"/>
                      <a:pt x="66" y="16"/>
                      <a:pt x="101" y="26"/>
                    </a:cubicBezTo>
                    <a:cubicBezTo>
                      <a:pt x="1526" y="402"/>
                      <a:pt x="2450" y="1832"/>
                      <a:pt x="2886" y="3253"/>
                    </a:cubicBezTo>
                    <a:cubicBezTo>
                      <a:pt x="3077" y="3875"/>
                      <a:pt x="3203" y="4513"/>
                      <a:pt x="3328" y="5150"/>
                    </a:cubicBezTo>
                    <a:cubicBezTo>
                      <a:pt x="3499" y="6009"/>
                      <a:pt x="3669" y="6862"/>
                      <a:pt x="4001" y="7670"/>
                    </a:cubicBezTo>
                    <a:cubicBezTo>
                      <a:pt x="4151" y="8051"/>
                      <a:pt x="4342" y="8413"/>
                      <a:pt x="4528" y="8779"/>
                    </a:cubicBezTo>
                    <a:cubicBezTo>
                      <a:pt x="4789" y="9296"/>
                      <a:pt x="5055" y="9808"/>
                      <a:pt x="5215" y="10360"/>
                    </a:cubicBezTo>
                    <a:cubicBezTo>
                      <a:pt x="5918" y="12704"/>
                      <a:pt x="4779" y="15344"/>
                      <a:pt x="5652" y="17628"/>
                    </a:cubicBezTo>
                    <a:cubicBezTo>
                      <a:pt x="5672" y="17688"/>
                      <a:pt x="5697" y="17749"/>
                      <a:pt x="5722" y="17809"/>
                    </a:cubicBezTo>
                    <a:cubicBezTo>
                      <a:pt x="6003" y="18456"/>
                      <a:pt x="6420" y="19044"/>
                      <a:pt x="6731" y="19681"/>
                    </a:cubicBezTo>
                    <a:cubicBezTo>
                      <a:pt x="6952" y="20128"/>
                      <a:pt x="7118" y="20595"/>
                      <a:pt x="7248" y="21071"/>
                    </a:cubicBezTo>
                    <a:cubicBezTo>
                      <a:pt x="7675" y="22653"/>
                      <a:pt x="7665" y="24364"/>
                      <a:pt x="7770" y="26020"/>
                    </a:cubicBezTo>
                    <a:cubicBezTo>
                      <a:pt x="7911" y="28169"/>
                      <a:pt x="8347" y="30488"/>
                      <a:pt x="9944" y="31928"/>
                    </a:cubicBezTo>
                    <a:cubicBezTo>
                      <a:pt x="9949" y="31933"/>
                      <a:pt x="9949" y="31933"/>
                      <a:pt x="9954" y="31938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00" name="Google Shape;3407;p17">
                <a:extLst>
                  <a:ext uri="{FF2B5EF4-FFF2-40B4-BE49-F238E27FC236}">
                    <a16:creationId xmlns:a16="http://schemas.microsoft.com/office/drawing/2014/main" id="{4B69BD65-E5DD-6954-C25D-FB4114CAE2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000" y="3490300"/>
                <a:ext cx="342850" cy="644500"/>
              </a:xfrm>
              <a:custGeom>
                <a:avLst/>
                <a:gdLst>
                  <a:gd name="T0" fmla="*/ 1 w 13714"/>
                  <a:gd name="T1" fmla="*/ 0 h 25780"/>
                  <a:gd name="T2" fmla="*/ 6014 w 13714"/>
                  <a:gd name="T3" fmla="*/ 5848 h 25780"/>
                  <a:gd name="T4" fmla="*/ 6832 w 13714"/>
                  <a:gd name="T5" fmla="*/ 8864 h 25780"/>
                  <a:gd name="T6" fmla="*/ 7269 w 13714"/>
                  <a:gd name="T7" fmla="*/ 9853 h 25780"/>
                  <a:gd name="T8" fmla="*/ 8794 w 13714"/>
                  <a:gd name="T9" fmla="*/ 12097 h 25780"/>
                  <a:gd name="T10" fmla="*/ 9532 w 13714"/>
                  <a:gd name="T11" fmla="*/ 15304 h 25780"/>
                  <a:gd name="T12" fmla="*/ 10094 w 13714"/>
                  <a:gd name="T13" fmla="*/ 19169 h 25780"/>
                  <a:gd name="T14" fmla="*/ 11977 w 13714"/>
                  <a:gd name="T15" fmla="*/ 22557 h 25780"/>
                  <a:gd name="T16" fmla="*/ 12132 w 13714"/>
                  <a:gd name="T17" fmla="*/ 22908 h 25780"/>
                  <a:gd name="T18" fmla="*/ 12815 w 13714"/>
                  <a:gd name="T19" fmla="*/ 24745 h 25780"/>
                  <a:gd name="T20" fmla="*/ 13713 w 13714"/>
                  <a:gd name="T21" fmla="*/ 25779 h 257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714" h="25780" fill="none" extrusionOk="0">
                    <a:moveTo>
                      <a:pt x="1" y="0"/>
                    </a:moveTo>
                    <a:cubicBezTo>
                      <a:pt x="2791" y="823"/>
                      <a:pt x="5110" y="3082"/>
                      <a:pt x="6014" y="5848"/>
                    </a:cubicBezTo>
                    <a:cubicBezTo>
                      <a:pt x="6335" y="6837"/>
                      <a:pt x="6491" y="7886"/>
                      <a:pt x="6832" y="8864"/>
                    </a:cubicBezTo>
                    <a:cubicBezTo>
                      <a:pt x="6952" y="9206"/>
                      <a:pt x="7088" y="9537"/>
                      <a:pt x="7269" y="9853"/>
                    </a:cubicBezTo>
                    <a:cubicBezTo>
                      <a:pt x="7710" y="10641"/>
                      <a:pt x="8368" y="11299"/>
                      <a:pt x="8794" y="12097"/>
                    </a:cubicBezTo>
                    <a:cubicBezTo>
                      <a:pt x="9321" y="13081"/>
                      <a:pt x="9452" y="14180"/>
                      <a:pt x="9532" y="15304"/>
                    </a:cubicBezTo>
                    <a:cubicBezTo>
                      <a:pt x="9628" y="16614"/>
                      <a:pt x="9638" y="17954"/>
                      <a:pt x="10094" y="19169"/>
                    </a:cubicBezTo>
                    <a:cubicBezTo>
                      <a:pt x="10551" y="20379"/>
                      <a:pt x="11425" y="21393"/>
                      <a:pt x="11977" y="22557"/>
                    </a:cubicBezTo>
                    <a:cubicBezTo>
                      <a:pt x="12032" y="22672"/>
                      <a:pt x="12082" y="22788"/>
                      <a:pt x="12132" y="22908"/>
                    </a:cubicBezTo>
                    <a:cubicBezTo>
                      <a:pt x="12368" y="23501"/>
                      <a:pt x="12534" y="24173"/>
                      <a:pt x="12815" y="24745"/>
                    </a:cubicBezTo>
                    <a:cubicBezTo>
                      <a:pt x="13026" y="25172"/>
                      <a:pt x="13297" y="25543"/>
                      <a:pt x="13713" y="2577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01" name="Google Shape;3408;p17">
                <a:extLst>
                  <a:ext uri="{FF2B5EF4-FFF2-40B4-BE49-F238E27FC236}">
                    <a16:creationId xmlns:a16="http://schemas.microsoft.com/office/drawing/2014/main" id="{CDB83A28-884B-C762-8416-068E454EE8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925" y="4108925"/>
                <a:ext cx="624575" cy="25"/>
              </a:xfrm>
              <a:custGeom>
                <a:avLst/>
                <a:gdLst>
                  <a:gd name="T0" fmla="*/ 24982 w 24983"/>
                  <a:gd name="T1" fmla="*/ 0 h 1"/>
                  <a:gd name="T2" fmla="*/ 24836 w 24983"/>
                  <a:gd name="T3" fmla="*/ 0 h 1"/>
                  <a:gd name="T4" fmla="*/ 22959 w 24983"/>
                  <a:gd name="T5" fmla="*/ 0 h 1"/>
                  <a:gd name="T6" fmla="*/ 20490 w 24983"/>
                  <a:gd name="T7" fmla="*/ 0 h 1"/>
                  <a:gd name="T8" fmla="*/ 19074 w 24983"/>
                  <a:gd name="T9" fmla="*/ 0 h 1"/>
                  <a:gd name="T10" fmla="*/ 17328 w 24983"/>
                  <a:gd name="T11" fmla="*/ 0 h 1"/>
                  <a:gd name="T12" fmla="*/ 15827 w 24983"/>
                  <a:gd name="T13" fmla="*/ 0 h 1"/>
                  <a:gd name="T14" fmla="*/ 12253 w 24983"/>
                  <a:gd name="T15" fmla="*/ 0 h 1"/>
                  <a:gd name="T16" fmla="*/ 8970 w 24983"/>
                  <a:gd name="T17" fmla="*/ 0 h 1"/>
                  <a:gd name="T18" fmla="*/ 7018 w 24983"/>
                  <a:gd name="T19" fmla="*/ 0 h 1"/>
                  <a:gd name="T20" fmla="*/ 2927 w 24983"/>
                  <a:gd name="T21" fmla="*/ 0 h 1"/>
                  <a:gd name="T22" fmla="*/ 1 w 24983"/>
                  <a:gd name="T2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983" h="1" fill="none" extrusionOk="0">
                    <a:moveTo>
                      <a:pt x="24982" y="0"/>
                    </a:moveTo>
                    <a:lnTo>
                      <a:pt x="24836" y="0"/>
                    </a:lnTo>
                    <a:lnTo>
                      <a:pt x="22959" y="0"/>
                    </a:lnTo>
                    <a:lnTo>
                      <a:pt x="20490" y="0"/>
                    </a:lnTo>
                    <a:lnTo>
                      <a:pt x="19074" y="0"/>
                    </a:lnTo>
                    <a:lnTo>
                      <a:pt x="17328" y="0"/>
                    </a:lnTo>
                    <a:lnTo>
                      <a:pt x="15827" y="0"/>
                    </a:lnTo>
                    <a:lnTo>
                      <a:pt x="12253" y="0"/>
                    </a:lnTo>
                    <a:lnTo>
                      <a:pt x="8970" y="0"/>
                    </a:lnTo>
                    <a:lnTo>
                      <a:pt x="7018" y="0"/>
                    </a:lnTo>
                    <a:lnTo>
                      <a:pt x="2927" y="0"/>
                    </a:lnTo>
                    <a:lnTo>
                      <a:pt x="1" y="0"/>
                    </a:ln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02" name="Google Shape;3409;p17">
                <a:extLst>
                  <a:ext uri="{FF2B5EF4-FFF2-40B4-BE49-F238E27FC236}">
                    <a16:creationId xmlns:a16="http://schemas.microsoft.com/office/drawing/2014/main" id="{8C995CE1-5FCE-83C6-77CD-A8CEB3AA6C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9100" y="3084725"/>
                <a:ext cx="116725" cy="54125"/>
              </a:xfrm>
              <a:custGeom>
                <a:avLst/>
                <a:gdLst>
                  <a:gd name="T0" fmla="*/ 1 w 4669"/>
                  <a:gd name="T1" fmla="*/ 1 h 2165"/>
                  <a:gd name="T2" fmla="*/ 31 w 4669"/>
                  <a:gd name="T3" fmla="*/ 121 h 2165"/>
                  <a:gd name="T4" fmla="*/ 608 w 4669"/>
                  <a:gd name="T5" fmla="*/ 2164 h 2165"/>
                  <a:gd name="T6" fmla="*/ 668 w 4669"/>
                  <a:gd name="T7" fmla="*/ 2144 h 2165"/>
                  <a:gd name="T8" fmla="*/ 3564 w 4669"/>
                  <a:gd name="T9" fmla="*/ 1231 h 2165"/>
                  <a:gd name="T10" fmla="*/ 4658 w 4669"/>
                  <a:gd name="T11" fmla="*/ 924 h 2165"/>
                  <a:gd name="T12" fmla="*/ 4668 w 4669"/>
                  <a:gd name="T13" fmla="*/ 919 h 2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69" h="2165" fill="none" extrusionOk="0">
                    <a:moveTo>
                      <a:pt x="1" y="1"/>
                    </a:moveTo>
                    <a:cubicBezTo>
                      <a:pt x="11" y="41"/>
                      <a:pt x="21" y="81"/>
                      <a:pt x="31" y="121"/>
                    </a:cubicBezTo>
                    <a:cubicBezTo>
                      <a:pt x="181" y="814"/>
                      <a:pt x="377" y="1497"/>
                      <a:pt x="608" y="2164"/>
                    </a:cubicBezTo>
                    <a:cubicBezTo>
                      <a:pt x="628" y="2159"/>
                      <a:pt x="648" y="2154"/>
                      <a:pt x="668" y="2144"/>
                    </a:cubicBezTo>
                    <a:cubicBezTo>
                      <a:pt x="1612" y="1838"/>
                      <a:pt x="2596" y="1517"/>
                      <a:pt x="3564" y="1231"/>
                    </a:cubicBezTo>
                    <a:cubicBezTo>
                      <a:pt x="3931" y="1120"/>
                      <a:pt x="4297" y="1020"/>
                      <a:pt x="4658" y="924"/>
                    </a:cubicBezTo>
                    <a:cubicBezTo>
                      <a:pt x="4663" y="919"/>
                      <a:pt x="4663" y="919"/>
                      <a:pt x="4668" y="91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03" name="Google Shape;3410;p17">
                <a:extLst>
                  <a:ext uri="{FF2B5EF4-FFF2-40B4-BE49-F238E27FC236}">
                    <a16:creationId xmlns:a16="http://schemas.microsoft.com/office/drawing/2014/main" id="{E17695CB-037B-62B4-2F58-9B5A44628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3125" y="3124650"/>
                <a:ext cx="126000" cy="76425"/>
              </a:xfrm>
              <a:custGeom>
                <a:avLst/>
                <a:gdLst>
                  <a:gd name="T0" fmla="*/ 1 w 5040"/>
                  <a:gd name="T1" fmla="*/ 0 h 3057"/>
                  <a:gd name="T2" fmla="*/ 6 w 5040"/>
                  <a:gd name="T3" fmla="*/ 20 h 3057"/>
                  <a:gd name="T4" fmla="*/ 1175 w 5040"/>
                  <a:gd name="T5" fmla="*/ 3017 h 3057"/>
                  <a:gd name="T6" fmla="*/ 1190 w 5040"/>
                  <a:gd name="T7" fmla="*/ 3057 h 3057"/>
                  <a:gd name="T8" fmla="*/ 1737 w 5040"/>
                  <a:gd name="T9" fmla="*/ 2781 h 3057"/>
                  <a:gd name="T10" fmla="*/ 2520 w 5040"/>
                  <a:gd name="T11" fmla="*/ 2434 h 3057"/>
                  <a:gd name="T12" fmla="*/ 4031 w 5040"/>
                  <a:gd name="T13" fmla="*/ 1777 h 3057"/>
                  <a:gd name="T14" fmla="*/ 4935 w 5040"/>
                  <a:gd name="T15" fmla="*/ 1385 h 3057"/>
                  <a:gd name="T16" fmla="*/ 5040 w 5040"/>
                  <a:gd name="T17" fmla="*/ 1340 h 3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40" h="3057" fill="none" extrusionOk="0">
                    <a:moveTo>
                      <a:pt x="1" y="0"/>
                    </a:moveTo>
                    <a:cubicBezTo>
                      <a:pt x="1" y="10"/>
                      <a:pt x="6" y="15"/>
                      <a:pt x="6" y="20"/>
                    </a:cubicBezTo>
                    <a:cubicBezTo>
                      <a:pt x="267" y="1064"/>
                      <a:pt x="663" y="2073"/>
                      <a:pt x="1175" y="3017"/>
                    </a:cubicBezTo>
                    <a:cubicBezTo>
                      <a:pt x="1180" y="3032"/>
                      <a:pt x="1185" y="3042"/>
                      <a:pt x="1190" y="3057"/>
                    </a:cubicBezTo>
                    <a:cubicBezTo>
                      <a:pt x="1290" y="2901"/>
                      <a:pt x="1572" y="2856"/>
                      <a:pt x="1737" y="2781"/>
                    </a:cubicBezTo>
                    <a:cubicBezTo>
                      <a:pt x="1998" y="2665"/>
                      <a:pt x="2259" y="2550"/>
                      <a:pt x="2520" y="2434"/>
                    </a:cubicBezTo>
                    <a:cubicBezTo>
                      <a:pt x="3022" y="2214"/>
                      <a:pt x="3529" y="1998"/>
                      <a:pt x="4031" y="1777"/>
                    </a:cubicBezTo>
                    <a:cubicBezTo>
                      <a:pt x="4332" y="1646"/>
                      <a:pt x="4633" y="1516"/>
                      <a:pt x="4935" y="1385"/>
                    </a:cubicBezTo>
                    <a:cubicBezTo>
                      <a:pt x="4970" y="1365"/>
                      <a:pt x="5005" y="1355"/>
                      <a:pt x="5040" y="134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04" name="Google Shape;3411;p17">
                <a:extLst>
                  <a:ext uri="{FF2B5EF4-FFF2-40B4-BE49-F238E27FC236}">
                    <a16:creationId xmlns:a16="http://schemas.microsoft.com/office/drawing/2014/main" id="{C6EA1E5B-C37A-3EB7-53F9-6668C77C82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7700" y="3257275"/>
                <a:ext cx="109575" cy="54100"/>
              </a:xfrm>
              <a:custGeom>
                <a:avLst/>
                <a:gdLst>
                  <a:gd name="T0" fmla="*/ 1 w 4383"/>
                  <a:gd name="T1" fmla="*/ 0 h 2164"/>
                  <a:gd name="T2" fmla="*/ 1 w 4383"/>
                  <a:gd name="T3" fmla="*/ 21 h 2164"/>
                  <a:gd name="T4" fmla="*/ 422 w 4383"/>
                  <a:gd name="T5" fmla="*/ 2164 h 2164"/>
                  <a:gd name="T6" fmla="*/ 502 w 4383"/>
                  <a:gd name="T7" fmla="*/ 2144 h 2164"/>
                  <a:gd name="T8" fmla="*/ 4302 w 4383"/>
                  <a:gd name="T9" fmla="*/ 1065 h 2164"/>
                  <a:gd name="T10" fmla="*/ 4382 w 4383"/>
                  <a:gd name="T11" fmla="*/ 1039 h 2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83" h="2164" fill="none" extrusionOk="0">
                    <a:moveTo>
                      <a:pt x="1" y="0"/>
                    </a:moveTo>
                    <a:cubicBezTo>
                      <a:pt x="1" y="11"/>
                      <a:pt x="1" y="16"/>
                      <a:pt x="1" y="21"/>
                    </a:cubicBezTo>
                    <a:cubicBezTo>
                      <a:pt x="101" y="743"/>
                      <a:pt x="241" y="1461"/>
                      <a:pt x="422" y="2164"/>
                    </a:cubicBezTo>
                    <a:cubicBezTo>
                      <a:pt x="447" y="2159"/>
                      <a:pt x="477" y="2149"/>
                      <a:pt x="502" y="2144"/>
                    </a:cubicBezTo>
                    <a:cubicBezTo>
                      <a:pt x="1752" y="1777"/>
                      <a:pt x="3052" y="1431"/>
                      <a:pt x="4302" y="1065"/>
                    </a:cubicBezTo>
                    <a:cubicBezTo>
                      <a:pt x="4332" y="1055"/>
                      <a:pt x="4357" y="1050"/>
                      <a:pt x="4382" y="103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05" name="Google Shape;3412;p17">
                <a:extLst>
                  <a:ext uri="{FF2B5EF4-FFF2-40B4-BE49-F238E27FC236}">
                    <a16:creationId xmlns:a16="http://schemas.microsoft.com/office/drawing/2014/main" id="{5E7E6179-9A1B-2853-ACFB-13C2987D02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725" y="3297300"/>
                <a:ext cx="102800" cy="49350"/>
              </a:xfrm>
              <a:custGeom>
                <a:avLst/>
                <a:gdLst>
                  <a:gd name="T0" fmla="*/ 1 w 4112"/>
                  <a:gd name="T1" fmla="*/ 1 h 1974"/>
                  <a:gd name="T2" fmla="*/ 1 w 4112"/>
                  <a:gd name="T3" fmla="*/ 6 h 1974"/>
                  <a:gd name="T4" fmla="*/ 563 w 4112"/>
                  <a:gd name="T5" fmla="*/ 1973 h 1974"/>
                  <a:gd name="T6" fmla="*/ 573 w 4112"/>
                  <a:gd name="T7" fmla="*/ 1973 h 1974"/>
                  <a:gd name="T8" fmla="*/ 1471 w 4112"/>
                  <a:gd name="T9" fmla="*/ 1697 h 1974"/>
                  <a:gd name="T10" fmla="*/ 4071 w 4112"/>
                  <a:gd name="T11" fmla="*/ 969 h 1974"/>
                  <a:gd name="T12" fmla="*/ 4111 w 4112"/>
                  <a:gd name="T13" fmla="*/ 959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12" h="1974" fill="none" extrusionOk="0">
                    <a:moveTo>
                      <a:pt x="1" y="1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86" y="663"/>
                      <a:pt x="377" y="1321"/>
                      <a:pt x="563" y="1973"/>
                    </a:cubicBezTo>
                    <a:cubicBezTo>
                      <a:pt x="568" y="1973"/>
                      <a:pt x="573" y="1973"/>
                      <a:pt x="573" y="1973"/>
                    </a:cubicBezTo>
                    <a:cubicBezTo>
                      <a:pt x="829" y="1818"/>
                      <a:pt x="1185" y="1777"/>
                      <a:pt x="1471" y="1697"/>
                    </a:cubicBezTo>
                    <a:cubicBezTo>
                      <a:pt x="2340" y="1456"/>
                      <a:pt x="3208" y="1215"/>
                      <a:pt x="4071" y="969"/>
                    </a:cubicBezTo>
                    <a:cubicBezTo>
                      <a:pt x="4086" y="964"/>
                      <a:pt x="4096" y="964"/>
                      <a:pt x="4111" y="95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06" name="Google Shape;3413;p17">
                <a:extLst>
                  <a:ext uri="{FF2B5EF4-FFF2-40B4-BE49-F238E27FC236}">
                    <a16:creationId xmlns:a16="http://schemas.microsoft.com/office/drawing/2014/main" id="{DE69396C-2910-9A03-1D0E-F5D650DC1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1100" y="3081100"/>
                <a:ext cx="77950" cy="170175"/>
              </a:xfrm>
              <a:custGeom>
                <a:avLst/>
                <a:gdLst>
                  <a:gd name="T0" fmla="*/ 3117 w 3118"/>
                  <a:gd name="T1" fmla="*/ 0 h 6807"/>
                  <a:gd name="T2" fmla="*/ 2284 w 3118"/>
                  <a:gd name="T3" fmla="*/ 1376 h 6807"/>
                  <a:gd name="T4" fmla="*/ 1988 w 3118"/>
                  <a:gd name="T5" fmla="*/ 2344 h 6807"/>
                  <a:gd name="T6" fmla="*/ 1712 w 3118"/>
                  <a:gd name="T7" fmla="*/ 3519 h 6807"/>
                  <a:gd name="T8" fmla="*/ 1280 w 3118"/>
                  <a:gd name="T9" fmla="*/ 4874 h 6807"/>
                  <a:gd name="T10" fmla="*/ 0 w 3118"/>
                  <a:gd name="T11" fmla="*/ 6807 h 68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18" h="6807" fill="none" extrusionOk="0">
                    <a:moveTo>
                      <a:pt x="3117" y="0"/>
                    </a:moveTo>
                    <a:cubicBezTo>
                      <a:pt x="2741" y="392"/>
                      <a:pt x="2480" y="869"/>
                      <a:pt x="2284" y="1376"/>
                    </a:cubicBezTo>
                    <a:cubicBezTo>
                      <a:pt x="2169" y="1692"/>
                      <a:pt x="2068" y="2018"/>
                      <a:pt x="1988" y="2344"/>
                    </a:cubicBezTo>
                    <a:cubicBezTo>
                      <a:pt x="1893" y="2736"/>
                      <a:pt x="1807" y="3127"/>
                      <a:pt x="1712" y="3519"/>
                    </a:cubicBezTo>
                    <a:cubicBezTo>
                      <a:pt x="1602" y="3981"/>
                      <a:pt x="1471" y="4437"/>
                      <a:pt x="1280" y="4874"/>
                    </a:cubicBezTo>
                    <a:cubicBezTo>
                      <a:pt x="964" y="5582"/>
                      <a:pt x="497" y="6209"/>
                      <a:pt x="0" y="6807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07" name="Google Shape;3414;p17">
                <a:extLst>
                  <a:ext uri="{FF2B5EF4-FFF2-40B4-BE49-F238E27FC236}">
                    <a16:creationId xmlns:a16="http://schemas.microsoft.com/office/drawing/2014/main" id="{A34B01A6-EF84-4F02-5F33-4A72E5F9E5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7350" y="3459425"/>
                <a:ext cx="168925" cy="87625"/>
              </a:xfrm>
              <a:custGeom>
                <a:avLst/>
                <a:gdLst>
                  <a:gd name="T0" fmla="*/ 1 w 6757"/>
                  <a:gd name="T1" fmla="*/ 1 h 3505"/>
                  <a:gd name="T2" fmla="*/ 46 w 6757"/>
                  <a:gd name="T3" fmla="*/ 66 h 3505"/>
                  <a:gd name="T4" fmla="*/ 2560 w 6757"/>
                  <a:gd name="T5" fmla="*/ 3444 h 3505"/>
                  <a:gd name="T6" fmla="*/ 2611 w 6757"/>
                  <a:gd name="T7" fmla="*/ 3504 h 3505"/>
                  <a:gd name="T8" fmla="*/ 5286 w 6757"/>
                  <a:gd name="T9" fmla="*/ 1501 h 3505"/>
                  <a:gd name="T10" fmla="*/ 6727 w 6757"/>
                  <a:gd name="T11" fmla="*/ 457 h 3505"/>
                  <a:gd name="T12" fmla="*/ 6757 w 6757"/>
                  <a:gd name="T13" fmla="*/ 442 h 3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57" h="3505" fill="none" extrusionOk="0">
                    <a:moveTo>
                      <a:pt x="1" y="1"/>
                    </a:moveTo>
                    <a:cubicBezTo>
                      <a:pt x="16" y="26"/>
                      <a:pt x="31" y="46"/>
                      <a:pt x="46" y="66"/>
                    </a:cubicBezTo>
                    <a:cubicBezTo>
                      <a:pt x="809" y="1245"/>
                      <a:pt x="1647" y="2375"/>
                      <a:pt x="2560" y="3444"/>
                    </a:cubicBezTo>
                    <a:cubicBezTo>
                      <a:pt x="2576" y="3464"/>
                      <a:pt x="2596" y="3484"/>
                      <a:pt x="2611" y="3504"/>
                    </a:cubicBezTo>
                    <a:cubicBezTo>
                      <a:pt x="3504" y="2847"/>
                      <a:pt x="4387" y="2169"/>
                      <a:pt x="5286" y="1501"/>
                    </a:cubicBezTo>
                    <a:cubicBezTo>
                      <a:pt x="5763" y="1150"/>
                      <a:pt x="6240" y="799"/>
                      <a:pt x="6727" y="457"/>
                    </a:cubicBezTo>
                    <a:cubicBezTo>
                      <a:pt x="6737" y="452"/>
                      <a:pt x="6747" y="447"/>
                      <a:pt x="6757" y="442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08" name="Google Shape;3415;p17">
                <a:extLst>
                  <a:ext uri="{FF2B5EF4-FFF2-40B4-BE49-F238E27FC236}">
                    <a16:creationId xmlns:a16="http://schemas.microsoft.com/office/drawing/2014/main" id="{24C82DB3-FA5F-8BAF-3E23-46C030EEDA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5975" y="3506100"/>
                <a:ext cx="164775" cy="84100"/>
              </a:xfrm>
              <a:custGeom>
                <a:avLst/>
                <a:gdLst>
                  <a:gd name="T0" fmla="*/ 0 w 6591"/>
                  <a:gd name="T1" fmla="*/ 909 h 3364"/>
                  <a:gd name="T2" fmla="*/ 20 w 6591"/>
                  <a:gd name="T3" fmla="*/ 934 h 3364"/>
                  <a:gd name="T4" fmla="*/ 1943 w 6591"/>
                  <a:gd name="T5" fmla="*/ 3248 h 3364"/>
                  <a:gd name="T6" fmla="*/ 1948 w 6591"/>
                  <a:gd name="T7" fmla="*/ 3248 h 3364"/>
                  <a:gd name="T8" fmla="*/ 4181 w 6591"/>
                  <a:gd name="T9" fmla="*/ 1883 h 3364"/>
                  <a:gd name="T10" fmla="*/ 4673 w 6591"/>
                  <a:gd name="T11" fmla="*/ 1491 h 3364"/>
                  <a:gd name="T12" fmla="*/ 6591 w 6591"/>
                  <a:gd name="T13" fmla="*/ 1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91" h="3364" fill="none" extrusionOk="0">
                    <a:moveTo>
                      <a:pt x="0" y="909"/>
                    </a:moveTo>
                    <a:cubicBezTo>
                      <a:pt x="10" y="919"/>
                      <a:pt x="10" y="924"/>
                      <a:pt x="20" y="934"/>
                    </a:cubicBezTo>
                    <a:cubicBezTo>
                      <a:pt x="608" y="1747"/>
                      <a:pt x="1250" y="2520"/>
                      <a:pt x="1943" y="3248"/>
                    </a:cubicBezTo>
                    <a:cubicBezTo>
                      <a:pt x="1948" y="3248"/>
                      <a:pt x="1948" y="3248"/>
                      <a:pt x="1948" y="3248"/>
                    </a:cubicBezTo>
                    <a:cubicBezTo>
                      <a:pt x="2103" y="3364"/>
                      <a:pt x="3961" y="2064"/>
                      <a:pt x="4181" y="1883"/>
                    </a:cubicBezTo>
                    <a:cubicBezTo>
                      <a:pt x="4342" y="1752"/>
                      <a:pt x="4508" y="1617"/>
                      <a:pt x="4673" y="1491"/>
                    </a:cubicBezTo>
                    <a:cubicBezTo>
                      <a:pt x="5311" y="990"/>
                      <a:pt x="5963" y="513"/>
                      <a:pt x="6591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09" name="Google Shape;3416;p17">
                <a:extLst>
                  <a:ext uri="{FF2B5EF4-FFF2-40B4-BE49-F238E27FC236}">
                    <a16:creationId xmlns:a16="http://schemas.microsoft.com/office/drawing/2014/main" id="{C674F5D8-ADE8-E20C-F580-2F2E5369E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050" y="3622050"/>
                <a:ext cx="169300" cy="86475"/>
              </a:xfrm>
              <a:custGeom>
                <a:avLst/>
                <a:gdLst>
                  <a:gd name="T0" fmla="*/ 0 w 6772"/>
                  <a:gd name="T1" fmla="*/ 417 h 3459"/>
                  <a:gd name="T2" fmla="*/ 10 w 6772"/>
                  <a:gd name="T3" fmla="*/ 427 h 3459"/>
                  <a:gd name="T4" fmla="*/ 2640 w 6772"/>
                  <a:gd name="T5" fmla="*/ 3459 h 3459"/>
                  <a:gd name="T6" fmla="*/ 2646 w 6772"/>
                  <a:gd name="T7" fmla="*/ 3459 h 3459"/>
                  <a:gd name="T8" fmla="*/ 5607 w 6772"/>
                  <a:gd name="T9" fmla="*/ 969 h 3459"/>
                  <a:gd name="T10" fmla="*/ 6771 w 6772"/>
                  <a:gd name="T11" fmla="*/ 1 h 3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72" h="3459" fill="none" extrusionOk="0">
                    <a:moveTo>
                      <a:pt x="0" y="417"/>
                    </a:moveTo>
                    <a:cubicBezTo>
                      <a:pt x="5" y="417"/>
                      <a:pt x="10" y="427"/>
                      <a:pt x="10" y="427"/>
                    </a:cubicBezTo>
                    <a:cubicBezTo>
                      <a:pt x="823" y="1491"/>
                      <a:pt x="1707" y="2500"/>
                      <a:pt x="2640" y="3459"/>
                    </a:cubicBezTo>
                    <a:lnTo>
                      <a:pt x="2646" y="3459"/>
                    </a:lnTo>
                    <a:cubicBezTo>
                      <a:pt x="3624" y="2651"/>
                      <a:pt x="4618" y="1802"/>
                      <a:pt x="5607" y="969"/>
                    </a:cubicBezTo>
                    <a:cubicBezTo>
                      <a:pt x="5998" y="643"/>
                      <a:pt x="6385" y="317"/>
                      <a:pt x="6771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10" name="Google Shape;3417;p17">
                <a:extLst>
                  <a:ext uri="{FF2B5EF4-FFF2-40B4-BE49-F238E27FC236}">
                    <a16:creationId xmlns:a16="http://schemas.microsoft.com/office/drawing/2014/main" id="{3FD1247A-7D52-5731-0EE1-CC8D27E6C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9325" y="3427300"/>
                <a:ext cx="48350" cy="308725"/>
              </a:xfrm>
              <a:custGeom>
                <a:avLst/>
                <a:gdLst>
                  <a:gd name="T0" fmla="*/ 1627 w 1934"/>
                  <a:gd name="T1" fmla="*/ 1 h 12349"/>
                  <a:gd name="T2" fmla="*/ 1607 w 1934"/>
                  <a:gd name="T3" fmla="*/ 2786 h 12349"/>
                  <a:gd name="T4" fmla="*/ 1281 w 1934"/>
                  <a:gd name="T5" fmla="*/ 3785 h 12349"/>
                  <a:gd name="T6" fmla="*/ 939 w 1934"/>
                  <a:gd name="T7" fmla="*/ 4643 h 12349"/>
                  <a:gd name="T8" fmla="*/ 61 w 1934"/>
                  <a:gd name="T9" fmla="*/ 7449 h 12349"/>
                  <a:gd name="T10" fmla="*/ 36 w 1934"/>
                  <a:gd name="T11" fmla="*/ 8759 h 12349"/>
                  <a:gd name="T12" fmla="*/ 909 w 1934"/>
                  <a:gd name="T13" fmla="*/ 12348 h 12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34" h="12349" fill="none" extrusionOk="0">
                    <a:moveTo>
                      <a:pt x="1627" y="1"/>
                    </a:moveTo>
                    <a:cubicBezTo>
                      <a:pt x="1933" y="894"/>
                      <a:pt x="1853" y="1863"/>
                      <a:pt x="1607" y="2786"/>
                    </a:cubicBezTo>
                    <a:cubicBezTo>
                      <a:pt x="1517" y="3128"/>
                      <a:pt x="1401" y="3459"/>
                      <a:pt x="1281" y="3785"/>
                    </a:cubicBezTo>
                    <a:cubicBezTo>
                      <a:pt x="1175" y="4071"/>
                      <a:pt x="1060" y="4357"/>
                      <a:pt x="939" y="4643"/>
                    </a:cubicBezTo>
                    <a:cubicBezTo>
                      <a:pt x="568" y="5557"/>
                      <a:pt x="186" y="6476"/>
                      <a:pt x="61" y="7449"/>
                    </a:cubicBezTo>
                    <a:cubicBezTo>
                      <a:pt x="6" y="7891"/>
                      <a:pt x="1" y="8323"/>
                      <a:pt x="36" y="8759"/>
                    </a:cubicBezTo>
                    <a:cubicBezTo>
                      <a:pt x="126" y="9974"/>
                      <a:pt x="518" y="11179"/>
                      <a:pt x="909" y="12348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11" name="Google Shape;3418;p17">
                <a:extLst>
                  <a:ext uri="{FF2B5EF4-FFF2-40B4-BE49-F238E27FC236}">
                    <a16:creationId xmlns:a16="http://schemas.microsoft.com/office/drawing/2014/main" id="{6DDDC30D-9A4D-13E2-7F32-9C78C204E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850" y="3770875"/>
                <a:ext cx="180475" cy="116600"/>
              </a:xfrm>
              <a:custGeom>
                <a:avLst/>
                <a:gdLst>
                  <a:gd name="T0" fmla="*/ 0 w 7219"/>
                  <a:gd name="T1" fmla="*/ 2304 h 4664"/>
                  <a:gd name="T2" fmla="*/ 36 w 7219"/>
                  <a:gd name="T3" fmla="*/ 2334 h 4664"/>
                  <a:gd name="T4" fmla="*/ 2746 w 7219"/>
                  <a:gd name="T5" fmla="*/ 4633 h 4664"/>
                  <a:gd name="T6" fmla="*/ 2781 w 7219"/>
                  <a:gd name="T7" fmla="*/ 4663 h 4664"/>
                  <a:gd name="T8" fmla="*/ 7198 w 7219"/>
                  <a:gd name="T9" fmla="*/ 21 h 4664"/>
                  <a:gd name="T10" fmla="*/ 7218 w 7219"/>
                  <a:gd name="T11" fmla="*/ 0 h 4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19" h="4664" fill="none" extrusionOk="0">
                    <a:moveTo>
                      <a:pt x="0" y="2304"/>
                    </a:moveTo>
                    <a:cubicBezTo>
                      <a:pt x="16" y="2314"/>
                      <a:pt x="26" y="2324"/>
                      <a:pt x="36" y="2334"/>
                    </a:cubicBezTo>
                    <a:cubicBezTo>
                      <a:pt x="904" y="3143"/>
                      <a:pt x="1812" y="3910"/>
                      <a:pt x="2746" y="4633"/>
                    </a:cubicBezTo>
                    <a:cubicBezTo>
                      <a:pt x="2761" y="4643"/>
                      <a:pt x="2771" y="4653"/>
                      <a:pt x="2781" y="4663"/>
                    </a:cubicBezTo>
                    <a:cubicBezTo>
                      <a:pt x="4207" y="3067"/>
                      <a:pt x="5672" y="1511"/>
                      <a:pt x="7198" y="21"/>
                    </a:cubicBezTo>
                    <a:cubicBezTo>
                      <a:pt x="7203" y="10"/>
                      <a:pt x="7208" y="5"/>
                      <a:pt x="7218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12" name="Google Shape;3419;p17">
                <a:extLst>
                  <a:ext uri="{FF2B5EF4-FFF2-40B4-BE49-F238E27FC236}">
                    <a16:creationId xmlns:a16="http://schemas.microsoft.com/office/drawing/2014/main" id="{C1942079-BAEB-B6D2-73FA-CE1748C59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975" y="3947550"/>
                <a:ext cx="30525" cy="91875"/>
              </a:xfrm>
              <a:custGeom>
                <a:avLst/>
                <a:gdLst>
                  <a:gd name="T0" fmla="*/ 91 w 1221"/>
                  <a:gd name="T1" fmla="*/ 1 h 3675"/>
                  <a:gd name="T2" fmla="*/ 1220 w 1221"/>
                  <a:gd name="T3" fmla="*/ 3675 h 3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21" h="3675" fill="none" extrusionOk="0">
                    <a:moveTo>
                      <a:pt x="91" y="1"/>
                    </a:moveTo>
                    <a:cubicBezTo>
                      <a:pt x="0" y="1306"/>
                      <a:pt x="412" y="2641"/>
                      <a:pt x="1220" y="3675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13" name="Google Shape;3420;p17">
                <a:extLst>
                  <a:ext uri="{FF2B5EF4-FFF2-40B4-BE49-F238E27FC236}">
                    <a16:creationId xmlns:a16="http://schemas.microsoft.com/office/drawing/2014/main" id="{07B4AAB0-B3D7-647F-6491-A009D3350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000" y="3176850"/>
                <a:ext cx="70800" cy="73050"/>
              </a:xfrm>
              <a:custGeom>
                <a:avLst/>
                <a:gdLst>
                  <a:gd name="T0" fmla="*/ 0 w 2832"/>
                  <a:gd name="T1" fmla="*/ 1757 h 2922"/>
                  <a:gd name="T2" fmla="*/ 1817 w 2832"/>
                  <a:gd name="T3" fmla="*/ 2896 h 2922"/>
                  <a:gd name="T4" fmla="*/ 1857 w 2832"/>
                  <a:gd name="T5" fmla="*/ 2921 h 2922"/>
                  <a:gd name="T6" fmla="*/ 2831 w 2832"/>
                  <a:gd name="T7" fmla="*/ 20 h 2922"/>
                  <a:gd name="T8" fmla="*/ 2831 w 2832"/>
                  <a:gd name="T9" fmla="*/ 0 h 2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32" h="2922" fill="none" extrusionOk="0">
                    <a:moveTo>
                      <a:pt x="0" y="1757"/>
                    </a:moveTo>
                    <a:cubicBezTo>
                      <a:pt x="602" y="2138"/>
                      <a:pt x="1210" y="2515"/>
                      <a:pt x="1817" y="2896"/>
                    </a:cubicBezTo>
                    <a:cubicBezTo>
                      <a:pt x="1832" y="2901"/>
                      <a:pt x="1847" y="2916"/>
                      <a:pt x="1857" y="2921"/>
                    </a:cubicBezTo>
                    <a:cubicBezTo>
                      <a:pt x="2204" y="1983"/>
                      <a:pt x="2530" y="974"/>
                      <a:pt x="2831" y="20"/>
                    </a:cubicBezTo>
                    <a:cubicBezTo>
                      <a:pt x="2831" y="10"/>
                      <a:pt x="2831" y="10"/>
                      <a:pt x="2831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14" name="Google Shape;3421;p17">
                <a:extLst>
                  <a:ext uri="{FF2B5EF4-FFF2-40B4-BE49-F238E27FC236}">
                    <a16:creationId xmlns:a16="http://schemas.microsoft.com/office/drawing/2014/main" id="{212BFE49-F42E-CA2F-5189-DD8B5BA0E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200" y="3253625"/>
                <a:ext cx="85100" cy="86875"/>
              </a:xfrm>
              <a:custGeom>
                <a:avLst/>
                <a:gdLst>
                  <a:gd name="T0" fmla="*/ 0 w 3404"/>
                  <a:gd name="T1" fmla="*/ 2330 h 3475"/>
                  <a:gd name="T2" fmla="*/ 984 w 3404"/>
                  <a:gd name="T3" fmla="*/ 2877 h 3475"/>
                  <a:gd name="T4" fmla="*/ 2209 w 3404"/>
                  <a:gd name="T5" fmla="*/ 3454 h 3475"/>
                  <a:gd name="T6" fmla="*/ 2259 w 3404"/>
                  <a:gd name="T7" fmla="*/ 3474 h 3475"/>
                  <a:gd name="T8" fmla="*/ 3398 w 3404"/>
                  <a:gd name="T9" fmla="*/ 21 h 3475"/>
                  <a:gd name="T10" fmla="*/ 3403 w 3404"/>
                  <a:gd name="T11" fmla="*/ 1 h 3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4" h="3475" fill="none" extrusionOk="0">
                    <a:moveTo>
                      <a:pt x="0" y="2330"/>
                    </a:moveTo>
                    <a:cubicBezTo>
                      <a:pt x="321" y="2521"/>
                      <a:pt x="648" y="2701"/>
                      <a:pt x="984" y="2877"/>
                    </a:cubicBezTo>
                    <a:cubicBezTo>
                      <a:pt x="1381" y="3083"/>
                      <a:pt x="1792" y="3279"/>
                      <a:pt x="2209" y="3454"/>
                    </a:cubicBezTo>
                    <a:cubicBezTo>
                      <a:pt x="2224" y="3459"/>
                      <a:pt x="2239" y="3469"/>
                      <a:pt x="2259" y="3474"/>
                    </a:cubicBezTo>
                    <a:cubicBezTo>
                      <a:pt x="2545" y="2300"/>
                      <a:pt x="2916" y="1135"/>
                      <a:pt x="3398" y="21"/>
                    </a:cubicBezTo>
                    <a:cubicBezTo>
                      <a:pt x="3398" y="16"/>
                      <a:pt x="3403" y="6"/>
                      <a:pt x="3403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15" name="Google Shape;3422;p17">
                <a:extLst>
                  <a:ext uri="{FF2B5EF4-FFF2-40B4-BE49-F238E27FC236}">
                    <a16:creationId xmlns:a16="http://schemas.microsoft.com/office/drawing/2014/main" id="{6CAD034B-6D21-212E-F361-B8A8B0AC10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50" y="3302075"/>
                <a:ext cx="35400" cy="146075"/>
              </a:xfrm>
              <a:custGeom>
                <a:avLst/>
                <a:gdLst>
                  <a:gd name="T0" fmla="*/ 0 w 1416"/>
                  <a:gd name="T1" fmla="*/ 0 h 5843"/>
                  <a:gd name="T2" fmla="*/ 462 w 1416"/>
                  <a:gd name="T3" fmla="*/ 939 h 5843"/>
                  <a:gd name="T4" fmla="*/ 1280 w 1416"/>
                  <a:gd name="T5" fmla="*/ 3363 h 5843"/>
                  <a:gd name="T6" fmla="*/ 1280 w 1416"/>
                  <a:gd name="T7" fmla="*/ 5843 h 5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6" h="5843" fill="none" extrusionOk="0">
                    <a:moveTo>
                      <a:pt x="0" y="0"/>
                    </a:moveTo>
                    <a:cubicBezTo>
                      <a:pt x="156" y="312"/>
                      <a:pt x="316" y="623"/>
                      <a:pt x="462" y="939"/>
                    </a:cubicBezTo>
                    <a:cubicBezTo>
                      <a:pt x="828" y="1717"/>
                      <a:pt x="1145" y="2515"/>
                      <a:pt x="1280" y="3363"/>
                    </a:cubicBezTo>
                    <a:cubicBezTo>
                      <a:pt x="1416" y="4181"/>
                      <a:pt x="1371" y="5020"/>
                      <a:pt x="1280" y="5843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16" name="Google Shape;3423;p17">
                <a:extLst>
                  <a:ext uri="{FF2B5EF4-FFF2-40B4-BE49-F238E27FC236}">
                    <a16:creationId xmlns:a16="http://schemas.microsoft.com/office/drawing/2014/main" id="{A11F0BC9-F923-5231-98C6-BDC186A01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150" y="3456425"/>
                <a:ext cx="119975" cy="109675"/>
              </a:xfrm>
              <a:custGeom>
                <a:avLst/>
                <a:gdLst>
                  <a:gd name="T0" fmla="*/ 0 w 4799"/>
                  <a:gd name="T1" fmla="*/ 3157 h 4387"/>
                  <a:gd name="T2" fmla="*/ 30 w 4799"/>
                  <a:gd name="T3" fmla="*/ 3172 h 4387"/>
                  <a:gd name="T4" fmla="*/ 557 w 4799"/>
                  <a:gd name="T5" fmla="*/ 3443 h 4387"/>
                  <a:gd name="T6" fmla="*/ 2645 w 4799"/>
                  <a:gd name="T7" fmla="*/ 4372 h 4387"/>
                  <a:gd name="T8" fmla="*/ 2675 w 4799"/>
                  <a:gd name="T9" fmla="*/ 4387 h 4387"/>
                  <a:gd name="T10" fmla="*/ 4799 w 4799"/>
                  <a:gd name="T11" fmla="*/ 0 h 4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99" h="4387" fill="none" extrusionOk="0">
                    <a:moveTo>
                      <a:pt x="0" y="3157"/>
                    </a:moveTo>
                    <a:cubicBezTo>
                      <a:pt x="10" y="3162"/>
                      <a:pt x="20" y="3167"/>
                      <a:pt x="30" y="3172"/>
                    </a:cubicBezTo>
                    <a:cubicBezTo>
                      <a:pt x="196" y="3278"/>
                      <a:pt x="377" y="3358"/>
                      <a:pt x="557" y="3443"/>
                    </a:cubicBezTo>
                    <a:cubicBezTo>
                      <a:pt x="1255" y="3750"/>
                      <a:pt x="1953" y="4061"/>
                      <a:pt x="2645" y="4372"/>
                    </a:cubicBezTo>
                    <a:cubicBezTo>
                      <a:pt x="2655" y="4377"/>
                      <a:pt x="2665" y="4382"/>
                      <a:pt x="2675" y="4387"/>
                    </a:cubicBezTo>
                    <a:cubicBezTo>
                      <a:pt x="3393" y="2936"/>
                      <a:pt x="4086" y="1446"/>
                      <a:pt x="4799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17" name="Google Shape;3424;p17">
                <a:extLst>
                  <a:ext uri="{FF2B5EF4-FFF2-40B4-BE49-F238E27FC236}">
                    <a16:creationId xmlns:a16="http://schemas.microsoft.com/office/drawing/2014/main" id="{BFFD3F12-2B4B-AD28-DA43-43996065E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4200" y="3734475"/>
                <a:ext cx="3900" cy="29650"/>
              </a:xfrm>
              <a:custGeom>
                <a:avLst/>
                <a:gdLst>
                  <a:gd name="T0" fmla="*/ 156 w 156"/>
                  <a:gd name="T1" fmla="*/ 1 h 1186"/>
                  <a:gd name="T2" fmla="*/ 0 w 156"/>
                  <a:gd name="T3" fmla="*/ 1185 h 1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6" h="1186" fill="none" extrusionOk="0">
                    <a:moveTo>
                      <a:pt x="156" y="1"/>
                    </a:moveTo>
                    <a:cubicBezTo>
                      <a:pt x="106" y="392"/>
                      <a:pt x="51" y="789"/>
                      <a:pt x="0" y="1185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18" name="Google Shape;3425;p17">
                <a:extLst>
                  <a:ext uri="{FF2B5EF4-FFF2-40B4-BE49-F238E27FC236}">
                    <a16:creationId xmlns:a16="http://schemas.microsoft.com/office/drawing/2014/main" id="{DAD7E596-F3AD-D7C1-2016-E9E53AC733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8625" y="3749800"/>
                <a:ext cx="2025" cy="22475"/>
              </a:xfrm>
              <a:custGeom>
                <a:avLst/>
                <a:gdLst>
                  <a:gd name="T0" fmla="*/ 81 w 81"/>
                  <a:gd name="T1" fmla="*/ 0 h 899"/>
                  <a:gd name="T2" fmla="*/ 1 w 81"/>
                  <a:gd name="T3" fmla="*/ 899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1" h="899" fill="none" extrusionOk="0">
                    <a:moveTo>
                      <a:pt x="81" y="0"/>
                    </a:moveTo>
                    <a:cubicBezTo>
                      <a:pt x="26" y="296"/>
                      <a:pt x="1" y="598"/>
                      <a:pt x="1" y="89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19" name="Google Shape;3426;p17">
                <a:extLst>
                  <a:ext uri="{FF2B5EF4-FFF2-40B4-BE49-F238E27FC236}">
                    <a16:creationId xmlns:a16="http://schemas.microsoft.com/office/drawing/2014/main" id="{90337DC5-2CDA-3A34-18D1-13145BE99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5150" y="3529575"/>
                <a:ext cx="124500" cy="117725"/>
              </a:xfrm>
              <a:custGeom>
                <a:avLst/>
                <a:gdLst>
                  <a:gd name="T0" fmla="*/ 1 w 4980"/>
                  <a:gd name="T1" fmla="*/ 4196 h 4709"/>
                  <a:gd name="T2" fmla="*/ 26 w 4980"/>
                  <a:gd name="T3" fmla="*/ 4201 h 4709"/>
                  <a:gd name="T4" fmla="*/ 2771 w 4980"/>
                  <a:gd name="T5" fmla="*/ 4708 h 4709"/>
                  <a:gd name="T6" fmla="*/ 2781 w 4980"/>
                  <a:gd name="T7" fmla="*/ 4708 h 4709"/>
                  <a:gd name="T8" fmla="*/ 4970 w 4980"/>
                  <a:gd name="T9" fmla="*/ 15 h 4709"/>
                  <a:gd name="T10" fmla="*/ 4980 w 4980"/>
                  <a:gd name="T11" fmla="*/ 0 h 4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80" h="4709" fill="none" extrusionOk="0">
                    <a:moveTo>
                      <a:pt x="1" y="4196"/>
                    </a:moveTo>
                    <a:cubicBezTo>
                      <a:pt x="11" y="4201"/>
                      <a:pt x="16" y="4201"/>
                      <a:pt x="26" y="4201"/>
                    </a:cubicBezTo>
                    <a:cubicBezTo>
                      <a:pt x="939" y="4367"/>
                      <a:pt x="1853" y="4538"/>
                      <a:pt x="2771" y="4708"/>
                    </a:cubicBezTo>
                    <a:cubicBezTo>
                      <a:pt x="2771" y="4708"/>
                      <a:pt x="2781" y="4708"/>
                      <a:pt x="2781" y="4708"/>
                    </a:cubicBezTo>
                    <a:cubicBezTo>
                      <a:pt x="3419" y="3102"/>
                      <a:pt x="4111" y="1516"/>
                      <a:pt x="4970" y="15"/>
                    </a:cubicBezTo>
                    <a:cubicBezTo>
                      <a:pt x="4975" y="10"/>
                      <a:pt x="4980" y="5"/>
                      <a:pt x="4980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20" name="Google Shape;3427;p17">
                <a:extLst>
                  <a:ext uri="{FF2B5EF4-FFF2-40B4-BE49-F238E27FC236}">
                    <a16:creationId xmlns:a16="http://schemas.microsoft.com/office/drawing/2014/main" id="{EF6BC30F-E132-A9DC-3D10-8FB3A4A199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450" y="3822075"/>
                <a:ext cx="47825" cy="162025"/>
              </a:xfrm>
              <a:custGeom>
                <a:avLst/>
                <a:gdLst>
                  <a:gd name="T0" fmla="*/ 201 w 1913"/>
                  <a:gd name="T1" fmla="*/ 0 h 6481"/>
                  <a:gd name="T2" fmla="*/ 748 w 1913"/>
                  <a:gd name="T3" fmla="*/ 3303 h 6481"/>
                  <a:gd name="T4" fmla="*/ 1913 w 1913"/>
                  <a:gd name="T5" fmla="*/ 6480 h 6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13" h="6481" fill="none" extrusionOk="0">
                    <a:moveTo>
                      <a:pt x="201" y="0"/>
                    </a:moveTo>
                    <a:cubicBezTo>
                      <a:pt x="1" y="1110"/>
                      <a:pt x="327" y="2254"/>
                      <a:pt x="748" y="3303"/>
                    </a:cubicBezTo>
                    <a:cubicBezTo>
                      <a:pt x="1170" y="4352"/>
                      <a:pt x="1692" y="5371"/>
                      <a:pt x="1913" y="648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21" name="Google Shape;3428;p17">
                <a:extLst>
                  <a:ext uri="{FF2B5EF4-FFF2-40B4-BE49-F238E27FC236}">
                    <a16:creationId xmlns:a16="http://schemas.microsoft.com/office/drawing/2014/main" id="{D1F0FD0F-DD11-88CE-AE9E-40C83E65C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5725" y="3338975"/>
                <a:ext cx="80575" cy="51700"/>
              </a:xfrm>
              <a:custGeom>
                <a:avLst/>
                <a:gdLst>
                  <a:gd name="T0" fmla="*/ 296 w 3223"/>
                  <a:gd name="T1" fmla="*/ 0 h 2068"/>
                  <a:gd name="T2" fmla="*/ 276 w 3223"/>
                  <a:gd name="T3" fmla="*/ 95 h 2068"/>
                  <a:gd name="T4" fmla="*/ 0 w 3223"/>
                  <a:gd name="T5" fmla="*/ 2063 h 2068"/>
                  <a:gd name="T6" fmla="*/ 0 w 3223"/>
                  <a:gd name="T7" fmla="*/ 2068 h 2068"/>
                  <a:gd name="T8" fmla="*/ 3177 w 3223"/>
                  <a:gd name="T9" fmla="*/ 1466 h 2068"/>
                  <a:gd name="T10" fmla="*/ 3222 w 3223"/>
                  <a:gd name="T11" fmla="*/ 1456 h 20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23" h="2068" fill="none" extrusionOk="0">
                    <a:moveTo>
                      <a:pt x="296" y="0"/>
                    </a:moveTo>
                    <a:cubicBezTo>
                      <a:pt x="286" y="30"/>
                      <a:pt x="281" y="65"/>
                      <a:pt x="276" y="95"/>
                    </a:cubicBezTo>
                    <a:cubicBezTo>
                      <a:pt x="161" y="748"/>
                      <a:pt x="110" y="1410"/>
                      <a:pt x="0" y="2063"/>
                    </a:cubicBezTo>
                    <a:lnTo>
                      <a:pt x="0" y="2068"/>
                    </a:lnTo>
                    <a:cubicBezTo>
                      <a:pt x="1044" y="1877"/>
                      <a:pt x="2133" y="1656"/>
                      <a:pt x="3177" y="1466"/>
                    </a:cubicBezTo>
                    <a:cubicBezTo>
                      <a:pt x="3192" y="1461"/>
                      <a:pt x="3207" y="1456"/>
                      <a:pt x="3222" y="1456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22" name="Google Shape;3429;p17">
                <a:extLst>
                  <a:ext uri="{FF2B5EF4-FFF2-40B4-BE49-F238E27FC236}">
                    <a16:creationId xmlns:a16="http://schemas.microsoft.com/office/drawing/2014/main" id="{516235FD-0330-B0A4-A160-74B26091DE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6975" y="3365325"/>
                <a:ext cx="61775" cy="60250"/>
              </a:xfrm>
              <a:custGeom>
                <a:avLst/>
                <a:gdLst>
                  <a:gd name="T0" fmla="*/ 56 w 2471"/>
                  <a:gd name="T1" fmla="*/ 0 h 2410"/>
                  <a:gd name="T2" fmla="*/ 51 w 2471"/>
                  <a:gd name="T3" fmla="*/ 95 h 2410"/>
                  <a:gd name="T4" fmla="*/ 36 w 2471"/>
                  <a:gd name="T5" fmla="*/ 2404 h 2410"/>
                  <a:gd name="T6" fmla="*/ 36 w 2471"/>
                  <a:gd name="T7" fmla="*/ 2409 h 2410"/>
                  <a:gd name="T8" fmla="*/ 2445 w 2471"/>
                  <a:gd name="T9" fmla="*/ 1912 h 2410"/>
                  <a:gd name="T10" fmla="*/ 2470 w 2471"/>
                  <a:gd name="T11" fmla="*/ 1907 h 2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71" h="2410" fill="none" extrusionOk="0">
                    <a:moveTo>
                      <a:pt x="56" y="0"/>
                    </a:moveTo>
                    <a:cubicBezTo>
                      <a:pt x="56" y="35"/>
                      <a:pt x="51" y="60"/>
                      <a:pt x="51" y="95"/>
                    </a:cubicBezTo>
                    <a:cubicBezTo>
                      <a:pt x="6" y="863"/>
                      <a:pt x="1" y="1636"/>
                      <a:pt x="36" y="2404"/>
                    </a:cubicBezTo>
                    <a:lnTo>
                      <a:pt x="36" y="2409"/>
                    </a:lnTo>
                    <a:cubicBezTo>
                      <a:pt x="824" y="2204"/>
                      <a:pt x="1642" y="1988"/>
                      <a:pt x="2445" y="1912"/>
                    </a:cubicBezTo>
                    <a:cubicBezTo>
                      <a:pt x="2455" y="1912"/>
                      <a:pt x="2460" y="1907"/>
                      <a:pt x="2470" y="1907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23" name="Google Shape;3430;p17">
                <a:extLst>
                  <a:ext uri="{FF2B5EF4-FFF2-40B4-BE49-F238E27FC236}">
                    <a16:creationId xmlns:a16="http://schemas.microsoft.com/office/drawing/2014/main" id="{9A9C4830-AAD3-5509-22EF-295752EC53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9925" y="3494050"/>
                <a:ext cx="89250" cy="65525"/>
              </a:xfrm>
              <a:custGeom>
                <a:avLst/>
                <a:gdLst>
                  <a:gd name="T0" fmla="*/ 71 w 3570"/>
                  <a:gd name="T1" fmla="*/ 1 h 2621"/>
                  <a:gd name="T2" fmla="*/ 66 w 3570"/>
                  <a:gd name="T3" fmla="*/ 71 h 2621"/>
                  <a:gd name="T4" fmla="*/ 46 w 3570"/>
                  <a:gd name="T5" fmla="*/ 2621 h 2621"/>
                  <a:gd name="T6" fmla="*/ 86 w 3570"/>
                  <a:gd name="T7" fmla="*/ 2601 h 2621"/>
                  <a:gd name="T8" fmla="*/ 3569 w 3570"/>
                  <a:gd name="T9" fmla="*/ 1110 h 2621"/>
                  <a:gd name="T10" fmla="*/ 3569 w 3570"/>
                  <a:gd name="T11" fmla="*/ 1110 h 2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70" h="2621" fill="none" extrusionOk="0">
                    <a:moveTo>
                      <a:pt x="71" y="1"/>
                    </a:moveTo>
                    <a:cubicBezTo>
                      <a:pt x="71" y="26"/>
                      <a:pt x="66" y="46"/>
                      <a:pt x="66" y="71"/>
                    </a:cubicBezTo>
                    <a:cubicBezTo>
                      <a:pt x="11" y="919"/>
                      <a:pt x="1" y="1773"/>
                      <a:pt x="46" y="2621"/>
                    </a:cubicBezTo>
                    <a:cubicBezTo>
                      <a:pt x="61" y="2616"/>
                      <a:pt x="71" y="2606"/>
                      <a:pt x="86" y="2601"/>
                    </a:cubicBezTo>
                    <a:cubicBezTo>
                      <a:pt x="1215" y="2089"/>
                      <a:pt x="2415" y="1557"/>
                      <a:pt x="3569" y="111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24" name="Google Shape;3431;p17">
                <a:extLst>
                  <a:ext uri="{FF2B5EF4-FFF2-40B4-BE49-F238E27FC236}">
                    <a16:creationId xmlns:a16="http://schemas.microsoft.com/office/drawing/2014/main" id="{C60B5858-C0B4-16D1-B81D-BF70F22B4C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575" y="3553150"/>
                <a:ext cx="62875" cy="83475"/>
              </a:xfrm>
              <a:custGeom>
                <a:avLst/>
                <a:gdLst>
                  <a:gd name="T0" fmla="*/ 0 w 2515"/>
                  <a:gd name="T1" fmla="*/ 1 h 3339"/>
                  <a:gd name="T2" fmla="*/ 0 w 2515"/>
                  <a:gd name="T3" fmla="*/ 41 h 3339"/>
                  <a:gd name="T4" fmla="*/ 35 w 2515"/>
                  <a:gd name="T5" fmla="*/ 1045 h 3339"/>
                  <a:gd name="T6" fmla="*/ 261 w 2515"/>
                  <a:gd name="T7" fmla="*/ 3339 h 3339"/>
                  <a:gd name="T8" fmla="*/ 321 w 2515"/>
                  <a:gd name="T9" fmla="*/ 3314 h 3339"/>
                  <a:gd name="T10" fmla="*/ 2515 w 2515"/>
                  <a:gd name="T11" fmla="*/ 2481 h 3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5" h="3339" fill="none" extrusionOk="0">
                    <a:moveTo>
                      <a:pt x="0" y="1"/>
                    </a:moveTo>
                    <a:lnTo>
                      <a:pt x="0" y="41"/>
                    </a:lnTo>
                    <a:cubicBezTo>
                      <a:pt x="5" y="377"/>
                      <a:pt x="15" y="709"/>
                      <a:pt x="35" y="1045"/>
                    </a:cubicBezTo>
                    <a:cubicBezTo>
                      <a:pt x="75" y="1813"/>
                      <a:pt x="151" y="2576"/>
                      <a:pt x="261" y="3339"/>
                    </a:cubicBezTo>
                    <a:cubicBezTo>
                      <a:pt x="281" y="3329"/>
                      <a:pt x="301" y="3324"/>
                      <a:pt x="321" y="3314"/>
                    </a:cubicBezTo>
                    <a:cubicBezTo>
                      <a:pt x="1049" y="3038"/>
                      <a:pt x="1787" y="2757"/>
                      <a:pt x="2515" y="248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25" name="Google Shape;3432;p17">
                <a:extLst>
                  <a:ext uri="{FF2B5EF4-FFF2-40B4-BE49-F238E27FC236}">
                    <a16:creationId xmlns:a16="http://schemas.microsoft.com/office/drawing/2014/main" id="{D55490AF-C71F-A61A-B882-36902521A2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6700" y="3736750"/>
                <a:ext cx="113100" cy="80325"/>
              </a:xfrm>
              <a:custGeom>
                <a:avLst/>
                <a:gdLst>
                  <a:gd name="T0" fmla="*/ 1 w 4524"/>
                  <a:gd name="T1" fmla="*/ 0 h 3213"/>
                  <a:gd name="T2" fmla="*/ 11 w 4524"/>
                  <a:gd name="T3" fmla="*/ 35 h 3213"/>
                  <a:gd name="T4" fmla="*/ 1015 w 4524"/>
                  <a:gd name="T5" fmla="*/ 3197 h 3213"/>
                  <a:gd name="T6" fmla="*/ 1025 w 4524"/>
                  <a:gd name="T7" fmla="*/ 3213 h 3213"/>
                  <a:gd name="T8" fmla="*/ 4513 w 4524"/>
                  <a:gd name="T9" fmla="*/ 592 h 3213"/>
                  <a:gd name="T10" fmla="*/ 4523 w 4524"/>
                  <a:gd name="T11" fmla="*/ 582 h 3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24" h="3213" fill="none" extrusionOk="0">
                    <a:moveTo>
                      <a:pt x="1" y="0"/>
                    </a:moveTo>
                    <a:cubicBezTo>
                      <a:pt x="1" y="10"/>
                      <a:pt x="6" y="25"/>
                      <a:pt x="11" y="35"/>
                    </a:cubicBezTo>
                    <a:cubicBezTo>
                      <a:pt x="242" y="1054"/>
                      <a:pt x="478" y="2304"/>
                      <a:pt x="1015" y="3197"/>
                    </a:cubicBezTo>
                    <a:cubicBezTo>
                      <a:pt x="1020" y="3203"/>
                      <a:pt x="1020" y="3208"/>
                      <a:pt x="1025" y="3213"/>
                    </a:cubicBezTo>
                    <a:cubicBezTo>
                      <a:pt x="2204" y="2379"/>
                      <a:pt x="3369" y="1476"/>
                      <a:pt x="4513" y="592"/>
                    </a:cubicBezTo>
                    <a:cubicBezTo>
                      <a:pt x="4518" y="587"/>
                      <a:pt x="4518" y="587"/>
                      <a:pt x="4523" y="582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26" name="Google Shape;3433;p17">
                <a:extLst>
                  <a:ext uri="{FF2B5EF4-FFF2-40B4-BE49-F238E27FC236}">
                    <a16:creationId xmlns:a16="http://schemas.microsoft.com/office/drawing/2014/main" id="{A0C9C5EE-9031-0002-9A4C-26671F1F33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5875" y="3694825"/>
                <a:ext cx="11200" cy="18600"/>
              </a:xfrm>
              <a:custGeom>
                <a:avLst/>
                <a:gdLst>
                  <a:gd name="T0" fmla="*/ 448 w 448"/>
                  <a:gd name="T1" fmla="*/ 1 h 744"/>
                  <a:gd name="T2" fmla="*/ 1 w 448"/>
                  <a:gd name="T3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744" fill="none" extrusionOk="0">
                    <a:moveTo>
                      <a:pt x="448" y="1"/>
                    </a:moveTo>
                    <a:cubicBezTo>
                      <a:pt x="277" y="232"/>
                      <a:pt x="126" y="483"/>
                      <a:pt x="1" y="744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27" name="Google Shape;3434;p17">
                <a:extLst>
                  <a:ext uri="{FF2B5EF4-FFF2-40B4-BE49-F238E27FC236}">
                    <a16:creationId xmlns:a16="http://schemas.microsoft.com/office/drawing/2014/main" id="{33D31F28-2328-F770-B1F4-B0AEA943C0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2800" y="3708250"/>
                <a:ext cx="11425" cy="18225"/>
              </a:xfrm>
              <a:custGeom>
                <a:avLst/>
                <a:gdLst>
                  <a:gd name="T0" fmla="*/ 457 w 457"/>
                  <a:gd name="T1" fmla="*/ 1 h 729"/>
                  <a:gd name="T2" fmla="*/ 0 w 457"/>
                  <a:gd name="T3" fmla="*/ 729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57" h="729" fill="none" extrusionOk="0">
                    <a:moveTo>
                      <a:pt x="457" y="1"/>
                    </a:moveTo>
                    <a:cubicBezTo>
                      <a:pt x="316" y="252"/>
                      <a:pt x="166" y="493"/>
                      <a:pt x="0" y="72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28" name="Google Shape;3435;p17">
                <a:extLst>
                  <a:ext uri="{FF2B5EF4-FFF2-40B4-BE49-F238E27FC236}">
                    <a16:creationId xmlns:a16="http://schemas.microsoft.com/office/drawing/2014/main" id="{75BB0268-2793-F483-CECE-22A124B59D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5450" y="3947925"/>
                <a:ext cx="121350" cy="60000"/>
              </a:xfrm>
              <a:custGeom>
                <a:avLst/>
                <a:gdLst>
                  <a:gd name="T0" fmla="*/ 0 w 4854"/>
                  <a:gd name="T1" fmla="*/ 1 h 2400"/>
                  <a:gd name="T2" fmla="*/ 20 w 4854"/>
                  <a:gd name="T3" fmla="*/ 51 h 2400"/>
                  <a:gd name="T4" fmla="*/ 1280 w 4854"/>
                  <a:gd name="T5" fmla="*/ 2400 h 2400"/>
                  <a:gd name="T6" fmla="*/ 1355 w 4854"/>
                  <a:gd name="T7" fmla="*/ 2345 h 2400"/>
                  <a:gd name="T8" fmla="*/ 4854 w 4854"/>
                  <a:gd name="T9" fmla="*/ 61 h 2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54" h="2400" fill="none" extrusionOk="0">
                    <a:moveTo>
                      <a:pt x="0" y="1"/>
                    </a:moveTo>
                    <a:cubicBezTo>
                      <a:pt x="5" y="16"/>
                      <a:pt x="15" y="36"/>
                      <a:pt x="20" y="51"/>
                    </a:cubicBezTo>
                    <a:cubicBezTo>
                      <a:pt x="357" y="879"/>
                      <a:pt x="773" y="1667"/>
                      <a:pt x="1280" y="2400"/>
                    </a:cubicBezTo>
                    <a:cubicBezTo>
                      <a:pt x="1305" y="2380"/>
                      <a:pt x="1330" y="2360"/>
                      <a:pt x="1355" y="2345"/>
                    </a:cubicBezTo>
                    <a:cubicBezTo>
                      <a:pt x="2475" y="1511"/>
                      <a:pt x="3654" y="764"/>
                      <a:pt x="4854" y="6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29" name="Google Shape;3436;p17">
                <a:extLst>
                  <a:ext uri="{FF2B5EF4-FFF2-40B4-BE49-F238E27FC236}">
                    <a16:creationId xmlns:a16="http://schemas.microsoft.com/office/drawing/2014/main" id="{527D88D5-2B66-205A-5372-F979DF30E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5400" y="3556050"/>
                <a:ext cx="66900" cy="168550"/>
              </a:xfrm>
              <a:custGeom>
                <a:avLst/>
                <a:gdLst>
                  <a:gd name="T0" fmla="*/ 1 w 2676"/>
                  <a:gd name="T1" fmla="*/ 6741 h 6742"/>
                  <a:gd name="T2" fmla="*/ 603 w 2676"/>
                  <a:gd name="T3" fmla="*/ 3057 h 6742"/>
                  <a:gd name="T4" fmla="*/ 1722 w 2676"/>
                  <a:gd name="T5" fmla="*/ 929 h 6742"/>
                  <a:gd name="T6" fmla="*/ 2676 w 2676"/>
                  <a:gd name="T7" fmla="*/ 0 h 6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76" h="6742" fill="none" extrusionOk="0">
                    <a:moveTo>
                      <a:pt x="1" y="6741"/>
                    </a:moveTo>
                    <a:cubicBezTo>
                      <a:pt x="91" y="5497"/>
                      <a:pt x="216" y="4242"/>
                      <a:pt x="603" y="3057"/>
                    </a:cubicBezTo>
                    <a:cubicBezTo>
                      <a:pt x="854" y="2294"/>
                      <a:pt x="1220" y="1556"/>
                      <a:pt x="1722" y="929"/>
                    </a:cubicBezTo>
                    <a:cubicBezTo>
                      <a:pt x="1998" y="578"/>
                      <a:pt x="2315" y="266"/>
                      <a:pt x="2676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30" name="Google Shape;3437;p17">
                <a:extLst>
                  <a:ext uri="{FF2B5EF4-FFF2-40B4-BE49-F238E27FC236}">
                    <a16:creationId xmlns:a16="http://schemas.microsoft.com/office/drawing/2014/main" id="{E3AE0CC4-2D6E-F73A-D287-CC638C4954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7725" y="3747275"/>
                <a:ext cx="89000" cy="54500"/>
              </a:xfrm>
              <a:custGeom>
                <a:avLst/>
                <a:gdLst>
                  <a:gd name="T0" fmla="*/ 673 w 3560"/>
                  <a:gd name="T1" fmla="*/ 1 h 2180"/>
                  <a:gd name="T2" fmla="*/ 1 w 3560"/>
                  <a:gd name="T3" fmla="*/ 2174 h 2180"/>
                  <a:gd name="T4" fmla="*/ 1 w 3560"/>
                  <a:gd name="T5" fmla="*/ 2179 h 2180"/>
                  <a:gd name="T6" fmla="*/ 3464 w 3560"/>
                  <a:gd name="T7" fmla="*/ 2149 h 2180"/>
                  <a:gd name="T8" fmla="*/ 3559 w 3560"/>
                  <a:gd name="T9" fmla="*/ 2149 h 2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60" h="2180" fill="none" extrusionOk="0">
                    <a:moveTo>
                      <a:pt x="673" y="1"/>
                    </a:moveTo>
                    <a:cubicBezTo>
                      <a:pt x="392" y="704"/>
                      <a:pt x="166" y="1431"/>
                      <a:pt x="1" y="2174"/>
                    </a:cubicBezTo>
                    <a:cubicBezTo>
                      <a:pt x="1" y="2174"/>
                      <a:pt x="1" y="2174"/>
                      <a:pt x="1" y="2179"/>
                    </a:cubicBezTo>
                    <a:cubicBezTo>
                      <a:pt x="1145" y="2099"/>
                      <a:pt x="2315" y="2119"/>
                      <a:pt x="3464" y="2149"/>
                    </a:cubicBezTo>
                    <a:cubicBezTo>
                      <a:pt x="3494" y="2149"/>
                      <a:pt x="3529" y="2149"/>
                      <a:pt x="3559" y="214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31" name="Google Shape;3438;p17">
                <a:extLst>
                  <a:ext uri="{FF2B5EF4-FFF2-40B4-BE49-F238E27FC236}">
                    <a16:creationId xmlns:a16="http://schemas.microsoft.com/office/drawing/2014/main" id="{2538E838-E4E9-1D9C-0EAF-DBF912279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0550" y="3788825"/>
                <a:ext cx="76575" cy="54600"/>
              </a:xfrm>
              <a:custGeom>
                <a:avLst/>
                <a:gdLst>
                  <a:gd name="T0" fmla="*/ 126 w 3063"/>
                  <a:gd name="T1" fmla="*/ 0 h 2184"/>
                  <a:gd name="T2" fmla="*/ 61 w 3063"/>
                  <a:gd name="T3" fmla="*/ 2184 h 2184"/>
                  <a:gd name="T4" fmla="*/ 106 w 3063"/>
                  <a:gd name="T5" fmla="*/ 2174 h 2184"/>
                  <a:gd name="T6" fmla="*/ 1752 w 3063"/>
                  <a:gd name="T7" fmla="*/ 1938 h 2184"/>
                  <a:gd name="T8" fmla="*/ 3002 w 3063"/>
                  <a:gd name="T9" fmla="*/ 1727 h 2184"/>
                  <a:gd name="T10" fmla="*/ 3062 w 3063"/>
                  <a:gd name="T11" fmla="*/ 1712 h 2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3" h="2184" fill="none" extrusionOk="0">
                    <a:moveTo>
                      <a:pt x="126" y="0"/>
                    </a:moveTo>
                    <a:cubicBezTo>
                      <a:pt x="21" y="723"/>
                      <a:pt x="0" y="1456"/>
                      <a:pt x="61" y="2184"/>
                    </a:cubicBezTo>
                    <a:cubicBezTo>
                      <a:pt x="71" y="2179"/>
                      <a:pt x="91" y="2179"/>
                      <a:pt x="106" y="2174"/>
                    </a:cubicBezTo>
                    <a:cubicBezTo>
                      <a:pt x="653" y="2083"/>
                      <a:pt x="1200" y="2018"/>
                      <a:pt x="1752" y="1938"/>
                    </a:cubicBezTo>
                    <a:cubicBezTo>
                      <a:pt x="2169" y="1877"/>
                      <a:pt x="2585" y="1817"/>
                      <a:pt x="3002" y="1727"/>
                    </a:cubicBezTo>
                    <a:cubicBezTo>
                      <a:pt x="3022" y="1722"/>
                      <a:pt x="3042" y="1717"/>
                      <a:pt x="3062" y="1712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32" name="Google Shape;3439;p17">
                <a:extLst>
                  <a:ext uri="{FF2B5EF4-FFF2-40B4-BE49-F238E27FC236}">
                    <a16:creationId xmlns:a16="http://schemas.microsoft.com/office/drawing/2014/main" id="{10E506B8-76CF-C283-9415-A91DB604E4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3900" y="3895350"/>
                <a:ext cx="100650" cy="61250"/>
              </a:xfrm>
              <a:custGeom>
                <a:avLst/>
                <a:gdLst>
                  <a:gd name="T0" fmla="*/ 121 w 4026"/>
                  <a:gd name="T1" fmla="*/ 1 h 2450"/>
                  <a:gd name="T2" fmla="*/ 156 w 4026"/>
                  <a:gd name="T3" fmla="*/ 2450 h 2450"/>
                  <a:gd name="T4" fmla="*/ 171 w 4026"/>
                  <a:gd name="T5" fmla="*/ 2445 h 2450"/>
                  <a:gd name="T6" fmla="*/ 3980 w 4026"/>
                  <a:gd name="T7" fmla="*/ 1868 h 2450"/>
                  <a:gd name="T8" fmla="*/ 4026 w 4026"/>
                  <a:gd name="T9" fmla="*/ 1863 h 2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26" h="2450" fill="none" extrusionOk="0">
                    <a:moveTo>
                      <a:pt x="121" y="1"/>
                    </a:moveTo>
                    <a:cubicBezTo>
                      <a:pt x="0" y="814"/>
                      <a:pt x="10" y="1642"/>
                      <a:pt x="156" y="2450"/>
                    </a:cubicBezTo>
                    <a:cubicBezTo>
                      <a:pt x="161" y="2450"/>
                      <a:pt x="166" y="2450"/>
                      <a:pt x="171" y="2445"/>
                    </a:cubicBezTo>
                    <a:cubicBezTo>
                      <a:pt x="1421" y="2174"/>
                      <a:pt x="2705" y="2018"/>
                      <a:pt x="3980" y="1868"/>
                    </a:cubicBezTo>
                    <a:cubicBezTo>
                      <a:pt x="3995" y="1868"/>
                      <a:pt x="4010" y="1863"/>
                      <a:pt x="4026" y="1863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33" name="Google Shape;3440;p17">
                <a:extLst>
                  <a:ext uri="{FF2B5EF4-FFF2-40B4-BE49-F238E27FC236}">
                    <a16:creationId xmlns:a16="http://schemas.microsoft.com/office/drawing/2014/main" id="{75539004-BE11-143B-7C84-3A50A398F3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850" y="3960600"/>
                <a:ext cx="103300" cy="70050"/>
              </a:xfrm>
              <a:custGeom>
                <a:avLst/>
                <a:gdLst>
                  <a:gd name="T0" fmla="*/ 36 w 4132"/>
                  <a:gd name="T1" fmla="*/ 1 h 2802"/>
                  <a:gd name="T2" fmla="*/ 46 w 4132"/>
                  <a:gd name="T3" fmla="*/ 76 h 2802"/>
                  <a:gd name="T4" fmla="*/ 246 w 4132"/>
                  <a:gd name="T5" fmla="*/ 2776 h 2802"/>
                  <a:gd name="T6" fmla="*/ 256 w 4132"/>
                  <a:gd name="T7" fmla="*/ 2801 h 2802"/>
                  <a:gd name="T8" fmla="*/ 4131 w 4132"/>
                  <a:gd name="T9" fmla="*/ 2540 h 2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32" h="2802" fill="none" extrusionOk="0">
                    <a:moveTo>
                      <a:pt x="36" y="1"/>
                    </a:moveTo>
                    <a:cubicBezTo>
                      <a:pt x="41" y="26"/>
                      <a:pt x="41" y="51"/>
                      <a:pt x="46" y="76"/>
                    </a:cubicBezTo>
                    <a:cubicBezTo>
                      <a:pt x="141" y="974"/>
                      <a:pt x="0" y="1903"/>
                      <a:pt x="246" y="2776"/>
                    </a:cubicBezTo>
                    <a:cubicBezTo>
                      <a:pt x="251" y="2786"/>
                      <a:pt x="256" y="2791"/>
                      <a:pt x="256" y="2801"/>
                    </a:cubicBezTo>
                    <a:cubicBezTo>
                      <a:pt x="1541" y="2721"/>
                      <a:pt x="2851" y="2626"/>
                      <a:pt x="4131" y="254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34" name="Google Shape;3441;p17">
                <a:extLst>
                  <a:ext uri="{FF2B5EF4-FFF2-40B4-BE49-F238E27FC236}">
                    <a16:creationId xmlns:a16="http://schemas.microsoft.com/office/drawing/2014/main" id="{91AB3F34-97CA-5BD1-120E-DDB4140DC3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2450" y="3857825"/>
                <a:ext cx="2650" cy="19600"/>
              </a:xfrm>
              <a:custGeom>
                <a:avLst/>
                <a:gdLst>
                  <a:gd name="T0" fmla="*/ 106 w 106"/>
                  <a:gd name="T1" fmla="*/ 1 h 784"/>
                  <a:gd name="T2" fmla="*/ 1 w 106"/>
                  <a:gd name="T3" fmla="*/ 784 h 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6" h="784" fill="none" extrusionOk="0">
                    <a:moveTo>
                      <a:pt x="106" y="1"/>
                    </a:moveTo>
                    <a:cubicBezTo>
                      <a:pt x="71" y="262"/>
                      <a:pt x="36" y="518"/>
                      <a:pt x="1" y="784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35" name="Google Shape;3442;p17">
                <a:extLst>
                  <a:ext uri="{FF2B5EF4-FFF2-40B4-BE49-F238E27FC236}">
                    <a16:creationId xmlns:a16="http://schemas.microsoft.com/office/drawing/2014/main" id="{7C104B8C-87A9-5C0A-40DD-8207BF4873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6875" y="3852700"/>
                <a:ext cx="3800" cy="22100"/>
              </a:xfrm>
              <a:custGeom>
                <a:avLst/>
                <a:gdLst>
                  <a:gd name="T0" fmla="*/ 151 w 152"/>
                  <a:gd name="T1" fmla="*/ 0 h 884"/>
                  <a:gd name="T2" fmla="*/ 1 w 152"/>
                  <a:gd name="T3" fmla="*/ 883 h 8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2" h="884" fill="none" extrusionOk="0">
                    <a:moveTo>
                      <a:pt x="151" y="0"/>
                    </a:moveTo>
                    <a:cubicBezTo>
                      <a:pt x="101" y="296"/>
                      <a:pt x="51" y="587"/>
                      <a:pt x="1" y="883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36" name="Google Shape;3443;p17">
                <a:extLst>
                  <a:ext uri="{FF2B5EF4-FFF2-40B4-BE49-F238E27FC236}">
                    <a16:creationId xmlns:a16="http://schemas.microsoft.com/office/drawing/2014/main" id="{280E396F-2807-7966-EC53-14FD6015E5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5075" y="3816925"/>
                <a:ext cx="55350" cy="97525"/>
              </a:xfrm>
              <a:custGeom>
                <a:avLst/>
                <a:gdLst>
                  <a:gd name="T0" fmla="*/ 2214 w 2214"/>
                  <a:gd name="T1" fmla="*/ 1 h 3901"/>
                  <a:gd name="T2" fmla="*/ 1571 w 2214"/>
                  <a:gd name="T3" fmla="*/ 814 h 3901"/>
                  <a:gd name="T4" fmla="*/ 0 w 2214"/>
                  <a:gd name="T5" fmla="*/ 3901 h 39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14" h="3901" fill="none" extrusionOk="0">
                    <a:moveTo>
                      <a:pt x="2214" y="1"/>
                    </a:moveTo>
                    <a:cubicBezTo>
                      <a:pt x="1948" y="231"/>
                      <a:pt x="1742" y="507"/>
                      <a:pt x="1571" y="814"/>
                    </a:cubicBezTo>
                    <a:cubicBezTo>
                      <a:pt x="1009" y="1807"/>
                      <a:pt x="818" y="3087"/>
                      <a:pt x="0" y="390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37" name="Google Shape;3444;p17">
                <a:extLst>
                  <a:ext uri="{FF2B5EF4-FFF2-40B4-BE49-F238E27FC236}">
                    <a16:creationId xmlns:a16="http://schemas.microsoft.com/office/drawing/2014/main" id="{9E612C13-464A-4B10-95BD-A1C9A30D2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675" y="3618675"/>
                <a:ext cx="92000" cy="93375"/>
              </a:xfrm>
              <a:custGeom>
                <a:avLst/>
                <a:gdLst>
                  <a:gd name="T0" fmla="*/ 0 w 3680"/>
                  <a:gd name="T1" fmla="*/ 2721 h 3735"/>
                  <a:gd name="T2" fmla="*/ 281 w 3680"/>
                  <a:gd name="T3" fmla="*/ 2871 h 3735"/>
                  <a:gd name="T4" fmla="*/ 753 w 3680"/>
                  <a:gd name="T5" fmla="*/ 3037 h 3735"/>
                  <a:gd name="T6" fmla="*/ 2485 w 3680"/>
                  <a:gd name="T7" fmla="*/ 3729 h 3735"/>
                  <a:gd name="T8" fmla="*/ 2490 w 3680"/>
                  <a:gd name="T9" fmla="*/ 3734 h 3735"/>
                  <a:gd name="T10" fmla="*/ 3268 w 3680"/>
                  <a:gd name="T11" fmla="*/ 1385 h 3735"/>
                  <a:gd name="T12" fmla="*/ 3679 w 3680"/>
                  <a:gd name="T13" fmla="*/ 0 h 37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80" h="3735" fill="none" extrusionOk="0">
                    <a:moveTo>
                      <a:pt x="0" y="2721"/>
                    </a:moveTo>
                    <a:cubicBezTo>
                      <a:pt x="91" y="2776"/>
                      <a:pt x="186" y="2826"/>
                      <a:pt x="281" y="2871"/>
                    </a:cubicBezTo>
                    <a:cubicBezTo>
                      <a:pt x="437" y="2936"/>
                      <a:pt x="593" y="2987"/>
                      <a:pt x="753" y="3037"/>
                    </a:cubicBezTo>
                    <a:cubicBezTo>
                      <a:pt x="1345" y="3232"/>
                      <a:pt x="1923" y="3468"/>
                      <a:pt x="2485" y="3729"/>
                    </a:cubicBezTo>
                    <a:lnTo>
                      <a:pt x="2490" y="3734"/>
                    </a:lnTo>
                    <a:cubicBezTo>
                      <a:pt x="2756" y="2961"/>
                      <a:pt x="3022" y="2173"/>
                      <a:pt x="3268" y="1385"/>
                    </a:cubicBezTo>
                    <a:cubicBezTo>
                      <a:pt x="3413" y="924"/>
                      <a:pt x="3549" y="462"/>
                      <a:pt x="3679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38" name="Google Shape;3445;p17">
                <a:extLst>
                  <a:ext uri="{FF2B5EF4-FFF2-40B4-BE49-F238E27FC236}">
                    <a16:creationId xmlns:a16="http://schemas.microsoft.com/office/drawing/2014/main" id="{F910B047-6B79-2EC6-C99F-02506099AA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000" y="3744650"/>
                <a:ext cx="132275" cy="128650"/>
              </a:xfrm>
              <a:custGeom>
                <a:avLst/>
                <a:gdLst>
                  <a:gd name="T0" fmla="*/ 1 w 5291"/>
                  <a:gd name="T1" fmla="*/ 3926 h 5146"/>
                  <a:gd name="T2" fmla="*/ 3052 w 5291"/>
                  <a:gd name="T3" fmla="*/ 5130 h 5146"/>
                  <a:gd name="T4" fmla="*/ 3082 w 5291"/>
                  <a:gd name="T5" fmla="*/ 5145 h 5146"/>
                  <a:gd name="T6" fmla="*/ 5291 w 5291"/>
                  <a:gd name="T7" fmla="*/ 0 h 5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91" h="5146" fill="none" extrusionOk="0">
                    <a:moveTo>
                      <a:pt x="1" y="3926"/>
                    </a:moveTo>
                    <a:cubicBezTo>
                      <a:pt x="1040" y="4272"/>
                      <a:pt x="2058" y="4673"/>
                      <a:pt x="3052" y="5130"/>
                    </a:cubicBezTo>
                    <a:cubicBezTo>
                      <a:pt x="3062" y="5135"/>
                      <a:pt x="3072" y="5140"/>
                      <a:pt x="3082" y="5145"/>
                    </a:cubicBezTo>
                    <a:cubicBezTo>
                      <a:pt x="3715" y="3393"/>
                      <a:pt x="4423" y="1652"/>
                      <a:pt x="5291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39" name="Google Shape;3446;p17">
                <a:extLst>
                  <a:ext uri="{FF2B5EF4-FFF2-40B4-BE49-F238E27FC236}">
                    <a16:creationId xmlns:a16="http://schemas.microsoft.com/office/drawing/2014/main" id="{6AB051C8-6FB6-4915-ED8E-FD14CD4BF5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425" y="3973150"/>
                <a:ext cx="159500" cy="81850"/>
              </a:xfrm>
              <a:custGeom>
                <a:avLst/>
                <a:gdLst>
                  <a:gd name="T0" fmla="*/ 0 w 6380"/>
                  <a:gd name="T1" fmla="*/ 1968 h 3274"/>
                  <a:gd name="T2" fmla="*/ 55 w 6380"/>
                  <a:gd name="T3" fmla="*/ 1983 h 3274"/>
                  <a:gd name="T4" fmla="*/ 5075 w 6380"/>
                  <a:gd name="T5" fmla="*/ 3273 h 3274"/>
                  <a:gd name="T6" fmla="*/ 5080 w 6380"/>
                  <a:gd name="T7" fmla="*/ 3243 h 3274"/>
                  <a:gd name="T8" fmla="*/ 5366 w 6380"/>
                  <a:gd name="T9" fmla="*/ 2380 h 3274"/>
                  <a:gd name="T10" fmla="*/ 6380 w 6380"/>
                  <a:gd name="T11" fmla="*/ 1 h 3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80" h="3274" fill="none" extrusionOk="0">
                    <a:moveTo>
                      <a:pt x="0" y="1968"/>
                    </a:moveTo>
                    <a:cubicBezTo>
                      <a:pt x="20" y="1973"/>
                      <a:pt x="40" y="1978"/>
                      <a:pt x="55" y="1983"/>
                    </a:cubicBezTo>
                    <a:cubicBezTo>
                      <a:pt x="1707" y="2510"/>
                      <a:pt x="3378" y="2942"/>
                      <a:pt x="5075" y="3273"/>
                    </a:cubicBezTo>
                    <a:cubicBezTo>
                      <a:pt x="5080" y="3263"/>
                      <a:pt x="5080" y="3253"/>
                      <a:pt x="5080" y="3243"/>
                    </a:cubicBezTo>
                    <a:cubicBezTo>
                      <a:pt x="5120" y="2962"/>
                      <a:pt x="5255" y="2641"/>
                      <a:pt x="5366" y="2380"/>
                    </a:cubicBezTo>
                    <a:cubicBezTo>
                      <a:pt x="5702" y="1587"/>
                      <a:pt x="6043" y="794"/>
                      <a:pt x="6380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40" name="Google Shape;3447;p17">
                <a:extLst>
                  <a:ext uri="{FF2B5EF4-FFF2-40B4-BE49-F238E27FC236}">
                    <a16:creationId xmlns:a16="http://schemas.microsoft.com/office/drawing/2014/main" id="{35A881A3-C60F-AEED-508D-ACDE9F19F8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375" y="3953825"/>
                <a:ext cx="21600" cy="16225"/>
              </a:xfrm>
              <a:custGeom>
                <a:avLst/>
                <a:gdLst>
                  <a:gd name="T0" fmla="*/ 1 w 864"/>
                  <a:gd name="T1" fmla="*/ 1 h 649"/>
                  <a:gd name="T2" fmla="*/ 864 w 864"/>
                  <a:gd name="T3" fmla="*/ 648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64" h="649" fill="none" extrusionOk="0">
                    <a:moveTo>
                      <a:pt x="1" y="1"/>
                    </a:moveTo>
                    <a:cubicBezTo>
                      <a:pt x="277" y="231"/>
                      <a:pt x="563" y="447"/>
                      <a:pt x="864" y="648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41" name="Google Shape;3448;p17">
                <a:extLst>
                  <a:ext uri="{FF2B5EF4-FFF2-40B4-BE49-F238E27FC236}">
                    <a16:creationId xmlns:a16="http://schemas.microsoft.com/office/drawing/2014/main" id="{0EC72EE5-6BC8-071F-8E88-97F35A0F3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875" y="3930475"/>
                <a:ext cx="18475" cy="16475"/>
              </a:xfrm>
              <a:custGeom>
                <a:avLst/>
                <a:gdLst>
                  <a:gd name="T0" fmla="*/ 1 w 739"/>
                  <a:gd name="T1" fmla="*/ 1 h 659"/>
                  <a:gd name="T2" fmla="*/ 739 w 739"/>
                  <a:gd name="T3" fmla="*/ 659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39" h="659" fill="none" extrusionOk="0">
                    <a:moveTo>
                      <a:pt x="1" y="1"/>
                    </a:moveTo>
                    <a:cubicBezTo>
                      <a:pt x="287" y="162"/>
                      <a:pt x="543" y="387"/>
                      <a:pt x="739" y="65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42" name="Google Shape;3449;p17">
                <a:extLst>
                  <a:ext uri="{FF2B5EF4-FFF2-40B4-BE49-F238E27FC236}">
                    <a16:creationId xmlns:a16="http://schemas.microsoft.com/office/drawing/2014/main" id="{C4CA4E27-DE6E-ED26-5A47-988410337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150" y="3597950"/>
                <a:ext cx="85725" cy="130775"/>
              </a:xfrm>
              <a:custGeom>
                <a:avLst/>
                <a:gdLst>
                  <a:gd name="T0" fmla="*/ 0 w 3429"/>
                  <a:gd name="T1" fmla="*/ 1 h 5231"/>
                  <a:gd name="T2" fmla="*/ 969 w 3429"/>
                  <a:gd name="T3" fmla="*/ 2214 h 5231"/>
                  <a:gd name="T4" fmla="*/ 2314 w 3429"/>
                  <a:gd name="T5" fmla="*/ 3891 h 5231"/>
                  <a:gd name="T6" fmla="*/ 3428 w 3429"/>
                  <a:gd name="T7" fmla="*/ 5231 h 5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29" h="5231" fill="none" extrusionOk="0">
                    <a:moveTo>
                      <a:pt x="0" y="1"/>
                    </a:moveTo>
                    <a:cubicBezTo>
                      <a:pt x="216" y="779"/>
                      <a:pt x="542" y="1527"/>
                      <a:pt x="969" y="2214"/>
                    </a:cubicBezTo>
                    <a:cubicBezTo>
                      <a:pt x="1345" y="2827"/>
                      <a:pt x="1797" y="3389"/>
                      <a:pt x="2314" y="3891"/>
                    </a:cubicBezTo>
                    <a:cubicBezTo>
                      <a:pt x="2731" y="4302"/>
                      <a:pt x="3208" y="4689"/>
                      <a:pt x="3428" y="523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43" name="Google Shape;3450;p17">
                <a:extLst>
                  <a:ext uri="{FF2B5EF4-FFF2-40B4-BE49-F238E27FC236}">
                    <a16:creationId xmlns:a16="http://schemas.microsoft.com/office/drawing/2014/main" id="{B0A38CDD-396F-BA8D-47DA-87EF1FA010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375" y="3799850"/>
                <a:ext cx="125375" cy="67050"/>
              </a:xfrm>
              <a:custGeom>
                <a:avLst/>
                <a:gdLst>
                  <a:gd name="T0" fmla="*/ 0 w 5015"/>
                  <a:gd name="T1" fmla="*/ 924 h 2682"/>
                  <a:gd name="T2" fmla="*/ 668 w 5015"/>
                  <a:gd name="T3" fmla="*/ 2681 h 2682"/>
                  <a:gd name="T4" fmla="*/ 698 w 5015"/>
                  <a:gd name="T5" fmla="*/ 2661 h 2682"/>
                  <a:gd name="T6" fmla="*/ 4954 w 5015"/>
                  <a:gd name="T7" fmla="*/ 36 h 2682"/>
                  <a:gd name="T8" fmla="*/ 5015 w 5015"/>
                  <a:gd name="T9" fmla="*/ 1 h 26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15" h="2682" fill="none" extrusionOk="0">
                    <a:moveTo>
                      <a:pt x="0" y="924"/>
                    </a:moveTo>
                    <a:cubicBezTo>
                      <a:pt x="166" y="1532"/>
                      <a:pt x="387" y="2119"/>
                      <a:pt x="668" y="2681"/>
                    </a:cubicBezTo>
                    <a:cubicBezTo>
                      <a:pt x="678" y="2676"/>
                      <a:pt x="688" y="2671"/>
                      <a:pt x="698" y="2661"/>
                    </a:cubicBezTo>
                    <a:cubicBezTo>
                      <a:pt x="2154" y="1868"/>
                      <a:pt x="3579" y="960"/>
                      <a:pt x="4954" y="36"/>
                    </a:cubicBezTo>
                    <a:cubicBezTo>
                      <a:pt x="4974" y="26"/>
                      <a:pt x="4995" y="11"/>
                      <a:pt x="5015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grpSp>
        <p:nvGrpSpPr>
          <p:cNvPr id="3644" name="Google Shape;3451;p17">
            <a:extLst>
              <a:ext uri="{FF2B5EF4-FFF2-40B4-BE49-F238E27FC236}">
                <a16:creationId xmlns:a16="http://schemas.microsoft.com/office/drawing/2014/main" id="{D045DD8D-A230-2475-1424-422EA2FFA990}"/>
              </a:ext>
            </a:extLst>
          </p:cNvPr>
          <p:cNvGrpSpPr>
            <a:grpSpLocks/>
          </p:cNvGrpSpPr>
          <p:nvPr/>
        </p:nvGrpSpPr>
        <p:grpSpPr bwMode="auto">
          <a:xfrm>
            <a:off x="4371975" y="331788"/>
            <a:ext cx="1641475" cy="655637"/>
            <a:chOff x="6176600" y="3023250"/>
            <a:chExt cx="444100" cy="177575"/>
          </a:xfrm>
        </p:grpSpPr>
        <p:sp>
          <p:nvSpPr>
            <p:cNvPr id="3645" name="Google Shape;3452;p17">
              <a:extLst>
                <a:ext uri="{FF2B5EF4-FFF2-40B4-BE49-F238E27FC236}">
                  <a16:creationId xmlns:a16="http://schemas.microsoft.com/office/drawing/2014/main" id="{0DC98F40-27C8-C8E8-B098-A2C33A55115E}"/>
                </a:ext>
              </a:extLst>
            </p:cNvPr>
            <p:cNvSpPr/>
            <p:nvPr/>
          </p:nvSpPr>
          <p:spPr>
            <a:xfrm>
              <a:off x="6347540" y="3024970"/>
              <a:ext cx="39084" cy="45146"/>
            </a:xfrm>
            <a:custGeom>
              <a:avLst/>
              <a:gdLst/>
              <a:ahLst/>
              <a:cxnLst/>
              <a:rect l="l" t="t" r="r" b="b"/>
              <a:pathLst>
                <a:path w="1577" h="1793" extrusionOk="0">
                  <a:moveTo>
                    <a:pt x="11" y="1"/>
                  </a:moveTo>
                  <a:lnTo>
                    <a:pt x="1" y="66"/>
                  </a:lnTo>
                  <a:cubicBezTo>
                    <a:pt x="126" y="638"/>
                    <a:pt x="242" y="1210"/>
                    <a:pt x="337" y="1783"/>
                  </a:cubicBezTo>
                  <a:lnTo>
                    <a:pt x="342" y="1793"/>
                  </a:lnTo>
                  <a:cubicBezTo>
                    <a:pt x="744" y="1652"/>
                    <a:pt x="1160" y="1537"/>
                    <a:pt x="1577" y="1456"/>
                  </a:cubicBezTo>
                  <a:lnTo>
                    <a:pt x="1577" y="1431"/>
                  </a:lnTo>
                  <a:cubicBezTo>
                    <a:pt x="1537" y="1055"/>
                    <a:pt x="1471" y="678"/>
                    <a:pt x="1381" y="307"/>
                  </a:cubicBezTo>
                  <a:lnTo>
                    <a:pt x="1391" y="277"/>
                  </a:lnTo>
                  <a:cubicBezTo>
                    <a:pt x="939" y="146"/>
                    <a:pt x="478" y="56"/>
                    <a:pt x="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646" name="Google Shape;3453;p17">
              <a:extLst>
                <a:ext uri="{FF2B5EF4-FFF2-40B4-BE49-F238E27FC236}">
                  <a16:creationId xmlns:a16="http://schemas.microsoft.com/office/drawing/2014/main" id="{CD307E85-656B-B089-5D30-27C1E379CFBA}"/>
                </a:ext>
              </a:extLst>
            </p:cNvPr>
            <p:cNvSpPr/>
            <p:nvPr/>
          </p:nvSpPr>
          <p:spPr>
            <a:xfrm>
              <a:off x="6290417" y="3023680"/>
              <a:ext cx="47674" cy="68364"/>
            </a:xfrm>
            <a:custGeom>
              <a:avLst/>
              <a:gdLst/>
              <a:ahLst/>
              <a:cxnLst/>
              <a:rect l="l" t="t" r="r" b="b"/>
              <a:pathLst>
                <a:path w="1909" h="2736" extrusionOk="0">
                  <a:moveTo>
                    <a:pt x="1230" y="0"/>
                  </a:moveTo>
                  <a:cubicBezTo>
                    <a:pt x="817" y="0"/>
                    <a:pt x="406" y="28"/>
                    <a:pt x="1" y="85"/>
                  </a:cubicBezTo>
                  <a:lnTo>
                    <a:pt x="11" y="180"/>
                  </a:lnTo>
                  <a:cubicBezTo>
                    <a:pt x="172" y="1013"/>
                    <a:pt x="332" y="1842"/>
                    <a:pt x="493" y="2670"/>
                  </a:cubicBezTo>
                  <a:lnTo>
                    <a:pt x="523" y="2735"/>
                  </a:lnTo>
                  <a:cubicBezTo>
                    <a:pt x="985" y="2544"/>
                    <a:pt x="1447" y="2334"/>
                    <a:pt x="1908" y="2138"/>
                  </a:cubicBezTo>
                  <a:lnTo>
                    <a:pt x="1908" y="2128"/>
                  </a:lnTo>
                  <a:cubicBezTo>
                    <a:pt x="1758" y="1420"/>
                    <a:pt x="1627" y="712"/>
                    <a:pt x="1512" y="5"/>
                  </a:cubicBezTo>
                  <a:cubicBezTo>
                    <a:pt x="1418" y="2"/>
                    <a:pt x="1324" y="0"/>
                    <a:pt x="1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647" name="Google Shape;3454;p17">
              <a:extLst>
                <a:ext uri="{FF2B5EF4-FFF2-40B4-BE49-F238E27FC236}">
                  <a16:creationId xmlns:a16="http://schemas.microsoft.com/office/drawing/2014/main" id="{24A8EE63-BE44-0ECB-3E7D-39081238A329}"/>
                </a:ext>
              </a:extLst>
            </p:cNvPr>
            <p:cNvSpPr/>
            <p:nvPr/>
          </p:nvSpPr>
          <p:spPr>
            <a:xfrm>
              <a:off x="6328213" y="3023680"/>
              <a:ext cx="27917" cy="53316"/>
            </a:xfrm>
            <a:custGeom>
              <a:avLst/>
              <a:gdLst/>
              <a:ahLst/>
              <a:cxnLst/>
              <a:rect l="l" t="t" r="r" b="b"/>
              <a:pathLst>
                <a:path w="1106" h="2134" extrusionOk="0">
                  <a:moveTo>
                    <a:pt x="1" y="1"/>
                  </a:moveTo>
                  <a:lnTo>
                    <a:pt x="1" y="1"/>
                  </a:lnTo>
                  <a:cubicBezTo>
                    <a:pt x="116" y="708"/>
                    <a:pt x="247" y="1416"/>
                    <a:pt x="397" y="2124"/>
                  </a:cubicBezTo>
                  <a:lnTo>
                    <a:pt x="397" y="2134"/>
                  </a:lnTo>
                  <a:cubicBezTo>
                    <a:pt x="633" y="2033"/>
                    <a:pt x="864" y="1938"/>
                    <a:pt x="1100" y="1858"/>
                  </a:cubicBezTo>
                  <a:cubicBezTo>
                    <a:pt x="1105" y="1858"/>
                    <a:pt x="1105" y="1858"/>
                    <a:pt x="1105" y="1853"/>
                  </a:cubicBezTo>
                  <a:lnTo>
                    <a:pt x="1100" y="1843"/>
                  </a:lnTo>
                  <a:cubicBezTo>
                    <a:pt x="1005" y="1270"/>
                    <a:pt x="889" y="698"/>
                    <a:pt x="764" y="126"/>
                  </a:cubicBezTo>
                  <a:lnTo>
                    <a:pt x="774" y="61"/>
                  </a:lnTo>
                  <a:cubicBezTo>
                    <a:pt x="518" y="26"/>
                    <a:pt x="257" y="1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648" name="Google Shape;3455;p17">
              <a:extLst>
                <a:ext uri="{FF2B5EF4-FFF2-40B4-BE49-F238E27FC236}">
                  <a16:creationId xmlns:a16="http://schemas.microsoft.com/office/drawing/2014/main" id="{6576B65D-AEB0-3B1C-7F35-002BCE64D9BE}"/>
                </a:ext>
              </a:extLst>
            </p:cNvPr>
            <p:cNvSpPr/>
            <p:nvPr/>
          </p:nvSpPr>
          <p:spPr>
            <a:xfrm>
              <a:off x="6265506" y="3025830"/>
              <a:ext cx="38225" cy="76534"/>
            </a:xfrm>
            <a:custGeom>
              <a:avLst/>
              <a:gdLst/>
              <a:ahLst/>
              <a:cxnLst/>
              <a:rect l="l" t="t" r="r" b="b"/>
              <a:pathLst>
                <a:path w="1521" h="3068" extrusionOk="0">
                  <a:moveTo>
                    <a:pt x="999" y="1"/>
                  </a:moveTo>
                  <a:cubicBezTo>
                    <a:pt x="688" y="41"/>
                    <a:pt x="387" y="101"/>
                    <a:pt x="85" y="177"/>
                  </a:cubicBezTo>
                  <a:cubicBezTo>
                    <a:pt x="0" y="1125"/>
                    <a:pt x="101" y="2134"/>
                    <a:pt x="276" y="3068"/>
                  </a:cubicBezTo>
                  <a:cubicBezTo>
                    <a:pt x="698" y="2967"/>
                    <a:pt x="1114" y="2817"/>
                    <a:pt x="1521" y="2651"/>
                  </a:cubicBezTo>
                  <a:lnTo>
                    <a:pt x="1491" y="2586"/>
                  </a:lnTo>
                  <a:cubicBezTo>
                    <a:pt x="1330" y="1758"/>
                    <a:pt x="1170" y="929"/>
                    <a:pt x="1009" y="96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649" name="Google Shape;3456;p17">
              <a:extLst>
                <a:ext uri="{FF2B5EF4-FFF2-40B4-BE49-F238E27FC236}">
                  <a16:creationId xmlns:a16="http://schemas.microsoft.com/office/drawing/2014/main" id="{72EBD7DB-59FC-DD18-EF2A-C33FA7B80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5400" y="3058375"/>
              <a:ext cx="185725" cy="141325"/>
            </a:xfrm>
            <a:custGeom>
              <a:avLst/>
              <a:gdLst>
                <a:gd name="T0" fmla="*/ 1727 w 7429"/>
                <a:gd name="T1" fmla="*/ 1 h 5653"/>
                <a:gd name="T2" fmla="*/ 1034 w 7429"/>
                <a:gd name="T3" fmla="*/ 628 h 5653"/>
                <a:gd name="T4" fmla="*/ 1406 w 7429"/>
                <a:gd name="T5" fmla="*/ 5653 h 5653"/>
                <a:gd name="T6" fmla="*/ 3233 w 7429"/>
                <a:gd name="T7" fmla="*/ 5336 h 5653"/>
                <a:gd name="T8" fmla="*/ 7429 w 7429"/>
                <a:gd name="T9" fmla="*/ 3504 h 5653"/>
                <a:gd name="T10" fmla="*/ 7429 w 7429"/>
                <a:gd name="T11" fmla="*/ 3504 h 5653"/>
                <a:gd name="T12" fmla="*/ 6362 w 7429"/>
                <a:gd name="T13" fmla="*/ 3573 h 5653"/>
                <a:gd name="T14" fmla="*/ 5085 w 7429"/>
                <a:gd name="T15" fmla="*/ 3474 h 5653"/>
                <a:gd name="T16" fmla="*/ 4653 w 7429"/>
                <a:gd name="T17" fmla="*/ 3374 h 5653"/>
                <a:gd name="T18" fmla="*/ 4191 w 7429"/>
                <a:gd name="T19" fmla="*/ 3710 h 5653"/>
                <a:gd name="T20" fmla="*/ 4080 w 7429"/>
                <a:gd name="T21" fmla="*/ 3720 h 5653"/>
                <a:gd name="T22" fmla="*/ 3438 w 7429"/>
                <a:gd name="T23" fmla="*/ 3178 h 5653"/>
                <a:gd name="T24" fmla="*/ 3579 w 7429"/>
                <a:gd name="T25" fmla="*/ 2646 h 5653"/>
                <a:gd name="T26" fmla="*/ 3172 w 7429"/>
                <a:gd name="T27" fmla="*/ 2280 h 5653"/>
                <a:gd name="T28" fmla="*/ 4262 w 7429"/>
                <a:gd name="T29" fmla="*/ 1100 h 5653"/>
                <a:gd name="T30" fmla="*/ 4578 w 7429"/>
                <a:gd name="T31" fmla="*/ 799 h 5653"/>
                <a:gd name="T32" fmla="*/ 3875 w 7429"/>
                <a:gd name="T33" fmla="*/ 453 h 5653"/>
                <a:gd name="T34" fmla="*/ 1913 w 7429"/>
                <a:gd name="T35" fmla="*/ 21 h 5653"/>
                <a:gd name="T36" fmla="*/ 1727 w 7429"/>
                <a:gd name="T37" fmla="*/ 1 h 5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29" h="5653" extrusionOk="0">
                  <a:moveTo>
                    <a:pt x="1727" y="1"/>
                  </a:moveTo>
                  <a:cubicBezTo>
                    <a:pt x="1431" y="116"/>
                    <a:pt x="1210" y="367"/>
                    <a:pt x="1034" y="628"/>
                  </a:cubicBezTo>
                  <a:cubicBezTo>
                    <a:pt x="0" y="2149"/>
                    <a:pt x="146" y="4277"/>
                    <a:pt x="1406" y="5653"/>
                  </a:cubicBezTo>
                  <a:cubicBezTo>
                    <a:pt x="2023" y="5607"/>
                    <a:pt x="2635" y="5502"/>
                    <a:pt x="3233" y="5336"/>
                  </a:cubicBezTo>
                  <a:cubicBezTo>
                    <a:pt x="4759" y="4910"/>
                    <a:pt x="5893" y="3821"/>
                    <a:pt x="7429" y="3504"/>
                  </a:cubicBezTo>
                  <a:cubicBezTo>
                    <a:pt x="7075" y="3550"/>
                    <a:pt x="6718" y="3573"/>
                    <a:pt x="6362" y="3573"/>
                  </a:cubicBezTo>
                  <a:cubicBezTo>
                    <a:pt x="5934" y="3573"/>
                    <a:pt x="5506" y="3540"/>
                    <a:pt x="5085" y="3474"/>
                  </a:cubicBezTo>
                  <a:cubicBezTo>
                    <a:pt x="4939" y="3449"/>
                    <a:pt x="4794" y="3424"/>
                    <a:pt x="4653" y="3374"/>
                  </a:cubicBezTo>
                  <a:cubicBezTo>
                    <a:pt x="4563" y="3545"/>
                    <a:pt x="4397" y="3675"/>
                    <a:pt x="4191" y="3710"/>
                  </a:cubicBezTo>
                  <a:cubicBezTo>
                    <a:pt x="4154" y="3716"/>
                    <a:pt x="4117" y="3720"/>
                    <a:pt x="4080" y="3720"/>
                  </a:cubicBezTo>
                  <a:cubicBezTo>
                    <a:pt x="3767" y="3720"/>
                    <a:pt x="3492" y="3497"/>
                    <a:pt x="3438" y="3178"/>
                  </a:cubicBezTo>
                  <a:cubicBezTo>
                    <a:pt x="3403" y="2982"/>
                    <a:pt x="3464" y="2792"/>
                    <a:pt x="3579" y="2646"/>
                  </a:cubicBezTo>
                  <a:lnTo>
                    <a:pt x="3172" y="2280"/>
                  </a:lnTo>
                  <a:cubicBezTo>
                    <a:pt x="3182" y="1687"/>
                    <a:pt x="3619" y="1150"/>
                    <a:pt x="4262" y="1100"/>
                  </a:cubicBezTo>
                  <a:lnTo>
                    <a:pt x="4578" y="799"/>
                  </a:lnTo>
                  <a:cubicBezTo>
                    <a:pt x="4352" y="668"/>
                    <a:pt x="4121" y="548"/>
                    <a:pt x="3875" y="453"/>
                  </a:cubicBezTo>
                  <a:cubicBezTo>
                    <a:pt x="3273" y="217"/>
                    <a:pt x="2550" y="101"/>
                    <a:pt x="1913" y="21"/>
                  </a:cubicBezTo>
                  <a:cubicBezTo>
                    <a:pt x="1852" y="11"/>
                    <a:pt x="1787" y="6"/>
                    <a:pt x="17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50" name="Google Shape;3457;p17">
              <a:extLst>
                <a:ext uri="{FF2B5EF4-FFF2-40B4-BE49-F238E27FC236}">
                  <a16:creationId xmlns:a16="http://schemas.microsoft.com/office/drawing/2014/main" id="{C17A671C-A160-5438-8CD9-19D8A6BF4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4700" y="3078325"/>
              <a:ext cx="126000" cy="69375"/>
            </a:xfrm>
            <a:custGeom>
              <a:avLst/>
              <a:gdLst>
                <a:gd name="T0" fmla="*/ 1406 w 5040"/>
                <a:gd name="T1" fmla="*/ 1 h 2775"/>
                <a:gd name="T2" fmla="*/ 1090 w 5040"/>
                <a:gd name="T3" fmla="*/ 302 h 2775"/>
                <a:gd name="T4" fmla="*/ 0 w 5040"/>
                <a:gd name="T5" fmla="*/ 1482 h 2775"/>
                <a:gd name="T6" fmla="*/ 407 w 5040"/>
                <a:gd name="T7" fmla="*/ 1848 h 2775"/>
                <a:gd name="T8" fmla="*/ 798 w 5040"/>
                <a:gd name="T9" fmla="*/ 1622 h 2775"/>
                <a:gd name="T10" fmla="*/ 905 w 5040"/>
                <a:gd name="T11" fmla="*/ 1613 h 2775"/>
                <a:gd name="T12" fmla="*/ 1059 w 5040"/>
                <a:gd name="T13" fmla="*/ 1632 h 2775"/>
                <a:gd name="T14" fmla="*/ 1358 w 5040"/>
                <a:gd name="T15" fmla="*/ 1370 h 2775"/>
                <a:gd name="T16" fmla="*/ 1386 w 5040"/>
                <a:gd name="T17" fmla="*/ 1371 h 2775"/>
                <a:gd name="T18" fmla="*/ 1667 w 5040"/>
                <a:gd name="T19" fmla="*/ 1697 h 2775"/>
                <a:gd name="T20" fmla="*/ 1481 w 5040"/>
                <a:gd name="T21" fmla="*/ 1953 h 2775"/>
                <a:gd name="T22" fmla="*/ 1556 w 5040"/>
                <a:gd name="T23" fmla="*/ 2154 h 2775"/>
                <a:gd name="T24" fmla="*/ 1481 w 5040"/>
                <a:gd name="T25" fmla="*/ 2576 h 2775"/>
                <a:gd name="T26" fmla="*/ 1913 w 5040"/>
                <a:gd name="T27" fmla="*/ 2676 h 2775"/>
                <a:gd name="T28" fmla="*/ 3190 w 5040"/>
                <a:gd name="T29" fmla="*/ 2775 h 2775"/>
                <a:gd name="T30" fmla="*/ 4257 w 5040"/>
                <a:gd name="T31" fmla="*/ 2706 h 2775"/>
                <a:gd name="T32" fmla="*/ 5015 w 5040"/>
                <a:gd name="T33" fmla="*/ 2616 h 2775"/>
                <a:gd name="T34" fmla="*/ 5040 w 5040"/>
                <a:gd name="T35" fmla="*/ 1793 h 2775"/>
                <a:gd name="T36" fmla="*/ 2605 w 5040"/>
                <a:gd name="T37" fmla="*/ 799 h 2775"/>
                <a:gd name="T38" fmla="*/ 2500 w 5040"/>
                <a:gd name="T39" fmla="*/ 729 h 2775"/>
                <a:gd name="T40" fmla="*/ 1406 w 5040"/>
                <a:gd name="T41" fmla="*/ 1 h 2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40" h="2775" extrusionOk="0">
                  <a:moveTo>
                    <a:pt x="1406" y="1"/>
                  </a:moveTo>
                  <a:lnTo>
                    <a:pt x="1090" y="302"/>
                  </a:lnTo>
                  <a:cubicBezTo>
                    <a:pt x="447" y="352"/>
                    <a:pt x="10" y="889"/>
                    <a:pt x="0" y="1482"/>
                  </a:cubicBezTo>
                  <a:lnTo>
                    <a:pt x="407" y="1848"/>
                  </a:lnTo>
                  <a:cubicBezTo>
                    <a:pt x="502" y="1733"/>
                    <a:pt x="638" y="1652"/>
                    <a:pt x="798" y="1622"/>
                  </a:cubicBezTo>
                  <a:cubicBezTo>
                    <a:pt x="834" y="1616"/>
                    <a:pt x="870" y="1613"/>
                    <a:pt x="905" y="1613"/>
                  </a:cubicBezTo>
                  <a:cubicBezTo>
                    <a:pt x="959" y="1613"/>
                    <a:pt x="1011" y="1620"/>
                    <a:pt x="1059" y="1632"/>
                  </a:cubicBezTo>
                  <a:cubicBezTo>
                    <a:pt x="1078" y="1481"/>
                    <a:pt x="1208" y="1370"/>
                    <a:pt x="1358" y="1370"/>
                  </a:cubicBezTo>
                  <a:cubicBezTo>
                    <a:pt x="1367" y="1370"/>
                    <a:pt x="1376" y="1370"/>
                    <a:pt x="1386" y="1371"/>
                  </a:cubicBezTo>
                  <a:cubicBezTo>
                    <a:pt x="1556" y="1381"/>
                    <a:pt x="1682" y="1532"/>
                    <a:pt x="1667" y="1697"/>
                  </a:cubicBezTo>
                  <a:cubicBezTo>
                    <a:pt x="1657" y="1813"/>
                    <a:pt x="1581" y="1908"/>
                    <a:pt x="1481" y="1953"/>
                  </a:cubicBezTo>
                  <a:cubicBezTo>
                    <a:pt x="1516" y="2014"/>
                    <a:pt x="1541" y="2084"/>
                    <a:pt x="1556" y="2154"/>
                  </a:cubicBezTo>
                  <a:cubicBezTo>
                    <a:pt x="1581" y="2305"/>
                    <a:pt x="1551" y="2455"/>
                    <a:pt x="1481" y="2576"/>
                  </a:cubicBezTo>
                  <a:cubicBezTo>
                    <a:pt x="1622" y="2626"/>
                    <a:pt x="1767" y="2651"/>
                    <a:pt x="1913" y="2676"/>
                  </a:cubicBezTo>
                  <a:cubicBezTo>
                    <a:pt x="2334" y="2742"/>
                    <a:pt x="2762" y="2775"/>
                    <a:pt x="3190" y="2775"/>
                  </a:cubicBezTo>
                  <a:cubicBezTo>
                    <a:pt x="3546" y="2775"/>
                    <a:pt x="3903" y="2752"/>
                    <a:pt x="4257" y="2706"/>
                  </a:cubicBezTo>
                  <a:cubicBezTo>
                    <a:pt x="4498" y="2656"/>
                    <a:pt x="4754" y="2626"/>
                    <a:pt x="5015" y="2616"/>
                  </a:cubicBezTo>
                  <a:cubicBezTo>
                    <a:pt x="4995" y="2616"/>
                    <a:pt x="5040" y="1878"/>
                    <a:pt x="5040" y="1793"/>
                  </a:cubicBezTo>
                  <a:cubicBezTo>
                    <a:pt x="4116" y="1718"/>
                    <a:pt x="3358" y="1321"/>
                    <a:pt x="2605" y="799"/>
                  </a:cubicBezTo>
                  <a:cubicBezTo>
                    <a:pt x="2570" y="779"/>
                    <a:pt x="2535" y="754"/>
                    <a:pt x="2500" y="729"/>
                  </a:cubicBezTo>
                  <a:cubicBezTo>
                    <a:pt x="2144" y="478"/>
                    <a:pt x="1787" y="222"/>
                    <a:pt x="1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51" name="Google Shape;3458;p17">
              <a:extLst>
                <a:ext uri="{FF2B5EF4-FFF2-40B4-BE49-F238E27FC236}">
                  <a16:creationId xmlns:a16="http://schemas.microsoft.com/office/drawing/2014/main" id="{7D660A65-8805-DCB1-670C-28267666BEF6}"/>
                </a:ext>
              </a:extLst>
            </p:cNvPr>
            <p:cNvSpPr/>
            <p:nvPr/>
          </p:nvSpPr>
          <p:spPr>
            <a:xfrm>
              <a:off x="6176600" y="3056787"/>
              <a:ext cx="282180" cy="143608"/>
            </a:xfrm>
            <a:custGeom>
              <a:avLst/>
              <a:gdLst/>
              <a:ahLst/>
              <a:cxnLst/>
              <a:rect l="l" t="t" r="r" b="b"/>
              <a:pathLst>
                <a:path w="11279" h="5737" extrusionOk="0">
                  <a:moveTo>
                    <a:pt x="10190" y="0"/>
                  </a:moveTo>
                  <a:cubicBezTo>
                    <a:pt x="9590" y="0"/>
                    <a:pt x="8995" y="61"/>
                    <a:pt x="8408" y="183"/>
                  </a:cubicBezTo>
                  <a:cubicBezTo>
                    <a:pt x="7991" y="264"/>
                    <a:pt x="7575" y="379"/>
                    <a:pt x="7173" y="520"/>
                  </a:cubicBezTo>
                  <a:cubicBezTo>
                    <a:pt x="7173" y="525"/>
                    <a:pt x="7173" y="525"/>
                    <a:pt x="7168" y="525"/>
                  </a:cubicBezTo>
                  <a:cubicBezTo>
                    <a:pt x="6932" y="605"/>
                    <a:pt x="6701" y="700"/>
                    <a:pt x="6465" y="801"/>
                  </a:cubicBezTo>
                  <a:cubicBezTo>
                    <a:pt x="6004" y="997"/>
                    <a:pt x="5542" y="1207"/>
                    <a:pt x="5080" y="1398"/>
                  </a:cubicBezTo>
                  <a:cubicBezTo>
                    <a:pt x="4673" y="1564"/>
                    <a:pt x="4257" y="1714"/>
                    <a:pt x="3835" y="1815"/>
                  </a:cubicBezTo>
                  <a:cubicBezTo>
                    <a:pt x="3579" y="1875"/>
                    <a:pt x="3318" y="1920"/>
                    <a:pt x="3052" y="1940"/>
                  </a:cubicBezTo>
                  <a:cubicBezTo>
                    <a:pt x="2279" y="1376"/>
                    <a:pt x="1320" y="1130"/>
                    <a:pt x="368" y="1130"/>
                  </a:cubicBezTo>
                  <a:cubicBezTo>
                    <a:pt x="246" y="1130"/>
                    <a:pt x="123" y="1134"/>
                    <a:pt x="0" y="1142"/>
                  </a:cubicBezTo>
                  <a:cubicBezTo>
                    <a:pt x="618" y="1975"/>
                    <a:pt x="1602" y="2653"/>
                    <a:pt x="2621" y="2869"/>
                  </a:cubicBezTo>
                  <a:cubicBezTo>
                    <a:pt x="1602" y="3080"/>
                    <a:pt x="618" y="3762"/>
                    <a:pt x="0" y="4595"/>
                  </a:cubicBezTo>
                  <a:cubicBezTo>
                    <a:pt x="123" y="4603"/>
                    <a:pt x="246" y="4607"/>
                    <a:pt x="368" y="4607"/>
                  </a:cubicBezTo>
                  <a:cubicBezTo>
                    <a:pt x="1320" y="4607"/>
                    <a:pt x="2279" y="4362"/>
                    <a:pt x="3052" y="3797"/>
                  </a:cubicBezTo>
                  <a:cubicBezTo>
                    <a:pt x="4508" y="3903"/>
                    <a:pt x="5798" y="4726"/>
                    <a:pt x="7168" y="5213"/>
                  </a:cubicBezTo>
                  <a:cubicBezTo>
                    <a:pt x="8154" y="5564"/>
                    <a:pt x="9199" y="5736"/>
                    <a:pt x="10245" y="5736"/>
                  </a:cubicBezTo>
                  <a:cubicBezTo>
                    <a:pt x="10483" y="5736"/>
                    <a:pt x="10720" y="5727"/>
                    <a:pt x="10958" y="5710"/>
                  </a:cubicBezTo>
                  <a:cubicBezTo>
                    <a:pt x="9698" y="4334"/>
                    <a:pt x="9552" y="2206"/>
                    <a:pt x="10586" y="685"/>
                  </a:cubicBezTo>
                  <a:cubicBezTo>
                    <a:pt x="10762" y="424"/>
                    <a:pt x="10983" y="173"/>
                    <a:pt x="11279" y="58"/>
                  </a:cubicBezTo>
                  <a:cubicBezTo>
                    <a:pt x="10983" y="23"/>
                    <a:pt x="10687" y="8"/>
                    <a:pt x="10390" y="3"/>
                  </a:cubicBezTo>
                  <a:cubicBezTo>
                    <a:pt x="10324" y="1"/>
                    <a:pt x="10257" y="0"/>
                    <a:pt x="10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652" name="Google Shape;3459;p17">
              <a:extLst>
                <a:ext uri="{FF2B5EF4-FFF2-40B4-BE49-F238E27FC236}">
                  <a16:creationId xmlns:a16="http://schemas.microsoft.com/office/drawing/2014/main" id="{8F4A24C3-C2A9-92F4-45CC-6A06BC2CEB6D}"/>
                </a:ext>
              </a:extLst>
            </p:cNvPr>
            <p:cNvSpPr/>
            <p:nvPr/>
          </p:nvSpPr>
          <p:spPr>
            <a:xfrm>
              <a:off x="6521057" y="3112683"/>
              <a:ext cx="15892" cy="14619"/>
            </a:xfrm>
            <a:custGeom>
              <a:avLst/>
              <a:gdLst/>
              <a:ahLst/>
              <a:cxnLst/>
              <a:rect l="l" t="t" r="r" b="b"/>
              <a:pathLst>
                <a:path w="623" h="585" extrusionOk="0">
                  <a:moveTo>
                    <a:pt x="299" y="1"/>
                  </a:moveTo>
                  <a:cubicBezTo>
                    <a:pt x="149" y="1"/>
                    <a:pt x="19" y="112"/>
                    <a:pt x="0" y="263"/>
                  </a:cubicBezTo>
                  <a:cubicBezTo>
                    <a:pt x="181" y="303"/>
                    <a:pt x="337" y="424"/>
                    <a:pt x="422" y="584"/>
                  </a:cubicBezTo>
                  <a:cubicBezTo>
                    <a:pt x="522" y="539"/>
                    <a:pt x="598" y="444"/>
                    <a:pt x="608" y="328"/>
                  </a:cubicBezTo>
                  <a:cubicBezTo>
                    <a:pt x="623" y="163"/>
                    <a:pt x="497" y="12"/>
                    <a:pt x="327" y="2"/>
                  </a:cubicBezTo>
                  <a:cubicBezTo>
                    <a:pt x="317" y="1"/>
                    <a:pt x="308" y="1"/>
                    <a:pt x="2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653" name="Google Shape;3460;p17">
              <a:extLst>
                <a:ext uri="{FF2B5EF4-FFF2-40B4-BE49-F238E27FC236}">
                  <a16:creationId xmlns:a16="http://schemas.microsoft.com/office/drawing/2014/main" id="{1CC637F6-F59D-9A68-8D79-77DEC5AD836B}"/>
                </a:ext>
              </a:extLst>
            </p:cNvPr>
            <p:cNvSpPr/>
            <p:nvPr/>
          </p:nvSpPr>
          <p:spPr>
            <a:xfrm>
              <a:off x="6520627" y="3119132"/>
              <a:ext cx="11167" cy="8599"/>
            </a:xfrm>
            <a:custGeom>
              <a:avLst/>
              <a:gdLst/>
              <a:ahLst/>
              <a:cxnLst/>
              <a:rect l="l" t="t" r="r" b="b"/>
              <a:pathLst>
                <a:path w="438" h="348" extrusionOk="0">
                  <a:moveTo>
                    <a:pt x="15" y="0"/>
                  </a:moveTo>
                  <a:cubicBezTo>
                    <a:pt x="15" y="5"/>
                    <a:pt x="15" y="10"/>
                    <a:pt x="15" y="15"/>
                  </a:cubicBezTo>
                  <a:cubicBezTo>
                    <a:pt x="0" y="186"/>
                    <a:pt x="121" y="332"/>
                    <a:pt x="292" y="347"/>
                  </a:cubicBezTo>
                  <a:cubicBezTo>
                    <a:pt x="300" y="347"/>
                    <a:pt x="309" y="348"/>
                    <a:pt x="318" y="348"/>
                  </a:cubicBezTo>
                  <a:cubicBezTo>
                    <a:pt x="360" y="348"/>
                    <a:pt x="404" y="338"/>
                    <a:pt x="437" y="321"/>
                  </a:cubicBezTo>
                  <a:cubicBezTo>
                    <a:pt x="352" y="161"/>
                    <a:pt x="196" y="40"/>
                    <a:pt x="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654" name="Google Shape;3461;p17">
              <a:extLst>
                <a:ext uri="{FF2B5EF4-FFF2-40B4-BE49-F238E27FC236}">
                  <a16:creationId xmlns:a16="http://schemas.microsoft.com/office/drawing/2014/main" id="{61850087-EAA7-4723-E1A8-16E997A1D695}"/>
                </a:ext>
              </a:extLst>
            </p:cNvPr>
            <p:cNvSpPr/>
            <p:nvPr/>
          </p:nvSpPr>
          <p:spPr>
            <a:xfrm>
              <a:off x="6500441" y="3118702"/>
              <a:ext cx="33930" cy="32677"/>
            </a:xfrm>
            <a:custGeom>
              <a:avLst/>
              <a:gdLst/>
              <a:ahLst/>
              <a:cxnLst/>
              <a:rect l="l" t="t" r="r" b="b"/>
              <a:pathLst>
                <a:path w="1351" h="1309" extrusionOk="0">
                  <a:moveTo>
                    <a:pt x="674" y="0"/>
                  </a:moveTo>
                  <a:cubicBezTo>
                    <a:pt x="639" y="0"/>
                    <a:pt x="603" y="3"/>
                    <a:pt x="567" y="9"/>
                  </a:cubicBezTo>
                  <a:cubicBezTo>
                    <a:pt x="407" y="39"/>
                    <a:pt x="271" y="120"/>
                    <a:pt x="176" y="235"/>
                  </a:cubicBezTo>
                  <a:cubicBezTo>
                    <a:pt x="61" y="381"/>
                    <a:pt x="0" y="571"/>
                    <a:pt x="35" y="767"/>
                  </a:cubicBezTo>
                  <a:cubicBezTo>
                    <a:pt x="89" y="1086"/>
                    <a:pt x="364" y="1309"/>
                    <a:pt x="677" y="1309"/>
                  </a:cubicBezTo>
                  <a:cubicBezTo>
                    <a:pt x="714" y="1309"/>
                    <a:pt x="751" y="1305"/>
                    <a:pt x="788" y="1299"/>
                  </a:cubicBezTo>
                  <a:cubicBezTo>
                    <a:pt x="994" y="1264"/>
                    <a:pt x="1160" y="1134"/>
                    <a:pt x="1250" y="963"/>
                  </a:cubicBezTo>
                  <a:cubicBezTo>
                    <a:pt x="1320" y="842"/>
                    <a:pt x="1350" y="692"/>
                    <a:pt x="1325" y="541"/>
                  </a:cubicBezTo>
                  <a:cubicBezTo>
                    <a:pt x="1310" y="471"/>
                    <a:pt x="1285" y="401"/>
                    <a:pt x="1250" y="340"/>
                  </a:cubicBezTo>
                  <a:cubicBezTo>
                    <a:pt x="1217" y="357"/>
                    <a:pt x="1173" y="367"/>
                    <a:pt x="1131" y="367"/>
                  </a:cubicBezTo>
                  <a:cubicBezTo>
                    <a:pt x="1122" y="367"/>
                    <a:pt x="1113" y="366"/>
                    <a:pt x="1105" y="366"/>
                  </a:cubicBezTo>
                  <a:cubicBezTo>
                    <a:pt x="934" y="351"/>
                    <a:pt x="813" y="205"/>
                    <a:pt x="828" y="34"/>
                  </a:cubicBezTo>
                  <a:cubicBezTo>
                    <a:pt x="828" y="29"/>
                    <a:pt x="828" y="24"/>
                    <a:pt x="828" y="19"/>
                  </a:cubicBezTo>
                  <a:cubicBezTo>
                    <a:pt x="780" y="7"/>
                    <a:pt x="728" y="0"/>
                    <a:pt x="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655" name="Google Shape;3462;p17">
              <a:extLst>
                <a:ext uri="{FF2B5EF4-FFF2-40B4-BE49-F238E27FC236}">
                  <a16:creationId xmlns:a16="http://schemas.microsoft.com/office/drawing/2014/main" id="{223A2CBB-E8CC-7B6A-6F9F-DD9D4A5CC79B}"/>
                </a:ext>
              </a:extLst>
            </p:cNvPr>
            <p:cNvSpPr/>
            <p:nvPr/>
          </p:nvSpPr>
          <p:spPr>
            <a:xfrm>
              <a:off x="6494857" y="3086025"/>
              <a:ext cx="27058" cy="29238"/>
            </a:xfrm>
            <a:custGeom>
              <a:avLst/>
              <a:gdLst/>
              <a:ahLst/>
              <a:cxnLst/>
              <a:rect l="l" t="t" r="r" b="b"/>
              <a:pathLst>
                <a:path w="1090" h="1180" fill="none" extrusionOk="0">
                  <a:moveTo>
                    <a:pt x="1090" y="0"/>
                  </a:moveTo>
                  <a:cubicBezTo>
                    <a:pt x="447" y="50"/>
                    <a:pt x="10" y="587"/>
                    <a:pt x="0" y="1180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656" name="Google Shape;3463;p17">
              <a:extLst>
                <a:ext uri="{FF2B5EF4-FFF2-40B4-BE49-F238E27FC236}">
                  <a16:creationId xmlns:a16="http://schemas.microsoft.com/office/drawing/2014/main" id="{C05EC366-3B5B-2D99-23E2-64E2CA30AD4D}"/>
                </a:ext>
              </a:extLst>
            </p:cNvPr>
            <p:cNvSpPr/>
            <p:nvPr/>
          </p:nvSpPr>
          <p:spPr>
            <a:xfrm>
              <a:off x="6272378" y="3056787"/>
              <a:ext cx="164068" cy="45576"/>
            </a:xfrm>
            <a:custGeom>
              <a:avLst/>
              <a:gdLst/>
              <a:ahLst/>
              <a:cxnLst/>
              <a:rect l="l" t="t" r="r" b="b"/>
              <a:pathLst>
                <a:path w="6556" h="1828" fill="none" extrusionOk="0">
                  <a:moveTo>
                    <a:pt x="0" y="1828"/>
                  </a:moveTo>
                  <a:cubicBezTo>
                    <a:pt x="422" y="1727"/>
                    <a:pt x="838" y="1577"/>
                    <a:pt x="1245" y="1411"/>
                  </a:cubicBezTo>
                  <a:cubicBezTo>
                    <a:pt x="1707" y="1220"/>
                    <a:pt x="2169" y="1010"/>
                    <a:pt x="2630" y="814"/>
                  </a:cubicBezTo>
                  <a:cubicBezTo>
                    <a:pt x="2866" y="713"/>
                    <a:pt x="3097" y="618"/>
                    <a:pt x="3333" y="538"/>
                  </a:cubicBezTo>
                  <a:cubicBezTo>
                    <a:pt x="3338" y="538"/>
                    <a:pt x="3338" y="538"/>
                    <a:pt x="3338" y="533"/>
                  </a:cubicBezTo>
                  <a:cubicBezTo>
                    <a:pt x="3740" y="392"/>
                    <a:pt x="4156" y="277"/>
                    <a:pt x="4573" y="196"/>
                  </a:cubicBezTo>
                  <a:cubicBezTo>
                    <a:pt x="5225" y="61"/>
                    <a:pt x="5888" y="1"/>
                    <a:pt x="6555" y="1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657" name="Google Shape;3464;p17">
              <a:extLst>
                <a:ext uri="{FF2B5EF4-FFF2-40B4-BE49-F238E27FC236}">
                  <a16:creationId xmlns:a16="http://schemas.microsoft.com/office/drawing/2014/main" id="{325F0215-8294-5AAD-4DD6-345C2EE5557F}"/>
                </a:ext>
              </a:extLst>
            </p:cNvPr>
            <p:cNvSpPr/>
            <p:nvPr/>
          </p:nvSpPr>
          <p:spPr>
            <a:xfrm>
              <a:off x="6415400" y="3058077"/>
              <a:ext cx="44238" cy="142748"/>
            </a:xfrm>
            <a:custGeom>
              <a:avLst/>
              <a:gdLst/>
              <a:ahLst/>
              <a:cxnLst/>
              <a:rect l="l" t="t" r="r" b="b"/>
              <a:pathLst>
                <a:path w="1762" h="5713" fill="none" extrusionOk="0">
                  <a:moveTo>
                    <a:pt x="1762" y="1"/>
                  </a:moveTo>
                  <a:cubicBezTo>
                    <a:pt x="1747" y="6"/>
                    <a:pt x="1737" y="6"/>
                    <a:pt x="1727" y="16"/>
                  </a:cubicBezTo>
                  <a:cubicBezTo>
                    <a:pt x="1431" y="131"/>
                    <a:pt x="1210" y="382"/>
                    <a:pt x="1034" y="643"/>
                  </a:cubicBezTo>
                  <a:cubicBezTo>
                    <a:pt x="0" y="2164"/>
                    <a:pt x="146" y="4292"/>
                    <a:pt x="1406" y="5668"/>
                  </a:cubicBezTo>
                  <a:cubicBezTo>
                    <a:pt x="1416" y="5683"/>
                    <a:pt x="1431" y="5698"/>
                    <a:pt x="1446" y="571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658" name="Google Shape;3465;p17">
              <a:extLst>
                <a:ext uri="{FF2B5EF4-FFF2-40B4-BE49-F238E27FC236}">
                  <a16:creationId xmlns:a16="http://schemas.microsoft.com/office/drawing/2014/main" id="{A2AECE77-CF29-B307-E751-103B7FA7286D}"/>
                </a:ext>
              </a:extLst>
            </p:cNvPr>
            <p:cNvSpPr/>
            <p:nvPr/>
          </p:nvSpPr>
          <p:spPr>
            <a:xfrm>
              <a:off x="6347540" y="3026690"/>
              <a:ext cx="8161" cy="42996"/>
            </a:xfrm>
            <a:custGeom>
              <a:avLst/>
              <a:gdLst/>
              <a:ahLst/>
              <a:cxnLst/>
              <a:rect l="l" t="t" r="r" b="b"/>
              <a:pathLst>
                <a:path w="337" h="1717" fill="none" extrusionOk="0">
                  <a:moveTo>
                    <a:pt x="1" y="0"/>
                  </a:moveTo>
                  <a:cubicBezTo>
                    <a:pt x="126" y="572"/>
                    <a:pt x="242" y="1144"/>
                    <a:pt x="337" y="1717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659" name="Google Shape;3466;p17">
              <a:extLst>
                <a:ext uri="{FF2B5EF4-FFF2-40B4-BE49-F238E27FC236}">
                  <a16:creationId xmlns:a16="http://schemas.microsoft.com/office/drawing/2014/main" id="{F753FFD1-C63F-677F-7213-9D9DD52CA7F9}"/>
                </a:ext>
              </a:extLst>
            </p:cNvPr>
            <p:cNvSpPr/>
            <p:nvPr/>
          </p:nvSpPr>
          <p:spPr>
            <a:xfrm>
              <a:off x="6328213" y="3023250"/>
              <a:ext cx="9878" cy="53316"/>
            </a:xfrm>
            <a:custGeom>
              <a:avLst/>
              <a:gdLst/>
              <a:ahLst/>
              <a:cxnLst/>
              <a:rect l="l" t="t" r="r" b="b"/>
              <a:pathLst>
                <a:path w="403" h="2139" fill="none" extrusionOk="0">
                  <a:moveTo>
                    <a:pt x="1" y="0"/>
                  </a:moveTo>
                  <a:cubicBezTo>
                    <a:pt x="1" y="6"/>
                    <a:pt x="6" y="11"/>
                    <a:pt x="6" y="16"/>
                  </a:cubicBezTo>
                  <a:cubicBezTo>
                    <a:pt x="121" y="723"/>
                    <a:pt x="252" y="1431"/>
                    <a:pt x="402" y="2139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660" name="Google Shape;3467;p17">
              <a:extLst>
                <a:ext uri="{FF2B5EF4-FFF2-40B4-BE49-F238E27FC236}">
                  <a16:creationId xmlns:a16="http://schemas.microsoft.com/office/drawing/2014/main" id="{55E76326-5898-D80F-9FE8-726C4432F601}"/>
                </a:ext>
              </a:extLst>
            </p:cNvPr>
            <p:cNvSpPr/>
            <p:nvPr/>
          </p:nvSpPr>
          <p:spPr>
            <a:xfrm>
              <a:off x="6290846" y="3027979"/>
              <a:ext cx="12026" cy="62345"/>
            </a:xfrm>
            <a:custGeom>
              <a:avLst/>
              <a:gdLst/>
              <a:ahLst/>
              <a:cxnLst/>
              <a:rect l="l" t="t" r="r" b="b"/>
              <a:pathLst>
                <a:path w="482" h="2490" fill="none" extrusionOk="0">
                  <a:moveTo>
                    <a:pt x="0" y="0"/>
                  </a:moveTo>
                  <a:cubicBezTo>
                    <a:pt x="161" y="833"/>
                    <a:pt x="321" y="1662"/>
                    <a:pt x="482" y="249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661" name="Google Shape;3468;p17">
              <a:extLst>
                <a:ext uri="{FF2B5EF4-FFF2-40B4-BE49-F238E27FC236}">
                  <a16:creationId xmlns:a16="http://schemas.microsoft.com/office/drawing/2014/main" id="{4BB5C2F8-7A21-AC8E-E752-8C33D00A0E68}"/>
                </a:ext>
              </a:extLst>
            </p:cNvPr>
            <p:cNvSpPr/>
            <p:nvPr/>
          </p:nvSpPr>
          <p:spPr>
            <a:xfrm>
              <a:off x="6323059" y="3117842"/>
              <a:ext cx="78598" cy="42566"/>
            </a:xfrm>
            <a:custGeom>
              <a:avLst/>
              <a:gdLst/>
              <a:ahLst/>
              <a:cxnLst/>
              <a:rect l="l" t="t" r="r" b="b"/>
              <a:pathLst>
                <a:path w="3149" h="1697" fill="none" extrusionOk="0">
                  <a:moveTo>
                    <a:pt x="3148" y="899"/>
                  </a:moveTo>
                  <a:cubicBezTo>
                    <a:pt x="2255" y="1546"/>
                    <a:pt x="1025" y="1697"/>
                    <a:pt x="1" y="1290"/>
                  </a:cubicBezTo>
                  <a:cubicBezTo>
                    <a:pt x="739" y="627"/>
                    <a:pt x="1738" y="100"/>
                    <a:pt x="2726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662" name="Google Shape;3469;p17">
              <a:extLst>
                <a:ext uri="{FF2B5EF4-FFF2-40B4-BE49-F238E27FC236}">
                  <a16:creationId xmlns:a16="http://schemas.microsoft.com/office/drawing/2014/main" id="{B4F49E79-9167-CDBD-6816-6D3501C107DE}"/>
                </a:ext>
              </a:extLst>
            </p:cNvPr>
            <p:cNvSpPr/>
            <p:nvPr/>
          </p:nvSpPr>
          <p:spPr>
            <a:xfrm>
              <a:off x="6523634" y="3138910"/>
              <a:ext cx="83752" cy="9459"/>
            </a:xfrm>
            <a:custGeom>
              <a:avLst/>
              <a:gdLst/>
              <a:ahLst/>
              <a:cxnLst/>
              <a:rect l="l" t="t" r="r" b="b"/>
              <a:pathLst>
                <a:path w="3354" h="377" fill="none" extrusionOk="0">
                  <a:moveTo>
                    <a:pt x="3354" y="241"/>
                  </a:moveTo>
                  <a:cubicBezTo>
                    <a:pt x="3273" y="251"/>
                    <a:pt x="3188" y="266"/>
                    <a:pt x="3103" y="276"/>
                  </a:cubicBezTo>
                  <a:cubicBezTo>
                    <a:pt x="2325" y="377"/>
                    <a:pt x="1532" y="367"/>
                    <a:pt x="759" y="246"/>
                  </a:cubicBezTo>
                  <a:cubicBezTo>
                    <a:pt x="613" y="221"/>
                    <a:pt x="468" y="196"/>
                    <a:pt x="327" y="146"/>
                  </a:cubicBezTo>
                  <a:cubicBezTo>
                    <a:pt x="217" y="111"/>
                    <a:pt x="101" y="66"/>
                    <a:pt x="1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663" name="Google Shape;3470;p17">
              <a:extLst>
                <a:ext uri="{FF2B5EF4-FFF2-40B4-BE49-F238E27FC236}">
                  <a16:creationId xmlns:a16="http://schemas.microsoft.com/office/drawing/2014/main" id="{46522F63-3CC9-692E-0D65-44E1D9BC4A7F}"/>
                </a:ext>
              </a:extLst>
            </p:cNvPr>
            <p:cNvSpPr/>
            <p:nvPr/>
          </p:nvSpPr>
          <p:spPr>
            <a:xfrm>
              <a:off x="6521486" y="3131601"/>
              <a:ext cx="5583" cy="15909"/>
            </a:xfrm>
            <a:custGeom>
              <a:avLst/>
              <a:gdLst/>
              <a:ahLst/>
              <a:cxnLst/>
              <a:rect l="l" t="t" r="r" b="b"/>
              <a:pathLst>
                <a:path w="227" h="633" fill="none" extrusionOk="0">
                  <a:moveTo>
                    <a:pt x="11" y="633"/>
                  </a:moveTo>
                  <a:cubicBezTo>
                    <a:pt x="0" y="407"/>
                    <a:pt x="76" y="176"/>
                    <a:pt x="226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grpSp>
        <p:nvGrpSpPr>
          <p:cNvPr id="3664" name="Google Shape;3471;p17">
            <a:extLst>
              <a:ext uri="{FF2B5EF4-FFF2-40B4-BE49-F238E27FC236}">
                <a16:creationId xmlns:a16="http://schemas.microsoft.com/office/drawing/2014/main" id="{B76817AD-FD51-2299-50F6-FE35523B31D6}"/>
              </a:ext>
            </a:extLst>
          </p:cNvPr>
          <p:cNvGrpSpPr>
            <a:grpSpLocks/>
          </p:cNvGrpSpPr>
          <p:nvPr/>
        </p:nvGrpSpPr>
        <p:grpSpPr bwMode="auto">
          <a:xfrm>
            <a:off x="180975" y="746125"/>
            <a:ext cx="17549813" cy="6535738"/>
            <a:chOff x="90797" y="373345"/>
            <a:chExt cx="8774801" cy="3267512"/>
          </a:xfrm>
        </p:grpSpPr>
        <p:grpSp>
          <p:nvGrpSpPr>
            <p:cNvPr id="3665" name="Google Shape;3472;p17">
              <a:extLst>
                <a:ext uri="{FF2B5EF4-FFF2-40B4-BE49-F238E27FC236}">
                  <a16:creationId xmlns:a16="http://schemas.microsoft.com/office/drawing/2014/main" id="{79F30335-A632-1859-E5D2-EA6C050590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48014" y="3130818"/>
              <a:ext cx="80718" cy="80653"/>
              <a:chOff x="4788500" y="2618450"/>
              <a:chExt cx="130400" cy="130275"/>
            </a:xfrm>
          </p:grpSpPr>
          <p:sp>
            <p:nvSpPr>
              <p:cNvPr id="3702" name="Google Shape;3473;p17">
                <a:extLst>
                  <a:ext uri="{FF2B5EF4-FFF2-40B4-BE49-F238E27FC236}">
                    <a16:creationId xmlns:a16="http://schemas.microsoft.com/office/drawing/2014/main" id="{FE88CD97-1FA8-25AF-B8CB-CC33323FD9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703" name="Google Shape;3474;p17">
                <a:extLst>
                  <a:ext uri="{FF2B5EF4-FFF2-40B4-BE49-F238E27FC236}">
                    <a16:creationId xmlns:a16="http://schemas.microsoft.com/office/drawing/2014/main" id="{9639F4A8-A28A-74D1-F9E3-62EC17B036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3666" name="Google Shape;3475;p17">
              <a:extLst>
                <a:ext uri="{FF2B5EF4-FFF2-40B4-BE49-F238E27FC236}">
                  <a16:creationId xmlns:a16="http://schemas.microsoft.com/office/drawing/2014/main" id="{92806B18-4C20-8EC5-7357-834CC3A54D4A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672797" y="373345"/>
              <a:ext cx="120739" cy="120737"/>
              <a:chOff x="5052650" y="3025125"/>
              <a:chExt cx="316899" cy="316978"/>
            </a:xfrm>
          </p:grpSpPr>
          <p:sp>
            <p:nvSpPr>
              <p:cNvPr id="3699" name="Google Shape;3476;p17">
                <a:extLst>
                  <a:ext uri="{FF2B5EF4-FFF2-40B4-BE49-F238E27FC236}">
                    <a16:creationId xmlns:a16="http://schemas.microsoft.com/office/drawing/2014/main" id="{06B7B64B-6FC9-A3A6-C92D-C07F857E4D31}"/>
                  </a:ext>
                </a:extLst>
              </p:cNvPr>
              <p:cNvSpPr/>
              <p:nvPr/>
            </p:nvSpPr>
            <p:spPr>
              <a:xfrm>
                <a:off x="5052491" y="3025125"/>
                <a:ext cx="316661" cy="316715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700" name="Google Shape;3477;p17">
                <a:extLst>
                  <a:ext uri="{FF2B5EF4-FFF2-40B4-BE49-F238E27FC236}">
                    <a16:creationId xmlns:a16="http://schemas.microsoft.com/office/drawing/2014/main" id="{503094AA-31E0-4F4E-116E-47C6AEEE06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701" name="Google Shape;3478;p17">
                <a:extLst>
                  <a:ext uri="{FF2B5EF4-FFF2-40B4-BE49-F238E27FC236}">
                    <a16:creationId xmlns:a16="http://schemas.microsoft.com/office/drawing/2014/main" id="{5D84E2A4-7A96-3875-8EDB-C672DF828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3667" name="Google Shape;3479;p17">
              <a:extLst>
                <a:ext uri="{FF2B5EF4-FFF2-40B4-BE49-F238E27FC236}">
                  <a16:creationId xmlns:a16="http://schemas.microsoft.com/office/drawing/2014/main" id="{4849866F-13A0-29BA-83A7-821E13E79B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44874" y="2873632"/>
              <a:ext cx="120724" cy="120609"/>
              <a:chOff x="4953114" y="2947679"/>
              <a:chExt cx="130400" cy="130275"/>
            </a:xfrm>
          </p:grpSpPr>
          <p:sp>
            <p:nvSpPr>
              <p:cNvPr id="3697" name="Google Shape;3480;p17">
                <a:extLst>
                  <a:ext uri="{FF2B5EF4-FFF2-40B4-BE49-F238E27FC236}">
                    <a16:creationId xmlns:a16="http://schemas.microsoft.com/office/drawing/2014/main" id="{85AFC54F-1D37-9466-5897-57A0028F69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3114" y="2947679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98" name="Google Shape;3481;p17">
                <a:extLst>
                  <a:ext uri="{FF2B5EF4-FFF2-40B4-BE49-F238E27FC236}">
                    <a16:creationId xmlns:a16="http://schemas.microsoft.com/office/drawing/2014/main" id="{D0DCD664-2B75-A9D6-749E-D21E76557D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5039" y="2981304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3668" name="Google Shape;3482;p17">
              <a:extLst>
                <a:ext uri="{FF2B5EF4-FFF2-40B4-BE49-F238E27FC236}">
                  <a16:creationId xmlns:a16="http://schemas.microsoft.com/office/drawing/2014/main" id="{794D7B5C-D1ED-3244-8B86-A28B8171D9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2951" y="1345033"/>
              <a:ext cx="169351" cy="169361"/>
              <a:chOff x="5052650" y="3025125"/>
              <a:chExt cx="316899" cy="316978"/>
            </a:xfrm>
          </p:grpSpPr>
          <p:sp>
            <p:nvSpPr>
              <p:cNvPr id="3694" name="Google Shape;3483;p17">
                <a:extLst>
                  <a:ext uri="{FF2B5EF4-FFF2-40B4-BE49-F238E27FC236}">
                    <a16:creationId xmlns:a16="http://schemas.microsoft.com/office/drawing/2014/main" id="{F5D21A6E-11EF-1C2A-B5C8-42ED7F28BD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2650" y="3025125"/>
                <a:ext cx="316899" cy="316978"/>
              </a:xfrm>
              <a:custGeom>
                <a:avLst/>
                <a:gdLst>
                  <a:gd name="T0" fmla="*/ 2008 w 4011"/>
                  <a:gd name="T1" fmla="*/ 1 h 4012"/>
                  <a:gd name="T2" fmla="*/ 0 w 4011"/>
                  <a:gd name="T3" fmla="*/ 2003 h 4012"/>
                  <a:gd name="T4" fmla="*/ 2008 w 4011"/>
                  <a:gd name="T5" fmla="*/ 4011 h 4012"/>
                  <a:gd name="T6" fmla="*/ 4011 w 4011"/>
                  <a:gd name="T7" fmla="*/ 2003 h 4012"/>
                  <a:gd name="T8" fmla="*/ 2008 w 4011"/>
                  <a:gd name="T9" fmla="*/ 1 h 4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95" name="Google Shape;3484;p17">
                <a:extLst>
                  <a:ext uri="{FF2B5EF4-FFF2-40B4-BE49-F238E27FC236}">
                    <a16:creationId xmlns:a16="http://schemas.microsoft.com/office/drawing/2014/main" id="{61F79F79-E178-1511-2D45-C6ABED3750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96" name="Google Shape;3485;p17">
                <a:extLst>
                  <a:ext uri="{FF2B5EF4-FFF2-40B4-BE49-F238E27FC236}">
                    <a16:creationId xmlns:a16="http://schemas.microsoft.com/office/drawing/2014/main" id="{1F53F2B9-B6E7-A239-A43E-39917C569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3669" name="Google Shape;3486;p17">
              <a:extLst>
                <a:ext uri="{FF2B5EF4-FFF2-40B4-BE49-F238E27FC236}">
                  <a16:creationId xmlns:a16="http://schemas.microsoft.com/office/drawing/2014/main" id="{638367D3-89EF-CDB2-E1F4-8CC2752392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38627" y="1188318"/>
              <a:ext cx="80718" cy="80653"/>
              <a:chOff x="4788500" y="2618450"/>
              <a:chExt cx="130400" cy="130275"/>
            </a:xfrm>
          </p:grpSpPr>
          <p:sp>
            <p:nvSpPr>
              <p:cNvPr id="3692" name="Google Shape;3487;p17">
                <a:extLst>
                  <a:ext uri="{FF2B5EF4-FFF2-40B4-BE49-F238E27FC236}">
                    <a16:creationId xmlns:a16="http://schemas.microsoft.com/office/drawing/2014/main" id="{741443BB-AC09-9B0D-2D20-7525FA01FB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93" name="Google Shape;3488;p17">
                <a:extLst>
                  <a:ext uri="{FF2B5EF4-FFF2-40B4-BE49-F238E27FC236}">
                    <a16:creationId xmlns:a16="http://schemas.microsoft.com/office/drawing/2014/main" id="{3CB24F14-BBF8-A035-BFA7-F4C555266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3670" name="Google Shape;3489;p17">
              <a:extLst>
                <a:ext uri="{FF2B5EF4-FFF2-40B4-BE49-F238E27FC236}">
                  <a16:creationId xmlns:a16="http://schemas.microsoft.com/office/drawing/2014/main" id="{1C311762-F0E3-80B2-F39B-1D862AF78545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8394460" y="494063"/>
              <a:ext cx="276127" cy="484203"/>
              <a:chOff x="5014612" y="2738125"/>
              <a:chExt cx="276127" cy="484203"/>
            </a:xfrm>
          </p:grpSpPr>
          <p:sp>
            <p:nvSpPr>
              <p:cNvPr id="3689" name="Google Shape;3490;p17">
                <a:extLst>
                  <a:ext uri="{FF2B5EF4-FFF2-40B4-BE49-F238E27FC236}">
                    <a16:creationId xmlns:a16="http://schemas.microsoft.com/office/drawing/2014/main" id="{622E65B7-80A1-900B-A58A-8DEAE64241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4612" y="2738125"/>
                <a:ext cx="276127" cy="276196"/>
              </a:xfrm>
              <a:custGeom>
                <a:avLst/>
                <a:gdLst>
                  <a:gd name="T0" fmla="*/ 2008 w 4011"/>
                  <a:gd name="T1" fmla="*/ 1 h 4012"/>
                  <a:gd name="T2" fmla="*/ 0 w 4011"/>
                  <a:gd name="T3" fmla="*/ 2003 h 4012"/>
                  <a:gd name="T4" fmla="*/ 2008 w 4011"/>
                  <a:gd name="T5" fmla="*/ 4011 h 4012"/>
                  <a:gd name="T6" fmla="*/ 4011 w 4011"/>
                  <a:gd name="T7" fmla="*/ 2003 h 4012"/>
                  <a:gd name="T8" fmla="*/ 2008 w 4011"/>
                  <a:gd name="T9" fmla="*/ 1 h 4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90" name="Google Shape;3491;p17">
                <a:extLst>
                  <a:ext uri="{FF2B5EF4-FFF2-40B4-BE49-F238E27FC236}">
                    <a16:creationId xmlns:a16="http://schemas.microsoft.com/office/drawing/2014/main" id="{E197A5AC-D198-8991-0EAA-B519C42AF5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0155" y="2867533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91" name="Google Shape;3492;p17">
                <a:extLst>
                  <a:ext uri="{FF2B5EF4-FFF2-40B4-BE49-F238E27FC236}">
                    <a16:creationId xmlns:a16="http://schemas.microsoft.com/office/drawing/2014/main" id="{5EA82C10-BC21-542E-13BF-8EAF89B9C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3671" name="Google Shape;3493;p17">
              <a:extLst>
                <a:ext uri="{FF2B5EF4-FFF2-40B4-BE49-F238E27FC236}">
                  <a16:creationId xmlns:a16="http://schemas.microsoft.com/office/drawing/2014/main" id="{443CDCE0-752A-FF35-B737-3DB32D936D89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90797" y="3520120"/>
              <a:ext cx="120739" cy="120737"/>
              <a:chOff x="5052650" y="3025125"/>
              <a:chExt cx="316899" cy="316978"/>
            </a:xfrm>
          </p:grpSpPr>
          <p:sp>
            <p:nvSpPr>
              <p:cNvPr id="3686" name="Google Shape;3494;p17">
                <a:extLst>
                  <a:ext uri="{FF2B5EF4-FFF2-40B4-BE49-F238E27FC236}">
                    <a16:creationId xmlns:a16="http://schemas.microsoft.com/office/drawing/2014/main" id="{95A06F27-56D5-B7F2-4419-0D7CFB367FDD}"/>
                  </a:ext>
                </a:extLst>
              </p:cNvPr>
              <p:cNvSpPr/>
              <p:nvPr/>
            </p:nvSpPr>
            <p:spPr>
              <a:xfrm>
                <a:off x="5052888" y="3025388"/>
                <a:ext cx="316661" cy="316715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687" name="Google Shape;3495;p17">
                <a:extLst>
                  <a:ext uri="{FF2B5EF4-FFF2-40B4-BE49-F238E27FC236}">
                    <a16:creationId xmlns:a16="http://schemas.microsoft.com/office/drawing/2014/main" id="{BF1D5573-FFBE-82C9-5C36-80E2E59A15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88" name="Google Shape;3496;p17">
                <a:extLst>
                  <a:ext uri="{FF2B5EF4-FFF2-40B4-BE49-F238E27FC236}">
                    <a16:creationId xmlns:a16="http://schemas.microsoft.com/office/drawing/2014/main" id="{086E015F-2D13-5B76-0F6B-21E3D5774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3672" name="Google Shape;3497;p17">
              <a:extLst>
                <a:ext uri="{FF2B5EF4-FFF2-40B4-BE49-F238E27FC236}">
                  <a16:creationId xmlns:a16="http://schemas.microsoft.com/office/drawing/2014/main" id="{7C53299F-CE92-54AB-D6B1-E61E908907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12514" y="2546181"/>
              <a:ext cx="80718" cy="80653"/>
              <a:chOff x="4788500" y="2618450"/>
              <a:chExt cx="130400" cy="130275"/>
            </a:xfrm>
          </p:grpSpPr>
          <p:sp>
            <p:nvSpPr>
              <p:cNvPr id="3684" name="Google Shape;3498;p17">
                <a:extLst>
                  <a:ext uri="{FF2B5EF4-FFF2-40B4-BE49-F238E27FC236}">
                    <a16:creationId xmlns:a16="http://schemas.microsoft.com/office/drawing/2014/main" id="{2A578419-AA0F-CA5A-D31D-6DA686E3D2D0}"/>
                  </a:ext>
                </a:extLst>
              </p:cNvPr>
              <p:cNvSpPr/>
              <p:nvPr/>
            </p:nvSpPr>
            <p:spPr>
              <a:xfrm>
                <a:off x="4787978" y="2618796"/>
                <a:ext cx="130793" cy="129479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685" name="Google Shape;3499;p17">
                <a:extLst>
                  <a:ext uri="{FF2B5EF4-FFF2-40B4-BE49-F238E27FC236}">
                    <a16:creationId xmlns:a16="http://schemas.microsoft.com/office/drawing/2014/main" id="{6FFD3834-9F8B-6384-D5BE-7218549699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3673" name="Google Shape;3500;p17">
              <a:extLst>
                <a:ext uri="{FF2B5EF4-FFF2-40B4-BE49-F238E27FC236}">
                  <a16:creationId xmlns:a16="http://schemas.microsoft.com/office/drawing/2014/main" id="{8382B67A-E148-4E16-2288-7224F03D1CFE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8182297" y="1369345"/>
              <a:ext cx="120739" cy="120737"/>
              <a:chOff x="5052650" y="3025125"/>
              <a:chExt cx="316899" cy="316978"/>
            </a:xfrm>
          </p:grpSpPr>
          <p:sp>
            <p:nvSpPr>
              <p:cNvPr id="3681" name="Google Shape;3501;p17">
                <a:extLst>
                  <a:ext uri="{FF2B5EF4-FFF2-40B4-BE49-F238E27FC236}">
                    <a16:creationId xmlns:a16="http://schemas.microsoft.com/office/drawing/2014/main" id="{DBE39289-F4CC-E415-3C31-17EAF12463B4}"/>
                  </a:ext>
                </a:extLst>
              </p:cNvPr>
              <p:cNvSpPr/>
              <p:nvPr/>
            </p:nvSpPr>
            <p:spPr>
              <a:xfrm>
                <a:off x="5053176" y="3025250"/>
                <a:ext cx="316661" cy="316715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682" name="Google Shape;3502;p17">
                <a:extLst>
                  <a:ext uri="{FF2B5EF4-FFF2-40B4-BE49-F238E27FC236}">
                    <a16:creationId xmlns:a16="http://schemas.microsoft.com/office/drawing/2014/main" id="{5A34D020-E137-E8D8-1ECF-603EE977CC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83" name="Google Shape;3503;p17">
                <a:extLst>
                  <a:ext uri="{FF2B5EF4-FFF2-40B4-BE49-F238E27FC236}">
                    <a16:creationId xmlns:a16="http://schemas.microsoft.com/office/drawing/2014/main" id="{3583869E-FF47-1F85-5ECE-C51CA4285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3674" name="Google Shape;3504;p17">
              <a:extLst>
                <a:ext uri="{FF2B5EF4-FFF2-40B4-BE49-F238E27FC236}">
                  <a16:creationId xmlns:a16="http://schemas.microsoft.com/office/drawing/2014/main" id="{FD7872BF-B924-EEFB-89D8-88268051D2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75949" y="3389157"/>
              <a:ext cx="120724" cy="120609"/>
              <a:chOff x="4788500" y="2618450"/>
              <a:chExt cx="130400" cy="130275"/>
            </a:xfrm>
          </p:grpSpPr>
          <p:sp>
            <p:nvSpPr>
              <p:cNvPr id="3679" name="Google Shape;3505;p17">
                <a:extLst>
                  <a:ext uri="{FF2B5EF4-FFF2-40B4-BE49-F238E27FC236}">
                    <a16:creationId xmlns:a16="http://schemas.microsoft.com/office/drawing/2014/main" id="{6A5A0281-4499-DCD7-FD53-D35E0C0042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80" name="Google Shape;3506;p17">
                <a:extLst>
                  <a:ext uri="{FF2B5EF4-FFF2-40B4-BE49-F238E27FC236}">
                    <a16:creationId xmlns:a16="http://schemas.microsoft.com/office/drawing/2014/main" id="{E14150C7-3908-2D13-9091-A6608F56E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3675" name="Google Shape;3507;p17">
              <a:extLst>
                <a:ext uri="{FF2B5EF4-FFF2-40B4-BE49-F238E27FC236}">
                  <a16:creationId xmlns:a16="http://schemas.microsoft.com/office/drawing/2014/main" id="{7B532838-7227-4FFE-ECC0-5B91352F8C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51639" y="1710483"/>
              <a:ext cx="169351" cy="169361"/>
              <a:chOff x="5052650" y="3025125"/>
              <a:chExt cx="316899" cy="316978"/>
            </a:xfrm>
          </p:grpSpPr>
          <p:sp>
            <p:nvSpPr>
              <p:cNvPr id="3676" name="Google Shape;3508;p17">
                <a:extLst>
                  <a:ext uri="{FF2B5EF4-FFF2-40B4-BE49-F238E27FC236}">
                    <a16:creationId xmlns:a16="http://schemas.microsoft.com/office/drawing/2014/main" id="{D182EB8A-A073-B725-F584-25AC90FF5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2650" y="3025125"/>
                <a:ext cx="316899" cy="316978"/>
              </a:xfrm>
              <a:custGeom>
                <a:avLst/>
                <a:gdLst>
                  <a:gd name="T0" fmla="*/ 2008 w 4011"/>
                  <a:gd name="T1" fmla="*/ 1 h 4012"/>
                  <a:gd name="T2" fmla="*/ 0 w 4011"/>
                  <a:gd name="T3" fmla="*/ 2003 h 4012"/>
                  <a:gd name="T4" fmla="*/ 2008 w 4011"/>
                  <a:gd name="T5" fmla="*/ 4011 h 4012"/>
                  <a:gd name="T6" fmla="*/ 4011 w 4011"/>
                  <a:gd name="T7" fmla="*/ 2003 h 4012"/>
                  <a:gd name="T8" fmla="*/ 2008 w 4011"/>
                  <a:gd name="T9" fmla="*/ 1 h 4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77" name="Google Shape;3509;p17">
                <a:extLst>
                  <a:ext uri="{FF2B5EF4-FFF2-40B4-BE49-F238E27FC236}">
                    <a16:creationId xmlns:a16="http://schemas.microsoft.com/office/drawing/2014/main" id="{FC5BC1C7-9073-750A-65BB-412467A7CE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78" name="Google Shape;3510;p17">
                <a:extLst>
                  <a:ext uri="{FF2B5EF4-FFF2-40B4-BE49-F238E27FC236}">
                    <a16:creationId xmlns:a16="http://schemas.microsoft.com/office/drawing/2014/main" id="{D9FDA58E-0627-4412-7B7C-194F5D71B5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sp>
        <p:nvSpPr>
          <p:cNvPr id="3704" name="Google Shape;3511;p17">
            <a:extLst>
              <a:ext uri="{FF2B5EF4-FFF2-40B4-BE49-F238E27FC236}">
                <a16:creationId xmlns:a16="http://schemas.microsoft.com/office/drawing/2014/main" id="{E152C6B9-AD7A-79E2-7A61-B2A67B852EAD}"/>
              </a:ext>
            </a:extLst>
          </p:cNvPr>
          <p:cNvSpPr>
            <a:spLocks/>
          </p:cNvSpPr>
          <p:nvPr/>
        </p:nvSpPr>
        <p:spPr bwMode="auto">
          <a:xfrm>
            <a:off x="11006138" y="3776663"/>
            <a:ext cx="1695450" cy="538162"/>
          </a:xfrm>
          <a:custGeom>
            <a:avLst/>
            <a:gdLst>
              <a:gd name="T0" fmla="*/ 3800 w 19260"/>
              <a:gd name="T1" fmla="*/ 0 h 6113"/>
              <a:gd name="T2" fmla="*/ 1 w 19260"/>
              <a:gd name="T3" fmla="*/ 1735 h 6113"/>
              <a:gd name="T4" fmla="*/ 5437 w 19260"/>
              <a:gd name="T5" fmla="*/ 4371 h 6113"/>
              <a:gd name="T6" fmla="*/ 11528 w 19260"/>
              <a:gd name="T7" fmla="*/ 6113 h 6113"/>
              <a:gd name="T8" fmla="*/ 12730 w 19260"/>
              <a:gd name="T9" fmla="*/ 6042 h 6113"/>
              <a:gd name="T10" fmla="*/ 19260 w 19260"/>
              <a:gd name="T11" fmla="*/ 2237 h 6113"/>
              <a:gd name="T12" fmla="*/ 19260 w 19260"/>
              <a:gd name="T13" fmla="*/ 2237 h 6113"/>
              <a:gd name="T14" fmla="*/ 15892 w 19260"/>
              <a:gd name="T15" fmla="*/ 3374 h 6113"/>
              <a:gd name="T16" fmla="*/ 14933 w 19260"/>
              <a:gd name="T17" fmla="*/ 3327 h 6113"/>
              <a:gd name="T18" fmla="*/ 10551 w 19260"/>
              <a:gd name="T19" fmla="*/ 2283 h 6113"/>
              <a:gd name="T20" fmla="*/ 5196 w 19260"/>
              <a:gd name="T21" fmla="*/ 149 h 6113"/>
              <a:gd name="T22" fmla="*/ 3800 w 19260"/>
              <a:gd name="T23" fmla="*/ 0 h 6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260" h="6113" extrusionOk="0">
                <a:moveTo>
                  <a:pt x="3800" y="0"/>
                </a:moveTo>
                <a:cubicBezTo>
                  <a:pt x="2305" y="0"/>
                  <a:pt x="813" y="518"/>
                  <a:pt x="1" y="1735"/>
                </a:cubicBezTo>
                <a:cubicBezTo>
                  <a:pt x="2029" y="1761"/>
                  <a:pt x="3695" y="3337"/>
                  <a:pt x="5437" y="4371"/>
                </a:cubicBezTo>
                <a:cubicBezTo>
                  <a:pt x="7274" y="5460"/>
                  <a:pt x="9399" y="6113"/>
                  <a:pt x="11528" y="6113"/>
                </a:cubicBezTo>
                <a:cubicBezTo>
                  <a:pt x="11929" y="6113"/>
                  <a:pt x="12330" y="6090"/>
                  <a:pt x="12730" y="6042"/>
                </a:cubicBezTo>
                <a:cubicBezTo>
                  <a:pt x="15249" y="5741"/>
                  <a:pt x="17839" y="4340"/>
                  <a:pt x="19260" y="2237"/>
                </a:cubicBezTo>
                <a:cubicBezTo>
                  <a:pt x="18398" y="3107"/>
                  <a:pt x="17140" y="3374"/>
                  <a:pt x="15892" y="3374"/>
                </a:cubicBezTo>
                <a:cubicBezTo>
                  <a:pt x="15569" y="3374"/>
                  <a:pt x="15247" y="3356"/>
                  <a:pt x="14933" y="3327"/>
                </a:cubicBezTo>
                <a:cubicBezTo>
                  <a:pt x="13437" y="3186"/>
                  <a:pt x="11957" y="2835"/>
                  <a:pt x="10551" y="2283"/>
                </a:cubicBezTo>
                <a:cubicBezTo>
                  <a:pt x="8759" y="1580"/>
                  <a:pt x="7078" y="556"/>
                  <a:pt x="5196" y="149"/>
                </a:cubicBezTo>
                <a:cubicBezTo>
                  <a:pt x="4744" y="52"/>
                  <a:pt x="4272" y="0"/>
                  <a:pt x="3800" y="0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3705" name="Google Shape;3512;p17">
            <a:extLst>
              <a:ext uri="{FF2B5EF4-FFF2-40B4-BE49-F238E27FC236}">
                <a16:creationId xmlns:a16="http://schemas.microsoft.com/office/drawing/2014/main" id="{9EA605DE-31CF-6A1C-F5FC-E5976F7F2429}"/>
              </a:ext>
            </a:extLst>
          </p:cNvPr>
          <p:cNvSpPr>
            <a:spLocks/>
          </p:cNvSpPr>
          <p:nvPr/>
        </p:nvSpPr>
        <p:spPr bwMode="auto">
          <a:xfrm>
            <a:off x="11987213" y="3584575"/>
            <a:ext cx="1136650" cy="241300"/>
          </a:xfrm>
          <a:custGeom>
            <a:avLst/>
            <a:gdLst>
              <a:gd name="T0" fmla="*/ 7380 w 12931"/>
              <a:gd name="T1" fmla="*/ 1 h 2745"/>
              <a:gd name="T2" fmla="*/ 6541 w 12931"/>
              <a:gd name="T3" fmla="*/ 66 h 2745"/>
              <a:gd name="T4" fmla="*/ 3308 w 12931"/>
              <a:gd name="T5" fmla="*/ 1014 h 2745"/>
              <a:gd name="T6" fmla="*/ 967 w 12931"/>
              <a:gd name="T7" fmla="*/ 1467 h 2745"/>
              <a:gd name="T8" fmla="*/ 1 w 12931"/>
              <a:gd name="T9" fmla="*/ 1336 h 2745"/>
              <a:gd name="T10" fmla="*/ 1 w 12931"/>
              <a:gd name="T11" fmla="*/ 1336 h 2745"/>
              <a:gd name="T12" fmla="*/ 3653 w 12931"/>
              <a:gd name="T13" fmla="*/ 2744 h 2745"/>
              <a:gd name="T14" fmla="*/ 4859 w 12931"/>
              <a:gd name="T15" fmla="*/ 2620 h 2745"/>
              <a:gd name="T16" fmla="*/ 8940 w 12931"/>
              <a:gd name="T17" fmla="*/ 1617 h 2745"/>
              <a:gd name="T18" fmla="*/ 10012 w 12931"/>
              <a:gd name="T19" fmla="*/ 1535 h 2745"/>
              <a:gd name="T20" fmla="*/ 12930 w 12931"/>
              <a:gd name="T21" fmla="*/ 2460 h 2745"/>
              <a:gd name="T22" fmla="*/ 7380 w 12931"/>
              <a:gd name="T23" fmla="*/ 1 h 2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931" h="2745" extrusionOk="0">
                <a:moveTo>
                  <a:pt x="7380" y="1"/>
                </a:moveTo>
                <a:cubicBezTo>
                  <a:pt x="7095" y="1"/>
                  <a:pt x="6814" y="22"/>
                  <a:pt x="6541" y="66"/>
                </a:cubicBezTo>
                <a:cubicBezTo>
                  <a:pt x="5432" y="241"/>
                  <a:pt x="4388" y="688"/>
                  <a:pt x="3308" y="1014"/>
                </a:cubicBezTo>
                <a:cubicBezTo>
                  <a:pt x="2550" y="1245"/>
                  <a:pt x="1750" y="1467"/>
                  <a:pt x="967" y="1467"/>
                </a:cubicBezTo>
                <a:cubicBezTo>
                  <a:pt x="640" y="1467"/>
                  <a:pt x="317" y="1429"/>
                  <a:pt x="1" y="1336"/>
                </a:cubicBezTo>
                <a:cubicBezTo>
                  <a:pt x="947" y="2294"/>
                  <a:pt x="2312" y="2744"/>
                  <a:pt x="3653" y="2744"/>
                </a:cubicBezTo>
                <a:cubicBezTo>
                  <a:pt x="4062" y="2744"/>
                  <a:pt x="4468" y="2703"/>
                  <a:pt x="4859" y="2620"/>
                </a:cubicBezTo>
                <a:cubicBezTo>
                  <a:pt x="6230" y="2334"/>
                  <a:pt x="7555" y="1822"/>
                  <a:pt x="8940" y="1617"/>
                </a:cubicBezTo>
                <a:cubicBezTo>
                  <a:pt x="9291" y="1564"/>
                  <a:pt x="9652" y="1535"/>
                  <a:pt x="10012" y="1535"/>
                </a:cubicBezTo>
                <a:cubicBezTo>
                  <a:pt x="11072" y="1535"/>
                  <a:pt x="12129" y="1789"/>
                  <a:pt x="12930" y="2460"/>
                </a:cubicBezTo>
                <a:cubicBezTo>
                  <a:pt x="11603" y="1036"/>
                  <a:pt x="9384" y="1"/>
                  <a:pt x="7380" y="1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grpSp>
        <p:nvGrpSpPr>
          <p:cNvPr id="3706" name="Google Shape;3516;p17">
            <a:extLst>
              <a:ext uri="{FF2B5EF4-FFF2-40B4-BE49-F238E27FC236}">
                <a16:creationId xmlns:a16="http://schemas.microsoft.com/office/drawing/2014/main" id="{006C4E15-A151-EEF8-B309-EA8140132522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6073438" y="3465513"/>
            <a:ext cx="3190875" cy="1096962"/>
            <a:chOff x="2360400" y="1877425"/>
            <a:chExt cx="873900" cy="300400"/>
          </a:xfrm>
        </p:grpSpPr>
        <p:sp>
          <p:nvSpPr>
            <p:cNvPr id="3707" name="Google Shape;3517;p17">
              <a:extLst>
                <a:ext uri="{FF2B5EF4-FFF2-40B4-BE49-F238E27FC236}">
                  <a16:creationId xmlns:a16="http://schemas.microsoft.com/office/drawing/2014/main" id="{284C2C5D-33B4-4C07-7A5D-63D9FAE78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825" y="2122925"/>
              <a:ext cx="173325" cy="54900"/>
            </a:xfrm>
            <a:custGeom>
              <a:avLst/>
              <a:gdLst>
                <a:gd name="T0" fmla="*/ 5552 w 6933"/>
                <a:gd name="T1" fmla="*/ 0 h 2196"/>
                <a:gd name="T2" fmla="*/ 2541 w 6933"/>
                <a:gd name="T3" fmla="*/ 137 h 2196"/>
                <a:gd name="T4" fmla="*/ 6 w 6933"/>
                <a:gd name="T5" fmla="*/ 35 h 2196"/>
                <a:gd name="T6" fmla="*/ 1 w 6933"/>
                <a:gd name="T7" fmla="*/ 85 h 2196"/>
                <a:gd name="T8" fmla="*/ 5667 w 6933"/>
                <a:gd name="T9" fmla="*/ 2195 h 2196"/>
                <a:gd name="T10" fmla="*/ 6933 w 6933"/>
                <a:gd name="T11" fmla="*/ 2098 h 2196"/>
                <a:gd name="T12" fmla="*/ 5552 w 6933"/>
                <a:gd name="T13" fmla="*/ 0 h 2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33" h="2196" extrusionOk="0">
                  <a:moveTo>
                    <a:pt x="5552" y="0"/>
                  </a:moveTo>
                  <a:cubicBezTo>
                    <a:pt x="4557" y="90"/>
                    <a:pt x="3549" y="137"/>
                    <a:pt x="2541" y="137"/>
                  </a:cubicBezTo>
                  <a:cubicBezTo>
                    <a:pt x="1694" y="137"/>
                    <a:pt x="847" y="104"/>
                    <a:pt x="6" y="35"/>
                  </a:cubicBezTo>
                  <a:lnTo>
                    <a:pt x="1" y="85"/>
                  </a:lnTo>
                  <a:cubicBezTo>
                    <a:pt x="1554" y="1442"/>
                    <a:pt x="3610" y="2195"/>
                    <a:pt x="5667" y="2195"/>
                  </a:cubicBezTo>
                  <a:cubicBezTo>
                    <a:pt x="6090" y="2195"/>
                    <a:pt x="6514" y="2163"/>
                    <a:pt x="6933" y="2098"/>
                  </a:cubicBezTo>
                  <a:cubicBezTo>
                    <a:pt x="6611" y="1315"/>
                    <a:pt x="6175" y="572"/>
                    <a:pt x="5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08" name="Google Shape;3518;p17">
              <a:extLst>
                <a:ext uri="{FF2B5EF4-FFF2-40B4-BE49-F238E27FC236}">
                  <a16:creationId xmlns:a16="http://schemas.microsoft.com/office/drawing/2014/main" id="{66833ED4-3BB7-398A-81C1-318226BDB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875" y="2014250"/>
              <a:ext cx="173325" cy="63950"/>
            </a:xfrm>
            <a:custGeom>
              <a:avLst/>
              <a:gdLst>
                <a:gd name="T0" fmla="*/ 3445 w 6933"/>
                <a:gd name="T1" fmla="*/ 0 h 2558"/>
                <a:gd name="T2" fmla="*/ 0 w 6933"/>
                <a:gd name="T3" fmla="*/ 1852 h 2558"/>
                <a:gd name="T4" fmla="*/ 3357 w 6933"/>
                <a:gd name="T5" fmla="*/ 2558 h 2558"/>
                <a:gd name="T6" fmla="*/ 6932 w 6933"/>
                <a:gd name="T7" fmla="*/ 1752 h 2558"/>
                <a:gd name="T8" fmla="*/ 3469 w 6933"/>
                <a:gd name="T9" fmla="*/ 0 h 2558"/>
                <a:gd name="T10" fmla="*/ 3445 w 6933"/>
                <a:gd name="T11" fmla="*/ 0 h 2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33" h="2558" extrusionOk="0">
                  <a:moveTo>
                    <a:pt x="3445" y="0"/>
                  </a:moveTo>
                  <a:cubicBezTo>
                    <a:pt x="2099" y="0"/>
                    <a:pt x="884" y="835"/>
                    <a:pt x="0" y="1852"/>
                  </a:cubicBezTo>
                  <a:cubicBezTo>
                    <a:pt x="1053" y="2323"/>
                    <a:pt x="2205" y="2558"/>
                    <a:pt x="3357" y="2558"/>
                  </a:cubicBezTo>
                  <a:cubicBezTo>
                    <a:pt x="4589" y="2558"/>
                    <a:pt x="5822" y="2289"/>
                    <a:pt x="6932" y="1752"/>
                  </a:cubicBezTo>
                  <a:cubicBezTo>
                    <a:pt x="6064" y="718"/>
                    <a:pt x="4819" y="10"/>
                    <a:pt x="3469" y="0"/>
                  </a:cubicBezTo>
                  <a:cubicBezTo>
                    <a:pt x="3461" y="0"/>
                    <a:pt x="3453" y="0"/>
                    <a:pt x="3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09" name="Google Shape;3519;p17">
              <a:extLst>
                <a:ext uri="{FF2B5EF4-FFF2-40B4-BE49-F238E27FC236}">
                  <a16:creationId xmlns:a16="http://schemas.microsoft.com/office/drawing/2014/main" id="{E2CEFD71-672E-080F-97C5-C6962AFD1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875" y="1877425"/>
              <a:ext cx="176825" cy="50400"/>
            </a:xfrm>
            <a:custGeom>
              <a:avLst/>
              <a:gdLst>
                <a:gd name="T0" fmla="*/ 5441 w 7073"/>
                <a:gd name="T1" fmla="*/ 1 h 2016"/>
                <a:gd name="T2" fmla="*/ 0 w 7073"/>
                <a:gd name="T3" fmla="*/ 1864 h 2016"/>
                <a:gd name="T4" fmla="*/ 0 w 7073"/>
                <a:gd name="T5" fmla="*/ 1920 h 2016"/>
                <a:gd name="T6" fmla="*/ 2257 w 7073"/>
                <a:gd name="T7" fmla="*/ 1840 h 2016"/>
                <a:gd name="T8" fmla="*/ 5667 w 7073"/>
                <a:gd name="T9" fmla="*/ 2015 h 2016"/>
                <a:gd name="T10" fmla="*/ 7072 w 7073"/>
                <a:gd name="T11" fmla="*/ 158 h 2016"/>
                <a:gd name="T12" fmla="*/ 5441 w 7073"/>
                <a:gd name="T13" fmla="*/ 1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73" h="2016" extrusionOk="0">
                  <a:moveTo>
                    <a:pt x="5441" y="1"/>
                  </a:moveTo>
                  <a:cubicBezTo>
                    <a:pt x="3490" y="1"/>
                    <a:pt x="1537" y="657"/>
                    <a:pt x="0" y="1864"/>
                  </a:cubicBezTo>
                  <a:lnTo>
                    <a:pt x="0" y="1920"/>
                  </a:lnTo>
                  <a:cubicBezTo>
                    <a:pt x="751" y="1866"/>
                    <a:pt x="1505" y="1840"/>
                    <a:pt x="2257" y="1840"/>
                  </a:cubicBezTo>
                  <a:cubicBezTo>
                    <a:pt x="3400" y="1840"/>
                    <a:pt x="4541" y="1900"/>
                    <a:pt x="5667" y="2015"/>
                  </a:cubicBezTo>
                  <a:cubicBezTo>
                    <a:pt x="6249" y="1518"/>
                    <a:pt x="6761" y="856"/>
                    <a:pt x="7072" y="158"/>
                  </a:cubicBezTo>
                  <a:cubicBezTo>
                    <a:pt x="6535" y="52"/>
                    <a:pt x="5988" y="1"/>
                    <a:pt x="5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10" name="Google Shape;3520;p17">
              <a:extLst>
                <a:ext uri="{FF2B5EF4-FFF2-40B4-BE49-F238E27FC236}">
                  <a16:creationId xmlns:a16="http://schemas.microsoft.com/office/drawing/2014/main" id="{36E1CCDD-8D90-FBCC-2CAA-43B1C9259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400" y="1936450"/>
              <a:ext cx="255400" cy="177825"/>
            </a:xfrm>
            <a:custGeom>
              <a:avLst/>
              <a:gdLst>
                <a:gd name="T0" fmla="*/ 4861 w 10216"/>
                <a:gd name="T1" fmla="*/ 2930 h 7113"/>
                <a:gd name="T2" fmla="*/ 5276 w 10216"/>
                <a:gd name="T3" fmla="*/ 3263 h 7113"/>
                <a:gd name="T4" fmla="*/ 5581 w 10216"/>
                <a:gd name="T5" fmla="*/ 3210 h 7113"/>
                <a:gd name="T6" fmla="*/ 5648 w 10216"/>
                <a:gd name="T7" fmla="*/ 3213 h 7113"/>
                <a:gd name="T8" fmla="*/ 6501 w 10216"/>
                <a:gd name="T9" fmla="*/ 4212 h 7113"/>
                <a:gd name="T10" fmla="*/ 5581 w 10216"/>
                <a:gd name="T11" fmla="*/ 5068 h 7113"/>
                <a:gd name="T12" fmla="*/ 5507 w 10216"/>
                <a:gd name="T13" fmla="*/ 5065 h 7113"/>
                <a:gd name="T14" fmla="*/ 4654 w 10216"/>
                <a:gd name="T15" fmla="*/ 4071 h 7113"/>
                <a:gd name="T16" fmla="*/ 4724 w 10216"/>
                <a:gd name="T17" fmla="*/ 3770 h 7113"/>
                <a:gd name="T18" fmla="*/ 4433 w 10216"/>
                <a:gd name="T19" fmla="*/ 3439 h 7113"/>
                <a:gd name="T20" fmla="*/ 4784 w 10216"/>
                <a:gd name="T21" fmla="*/ 2937 h 7113"/>
                <a:gd name="T22" fmla="*/ 4861 w 10216"/>
                <a:gd name="T23" fmla="*/ 2930 h 7113"/>
                <a:gd name="T24" fmla="*/ 9211 w 10216"/>
                <a:gd name="T25" fmla="*/ 0 h 7113"/>
                <a:gd name="T26" fmla="*/ 3509 w 10216"/>
                <a:gd name="T27" fmla="*/ 1918 h 7113"/>
                <a:gd name="T28" fmla="*/ 41 w 10216"/>
                <a:gd name="T29" fmla="*/ 3153 h 7113"/>
                <a:gd name="T30" fmla="*/ 1 w 10216"/>
                <a:gd name="T31" fmla="*/ 3152 h 7113"/>
                <a:gd name="T32" fmla="*/ 1 w 10216"/>
                <a:gd name="T33" fmla="*/ 3890 h 7113"/>
                <a:gd name="T34" fmla="*/ 161 w 10216"/>
                <a:gd name="T35" fmla="*/ 3925 h 7113"/>
                <a:gd name="T36" fmla="*/ 824 w 10216"/>
                <a:gd name="T37" fmla="*/ 4011 h 7113"/>
                <a:gd name="T38" fmla="*/ 3509 w 10216"/>
                <a:gd name="T39" fmla="*/ 5155 h 7113"/>
                <a:gd name="T40" fmla="*/ 9432 w 10216"/>
                <a:gd name="T41" fmla="*/ 7113 h 7113"/>
                <a:gd name="T42" fmla="*/ 10095 w 10216"/>
                <a:gd name="T43" fmla="*/ 2565 h 7113"/>
                <a:gd name="T44" fmla="*/ 9211 w 10216"/>
                <a:gd name="T45" fmla="*/ 0 h 7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216" h="7113" extrusionOk="0">
                  <a:moveTo>
                    <a:pt x="4861" y="2930"/>
                  </a:moveTo>
                  <a:cubicBezTo>
                    <a:pt x="5057" y="2930"/>
                    <a:pt x="5232" y="3063"/>
                    <a:pt x="5276" y="3263"/>
                  </a:cubicBezTo>
                  <a:cubicBezTo>
                    <a:pt x="5372" y="3230"/>
                    <a:pt x="5474" y="3210"/>
                    <a:pt x="5581" y="3210"/>
                  </a:cubicBezTo>
                  <a:cubicBezTo>
                    <a:pt x="5603" y="3210"/>
                    <a:pt x="5625" y="3211"/>
                    <a:pt x="5648" y="3213"/>
                  </a:cubicBezTo>
                  <a:cubicBezTo>
                    <a:pt x="6160" y="3253"/>
                    <a:pt x="6541" y="3700"/>
                    <a:pt x="6501" y="4212"/>
                  </a:cubicBezTo>
                  <a:cubicBezTo>
                    <a:pt x="6467" y="4699"/>
                    <a:pt x="6061" y="5068"/>
                    <a:pt x="5581" y="5068"/>
                  </a:cubicBezTo>
                  <a:cubicBezTo>
                    <a:pt x="5556" y="5068"/>
                    <a:pt x="5532" y="5067"/>
                    <a:pt x="5507" y="5065"/>
                  </a:cubicBezTo>
                  <a:cubicBezTo>
                    <a:pt x="4995" y="5025"/>
                    <a:pt x="4614" y="4578"/>
                    <a:pt x="4654" y="4071"/>
                  </a:cubicBezTo>
                  <a:cubicBezTo>
                    <a:pt x="4659" y="3966"/>
                    <a:pt x="4684" y="3865"/>
                    <a:pt x="4724" y="3770"/>
                  </a:cubicBezTo>
                  <a:cubicBezTo>
                    <a:pt x="4578" y="3725"/>
                    <a:pt x="4463" y="3599"/>
                    <a:pt x="4433" y="3439"/>
                  </a:cubicBezTo>
                  <a:cubicBezTo>
                    <a:pt x="4393" y="3203"/>
                    <a:pt x="4543" y="2977"/>
                    <a:pt x="4784" y="2937"/>
                  </a:cubicBezTo>
                  <a:cubicBezTo>
                    <a:pt x="4810" y="2932"/>
                    <a:pt x="4836" y="2930"/>
                    <a:pt x="4861" y="2930"/>
                  </a:cubicBezTo>
                  <a:close/>
                  <a:moveTo>
                    <a:pt x="9211" y="0"/>
                  </a:moveTo>
                  <a:cubicBezTo>
                    <a:pt x="7224" y="392"/>
                    <a:pt x="5296" y="1014"/>
                    <a:pt x="3509" y="1918"/>
                  </a:cubicBezTo>
                  <a:cubicBezTo>
                    <a:pt x="2402" y="2474"/>
                    <a:pt x="1280" y="3153"/>
                    <a:pt x="41" y="3153"/>
                  </a:cubicBezTo>
                  <a:cubicBezTo>
                    <a:pt x="28" y="3153"/>
                    <a:pt x="14" y="3153"/>
                    <a:pt x="1" y="3152"/>
                  </a:cubicBezTo>
                  <a:lnTo>
                    <a:pt x="1" y="3890"/>
                  </a:lnTo>
                  <a:cubicBezTo>
                    <a:pt x="56" y="3905"/>
                    <a:pt x="106" y="3915"/>
                    <a:pt x="161" y="3925"/>
                  </a:cubicBezTo>
                  <a:cubicBezTo>
                    <a:pt x="382" y="3930"/>
                    <a:pt x="603" y="3961"/>
                    <a:pt x="824" y="4011"/>
                  </a:cubicBezTo>
                  <a:cubicBezTo>
                    <a:pt x="1763" y="4207"/>
                    <a:pt x="2641" y="4719"/>
                    <a:pt x="3509" y="5155"/>
                  </a:cubicBezTo>
                  <a:cubicBezTo>
                    <a:pt x="5366" y="6089"/>
                    <a:pt x="7364" y="6726"/>
                    <a:pt x="9432" y="7113"/>
                  </a:cubicBezTo>
                  <a:cubicBezTo>
                    <a:pt x="10215" y="5773"/>
                    <a:pt x="10210" y="4121"/>
                    <a:pt x="10095" y="2565"/>
                  </a:cubicBezTo>
                  <a:cubicBezTo>
                    <a:pt x="10029" y="1642"/>
                    <a:pt x="9889" y="628"/>
                    <a:pt x="9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11" name="Google Shape;3521;p17">
              <a:extLst>
                <a:ext uri="{FF2B5EF4-FFF2-40B4-BE49-F238E27FC236}">
                  <a16:creationId xmlns:a16="http://schemas.microsoft.com/office/drawing/2014/main" id="{17B6986E-4BC0-CF10-6093-AD897F0A4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675" y="1923400"/>
              <a:ext cx="643625" cy="202975"/>
            </a:xfrm>
            <a:custGeom>
              <a:avLst/>
              <a:gdLst>
                <a:gd name="T0" fmla="*/ 11575 w 25745"/>
                <a:gd name="T1" fmla="*/ 1752 h 8119"/>
                <a:gd name="T2" fmla="*/ 11309 w 25745"/>
                <a:gd name="T3" fmla="*/ 2043 h 8119"/>
                <a:gd name="T4" fmla="*/ 11289 w 25745"/>
                <a:gd name="T5" fmla="*/ 1496 h 8119"/>
                <a:gd name="T6" fmla="*/ 14029 w 25745"/>
                <a:gd name="T7" fmla="*/ 2184 h 8119"/>
                <a:gd name="T8" fmla="*/ 14049 w 25745"/>
                <a:gd name="T9" fmla="*/ 2731 h 8119"/>
                <a:gd name="T10" fmla="*/ 13763 w 25745"/>
                <a:gd name="T11" fmla="*/ 2470 h 8119"/>
                <a:gd name="T12" fmla="*/ 14029 w 25745"/>
                <a:gd name="T13" fmla="*/ 2184 h 8119"/>
                <a:gd name="T14" fmla="*/ 12533 w 25745"/>
                <a:gd name="T15" fmla="*/ 2897 h 8119"/>
                <a:gd name="T16" fmla="*/ 12263 w 25745"/>
                <a:gd name="T17" fmla="*/ 3183 h 8119"/>
                <a:gd name="T18" fmla="*/ 12247 w 25745"/>
                <a:gd name="T19" fmla="*/ 2636 h 8119"/>
                <a:gd name="T20" fmla="*/ 20283 w 25745"/>
                <a:gd name="T21" fmla="*/ 3895 h 8119"/>
                <a:gd name="T22" fmla="*/ 20303 w 25745"/>
                <a:gd name="T23" fmla="*/ 4447 h 8119"/>
                <a:gd name="T24" fmla="*/ 20012 w 25745"/>
                <a:gd name="T25" fmla="*/ 4186 h 8119"/>
                <a:gd name="T26" fmla="*/ 20283 w 25745"/>
                <a:gd name="T27" fmla="*/ 3895 h 8119"/>
                <a:gd name="T28" fmla="*/ 16810 w 25745"/>
                <a:gd name="T29" fmla="*/ 4277 h 8119"/>
                <a:gd name="T30" fmla="*/ 16540 w 25745"/>
                <a:gd name="T31" fmla="*/ 4563 h 8119"/>
                <a:gd name="T32" fmla="*/ 16524 w 25745"/>
                <a:gd name="T33" fmla="*/ 4011 h 8119"/>
                <a:gd name="T34" fmla="*/ 15472 w 25745"/>
                <a:gd name="T35" fmla="*/ 5260 h 8119"/>
                <a:gd name="T36" fmla="*/ 15480 w 25745"/>
                <a:gd name="T37" fmla="*/ 5808 h 8119"/>
                <a:gd name="T38" fmla="*/ 15194 w 25745"/>
                <a:gd name="T39" fmla="*/ 5547 h 8119"/>
                <a:gd name="T40" fmla="*/ 15472 w 25745"/>
                <a:gd name="T41" fmla="*/ 5260 h 8119"/>
                <a:gd name="T42" fmla="*/ 6877 w 25745"/>
                <a:gd name="T43" fmla="*/ 3634 h 8119"/>
                <a:gd name="T44" fmla="*/ 6765 w 25745"/>
                <a:gd name="T45" fmla="*/ 6192 h 8119"/>
                <a:gd name="T46" fmla="*/ 6853 w 25745"/>
                <a:gd name="T47" fmla="*/ 3634 h 8119"/>
                <a:gd name="T48" fmla="*/ 3368 w 25745"/>
                <a:gd name="T49" fmla="*/ 81 h 8119"/>
                <a:gd name="T50" fmla="*/ 884 w 25745"/>
                <a:gd name="T51" fmla="*/ 3087 h 8119"/>
                <a:gd name="T52" fmla="*/ 3052 w 25745"/>
                <a:gd name="T53" fmla="*/ 8016 h 8119"/>
                <a:gd name="T54" fmla="*/ 8598 w 25745"/>
                <a:gd name="T55" fmla="*/ 7981 h 8119"/>
                <a:gd name="T56" fmla="*/ 22647 w 25745"/>
                <a:gd name="T57" fmla="*/ 4668 h 8119"/>
                <a:gd name="T58" fmla="*/ 24655 w 25745"/>
                <a:gd name="T59" fmla="*/ 4638 h 8119"/>
                <a:gd name="T60" fmla="*/ 25744 w 25745"/>
                <a:gd name="T61" fmla="*/ 2470 h 8119"/>
                <a:gd name="T62" fmla="*/ 22647 w 25745"/>
                <a:gd name="T63" fmla="*/ 3449 h 8119"/>
                <a:gd name="T64" fmla="*/ 9035 w 25745"/>
                <a:gd name="T65" fmla="*/ 176 h 8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45" h="8119" extrusionOk="0">
                  <a:moveTo>
                    <a:pt x="11307" y="1496"/>
                  </a:moveTo>
                  <a:cubicBezTo>
                    <a:pt x="11450" y="1496"/>
                    <a:pt x="11570" y="1608"/>
                    <a:pt x="11575" y="1752"/>
                  </a:cubicBezTo>
                  <a:cubicBezTo>
                    <a:pt x="11585" y="1908"/>
                    <a:pt x="11469" y="2033"/>
                    <a:pt x="11319" y="2043"/>
                  </a:cubicBezTo>
                  <a:cubicBezTo>
                    <a:pt x="11316" y="2043"/>
                    <a:pt x="11313" y="2043"/>
                    <a:pt x="11309" y="2043"/>
                  </a:cubicBezTo>
                  <a:cubicBezTo>
                    <a:pt x="11163" y="2043"/>
                    <a:pt x="11038" y="1930"/>
                    <a:pt x="11033" y="1782"/>
                  </a:cubicBezTo>
                  <a:cubicBezTo>
                    <a:pt x="11023" y="1632"/>
                    <a:pt x="11138" y="1501"/>
                    <a:pt x="11289" y="1496"/>
                  </a:cubicBezTo>
                  <a:cubicBezTo>
                    <a:pt x="11295" y="1496"/>
                    <a:pt x="11301" y="1496"/>
                    <a:pt x="11307" y="1496"/>
                  </a:cubicBezTo>
                  <a:close/>
                  <a:moveTo>
                    <a:pt x="14029" y="2184"/>
                  </a:moveTo>
                  <a:cubicBezTo>
                    <a:pt x="14180" y="2184"/>
                    <a:pt x="14301" y="2297"/>
                    <a:pt x="14310" y="2445"/>
                  </a:cubicBezTo>
                  <a:cubicBezTo>
                    <a:pt x="14315" y="2595"/>
                    <a:pt x="14200" y="2721"/>
                    <a:pt x="14049" y="2731"/>
                  </a:cubicBezTo>
                  <a:cubicBezTo>
                    <a:pt x="14046" y="2731"/>
                    <a:pt x="14043" y="2731"/>
                    <a:pt x="14040" y="2731"/>
                  </a:cubicBezTo>
                  <a:cubicBezTo>
                    <a:pt x="13893" y="2731"/>
                    <a:pt x="13768" y="2617"/>
                    <a:pt x="13763" y="2470"/>
                  </a:cubicBezTo>
                  <a:cubicBezTo>
                    <a:pt x="13753" y="2319"/>
                    <a:pt x="13869" y="2194"/>
                    <a:pt x="14019" y="2184"/>
                  </a:cubicBezTo>
                  <a:cubicBezTo>
                    <a:pt x="14022" y="2184"/>
                    <a:pt x="14026" y="2184"/>
                    <a:pt x="14029" y="2184"/>
                  </a:cubicBezTo>
                  <a:close/>
                  <a:moveTo>
                    <a:pt x="12257" y="2635"/>
                  </a:moveTo>
                  <a:cubicBezTo>
                    <a:pt x="12403" y="2635"/>
                    <a:pt x="12529" y="2749"/>
                    <a:pt x="12533" y="2897"/>
                  </a:cubicBezTo>
                  <a:cubicBezTo>
                    <a:pt x="12544" y="3047"/>
                    <a:pt x="12423" y="3178"/>
                    <a:pt x="12272" y="3183"/>
                  </a:cubicBezTo>
                  <a:cubicBezTo>
                    <a:pt x="12269" y="3183"/>
                    <a:pt x="12266" y="3183"/>
                    <a:pt x="12263" y="3183"/>
                  </a:cubicBezTo>
                  <a:cubicBezTo>
                    <a:pt x="12116" y="3183"/>
                    <a:pt x="11996" y="3074"/>
                    <a:pt x="11986" y="2922"/>
                  </a:cubicBezTo>
                  <a:cubicBezTo>
                    <a:pt x="11981" y="2771"/>
                    <a:pt x="12097" y="2646"/>
                    <a:pt x="12247" y="2636"/>
                  </a:cubicBezTo>
                  <a:cubicBezTo>
                    <a:pt x="12251" y="2635"/>
                    <a:pt x="12254" y="2635"/>
                    <a:pt x="12257" y="2635"/>
                  </a:cubicBezTo>
                  <a:close/>
                  <a:moveTo>
                    <a:pt x="20283" y="3895"/>
                  </a:moveTo>
                  <a:cubicBezTo>
                    <a:pt x="20429" y="3895"/>
                    <a:pt x="20554" y="4009"/>
                    <a:pt x="20559" y="4156"/>
                  </a:cubicBezTo>
                  <a:cubicBezTo>
                    <a:pt x="20569" y="4312"/>
                    <a:pt x="20454" y="4437"/>
                    <a:pt x="20303" y="4447"/>
                  </a:cubicBezTo>
                  <a:cubicBezTo>
                    <a:pt x="20300" y="4448"/>
                    <a:pt x="20297" y="4448"/>
                    <a:pt x="20294" y="4448"/>
                  </a:cubicBezTo>
                  <a:cubicBezTo>
                    <a:pt x="20143" y="4448"/>
                    <a:pt x="20022" y="4334"/>
                    <a:pt x="20012" y="4186"/>
                  </a:cubicBezTo>
                  <a:cubicBezTo>
                    <a:pt x="20007" y="4036"/>
                    <a:pt x="20123" y="3905"/>
                    <a:pt x="20273" y="3895"/>
                  </a:cubicBezTo>
                  <a:cubicBezTo>
                    <a:pt x="20276" y="3895"/>
                    <a:pt x="20280" y="3895"/>
                    <a:pt x="20283" y="3895"/>
                  </a:cubicBezTo>
                  <a:close/>
                  <a:moveTo>
                    <a:pt x="16533" y="4011"/>
                  </a:moveTo>
                  <a:cubicBezTo>
                    <a:pt x="16680" y="4011"/>
                    <a:pt x="16805" y="4129"/>
                    <a:pt x="16810" y="4277"/>
                  </a:cubicBezTo>
                  <a:cubicBezTo>
                    <a:pt x="16820" y="4427"/>
                    <a:pt x="16700" y="4553"/>
                    <a:pt x="16549" y="4563"/>
                  </a:cubicBezTo>
                  <a:cubicBezTo>
                    <a:pt x="16546" y="4563"/>
                    <a:pt x="16543" y="4563"/>
                    <a:pt x="16540" y="4563"/>
                  </a:cubicBezTo>
                  <a:cubicBezTo>
                    <a:pt x="16393" y="4563"/>
                    <a:pt x="16268" y="4449"/>
                    <a:pt x="16263" y="4302"/>
                  </a:cubicBezTo>
                  <a:cubicBezTo>
                    <a:pt x="16253" y="4151"/>
                    <a:pt x="16373" y="4021"/>
                    <a:pt x="16524" y="4011"/>
                  </a:cubicBezTo>
                  <a:cubicBezTo>
                    <a:pt x="16527" y="4011"/>
                    <a:pt x="16530" y="4011"/>
                    <a:pt x="16533" y="4011"/>
                  </a:cubicBezTo>
                  <a:close/>
                  <a:moveTo>
                    <a:pt x="15472" y="5260"/>
                  </a:moveTo>
                  <a:cubicBezTo>
                    <a:pt x="15615" y="5260"/>
                    <a:pt x="15731" y="5377"/>
                    <a:pt x="15741" y="5522"/>
                  </a:cubicBezTo>
                  <a:cubicBezTo>
                    <a:pt x="15746" y="5672"/>
                    <a:pt x="15630" y="5803"/>
                    <a:pt x="15480" y="5808"/>
                  </a:cubicBezTo>
                  <a:cubicBezTo>
                    <a:pt x="15474" y="5808"/>
                    <a:pt x="15468" y="5808"/>
                    <a:pt x="15462" y="5808"/>
                  </a:cubicBezTo>
                  <a:cubicBezTo>
                    <a:pt x="15320" y="5808"/>
                    <a:pt x="15203" y="5691"/>
                    <a:pt x="15194" y="5547"/>
                  </a:cubicBezTo>
                  <a:cubicBezTo>
                    <a:pt x="15189" y="5396"/>
                    <a:pt x="15304" y="5266"/>
                    <a:pt x="15455" y="5261"/>
                  </a:cubicBezTo>
                  <a:cubicBezTo>
                    <a:pt x="15461" y="5260"/>
                    <a:pt x="15466" y="5260"/>
                    <a:pt x="15472" y="5260"/>
                  </a:cubicBezTo>
                  <a:close/>
                  <a:moveTo>
                    <a:pt x="6853" y="3634"/>
                  </a:moveTo>
                  <a:cubicBezTo>
                    <a:pt x="6861" y="3634"/>
                    <a:pt x="6869" y="3634"/>
                    <a:pt x="6877" y="3634"/>
                  </a:cubicBezTo>
                  <a:cubicBezTo>
                    <a:pt x="8227" y="3644"/>
                    <a:pt x="9472" y="4352"/>
                    <a:pt x="10340" y="5386"/>
                  </a:cubicBezTo>
                  <a:cubicBezTo>
                    <a:pt x="9230" y="5923"/>
                    <a:pt x="7997" y="6192"/>
                    <a:pt x="6765" y="6192"/>
                  </a:cubicBezTo>
                  <a:cubicBezTo>
                    <a:pt x="5613" y="6192"/>
                    <a:pt x="4461" y="5957"/>
                    <a:pt x="3408" y="5486"/>
                  </a:cubicBezTo>
                  <a:cubicBezTo>
                    <a:pt x="4292" y="4469"/>
                    <a:pt x="5507" y="3634"/>
                    <a:pt x="6853" y="3634"/>
                  </a:cubicBezTo>
                  <a:close/>
                  <a:moveTo>
                    <a:pt x="5625" y="1"/>
                  </a:moveTo>
                  <a:cubicBezTo>
                    <a:pt x="4873" y="1"/>
                    <a:pt x="4119" y="27"/>
                    <a:pt x="3368" y="81"/>
                  </a:cubicBezTo>
                  <a:cubicBezTo>
                    <a:pt x="2234" y="161"/>
                    <a:pt x="1105" y="307"/>
                    <a:pt x="0" y="522"/>
                  </a:cubicBezTo>
                  <a:cubicBezTo>
                    <a:pt x="678" y="1150"/>
                    <a:pt x="818" y="2164"/>
                    <a:pt x="884" y="3087"/>
                  </a:cubicBezTo>
                  <a:cubicBezTo>
                    <a:pt x="999" y="4643"/>
                    <a:pt x="1004" y="6295"/>
                    <a:pt x="221" y="7635"/>
                  </a:cubicBezTo>
                  <a:cubicBezTo>
                    <a:pt x="1155" y="7810"/>
                    <a:pt x="2098" y="7936"/>
                    <a:pt x="3052" y="8016"/>
                  </a:cubicBezTo>
                  <a:cubicBezTo>
                    <a:pt x="3893" y="8085"/>
                    <a:pt x="4740" y="8118"/>
                    <a:pt x="5587" y="8118"/>
                  </a:cubicBezTo>
                  <a:cubicBezTo>
                    <a:pt x="6595" y="8118"/>
                    <a:pt x="7603" y="8071"/>
                    <a:pt x="8598" y="7981"/>
                  </a:cubicBezTo>
                  <a:cubicBezTo>
                    <a:pt x="9863" y="7876"/>
                    <a:pt x="11113" y="7695"/>
                    <a:pt x="12328" y="7459"/>
                  </a:cubicBezTo>
                  <a:cubicBezTo>
                    <a:pt x="15831" y="6781"/>
                    <a:pt x="19284" y="5848"/>
                    <a:pt x="22647" y="4668"/>
                  </a:cubicBezTo>
                  <a:cubicBezTo>
                    <a:pt x="23430" y="5416"/>
                    <a:pt x="24665" y="5567"/>
                    <a:pt x="25744" y="5647"/>
                  </a:cubicBezTo>
                  <a:cubicBezTo>
                    <a:pt x="25428" y="5271"/>
                    <a:pt x="25062" y="4919"/>
                    <a:pt x="24655" y="4638"/>
                  </a:cubicBezTo>
                  <a:cubicBezTo>
                    <a:pt x="24249" y="4357"/>
                    <a:pt x="23802" y="4141"/>
                    <a:pt x="23320" y="4031"/>
                  </a:cubicBezTo>
                  <a:cubicBezTo>
                    <a:pt x="24279" y="3815"/>
                    <a:pt x="25112" y="3223"/>
                    <a:pt x="25744" y="2470"/>
                  </a:cubicBezTo>
                  <a:cubicBezTo>
                    <a:pt x="24665" y="2555"/>
                    <a:pt x="23430" y="2701"/>
                    <a:pt x="22647" y="3449"/>
                  </a:cubicBezTo>
                  <a:cubicBezTo>
                    <a:pt x="19284" y="2269"/>
                    <a:pt x="15831" y="1336"/>
                    <a:pt x="12328" y="658"/>
                  </a:cubicBezTo>
                  <a:cubicBezTo>
                    <a:pt x="11254" y="452"/>
                    <a:pt x="10149" y="286"/>
                    <a:pt x="9035" y="176"/>
                  </a:cubicBezTo>
                  <a:cubicBezTo>
                    <a:pt x="7909" y="61"/>
                    <a:pt x="6768" y="1"/>
                    <a:pt x="5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12" name="Google Shape;3522;p17">
              <a:extLst>
                <a:ext uri="{FF2B5EF4-FFF2-40B4-BE49-F238E27FC236}">
                  <a16:creationId xmlns:a16="http://schemas.microsoft.com/office/drawing/2014/main" id="{4A9FDDE7-E00B-D4CD-8C9D-7DB753DB1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0850" y="2020775"/>
              <a:ext cx="14075" cy="13825"/>
            </a:xfrm>
            <a:custGeom>
              <a:avLst/>
              <a:gdLst>
                <a:gd name="T0" fmla="*/ 276 w 563"/>
                <a:gd name="T1" fmla="*/ 0 h 553"/>
                <a:gd name="T2" fmla="*/ 266 w 563"/>
                <a:gd name="T3" fmla="*/ 0 h 553"/>
                <a:gd name="T4" fmla="*/ 5 w 563"/>
                <a:gd name="T5" fmla="*/ 291 h 553"/>
                <a:gd name="T6" fmla="*/ 287 w 563"/>
                <a:gd name="T7" fmla="*/ 553 h 553"/>
                <a:gd name="T8" fmla="*/ 296 w 563"/>
                <a:gd name="T9" fmla="*/ 552 h 553"/>
                <a:gd name="T10" fmla="*/ 552 w 563"/>
                <a:gd name="T11" fmla="*/ 261 h 553"/>
                <a:gd name="T12" fmla="*/ 276 w 563"/>
                <a:gd name="T13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53" extrusionOk="0">
                  <a:moveTo>
                    <a:pt x="276" y="0"/>
                  </a:moveTo>
                  <a:cubicBezTo>
                    <a:pt x="273" y="0"/>
                    <a:pt x="269" y="0"/>
                    <a:pt x="266" y="0"/>
                  </a:cubicBezTo>
                  <a:cubicBezTo>
                    <a:pt x="116" y="10"/>
                    <a:pt x="0" y="141"/>
                    <a:pt x="5" y="291"/>
                  </a:cubicBezTo>
                  <a:cubicBezTo>
                    <a:pt x="15" y="439"/>
                    <a:pt x="136" y="553"/>
                    <a:pt x="287" y="553"/>
                  </a:cubicBezTo>
                  <a:cubicBezTo>
                    <a:pt x="290" y="553"/>
                    <a:pt x="293" y="553"/>
                    <a:pt x="296" y="552"/>
                  </a:cubicBezTo>
                  <a:cubicBezTo>
                    <a:pt x="447" y="542"/>
                    <a:pt x="562" y="417"/>
                    <a:pt x="552" y="261"/>
                  </a:cubicBezTo>
                  <a:cubicBezTo>
                    <a:pt x="547" y="114"/>
                    <a:pt x="42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13" name="Google Shape;3523;p17">
              <a:extLst>
                <a:ext uri="{FF2B5EF4-FFF2-40B4-BE49-F238E27FC236}">
                  <a16:creationId xmlns:a16="http://schemas.microsoft.com/office/drawing/2014/main" id="{CD774986-B051-7E24-8411-A12BEFD59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6975" y="2023650"/>
              <a:ext cx="14200" cy="13850"/>
            </a:xfrm>
            <a:custGeom>
              <a:avLst/>
              <a:gdLst>
                <a:gd name="T0" fmla="*/ 281 w 568"/>
                <a:gd name="T1" fmla="*/ 1 h 554"/>
                <a:gd name="T2" fmla="*/ 272 w 568"/>
                <a:gd name="T3" fmla="*/ 1 h 554"/>
                <a:gd name="T4" fmla="*/ 11 w 568"/>
                <a:gd name="T5" fmla="*/ 292 h 554"/>
                <a:gd name="T6" fmla="*/ 288 w 568"/>
                <a:gd name="T7" fmla="*/ 553 h 554"/>
                <a:gd name="T8" fmla="*/ 297 w 568"/>
                <a:gd name="T9" fmla="*/ 553 h 554"/>
                <a:gd name="T10" fmla="*/ 558 w 568"/>
                <a:gd name="T11" fmla="*/ 267 h 554"/>
                <a:gd name="T12" fmla="*/ 281 w 568"/>
                <a:gd name="T13" fmla="*/ 1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8" h="554" extrusionOk="0">
                  <a:moveTo>
                    <a:pt x="281" y="1"/>
                  </a:moveTo>
                  <a:cubicBezTo>
                    <a:pt x="278" y="1"/>
                    <a:pt x="275" y="1"/>
                    <a:pt x="272" y="1"/>
                  </a:cubicBezTo>
                  <a:cubicBezTo>
                    <a:pt x="121" y="11"/>
                    <a:pt x="1" y="141"/>
                    <a:pt x="11" y="292"/>
                  </a:cubicBezTo>
                  <a:cubicBezTo>
                    <a:pt x="16" y="439"/>
                    <a:pt x="141" y="553"/>
                    <a:pt x="288" y="553"/>
                  </a:cubicBezTo>
                  <a:cubicBezTo>
                    <a:pt x="291" y="553"/>
                    <a:pt x="294" y="553"/>
                    <a:pt x="297" y="553"/>
                  </a:cubicBezTo>
                  <a:cubicBezTo>
                    <a:pt x="448" y="543"/>
                    <a:pt x="568" y="417"/>
                    <a:pt x="558" y="267"/>
                  </a:cubicBezTo>
                  <a:cubicBezTo>
                    <a:pt x="553" y="119"/>
                    <a:pt x="428" y="1"/>
                    <a:pt x="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14" name="Google Shape;3524;p17">
              <a:extLst>
                <a:ext uri="{FF2B5EF4-FFF2-40B4-BE49-F238E27FC236}">
                  <a16:creationId xmlns:a16="http://schemas.microsoft.com/office/drawing/2014/main" id="{C9E7861F-7B26-2FB6-7C01-6BE141EDC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0375" y="2054900"/>
              <a:ext cx="13950" cy="13725"/>
            </a:xfrm>
            <a:custGeom>
              <a:avLst/>
              <a:gdLst>
                <a:gd name="T0" fmla="*/ 284 w 558"/>
                <a:gd name="T1" fmla="*/ 0 h 549"/>
                <a:gd name="T2" fmla="*/ 267 w 558"/>
                <a:gd name="T3" fmla="*/ 1 h 549"/>
                <a:gd name="T4" fmla="*/ 6 w 558"/>
                <a:gd name="T5" fmla="*/ 287 h 549"/>
                <a:gd name="T6" fmla="*/ 274 w 558"/>
                <a:gd name="T7" fmla="*/ 548 h 549"/>
                <a:gd name="T8" fmla="*/ 292 w 558"/>
                <a:gd name="T9" fmla="*/ 548 h 549"/>
                <a:gd name="T10" fmla="*/ 553 w 558"/>
                <a:gd name="T11" fmla="*/ 262 h 549"/>
                <a:gd name="T12" fmla="*/ 284 w 558"/>
                <a:gd name="T13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8" h="549" extrusionOk="0">
                  <a:moveTo>
                    <a:pt x="284" y="0"/>
                  </a:moveTo>
                  <a:cubicBezTo>
                    <a:pt x="278" y="0"/>
                    <a:pt x="273" y="0"/>
                    <a:pt x="267" y="1"/>
                  </a:cubicBezTo>
                  <a:cubicBezTo>
                    <a:pt x="116" y="6"/>
                    <a:pt x="1" y="136"/>
                    <a:pt x="6" y="287"/>
                  </a:cubicBezTo>
                  <a:cubicBezTo>
                    <a:pt x="15" y="431"/>
                    <a:pt x="132" y="548"/>
                    <a:pt x="274" y="548"/>
                  </a:cubicBezTo>
                  <a:cubicBezTo>
                    <a:pt x="280" y="548"/>
                    <a:pt x="286" y="548"/>
                    <a:pt x="292" y="548"/>
                  </a:cubicBezTo>
                  <a:cubicBezTo>
                    <a:pt x="442" y="543"/>
                    <a:pt x="558" y="412"/>
                    <a:pt x="553" y="262"/>
                  </a:cubicBezTo>
                  <a:cubicBezTo>
                    <a:pt x="543" y="117"/>
                    <a:pt x="427" y="0"/>
                    <a:pt x="2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15" name="Google Shape;3525;p17">
              <a:extLst>
                <a:ext uri="{FF2B5EF4-FFF2-40B4-BE49-F238E27FC236}">
                  <a16:creationId xmlns:a16="http://schemas.microsoft.com/office/drawing/2014/main" id="{35433DBC-48BC-E790-5F09-ED243885A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500" y="1977975"/>
              <a:ext cx="14075" cy="13725"/>
            </a:xfrm>
            <a:custGeom>
              <a:avLst/>
              <a:gdLst>
                <a:gd name="T0" fmla="*/ 276 w 563"/>
                <a:gd name="T1" fmla="*/ 1 h 549"/>
                <a:gd name="T2" fmla="*/ 266 w 563"/>
                <a:gd name="T3" fmla="*/ 1 h 549"/>
                <a:gd name="T4" fmla="*/ 10 w 563"/>
                <a:gd name="T5" fmla="*/ 287 h 549"/>
                <a:gd name="T6" fmla="*/ 287 w 563"/>
                <a:gd name="T7" fmla="*/ 548 h 549"/>
                <a:gd name="T8" fmla="*/ 296 w 563"/>
                <a:gd name="T9" fmla="*/ 548 h 549"/>
                <a:gd name="T10" fmla="*/ 557 w 563"/>
                <a:gd name="T11" fmla="*/ 262 h 549"/>
                <a:gd name="T12" fmla="*/ 276 w 563"/>
                <a:gd name="T13" fmla="*/ 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49" extrusionOk="0">
                  <a:moveTo>
                    <a:pt x="276" y="1"/>
                  </a:moveTo>
                  <a:cubicBezTo>
                    <a:pt x="273" y="1"/>
                    <a:pt x="269" y="1"/>
                    <a:pt x="266" y="1"/>
                  </a:cubicBezTo>
                  <a:cubicBezTo>
                    <a:pt x="116" y="11"/>
                    <a:pt x="0" y="136"/>
                    <a:pt x="10" y="287"/>
                  </a:cubicBezTo>
                  <a:cubicBezTo>
                    <a:pt x="15" y="434"/>
                    <a:pt x="140" y="548"/>
                    <a:pt x="287" y="548"/>
                  </a:cubicBezTo>
                  <a:cubicBezTo>
                    <a:pt x="290" y="548"/>
                    <a:pt x="293" y="548"/>
                    <a:pt x="296" y="548"/>
                  </a:cubicBezTo>
                  <a:cubicBezTo>
                    <a:pt x="447" y="538"/>
                    <a:pt x="562" y="412"/>
                    <a:pt x="557" y="262"/>
                  </a:cubicBezTo>
                  <a:cubicBezTo>
                    <a:pt x="548" y="114"/>
                    <a:pt x="427" y="1"/>
                    <a:pt x="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16" name="Google Shape;3526;p17">
              <a:extLst>
                <a:ext uri="{FF2B5EF4-FFF2-40B4-BE49-F238E27FC236}">
                  <a16:creationId xmlns:a16="http://schemas.microsoft.com/office/drawing/2014/main" id="{7C476BCC-24E7-A678-422A-2BF296A44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200" y="1989275"/>
              <a:ext cx="14075" cy="13700"/>
            </a:xfrm>
            <a:custGeom>
              <a:avLst/>
              <a:gdLst>
                <a:gd name="T0" fmla="*/ 276 w 563"/>
                <a:gd name="T1" fmla="*/ 0 h 548"/>
                <a:gd name="T2" fmla="*/ 266 w 563"/>
                <a:gd name="T3" fmla="*/ 1 h 548"/>
                <a:gd name="T4" fmla="*/ 5 w 563"/>
                <a:gd name="T5" fmla="*/ 287 h 548"/>
                <a:gd name="T6" fmla="*/ 282 w 563"/>
                <a:gd name="T7" fmla="*/ 548 h 548"/>
                <a:gd name="T8" fmla="*/ 291 w 563"/>
                <a:gd name="T9" fmla="*/ 548 h 548"/>
                <a:gd name="T10" fmla="*/ 552 w 563"/>
                <a:gd name="T11" fmla="*/ 262 h 548"/>
                <a:gd name="T12" fmla="*/ 276 w 563"/>
                <a:gd name="T13" fmla="*/ 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48" extrusionOk="0">
                  <a:moveTo>
                    <a:pt x="276" y="0"/>
                  </a:moveTo>
                  <a:cubicBezTo>
                    <a:pt x="273" y="0"/>
                    <a:pt x="270" y="0"/>
                    <a:pt x="266" y="1"/>
                  </a:cubicBezTo>
                  <a:cubicBezTo>
                    <a:pt x="116" y="11"/>
                    <a:pt x="0" y="136"/>
                    <a:pt x="5" y="287"/>
                  </a:cubicBezTo>
                  <a:cubicBezTo>
                    <a:pt x="10" y="439"/>
                    <a:pt x="135" y="548"/>
                    <a:pt x="282" y="548"/>
                  </a:cubicBezTo>
                  <a:cubicBezTo>
                    <a:pt x="285" y="548"/>
                    <a:pt x="288" y="548"/>
                    <a:pt x="291" y="548"/>
                  </a:cubicBezTo>
                  <a:cubicBezTo>
                    <a:pt x="442" y="543"/>
                    <a:pt x="563" y="412"/>
                    <a:pt x="552" y="262"/>
                  </a:cubicBezTo>
                  <a:cubicBezTo>
                    <a:pt x="548" y="114"/>
                    <a:pt x="42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17" name="Google Shape;3527;p17">
              <a:extLst>
                <a:ext uri="{FF2B5EF4-FFF2-40B4-BE49-F238E27FC236}">
                  <a16:creationId xmlns:a16="http://schemas.microsoft.com/office/drawing/2014/main" id="{C90A45EC-3D9F-FCEC-44F9-2874D41C3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6225" y="1960775"/>
              <a:ext cx="14075" cy="13725"/>
            </a:xfrm>
            <a:custGeom>
              <a:avLst/>
              <a:gdLst>
                <a:gd name="T0" fmla="*/ 285 w 563"/>
                <a:gd name="T1" fmla="*/ 1 h 549"/>
                <a:gd name="T2" fmla="*/ 267 w 563"/>
                <a:gd name="T3" fmla="*/ 1 h 549"/>
                <a:gd name="T4" fmla="*/ 11 w 563"/>
                <a:gd name="T5" fmla="*/ 287 h 549"/>
                <a:gd name="T6" fmla="*/ 287 w 563"/>
                <a:gd name="T7" fmla="*/ 548 h 549"/>
                <a:gd name="T8" fmla="*/ 297 w 563"/>
                <a:gd name="T9" fmla="*/ 548 h 549"/>
                <a:gd name="T10" fmla="*/ 553 w 563"/>
                <a:gd name="T11" fmla="*/ 257 h 549"/>
                <a:gd name="T12" fmla="*/ 285 w 563"/>
                <a:gd name="T13" fmla="*/ 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49" extrusionOk="0">
                  <a:moveTo>
                    <a:pt x="285" y="1"/>
                  </a:moveTo>
                  <a:cubicBezTo>
                    <a:pt x="279" y="1"/>
                    <a:pt x="273" y="1"/>
                    <a:pt x="267" y="1"/>
                  </a:cubicBezTo>
                  <a:cubicBezTo>
                    <a:pt x="116" y="6"/>
                    <a:pt x="1" y="137"/>
                    <a:pt x="11" y="287"/>
                  </a:cubicBezTo>
                  <a:cubicBezTo>
                    <a:pt x="16" y="435"/>
                    <a:pt x="141" y="548"/>
                    <a:pt x="287" y="548"/>
                  </a:cubicBezTo>
                  <a:cubicBezTo>
                    <a:pt x="291" y="548"/>
                    <a:pt x="294" y="548"/>
                    <a:pt x="297" y="548"/>
                  </a:cubicBezTo>
                  <a:cubicBezTo>
                    <a:pt x="447" y="538"/>
                    <a:pt x="563" y="413"/>
                    <a:pt x="553" y="257"/>
                  </a:cubicBezTo>
                  <a:cubicBezTo>
                    <a:pt x="548" y="113"/>
                    <a:pt x="428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18" name="Google Shape;3528;p17">
              <a:extLst>
                <a:ext uri="{FF2B5EF4-FFF2-40B4-BE49-F238E27FC236}">
                  <a16:creationId xmlns:a16="http://schemas.microsoft.com/office/drawing/2014/main" id="{694B3778-BB4A-0CD1-9409-5B0C98FA68EE}"/>
                </a:ext>
              </a:extLst>
            </p:cNvPr>
            <p:cNvSpPr/>
            <p:nvPr/>
          </p:nvSpPr>
          <p:spPr>
            <a:xfrm>
              <a:off x="2475616" y="2016539"/>
              <a:ext cx="48260" cy="46516"/>
            </a:xfrm>
            <a:custGeom>
              <a:avLst/>
              <a:gdLst/>
              <a:ahLst/>
              <a:cxnLst/>
              <a:rect l="l" t="t" r="r" b="b"/>
              <a:pathLst>
                <a:path w="1928" h="1858" extrusionOk="0">
                  <a:moveTo>
                    <a:pt x="968" y="0"/>
                  </a:moveTo>
                  <a:cubicBezTo>
                    <a:pt x="861" y="0"/>
                    <a:pt x="759" y="20"/>
                    <a:pt x="663" y="53"/>
                  </a:cubicBezTo>
                  <a:cubicBezTo>
                    <a:pt x="668" y="58"/>
                    <a:pt x="668" y="68"/>
                    <a:pt x="673" y="73"/>
                  </a:cubicBezTo>
                  <a:cubicBezTo>
                    <a:pt x="713" y="309"/>
                    <a:pt x="558" y="535"/>
                    <a:pt x="322" y="575"/>
                  </a:cubicBezTo>
                  <a:cubicBezTo>
                    <a:pt x="295" y="581"/>
                    <a:pt x="268" y="583"/>
                    <a:pt x="241" y="583"/>
                  </a:cubicBezTo>
                  <a:cubicBezTo>
                    <a:pt x="196" y="583"/>
                    <a:pt x="152" y="576"/>
                    <a:pt x="111" y="560"/>
                  </a:cubicBezTo>
                  <a:cubicBezTo>
                    <a:pt x="71" y="655"/>
                    <a:pt x="46" y="756"/>
                    <a:pt x="41" y="861"/>
                  </a:cubicBezTo>
                  <a:cubicBezTo>
                    <a:pt x="1" y="1368"/>
                    <a:pt x="382" y="1815"/>
                    <a:pt x="894" y="1855"/>
                  </a:cubicBezTo>
                  <a:cubicBezTo>
                    <a:pt x="919" y="1857"/>
                    <a:pt x="943" y="1858"/>
                    <a:pt x="968" y="1858"/>
                  </a:cubicBezTo>
                  <a:cubicBezTo>
                    <a:pt x="1448" y="1858"/>
                    <a:pt x="1854" y="1489"/>
                    <a:pt x="1888" y="1002"/>
                  </a:cubicBezTo>
                  <a:cubicBezTo>
                    <a:pt x="1928" y="490"/>
                    <a:pt x="1547" y="43"/>
                    <a:pt x="1035" y="3"/>
                  </a:cubicBezTo>
                  <a:cubicBezTo>
                    <a:pt x="1012" y="1"/>
                    <a:pt x="990" y="0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19" name="Google Shape;3529;p17">
              <a:extLst>
                <a:ext uri="{FF2B5EF4-FFF2-40B4-BE49-F238E27FC236}">
                  <a16:creationId xmlns:a16="http://schemas.microsoft.com/office/drawing/2014/main" id="{A3489038-C899-39D4-5835-155A735D6B67}"/>
                </a:ext>
              </a:extLst>
            </p:cNvPr>
            <p:cNvSpPr/>
            <p:nvPr/>
          </p:nvSpPr>
          <p:spPr>
            <a:xfrm>
              <a:off x="2478659" y="2017843"/>
              <a:ext cx="14782" cy="13477"/>
            </a:xfrm>
            <a:custGeom>
              <a:avLst/>
              <a:gdLst/>
              <a:ahLst/>
              <a:cxnLst/>
              <a:rect l="l" t="t" r="r" b="b"/>
              <a:pathLst>
                <a:path w="604" h="532" extrusionOk="0">
                  <a:moveTo>
                    <a:pt x="553" y="1"/>
                  </a:moveTo>
                  <a:cubicBezTo>
                    <a:pt x="307" y="81"/>
                    <a:pt x="106" y="267"/>
                    <a:pt x="1" y="508"/>
                  </a:cubicBezTo>
                  <a:cubicBezTo>
                    <a:pt x="42" y="524"/>
                    <a:pt x="86" y="531"/>
                    <a:pt x="131" y="531"/>
                  </a:cubicBezTo>
                  <a:cubicBezTo>
                    <a:pt x="158" y="531"/>
                    <a:pt x="185" y="529"/>
                    <a:pt x="212" y="523"/>
                  </a:cubicBezTo>
                  <a:cubicBezTo>
                    <a:pt x="448" y="483"/>
                    <a:pt x="603" y="257"/>
                    <a:pt x="563" y="21"/>
                  </a:cubicBezTo>
                  <a:cubicBezTo>
                    <a:pt x="558" y="16"/>
                    <a:pt x="558" y="6"/>
                    <a:pt x="5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20" name="Google Shape;3530;p17">
              <a:extLst>
                <a:ext uri="{FF2B5EF4-FFF2-40B4-BE49-F238E27FC236}">
                  <a16:creationId xmlns:a16="http://schemas.microsoft.com/office/drawing/2014/main" id="{F0B0FF2F-61B8-1E4E-7EA7-8661CEF23F41}"/>
                </a:ext>
              </a:extLst>
            </p:cNvPr>
            <p:cNvSpPr/>
            <p:nvPr/>
          </p:nvSpPr>
          <p:spPr>
            <a:xfrm>
              <a:off x="2470398" y="2009584"/>
              <a:ext cx="21739" cy="21302"/>
            </a:xfrm>
            <a:custGeom>
              <a:avLst/>
              <a:gdLst/>
              <a:ahLst/>
              <a:cxnLst/>
              <a:rect l="l" t="t" r="r" b="b"/>
              <a:pathLst>
                <a:path w="885" h="841" extrusionOk="0">
                  <a:moveTo>
                    <a:pt x="469" y="1"/>
                  </a:moveTo>
                  <a:cubicBezTo>
                    <a:pt x="444" y="1"/>
                    <a:pt x="418" y="3"/>
                    <a:pt x="392" y="8"/>
                  </a:cubicBezTo>
                  <a:cubicBezTo>
                    <a:pt x="151" y="48"/>
                    <a:pt x="1" y="274"/>
                    <a:pt x="41" y="510"/>
                  </a:cubicBezTo>
                  <a:cubicBezTo>
                    <a:pt x="71" y="670"/>
                    <a:pt x="186" y="796"/>
                    <a:pt x="332" y="841"/>
                  </a:cubicBezTo>
                  <a:cubicBezTo>
                    <a:pt x="437" y="600"/>
                    <a:pt x="638" y="414"/>
                    <a:pt x="884" y="334"/>
                  </a:cubicBezTo>
                  <a:cubicBezTo>
                    <a:pt x="840" y="134"/>
                    <a:pt x="665" y="1"/>
                    <a:pt x="4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21" name="Google Shape;3531;p17">
              <a:extLst>
                <a:ext uri="{FF2B5EF4-FFF2-40B4-BE49-F238E27FC236}">
                  <a16:creationId xmlns:a16="http://schemas.microsoft.com/office/drawing/2014/main" id="{8B69F9BC-3F9C-75EF-EFC7-E7F8A1EC2072}"/>
                </a:ext>
              </a:extLst>
            </p:cNvPr>
            <p:cNvSpPr/>
            <p:nvPr/>
          </p:nvSpPr>
          <p:spPr>
            <a:xfrm>
              <a:off x="2666917" y="2123049"/>
              <a:ext cx="138693" cy="4347"/>
            </a:xfrm>
            <a:custGeom>
              <a:avLst/>
              <a:gdLst/>
              <a:ahLst/>
              <a:cxnLst/>
              <a:rect l="l" t="t" r="r" b="b"/>
              <a:pathLst>
                <a:path w="5547" h="186" fill="none" extrusionOk="0">
                  <a:moveTo>
                    <a:pt x="5546" y="0"/>
                  </a:moveTo>
                  <a:cubicBezTo>
                    <a:pt x="3714" y="166"/>
                    <a:pt x="1842" y="186"/>
                    <a:pt x="0" y="35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22" name="Google Shape;3532;p17">
              <a:extLst>
                <a:ext uri="{FF2B5EF4-FFF2-40B4-BE49-F238E27FC236}">
                  <a16:creationId xmlns:a16="http://schemas.microsoft.com/office/drawing/2014/main" id="{9BECB767-5181-2D72-DC26-CE728114A800}"/>
                </a:ext>
              </a:extLst>
            </p:cNvPr>
            <p:cNvSpPr/>
            <p:nvPr/>
          </p:nvSpPr>
          <p:spPr>
            <a:xfrm>
              <a:off x="2674743" y="1922202"/>
              <a:ext cx="141737" cy="5652"/>
            </a:xfrm>
            <a:custGeom>
              <a:avLst/>
              <a:gdLst/>
              <a:ahLst/>
              <a:cxnLst/>
              <a:rect l="l" t="t" r="r" b="b"/>
              <a:pathLst>
                <a:path w="5668" h="232" fill="none" extrusionOk="0">
                  <a:moveTo>
                    <a:pt x="0" y="136"/>
                  </a:moveTo>
                  <a:cubicBezTo>
                    <a:pt x="1893" y="0"/>
                    <a:pt x="3800" y="40"/>
                    <a:pt x="5667" y="23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23" name="Google Shape;3533;p17">
              <a:extLst>
                <a:ext uri="{FF2B5EF4-FFF2-40B4-BE49-F238E27FC236}">
                  <a16:creationId xmlns:a16="http://schemas.microsoft.com/office/drawing/2014/main" id="{096CF137-5252-B034-5AEA-FE19F823BD6D}"/>
                </a:ext>
              </a:extLst>
            </p:cNvPr>
            <p:cNvSpPr/>
            <p:nvPr/>
          </p:nvSpPr>
          <p:spPr>
            <a:xfrm>
              <a:off x="2360400" y="2026104"/>
              <a:ext cx="85651" cy="11738"/>
            </a:xfrm>
            <a:custGeom>
              <a:avLst/>
              <a:gdLst/>
              <a:ahLst/>
              <a:cxnLst/>
              <a:rect l="l" t="t" r="r" b="b"/>
              <a:pathLst>
                <a:path w="3419" h="467" fill="none" extrusionOk="0">
                  <a:moveTo>
                    <a:pt x="1" y="301"/>
                  </a:moveTo>
                  <a:lnTo>
                    <a:pt x="1" y="301"/>
                  </a:lnTo>
                  <a:cubicBezTo>
                    <a:pt x="56" y="316"/>
                    <a:pt x="106" y="326"/>
                    <a:pt x="161" y="336"/>
                  </a:cubicBezTo>
                  <a:cubicBezTo>
                    <a:pt x="377" y="382"/>
                    <a:pt x="603" y="407"/>
                    <a:pt x="824" y="422"/>
                  </a:cubicBezTo>
                  <a:cubicBezTo>
                    <a:pt x="824" y="417"/>
                    <a:pt x="824" y="422"/>
                    <a:pt x="824" y="422"/>
                  </a:cubicBezTo>
                  <a:cubicBezTo>
                    <a:pt x="1697" y="467"/>
                    <a:pt x="2586" y="286"/>
                    <a:pt x="3419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24" name="Google Shape;3534;p17">
              <a:extLst>
                <a:ext uri="{FF2B5EF4-FFF2-40B4-BE49-F238E27FC236}">
                  <a16:creationId xmlns:a16="http://schemas.microsoft.com/office/drawing/2014/main" id="{4E5C56B9-67B7-D5D5-4348-DFE00C0E2C91}"/>
                </a:ext>
              </a:extLst>
            </p:cNvPr>
            <p:cNvSpPr/>
            <p:nvPr/>
          </p:nvSpPr>
          <p:spPr>
            <a:xfrm>
              <a:off x="2436486" y="2014800"/>
              <a:ext cx="14347" cy="19128"/>
            </a:xfrm>
            <a:custGeom>
              <a:avLst/>
              <a:gdLst/>
              <a:ahLst/>
              <a:cxnLst/>
              <a:rect l="l" t="t" r="r" b="b"/>
              <a:pathLst>
                <a:path w="583" h="764" fill="none" extrusionOk="0">
                  <a:moveTo>
                    <a:pt x="1" y="0"/>
                  </a:moveTo>
                  <a:cubicBezTo>
                    <a:pt x="241" y="216"/>
                    <a:pt x="437" y="477"/>
                    <a:pt x="583" y="76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25" name="Google Shape;3535;p17">
              <a:extLst>
                <a:ext uri="{FF2B5EF4-FFF2-40B4-BE49-F238E27FC236}">
                  <a16:creationId xmlns:a16="http://schemas.microsoft.com/office/drawing/2014/main" id="{AD13C408-73EB-6756-559A-A70EEAE3390D}"/>
                </a:ext>
              </a:extLst>
            </p:cNvPr>
            <p:cNvSpPr/>
            <p:nvPr/>
          </p:nvSpPr>
          <p:spPr>
            <a:xfrm>
              <a:off x="2589962" y="1935679"/>
              <a:ext cx="25652" cy="179544"/>
            </a:xfrm>
            <a:custGeom>
              <a:avLst/>
              <a:gdLst/>
              <a:ahLst/>
              <a:cxnLst/>
              <a:rect l="l" t="t" r="r" b="b"/>
              <a:pathLst>
                <a:path w="1030" h="7173" fill="none" extrusionOk="0">
                  <a:moveTo>
                    <a:pt x="0" y="0"/>
                  </a:moveTo>
                  <a:cubicBezTo>
                    <a:pt x="5" y="10"/>
                    <a:pt x="15" y="15"/>
                    <a:pt x="25" y="25"/>
                  </a:cubicBezTo>
                  <a:cubicBezTo>
                    <a:pt x="703" y="653"/>
                    <a:pt x="843" y="1667"/>
                    <a:pt x="909" y="2590"/>
                  </a:cubicBezTo>
                  <a:cubicBezTo>
                    <a:pt x="1024" y="4146"/>
                    <a:pt x="1029" y="5798"/>
                    <a:pt x="246" y="7138"/>
                  </a:cubicBezTo>
                  <a:cubicBezTo>
                    <a:pt x="241" y="7153"/>
                    <a:pt x="236" y="7163"/>
                    <a:pt x="231" y="717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26" name="Google Shape;3536;p17">
              <a:extLst>
                <a:ext uri="{FF2B5EF4-FFF2-40B4-BE49-F238E27FC236}">
                  <a16:creationId xmlns:a16="http://schemas.microsoft.com/office/drawing/2014/main" id="{377B17FD-50A2-B44E-074C-8739194DF18B}"/>
                </a:ext>
              </a:extLst>
            </p:cNvPr>
            <p:cNvSpPr/>
            <p:nvPr/>
          </p:nvSpPr>
          <p:spPr>
            <a:xfrm>
              <a:off x="2726481" y="2141307"/>
              <a:ext cx="64347" cy="16520"/>
            </a:xfrm>
            <a:custGeom>
              <a:avLst/>
              <a:gdLst/>
              <a:ahLst/>
              <a:cxnLst/>
              <a:rect l="l" t="t" r="r" b="b"/>
              <a:pathLst>
                <a:path w="2571" h="664" fill="none" extrusionOk="0">
                  <a:moveTo>
                    <a:pt x="0" y="1"/>
                  </a:moveTo>
                  <a:cubicBezTo>
                    <a:pt x="798" y="392"/>
                    <a:pt x="1682" y="618"/>
                    <a:pt x="2570" y="66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27" name="Google Shape;3537;p17">
              <a:extLst>
                <a:ext uri="{FF2B5EF4-FFF2-40B4-BE49-F238E27FC236}">
                  <a16:creationId xmlns:a16="http://schemas.microsoft.com/office/drawing/2014/main" id="{1E03C0CA-95F6-FE27-28BA-A85BAEF2E377}"/>
                </a:ext>
              </a:extLst>
            </p:cNvPr>
            <p:cNvSpPr/>
            <p:nvPr/>
          </p:nvSpPr>
          <p:spPr>
            <a:xfrm>
              <a:off x="2676047" y="2013931"/>
              <a:ext cx="173041" cy="70861"/>
            </a:xfrm>
            <a:custGeom>
              <a:avLst/>
              <a:gdLst/>
              <a:ahLst/>
              <a:cxnLst/>
              <a:rect l="l" t="t" r="r" b="b"/>
              <a:pathLst>
                <a:path w="6933" h="2837" fill="none" extrusionOk="0">
                  <a:moveTo>
                    <a:pt x="0" y="1862"/>
                  </a:moveTo>
                  <a:cubicBezTo>
                    <a:pt x="2179" y="2836"/>
                    <a:pt x="4784" y="2801"/>
                    <a:pt x="6932" y="1762"/>
                  </a:cubicBezTo>
                  <a:cubicBezTo>
                    <a:pt x="6064" y="728"/>
                    <a:pt x="4819" y="20"/>
                    <a:pt x="3469" y="10"/>
                  </a:cubicBezTo>
                  <a:cubicBezTo>
                    <a:pt x="2114" y="0"/>
                    <a:pt x="889" y="839"/>
                    <a:pt x="0" y="1862"/>
                  </a:cubicBezTo>
                  <a:close/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28" name="Google Shape;3538;p17">
              <a:extLst>
                <a:ext uri="{FF2B5EF4-FFF2-40B4-BE49-F238E27FC236}">
                  <a16:creationId xmlns:a16="http://schemas.microsoft.com/office/drawing/2014/main" id="{0D650B6B-215C-69BF-4D0C-1CB98CD19F49}"/>
                </a:ext>
              </a:extLst>
            </p:cNvPr>
            <p:cNvSpPr/>
            <p:nvPr/>
          </p:nvSpPr>
          <p:spPr>
            <a:xfrm>
              <a:off x="2568223" y="2076967"/>
              <a:ext cx="21304" cy="6956"/>
            </a:xfrm>
            <a:custGeom>
              <a:avLst/>
              <a:gdLst/>
              <a:ahLst/>
              <a:cxnLst/>
              <a:rect l="l" t="t" r="r" b="b"/>
              <a:pathLst>
                <a:path w="855" h="278" fill="none" extrusionOk="0">
                  <a:moveTo>
                    <a:pt x="1" y="1"/>
                  </a:moveTo>
                  <a:cubicBezTo>
                    <a:pt x="277" y="116"/>
                    <a:pt x="563" y="207"/>
                    <a:pt x="854" y="277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29" name="Google Shape;3539;p17">
              <a:extLst>
                <a:ext uri="{FF2B5EF4-FFF2-40B4-BE49-F238E27FC236}">
                  <a16:creationId xmlns:a16="http://schemas.microsoft.com/office/drawing/2014/main" id="{C788F922-9F62-87C9-30AF-4DBED808734E}"/>
                </a:ext>
              </a:extLst>
            </p:cNvPr>
            <p:cNvSpPr/>
            <p:nvPr/>
          </p:nvSpPr>
          <p:spPr>
            <a:xfrm>
              <a:off x="2573006" y="2063490"/>
              <a:ext cx="17391" cy="3478"/>
            </a:xfrm>
            <a:custGeom>
              <a:avLst/>
              <a:gdLst/>
              <a:ahLst/>
              <a:cxnLst/>
              <a:rect l="l" t="t" r="r" b="b"/>
              <a:pathLst>
                <a:path w="699" h="137" fill="none" extrusionOk="0">
                  <a:moveTo>
                    <a:pt x="1" y="1"/>
                  </a:moveTo>
                  <a:cubicBezTo>
                    <a:pt x="236" y="46"/>
                    <a:pt x="467" y="91"/>
                    <a:pt x="698" y="13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30" name="Google Shape;3540;p17">
              <a:extLst>
                <a:ext uri="{FF2B5EF4-FFF2-40B4-BE49-F238E27FC236}">
                  <a16:creationId xmlns:a16="http://schemas.microsoft.com/office/drawing/2014/main" id="{8A340FDA-363F-7C2E-C6E1-93070B89E242}"/>
                </a:ext>
              </a:extLst>
            </p:cNvPr>
            <p:cNvSpPr/>
            <p:nvPr/>
          </p:nvSpPr>
          <p:spPr>
            <a:xfrm>
              <a:off x="2558658" y="1982630"/>
              <a:ext cx="33043" cy="4782"/>
            </a:xfrm>
            <a:custGeom>
              <a:avLst/>
              <a:gdLst/>
              <a:ahLst/>
              <a:cxnLst/>
              <a:rect l="l" t="t" r="r" b="b"/>
              <a:pathLst>
                <a:path w="1316" h="192" fill="none" extrusionOk="0">
                  <a:moveTo>
                    <a:pt x="0" y="191"/>
                  </a:moveTo>
                  <a:cubicBezTo>
                    <a:pt x="442" y="126"/>
                    <a:pt x="879" y="61"/>
                    <a:pt x="1315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31" name="Google Shape;3541;p17">
              <a:extLst>
                <a:ext uri="{FF2B5EF4-FFF2-40B4-BE49-F238E27FC236}">
                  <a16:creationId xmlns:a16="http://schemas.microsoft.com/office/drawing/2014/main" id="{CEC4B0B0-A69F-8CF5-D4FE-48F3BE542CB9}"/>
                </a:ext>
              </a:extLst>
            </p:cNvPr>
            <p:cNvSpPr/>
            <p:nvPr/>
          </p:nvSpPr>
          <p:spPr>
            <a:xfrm>
              <a:off x="2486920" y="1980022"/>
              <a:ext cx="42608" cy="38256"/>
            </a:xfrm>
            <a:custGeom>
              <a:avLst/>
              <a:gdLst/>
              <a:ahLst/>
              <a:cxnLst/>
              <a:rect l="l" t="t" r="r" b="b"/>
              <a:pathLst>
                <a:path w="1697" h="1531" fill="none" extrusionOk="0">
                  <a:moveTo>
                    <a:pt x="0" y="15"/>
                  </a:moveTo>
                  <a:cubicBezTo>
                    <a:pt x="909" y="0"/>
                    <a:pt x="1606" y="698"/>
                    <a:pt x="1697" y="1531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sp>
        <p:nvSpPr>
          <p:cNvPr id="3513" name="Google Shape;3513;p17"/>
          <p:cNvSpPr txBox="1">
            <a:spLocks noGrp="1"/>
          </p:cNvSpPr>
          <p:nvPr>
            <p:ph type="title"/>
          </p:nvPr>
        </p:nvSpPr>
        <p:spPr>
          <a:xfrm>
            <a:off x="1441352" y="4331201"/>
            <a:ext cx="7077600" cy="168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514" name="Google Shape;3514;p17"/>
          <p:cNvSpPr txBox="1">
            <a:spLocks noGrp="1"/>
          </p:cNvSpPr>
          <p:nvPr>
            <p:ph type="title" idx="2"/>
          </p:nvPr>
        </p:nvSpPr>
        <p:spPr>
          <a:xfrm>
            <a:off x="1487150" y="2076101"/>
            <a:ext cx="2151000" cy="168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15" name="Google Shape;3515;p17"/>
          <p:cNvSpPr txBox="1">
            <a:spLocks noGrp="1"/>
          </p:cNvSpPr>
          <p:nvPr>
            <p:ph type="subTitle" idx="1"/>
          </p:nvPr>
        </p:nvSpPr>
        <p:spPr>
          <a:xfrm>
            <a:off x="1440000" y="6014801"/>
            <a:ext cx="7077600" cy="1287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00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901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543;p18">
            <a:extLst>
              <a:ext uri="{FF2B5EF4-FFF2-40B4-BE49-F238E27FC236}">
                <a16:creationId xmlns:a16="http://schemas.microsoft.com/office/drawing/2014/main" id="{BD9ECA4C-2E0D-2025-C881-9E42D2E298F5}"/>
              </a:ext>
            </a:extLst>
          </p:cNvPr>
          <p:cNvGrpSpPr>
            <a:grpSpLocks/>
          </p:cNvGrpSpPr>
          <p:nvPr/>
        </p:nvGrpSpPr>
        <p:grpSpPr bwMode="auto">
          <a:xfrm>
            <a:off x="11583988" y="0"/>
            <a:ext cx="5383212" cy="9623425"/>
            <a:chOff x="6536175" y="0"/>
            <a:chExt cx="2440158" cy="4362437"/>
          </a:xfrm>
        </p:grpSpPr>
        <p:sp>
          <p:nvSpPr>
            <p:cNvPr id="3" name="Google Shape;3544;p18">
              <a:extLst>
                <a:ext uri="{FF2B5EF4-FFF2-40B4-BE49-F238E27FC236}">
                  <a16:creationId xmlns:a16="http://schemas.microsoft.com/office/drawing/2014/main" id="{447328AD-6CDB-8B43-3E39-28837A652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6175" y="0"/>
              <a:ext cx="2229678" cy="4362437"/>
            </a:xfrm>
            <a:custGeom>
              <a:avLst/>
              <a:gdLst>
                <a:gd name="T0" fmla="*/ 59254 w 64279"/>
                <a:gd name="T1" fmla="*/ 0 h 119339"/>
                <a:gd name="T2" fmla="*/ 1 w 64279"/>
                <a:gd name="T3" fmla="*/ 119339 h 119339"/>
                <a:gd name="T4" fmla="*/ 19265 w 64279"/>
                <a:gd name="T5" fmla="*/ 119339 h 119339"/>
                <a:gd name="T6" fmla="*/ 64278 w 64279"/>
                <a:gd name="T7" fmla="*/ 0 h 119339"/>
                <a:gd name="T8" fmla="*/ 59254 w 64279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79" h="119339" extrusionOk="0">
                  <a:moveTo>
                    <a:pt x="59254" y="0"/>
                  </a:moveTo>
                  <a:cubicBezTo>
                    <a:pt x="59043" y="628"/>
                    <a:pt x="1" y="119339"/>
                    <a:pt x="1" y="119339"/>
                  </a:cubicBezTo>
                  <a:lnTo>
                    <a:pt x="19265" y="119339"/>
                  </a:lnTo>
                  <a:lnTo>
                    <a:pt x="64278" y="0"/>
                  </a:lnTo>
                  <a:lnTo>
                    <a:pt x="5925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" name="Google Shape;3545;p18">
              <a:extLst>
                <a:ext uri="{FF2B5EF4-FFF2-40B4-BE49-F238E27FC236}">
                  <a16:creationId xmlns:a16="http://schemas.microsoft.com/office/drawing/2014/main" id="{F4D16E45-446F-A042-5822-2D2227FA0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842" y="0"/>
              <a:ext cx="1590491" cy="4362437"/>
            </a:xfrm>
            <a:custGeom>
              <a:avLst/>
              <a:gdLst>
                <a:gd name="T0" fmla="*/ 42504 w 45852"/>
                <a:gd name="T1" fmla="*/ 0 h 119339"/>
                <a:gd name="T2" fmla="*/ 0 w 45852"/>
                <a:gd name="T3" fmla="*/ 119339 h 119339"/>
                <a:gd name="T4" fmla="*/ 10054 w 45852"/>
                <a:gd name="T5" fmla="*/ 119339 h 119339"/>
                <a:gd name="T6" fmla="*/ 45852 w 45852"/>
                <a:gd name="T7" fmla="*/ 0 h 119339"/>
                <a:gd name="T8" fmla="*/ 42504 w 45852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852" h="119339" extrusionOk="0">
                  <a:moveTo>
                    <a:pt x="42504" y="0"/>
                  </a:moveTo>
                  <a:lnTo>
                    <a:pt x="0" y="119339"/>
                  </a:lnTo>
                  <a:lnTo>
                    <a:pt x="10054" y="119339"/>
                  </a:lnTo>
                  <a:lnTo>
                    <a:pt x="45852" y="0"/>
                  </a:lnTo>
                  <a:lnTo>
                    <a:pt x="4250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5" name="Google Shape;3546;p18">
            <a:extLst>
              <a:ext uri="{FF2B5EF4-FFF2-40B4-BE49-F238E27FC236}">
                <a16:creationId xmlns:a16="http://schemas.microsoft.com/office/drawing/2014/main" id="{EEEA7225-F9DB-2488-BA46-62FBE5202A2A}"/>
              </a:ext>
            </a:extLst>
          </p:cNvPr>
          <p:cNvSpPr>
            <a:spLocks/>
          </p:cNvSpPr>
          <p:nvPr/>
        </p:nvSpPr>
        <p:spPr bwMode="auto">
          <a:xfrm flipH="1">
            <a:off x="-239713" y="7732713"/>
            <a:ext cx="19046826" cy="4629150"/>
          </a:xfrm>
          <a:custGeom>
            <a:avLst/>
            <a:gdLst>
              <a:gd name="T0" fmla="*/ 2987 w 118908"/>
              <a:gd name="T1" fmla="*/ 1 h 80897"/>
              <a:gd name="T2" fmla="*/ 0 w 118908"/>
              <a:gd name="T3" fmla="*/ 80596 h 80897"/>
              <a:gd name="T4" fmla="*/ 117924 w 118908"/>
              <a:gd name="T5" fmla="*/ 80596 h 80897"/>
              <a:gd name="T6" fmla="*/ 118908 w 118908"/>
              <a:gd name="T7" fmla="*/ 80897 h 80897"/>
              <a:gd name="T8" fmla="*/ 118908 w 118908"/>
              <a:gd name="T9" fmla="*/ 12007 h 80897"/>
              <a:gd name="T10" fmla="*/ 73654 w 118908"/>
              <a:gd name="T11" fmla="*/ 30799 h 80897"/>
              <a:gd name="T12" fmla="*/ 69894 w 118908"/>
              <a:gd name="T13" fmla="*/ 31016 h 80897"/>
              <a:gd name="T14" fmla="*/ 42770 w 118908"/>
              <a:gd name="T15" fmla="*/ 21835 h 80897"/>
              <a:gd name="T16" fmla="*/ 15294 w 118908"/>
              <a:gd name="T17" fmla="*/ 4006 h 80897"/>
              <a:gd name="T18" fmla="*/ 2987 w 118908"/>
              <a:gd name="T19" fmla="*/ 1 h 808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908" h="80897" extrusionOk="0">
                <a:moveTo>
                  <a:pt x="2987" y="1"/>
                </a:moveTo>
                <a:lnTo>
                  <a:pt x="0" y="80596"/>
                </a:lnTo>
                <a:lnTo>
                  <a:pt x="117924" y="80596"/>
                </a:lnTo>
                <a:cubicBezTo>
                  <a:pt x="118004" y="80596"/>
                  <a:pt x="118828" y="80897"/>
                  <a:pt x="118908" y="80897"/>
                </a:cubicBezTo>
                <a:lnTo>
                  <a:pt x="118908" y="12007"/>
                </a:lnTo>
                <a:cubicBezTo>
                  <a:pt x="102670" y="14597"/>
                  <a:pt x="89982" y="28887"/>
                  <a:pt x="73654" y="30799"/>
                </a:cubicBezTo>
                <a:cubicBezTo>
                  <a:pt x="72398" y="30946"/>
                  <a:pt x="71145" y="31016"/>
                  <a:pt x="69894" y="31016"/>
                </a:cubicBezTo>
                <a:cubicBezTo>
                  <a:pt x="60336" y="31016"/>
                  <a:pt x="50986" y="26926"/>
                  <a:pt x="42770" y="21835"/>
                </a:cubicBezTo>
                <a:cubicBezTo>
                  <a:pt x="33484" y="16083"/>
                  <a:pt x="25032" y="8960"/>
                  <a:pt x="15294" y="4006"/>
                </a:cubicBezTo>
                <a:cubicBezTo>
                  <a:pt x="11429" y="2034"/>
                  <a:pt x="7308" y="402"/>
                  <a:pt x="2987" y="1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6" name="Google Shape;3547;p18">
            <a:extLst>
              <a:ext uri="{FF2B5EF4-FFF2-40B4-BE49-F238E27FC236}">
                <a16:creationId xmlns:a16="http://schemas.microsoft.com/office/drawing/2014/main" id="{E117227C-E72F-E41A-E47D-1038E3C0DD1D}"/>
              </a:ext>
            </a:extLst>
          </p:cNvPr>
          <p:cNvSpPr/>
          <p:nvPr/>
        </p:nvSpPr>
        <p:spPr>
          <a:xfrm flipH="1">
            <a:off x="-1295400" y="9015413"/>
            <a:ext cx="12050713" cy="1543050"/>
          </a:xfrm>
          <a:custGeom>
            <a:avLst/>
            <a:gdLst/>
            <a:ahLst/>
            <a:cxnLst/>
            <a:rect l="l" t="t" r="r" b="b"/>
            <a:pathLst>
              <a:path w="71325" h="21506" extrusionOk="0">
                <a:moveTo>
                  <a:pt x="66486" y="1"/>
                </a:moveTo>
                <a:cubicBezTo>
                  <a:pt x="57639" y="1"/>
                  <a:pt x="48667" y="1874"/>
                  <a:pt x="39989" y="3894"/>
                </a:cubicBezTo>
                <a:cubicBezTo>
                  <a:pt x="33911" y="5309"/>
                  <a:pt x="27832" y="6780"/>
                  <a:pt x="21658" y="7743"/>
                </a:cubicBezTo>
                <a:cubicBezTo>
                  <a:pt x="17551" y="8389"/>
                  <a:pt x="13389" y="8805"/>
                  <a:pt x="9228" y="8805"/>
                </a:cubicBezTo>
                <a:cubicBezTo>
                  <a:pt x="7182" y="8805"/>
                  <a:pt x="5136" y="8705"/>
                  <a:pt x="3097" y="8481"/>
                </a:cubicBezTo>
                <a:cubicBezTo>
                  <a:pt x="2058" y="8366"/>
                  <a:pt x="1029" y="8230"/>
                  <a:pt x="0" y="8050"/>
                </a:cubicBezTo>
                <a:lnTo>
                  <a:pt x="0" y="8050"/>
                </a:lnTo>
                <a:cubicBezTo>
                  <a:pt x="8438" y="12356"/>
                  <a:pt x="16850" y="16788"/>
                  <a:pt x="25985" y="19192"/>
                </a:cubicBezTo>
                <a:cubicBezTo>
                  <a:pt x="32371" y="20871"/>
                  <a:pt x="38900" y="21505"/>
                  <a:pt x="45482" y="21505"/>
                </a:cubicBezTo>
                <a:cubicBezTo>
                  <a:pt x="54073" y="21505"/>
                  <a:pt x="62753" y="20425"/>
                  <a:pt x="71325" y="19177"/>
                </a:cubicBezTo>
                <a:lnTo>
                  <a:pt x="71325" y="199"/>
                </a:lnTo>
                <a:cubicBezTo>
                  <a:pt x="69718" y="64"/>
                  <a:pt x="68104" y="1"/>
                  <a:pt x="6648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sp>
        <p:nvSpPr>
          <p:cNvPr id="7" name="Google Shape;3548;p18">
            <a:extLst>
              <a:ext uri="{FF2B5EF4-FFF2-40B4-BE49-F238E27FC236}">
                <a16:creationId xmlns:a16="http://schemas.microsoft.com/office/drawing/2014/main" id="{3A10A7EE-4623-D20F-40EB-70769B29F00C}"/>
              </a:ext>
            </a:extLst>
          </p:cNvPr>
          <p:cNvSpPr/>
          <p:nvPr/>
        </p:nvSpPr>
        <p:spPr>
          <a:xfrm flipH="1">
            <a:off x="-14288" y="8602663"/>
            <a:ext cx="19597688" cy="1955800"/>
          </a:xfrm>
          <a:custGeom>
            <a:avLst/>
            <a:gdLst/>
            <a:ahLst/>
            <a:cxnLst/>
            <a:rect l="l" t="t" r="r" b="b"/>
            <a:pathLst>
              <a:path w="108242" h="34046" extrusionOk="0">
                <a:moveTo>
                  <a:pt x="1249" y="1"/>
                </a:moveTo>
                <a:cubicBezTo>
                  <a:pt x="833" y="1"/>
                  <a:pt x="417" y="7"/>
                  <a:pt x="0" y="20"/>
                </a:cubicBezTo>
                <a:lnTo>
                  <a:pt x="0" y="34046"/>
                </a:lnTo>
                <a:lnTo>
                  <a:pt x="108242" y="34046"/>
                </a:lnTo>
                <a:lnTo>
                  <a:pt x="108242" y="22491"/>
                </a:lnTo>
                <a:cubicBezTo>
                  <a:pt x="99670" y="23739"/>
                  <a:pt x="90990" y="24819"/>
                  <a:pt x="82399" y="24819"/>
                </a:cubicBezTo>
                <a:cubicBezTo>
                  <a:pt x="75817" y="24819"/>
                  <a:pt x="69288" y="24185"/>
                  <a:pt x="62902" y="22506"/>
                </a:cubicBezTo>
                <a:cubicBezTo>
                  <a:pt x="53767" y="20102"/>
                  <a:pt x="45355" y="15670"/>
                  <a:pt x="36917" y="11364"/>
                </a:cubicBezTo>
                <a:cubicBezTo>
                  <a:pt x="35175" y="10475"/>
                  <a:pt x="33429" y="9592"/>
                  <a:pt x="31677" y="8733"/>
                </a:cubicBezTo>
                <a:cubicBezTo>
                  <a:pt x="22119" y="4054"/>
                  <a:pt x="11836" y="1"/>
                  <a:pt x="124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8" name="Google Shape;3549;p18">
            <a:extLst>
              <a:ext uri="{FF2B5EF4-FFF2-40B4-BE49-F238E27FC236}">
                <a16:creationId xmlns:a16="http://schemas.microsoft.com/office/drawing/2014/main" id="{6D6F7487-9253-C828-26D8-82D0C35AC821}"/>
              </a:ext>
            </a:extLst>
          </p:cNvPr>
          <p:cNvGrpSpPr>
            <a:grpSpLocks/>
          </p:cNvGrpSpPr>
          <p:nvPr/>
        </p:nvGrpSpPr>
        <p:grpSpPr bwMode="auto">
          <a:xfrm>
            <a:off x="-2349500" y="6907213"/>
            <a:ext cx="3786188" cy="3660775"/>
            <a:chOff x="2489900" y="3367200"/>
            <a:chExt cx="824325" cy="796950"/>
          </a:xfrm>
        </p:grpSpPr>
        <p:sp>
          <p:nvSpPr>
            <p:cNvPr id="9" name="Google Shape;3550;p18">
              <a:extLst>
                <a:ext uri="{FF2B5EF4-FFF2-40B4-BE49-F238E27FC236}">
                  <a16:creationId xmlns:a16="http://schemas.microsoft.com/office/drawing/2014/main" id="{BB72E0A3-D0A5-6171-3E88-E84E1E858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25" y="3820200"/>
              <a:ext cx="71425" cy="42300"/>
            </a:xfrm>
            <a:custGeom>
              <a:avLst/>
              <a:gdLst>
                <a:gd name="T0" fmla="*/ 1817 w 2857"/>
                <a:gd name="T1" fmla="*/ 0 h 1692"/>
                <a:gd name="T2" fmla="*/ 0 w 2857"/>
                <a:gd name="T3" fmla="*/ 477 h 1692"/>
                <a:gd name="T4" fmla="*/ 633 w 2857"/>
                <a:gd name="T5" fmla="*/ 1692 h 1692"/>
                <a:gd name="T6" fmla="*/ 2856 w 2857"/>
                <a:gd name="T7" fmla="*/ 1300 h 1692"/>
                <a:gd name="T8" fmla="*/ 2199 w 2857"/>
                <a:gd name="T9" fmla="*/ 637 h 1692"/>
                <a:gd name="T10" fmla="*/ 1817 w 2857"/>
                <a:gd name="T11" fmla="*/ 0 h 1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7" h="1692" extrusionOk="0">
                  <a:moveTo>
                    <a:pt x="1817" y="0"/>
                  </a:moveTo>
                  <a:cubicBezTo>
                    <a:pt x="1205" y="131"/>
                    <a:pt x="597" y="286"/>
                    <a:pt x="0" y="477"/>
                  </a:cubicBezTo>
                  <a:cubicBezTo>
                    <a:pt x="226" y="868"/>
                    <a:pt x="417" y="1290"/>
                    <a:pt x="633" y="1692"/>
                  </a:cubicBezTo>
                  <a:cubicBezTo>
                    <a:pt x="1365" y="1521"/>
                    <a:pt x="2108" y="1395"/>
                    <a:pt x="2856" y="1300"/>
                  </a:cubicBezTo>
                  <a:cubicBezTo>
                    <a:pt x="2610" y="1104"/>
                    <a:pt x="2389" y="888"/>
                    <a:pt x="2199" y="637"/>
                  </a:cubicBezTo>
                  <a:cubicBezTo>
                    <a:pt x="2053" y="442"/>
                    <a:pt x="1928" y="221"/>
                    <a:pt x="1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3551;p18">
              <a:extLst>
                <a:ext uri="{FF2B5EF4-FFF2-40B4-BE49-F238E27FC236}">
                  <a16:creationId xmlns:a16="http://schemas.microsoft.com/office/drawing/2014/main" id="{8741D49F-87B4-7007-2EFD-CE135D1F7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525" y="3960850"/>
              <a:ext cx="141175" cy="150100"/>
            </a:xfrm>
            <a:custGeom>
              <a:avLst/>
              <a:gdLst>
                <a:gd name="T0" fmla="*/ 0 w 5647"/>
                <a:gd name="T1" fmla="*/ 1 h 6004"/>
                <a:gd name="T2" fmla="*/ 412 w 5647"/>
                <a:gd name="T3" fmla="*/ 2294 h 6004"/>
                <a:gd name="T4" fmla="*/ 3840 w 5647"/>
                <a:gd name="T5" fmla="*/ 6004 h 6004"/>
                <a:gd name="T6" fmla="*/ 5647 w 5647"/>
                <a:gd name="T7" fmla="*/ 6004 h 6004"/>
                <a:gd name="T8" fmla="*/ 2675 w 5647"/>
                <a:gd name="T9" fmla="*/ 2274 h 6004"/>
                <a:gd name="T10" fmla="*/ 0 w 5647"/>
                <a:gd name="T11" fmla="*/ 1 h 6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47" h="6004" extrusionOk="0">
                  <a:moveTo>
                    <a:pt x="0" y="1"/>
                  </a:moveTo>
                  <a:cubicBezTo>
                    <a:pt x="141" y="764"/>
                    <a:pt x="276" y="1527"/>
                    <a:pt x="412" y="2294"/>
                  </a:cubicBezTo>
                  <a:cubicBezTo>
                    <a:pt x="1747" y="3444"/>
                    <a:pt x="3233" y="4498"/>
                    <a:pt x="3840" y="6004"/>
                  </a:cubicBezTo>
                  <a:lnTo>
                    <a:pt x="5647" y="6004"/>
                  </a:lnTo>
                  <a:cubicBezTo>
                    <a:pt x="5361" y="4307"/>
                    <a:pt x="4056" y="3273"/>
                    <a:pt x="2675" y="2274"/>
                  </a:cubicBezTo>
                  <a:cubicBezTo>
                    <a:pt x="1712" y="1572"/>
                    <a:pt x="713" y="88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3552;p18">
              <a:extLst>
                <a:ext uri="{FF2B5EF4-FFF2-40B4-BE49-F238E27FC236}">
                  <a16:creationId xmlns:a16="http://schemas.microsoft.com/office/drawing/2014/main" id="{A90C4E8D-A048-F45B-0819-39AC5DAFA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1350" y="3718300"/>
              <a:ext cx="89875" cy="101925"/>
            </a:xfrm>
            <a:custGeom>
              <a:avLst/>
              <a:gdLst>
                <a:gd name="T0" fmla="*/ 16 w 3595"/>
                <a:gd name="T1" fmla="*/ 0 h 4077"/>
                <a:gd name="T2" fmla="*/ 1 w 3595"/>
                <a:gd name="T3" fmla="*/ 41 h 4077"/>
                <a:gd name="T4" fmla="*/ 472 w 3595"/>
                <a:gd name="T5" fmla="*/ 1396 h 4077"/>
                <a:gd name="T6" fmla="*/ 2505 w 3595"/>
                <a:gd name="T7" fmla="*/ 2410 h 4077"/>
                <a:gd name="T8" fmla="*/ 3484 w 3595"/>
                <a:gd name="T9" fmla="*/ 4076 h 4077"/>
                <a:gd name="T10" fmla="*/ 3514 w 3595"/>
                <a:gd name="T11" fmla="*/ 4066 h 4077"/>
                <a:gd name="T12" fmla="*/ 3564 w 3595"/>
                <a:gd name="T13" fmla="*/ 1566 h 4077"/>
                <a:gd name="T14" fmla="*/ 3579 w 3595"/>
                <a:gd name="T15" fmla="*/ 1556 h 4077"/>
                <a:gd name="T16" fmla="*/ 2149 w 3595"/>
                <a:gd name="T17" fmla="*/ 342 h 4077"/>
                <a:gd name="T18" fmla="*/ 508 w 3595"/>
                <a:gd name="T19" fmla="*/ 141 h 4077"/>
                <a:gd name="T20" fmla="*/ 16 w 3595"/>
                <a:gd name="T21" fmla="*/ 0 h 4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95" h="4077" extrusionOk="0">
                  <a:moveTo>
                    <a:pt x="16" y="0"/>
                  </a:moveTo>
                  <a:lnTo>
                    <a:pt x="1" y="41"/>
                  </a:lnTo>
                  <a:cubicBezTo>
                    <a:pt x="181" y="487"/>
                    <a:pt x="297" y="954"/>
                    <a:pt x="472" y="1396"/>
                  </a:cubicBezTo>
                  <a:cubicBezTo>
                    <a:pt x="1195" y="1662"/>
                    <a:pt x="1963" y="1868"/>
                    <a:pt x="2505" y="2410"/>
                  </a:cubicBezTo>
                  <a:cubicBezTo>
                    <a:pt x="2967" y="2866"/>
                    <a:pt x="3193" y="3494"/>
                    <a:pt x="3484" y="4076"/>
                  </a:cubicBezTo>
                  <a:cubicBezTo>
                    <a:pt x="3494" y="4071"/>
                    <a:pt x="3504" y="4071"/>
                    <a:pt x="3514" y="4066"/>
                  </a:cubicBezTo>
                  <a:cubicBezTo>
                    <a:pt x="3564" y="3238"/>
                    <a:pt x="3595" y="2400"/>
                    <a:pt x="3564" y="1566"/>
                  </a:cubicBezTo>
                  <a:lnTo>
                    <a:pt x="3579" y="1556"/>
                  </a:lnTo>
                  <a:cubicBezTo>
                    <a:pt x="3208" y="1004"/>
                    <a:pt x="2781" y="537"/>
                    <a:pt x="2149" y="342"/>
                  </a:cubicBezTo>
                  <a:cubicBezTo>
                    <a:pt x="1617" y="176"/>
                    <a:pt x="1050" y="246"/>
                    <a:pt x="508" y="141"/>
                  </a:cubicBezTo>
                  <a:cubicBezTo>
                    <a:pt x="342" y="111"/>
                    <a:pt x="176" y="61"/>
                    <a:pt x="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3553;p18">
              <a:extLst>
                <a:ext uri="{FF2B5EF4-FFF2-40B4-BE49-F238E27FC236}">
                  <a16:creationId xmlns:a16="http://schemas.microsoft.com/office/drawing/2014/main" id="{3D3B5FC9-3C29-836F-67F7-D569D6AB0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950" y="3831350"/>
              <a:ext cx="93025" cy="154125"/>
            </a:xfrm>
            <a:custGeom>
              <a:avLst/>
              <a:gdLst>
                <a:gd name="T0" fmla="*/ 1045 w 3721"/>
                <a:gd name="T1" fmla="*/ 1 h 6165"/>
                <a:gd name="T2" fmla="*/ 1 w 3721"/>
                <a:gd name="T3" fmla="*/ 2852 h 6165"/>
                <a:gd name="T4" fmla="*/ 66 w 3721"/>
                <a:gd name="T5" fmla="*/ 2877 h 6165"/>
                <a:gd name="T6" fmla="*/ 2807 w 3721"/>
                <a:gd name="T7" fmla="*/ 6164 h 6165"/>
                <a:gd name="T8" fmla="*/ 3720 w 3721"/>
                <a:gd name="T9" fmla="*/ 3073 h 6165"/>
                <a:gd name="T10" fmla="*/ 1045 w 3721"/>
                <a:gd name="T11" fmla="*/ 1 h 6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1" h="6165" extrusionOk="0">
                  <a:moveTo>
                    <a:pt x="1045" y="1"/>
                  </a:moveTo>
                  <a:cubicBezTo>
                    <a:pt x="739" y="959"/>
                    <a:pt x="327" y="1893"/>
                    <a:pt x="1" y="2852"/>
                  </a:cubicBezTo>
                  <a:lnTo>
                    <a:pt x="66" y="2877"/>
                  </a:lnTo>
                  <a:cubicBezTo>
                    <a:pt x="935" y="4006"/>
                    <a:pt x="1848" y="5105"/>
                    <a:pt x="2807" y="6164"/>
                  </a:cubicBezTo>
                  <a:cubicBezTo>
                    <a:pt x="3123" y="5135"/>
                    <a:pt x="3494" y="4112"/>
                    <a:pt x="3720" y="3073"/>
                  </a:cubicBezTo>
                  <a:cubicBezTo>
                    <a:pt x="2772" y="2099"/>
                    <a:pt x="1878" y="1070"/>
                    <a:pt x="1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3554;p18">
              <a:extLst>
                <a:ext uri="{FF2B5EF4-FFF2-40B4-BE49-F238E27FC236}">
                  <a16:creationId xmlns:a16="http://schemas.microsoft.com/office/drawing/2014/main" id="{519F90A5-5F39-D9C7-6154-A4AF3CC65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725" y="3563950"/>
              <a:ext cx="41800" cy="101425"/>
            </a:xfrm>
            <a:custGeom>
              <a:avLst/>
              <a:gdLst>
                <a:gd name="T0" fmla="*/ 1401 w 1672"/>
                <a:gd name="T1" fmla="*/ 1 h 4057"/>
                <a:gd name="T2" fmla="*/ 156 w 1672"/>
                <a:gd name="T3" fmla="*/ 2465 h 4057"/>
                <a:gd name="T4" fmla="*/ 96 w 1672"/>
                <a:gd name="T5" fmla="*/ 2400 h 4057"/>
                <a:gd name="T6" fmla="*/ 1 w 1672"/>
                <a:gd name="T7" fmla="*/ 3966 h 4057"/>
                <a:gd name="T8" fmla="*/ 91 w 1672"/>
                <a:gd name="T9" fmla="*/ 4056 h 4057"/>
                <a:gd name="T10" fmla="*/ 1607 w 1672"/>
                <a:gd name="T11" fmla="*/ 2013 h 4057"/>
                <a:gd name="T12" fmla="*/ 1672 w 1672"/>
                <a:gd name="T13" fmla="*/ 2003 h 4057"/>
                <a:gd name="T14" fmla="*/ 1401 w 1672"/>
                <a:gd name="T15" fmla="*/ 1 h 4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72" h="4057" extrusionOk="0">
                  <a:moveTo>
                    <a:pt x="1401" y="1"/>
                  </a:moveTo>
                  <a:cubicBezTo>
                    <a:pt x="1014" y="819"/>
                    <a:pt x="578" y="1667"/>
                    <a:pt x="156" y="2465"/>
                  </a:cubicBezTo>
                  <a:cubicBezTo>
                    <a:pt x="136" y="2445"/>
                    <a:pt x="116" y="2425"/>
                    <a:pt x="96" y="2400"/>
                  </a:cubicBezTo>
                  <a:cubicBezTo>
                    <a:pt x="61" y="2922"/>
                    <a:pt x="21" y="3444"/>
                    <a:pt x="1" y="3966"/>
                  </a:cubicBezTo>
                  <a:cubicBezTo>
                    <a:pt x="31" y="3996"/>
                    <a:pt x="61" y="4026"/>
                    <a:pt x="91" y="4056"/>
                  </a:cubicBezTo>
                  <a:cubicBezTo>
                    <a:pt x="618" y="3379"/>
                    <a:pt x="1080" y="2691"/>
                    <a:pt x="1607" y="2013"/>
                  </a:cubicBezTo>
                  <a:lnTo>
                    <a:pt x="1672" y="2003"/>
                  </a:lnTo>
                  <a:cubicBezTo>
                    <a:pt x="1592" y="1336"/>
                    <a:pt x="1516" y="668"/>
                    <a:pt x="1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3555;p18">
              <a:extLst>
                <a:ext uri="{FF2B5EF4-FFF2-40B4-BE49-F238E27FC236}">
                  <a16:creationId xmlns:a16="http://schemas.microsoft.com/office/drawing/2014/main" id="{AE474714-E252-D186-FB3A-C9B6938E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8825" y="3852700"/>
              <a:ext cx="190125" cy="166275"/>
            </a:xfrm>
            <a:custGeom>
              <a:avLst/>
              <a:gdLst>
                <a:gd name="T0" fmla="*/ 2224 w 7605"/>
                <a:gd name="T1" fmla="*/ 0 h 6651"/>
                <a:gd name="T2" fmla="*/ 1 w 7605"/>
                <a:gd name="T3" fmla="*/ 392 h 6651"/>
                <a:gd name="T4" fmla="*/ 708 w 7605"/>
                <a:gd name="T5" fmla="*/ 1410 h 6651"/>
                <a:gd name="T6" fmla="*/ 3353 w 7605"/>
                <a:gd name="T7" fmla="*/ 3493 h 6651"/>
                <a:gd name="T8" fmla="*/ 4443 w 7605"/>
                <a:gd name="T9" fmla="*/ 6214 h 6651"/>
                <a:gd name="T10" fmla="*/ 4488 w 7605"/>
                <a:gd name="T11" fmla="*/ 6339 h 6651"/>
                <a:gd name="T12" fmla="*/ 4548 w 7605"/>
                <a:gd name="T13" fmla="*/ 6319 h 6651"/>
                <a:gd name="T14" fmla="*/ 5346 w 7605"/>
                <a:gd name="T15" fmla="*/ 6380 h 6651"/>
                <a:gd name="T16" fmla="*/ 7605 w 7605"/>
                <a:gd name="T17" fmla="*/ 6651 h 6651"/>
                <a:gd name="T18" fmla="*/ 7600 w 7605"/>
                <a:gd name="T19" fmla="*/ 6620 h 6651"/>
                <a:gd name="T20" fmla="*/ 5271 w 7605"/>
                <a:gd name="T21" fmla="*/ 3679 h 6651"/>
                <a:gd name="T22" fmla="*/ 4754 w 7605"/>
                <a:gd name="T23" fmla="*/ 2173 h 6651"/>
                <a:gd name="T24" fmla="*/ 2224 w 7605"/>
                <a:gd name="T25" fmla="*/ 0 h 6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05" h="6651" extrusionOk="0">
                  <a:moveTo>
                    <a:pt x="2224" y="0"/>
                  </a:moveTo>
                  <a:cubicBezTo>
                    <a:pt x="1476" y="95"/>
                    <a:pt x="733" y="221"/>
                    <a:pt x="1" y="392"/>
                  </a:cubicBezTo>
                  <a:cubicBezTo>
                    <a:pt x="201" y="758"/>
                    <a:pt x="422" y="1109"/>
                    <a:pt x="708" y="1410"/>
                  </a:cubicBezTo>
                  <a:cubicBezTo>
                    <a:pt x="1481" y="2229"/>
                    <a:pt x="2651" y="2610"/>
                    <a:pt x="3353" y="3493"/>
                  </a:cubicBezTo>
                  <a:cubicBezTo>
                    <a:pt x="3966" y="4261"/>
                    <a:pt x="4126" y="5285"/>
                    <a:pt x="4443" y="6214"/>
                  </a:cubicBezTo>
                  <a:cubicBezTo>
                    <a:pt x="4458" y="6259"/>
                    <a:pt x="4473" y="6299"/>
                    <a:pt x="4488" y="6339"/>
                  </a:cubicBezTo>
                  <a:lnTo>
                    <a:pt x="4548" y="6319"/>
                  </a:lnTo>
                  <a:cubicBezTo>
                    <a:pt x="4814" y="6334"/>
                    <a:pt x="5080" y="6354"/>
                    <a:pt x="5346" y="6380"/>
                  </a:cubicBezTo>
                  <a:cubicBezTo>
                    <a:pt x="6104" y="6450"/>
                    <a:pt x="6857" y="6545"/>
                    <a:pt x="7605" y="6651"/>
                  </a:cubicBezTo>
                  <a:cubicBezTo>
                    <a:pt x="7605" y="6641"/>
                    <a:pt x="7600" y="6631"/>
                    <a:pt x="7600" y="6620"/>
                  </a:cubicBezTo>
                  <a:cubicBezTo>
                    <a:pt x="6606" y="5767"/>
                    <a:pt x="5692" y="4864"/>
                    <a:pt x="5271" y="3679"/>
                  </a:cubicBezTo>
                  <a:cubicBezTo>
                    <a:pt x="5090" y="3177"/>
                    <a:pt x="5005" y="2640"/>
                    <a:pt x="4754" y="2173"/>
                  </a:cubicBezTo>
                  <a:cubicBezTo>
                    <a:pt x="4227" y="1180"/>
                    <a:pt x="3097" y="708"/>
                    <a:pt x="222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3556;p18">
              <a:extLst>
                <a:ext uri="{FF2B5EF4-FFF2-40B4-BE49-F238E27FC236}">
                  <a16:creationId xmlns:a16="http://schemas.microsoft.com/office/drawing/2014/main" id="{20FB7461-0C14-2EE0-2508-81F2720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2875" y="3681350"/>
              <a:ext cx="170425" cy="86025"/>
            </a:xfrm>
            <a:custGeom>
              <a:avLst/>
              <a:gdLst>
                <a:gd name="T0" fmla="*/ 371 w 6817"/>
                <a:gd name="T1" fmla="*/ 1 h 3441"/>
                <a:gd name="T2" fmla="*/ 10 w 6817"/>
                <a:gd name="T3" fmla="*/ 18 h 3441"/>
                <a:gd name="T4" fmla="*/ 0 w 6817"/>
                <a:gd name="T5" fmla="*/ 98 h 3441"/>
                <a:gd name="T6" fmla="*/ 2329 w 6817"/>
                <a:gd name="T7" fmla="*/ 1403 h 3441"/>
                <a:gd name="T8" fmla="*/ 4176 w 6817"/>
                <a:gd name="T9" fmla="*/ 3441 h 3441"/>
                <a:gd name="T10" fmla="*/ 5165 w 6817"/>
                <a:gd name="T11" fmla="*/ 3230 h 3441"/>
                <a:gd name="T12" fmla="*/ 6817 w 6817"/>
                <a:gd name="T13" fmla="*/ 2879 h 3441"/>
                <a:gd name="T14" fmla="*/ 6811 w 6817"/>
                <a:gd name="T15" fmla="*/ 2874 h 3441"/>
                <a:gd name="T16" fmla="*/ 6556 w 6817"/>
                <a:gd name="T17" fmla="*/ 2778 h 3441"/>
                <a:gd name="T18" fmla="*/ 371 w 6817"/>
                <a:gd name="T19" fmla="*/ 1 h 3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17" h="3441" extrusionOk="0">
                  <a:moveTo>
                    <a:pt x="371" y="1"/>
                  </a:moveTo>
                  <a:cubicBezTo>
                    <a:pt x="252" y="1"/>
                    <a:pt x="132" y="6"/>
                    <a:pt x="10" y="18"/>
                  </a:cubicBezTo>
                  <a:lnTo>
                    <a:pt x="0" y="98"/>
                  </a:lnTo>
                  <a:cubicBezTo>
                    <a:pt x="849" y="203"/>
                    <a:pt x="1777" y="821"/>
                    <a:pt x="2329" y="1403"/>
                  </a:cubicBezTo>
                  <a:cubicBezTo>
                    <a:pt x="2957" y="2071"/>
                    <a:pt x="3474" y="2874"/>
                    <a:pt x="4176" y="3441"/>
                  </a:cubicBezTo>
                  <a:cubicBezTo>
                    <a:pt x="4508" y="3371"/>
                    <a:pt x="4839" y="3300"/>
                    <a:pt x="5165" y="3230"/>
                  </a:cubicBezTo>
                  <a:cubicBezTo>
                    <a:pt x="5717" y="3115"/>
                    <a:pt x="6264" y="2994"/>
                    <a:pt x="6817" y="2879"/>
                  </a:cubicBezTo>
                  <a:cubicBezTo>
                    <a:pt x="6817" y="2879"/>
                    <a:pt x="6811" y="2879"/>
                    <a:pt x="6811" y="2874"/>
                  </a:cubicBezTo>
                  <a:cubicBezTo>
                    <a:pt x="6726" y="2844"/>
                    <a:pt x="6641" y="2808"/>
                    <a:pt x="6556" y="2778"/>
                  </a:cubicBezTo>
                  <a:cubicBezTo>
                    <a:pt x="4435" y="1930"/>
                    <a:pt x="2600" y="1"/>
                    <a:pt x="371" y="1"/>
                  </a:cubicBezTo>
                  <a:close/>
                </a:path>
              </a:pathLst>
            </a:custGeom>
            <a:solidFill>
              <a:srgbClr val="59C7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3557;p18">
              <a:extLst>
                <a:ext uri="{FF2B5EF4-FFF2-40B4-BE49-F238E27FC236}">
                  <a16:creationId xmlns:a16="http://schemas.microsoft.com/office/drawing/2014/main" id="{49F18DDA-7C3E-DFDA-E64D-4FDC8A593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8450" y="3757200"/>
              <a:ext cx="28625" cy="95525"/>
            </a:xfrm>
            <a:custGeom>
              <a:avLst/>
              <a:gdLst>
                <a:gd name="T0" fmla="*/ 95 w 1145"/>
                <a:gd name="T1" fmla="*/ 0 h 3821"/>
                <a:gd name="T2" fmla="*/ 80 w 1145"/>
                <a:gd name="T3" fmla="*/ 10 h 3821"/>
                <a:gd name="T4" fmla="*/ 30 w 1145"/>
                <a:gd name="T5" fmla="*/ 2510 h 3821"/>
                <a:gd name="T6" fmla="*/ 0 w 1145"/>
                <a:gd name="T7" fmla="*/ 2520 h 3821"/>
                <a:gd name="T8" fmla="*/ 382 w 1145"/>
                <a:gd name="T9" fmla="*/ 3157 h 3821"/>
                <a:gd name="T10" fmla="*/ 1039 w 1145"/>
                <a:gd name="T11" fmla="*/ 3820 h 3821"/>
                <a:gd name="T12" fmla="*/ 1114 w 1145"/>
                <a:gd name="T13" fmla="*/ 3810 h 3821"/>
                <a:gd name="T14" fmla="*/ 1124 w 1145"/>
                <a:gd name="T15" fmla="*/ 1667 h 3821"/>
                <a:gd name="T16" fmla="*/ 95 w 1145"/>
                <a:gd name="T17" fmla="*/ 0 h 3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5" h="3821" extrusionOk="0">
                  <a:moveTo>
                    <a:pt x="95" y="0"/>
                  </a:moveTo>
                  <a:lnTo>
                    <a:pt x="80" y="10"/>
                  </a:lnTo>
                  <a:cubicBezTo>
                    <a:pt x="111" y="844"/>
                    <a:pt x="80" y="1682"/>
                    <a:pt x="30" y="2510"/>
                  </a:cubicBezTo>
                  <a:cubicBezTo>
                    <a:pt x="20" y="2515"/>
                    <a:pt x="10" y="2515"/>
                    <a:pt x="0" y="2520"/>
                  </a:cubicBezTo>
                  <a:cubicBezTo>
                    <a:pt x="111" y="2741"/>
                    <a:pt x="236" y="2962"/>
                    <a:pt x="382" y="3157"/>
                  </a:cubicBezTo>
                  <a:cubicBezTo>
                    <a:pt x="572" y="3408"/>
                    <a:pt x="793" y="3624"/>
                    <a:pt x="1039" y="3820"/>
                  </a:cubicBezTo>
                  <a:cubicBezTo>
                    <a:pt x="1064" y="3815"/>
                    <a:pt x="1089" y="3815"/>
                    <a:pt x="1114" y="3810"/>
                  </a:cubicBezTo>
                  <a:cubicBezTo>
                    <a:pt x="1144" y="3107"/>
                    <a:pt x="1104" y="2369"/>
                    <a:pt x="1124" y="1667"/>
                  </a:cubicBezTo>
                  <a:cubicBezTo>
                    <a:pt x="748" y="1135"/>
                    <a:pt x="447" y="527"/>
                    <a:pt x="9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3558;p18">
              <a:extLst>
                <a:ext uri="{FF2B5EF4-FFF2-40B4-BE49-F238E27FC236}">
                  <a16:creationId xmlns:a16="http://schemas.microsoft.com/office/drawing/2014/main" id="{93DCC013-14DD-AA0E-79D0-BF668BDCB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9250" y="3902625"/>
              <a:ext cx="89875" cy="208325"/>
            </a:xfrm>
            <a:custGeom>
              <a:avLst/>
              <a:gdLst>
                <a:gd name="T0" fmla="*/ 789 w 3595"/>
                <a:gd name="T1" fmla="*/ 1 h 8333"/>
                <a:gd name="T2" fmla="*/ 689 w 3595"/>
                <a:gd name="T3" fmla="*/ 302 h 8333"/>
                <a:gd name="T4" fmla="*/ 237 w 3595"/>
                <a:gd name="T5" fmla="*/ 4202 h 8333"/>
                <a:gd name="T6" fmla="*/ 874 w 3595"/>
                <a:gd name="T7" fmla="*/ 5688 h 8333"/>
                <a:gd name="T8" fmla="*/ 1411 w 3595"/>
                <a:gd name="T9" fmla="*/ 8333 h 8333"/>
                <a:gd name="T10" fmla="*/ 3063 w 3595"/>
                <a:gd name="T11" fmla="*/ 8333 h 8333"/>
                <a:gd name="T12" fmla="*/ 2997 w 3595"/>
                <a:gd name="T13" fmla="*/ 6275 h 8333"/>
                <a:gd name="T14" fmla="*/ 3595 w 3595"/>
                <a:gd name="T15" fmla="*/ 3313 h 8333"/>
                <a:gd name="T16" fmla="*/ 854 w 3595"/>
                <a:gd name="T17" fmla="*/ 26 h 8333"/>
                <a:gd name="T18" fmla="*/ 789 w 3595"/>
                <a:gd name="T19" fmla="*/ 1 h 8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95" h="8333" extrusionOk="0">
                  <a:moveTo>
                    <a:pt x="789" y="1"/>
                  </a:moveTo>
                  <a:cubicBezTo>
                    <a:pt x="754" y="101"/>
                    <a:pt x="719" y="201"/>
                    <a:pt x="689" y="302"/>
                  </a:cubicBezTo>
                  <a:cubicBezTo>
                    <a:pt x="302" y="1522"/>
                    <a:pt x="1" y="2917"/>
                    <a:pt x="237" y="4202"/>
                  </a:cubicBezTo>
                  <a:cubicBezTo>
                    <a:pt x="458" y="4694"/>
                    <a:pt x="684" y="5181"/>
                    <a:pt x="874" y="5688"/>
                  </a:cubicBezTo>
                  <a:cubicBezTo>
                    <a:pt x="1196" y="6521"/>
                    <a:pt x="1421" y="7444"/>
                    <a:pt x="1411" y="8333"/>
                  </a:cubicBezTo>
                  <a:lnTo>
                    <a:pt x="3063" y="8333"/>
                  </a:lnTo>
                  <a:cubicBezTo>
                    <a:pt x="3033" y="7650"/>
                    <a:pt x="2967" y="6957"/>
                    <a:pt x="2997" y="6275"/>
                  </a:cubicBezTo>
                  <a:cubicBezTo>
                    <a:pt x="3043" y="5271"/>
                    <a:pt x="3299" y="4287"/>
                    <a:pt x="3595" y="3313"/>
                  </a:cubicBezTo>
                  <a:cubicBezTo>
                    <a:pt x="2636" y="2254"/>
                    <a:pt x="1723" y="1155"/>
                    <a:pt x="854" y="26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3559;p18">
              <a:extLst>
                <a:ext uri="{FF2B5EF4-FFF2-40B4-BE49-F238E27FC236}">
                  <a16:creationId xmlns:a16="http://schemas.microsoft.com/office/drawing/2014/main" id="{E0AD3961-8142-9E5C-DA32-C43676D72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850" y="3614025"/>
              <a:ext cx="95650" cy="296775"/>
            </a:xfrm>
            <a:custGeom>
              <a:avLst/>
              <a:gdLst>
                <a:gd name="T0" fmla="*/ 1707 w 3826"/>
                <a:gd name="T1" fmla="*/ 0 h 11871"/>
                <a:gd name="T2" fmla="*/ 1642 w 3826"/>
                <a:gd name="T3" fmla="*/ 10 h 11871"/>
                <a:gd name="T4" fmla="*/ 126 w 3826"/>
                <a:gd name="T5" fmla="*/ 2053 h 11871"/>
                <a:gd name="T6" fmla="*/ 36 w 3826"/>
                <a:gd name="T7" fmla="*/ 1963 h 11871"/>
                <a:gd name="T8" fmla="*/ 36 w 3826"/>
                <a:gd name="T9" fmla="*/ 1963 h 11871"/>
                <a:gd name="T10" fmla="*/ 141 w 3826"/>
                <a:gd name="T11" fmla="*/ 4543 h 11871"/>
                <a:gd name="T12" fmla="*/ 1225 w 3826"/>
                <a:gd name="T13" fmla="*/ 9733 h 11871"/>
                <a:gd name="T14" fmla="*/ 1004 w 3826"/>
                <a:gd name="T15" fmla="*/ 11766 h 11871"/>
                <a:gd name="T16" fmla="*/ 1105 w 3826"/>
                <a:gd name="T17" fmla="*/ 11871 h 11871"/>
                <a:gd name="T18" fmla="*/ 3825 w 3826"/>
                <a:gd name="T19" fmla="*/ 8006 h 11871"/>
                <a:gd name="T20" fmla="*/ 3675 w 3826"/>
                <a:gd name="T21" fmla="*/ 7288 h 11871"/>
                <a:gd name="T22" fmla="*/ 3062 w 3826"/>
                <a:gd name="T23" fmla="*/ 5441 h 11871"/>
                <a:gd name="T24" fmla="*/ 2189 w 3826"/>
                <a:gd name="T25" fmla="*/ 2922 h 11871"/>
                <a:gd name="T26" fmla="*/ 1707 w 3826"/>
                <a:gd name="T27" fmla="*/ 0 h 11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26" h="11871" extrusionOk="0">
                  <a:moveTo>
                    <a:pt x="1707" y="0"/>
                  </a:moveTo>
                  <a:lnTo>
                    <a:pt x="1642" y="10"/>
                  </a:lnTo>
                  <a:cubicBezTo>
                    <a:pt x="1115" y="688"/>
                    <a:pt x="653" y="1376"/>
                    <a:pt x="126" y="2053"/>
                  </a:cubicBezTo>
                  <a:cubicBezTo>
                    <a:pt x="96" y="2023"/>
                    <a:pt x="66" y="1993"/>
                    <a:pt x="36" y="1963"/>
                  </a:cubicBezTo>
                  <a:cubicBezTo>
                    <a:pt x="0" y="2826"/>
                    <a:pt x="10" y="3690"/>
                    <a:pt x="141" y="4543"/>
                  </a:cubicBezTo>
                  <a:cubicBezTo>
                    <a:pt x="407" y="6295"/>
                    <a:pt x="1175" y="7961"/>
                    <a:pt x="1225" y="9733"/>
                  </a:cubicBezTo>
                  <a:cubicBezTo>
                    <a:pt x="1245" y="10420"/>
                    <a:pt x="1155" y="11093"/>
                    <a:pt x="1004" y="11766"/>
                  </a:cubicBezTo>
                  <a:cubicBezTo>
                    <a:pt x="1039" y="11801"/>
                    <a:pt x="1075" y="11836"/>
                    <a:pt x="1105" y="11871"/>
                  </a:cubicBezTo>
                  <a:cubicBezTo>
                    <a:pt x="2013" y="10601"/>
                    <a:pt x="2927" y="9276"/>
                    <a:pt x="3825" y="8006"/>
                  </a:cubicBezTo>
                  <a:cubicBezTo>
                    <a:pt x="3785" y="7765"/>
                    <a:pt x="3735" y="7524"/>
                    <a:pt x="3675" y="7288"/>
                  </a:cubicBezTo>
                  <a:cubicBezTo>
                    <a:pt x="3514" y="6666"/>
                    <a:pt x="3293" y="6054"/>
                    <a:pt x="3062" y="5441"/>
                  </a:cubicBezTo>
                  <a:cubicBezTo>
                    <a:pt x="2751" y="4608"/>
                    <a:pt x="2415" y="3780"/>
                    <a:pt x="2189" y="2922"/>
                  </a:cubicBezTo>
                  <a:cubicBezTo>
                    <a:pt x="1938" y="1968"/>
                    <a:pt x="1817" y="984"/>
                    <a:pt x="170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3560;p18">
              <a:extLst>
                <a:ext uri="{FF2B5EF4-FFF2-40B4-BE49-F238E27FC236}">
                  <a16:creationId xmlns:a16="http://schemas.microsoft.com/office/drawing/2014/main" id="{A9AD4156-FB54-04C8-DB81-F111EB521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3350" y="3437975"/>
              <a:ext cx="69400" cy="187625"/>
            </a:xfrm>
            <a:custGeom>
              <a:avLst/>
              <a:gdLst>
                <a:gd name="T0" fmla="*/ 0 w 2776"/>
                <a:gd name="T1" fmla="*/ 0 h 7505"/>
                <a:gd name="T2" fmla="*/ 0 w 2776"/>
                <a:gd name="T3" fmla="*/ 0 h 7505"/>
                <a:gd name="T4" fmla="*/ 1576 w 2776"/>
                <a:gd name="T5" fmla="*/ 5597 h 7505"/>
                <a:gd name="T6" fmla="*/ 1471 w 2776"/>
                <a:gd name="T7" fmla="*/ 7439 h 7505"/>
                <a:gd name="T8" fmla="*/ 1531 w 2776"/>
                <a:gd name="T9" fmla="*/ 7504 h 7505"/>
                <a:gd name="T10" fmla="*/ 2776 w 2776"/>
                <a:gd name="T11" fmla="*/ 5040 h 7505"/>
                <a:gd name="T12" fmla="*/ 2650 w 2776"/>
                <a:gd name="T13" fmla="*/ 4412 h 7505"/>
                <a:gd name="T14" fmla="*/ 0 w 2776"/>
                <a:gd name="T15" fmla="*/ 0 h 7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76" h="7505" extrusionOk="0">
                  <a:moveTo>
                    <a:pt x="0" y="0"/>
                  </a:moveTo>
                  <a:lnTo>
                    <a:pt x="0" y="0"/>
                  </a:lnTo>
                  <a:cubicBezTo>
                    <a:pt x="1325" y="1476"/>
                    <a:pt x="1627" y="3609"/>
                    <a:pt x="1576" y="5597"/>
                  </a:cubicBezTo>
                  <a:cubicBezTo>
                    <a:pt x="1561" y="6214"/>
                    <a:pt x="1516" y="6827"/>
                    <a:pt x="1471" y="7439"/>
                  </a:cubicBezTo>
                  <a:cubicBezTo>
                    <a:pt x="1491" y="7464"/>
                    <a:pt x="1511" y="7484"/>
                    <a:pt x="1531" y="7504"/>
                  </a:cubicBezTo>
                  <a:cubicBezTo>
                    <a:pt x="1953" y="6706"/>
                    <a:pt x="2389" y="5858"/>
                    <a:pt x="2776" y="5040"/>
                  </a:cubicBezTo>
                  <a:cubicBezTo>
                    <a:pt x="2736" y="4829"/>
                    <a:pt x="2701" y="4623"/>
                    <a:pt x="2650" y="4412"/>
                  </a:cubicBezTo>
                  <a:cubicBezTo>
                    <a:pt x="2284" y="2741"/>
                    <a:pt x="1441" y="894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3561;p18">
              <a:extLst>
                <a:ext uri="{FF2B5EF4-FFF2-40B4-BE49-F238E27FC236}">
                  <a16:creationId xmlns:a16="http://schemas.microsoft.com/office/drawing/2014/main" id="{66532DEF-B280-F340-A970-21182E8F0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100" y="3562075"/>
              <a:ext cx="65025" cy="101025"/>
            </a:xfrm>
            <a:custGeom>
              <a:avLst/>
              <a:gdLst>
                <a:gd name="T0" fmla="*/ 242 w 2601"/>
                <a:gd name="T1" fmla="*/ 0 h 4041"/>
                <a:gd name="T2" fmla="*/ 6 w 2601"/>
                <a:gd name="T3" fmla="*/ 1602 h 4041"/>
                <a:gd name="T4" fmla="*/ 11 w 2601"/>
                <a:gd name="T5" fmla="*/ 1702 h 4041"/>
                <a:gd name="T6" fmla="*/ 2506 w 2601"/>
                <a:gd name="T7" fmla="*/ 4041 h 4041"/>
                <a:gd name="T8" fmla="*/ 2601 w 2601"/>
                <a:gd name="T9" fmla="*/ 2475 h 4041"/>
                <a:gd name="T10" fmla="*/ 297 w 2601"/>
                <a:gd name="T11" fmla="*/ 15 h 4041"/>
                <a:gd name="T12" fmla="*/ 242 w 2601"/>
                <a:gd name="T13" fmla="*/ 0 h 4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01" h="4041" extrusionOk="0">
                  <a:moveTo>
                    <a:pt x="242" y="0"/>
                  </a:moveTo>
                  <a:cubicBezTo>
                    <a:pt x="101" y="527"/>
                    <a:pt x="1" y="1054"/>
                    <a:pt x="6" y="1602"/>
                  </a:cubicBezTo>
                  <a:cubicBezTo>
                    <a:pt x="6" y="1637"/>
                    <a:pt x="11" y="1672"/>
                    <a:pt x="11" y="1702"/>
                  </a:cubicBezTo>
                  <a:cubicBezTo>
                    <a:pt x="864" y="2460"/>
                    <a:pt x="1692" y="3243"/>
                    <a:pt x="2506" y="4041"/>
                  </a:cubicBezTo>
                  <a:cubicBezTo>
                    <a:pt x="2526" y="3519"/>
                    <a:pt x="2566" y="2997"/>
                    <a:pt x="2601" y="2475"/>
                  </a:cubicBezTo>
                  <a:cubicBezTo>
                    <a:pt x="1833" y="1657"/>
                    <a:pt x="1065" y="834"/>
                    <a:pt x="297" y="15"/>
                  </a:cubicBezTo>
                  <a:lnTo>
                    <a:pt x="242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3562;p18">
              <a:extLst>
                <a:ext uri="{FF2B5EF4-FFF2-40B4-BE49-F238E27FC236}">
                  <a16:creationId xmlns:a16="http://schemas.microsoft.com/office/drawing/2014/main" id="{DF854AFD-104A-22B3-03B8-04377C54F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000" y="4010675"/>
              <a:ext cx="163525" cy="100275"/>
            </a:xfrm>
            <a:custGeom>
              <a:avLst/>
              <a:gdLst>
                <a:gd name="T0" fmla="*/ 61 w 6541"/>
                <a:gd name="T1" fmla="*/ 0 h 4011"/>
                <a:gd name="T2" fmla="*/ 1 w 6541"/>
                <a:gd name="T3" fmla="*/ 20 h 4011"/>
                <a:gd name="T4" fmla="*/ 3198 w 6541"/>
                <a:gd name="T5" fmla="*/ 4011 h 4011"/>
                <a:gd name="T6" fmla="*/ 6541 w 6541"/>
                <a:gd name="T7" fmla="*/ 4011 h 4011"/>
                <a:gd name="T8" fmla="*/ 3113 w 6541"/>
                <a:gd name="T9" fmla="*/ 301 h 4011"/>
                <a:gd name="T10" fmla="*/ 3113 w 6541"/>
                <a:gd name="T11" fmla="*/ 301 h 4011"/>
                <a:gd name="T12" fmla="*/ 3118 w 6541"/>
                <a:gd name="T13" fmla="*/ 332 h 4011"/>
                <a:gd name="T14" fmla="*/ 859 w 6541"/>
                <a:gd name="T15" fmla="*/ 61 h 4011"/>
                <a:gd name="T16" fmla="*/ 61 w 6541"/>
                <a:gd name="T17" fmla="*/ 0 h 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41" h="4011" extrusionOk="0">
                  <a:moveTo>
                    <a:pt x="61" y="0"/>
                  </a:moveTo>
                  <a:lnTo>
                    <a:pt x="1" y="20"/>
                  </a:lnTo>
                  <a:cubicBezTo>
                    <a:pt x="583" y="1657"/>
                    <a:pt x="1743" y="3057"/>
                    <a:pt x="3198" y="4011"/>
                  </a:cubicBezTo>
                  <a:lnTo>
                    <a:pt x="6541" y="4011"/>
                  </a:lnTo>
                  <a:cubicBezTo>
                    <a:pt x="5934" y="2505"/>
                    <a:pt x="4448" y="1451"/>
                    <a:pt x="3113" y="301"/>
                  </a:cubicBezTo>
                  <a:cubicBezTo>
                    <a:pt x="3113" y="312"/>
                    <a:pt x="3118" y="322"/>
                    <a:pt x="3118" y="332"/>
                  </a:cubicBezTo>
                  <a:cubicBezTo>
                    <a:pt x="2370" y="226"/>
                    <a:pt x="1617" y="131"/>
                    <a:pt x="859" y="61"/>
                  </a:cubicBezTo>
                  <a:cubicBezTo>
                    <a:pt x="593" y="35"/>
                    <a:pt x="327" y="15"/>
                    <a:pt x="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3563;p18">
              <a:extLst>
                <a:ext uri="{FF2B5EF4-FFF2-40B4-BE49-F238E27FC236}">
                  <a16:creationId xmlns:a16="http://schemas.microsoft.com/office/drawing/2014/main" id="{B9BE9BB4-72DA-FE42-84B9-F6EFDE219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9900" y="3671900"/>
              <a:ext cx="193275" cy="81300"/>
            </a:xfrm>
            <a:custGeom>
              <a:avLst/>
              <a:gdLst>
                <a:gd name="T0" fmla="*/ 2535 w 7731"/>
                <a:gd name="T1" fmla="*/ 1 h 3252"/>
                <a:gd name="T2" fmla="*/ 1 w 7731"/>
                <a:gd name="T3" fmla="*/ 597 h 3252"/>
                <a:gd name="T4" fmla="*/ 654 w 7731"/>
                <a:gd name="T5" fmla="*/ 457 h 3252"/>
                <a:gd name="T6" fmla="*/ 919 w 7731"/>
                <a:gd name="T7" fmla="*/ 476 h 3252"/>
                <a:gd name="T8" fmla="*/ 929 w 7731"/>
                <a:gd name="T9" fmla="*/ 396 h 3252"/>
                <a:gd name="T10" fmla="*/ 1290 w 7731"/>
                <a:gd name="T11" fmla="*/ 379 h 3252"/>
                <a:gd name="T12" fmla="*/ 7475 w 7731"/>
                <a:gd name="T13" fmla="*/ 3156 h 3252"/>
                <a:gd name="T14" fmla="*/ 7730 w 7731"/>
                <a:gd name="T15" fmla="*/ 3252 h 3252"/>
                <a:gd name="T16" fmla="*/ 7259 w 7731"/>
                <a:gd name="T17" fmla="*/ 1897 h 3252"/>
                <a:gd name="T18" fmla="*/ 7274 w 7731"/>
                <a:gd name="T19" fmla="*/ 1856 h 3252"/>
                <a:gd name="T20" fmla="*/ 5181 w 7731"/>
                <a:gd name="T21" fmla="*/ 652 h 3252"/>
                <a:gd name="T22" fmla="*/ 2535 w 7731"/>
                <a:gd name="T23" fmla="*/ 1 h 3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31" h="3252" extrusionOk="0">
                  <a:moveTo>
                    <a:pt x="2535" y="1"/>
                  </a:moveTo>
                  <a:cubicBezTo>
                    <a:pt x="1659" y="1"/>
                    <a:pt x="783" y="199"/>
                    <a:pt x="1" y="597"/>
                  </a:cubicBezTo>
                  <a:cubicBezTo>
                    <a:pt x="201" y="502"/>
                    <a:pt x="423" y="457"/>
                    <a:pt x="654" y="457"/>
                  </a:cubicBezTo>
                  <a:cubicBezTo>
                    <a:pt x="741" y="457"/>
                    <a:pt x="830" y="464"/>
                    <a:pt x="919" y="476"/>
                  </a:cubicBezTo>
                  <a:lnTo>
                    <a:pt x="929" y="396"/>
                  </a:lnTo>
                  <a:cubicBezTo>
                    <a:pt x="1051" y="384"/>
                    <a:pt x="1171" y="379"/>
                    <a:pt x="1290" y="379"/>
                  </a:cubicBezTo>
                  <a:cubicBezTo>
                    <a:pt x="3519" y="379"/>
                    <a:pt x="5354" y="2308"/>
                    <a:pt x="7475" y="3156"/>
                  </a:cubicBezTo>
                  <a:cubicBezTo>
                    <a:pt x="7560" y="3186"/>
                    <a:pt x="7645" y="3222"/>
                    <a:pt x="7730" y="3252"/>
                  </a:cubicBezTo>
                  <a:cubicBezTo>
                    <a:pt x="7555" y="2810"/>
                    <a:pt x="7439" y="2343"/>
                    <a:pt x="7259" y="1897"/>
                  </a:cubicBezTo>
                  <a:lnTo>
                    <a:pt x="7274" y="1856"/>
                  </a:lnTo>
                  <a:cubicBezTo>
                    <a:pt x="6531" y="1575"/>
                    <a:pt x="5888" y="1033"/>
                    <a:pt x="5181" y="652"/>
                  </a:cubicBezTo>
                  <a:cubicBezTo>
                    <a:pt x="4370" y="218"/>
                    <a:pt x="3452" y="1"/>
                    <a:pt x="2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3564;p18">
              <a:extLst>
                <a:ext uri="{FF2B5EF4-FFF2-40B4-BE49-F238E27FC236}">
                  <a16:creationId xmlns:a16="http://schemas.microsoft.com/office/drawing/2014/main" id="{077C0C35-82D0-AA0D-E094-6F5BD5875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275" y="3753175"/>
              <a:ext cx="141200" cy="78950"/>
            </a:xfrm>
            <a:custGeom>
              <a:avLst/>
              <a:gdLst>
                <a:gd name="T0" fmla="*/ 2635 w 5648"/>
                <a:gd name="T1" fmla="*/ 1 h 3158"/>
                <a:gd name="T2" fmla="*/ 2641 w 5648"/>
                <a:gd name="T3" fmla="*/ 6 h 3158"/>
                <a:gd name="T4" fmla="*/ 989 w 5648"/>
                <a:gd name="T5" fmla="*/ 357 h 3158"/>
                <a:gd name="T6" fmla="*/ 0 w 5648"/>
                <a:gd name="T7" fmla="*/ 568 h 3158"/>
                <a:gd name="T8" fmla="*/ 477 w 5648"/>
                <a:gd name="T9" fmla="*/ 894 h 3158"/>
                <a:gd name="T10" fmla="*/ 2791 w 5648"/>
                <a:gd name="T11" fmla="*/ 1898 h 3158"/>
                <a:gd name="T12" fmla="*/ 3830 w 5648"/>
                <a:gd name="T13" fmla="*/ 3158 h 3158"/>
                <a:gd name="T14" fmla="*/ 5647 w 5648"/>
                <a:gd name="T15" fmla="*/ 2681 h 3158"/>
                <a:gd name="T16" fmla="*/ 4668 w 5648"/>
                <a:gd name="T17" fmla="*/ 1015 h 3158"/>
                <a:gd name="T18" fmla="*/ 2635 w 5648"/>
                <a:gd name="T19" fmla="*/ 1 h 3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48" h="3158" extrusionOk="0">
                  <a:moveTo>
                    <a:pt x="2635" y="1"/>
                  </a:moveTo>
                  <a:cubicBezTo>
                    <a:pt x="2635" y="6"/>
                    <a:pt x="2641" y="6"/>
                    <a:pt x="2641" y="6"/>
                  </a:cubicBezTo>
                  <a:cubicBezTo>
                    <a:pt x="2088" y="121"/>
                    <a:pt x="1541" y="242"/>
                    <a:pt x="989" y="357"/>
                  </a:cubicBezTo>
                  <a:cubicBezTo>
                    <a:pt x="663" y="427"/>
                    <a:pt x="332" y="498"/>
                    <a:pt x="0" y="568"/>
                  </a:cubicBezTo>
                  <a:cubicBezTo>
                    <a:pt x="151" y="688"/>
                    <a:pt x="307" y="799"/>
                    <a:pt x="477" y="894"/>
                  </a:cubicBezTo>
                  <a:cubicBezTo>
                    <a:pt x="1215" y="1311"/>
                    <a:pt x="2103" y="1411"/>
                    <a:pt x="2791" y="1898"/>
                  </a:cubicBezTo>
                  <a:cubicBezTo>
                    <a:pt x="3248" y="2219"/>
                    <a:pt x="3559" y="2671"/>
                    <a:pt x="3830" y="3158"/>
                  </a:cubicBezTo>
                  <a:cubicBezTo>
                    <a:pt x="4427" y="2967"/>
                    <a:pt x="5035" y="2812"/>
                    <a:pt x="5647" y="2681"/>
                  </a:cubicBezTo>
                  <a:cubicBezTo>
                    <a:pt x="5356" y="2099"/>
                    <a:pt x="5130" y="1471"/>
                    <a:pt x="4668" y="1015"/>
                  </a:cubicBezTo>
                  <a:cubicBezTo>
                    <a:pt x="4126" y="473"/>
                    <a:pt x="3358" y="267"/>
                    <a:pt x="26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3565;p18">
              <a:extLst>
                <a:ext uri="{FF2B5EF4-FFF2-40B4-BE49-F238E27FC236}">
                  <a16:creationId xmlns:a16="http://schemas.microsoft.com/office/drawing/2014/main" id="{230CDB2F-18F9-EE9E-1736-BCAD87B88E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25" y="3798850"/>
              <a:ext cx="134400" cy="219375"/>
            </a:xfrm>
            <a:custGeom>
              <a:avLst/>
              <a:gdLst>
                <a:gd name="T0" fmla="*/ 85 w 5376"/>
                <a:gd name="T1" fmla="*/ 1 h 8775"/>
                <a:gd name="T2" fmla="*/ 75 w 5376"/>
                <a:gd name="T3" fmla="*/ 2144 h 8775"/>
                <a:gd name="T4" fmla="*/ 0 w 5376"/>
                <a:gd name="T5" fmla="*/ 2154 h 8775"/>
                <a:gd name="T6" fmla="*/ 2530 w 5376"/>
                <a:gd name="T7" fmla="*/ 4327 h 8775"/>
                <a:gd name="T8" fmla="*/ 3047 w 5376"/>
                <a:gd name="T9" fmla="*/ 5833 h 8775"/>
                <a:gd name="T10" fmla="*/ 5376 w 5376"/>
                <a:gd name="T11" fmla="*/ 8774 h 8775"/>
                <a:gd name="T12" fmla="*/ 4964 w 5376"/>
                <a:gd name="T13" fmla="*/ 6481 h 8775"/>
                <a:gd name="T14" fmla="*/ 4231 w 5376"/>
                <a:gd name="T15" fmla="*/ 5206 h 8775"/>
                <a:gd name="T16" fmla="*/ 2540 w 5376"/>
                <a:gd name="T17" fmla="*/ 1943 h 8775"/>
                <a:gd name="T18" fmla="*/ 658 w 5376"/>
                <a:gd name="T19" fmla="*/ 653 h 8775"/>
                <a:gd name="T20" fmla="*/ 85 w 5376"/>
                <a:gd name="T21" fmla="*/ 1 h 8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76" h="8775" extrusionOk="0">
                  <a:moveTo>
                    <a:pt x="85" y="1"/>
                  </a:moveTo>
                  <a:cubicBezTo>
                    <a:pt x="65" y="703"/>
                    <a:pt x="105" y="1441"/>
                    <a:pt x="75" y="2144"/>
                  </a:cubicBezTo>
                  <a:cubicBezTo>
                    <a:pt x="50" y="2149"/>
                    <a:pt x="25" y="2149"/>
                    <a:pt x="0" y="2154"/>
                  </a:cubicBezTo>
                  <a:cubicBezTo>
                    <a:pt x="873" y="2862"/>
                    <a:pt x="2003" y="3334"/>
                    <a:pt x="2530" y="4327"/>
                  </a:cubicBezTo>
                  <a:cubicBezTo>
                    <a:pt x="2781" y="4794"/>
                    <a:pt x="2866" y="5331"/>
                    <a:pt x="3047" y="5833"/>
                  </a:cubicBezTo>
                  <a:cubicBezTo>
                    <a:pt x="3468" y="7018"/>
                    <a:pt x="4382" y="7921"/>
                    <a:pt x="5376" y="8774"/>
                  </a:cubicBezTo>
                  <a:cubicBezTo>
                    <a:pt x="5240" y="8007"/>
                    <a:pt x="5105" y="7244"/>
                    <a:pt x="4964" y="6481"/>
                  </a:cubicBezTo>
                  <a:cubicBezTo>
                    <a:pt x="4658" y="6099"/>
                    <a:pt x="4402" y="5678"/>
                    <a:pt x="4231" y="5206"/>
                  </a:cubicBezTo>
                  <a:cubicBezTo>
                    <a:pt x="3800" y="4041"/>
                    <a:pt x="3473" y="2761"/>
                    <a:pt x="2540" y="1943"/>
                  </a:cubicBezTo>
                  <a:cubicBezTo>
                    <a:pt x="1968" y="1441"/>
                    <a:pt x="1225" y="1165"/>
                    <a:pt x="658" y="653"/>
                  </a:cubicBezTo>
                  <a:cubicBezTo>
                    <a:pt x="442" y="463"/>
                    <a:pt x="256" y="237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3566;p18">
              <a:extLst>
                <a:ext uri="{FF2B5EF4-FFF2-40B4-BE49-F238E27FC236}">
                  <a16:creationId xmlns:a16="http://schemas.microsoft.com/office/drawing/2014/main" id="{F622D03C-072A-2A75-4634-9288228C8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1125" y="3432075"/>
              <a:ext cx="62900" cy="191875"/>
            </a:xfrm>
            <a:custGeom>
              <a:avLst/>
              <a:gdLst>
                <a:gd name="T0" fmla="*/ 453 w 2516"/>
                <a:gd name="T1" fmla="*/ 0 h 7675"/>
                <a:gd name="T2" fmla="*/ 548 w 2516"/>
                <a:gd name="T3" fmla="*/ 3403 h 7675"/>
                <a:gd name="T4" fmla="*/ 1 w 2516"/>
                <a:gd name="T5" fmla="*/ 5200 h 7675"/>
                <a:gd name="T6" fmla="*/ 56 w 2516"/>
                <a:gd name="T7" fmla="*/ 5215 h 7675"/>
                <a:gd name="T8" fmla="*/ 2360 w 2516"/>
                <a:gd name="T9" fmla="*/ 7675 h 7675"/>
                <a:gd name="T10" fmla="*/ 2465 w 2516"/>
                <a:gd name="T11" fmla="*/ 5833 h 7675"/>
                <a:gd name="T12" fmla="*/ 889 w 2516"/>
                <a:gd name="T13" fmla="*/ 236 h 7675"/>
                <a:gd name="T14" fmla="*/ 453 w 2516"/>
                <a:gd name="T15" fmla="*/ 0 h 7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16" h="7675" extrusionOk="0">
                  <a:moveTo>
                    <a:pt x="453" y="0"/>
                  </a:moveTo>
                  <a:cubicBezTo>
                    <a:pt x="1030" y="1014"/>
                    <a:pt x="869" y="2279"/>
                    <a:pt x="548" y="3403"/>
                  </a:cubicBezTo>
                  <a:cubicBezTo>
                    <a:pt x="377" y="4001"/>
                    <a:pt x="161" y="4598"/>
                    <a:pt x="1" y="5200"/>
                  </a:cubicBezTo>
                  <a:lnTo>
                    <a:pt x="56" y="5215"/>
                  </a:lnTo>
                  <a:cubicBezTo>
                    <a:pt x="824" y="6034"/>
                    <a:pt x="1592" y="6857"/>
                    <a:pt x="2360" y="7675"/>
                  </a:cubicBezTo>
                  <a:cubicBezTo>
                    <a:pt x="2405" y="7063"/>
                    <a:pt x="2450" y="6450"/>
                    <a:pt x="2465" y="5833"/>
                  </a:cubicBezTo>
                  <a:cubicBezTo>
                    <a:pt x="2516" y="3845"/>
                    <a:pt x="2214" y="1712"/>
                    <a:pt x="889" y="236"/>
                  </a:cubicBezTo>
                  <a:cubicBezTo>
                    <a:pt x="749" y="146"/>
                    <a:pt x="608" y="71"/>
                    <a:pt x="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3567;p18">
              <a:extLst>
                <a:ext uri="{FF2B5EF4-FFF2-40B4-BE49-F238E27FC236}">
                  <a16:creationId xmlns:a16="http://schemas.microsoft.com/office/drawing/2014/main" id="{AE14CB2D-7EA7-2B46-5C8B-C6CCE6315A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425" y="3814175"/>
              <a:ext cx="114325" cy="296775"/>
            </a:xfrm>
            <a:custGeom>
              <a:avLst/>
              <a:gdLst>
                <a:gd name="T0" fmla="*/ 4362 w 4573"/>
                <a:gd name="T1" fmla="*/ 0 h 11871"/>
                <a:gd name="T2" fmla="*/ 1642 w 4573"/>
                <a:gd name="T3" fmla="*/ 3865 h 11871"/>
                <a:gd name="T4" fmla="*/ 1541 w 4573"/>
                <a:gd name="T5" fmla="*/ 3760 h 11871"/>
                <a:gd name="T6" fmla="*/ 628 w 4573"/>
                <a:gd name="T7" fmla="*/ 6851 h 11871"/>
                <a:gd name="T8" fmla="*/ 30 w 4573"/>
                <a:gd name="T9" fmla="*/ 9813 h 11871"/>
                <a:gd name="T10" fmla="*/ 96 w 4573"/>
                <a:gd name="T11" fmla="*/ 11871 h 11871"/>
                <a:gd name="T12" fmla="*/ 3147 w 4573"/>
                <a:gd name="T13" fmla="*/ 11871 h 11871"/>
                <a:gd name="T14" fmla="*/ 3981 w 4573"/>
                <a:gd name="T15" fmla="*/ 9707 h 11871"/>
                <a:gd name="T16" fmla="*/ 4006 w 4573"/>
                <a:gd name="T17" fmla="*/ 5511 h 11871"/>
                <a:gd name="T18" fmla="*/ 4437 w 4573"/>
                <a:gd name="T19" fmla="*/ 582 h 11871"/>
                <a:gd name="T20" fmla="*/ 4362 w 4573"/>
                <a:gd name="T21" fmla="*/ 0 h 11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73" h="11871" extrusionOk="0">
                  <a:moveTo>
                    <a:pt x="4362" y="0"/>
                  </a:moveTo>
                  <a:cubicBezTo>
                    <a:pt x="3464" y="1270"/>
                    <a:pt x="2550" y="2595"/>
                    <a:pt x="1642" y="3865"/>
                  </a:cubicBezTo>
                  <a:cubicBezTo>
                    <a:pt x="1612" y="3830"/>
                    <a:pt x="1576" y="3795"/>
                    <a:pt x="1541" y="3760"/>
                  </a:cubicBezTo>
                  <a:cubicBezTo>
                    <a:pt x="1315" y="4799"/>
                    <a:pt x="944" y="5822"/>
                    <a:pt x="628" y="6851"/>
                  </a:cubicBezTo>
                  <a:cubicBezTo>
                    <a:pt x="327" y="7825"/>
                    <a:pt x="76" y="8809"/>
                    <a:pt x="30" y="9813"/>
                  </a:cubicBezTo>
                  <a:cubicBezTo>
                    <a:pt x="0" y="10495"/>
                    <a:pt x="66" y="11188"/>
                    <a:pt x="96" y="11871"/>
                  </a:cubicBezTo>
                  <a:lnTo>
                    <a:pt x="3147" y="11871"/>
                  </a:lnTo>
                  <a:cubicBezTo>
                    <a:pt x="3599" y="11253"/>
                    <a:pt x="3875" y="10470"/>
                    <a:pt x="3981" y="9707"/>
                  </a:cubicBezTo>
                  <a:cubicBezTo>
                    <a:pt x="4166" y="8322"/>
                    <a:pt x="3941" y="6912"/>
                    <a:pt x="4006" y="5511"/>
                  </a:cubicBezTo>
                  <a:cubicBezTo>
                    <a:pt x="4081" y="3865"/>
                    <a:pt x="4573" y="2229"/>
                    <a:pt x="4437" y="582"/>
                  </a:cubicBezTo>
                  <a:cubicBezTo>
                    <a:pt x="4422" y="387"/>
                    <a:pt x="4397" y="191"/>
                    <a:pt x="4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3568;p18">
              <a:extLst>
                <a:ext uri="{FF2B5EF4-FFF2-40B4-BE49-F238E27FC236}">
                  <a16:creationId xmlns:a16="http://schemas.microsoft.com/office/drawing/2014/main" id="{99667F84-F38B-F76C-DD95-CDC7574AB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350" y="3604600"/>
              <a:ext cx="92650" cy="303575"/>
            </a:xfrm>
            <a:custGeom>
              <a:avLst/>
              <a:gdLst>
                <a:gd name="T0" fmla="*/ 1 w 3706"/>
                <a:gd name="T1" fmla="*/ 1 h 12143"/>
                <a:gd name="T2" fmla="*/ 1 w 3706"/>
                <a:gd name="T3" fmla="*/ 1 h 12143"/>
                <a:gd name="T4" fmla="*/ 975 w 3706"/>
                <a:gd name="T5" fmla="*/ 3750 h 12143"/>
                <a:gd name="T6" fmla="*/ 1060 w 3706"/>
                <a:gd name="T7" fmla="*/ 8092 h 12143"/>
                <a:gd name="T8" fmla="*/ 789 w 3706"/>
                <a:gd name="T9" fmla="*/ 9071 h 12143"/>
                <a:gd name="T10" fmla="*/ 3464 w 3706"/>
                <a:gd name="T11" fmla="*/ 12143 h 12143"/>
                <a:gd name="T12" fmla="*/ 3685 w 3706"/>
                <a:gd name="T13" fmla="*/ 10110 h 12143"/>
                <a:gd name="T14" fmla="*/ 2601 w 3706"/>
                <a:gd name="T15" fmla="*/ 4920 h 12143"/>
                <a:gd name="T16" fmla="*/ 2496 w 3706"/>
                <a:gd name="T17" fmla="*/ 2340 h 12143"/>
                <a:gd name="T18" fmla="*/ 1 w 3706"/>
                <a:gd name="T19" fmla="*/ 1 h 12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06" h="12143" extrusionOk="0">
                  <a:moveTo>
                    <a:pt x="1" y="1"/>
                  </a:moveTo>
                  <a:lnTo>
                    <a:pt x="1" y="1"/>
                  </a:lnTo>
                  <a:cubicBezTo>
                    <a:pt x="41" y="1291"/>
                    <a:pt x="638" y="2495"/>
                    <a:pt x="975" y="3750"/>
                  </a:cubicBezTo>
                  <a:cubicBezTo>
                    <a:pt x="1351" y="5161"/>
                    <a:pt x="1381" y="6667"/>
                    <a:pt x="1060" y="8092"/>
                  </a:cubicBezTo>
                  <a:cubicBezTo>
                    <a:pt x="985" y="8423"/>
                    <a:pt x="894" y="8750"/>
                    <a:pt x="789" y="9071"/>
                  </a:cubicBezTo>
                  <a:cubicBezTo>
                    <a:pt x="1622" y="10140"/>
                    <a:pt x="2516" y="11169"/>
                    <a:pt x="3464" y="12143"/>
                  </a:cubicBezTo>
                  <a:cubicBezTo>
                    <a:pt x="3615" y="11470"/>
                    <a:pt x="3705" y="10797"/>
                    <a:pt x="3685" y="10110"/>
                  </a:cubicBezTo>
                  <a:cubicBezTo>
                    <a:pt x="3635" y="8338"/>
                    <a:pt x="2867" y="6672"/>
                    <a:pt x="2601" y="4920"/>
                  </a:cubicBezTo>
                  <a:cubicBezTo>
                    <a:pt x="2470" y="4067"/>
                    <a:pt x="2460" y="3203"/>
                    <a:pt x="2496" y="2340"/>
                  </a:cubicBezTo>
                  <a:cubicBezTo>
                    <a:pt x="1682" y="1542"/>
                    <a:pt x="854" y="75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3569;p18">
              <a:extLst>
                <a:ext uri="{FF2B5EF4-FFF2-40B4-BE49-F238E27FC236}">
                  <a16:creationId xmlns:a16="http://schemas.microsoft.com/office/drawing/2014/main" id="{DA458A92-3B01-24DE-1905-61C6CD2B5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0700" y="3914175"/>
              <a:ext cx="114100" cy="196775"/>
            </a:xfrm>
            <a:custGeom>
              <a:avLst/>
              <a:gdLst>
                <a:gd name="T0" fmla="*/ 2174 w 4564"/>
                <a:gd name="T1" fmla="*/ 0 h 7871"/>
                <a:gd name="T2" fmla="*/ 2099 w 4564"/>
                <a:gd name="T3" fmla="*/ 11 h 7871"/>
                <a:gd name="T4" fmla="*/ 237 w 4564"/>
                <a:gd name="T5" fmla="*/ 2661 h 7871"/>
                <a:gd name="T6" fmla="*/ 1 w 4564"/>
                <a:gd name="T7" fmla="*/ 2575 h 7871"/>
                <a:gd name="T8" fmla="*/ 1 w 4564"/>
                <a:gd name="T9" fmla="*/ 2575 h 7871"/>
                <a:gd name="T10" fmla="*/ 2686 w 4564"/>
                <a:gd name="T11" fmla="*/ 7871 h 7871"/>
                <a:gd name="T12" fmla="*/ 4553 w 4564"/>
                <a:gd name="T13" fmla="*/ 7871 h 7871"/>
                <a:gd name="T14" fmla="*/ 4016 w 4564"/>
                <a:gd name="T15" fmla="*/ 5226 h 7871"/>
                <a:gd name="T16" fmla="*/ 3379 w 4564"/>
                <a:gd name="T17" fmla="*/ 3740 h 7871"/>
                <a:gd name="T18" fmla="*/ 2295 w 4564"/>
                <a:gd name="T19" fmla="*/ 809 h 7871"/>
                <a:gd name="T20" fmla="*/ 2174 w 4564"/>
                <a:gd name="T21" fmla="*/ 0 h 7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64" h="7871" extrusionOk="0">
                  <a:moveTo>
                    <a:pt x="2174" y="0"/>
                  </a:moveTo>
                  <a:lnTo>
                    <a:pt x="2099" y="11"/>
                  </a:lnTo>
                  <a:cubicBezTo>
                    <a:pt x="1441" y="849"/>
                    <a:pt x="829" y="1772"/>
                    <a:pt x="237" y="2661"/>
                  </a:cubicBezTo>
                  <a:cubicBezTo>
                    <a:pt x="161" y="2636"/>
                    <a:pt x="81" y="2605"/>
                    <a:pt x="1" y="2575"/>
                  </a:cubicBezTo>
                  <a:cubicBezTo>
                    <a:pt x="929" y="4357"/>
                    <a:pt x="2305" y="5999"/>
                    <a:pt x="2686" y="7871"/>
                  </a:cubicBezTo>
                  <a:lnTo>
                    <a:pt x="4553" y="7871"/>
                  </a:lnTo>
                  <a:cubicBezTo>
                    <a:pt x="4563" y="6982"/>
                    <a:pt x="4338" y="6059"/>
                    <a:pt x="4016" y="5226"/>
                  </a:cubicBezTo>
                  <a:cubicBezTo>
                    <a:pt x="3826" y="4719"/>
                    <a:pt x="3600" y="4232"/>
                    <a:pt x="3379" y="3740"/>
                  </a:cubicBezTo>
                  <a:cubicBezTo>
                    <a:pt x="2942" y="2786"/>
                    <a:pt x="2505" y="1833"/>
                    <a:pt x="2295" y="809"/>
                  </a:cubicBezTo>
                  <a:cubicBezTo>
                    <a:pt x="2239" y="543"/>
                    <a:pt x="2199" y="272"/>
                    <a:pt x="2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3570;p18">
              <a:extLst>
                <a:ext uri="{FF2B5EF4-FFF2-40B4-BE49-F238E27FC236}">
                  <a16:creationId xmlns:a16="http://schemas.microsoft.com/office/drawing/2014/main" id="{ED27BDB4-1860-F826-924F-457F34B075E8}"/>
                </a:ext>
              </a:extLst>
            </p:cNvPr>
            <p:cNvSpPr/>
            <p:nvPr/>
          </p:nvSpPr>
          <p:spPr>
            <a:xfrm>
              <a:off x="2880461" y="3568684"/>
              <a:ext cx="52881" cy="114393"/>
            </a:xfrm>
            <a:custGeom>
              <a:avLst/>
              <a:gdLst/>
              <a:ahLst/>
              <a:cxnLst/>
              <a:rect l="l" t="t" r="r" b="b"/>
              <a:pathLst>
                <a:path w="2115" h="4568" extrusionOk="0">
                  <a:moveTo>
                    <a:pt x="689" y="0"/>
                  </a:moveTo>
                  <a:cubicBezTo>
                    <a:pt x="438" y="487"/>
                    <a:pt x="182" y="979"/>
                    <a:pt x="1" y="1491"/>
                  </a:cubicBezTo>
                  <a:cubicBezTo>
                    <a:pt x="558" y="2535"/>
                    <a:pt x="1150" y="3564"/>
                    <a:pt x="1783" y="4568"/>
                  </a:cubicBezTo>
                  <a:cubicBezTo>
                    <a:pt x="1738" y="3780"/>
                    <a:pt x="1898" y="2997"/>
                    <a:pt x="2114" y="2219"/>
                  </a:cubicBezTo>
                  <a:cubicBezTo>
                    <a:pt x="1587" y="1526"/>
                    <a:pt x="1125" y="788"/>
                    <a:pt x="724" y="15"/>
                  </a:cubicBezTo>
                  <a:lnTo>
                    <a:pt x="6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0" name="Google Shape;3571;p18">
              <a:extLst>
                <a:ext uri="{FF2B5EF4-FFF2-40B4-BE49-F238E27FC236}">
                  <a16:creationId xmlns:a16="http://schemas.microsoft.com/office/drawing/2014/main" id="{BC36C2B6-382B-45A9-CC5D-75E0FDD9832B}"/>
                </a:ext>
              </a:extLst>
            </p:cNvPr>
            <p:cNvSpPr/>
            <p:nvPr/>
          </p:nvSpPr>
          <p:spPr>
            <a:xfrm>
              <a:off x="2933342" y="3367891"/>
              <a:ext cx="86407" cy="258853"/>
            </a:xfrm>
            <a:custGeom>
              <a:avLst/>
              <a:gdLst/>
              <a:ahLst/>
              <a:cxnLst/>
              <a:rect l="l" t="t" r="r" b="b"/>
              <a:pathLst>
                <a:path w="3454" h="10351" extrusionOk="0">
                  <a:moveTo>
                    <a:pt x="2695" y="0"/>
                  </a:moveTo>
                  <a:lnTo>
                    <a:pt x="2695" y="0"/>
                  </a:lnTo>
                  <a:cubicBezTo>
                    <a:pt x="2670" y="11"/>
                    <a:pt x="2650" y="26"/>
                    <a:pt x="2625" y="36"/>
                  </a:cubicBezTo>
                  <a:cubicBezTo>
                    <a:pt x="1727" y="999"/>
                    <a:pt x="1340" y="2339"/>
                    <a:pt x="1170" y="3644"/>
                  </a:cubicBezTo>
                  <a:cubicBezTo>
                    <a:pt x="994" y="4975"/>
                    <a:pt x="1009" y="6340"/>
                    <a:pt x="733" y="7655"/>
                  </a:cubicBezTo>
                  <a:cubicBezTo>
                    <a:pt x="547" y="8528"/>
                    <a:pt x="236" y="9397"/>
                    <a:pt x="0" y="10260"/>
                  </a:cubicBezTo>
                  <a:cubicBezTo>
                    <a:pt x="20" y="10295"/>
                    <a:pt x="40" y="10320"/>
                    <a:pt x="65" y="10350"/>
                  </a:cubicBezTo>
                  <a:cubicBezTo>
                    <a:pt x="502" y="9964"/>
                    <a:pt x="939" y="9562"/>
                    <a:pt x="1365" y="9151"/>
                  </a:cubicBezTo>
                  <a:cubicBezTo>
                    <a:pt x="1687" y="8839"/>
                    <a:pt x="2008" y="8533"/>
                    <a:pt x="2314" y="8227"/>
                  </a:cubicBezTo>
                  <a:lnTo>
                    <a:pt x="2349" y="8232"/>
                  </a:lnTo>
                  <a:cubicBezTo>
                    <a:pt x="2660" y="5466"/>
                    <a:pt x="3453" y="2590"/>
                    <a:pt x="26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1" name="Google Shape;3572;p18">
              <a:extLst>
                <a:ext uri="{FF2B5EF4-FFF2-40B4-BE49-F238E27FC236}">
                  <a16:creationId xmlns:a16="http://schemas.microsoft.com/office/drawing/2014/main" id="{CB979121-A636-2AA7-BE89-097D1D8B6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3000" y="3799975"/>
              <a:ext cx="87725" cy="178600"/>
            </a:xfrm>
            <a:custGeom>
              <a:avLst/>
              <a:gdLst>
                <a:gd name="T0" fmla="*/ 71 w 3509"/>
                <a:gd name="T1" fmla="*/ 1 h 7144"/>
                <a:gd name="T2" fmla="*/ 71 w 3509"/>
                <a:gd name="T3" fmla="*/ 1 h 7144"/>
                <a:gd name="T4" fmla="*/ 96 w 3509"/>
                <a:gd name="T5" fmla="*/ 3073 h 7144"/>
                <a:gd name="T6" fmla="*/ 773 w 3509"/>
                <a:gd name="T7" fmla="*/ 5713 h 7144"/>
                <a:gd name="T8" fmla="*/ 2023 w 3509"/>
                <a:gd name="T9" fmla="*/ 6506 h 7144"/>
                <a:gd name="T10" fmla="*/ 3509 w 3509"/>
                <a:gd name="T11" fmla="*/ 7143 h 7144"/>
                <a:gd name="T12" fmla="*/ 2731 w 3509"/>
                <a:gd name="T13" fmla="*/ 5035 h 7144"/>
                <a:gd name="T14" fmla="*/ 2620 w 3509"/>
                <a:gd name="T15" fmla="*/ 1768 h 7144"/>
                <a:gd name="T16" fmla="*/ 71 w 3509"/>
                <a:gd name="T17" fmla="*/ 1 h 7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09" h="7144" extrusionOk="0">
                  <a:moveTo>
                    <a:pt x="71" y="1"/>
                  </a:moveTo>
                  <a:lnTo>
                    <a:pt x="71" y="1"/>
                  </a:lnTo>
                  <a:cubicBezTo>
                    <a:pt x="86" y="1025"/>
                    <a:pt x="0" y="2054"/>
                    <a:pt x="96" y="3073"/>
                  </a:cubicBezTo>
                  <a:cubicBezTo>
                    <a:pt x="176" y="3981"/>
                    <a:pt x="412" y="4875"/>
                    <a:pt x="773" y="5713"/>
                  </a:cubicBezTo>
                  <a:cubicBezTo>
                    <a:pt x="1205" y="5934"/>
                    <a:pt x="1576" y="6285"/>
                    <a:pt x="2023" y="6506"/>
                  </a:cubicBezTo>
                  <a:cubicBezTo>
                    <a:pt x="2505" y="6742"/>
                    <a:pt x="3002" y="6958"/>
                    <a:pt x="3509" y="7143"/>
                  </a:cubicBezTo>
                  <a:cubicBezTo>
                    <a:pt x="3157" y="6466"/>
                    <a:pt x="2871" y="5773"/>
                    <a:pt x="2731" y="5035"/>
                  </a:cubicBezTo>
                  <a:cubicBezTo>
                    <a:pt x="2520" y="3966"/>
                    <a:pt x="2620" y="2862"/>
                    <a:pt x="2620" y="1768"/>
                  </a:cubicBezTo>
                  <a:cubicBezTo>
                    <a:pt x="1772" y="1180"/>
                    <a:pt x="919" y="588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3573;p18">
              <a:extLst>
                <a:ext uri="{FF2B5EF4-FFF2-40B4-BE49-F238E27FC236}">
                  <a16:creationId xmlns:a16="http://schemas.microsoft.com/office/drawing/2014/main" id="{420B0B9A-7722-4C2C-043F-410CA3A3D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5075" y="3621300"/>
              <a:ext cx="109075" cy="223375"/>
            </a:xfrm>
            <a:custGeom>
              <a:avLst/>
              <a:gdLst>
                <a:gd name="T0" fmla="*/ 2556 w 4363"/>
                <a:gd name="T1" fmla="*/ 0 h 8935"/>
                <a:gd name="T2" fmla="*/ 1637 w 4363"/>
                <a:gd name="T3" fmla="*/ 959 h 8935"/>
                <a:gd name="T4" fmla="*/ 41 w 4363"/>
                <a:gd name="T5" fmla="*/ 2535 h 8935"/>
                <a:gd name="T6" fmla="*/ 1 w 4363"/>
                <a:gd name="T7" fmla="*/ 2470 h 8935"/>
                <a:gd name="T8" fmla="*/ 1 w 4363"/>
                <a:gd name="T9" fmla="*/ 2470 h 8935"/>
                <a:gd name="T10" fmla="*/ 36 w 4363"/>
                <a:gd name="T11" fmla="*/ 2851 h 8935"/>
                <a:gd name="T12" fmla="*/ 1562 w 4363"/>
                <a:gd name="T13" fmla="*/ 7073 h 8935"/>
                <a:gd name="T14" fmla="*/ 1737 w 4363"/>
                <a:gd name="T15" fmla="*/ 8915 h 8935"/>
                <a:gd name="T16" fmla="*/ 1773 w 4363"/>
                <a:gd name="T17" fmla="*/ 8935 h 8935"/>
                <a:gd name="T18" fmla="*/ 4363 w 4363"/>
                <a:gd name="T19" fmla="*/ 5497 h 8935"/>
                <a:gd name="T20" fmla="*/ 4352 w 4363"/>
                <a:gd name="T21" fmla="*/ 5471 h 8935"/>
                <a:gd name="T22" fmla="*/ 3123 w 4363"/>
                <a:gd name="T23" fmla="*/ 2967 h 8935"/>
                <a:gd name="T24" fmla="*/ 2571 w 4363"/>
                <a:gd name="T25" fmla="*/ 0 h 8935"/>
                <a:gd name="T26" fmla="*/ 2556 w 4363"/>
                <a:gd name="T27" fmla="*/ 0 h 8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63" h="8935" extrusionOk="0">
                  <a:moveTo>
                    <a:pt x="2556" y="0"/>
                  </a:moveTo>
                  <a:cubicBezTo>
                    <a:pt x="2254" y="327"/>
                    <a:pt x="1948" y="643"/>
                    <a:pt x="1637" y="959"/>
                  </a:cubicBezTo>
                  <a:cubicBezTo>
                    <a:pt x="1115" y="1491"/>
                    <a:pt x="583" y="2018"/>
                    <a:pt x="41" y="2535"/>
                  </a:cubicBezTo>
                  <a:cubicBezTo>
                    <a:pt x="31" y="2515"/>
                    <a:pt x="16" y="2490"/>
                    <a:pt x="1" y="2470"/>
                  </a:cubicBezTo>
                  <a:cubicBezTo>
                    <a:pt x="6" y="2600"/>
                    <a:pt x="21" y="2726"/>
                    <a:pt x="36" y="2851"/>
                  </a:cubicBezTo>
                  <a:cubicBezTo>
                    <a:pt x="247" y="4337"/>
                    <a:pt x="1215" y="5612"/>
                    <a:pt x="1562" y="7073"/>
                  </a:cubicBezTo>
                  <a:cubicBezTo>
                    <a:pt x="1707" y="7675"/>
                    <a:pt x="1737" y="8292"/>
                    <a:pt x="1737" y="8915"/>
                  </a:cubicBezTo>
                  <a:cubicBezTo>
                    <a:pt x="1752" y="8920"/>
                    <a:pt x="1763" y="8930"/>
                    <a:pt x="1773" y="8935"/>
                  </a:cubicBezTo>
                  <a:cubicBezTo>
                    <a:pt x="2586" y="7780"/>
                    <a:pt x="3474" y="6601"/>
                    <a:pt x="4363" y="5497"/>
                  </a:cubicBezTo>
                  <a:cubicBezTo>
                    <a:pt x="4363" y="5492"/>
                    <a:pt x="4358" y="5482"/>
                    <a:pt x="4352" y="5471"/>
                  </a:cubicBezTo>
                  <a:cubicBezTo>
                    <a:pt x="4031" y="4603"/>
                    <a:pt x="3484" y="3825"/>
                    <a:pt x="3123" y="2967"/>
                  </a:cubicBezTo>
                  <a:cubicBezTo>
                    <a:pt x="2726" y="2023"/>
                    <a:pt x="2576" y="1024"/>
                    <a:pt x="2571" y="0"/>
                  </a:cubicBezTo>
                  <a:lnTo>
                    <a:pt x="25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3574;p18">
              <a:extLst>
                <a:ext uri="{FF2B5EF4-FFF2-40B4-BE49-F238E27FC236}">
                  <a16:creationId xmlns:a16="http://schemas.microsoft.com/office/drawing/2014/main" id="{76D580BC-8424-6794-D3EF-E4E49EA09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725" y="3368700"/>
              <a:ext cx="101300" cy="255625"/>
            </a:xfrm>
            <a:custGeom>
              <a:avLst/>
              <a:gdLst>
                <a:gd name="T0" fmla="*/ 4051 w 4052"/>
                <a:gd name="T1" fmla="*/ 1 h 10225"/>
                <a:gd name="T2" fmla="*/ 1306 w 4052"/>
                <a:gd name="T3" fmla="*/ 3298 h 10225"/>
                <a:gd name="T4" fmla="*/ 894 w 4052"/>
                <a:gd name="T5" fmla="*/ 5959 h 10225"/>
                <a:gd name="T6" fmla="*/ 1 w 4052"/>
                <a:gd name="T7" fmla="*/ 8006 h 10225"/>
                <a:gd name="T8" fmla="*/ 36 w 4052"/>
                <a:gd name="T9" fmla="*/ 8021 h 10225"/>
                <a:gd name="T10" fmla="*/ 1426 w 4052"/>
                <a:gd name="T11" fmla="*/ 10225 h 10225"/>
                <a:gd name="T12" fmla="*/ 2159 w 4052"/>
                <a:gd name="T13" fmla="*/ 7620 h 10225"/>
                <a:gd name="T14" fmla="*/ 2596 w 4052"/>
                <a:gd name="T15" fmla="*/ 3609 h 10225"/>
                <a:gd name="T16" fmla="*/ 4051 w 4052"/>
                <a:gd name="T17" fmla="*/ 1 h 10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52" h="10225" extrusionOk="0">
                  <a:moveTo>
                    <a:pt x="4051" y="1"/>
                  </a:moveTo>
                  <a:cubicBezTo>
                    <a:pt x="2706" y="613"/>
                    <a:pt x="1662" y="1863"/>
                    <a:pt x="1306" y="3298"/>
                  </a:cubicBezTo>
                  <a:cubicBezTo>
                    <a:pt x="1095" y="4172"/>
                    <a:pt x="1120" y="5090"/>
                    <a:pt x="894" y="5959"/>
                  </a:cubicBezTo>
                  <a:cubicBezTo>
                    <a:pt x="708" y="6676"/>
                    <a:pt x="352" y="7344"/>
                    <a:pt x="1" y="8006"/>
                  </a:cubicBezTo>
                  <a:lnTo>
                    <a:pt x="36" y="8021"/>
                  </a:lnTo>
                  <a:cubicBezTo>
                    <a:pt x="437" y="8794"/>
                    <a:pt x="899" y="9532"/>
                    <a:pt x="1426" y="10225"/>
                  </a:cubicBezTo>
                  <a:cubicBezTo>
                    <a:pt x="1662" y="9362"/>
                    <a:pt x="1973" y="8493"/>
                    <a:pt x="2159" y="7620"/>
                  </a:cubicBezTo>
                  <a:cubicBezTo>
                    <a:pt x="2435" y="6305"/>
                    <a:pt x="2420" y="4940"/>
                    <a:pt x="2596" y="3609"/>
                  </a:cubicBezTo>
                  <a:cubicBezTo>
                    <a:pt x="2766" y="2304"/>
                    <a:pt x="3153" y="964"/>
                    <a:pt x="40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3575;p18">
              <a:extLst>
                <a:ext uri="{FF2B5EF4-FFF2-40B4-BE49-F238E27FC236}">
                  <a16:creationId xmlns:a16="http://schemas.microsoft.com/office/drawing/2014/main" id="{93D61EA3-A4FC-2FA8-168A-645450A0ECD8}"/>
                </a:ext>
              </a:extLst>
            </p:cNvPr>
            <p:cNvSpPr/>
            <p:nvPr/>
          </p:nvSpPr>
          <p:spPr>
            <a:xfrm>
              <a:off x="2965140" y="3573522"/>
              <a:ext cx="26959" cy="71884"/>
            </a:xfrm>
            <a:custGeom>
              <a:avLst/>
              <a:gdLst/>
              <a:ahLst/>
              <a:cxnLst/>
              <a:rect l="l" t="t" r="r" b="b"/>
              <a:pathLst>
                <a:path w="1081" h="2872" extrusionOk="0">
                  <a:moveTo>
                    <a:pt x="1045" y="0"/>
                  </a:moveTo>
                  <a:cubicBezTo>
                    <a:pt x="739" y="306"/>
                    <a:pt x="418" y="612"/>
                    <a:pt x="96" y="924"/>
                  </a:cubicBezTo>
                  <a:cubicBezTo>
                    <a:pt x="61" y="1260"/>
                    <a:pt x="36" y="1601"/>
                    <a:pt x="16" y="1938"/>
                  </a:cubicBezTo>
                  <a:cubicBezTo>
                    <a:pt x="1" y="2244"/>
                    <a:pt x="11" y="2560"/>
                    <a:pt x="36" y="2871"/>
                  </a:cubicBezTo>
                  <a:cubicBezTo>
                    <a:pt x="347" y="2555"/>
                    <a:pt x="653" y="2239"/>
                    <a:pt x="955" y="1912"/>
                  </a:cubicBezTo>
                  <a:lnTo>
                    <a:pt x="970" y="1912"/>
                  </a:lnTo>
                  <a:cubicBezTo>
                    <a:pt x="960" y="1285"/>
                    <a:pt x="1005" y="648"/>
                    <a:pt x="1080" y="5"/>
                  </a:cubicBezTo>
                  <a:lnTo>
                    <a:pt x="10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5" name="Google Shape;3576;p18">
              <a:extLst>
                <a:ext uri="{FF2B5EF4-FFF2-40B4-BE49-F238E27FC236}">
                  <a16:creationId xmlns:a16="http://schemas.microsoft.com/office/drawing/2014/main" id="{EFB23BE3-31C6-7178-FECC-53AEDE1D4DC5}"/>
                </a:ext>
              </a:extLst>
            </p:cNvPr>
            <p:cNvSpPr/>
            <p:nvPr/>
          </p:nvSpPr>
          <p:spPr>
            <a:xfrm>
              <a:off x="2924010" y="3596677"/>
              <a:ext cx="43549" cy="88127"/>
            </a:xfrm>
            <a:custGeom>
              <a:avLst/>
              <a:gdLst/>
              <a:ahLst/>
              <a:cxnLst/>
              <a:rect l="l" t="t" r="r" b="b"/>
              <a:pathLst>
                <a:path w="1743" h="3525" extrusionOk="0">
                  <a:moveTo>
                    <a:pt x="1742" y="1"/>
                  </a:moveTo>
                  <a:cubicBezTo>
                    <a:pt x="1316" y="412"/>
                    <a:pt x="879" y="814"/>
                    <a:pt x="442" y="1200"/>
                  </a:cubicBezTo>
                  <a:cubicBezTo>
                    <a:pt x="417" y="1170"/>
                    <a:pt x="397" y="1145"/>
                    <a:pt x="377" y="1110"/>
                  </a:cubicBezTo>
                  <a:cubicBezTo>
                    <a:pt x="161" y="1888"/>
                    <a:pt x="1" y="2671"/>
                    <a:pt x="46" y="3459"/>
                  </a:cubicBezTo>
                  <a:cubicBezTo>
                    <a:pt x="61" y="3479"/>
                    <a:pt x="76" y="3504"/>
                    <a:pt x="86" y="3524"/>
                  </a:cubicBezTo>
                  <a:cubicBezTo>
                    <a:pt x="628" y="3007"/>
                    <a:pt x="1160" y="2480"/>
                    <a:pt x="1682" y="1948"/>
                  </a:cubicBezTo>
                  <a:cubicBezTo>
                    <a:pt x="1657" y="1637"/>
                    <a:pt x="1647" y="1321"/>
                    <a:pt x="1662" y="1015"/>
                  </a:cubicBezTo>
                  <a:cubicBezTo>
                    <a:pt x="1682" y="678"/>
                    <a:pt x="1707" y="337"/>
                    <a:pt x="1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6" name="Google Shape;3577;p18">
              <a:extLst>
                <a:ext uri="{FF2B5EF4-FFF2-40B4-BE49-F238E27FC236}">
                  <a16:creationId xmlns:a16="http://schemas.microsoft.com/office/drawing/2014/main" id="{D0E4F1EB-AA71-BE14-555B-4A872A3456D7}"/>
                </a:ext>
              </a:extLst>
            </p:cNvPr>
            <p:cNvSpPr/>
            <p:nvPr/>
          </p:nvSpPr>
          <p:spPr>
            <a:xfrm>
              <a:off x="2867672" y="3606008"/>
              <a:ext cx="100924" cy="238117"/>
            </a:xfrm>
            <a:custGeom>
              <a:avLst/>
              <a:gdLst/>
              <a:ahLst/>
              <a:cxnLst/>
              <a:rect l="l" t="t" r="r" b="b"/>
              <a:pathLst>
                <a:path w="4037" h="9522" extrusionOk="0">
                  <a:moveTo>
                    <a:pt x="518" y="0"/>
                  </a:moveTo>
                  <a:cubicBezTo>
                    <a:pt x="423" y="266"/>
                    <a:pt x="347" y="537"/>
                    <a:pt x="302" y="818"/>
                  </a:cubicBezTo>
                  <a:cubicBezTo>
                    <a:pt x="1" y="2711"/>
                    <a:pt x="1080" y="4528"/>
                    <a:pt x="1381" y="6420"/>
                  </a:cubicBezTo>
                  <a:cubicBezTo>
                    <a:pt x="1451" y="6861"/>
                    <a:pt x="1477" y="7308"/>
                    <a:pt x="1487" y="7755"/>
                  </a:cubicBezTo>
                  <a:cubicBezTo>
                    <a:pt x="2335" y="8342"/>
                    <a:pt x="3188" y="8934"/>
                    <a:pt x="4036" y="9522"/>
                  </a:cubicBezTo>
                  <a:cubicBezTo>
                    <a:pt x="4036" y="8899"/>
                    <a:pt x="4006" y="8282"/>
                    <a:pt x="3861" y="7680"/>
                  </a:cubicBezTo>
                  <a:cubicBezTo>
                    <a:pt x="3514" y="6219"/>
                    <a:pt x="2546" y="4944"/>
                    <a:pt x="2335" y="3458"/>
                  </a:cubicBezTo>
                  <a:cubicBezTo>
                    <a:pt x="2320" y="3333"/>
                    <a:pt x="2305" y="3207"/>
                    <a:pt x="2300" y="3077"/>
                  </a:cubicBezTo>
                  <a:cubicBezTo>
                    <a:pt x="1667" y="2073"/>
                    <a:pt x="1075" y="1044"/>
                    <a:pt x="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" name="Google Shape;3578;p18">
              <a:extLst>
                <a:ext uri="{FF2B5EF4-FFF2-40B4-BE49-F238E27FC236}">
                  <a16:creationId xmlns:a16="http://schemas.microsoft.com/office/drawing/2014/main" id="{38071B95-9C4A-58A5-60AF-05296463B79D}"/>
                </a:ext>
              </a:extLst>
            </p:cNvPr>
            <p:cNvSpPr/>
            <p:nvPr/>
          </p:nvSpPr>
          <p:spPr>
            <a:xfrm>
              <a:off x="2965831" y="3758763"/>
              <a:ext cx="86062" cy="221874"/>
            </a:xfrm>
            <a:custGeom>
              <a:avLst/>
              <a:gdLst/>
              <a:ahLst/>
              <a:cxnLst/>
              <a:rect l="l" t="t" r="r" b="b"/>
              <a:pathLst>
                <a:path w="3439" h="8880" extrusionOk="0">
                  <a:moveTo>
                    <a:pt x="2726" y="1"/>
                  </a:moveTo>
                  <a:cubicBezTo>
                    <a:pt x="1837" y="1105"/>
                    <a:pt x="949" y="2284"/>
                    <a:pt x="136" y="3439"/>
                  </a:cubicBezTo>
                  <a:cubicBezTo>
                    <a:pt x="126" y="3434"/>
                    <a:pt x="115" y="3424"/>
                    <a:pt x="100" y="3419"/>
                  </a:cubicBezTo>
                  <a:lnTo>
                    <a:pt x="100" y="3419"/>
                  </a:lnTo>
                  <a:cubicBezTo>
                    <a:pt x="100" y="4513"/>
                    <a:pt x="0" y="5617"/>
                    <a:pt x="211" y="6686"/>
                  </a:cubicBezTo>
                  <a:cubicBezTo>
                    <a:pt x="351" y="7424"/>
                    <a:pt x="637" y="8117"/>
                    <a:pt x="989" y="8794"/>
                  </a:cubicBezTo>
                  <a:cubicBezTo>
                    <a:pt x="1069" y="8824"/>
                    <a:pt x="1149" y="8855"/>
                    <a:pt x="1225" y="8880"/>
                  </a:cubicBezTo>
                  <a:cubicBezTo>
                    <a:pt x="1817" y="7991"/>
                    <a:pt x="2429" y="7068"/>
                    <a:pt x="3087" y="6230"/>
                  </a:cubicBezTo>
                  <a:lnTo>
                    <a:pt x="3162" y="6219"/>
                  </a:lnTo>
                  <a:cubicBezTo>
                    <a:pt x="2956" y="4141"/>
                    <a:pt x="3438" y="1963"/>
                    <a:pt x="27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8" name="Google Shape;3579;p18">
              <a:extLst>
                <a:ext uri="{FF2B5EF4-FFF2-40B4-BE49-F238E27FC236}">
                  <a16:creationId xmlns:a16="http://schemas.microsoft.com/office/drawing/2014/main" id="{D027BAC2-B079-E184-283F-EE996DCC4CD0}"/>
                </a:ext>
              </a:extLst>
            </p:cNvPr>
            <p:cNvSpPr/>
            <p:nvPr/>
          </p:nvSpPr>
          <p:spPr>
            <a:xfrm>
              <a:off x="2922282" y="3942621"/>
              <a:ext cx="135487" cy="168307"/>
            </a:xfrm>
            <a:custGeom>
              <a:avLst/>
              <a:gdLst/>
              <a:ahLst/>
              <a:cxnLst/>
              <a:rect l="l" t="t" r="r" b="b"/>
              <a:pathLst>
                <a:path w="5422" h="6727" extrusionOk="0">
                  <a:moveTo>
                    <a:pt x="0" y="1"/>
                  </a:moveTo>
                  <a:lnTo>
                    <a:pt x="0" y="1"/>
                  </a:lnTo>
                  <a:cubicBezTo>
                    <a:pt x="492" y="1135"/>
                    <a:pt x="1215" y="2164"/>
                    <a:pt x="2123" y="2992"/>
                  </a:cubicBezTo>
                  <a:lnTo>
                    <a:pt x="2123" y="2997"/>
                  </a:lnTo>
                  <a:cubicBezTo>
                    <a:pt x="3504" y="3996"/>
                    <a:pt x="4809" y="5030"/>
                    <a:pt x="5095" y="6727"/>
                  </a:cubicBezTo>
                  <a:lnTo>
                    <a:pt x="5421" y="6727"/>
                  </a:lnTo>
                  <a:cubicBezTo>
                    <a:pt x="5040" y="4855"/>
                    <a:pt x="3664" y="3213"/>
                    <a:pt x="2736" y="1431"/>
                  </a:cubicBezTo>
                  <a:cubicBezTo>
                    <a:pt x="2229" y="1246"/>
                    <a:pt x="1732" y="1030"/>
                    <a:pt x="1250" y="794"/>
                  </a:cubicBezTo>
                  <a:cubicBezTo>
                    <a:pt x="803" y="573"/>
                    <a:pt x="432" y="222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9" name="Google Shape;3580;p18">
              <a:extLst>
                <a:ext uri="{FF2B5EF4-FFF2-40B4-BE49-F238E27FC236}">
                  <a16:creationId xmlns:a16="http://schemas.microsoft.com/office/drawing/2014/main" id="{FD5CDFFB-3FDE-9B34-EBC4-76194D144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525" y="3960850"/>
              <a:ext cx="142575" cy="163525"/>
            </a:xfrm>
            <a:custGeom>
              <a:avLst/>
              <a:gdLst>
                <a:gd name="T0" fmla="*/ 5702 w 5703"/>
                <a:gd name="T1" fmla="*/ 6541 h 6541"/>
                <a:gd name="T2" fmla="*/ 5647 w 5703"/>
                <a:gd name="T3" fmla="*/ 6004 h 6541"/>
                <a:gd name="T4" fmla="*/ 2675 w 5703"/>
                <a:gd name="T5" fmla="*/ 2274 h 6541"/>
                <a:gd name="T6" fmla="*/ 0 w 5703"/>
                <a:gd name="T7" fmla="*/ 1 h 6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03" h="6541" fill="none" extrusionOk="0">
                  <a:moveTo>
                    <a:pt x="5702" y="6541"/>
                  </a:moveTo>
                  <a:cubicBezTo>
                    <a:pt x="5697" y="6355"/>
                    <a:pt x="5677" y="6174"/>
                    <a:pt x="5647" y="6004"/>
                  </a:cubicBezTo>
                  <a:cubicBezTo>
                    <a:pt x="5361" y="4307"/>
                    <a:pt x="4056" y="3273"/>
                    <a:pt x="2675" y="2274"/>
                  </a:cubicBezTo>
                  <a:cubicBezTo>
                    <a:pt x="1712" y="1572"/>
                    <a:pt x="713" y="884"/>
                    <a:pt x="0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3581;p18">
              <a:extLst>
                <a:ext uri="{FF2B5EF4-FFF2-40B4-BE49-F238E27FC236}">
                  <a16:creationId xmlns:a16="http://schemas.microsoft.com/office/drawing/2014/main" id="{7BEF23DC-0A2D-F974-6A83-440BD834F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150" y="4007650"/>
              <a:ext cx="29650" cy="151875"/>
            </a:xfrm>
            <a:custGeom>
              <a:avLst/>
              <a:gdLst>
                <a:gd name="T0" fmla="*/ 1 w 1186"/>
                <a:gd name="T1" fmla="*/ 1 h 6075"/>
                <a:gd name="T2" fmla="*/ 638 w 1186"/>
                <a:gd name="T3" fmla="*/ 1487 h 6075"/>
                <a:gd name="T4" fmla="*/ 1175 w 1186"/>
                <a:gd name="T5" fmla="*/ 4132 h 6075"/>
                <a:gd name="T6" fmla="*/ 678 w 1186"/>
                <a:gd name="T7" fmla="*/ 6074 h 6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6" h="6075" fill="none" extrusionOk="0">
                  <a:moveTo>
                    <a:pt x="1" y="1"/>
                  </a:moveTo>
                  <a:cubicBezTo>
                    <a:pt x="222" y="493"/>
                    <a:pt x="448" y="980"/>
                    <a:pt x="638" y="1487"/>
                  </a:cubicBezTo>
                  <a:cubicBezTo>
                    <a:pt x="960" y="2320"/>
                    <a:pt x="1185" y="3243"/>
                    <a:pt x="1175" y="4132"/>
                  </a:cubicBezTo>
                  <a:cubicBezTo>
                    <a:pt x="1170" y="4814"/>
                    <a:pt x="1025" y="5477"/>
                    <a:pt x="678" y="607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3582;p18">
              <a:extLst>
                <a:ext uri="{FF2B5EF4-FFF2-40B4-BE49-F238E27FC236}">
                  <a16:creationId xmlns:a16="http://schemas.microsoft.com/office/drawing/2014/main" id="{2D90AC27-0246-1AC8-3792-7B36E31F9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5950" y="3750050"/>
              <a:ext cx="71800" cy="388500"/>
            </a:xfrm>
            <a:custGeom>
              <a:avLst/>
              <a:gdLst>
                <a:gd name="T0" fmla="*/ 1898 w 2872"/>
                <a:gd name="T1" fmla="*/ 0 h 15540"/>
                <a:gd name="T2" fmla="*/ 2511 w 2872"/>
                <a:gd name="T3" fmla="*/ 1847 h 15540"/>
                <a:gd name="T4" fmla="*/ 2661 w 2872"/>
                <a:gd name="T5" fmla="*/ 2565 h 15540"/>
                <a:gd name="T6" fmla="*/ 2736 w 2872"/>
                <a:gd name="T7" fmla="*/ 3147 h 15540"/>
                <a:gd name="T8" fmla="*/ 2305 w 2872"/>
                <a:gd name="T9" fmla="*/ 8076 h 15540"/>
                <a:gd name="T10" fmla="*/ 2280 w 2872"/>
                <a:gd name="T11" fmla="*/ 12272 h 15540"/>
                <a:gd name="T12" fmla="*/ 1446 w 2872"/>
                <a:gd name="T13" fmla="*/ 14436 h 15540"/>
                <a:gd name="T14" fmla="*/ 1 w 2872"/>
                <a:gd name="T15" fmla="*/ 15540 h 1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72" h="15540" fill="none" extrusionOk="0">
                  <a:moveTo>
                    <a:pt x="1898" y="0"/>
                  </a:moveTo>
                  <a:cubicBezTo>
                    <a:pt x="2129" y="613"/>
                    <a:pt x="2350" y="1225"/>
                    <a:pt x="2511" y="1847"/>
                  </a:cubicBezTo>
                  <a:cubicBezTo>
                    <a:pt x="2571" y="2083"/>
                    <a:pt x="2621" y="2324"/>
                    <a:pt x="2661" y="2565"/>
                  </a:cubicBezTo>
                  <a:cubicBezTo>
                    <a:pt x="2696" y="2756"/>
                    <a:pt x="2721" y="2952"/>
                    <a:pt x="2736" y="3147"/>
                  </a:cubicBezTo>
                  <a:cubicBezTo>
                    <a:pt x="2872" y="4794"/>
                    <a:pt x="2380" y="6430"/>
                    <a:pt x="2305" y="8076"/>
                  </a:cubicBezTo>
                  <a:cubicBezTo>
                    <a:pt x="2240" y="9477"/>
                    <a:pt x="2465" y="10887"/>
                    <a:pt x="2280" y="12272"/>
                  </a:cubicBezTo>
                  <a:cubicBezTo>
                    <a:pt x="2174" y="13035"/>
                    <a:pt x="1898" y="13818"/>
                    <a:pt x="1446" y="14436"/>
                  </a:cubicBezTo>
                  <a:cubicBezTo>
                    <a:pt x="1080" y="14943"/>
                    <a:pt x="598" y="15344"/>
                    <a:pt x="1" y="1554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3583;p18">
              <a:extLst>
                <a:ext uri="{FF2B5EF4-FFF2-40B4-BE49-F238E27FC236}">
                  <a16:creationId xmlns:a16="http://schemas.microsoft.com/office/drawing/2014/main" id="{EA0B7668-5F2E-340A-796C-5B7698C6B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5275" y="4110925"/>
              <a:ext cx="498950" cy="25"/>
            </a:xfrm>
            <a:custGeom>
              <a:avLst/>
              <a:gdLst>
                <a:gd name="T0" fmla="*/ 19958 w 19958"/>
                <a:gd name="T1" fmla="*/ 1 h 1"/>
                <a:gd name="T2" fmla="*/ 19762 w 19958"/>
                <a:gd name="T3" fmla="*/ 1 h 1"/>
                <a:gd name="T4" fmla="*/ 18326 w 19958"/>
                <a:gd name="T5" fmla="*/ 1 h 1"/>
                <a:gd name="T6" fmla="*/ 16273 w 19958"/>
                <a:gd name="T7" fmla="*/ 1 h 1"/>
                <a:gd name="T8" fmla="*/ 13222 w 19958"/>
                <a:gd name="T9" fmla="*/ 1 h 1"/>
                <a:gd name="T10" fmla="*/ 11570 w 19958"/>
                <a:gd name="T11" fmla="*/ 1 h 1"/>
                <a:gd name="T12" fmla="*/ 9703 w 19958"/>
                <a:gd name="T13" fmla="*/ 1 h 1"/>
                <a:gd name="T14" fmla="*/ 9377 w 19958"/>
                <a:gd name="T15" fmla="*/ 1 h 1"/>
                <a:gd name="T16" fmla="*/ 7570 w 19958"/>
                <a:gd name="T17" fmla="*/ 1 h 1"/>
                <a:gd name="T18" fmla="*/ 4227 w 19958"/>
                <a:gd name="T19" fmla="*/ 1 h 1"/>
                <a:gd name="T20" fmla="*/ 1 w 19958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958" h="1" fill="none" extrusionOk="0">
                  <a:moveTo>
                    <a:pt x="19958" y="1"/>
                  </a:moveTo>
                  <a:lnTo>
                    <a:pt x="19762" y="1"/>
                  </a:lnTo>
                  <a:lnTo>
                    <a:pt x="18326" y="1"/>
                  </a:lnTo>
                  <a:lnTo>
                    <a:pt x="16273" y="1"/>
                  </a:lnTo>
                  <a:lnTo>
                    <a:pt x="13222" y="1"/>
                  </a:lnTo>
                  <a:lnTo>
                    <a:pt x="11570" y="1"/>
                  </a:lnTo>
                  <a:lnTo>
                    <a:pt x="9703" y="1"/>
                  </a:lnTo>
                  <a:lnTo>
                    <a:pt x="9377" y="1"/>
                  </a:lnTo>
                  <a:lnTo>
                    <a:pt x="7570" y="1"/>
                  </a:lnTo>
                  <a:lnTo>
                    <a:pt x="4227" y="1"/>
                  </a:lnTo>
                  <a:lnTo>
                    <a:pt x="1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3584;p18">
              <a:extLst>
                <a:ext uri="{FF2B5EF4-FFF2-40B4-BE49-F238E27FC236}">
                  <a16:creationId xmlns:a16="http://schemas.microsoft.com/office/drawing/2014/main" id="{AE32F71E-C1C1-5973-F236-DE771B2C7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725" y="3437225"/>
              <a:ext cx="65275" cy="726925"/>
            </a:xfrm>
            <a:custGeom>
              <a:avLst/>
              <a:gdLst>
                <a:gd name="T0" fmla="*/ 0 w 2611"/>
                <a:gd name="T1" fmla="*/ 0 h 29077"/>
                <a:gd name="T2" fmla="*/ 25 w 2611"/>
                <a:gd name="T3" fmla="*/ 30 h 29077"/>
                <a:gd name="T4" fmla="*/ 1601 w 2611"/>
                <a:gd name="T5" fmla="*/ 5627 h 29077"/>
                <a:gd name="T6" fmla="*/ 1496 w 2611"/>
                <a:gd name="T7" fmla="*/ 7469 h 29077"/>
                <a:gd name="T8" fmla="*/ 1401 w 2611"/>
                <a:gd name="T9" fmla="*/ 9035 h 29077"/>
                <a:gd name="T10" fmla="*/ 1506 w 2611"/>
                <a:gd name="T11" fmla="*/ 11615 h 29077"/>
                <a:gd name="T12" fmla="*/ 2590 w 2611"/>
                <a:gd name="T13" fmla="*/ 16805 h 29077"/>
                <a:gd name="T14" fmla="*/ 2369 w 2611"/>
                <a:gd name="T15" fmla="*/ 18838 h 29077"/>
                <a:gd name="T16" fmla="*/ 1456 w 2611"/>
                <a:gd name="T17" fmla="*/ 21929 h 29077"/>
                <a:gd name="T18" fmla="*/ 858 w 2611"/>
                <a:gd name="T19" fmla="*/ 24891 h 29077"/>
                <a:gd name="T20" fmla="*/ 924 w 2611"/>
                <a:gd name="T21" fmla="*/ 26949 h 29077"/>
                <a:gd name="T22" fmla="*/ 763 w 2611"/>
                <a:gd name="T23" fmla="*/ 29077 h 29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11" h="29077" fill="none" extrusionOk="0">
                  <a:moveTo>
                    <a:pt x="0" y="0"/>
                  </a:moveTo>
                  <a:cubicBezTo>
                    <a:pt x="10" y="10"/>
                    <a:pt x="20" y="20"/>
                    <a:pt x="25" y="30"/>
                  </a:cubicBezTo>
                  <a:cubicBezTo>
                    <a:pt x="1350" y="1506"/>
                    <a:pt x="1652" y="3639"/>
                    <a:pt x="1601" y="5627"/>
                  </a:cubicBezTo>
                  <a:cubicBezTo>
                    <a:pt x="1586" y="6244"/>
                    <a:pt x="1541" y="6857"/>
                    <a:pt x="1496" y="7469"/>
                  </a:cubicBezTo>
                  <a:cubicBezTo>
                    <a:pt x="1461" y="7991"/>
                    <a:pt x="1421" y="8513"/>
                    <a:pt x="1401" y="9035"/>
                  </a:cubicBezTo>
                  <a:cubicBezTo>
                    <a:pt x="1365" y="9898"/>
                    <a:pt x="1375" y="10762"/>
                    <a:pt x="1506" y="11615"/>
                  </a:cubicBezTo>
                  <a:cubicBezTo>
                    <a:pt x="1772" y="13367"/>
                    <a:pt x="2540" y="15033"/>
                    <a:pt x="2590" y="16805"/>
                  </a:cubicBezTo>
                  <a:cubicBezTo>
                    <a:pt x="2610" y="17492"/>
                    <a:pt x="2520" y="18165"/>
                    <a:pt x="2369" y="18838"/>
                  </a:cubicBezTo>
                  <a:cubicBezTo>
                    <a:pt x="2143" y="19877"/>
                    <a:pt x="1772" y="20900"/>
                    <a:pt x="1456" y="21929"/>
                  </a:cubicBezTo>
                  <a:cubicBezTo>
                    <a:pt x="1155" y="22903"/>
                    <a:pt x="904" y="23887"/>
                    <a:pt x="858" y="24891"/>
                  </a:cubicBezTo>
                  <a:cubicBezTo>
                    <a:pt x="828" y="25573"/>
                    <a:pt x="894" y="26266"/>
                    <a:pt x="924" y="26949"/>
                  </a:cubicBezTo>
                  <a:cubicBezTo>
                    <a:pt x="954" y="27672"/>
                    <a:pt x="954" y="28384"/>
                    <a:pt x="763" y="2907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" name="Google Shape;3585;p18">
              <a:extLst>
                <a:ext uri="{FF2B5EF4-FFF2-40B4-BE49-F238E27FC236}">
                  <a16:creationId xmlns:a16="http://schemas.microsoft.com/office/drawing/2014/main" id="{211A4394-BA59-7700-58E5-FDB375CBE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6000" y="3844150"/>
              <a:ext cx="94750" cy="296175"/>
            </a:xfrm>
            <a:custGeom>
              <a:avLst/>
              <a:gdLst>
                <a:gd name="T0" fmla="*/ 100 w 3790"/>
                <a:gd name="T1" fmla="*/ 1 h 11847"/>
                <a:gd name="T2" fmla="*/ 211 w 3790"/>
                <a:gd name="T3" fmla="*/ 3268 h 11847"/>
                <a:gd name="T4" fmla="*/ 989 w 3790"/>
                <a:gd name="T5" fmla="*/ 5376 h 11847"/>
                <a:gd name="T6" fmla="*/ 3674 w 3790"/>
                <a:gd name="T7" fmla="*/ 10672 h 11847"/>
                <a:gd name="T8" fmla="*/ 3775 w 3790"/>
                <a:gd name="T9" fmla="*/ 11846 h 1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0" h="11847" fill="none" extrusionOk="0">
                  <a:moveTo>
                    <a:pt x="100" y="1"/>
                  </a:moveTo>
                  <a:cubicBezTo>
                    <a:pt x="100" y="1095"/>
                    <a:pt x="0" y="2199"/>
                    <a:pt x="211" y="3268"/>
                  </a:cubicBezTo>
                  <a:cubicBezTo>
                    <a:pt x="351" y="4006"/>
                    <a:pt x="637" y="4699"/>
                    <a:pt x="989" y="5376"/>
                  </a:cubicBezTo>
                  <a:cubicBezTo>
                    <a:pt x="1917" y="7158"/>
                    <a:pt x="3293" y="8800"/>
                    <a:pt x="3674" y="10672"/>
                  </a:cubicBezTo>
                  <a:cubicBezTo>
                    <a:pt x="3754" y="11053"/>
                    <a:pt x="3790" y="11445"/>
                    <a:pt x="3775" y="1184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" name="Google Shape;3586;p18">
              <a:extLst>
                <a:ext uri="{FF2B5EF4-FFF2-40B4-BE49-F238E27FC236}">
                  <a16:creationId xmlns:a16="http://schemas.microsoft.com/office/drawing/2014/main" id="{5642883B-A6F3-1E7A-58E4-DEF321708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3950" y="3367200"/>
              <a:ext cx="76450" cy="476975"/>
            </a:xfrm>
            <a:custGeom>
              <a:avLst/>
              <a:gdLst>
                <a:gd name="T0" fmla="*/ 3057 w 3058"/>
                <a:gd name="T1" fmla="*/ 0 h 19079"/>
                <a:gd name="T2" fmla="*/ 3002 w 3058"/>
                <a:gd name="T3" fmla="*/ 61 h 19079"/>
                <a:gd name="T4" fmla="*/ 1547 w 3058"/>
                <a:gd name="T5" fmla="*/ 3669 h 19079"/>
                <a:gd name="T6" fmla="*/ 1110 w 3058"/>
                <a:gd name="T7" fmla="*/ 7680 h 19079"/>
                <a:gd name="T8" fmla="*/ 377 w 3058"/>
                <a:gd name="T9" fmla="*/ 10285 h 19079"/>
                <a:gd name="T10" fmla="*/ 46 w 3058"/>
                <a:gd name="T11" fmla="*/ 12634 h 19079"/>
                <a:gd name="T12" fmla="*/ 81 w 3058"/>
                <a:gd name="T13" fmla="*/ 13015 h 19079"/>
                <a:gd name="T14" fmla="*/ 1607 w 3058"/>
                <a:gd name="T15" fmla="*/ 17237 h 19079"/>
                <a:gd name="T16" fmla="*/ 1782 w 3058"/>
                <a:gd name="T17" fmla="*/ 19079 h 19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8" h="19079" fill="none" extrusionOk="0">
                  <a:moveTo>
                    <a:pt x="3057" y="0"/>
                  </a:moveTo>
                  <a:cubicBezTo>
                    <a:pt x="3037" y="20"/>
                    <a:pt x="3022" y="41"/>
                    <a:pt x="3002" y="61"/>
                  </a:cubicBezTo>
                  <a:cubicBezTo>
                    <a:pt x="2104" y="1024"/>
                    <a:pt x="1717" y="2359"/>
                    <a:pt x="1547" y="3669"/>
                  </a:cubicBezTo>
                  <a:cubicBezTo>
                    <a:pt x="1371" y="5000"/>
                    <a:pt x="1386" y="6365"/>
                    <a:pt x="1110" y="7680"/>
                  </a:cubicBezTo>
                  <a:cubicBezTo>
                    <a:pt x="924" y="8553"/>
                    <a:pt x="613" y="9422"/>
                    <a:pt x="377" y="10285"/>
                  </a:cubicBezTo>
                  <a:cubicBezTo>
                    <a:pt x="161" y="11063"/>
                    <a:pt x="1" y="11846"/>
                    <a:pt x="46" y="12634"/>
                  </a:cubicBezTo>
                  <a:cubicBezTo>
                    <a:pt x="51" y="12764"/>
                    <a:pt x="66" y="12890"/>
                    <a:pt x="81" y="13015"/>
                  </a:cubicBezTo>
                  <a:cubicBezTo>
                    <a:pt x="292" y="14501"/>
                    <a:pt x="1260" y="15776"/>
                    <a:pt x="1607" y="17237"/>
                  </a:cubicBezTo>
                  <a:cubicBezTo>
                    <a:pt x="1752" y="17839"/>
                    <a:pt x="1782" y="18456"/>
                    <a:pt x="1782" y="1907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3587;p18">
              <a:extLst>
                <a:ext uri="{FF2B5EF4-FFF2-40B4-BE49-F238E27FC236}">
                  <a16:creationId xmlns:a16="http://schemas.microsoft.com/office/drawing/2014/main" id="{FFFEB51B-97B3-4270-4388-6729AA79A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3125" y="3676125"/>
              <a:ext cx="497175" cy="454900"/>
            </a:xfrm>
            <a:custGeom>
              <a:avLst/>
              <a:gdLst>
                <a:gd name="T0" fmla="*/ 0 w 19887"/>
                <a:gd name="T1" fmla="*/ 227 h 18196"/>
                <a:gd name="T2" fmla="*/ 6546 w 19887"/>
                <a:gd name="T3" fmla="*/ 2987 h 18196"/>
                <a:gd name="T4" fmla="*/ 6801 w 19887"/>
                <a:gd name="T5" fmla="*/ 3083 h 18196"/>
                <a:gd name="T6" fmla="*/ 8834 w 19887"/>
                <a:gd name="T7" fmla="*/ 4097 h 18196"/>
                <a:gd name="T8" fmla="*/ 9813 w 19887"/>
                <a:gd name="T9" fmla="*/ 5763 h 18196"/>
                <a:gd name="T10" fmla="*/ 10195 w 19887"/>
                <a:gd name="T11" fmla="*/ 6400 h 18196"/>
                <a:gd name="T12" fmla="*/ 10852 w 19887"/>
                <a:gd name="T13" fmla="*/ 7063 h 18196"/>
                <a:gd name="T14" fmla="*/ 13382 w 19887"/>
                <a:gd name="T15" fmla="*/ 9236 h 18196"/>
                <a:gd name="T16" fmla="*/ 13899 w 19887"/>
                <a:gd name="T17" fmla="*/ 10742 h 18196"/>
                <a:gd name="T18" fmla="*/ 16228 w 19887"/>
                <a:gd name="T19" fmla="*/ 13683 h 18196"/>
                <a:gd name="T20" fmla="*/ 19656 w 19887"/>
                <a:gd name="T21" fmla="*/ 17393 h 18196"/>
                <a:gd name="T22" fmla="*/ 19887 w 19887"/>
                <a:gd name="T23" fmla="*/ 18196 h 18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87" h="18196" fill="none" extrusionOk="0">
                  <a:moveTo>
                    <a:pt x="0" y="227"/>
                  </a:moveTo>
                  <a:cubicBezTo>
                    <a:pt x="2395" y="1"/>
                    <a:pt x="4312" y="2094"/>
                    <a:pt x="6546" y="2987"/>
                  </a:cubicBezTo>
                  <a:cubicBezTo>
                    <a:pt x="6631" y="3017"/>
                    <a:pt x="6716" y="3053"/>
                    <a:pt x="6801" y="3083"/>
                  </a:cubicBezTo>
                  <a:cubicBezTo>
                    <a:pt x="7524" y="3349"/>
                    <a:pt x="8292" y="3555"/>
                    <a:pt x="8834" y="4097"/>
                  </a:cubicBezTo>
                  <a:cubicBezTo>
                    <a:pt x="9296" y="4553"/>
                    <a:pt x="9522" y="5181"/>
                    <a:pt x="9813" y="5763"/>
                  </a:cubicBezTo>
                  <a:cubicBezTo>
                    <a:pt x="9924" y="5984"/>
                    <a:pt x="10049" y="6205"/>
                    <a:pt x="10195" y="6400"/>
                  </a:cubicBezTo>
                  <a:cubicBezTo>
                    <a:pt x="10385" y="6651"/>
                    <a:pt x="10606" y="6867"/>
                    <a:pt x="10852" y="7063"/>
                  </a:cubicBezTo>
                  <a:cubicBezTo>
                    <a:pt x="11725" y="7771"/>
                    <a:pt x="12855" y="8243"/>
                    <a:pt x="13382" y="9236"/>
                  </a:cubicBezTo>
                  <a:cubicBezTo>
                    <a:pt x="13633" y="9703"/>
                    <a:pt x="13718" y="10240"/>
                    <a:pt x="13899" y="10742"/>
                  </a:cubicBezTo>
                  <a:cubicBezTo>
                    <a:pt x="14320" y="11927"/>
                    <a:pt x="15234" y="12830"/>
                    <a:pt x="16228" y="13683"/>
                  </a:cubicBezTo>
                  <a:cubicBezTo>
                    <a:pt x="17563" y="14833"/>
                    <a:pt x="19049" y="15887"/>
                    <a:pt x="19656" y="17393"/>
                  </a:cubicBezTo>
                  <a:cubicBezTo>
                    <a:pt x="19756" y="17649"/>
                    <a:pt x="19837" y="17915"/>
                    <a:pt x="19887" y="1819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" name="Google Shape;3588;p18">
              <a:extLst>
                <a:ext uri="{FF2B5EF4-FFF2-40B4-BE49-F238E27FC236}">
                  <a16:creationId xmlns:a16="http://schemas.microsoft.com/office/drawing/2014/main" id="{3F7A4712-6287-B84F-1204-8CE4AE9C5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2525" y="3562450"/>
              <a:ext cx="90475" cy="63150"/>
            </a:xfrm>
            <a:custGeom>
              <a:avLst/>
              <a:gdLst>
                <a:gd name="T0" fmla="*/ 0 w 3619"/>
                <a:gd name="T1" fmla="*/ 0 h 2526"/>
                <a:gd name="T2" fmla="*/ 2304 w 3619"/>
                <a:gd name="T3" fmla="*/ 2460 h 2526"/>
                <a:gd name="T4" fmla="*/ 2364 w 3619"/>
                <a:gd name="T5" fmla="*/ 2525 h 2526"/>
                <a:gd name="T6" fmla="*/ 3609 w 3619"/>
                <a:gd name="T7" fmla="*/ 61 h 2526"/>
                <a:gd name="T8" fmla="*/ 3619 w 3619"/>
                <a:gd name="T9" fmla="*/ 41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19" h="2526" fill="none" extrusionOk="0">
                  <a:moveTo>
                    <a:pt x="0" y="0"/>
                  </a:moveTo>
                  <a:cubicBezTo>
                    <a:pt x="768" y="819"/>
                    <a:pt x="1536" y="1642"/>
                    <a:pt x="2304" y="2460"/>
                  </a:cubicBezTo>
                  <a:cubicBezTo>
                    <a:pt x="2324" y="2485"/>
                    <a:pt x="2344" y="2505"/>
                    <a:pt x="2364" y="2525"/>
                  </a:cubicBezTo>
                  <a:cubicBezTo>
                    <a:pt x="2786" y="1727"/>
                    <a:pt x="3222" y="879"/>
                    <a:pt x="3609" y="61"/>
                  </a:cubicBezTo>
                  <a:cubicBezTo>
                    <a:pt x="3614" y="56"/>
                    <a:pt x="3614" y="46"/>
                    <a:pt x="3619" y="4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" name="Google Shape;3589;p18">
              <a:extLst>
                <a:ext uri="{FF2B5EF4-FFF2-40B4-BE49-F238E27FC236}">
                  <a16:creationId xmlns:a16="http://schemas.microsoft.com/office/drawing/2014/main" id="{12D7970F-55E4-22CC-5D58-EF37F76EC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4475" y="3603850"/>
              <a:ext cx="103425" cy="61525"/>
            </a:xfrm>
            <a:custGeom>
              <a:avLst/>
              <a:gdLst>
                <a:gd name="T0" fmla="*/ 1 w 4137"/>
                <a:gd name="T1" fmla="*/ 1 h 2461"/>
                <a:gd name="T2" fmla="*/ 36 w 4137"/>
                <a:gd name="T3" fmla="*/ 31 h 2461"/>
                <a:gd name="T4" fmla="*/ 2531 w 4137"/>
                <a:gd name="T5" fmla="*/ 2370 h 2461"/>
                <a:gd name="T6" fmla="*/ 2621 w 4137"/>
                <a:gd name="T7" fmla="*/ 2460 h 2461"/>
                <a:gd name="T8" fmla="*/ 4137 w 4137"/>
                <a:gd name="T9" fmla="*/ 417 h 2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7" h="2461" fill="none" extrusionOk="0">
                  <a:moveTo>
                    <a:pt x="1" y="1"/>
                  </a:moveTo>
                  <a:cubicBezTo>
                    <a:pt x="16" y="11"/>
                    <a:pt x="26" y="21"/>
                    <a:pt x="36" y="31"/>
                  </a:cubicBezTo>
                  <a:cubicBezTo>
                    <a:pt x="889" y="789"/>
                    <a:pt x="1717" y="1572"/>
                    <a:pt x="2531" y="2370"/>
                  </a:cubicBezTo>
                  <a:cubicBezTo>
                    <a:pt x="2561" y="2400"/>
                    <a:pt x="2591" y="2430"/>
                    <a:pt x="2621" y="2460"/>
                  </a:cubicBezTo>
                  <a:cubicBezTo>
                    <a:pt x="3148" y="1783"/>
                    <a:pt x="3610" y="1095"/>
                    <a:pt x="4137" y="41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3590;p18">
              <a:extLst>
                <a:ext uri="{FF2B5EF4-FFF2-40B4-BE49-F238E27FC236}">
                  <a16:creationId xmlns:a16="http://schemas.microsoft.com/office/drawing/2014/main" id="{C114A76C-84E1-CB7E-EB03-4B6977999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3425" y="3813925"/>
              <a:ext cx="139325" cy="96875"/>
            </a:xfrm>
            <a:custGeom>
              <a:avLst/>
              <a:gdLst>
                <a:gd name="T0" fmla="*/ 1 w 5573"/>
                <a:gd name="T1" fmla="*/ 617 h 3875"/>
                <a:gd name="T2" fmla="*/ 66 w 5573"/>
                <a:gd name="T3" fmla="*/ 698 h 3875"/>
                <a:gd name="T4" fmla="*/ 2741 w 5573"/>
                <a:gd name="T5" fmla="*/ 3770 h 3875"/>
                <a:gd name="T6" fmla="*/ 2842 w 5573"/>
                <a:gd name="T7" fmla="*/ 3875 h 3875"/>
                <a:gd name="T8" fmla="*/ 5562 w 5573"/>
                <a:gd name="T9" fmla="*/ 10 h 3875"/>
                <a:gd name="T10" fmla="*/ 5572 w 5573"/>
                <a:gd name="T11" fmla="*/ 0 h 3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73" h="3875" fill="none" extrusionOk="0">
                  <a:moveTo>
                    <a:pt x="1" y="617"/>
                  </a:moveTo>
                  <a:cubicBezTo>
                    <a:pt x="26" y="643"/>
                    <a:pt x="46" y="668"/>
                    <a:pt x="66" y="698"/>
                  </a:cubicBezTo>
                  <a:cubicBezTo>
                    <a:pt x="899" y="1767"/>
                    <a:pt x="1793" y="2796"/>
                    <a:pt x="2741" y="3770"/>
                  </a:cubicBezTo>
                  <a:cubicBezTo>
                    <a:pt x="2776" y="3805"/>
                    <a:pt x="2812" y="3840"/>
                    <a:pt x="2842" y="3875"/>
                  </a:cubicBezTo>
                  <a:cubicBezTo>
                    <a:pt x="3750" y="2605"/>
                    <a:pt x="4664" y="1280"/>
                    <a:pt x="5562" y="10"/>
                  </a:cubicBezTo>
                  <a:cubicBezTo>
                    <a:pt x="5567" y="5"/>
                    <a:pt x="5572" y="5"/>
                    <a:pt x="5572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3591;p18">
              <a:extLst>
                <a:ext uri="{FF2B5EF4-FFF2-40B4-BE49-F238E27FC236}">
                  <a16:creationId xmlns:a16="http://schemas.microsoft.com/office/drawing/2014/main" id="{1E18352B-8B37-6310-BBD5-5117083DE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5000" y="3746275"/>
              <a:ext cx="15950" cy="38175"/>
            </a:xfrm>
            <a:custGeom>
              <a:avLst/>
              <a:gdLst>
                <a:gd name="T0" fmla="*/ 638 w 638"/>
                <a:gd name="T1" fmla="*/ 1 h 1527"/>
                <a:gd name="T2" fmla="*/ 0 w 638"/>
                <a:gd name="T3" fmla="*/ 1527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38" h="1527" fill="none" extrusionOk="0">
                  <a:moveTo>
                    <a:pt x="638" y="1"/>
                  </a:moveTo>
                  <a:cubicBezTo>
                    <a:pt x="427" y="513"/>
                    <a:pt x="211" y="1020"/>
                    <a:pt x="0" y="152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" name="Google Shape;3592;p18">
              <a:extLst>
                <a:ext uri="{FF2B5EF4-FFF2-40B4-BE49-F238E27FC236}">
                  <a16:creationId xmlns:a16="http://schemas.microsoft.com/office/drawing/2014/main" id="{6C1F7A78-E36F-9F0B-428C-F3C897711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6175" y="3770125"/>
              <a:ext cx="12675" cy="30250"/>
            </a:xfrm>
            <a:custGeom>
              <a:avLst/>
              <a:gdLst>
                <a:gd name="T0" fmla="*/ 507 w 507"/>
                <a:gd name="T1" fmla="*/ 0 h 1210"/>
                <a:gd name="T2" fmla="*/ 0 w 507"/>
                <a:gd name="T3" fmla="*/ 121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7" h="1210" fill="none" extrusionOk="0">
                  <a:moveTo>
                    <a:pt x="507" y="0"/>
                  </a:moveTo>
                  <a:cubicBezTo>
                    <a:pt x="381" y="422"/>
                    <a:pt x="211" y="824"/>
                    <a:pt x="0" y="121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" name="Google Shape;3593;p18">
              <a:extLst>
                <a:ext uri="{FF2B5EF4-FFF2-40B4-BE49-F238E27FC236}">
                  <a16:creationId xmlns:a16="http://schemas.microsoft.com/office/drawing/2014/main" id="{FCB9CD92-996C-1E8B-7BBB-D5EA312A1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0600" y="3903250"/>
              <a:ext cx="69275" cy="83100"/>
            </a:xfrm>
            <a:custGeom>
              <a:avLst/>
              <a:gdLst>
                <a:gd name="T0" fmla="*/ 0 w 2771"/>
                <a:gd name="T1" fmla="*/ 1 h 3324"/>
                <a:gd name="T2" fmla="*/ 2741 w 2771"/>
                <a:gd name="T3" fmla="*/ 3288 h 3324"/>
                <a:gd name="T4" fmla="*/ 2771 w 2771"/>
                <a:gd name="T5" fmla="*/ 3324 h 3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71" h="3324" fill="none" extrusionOk="0">
                  <a:moveTo>
                    <a:pt x="0" y="1"/>
                  </a:moveTo>
                  <a:cubicBezTo>
                    <a:pt x="869" y="1130"/>
                    <a:pt x="1782" y="2229"/>
                    <a:pt x="2741" y="3288"/>
                  </a:cubicBezTo>
                  <a:cubicBezTo>
                    <a:pt x="2746" y="3298"/>
                    <a:pt x="2756" y="3314"/>
                    <a:pt x="2771" y="332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" name="Google Shape;3594;p18">
              <a:extLst>
                <a:ext uri="{FF2B5EF4-FFF2-40B4-BE49-F238E27FC236}">
                  <a16:creationId xmlns:a16="http://schemas.microsoft.com/office/drawing/2014/main" id="{74433FAD-7A66-9CD3-09A4-2BBA1305F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275" y="3605750"/>
              <a:ext cx="108700" cy="78950"/>
            </a:xfrm>
            <a:custGeom>
              <a:avLst/>
              <a:gdLst>
                <a:gd name="T0" fmla="*/ 1 w 4348"/>
                <a:gd name="T1" fmla="*/ 0 h 3158"/>
                <a:gd name="T2" fmla="*/ 11 w 4348"/>
                <a:gd name="T3" fmla="*/ 15 h 3158"/>
                <a:gd name="T4" fmla="*/ 1793 w 4348"/>
                <a:gd name="T5" fmla="*/ 3092 h 3158"/>
                <a:gd name="T6" fmla="*/ 1833 w 4348"/>
                <a:gd name="T7" fmla="*/ 3157 h 3158"/>
                <a:gd name="T8" fmla="*/ 3429 w 4348"/>
                <a:gd name="T9" fmla="*/ 1581 h 3158"/>
                <a:gd name="T10" fmla="*/ 4348 w 4348"/>
                <a:gd name="T11" fmla="*/ 622 h 3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48" h="3158" fill="none" extrusionOk="0">
                  <a:moveTo>
                    <a:pt x="1" y="0"/>
                  </a:moveTo>
                  <a:cubicBezTo>
                    <a:pt x="6" y="5"/>
                    <a:pt x="6" y="10"/>
                    <a:pt x="11" y="15"/>
                  </a:cubicBezTo>
                  <a:cubicBezTo>
                    <a:pt x="568" y="1059"/>
                    <a:pt x="1160" y="2088"/>
                    <a:pt x="1793" y="3092"/>
                  </a:cubicBezTo>
                  <a:cubicBezTo>
                    <a:pt x="1808" y="3112"/>
                    <a:pt x="1823" y="3137"/>
                    <a:pt x="1833" y="3157"/>
                  </a:cubicBezTo>
                  <a:cubicBezTo>
                    <a:pt x="2375" y="2640"/>
                    <a:pt x="2907" y="2113"/>
                    <a:pt x="3429" y="1581"/>
                  </a:cubicBezTo>
                  <a:cubicBezTo>
                    <a:pt x="3740" y="1265"/>
                    <a:pt x="4046" y="949"/>
                    <a:pt x="4348" y="62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" name="Google Shape;3595;p18">
              <a:extLst>
                <a:ext uri="{FF2B5EF4-FFF2-40B4-BE49-F238E27FC236}">
                  <a16:creationId xmlns:a16="http://schemas.microsoft.com/office/drawing/2014/main" id="{17165A8A-1C15-0DAF-9C57-9FB675073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8600" y="3569225"/>
              <a:ext cx="92625" cy="57375"/>
            </a:xfrm>
            <a:custGeom>
              <a:avLst/>
              <a:gdLst>
                <a:gd name="T0" fmla="*/ 1 w 3705"/>
                <a:gd name="T1" fmla="*/ 0 h 2295"/>
                <a:gd name="T2" fmla="*/ 1391 w 3705"/>
                <a:gd name="T3" fmla="*/ 2204 h 2295"/>
                <a:gd name="T4" fmla="*/ 1456 w 3705"/>
                <a:gd name="T5" fmla="*/ 2294 h 2295"/>
                <a:gd name="T6" fmla="*/ 2756 w 3705"/>
                <a:gd name="T7" fmla="*/ 1095 h 2295"/>
                <a:gd name="T8" fmla="*/ 3705 w 3705"/>
                <a:gd name="T9" fmla="*/ 171 h 2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5" h="2295" fill="none" extrusionOk="0">
                  <a:moveTo>
                    <a:pt x="1" y="0"/>
                  </a:moveTo>
                  <a:cubicBezTo>
                    <a:pt x="402" y="773"/>
                    <a:pt x="864" y="1511"/>
                    <a:pt x="1391" y="2204"/>
                  </a:cubicBezTo>
                  <a:cubicBezTo>
                    <a:pt x="1411" y="2239"/>
                    <a:pt x="1431" y="2264"/>
                    <a:pt x="1456" y="2294"/>
                  </a:cubicBezTo>
                  <a:cubicBezTo>
                    <a:pt x="1893" y="1908"/>
                    <a:pt x="2330" y="1506"/>
                    <a:pt x="2756" y="1095"/>
                  </a:cubicBezTo>
                  <a:cubicBezTo>
                    <a:pt x="3078" y="783"/>
                    <a:pt x="3399" y="477"/>
                    <a:pt x="3705" y="17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" name="Google Shape;3596;p18">
              <a:extLst>
                <a:ext uri="{FF2B5EF4-FFF2-40B4-BE49-F238E27FC236}">
                  <a16:creationId xmlns:a16="http://schemas.microsoft.com/office/drawing/2014/main" id="{E6FDA133-5F89-6C73-9A13-FF7309DD2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5100" y="3433325"/>
              <a:ext cx="29150" cy="278100"/>
            </a:xfrm>
            <a:custGeom>
              <a:avLst/>
              <a:gdLst>
                <a:gd name="T0" fmla="*/ 1075 w 1166"/>
                <a:gd name="T1" fmla="*/ 1 h 11124"/>
                <a:gd name="T2" fmla="*/ 919 w 1166"/>
                <a:gd name="T3" fmla="*/ 1552 h 11124"/>
                <a:gd name="T4" fmla="*/ 573 w 1166"/>
                <a:gd name="T5" fmla="*/ 3574 h 11124"/>
                <a:gd name="T6" fmla="*/ 96 w 1166"/>
                <a:gd name="T7" fmla="*/ 6531 h 11124"/>
                <a:gd name="T8" fmla="*/ 16 w 1166"/>
                <a:gd name="T9" fmla="*/ 7545 h 11124"/>
                <a:gd name="T10" fmla="*/ 36 w 1166"/>
                <a:gd name="T11" fmla="*/ 8478 h 11124"/>
                <a:gd name="T12" fmla="*/ 1090 w 1166"/>
                <a:gd name="T13" fmla="*/ 11123 h 1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6" h="11124" fill="none" extrusionOk="0">
                  <a:moveTo>
                    <a:pt x="1075" y="1"/>
                  </a:moveTo>
                  <a:cubicBezTo>
                    <a:pt x="1165" y="553"/>
                    <a:pt x="1000" y="1009"/>
                    <a:pt x="919" y="1552"/>
                  </a:cubicBezTo>
                  <a:cubicBezTo>
                    <a:pt x="824" y="2229"/>
                    <a:pt x="699" y="2902"/>
                    <a:pt x="573" y="3574"/>
                  </a:cubicBezTo>
                  <a:cubicBezTo>
                    <a:pt x="392" y="4558"/>
                    <a:pt x="207" y="5542"/>
                    <a:pt x="96" y="6531"/>
                  </a:cubicBezTo>
                  <a:cubicBezTo>
                    <a:pt x="61" y="6867"/>
                    <a:pt x="36" y="7208"/>
                    <a:pt x="16" y="7545"/>
                  </a:cubicBezTo>
                  <a:cubicBezTo>
                    <a:pt x="1" y="7851"/>
                    <a:pt x="11" y="8167"/>
                    <a:pt x="36" y="8478"/>
                  </a:cubicBezTo>
                  <a:cubicBezTo>
                    <a:pt x="126" y="9452"/>
                    <a:pt x="443" y="10401"/>
                    <a:pt x="1090" y="111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" name="Google Shape;3597;p18">
              <a:extLst>
                <a:ext uri="{FF2B5EF4-FFF2-40B4-BE49-F238E27FC236}">
                  <a16:creationId xmlns:a16="http://schemas.microsoft.com/office/drawing/2014/main" id="{68F99243-E3D0-D3DB-8E6B-BF0540F49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4000" y="3758325"/>
              <a:ext cx="130525" cy="86350"/>
            </a:xfrm>
            <a:custGeom>
              <a:avLst/>
              <a:gdLst>
                <a:gd name="T0" fmla="*/ 0 w 5221"/>
                <a:gd name="T1" fmla="*/ 1647 h 3454"/>
                <a:gd name="T2" fmla="*/ 31 w 5221"/>
                <a:gd name="T3" fmla="*/ 1667 h 3454"/>
                <a:gd name="T4" fmla="*/ 2580 w 5221"/>
                <a:gd name="T5" fmla="*/ 3434 h 3454"/>
                <a:gd name="T6" fmla="*/ 2580 w 5221"/>
                <a:gd name="T7" fmla="*/ 3434 h 3454"/>
                <a:gd name="T8" fmla="*/ 2616 w 5221"/>
                <a:gd name="T9" fmla="*/ 3454 h 3454"/>
                <a:gd name="T10" fmla="*/ 5206 w 5221"/>
                <a:gd name="T11" fmla="*/ 16 h 3454"/>
                <a:gd name="T12" fmla="*/ 5221 w 5221"/>
                <a:gd name="T13" fmla="*/ 1 h 3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21" h="3454" fill="none" extrusionOk="0">
                  <a:moveTo>
                    <a:pt x="0" y="1647"/>
                  </a:moveTo>
                  <a:cubicBezTo>
                    <a:pt x="11" y="1657"/>
                    <a:pt x="16" y="1662"/>
                    <a:pt x="31" y="1667"/>
                  </a:cubicBezTo>
                  <a:cubicBezTo>
                    <a:pt x="879" y="2254"/>
                    <a:pt x="1732" y="2846"/>
                    <a:pt x="2580" y="3434"/>
                  </a:cubicBezTo>
                  <a:cubicBezTo>
                    <a:pt x="2595" y="3439"/>
                    <a:pt x="2606" y="3449"/>
                    <a:pt x="2616" y="3454"/>
                  </a:cubicBezTo>
                  <a:cubicBezTo>
                    <a:pt x="3429" y="2299"/>
                    <a:pt x="4317" y="1120"/>
                    <a:pt x="5206" y="16"/>
                  </a:cubicBezTo>
                  <a:cubicBezTo>
                    <a:pt x="5211" y="11"/>
                    <a:pt x="5216" y="6"/>
                    <a:pt x="5221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" name="Google Shape;3598;p18">
              <a:extLst>
                <a:ext uri="{FF2B5EF4-FFF2-40B4-BE49-F238E27FC236}">
                  <a16:creationId xmlns:a16="http://schemas.microsoft.com/office/drawing/2014/main" id="{886DDC63-3820-E995-9B80-E41FB68A0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800" y="3914425"/>
              <a:ext cx="123375" cy="66275"/>
            </a:xfrm>
            <a:custGeom>
              <a:avLst/>
              <a:gdLst>
                <a:gd name="T0" fmla="*/ 1 w 4935"/>
                <a:gd name="T1" fmla="*/ 1085 h 2651"/>
                <a:gd name="T2" fmla="*/ 101 w 4935"/>
                <a:gd name="T3" fmla="*/ 1135 h 2651"/>
                <a:gd name="T4" fmla="*/ 1351 w 4935"/>
                <a:gd name="T5" fmla="*/ 1928 h 2651"/>
                <a:gd name="T6" fmla="*/ 2837 w 4935"/>
                <a:gd name="T7" fmla="*/ 2565 h 2651"/>
                <a:gd name="T8" fmla="*/ 3073 w 4935"/>
                <a:gd name="T9" fmla="*/ 2651 h 2651"/>
                <a:gd name="T10" fmla="*/ 4935 w 4935"/>
                <a:gd name="T11" fmla="*/ 1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35" h="2651" fill="none" extrusionOk="0">
                  <a:moveTo>
                    <a:pt x="1" y="1085"/>
                  </a:moveTo>
                  <a:cubicBezTo>
                    <a:pt x="36" y="1100"/>
                    <a:pt x="66" y="1120"/>
                    <a:pt x="101" y="1135"/>
                  </a:cubicBezTo>
                  <a:cubicBezTo>
                    <a:pt x="533" y="1356"/>
                    <a:pt x="904" y="1707"/>
                    <a:pt x="1351" y="1928"/>
                  </a:cubicBezTo>
                  <a:cubicBezTo>
                    <a:pt x="1833" y="2164"/>
                    <a:pt x="2330" y="2380"/>
                    <a:pt x="2837" y="2565"/>
                  </a:cubicBezTo>
                  <a:cubicBezTo>
                    <a:pt x="2917" y="2595"/>
                    <a:pt x="2997" y="2626"/>
                    <a:pt x="3073" y="2651"/>
                  </a:cubicBezTo>
                  <a:cubicBezTo>
                    <a:pt x="3665" y="1762"/>
                    <a:pt x="4277" y="839"/>
                    <a:pt x="493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" name="Google Shape;3599;p18">
              <a:extLst>
                <a:ext uri="{FF2B5EF4-FFF2-40B4-BE49-F238E27FC236}">
                  <a16:creationId xmlns:a16="http://schemas.microsoft.com/office/drawing/2014/main" id="{82FC7636-91E3-921C-BDCC-9493481E4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375" y="3719300"/>
              <a:ext cx="69925" cy="48975"/>
            </a:xfrm>
            <a:custGeom>
              <a:avLst/>
              <a:gdLst>
                <a:gd name="T0" fmla="*/ 1 w 2797"/>
                <a:gd name="T1" fmla="*/ 1958 h 1959"/>
                <a:gd name="T2" fmla="*/ 156 w 2797"/>
                <a:gd name="T3" fmla="*/ 1923 h 1959"/>
                <a:gd name="T4" fmla="*/ 1145 w 2797"/>
                <a:gd name="T5" fmla="*/ 1712 h 1959"/>
                <a:gd name="T6" fmla="*/ 2797 w 2797"/>
                <a:gd name="T7" fmla="*/ 1361 h 1959"/>
                <a:gd name="T8" fmla="*/ 2791 w 2797"/>
                <a:gd name="T9" fmla="*/ 1356 h 1959"/>
                <a:gd name="T10" fmla="*/ 2320 w 2797"/>
                <a:gd name="T11" fmla="*/ 1 h 1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97" h="1959" fill="none" extrusionOk="0">
                  <a:moveTo>
                    <a:pt x="1" y="1958"/>
                  </a:moveTo>
                  <a:cubicBezTo>
                    <a:pt x="51" y="1948"/>
                    <a:pt x="106" y="1933"/>
                    <a:pt x="156" y="1923"/>
                  </a:cubicBezTo>
                  <a:cubicBezTo>
                    <a:pt x="488" y="1853"/>
                    <a:pt x="819" y="1782"/>
                    <a:pt x="1145" y="1712"/>
                  </a:cubicBezTo>
                  <a:cubicBezTo>
                    <a:pt x="1697" y="1597"/>
                    <a:pt x="2244" y="1476"/>
                    <a:pt x="2797" y="1361"/>
                  </a:cubicBezTo>
                  <a:cubicBezTo>
                    <a:pt x="2797" y="1361"/>
                    <a:pt x="2791" y="1361"/>
                    <a:pt x="2791" y="1356"/>
                  </a:cubicBezTo>
                  <a:cubicBezTo>
                    <a:pt x="2616" y="914"/>
                    <a:pt x="2500" y="447"/>
                    <a:pt x="2320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9" name="Google Shape;3600;p18">
              <a:extLst>
                <a:ext uri="{FF2B5EF4-FFF2-40B4-BE49-F238E27FC236}">
                  <a16:creationId xmlns:a16="http://schemas.microsoft.com/office/drawing/2014/main" id="{40E65330-D88E-C055-2943-6100D1412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125" y="3757450"/>
              <a:ext cx="49100" cy="74925"/>
            </a:xfrm>
            <a:custGeom>
              <a:avLst/>
              <a:gdLst>
                <a:gd name="T0" fmla="*/ 1 w 1964"/>
                <a:gd name="T1" fmla="*/ 2997 h 2997"/>
                <a:gd name="T2" fmla="*/ 36 w 1964"/>
                <a:gd name="T3" fmla="*/ 2987 h 2997"/>
                <a:gd name="T4" fmla="*/ 1853 w 1964"/>
                <a:gd name="T5" fmla="*/ 2510 h 2997"/>
                <a:gd name="T6" fmla="*/ 1883 w 1964"/>
                <a:gd name="T7" fmla="*/ 2500 h 2997"/>
                <a:gd name="T8" fmla="*/ 1933 w 1964"/>
                <a:gd name="T9" fmla="*/ 0 h 2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4" h="2997" fill="none" extrusionOk="0">
                  <a:moveTo>
                    <a:pt x="1" y="2997"/>
                  </a:moveTo>
                  <a:cubicBezTo>
                    <a:pt x="11" y="2992"/>
                    <a:pt x="26" y="2987"/>
                    <a:pt x="36" y="2987"/>
                  </a:cubicBezTo>
                  <a:cubicBezTo>
                    <a:pt x="633" y="2796"/>
                    <a:pt x="1241" y="2641"/>
                    <a:pt x="1853" y="2510"/>
                  </a:cubicBezTo>
                  <a:cubicBezTo>
                    <a:pt x="1863" y="2505"/>
                    <a:pt x="1873" y="2505"/>
                    <a:pt x="1883" y="2500"/>
                  </a:cubicBezTo>
                  <a:cubicBezTo>
                    <a:pt x="1933" y="1672"/>
                    <a:pt x="1964" y="834"/>
                    <a:pt x="1933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" name="Google Shape;3601;p18">
              <a:extLst>
                <a:ext uri="{FF2B5EF4-FFF2-40B4-BE49-F238E27FC236}">
                  <a16:creationId xmlns:a16="http://schemas.microsoft.com/office/drawing/2014/main" id="{D20AD59A-A646-C460-F6AC-32F037D2E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025" y="3739875"/>
              <a:ext cx="95525" cy="59875"/>
            </a:xfrm>
            <a:custGeom>
              <a:avLst/>
              <a:gdLst>
                <a:gd name="T0" fmla="*/ 0 w 3821"/>
                <a:gd name="T1" fmla="*/ 1 h 2395"/>
                <a:gd name="T2" fmla="*/ 999 w 3821"/>
                <a:gd name="T3" fmla="*/ 889 h 2395"/>
                <a:gd name="T4" fmla="*/ 1862 w 3821"/>
                <a:gd name="T5" fmla="*/ 1266 h 2395"/>
                <a:gd name="T6" fmla="*/ 3820 w 3821"/>
                <a:gd name="T7" fmla="*/ 2395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1" h="2395" fill="none" extrusionOk="0">
                  <a:moveTo>
                    <a:pt x="0" y="1"/>
                  </a:moveTo>
                  <a:cubicBezTo>
                    <a:pt x="236" y="392"/>
                    <a:pt x="598" y="673"/>
                    <a:pt x="999" y="889"/>
                  </a:cubicBezTo>
                  <a:cubicBezTo>
                    <a:pt x="1280" y="1035"/>
                    <a:pt x="1571" y="1155"/>
                    <a:pt x="1862" y="1266"/>
                  </a:cubicBezTo>
                  <a:cubicBezTo>
                    <a:pt x="2580" y="1537"/>
                    <a:pt x="3338" y="1803"/>
                    <a:pt x="3820" y="239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1" name="Google Shape;3602;p18">
              <a:extLst>
                <a:ext uri="{FF2B5EF4-FFF2-40B4-BE49-F238E27FC236}">
                  <a16:creationId xmlns:a16="http://schemas.microsoft.com/office/drawing/2014/main" id="{25B424BC-6150-1646-5BDE-6D24361C5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7325" y="3796975"/>
              <a:ext cx="59750" cy="65775"/>
            </a:xfrm>
            <a:custGeom>
              <a:avLst/>
              <a:gdLst>
                <a:gd name="T0" fmla="*/ 0 w 2390"/>
                <a:gd name="T1" fmla="*/ 2631 h 2631"/>
                <a:gd name="T2" fmla="*/ 61 w 2390"/>
                <a:gd name="T3" fmla="*/ 2621 h 2631"/>
                <a:gd name="T4" fmla="*/ 2284 w 2390"/>
                <a:gd name="T5" fmla="*/ 2229 h 2631"/>
                <a:gd name="T6" fmla="*/ 2359 w 2390"/>
                <a:gd name="T7" fmla="*/ 2219 h 2631"/>
                <a:gd name="T8" fmla="*/ 2369 w 2390"/>
                <a:gd name="T9" fmla="*/ 76 h 2631"/>
                <a:gd name="T10" fmla="*/ 2374 w 2390"/>
                <a:gd name="T11" fmla="*/ 0 h 2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0" h="2631" fill="none" extrusionOk="0">
                  <a:moveTo>
                    <a:pt x="0" y="2631"/>
                  </a:moveTo>
                  <a:cubicBezTo>
                    <a:pt x="20" y="2626"/>
                    <a:pt x="40" y="2621"/>
                    <a:pt x="61" y="2621"/>
                  </a:cubicBezTo>
                  <a:cubicBezTo>
                    <a:pt x="793" y="2450"/>
                    <a:pt x="1536" y="2324"/>
                    <a:pt x="2284" y="2229"/>
                  </a:cubicBezTo>
                  <a:cubicBezTo>
                    <a:pt x="2309" y="2224"/>
                    <a:pt x="2334" y="2224"/>
                    <a:pt x="2359" y="2219"/>
                  </a:cubicBezTo>
                  <a:cubicBezTo>
                    <a:pt x="2389" y="1516"/>
                    <a:pt x="2349" y="778"/>
                    <a:pt x="2369" y="76"/>
                  </a:cubicBezTo>
                  <a:cubicBezTo>
                    <a:pt x="2369" y="51"/>
                    <a:pt x="2374" y="26"/>
                    <a:pt x="2374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" name="Google Shape;3603;p18">
              <a:extLst>
                <a:ext uri="{FF2B5EF4-FFF2-40B4-BE49-F238E27FC236}">
                  <a16:creationId xmlns:a16="http://schemas.microsoft.com/office/drawing/2014/main" id="{8382FB10-9724-FF1A-51DD-CE4A91045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525" y="3960100"/>
              <a:ext cx="76425" cy="58875"/>
            </a:xfrm>
            <a:custGeom>
              <a:avLst/>
              <a:gdLst>
                <a:gd name="T0" fmla="*/ 0 w 3057"/>
                <a:gd name="T1" fmla="*/ 2023 h 2355"/>
                <a:gd name="T2" fmla="*/ 798 w 3057"/>
                <a:gd name="T3" fmla="*/ 2084 h 2355"/>
                <a:gd name="T4" fmla="*/ 3057 w 3057"/>
                <a:gd name="T5" fmla="*/ 2355 h 2355"/>
                <a:gd name="T6" fmla="*/ 3052 w 3057"/>
                <a:gd name="T7" fmla="*/ 2324 h 2355"/>
                <a:gd name="T8" fmla="*/ 2640 w 3057"/>
                <a:gd name="T9" fmla="*/ 31 h 2355"/>
                <a:gd name="T10" fmla="*/ 2635 w 3057"/>
                <a:gd name="T11" fmla="*/ 1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57" h="2355" fill="none" extrusionOk="0">
                  <a:moveTo>
                    <a:pt x="0" y="2023"/>
                  </a:moveTo>
                  <a:cubicBezTo>
                    <a:pt x="266" y="2038"/>
                    <a:pt x="532" y="2058"/>
                    <a:pt x="798" y="2084"/>
                  </a:cubicBezTo>
                  <a:cubicBezTo>
                    <a:pt x="1556" y="2154"/>
                    <a:pt x="2309" y="2249"/>
                    <a:pt x="3057" y="2355"/>
                  </a:cubicBezTo>
                  <a:cubicBezTo>
                    <a:pt x="3057" y="2345"/>
                    <a:pt x="3052" y="2335"/>
                    <a:pt x="3052" y="2324"/>
                  </a:cubicBezTo>
                  <a:cubicBezTo>
                    <a:pt x="2916" y="1557"/>
                    <a:pt x="2781" y="794"/>
                    <a:pt x="2640" y="31"/>
                  </a:cubicBezTo>
                  <a:cubicBezTo>
                    <a:pt x="2640" y="21"/>
                    <a:pt x="2640" y="11"/>
                    <a:pt x="263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" name="Google Shape;3604;p18">
              <a:extLst>
                <a:ext uri="{FF2B5EF4-FFF2-40B4-BE49-F238E27FC236}">
                  <a16:creationId xmlns:a16="http://schemas.microsoft.com/office/drawing/2014/main" id="{FDEFFB81-1702-929B-9BDA-2D1072A0B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800" y="3980550"/>
              <a:ext cx="51600" cy="80475"/>
            </a:xfrm>
            <a:custGeom>
              <a:avLst/>
              <a:gdLst>
                <a:gd name="T0" fmla="*/ 0 w 2064"/>
                <a:gd name="T1" fmla="*/ 1 h 3219"/>
                <a:gd name="T2" fmla="*/ 422 w 2064"/>
                <a:gd name="T3" fmla="*/ 1266 h 3219"/>
                <a:gd name="T4" fmla="*/ 2063 w 2064"/>
                <a:gd name="T5" fmla="*/ 3218 h 3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64" h="3219" fill="none" extrusionOk="0">
                  <a:moveTo>
                    <a:pt x="0" y="1"/>
                  </a:moveTo>
                  <a:cubicBezTo>
                    <a:pt x="86" y="442"/>
                    <a:pt x="226" y="864"/>
                    <a:pt x="422" y="1266"/>
                  </a:cubicBezTo>
                  <a:cubicBezTo>
                    <a:pt x="799" y="2039"/>
                    <a:pt x="1361" y="2721"/>
                    <a:pt x="2063" y="321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3712" name="Google Shape;3605;p18">
            <a:extLst>
              <a:ext uri="{FF2B5EF4-FFF2-40B4-BE49-F238E27FC236}">
                <a16:creationId xmlns:a16="http://schemas.microsoft.com/office/drawing/2014/main" id="{9DB3C474-115B-52B8-6992-358A0B572171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57438" y="9548813"/>
            <a:ext cx="3581400" cy="1174750"/>
            <a:chOff x="1656825" y="3872400"/>
            <a:chExt cx="835625" cy="274075"/>
          </a:xfrm>
        </p:grpSpPr>
        <p:sp>
          <p:nvSpPr>
            <p:cNvPr id="3713" name="Google Shape;3606;p18">
              <a:extLst>
                <a:ext uri="{FF2B5EF4-FFF2-40B4-BE49-F238E27FC236}">
                  <a16:creationId xmlns:a16="http://schemas.microsoft.com/office/drawing/2014/main" id="{A46E440B-3928-83BF-5983-0DBAAA314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14" name="Google Shape;3607;p18">
              <a:extLst>
                <a:ext uri="{FF2B5EF4-FFF2-40B4-BE49-F238E27FC236}">
                  <a16:creationId xmlns:a16="http://schemas.microsoft.com/office/drawing/2014/main" id="{4BAAA978-24A1-FD57-8367-8D6D6CD87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15" name="Google Shape;3608;p18">
              <a:extLst>
                <a:ext uri="{FF2B5EF4-FFF2-40B4-BE49-F238E27FC236}">
                  <a16:creationId xmlns:a16="http://schemas.microsoft.com/office/drawing/2014/main" id="{99DB2705-09C2-F9A5-DAD3-8705C11B5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16" name="Google Shape;3609;p18">
              <a:extLst>
                <a:ext uri="{FF2B5EF4-FFF2-40B4-BE49-F238E27FC236}">
                  <a16:creationId xmlns:a16="http://schemas.microsoft.com/office/drawing/2014/main" id="{437589CD-C3D6-88A9-BA8D-FD8FAAC24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18" name="Google Shape;3610;p18">
              <a:extLst>
                <a:ext uri="{FF2B5EF4-FFF2-40B4-BE49-F238E27FC236}">
                  <a16:creationId xmlns:a16="http://schemas.microsoft.com/office/drawing/2014/main" id="{0FA6415D-8C8A-A1C1-0F60-4DD023709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19" name="Google Shape;3611;p18">
              <a:extLst>
                <a:ext uri="{FF2B5EF4-FFF2-40B4-BE49-F238E27FC236}">
                  <a16:creationId xmlns:a16="http://schemas.microsoft.com/office/drawing/2014/main" id="{53CDD4C4-9B7D-E7C7-81F7-2D26DC34E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20" name="Google Shape;3612;p18">
              <a:extLst>
                <a:ext uri="{FF2B5EF4-FFF2-40B4-BE49-F238E27FC236}">
                  <a16:creationId xmlns:a16="http://schemas.microsoft.com/office/drawing/2014/main" id="{E7CE8E87-ACE1-DB42-F791-CC218AE9C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21" name="Google Shape;3613;p18">
              <a:extLst>
                <a:ext uri="{FF2B5EF4-FFF2-40B4-BE49-F238E27FC236}">
                  <a16:creationId xmlns:a16="http://schemas.microsoft.com/office/drawing/2014/main" id="{40BFD79D-B9DB-F79C-5B75-5748E00D5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22" name="Google Shape;3614;p18">
              <a:extLst>
                <a:ext uri="{FF2B5EF4-FFF2-40B4-BE49-F238E27FC236}">
                  <a16:creationId xmlns:a16="http://schemas.microsoft.com/office/drawing/2014/main" id="{F2B1C694-7C22-43B3-B1BF-5DC9E90C8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23" name="Google Shape;3615;p18">
              <a:extLst>
                <a:ext uri="{FF2B5EF4-FFF2-40B4-BE49-F238E27FC236}">
                  <a16:creationId xmlns:a16="http://schemas.microsoft.com/office/drawing/2014/main" id="{C8822D2C-72A1-3E14-1979-4E676E711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24" name="Google Shape;3616;p18">
              <a:extLst>
                <a:ext uri="{FF2B5EF4-FFF2-40B4-BE49-F238E27FC236}">
                  <a16:creationId xmlns:a16="http://schemas.microsoft.com/office/drawing/2014/main" id="{050F5524-D029-AB1B-0DC3-2E63E91FE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25" name="Google Shape;3617;p18">
              <a:extLst>
                <a:ext uri="{FF2B5EF4-FFF2-40B4-BE49-F238E27FC236}">
                  <a16:creationId xmlns:a16="http://schemas.microsoft.com/office/drawing/2014/main" id="{735C382D-8D2E-67BE-6C80-7A5BA9DAB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26" name="Google Shape;3618;p18">
              <a:extLst>
                <a:ext uri="{FF2B5EF4-FFF2-40B4-BE49-F238E27FC236}">
                  <a16:creationId xmlns:a16="http://schemas.microsoft.com/office/drawing/2014/main" id="{0C413812-35B2-B636-00C5-864BB0922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27" name="Google Shape;3619;p18">
              <a:extLst>
                <a:ext uri="{FF2B5EF4-FFF2-40B4-BE49-F238E27FC236}">
                  <a16:creationId xmlns:a16="http://schemas.microsoft.com/office/drawing/2014/main" id="{18ADEAB2-91DB-3401-BCEC-E447CB70D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28" name="Google Shape;3620;p18">
              <a:extLst>
                <a:ext uri="{FF2B5EF4-FFF2-40B4-BE49-F238E27FC236}">
                  <a16:creationId xmlns:a16="http://schemas.microsoft.com/office/drawing/2014/main" id="{6C01DA0E-101D-49A8-CA9F-7619F7861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29" name="Google Shape;3621;p18">
              <a:extLst>
                <a:ext uri="{FF2B5EF4-FFF2-40B4-BE49-F238E27FC236}">
                  <a16:creationId xmlns:a16="http://schemas.microsoft.com/office/drawing/2014/main" id="{AECC91E9-6833-0495-FB59-F2AB532BC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30" name="Google Shape;3622;p18">
              <a:extLst>
                <a:ext uri="{FF2B5EF4-FFF2-40B4-BE49-F238E27FC236}">
                  <a16:creationId xmlns:a16="http://schemas.microsoft.com/office/drawing/2014/main" id="{31170251-EB7C-9738-F3B5-95ED5E81B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31" name="Google Shape;3623;p18">
              <a:extLst>
                <a:ext uri="{FF2B5EF4-FFF2-40B4-BE49-F238E27FC236}">
                  <a16:creationId xmlns:a16="http://schemas.microsoft.com/office/drawing/2014/main" id="{74E05147-5C7A-9C30-7FE9-0899E59CE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32" name="Google Shape;3624;p18">
              <a:extLst>
                <a:ext uri="{FF2B5EF4-FFF2-40B4-BE49-F238E27FC236}">
                  <a16:creationId xmlns:a16="http://schemas.microsoft.com/office/drawing/2014/main" id="{E152C013-2954-C5D3-4F18-AA8C8908A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33" name="Google Shape;3625;p18">
              <a:extLst>
                <a:ext uri="{FF2B5EF4-FFF2-40B4-BE49-F238E27FC236}">
                  <a16:creationId xmlns:a16="http://schemas.microsoft.com/office/drawing/2014/main" id="{D18342DF-EA4D-B4D3-8DB3-317151242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34" name="Google Shape;3626;p18">
              <a:extLst>
                <a:ext uri="{FF2B5EF4-FFF2-40B4-BE49-F238E27FC236}">
                  <a16:creationId xmlns:a16="http://schemas.microsoft.com/office/drawing/2014/main" id="{9252C50C-534A-31E2-D3D3-C9B0E55DF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35" name="Google Shape;3627;p18">
              <a:extLst>
                <a:ext uri="{FF2B5EF4-FFF2-40B4-BE49-F238E27FC236}">
                  <a16:creationId xmlns:a16="http://schemas.microsoft.com/office/drawing/2014/main" id="{69871415-38BC-106B-1276-7AE6B7414E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36" name="Google Shape;3628;p18">
              <a:extLst>
                <a:ext uri="{FF2B5EF4-FFF2-40B4-BE49-F238E27FC236}">
                  <a16:creationId xmlns:a16="http://schemas.microsoft.com/office/drawing/2014/main" id="{691E6F92-37CD-08FA-A7E1-35C640E4D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37" name="Google Shape;3629;p18">
              <a:extLst>
                <a:ext uri="{FF2B5EF4-FFF2-40B4-BE49-F238E27FC236}">
                  <a16:creationId xmlns:a16="http://schemas.microsoft.com/office/drawing/2014/main" id="{0DF78B44-61FF-225D-007A-6F067505D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38" name="Google Shape;3630;p18">
              <a:extLst>
                <a:ext uri="{FF2B5EF4-FFF2-40B4-BE49-F238E27FC236}">
                  <a16:creationId xmlns:a16="http://schemas.microsoft.com/office/drawing/2014/main" id="{E7EB3827-94CA-5E63-7B77-CAF9ECF152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39" name="Google Shape;3631;p18">
              <a:extLst>
                <a:ext uri="{FF2B5EF4-FFF2-40B4-BE49-F238E27FC236}">
                  <a16:creationId xmlns:a16="http://schemas.microsoft.com/office/drawing/2014/main" id="{E8FDC564-F11C-71EC-CD0E-AAC628609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3740" name="Google Shape;3632;p18">
            <a:extLst>
              <a:ext uri="{FF2B5EF4-FFF2-40B4-BE49-F238E27FC236}">
                <a16:creationId xmlns:a16="http://schemas.microsoft.com/office/drawing/2014/main" id="{7B355C4B-4971-8865-0954-BD2125FC447A}"/>
              </a:ext>
            </a:extLst>
          </p:cNvPr>
          <p:cNvGrpSpPr>
            <a:grpSpLocks/>
          </p:cNvGrpSpPr>
          <p:nvPr/>
        </p:nvGrpSpPr>
        <p:grpSpPr bwMode="auto">
          <a:xfrm>
            <a:off x="7504113" y="9458325"/>
            <a:ext cx="1639887" cy="655638"/>
            <a:chOff x="6176600" y="3023250"/>
            <a:chExt cx="444100" cy="177575"/>
          </a:xfrm>
        </p:grpSpPr>
        <p:sp>
          <p:nvSpPr>
            <p:cNvPr id="3741" name="Google Shape;3633;p18">
              <a:extLst>
                <a:ext uri="{FF2B5EF4-FFF2-40B4-BE49-F238E27FC236}">
                  <a16:creationId xmlns:a16="http://schemas.microsoft.com/office/drawing/2014/main" id="{2FC36AD8-BD71-C3CB-D274-5287B9319040}"/>
                </a:ext>
              </a:extLst>
            </p:cNvPr>
            <p:cNvSpPr/>
            <p:nvPr/>
          </p:nvSpPr>
          <p:spPr>
            <a:xfrm>
              <a:off x="6347275" y="3024970"/>
              <a:ext cx="39552" cy="45146"/>
            </a:xfrm>
            <a:custGeom>
              <a:avLst/>
              <a:gdLst/>
              <a:ahLst/>
              <a:cxnLst/>
              <a:rect l="l" t="t" r="r" b="b"/>
              <a:pathLst>
                <a:path w="1577" h="1793" extrusionOk="0">
                  <a:moveTo>
                    <a:pt x="11" y="1"/>
                  </a:moveTo>
                  <a:lnTo>
                    <a:pt x="1" y="66"/>
                  </a:lnTo>
                  <a:cubicBezTo>
                    <a:pt x="126" y="638"/>
                    <a:pt x="242" y="1210"/>
                    <a:pt x="337" y="1783"/>
                  </a:cubicBezTo>
                  <a:lnTo>
                    <a:pt x="342" y="1793"/>
                  </a:lnTo>
                  <a:cubicBezTo>
                    <a:pt x="744" y="1652"/>
                    <a:pt x="1160" y="1537"/>
                    <a:pt x="1577" y="1456"/>
                  </a:cubicBezTo>
                  <a:lnTo>
                    <a:pt x="1577" y="1431"/>
                  </a:lnTo>
                  <a:cubicBezTo>
                    <a:pt x="1537" y="1055"/>
                    <a:pt x="1471" y="678"/>
                    <a:pt x="1381" y="307"/>
                  </a:cubicBezTo>
                  <a:lnTo>
                    <a:pt x="1391" y="277"/>
                  </a:lnTo>
                  <a:cubicBezTo>
                    <a:pt x="939" y="146"/>
                    <a:pt x="478" y="56"/>
                    <a:pt x="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42" name="Google Shape;3634;p18">
              <a:extLst>
                <a:ext uri="{FF2B5EF4-FFF2-40B4-BE49-F238E27FC236}">
                  <a16:creationId xmlns:a16="http://schemas.microsoft.com/office/drawing/2014/main" id="{56F48ACC-0FBA-755C-DD72-291A5F6357F5}"/>
                </a:ext>
              </a:extLst>
            </p:cNvPr>
            <p:cNvSpPr/>
            <p:nvPr/>
          </p:nvSpPr>
          <p:spPr>
            <a:xfrm>
              <a:off x="6290527" y="3023680"/>
              <a:ext cx="47720" cy="68364"/>
            </a:xfrm>
            <a:custGeom>
              <a:avLst/>
              <a:gdLst/>
              <a:ahLst/>
              <a:cxnLst/>
              <a:rect l="l" t="t" r="r" b="b"/>
              <a:pathLst>
                <a:path w="1909" h="2736" extrusionOk="0">
                  <a:moveTo>
                    <a:pt x="1230" y="0"/>
                  </a:moveTo>
                  <a:cubicBezTo>
                    <a:pt x="817" y="0"/>
                    <a:pt x="406" y="28"/>
                    <a:pt x="1" y="85"/>
                  </a:cubicBezTo>
                  <a:lnTo>
                    <a:pt x="11" y="180"/>
                  </a:lnTo>
                  <a:cubicBezTo>
                    <a:pt x="172" y="1013"/>
                    <a:pt x="332" y="1842"/>
                    <a:pt x="493" y="2670"/>
                  </a:cubicBezTo>
                  <a:lnTo>
                    <a:pt x="523" y="2735"/>
                  </a:lnTo>
                  <a:cubicBezTo>
                    <a:pt x="985" y="2544"/>
                    <a:pt x="1447" y="2334"/>
                    <a:pt x="1908" y="2138"/>
                  </a:cubicBezTo>
                  <a:lnTo>
                    <a:pt x="1908" y="2128"/>
                  </a:lnTo>
                  <a:cubicBezTo>
                    <a:pt x="1758" y="1420"/>
                    <a:pt x="1627" y="712"/>
                    <a:pt x="1512" y="5"/>
                  </a:cubicBezTo>
                  <a:cubicBezTo>
                    <a:pt x="1418" y="2"/>
                    <a:pt x="1324" y="0"/>
                    <a:pt x="1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43" name="Google Shape;3635;p18">
              <a:extLst>
                <a:ext uri="{FF2B5EF4-FFF2-40B4-BE49-F238E27FC236}">
                  <a16:creationId xmlns:a16="http://schemas.microsoft.com/office/drawing/2014/main" id="{552843E9-FB18-D0AD-556E-9A4F5AB85D79}"/>
                </a:ext>
              </a:extLst>
            </p:cNvPr>
            <p:cNvSpPr/>
            <p:nvPr/>
          </p:nvSpPr>
          <p:spPr>
            <a:xfrm>
              <a:off x="6328359" y="3023680"/>
              <a:ext cx="27514" cy="53315"/>
            </a:xfrm>
            <a:custGeom>
              <a:avLst/>
              <a:gdLst/>
              <a:ahLst/>
              <a:cxnLst/>
              <a:rect l="l" t="t" r="r" b="b"/>
              <a:pathLst>
                <a:path w="1106" h="2134" extrusionOk="0">
                  <a:moveTo>
                    <a:pt x="1" y="1"/>
                  </a:moveTo>
                  <a:lnTo>
                    <a:pt x="1" y="1"/>
                  </a:lnTo>
                  <a:cubicBezTo>
                    <a:pt x="116" y="708"/>
                    <a:pt x="247" y="1416"/>
                    <a:pt x="397" y="2124"/>
                  </a:cubicBezTo>
                  <a:lnTo>
                    <a:pt x="397" y="2134"/>
                  </a:lnTo>
                  <a:cubicBezTo>
                    <a:pt x="633" y="2033"/>
                    <a:pt x="864" y="1938"/>
                    <a:pt x="1100" y="1858"/>
                  </a:cubicBezTo>
                  <a:cubicBezTo>
                    <a:pt x="1105" y="1858"/>
                    <a:pt x="1105" y="1858"/>
                    <a:pt x="1105" y="1853"/>
                  </a:cubicBezTo>
                  <a:lnTo>
                    <a:pt x="1100" y="1843"/>
                  </a:lnTo>
                  <a:cubicBezTo>
                    <a:pt x="1005" y="1270"/>
                    <a:pt x="889" y="698"/>
                    <a:pt x="764" y="126"/>
                  </a:cubicBezTo>
                  <a:lnTo>
                    <a:pt x="774" y="61"/>
                  </a:lnTo>
                  <a:cubicBezTo>
                    <a:pt x="518" y="26"/>
                    <a:pt x="257" y="1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44" name="Google Shape;3636;p18">
              <a:extLst>
                <a:ext uri="{FF2B5EF4-FFF2-40B4-BE49-F238E27FC236}">
                  <a16:creationId xmlns:a16="http://schemas.microsoft.com/office/drawing/2014/main" id="{EE591CFC-CCB6-1AAE-2B73-6CBFA3E30CF6}"/>
                </a:ext>
              </a:extLst>
            </p:cNvPr>
            <p:cNvSpPr/>
            <p:nvPr/>
          </p:nvSpPr>
          <p:spPr>
            <a:xfrm>
              <a:off x="6265592" y="3025830"/>
              <a:ext cx="37832" cy="76533"/>
            </a:xfrm>
            <a:custGeom>
              <a:avLst/>
              <a:gdLst/>
              <a:ahLst/>
              <a:cxnLst/>
              <a:rect l="l" t="t" r="r" b="b"/>
              <a:pathLst>
                <a:path w="1521" h="3068" extrusionOk="0">
                  <a:moveTo>
                    <a:pt x="999" y="1"/>
                  </a:moveTo>
                  <a:cubicBezTo>
                    <a:pt x="688" y="41"/>
                    <a:pt x="387" y="101"/>
                    <a:pt x="85" y="177"/>
                  </a:cubicBezTo>
                  <a:cubicBezTo>
                    <a:pt x="0" y="1125"/>
                    <a:pt x="101" y="2134"/>
                    <a:pt x="276" y="3068"/>
                  </a:cubicBezTo>
                  <a:cubicBezTo>
                    <a:pt x="698" y="2967"/>
                    <a:pt x="1114" y="2817"/>
                    <a:pt x="1521" y="2651"/>
                  </a:cubicBezTo>
                  <a:lnTo>
                    <a:pt x="1491" y="2586"/>
                  </a:lnTo>
                  <a:cubicBezTo>
                    <a:pt x="1330" y="1758"/>
                    <a:pt x="1170" y="929"/>
                    <a:pt x="1009" y="96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45" name="Google Shape;3637;p18">
              <a:extLst>
                <a:ext uri="{FF2B5EF4-FFF2-40B4-BE49-F238E27FC236}">
                  <a16:creationId xmlns:a16="http://schemas.microsoft.com/office/drawing/2014/main" id="{5C5D7E5A-BAC8-F6E2-5CE7-FE03127A0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5400" y="3058375"/>
              <a:ext cx="185725" cy="141325"/>
            </a:xfrm>
            <a:custGeom>
              <a:avLst/>
              <a:gdLst>
                <a:gd name="T0" fmla="*/ 1727 w 7429"/>
                <a:gd name="T1" fmla="*/ 1 h 5653"/>
                <a:gd name="T2" fmla="*/ 1034 w 7429"/>
                <a:gd name="T3" fmla="*/ 628 h 5653"/>
                <a:gd name="T4" fmla="*/ 1406 w 7429"/>
                <a:gd name="T5" fmla="*/ 5653 h 5653"/>
                <a:gd name="T6" fmla="*/ 3233 w 7429"/>
                <a:gd name="T7" fmla="*/ 5336 h 5653"/>
                <a:gd name="T8" fmla="*/ 7429 w 7429"/>
                <a:gd name="T9" fmla="*/ 3504 h 5653"/>
                <a:gd name="T10" fmla="*/ 7429 w 7429"/>
                <a:gd name="T11" fmla="*/ 3504 h 5653"/>
                <a:gd name="T12" fmla="*/ 6362 w 7429"/>
                <a:gd name="T13" fmla="*/ 3573 h 5653"/>
                <a:gd name="T14" fmla="*/ 5085 w 7429"/>
                <a:gd name="T15" fmla="*/ 3474 h 5653"/>
                <a:gd name="T16" fmla="*/ 4653 w 7429"/>
                <a:gd name="T17" fmla="*/ 3374 h 5653"/>
                <a:gd name="T18" fmla="*/ 4191 w 7429"/>
                <a:gd name="T19" fmla="*/ 3710 h 5653"/>
                <a:gd name="T20" fmla="*/ 4080 w 7429"/>
                <a:gd name="T21" fmla="*/ 3720 h 5653"/>
                <a:gd name="T22" fmla="*/ 3438 w 7429"/>
                <a:gd name="T23" fmla="*/ 3178 h 5653"/>
                <a:gd name="T24" fmla="*/ 3579 w 7429"/>
                <a:gd name="T25" fmla="*/ 2646 h 5653"/>
                <a:gd name="T26" fmla="*/ 3172 w 7429"/>
                <a:gd name="T27" fmla="*/ 2280 h 5653"/>
                <a:gd name="T28" fmla="*/ 4262 w 7429"/>
                <a:gd name="T29" fmla="*/ 1100 h 5653"/>
                <a:gd name="T30" fmla="*/ 4578 w 7429"/>
                <a:gd name="T31" fmla="*/ 799 h 5653"/>
                <a:gd name="T32" fmla="*/ 3875 w 7429"/>
                <a:gd name="T33" fmla="*/ 453 h 5653"/>
                <a:gd name="T34" fmla="*/ 1913 w 7429"/>
                <a:gd name="T35" fmla="*/ 21 h 5653"/>
                <a:gd name="T36" fmla="*/ 1727 w 7429"/>
                <a:gd name="T37" fmla="*/ 1 h 5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29" h="5653" extrusionOk="0">
                  <a:moveTo>
                    <a:pt x="1727" y="1"/>
                  </a:moveTo>
                  <a:cubicBezTo>
                    <a:pt x="1431" y="116"/>
                    <a:pt x="1210" y="367"/>
                    <a:pt x="1034" y="628"/>
                  </a:cubicBezTo>
                  <a:cubicBezTo>
                    <a:pt x="0" y="2149"/>
                    <a:pt x="146" y="4277"/>
                    <a:pt x="1406" y="5653"/>
                  </a:cubicBezTo>
                  <a:cubicBezTo>
                    <a:pt x="2023" y="5607"/>
                    <a:pt x="2635" y="5502"/>
                    <a:pt x="3233" y="5336"/>
                  </a:cubicBezTo>
                  <a:cubicBezTo>
                    <a:pt x="4759" y="4910"/>
                    <a:pt x="5893" y="3821"/>
                    <a:pt x="7429" y="3504"/>
                  </a:cubicBezTo>
                  <a:cubicBezTo>
                    <a:pt x="7075" y="3550"/>
                    <a:pt x="6718" y="3573"/>
                    <a:pt x="6362" y="3573"/>
                  </a:cubicBezTo>
                  <a:cubicBezTo>
                    <a:pt x="5934" y="3573"/>
                    <a:pt x="5506" y="3540"/>
                    <a:pt x="5085" y="3474"/>
                  </a:cubicBezTo>
                  <a:cubicBezTo>
                    <a:pt x="4939" y="3449"/>
                    <a:pt x="4794" y="3424"/>
                    <a:pt x="4653" y="3374"/>
                  </a:cubicBezTo>
                  <a:cubicBezTo>
                    <a:pt x="4563" y="3545"/>
                    <a:pt x="4397" y="3675"/>
                    <a:pt x="4191" y="3710"/>
                  </a:cubicBezTo>
                  <a:cubicBezTo>
                    <a:pt x="4154" y="3716"/>
                    <a:pt x="4117" y="3720"/>
                    <a:pt x="4080" y="3720"/>
                  </a:cubicBezTo>
                  <a:cubicBezTo>
                    <a:pt x="3767" y="3720"/>
                    <a:pt x="3492" y="3497"/>
                    <a:pt x="3438" y="3178"/>
                  </a:cubicBezTo>
                  <a:cubicBezTo>
                    <a:pt x="3403" y="2982"/>
                    <a:pt x="3464" y="2792"/>
                    <a:pt x="3579" y="2646"/>
                  </a:cubicBezTo>
                  <a:lnTo>
                    <a:pt x="3172" y="2280"/>
                  </a:lnTo>
                  <a:cubicBezTo>
                    <a:pt x="3182" y="1687"/>
                    <a:pt x="3619" y="1150"/>
                    <a:pt x="4262" y="1100"/>
                  </a:cubicBezTo>
                  <a:lnTo>
                    <a:pt x="4578" y="799"/>
                  </a:lnTo>
                  <a:cubicBezTo>
                    <a:pt x="4352" y="668"/>
                    <a:pt x="4121" y="548"/>
                    <a:pt x="3875" y="453"/>
                  </a:cubicBezTo>
                  <a:cubicBezTo>
                    <a:pt x="3273" y="217"/>
                    <a:pt x="2550" y="101"/>
                    <a:pt x="1913" y="21"/>
                  </a:cubicBezTo>
                  <a:cubicBezTo>
                    <a:pt x="1852" y="11"/>
                    <a:pt x="1787" y="6"/>
                    <a:pt x="17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46" name="Google Shape;3638;p18">
              <a:extLst>
                <a:ext uri="{FF2B5EF4-FFF2-40B4-BE49-F238E27FC236}">
                  <a16:creationId xmlns:a16="http://schemas.microsoft.com/office/drawing/2014/main" id="{7D1E8BDF-DC3E-6CCF-907E-A674D2883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4700" y="3078325"/>
              <a:ext cx="126000" cy="69375"/>
            </a:xfrm>
            <a:custGeom>
              <a:avLst/>
              <a:gdLst>
                <a:gd name="T0" fmla="*/ 1406 w 5040"/>
                <a:gd name="T1" fmla="*/ 1 h 2775"/>
                <a:gd name="T2" fmla="*/ 1090 w 5040"/>
                <a:gd name="T3" fmla="*/ 302 h 2775"/>
                <a:gd name="T4" fmla="*/ 0 w 5040"/>
                <a:gd name="T5" fmla="*/ 1482 h 2775"/>
                <a:gd name="T6" fmla="*/ 407 w 5040"/>
                <a:gd name="T7" fmla="*/ 1848 h 2775"/>
                <a:gd name="T8" fmla="*/ 798 w 5040"/>
                <a:gd name="T9" fmla="*/ 1622 h 2775"/>
                <a:gd name="T10" fmla="*/ 905 w 5040"/>
                <a:gd name="T11" fmla="*/ 1613 h 2775"/>
                <a:gd name="T12" fmla="*/ 1059 w 5040"/>
                <a:gd name="T13" fmla="*/ 1632 h 2775"/>
                <a:gd name="T14" fmla="*/ 1358 w 5040"/>
                <a:gd name="T15" fmla="*/ 1370 h 2775"/>
                <a:gd name="T16" fmla="*/ 1386 w 5040"/>
                <a:gd name="T17" fmla="*/ 1371 h 2775"/>
                <a:gd name="T18" fmla="*/ 1667 w 5040"/>
                <a:gd name="T19" fmla="*/ 1697 h 2775"/>
                <a:gd name="T20" fmla="*/ 1481 w 5040"/>
                <a:gd name="T21" fmla="*/ 1953 h 2775"/>
                <a:gd name="T22" fmla="*/ 1556 w 5040"/>
                <a:gd name="T23" fmla="*/ 2154 h 2775"/>
                <a:gd name="T24" fmla="*/ 1481 w 5040"/>
                <a:gd name="T25" fmla="*/ 2576 h 2775"/>
                <a:gd name="T26" fmla="*/ 1913 w 5040"/>
                <a:gd name="T27" fmla="*/ 2676 h 2775"/>
                <a:gd name="T28" fmla="*/ 3190 w 5040"/>
                <a:gd name="T29" fmla="*/ 2775 h 2775"/>
                <a:gd name="T30" fmla="*/ 4257 w 5040"/>
                <a:gd name="T31" fmla="*/ 2706 h 2775"/>
                <a:gd name="T32" fmla="*/ 5015 w 5040"/>
                <a:gd name="T33" fmla="*/ 2616 h 2775"/>
                <a:gd name="T34" fmla="*/ 5040 w 5040"/>
                <a:gd name="T35" fmla="*/ 1793 h 2775"/>
                <a:gd name="T36" fmla="*/ 2605 w 5040"/>
                <a:gd name="T37" fmla="*/ 799 h 2775"/>
                <a:gd name="T38" fmla="*/ 2500 w 5040"/>
                <a:gd name="T39" fmla="*/ 729 h 2775"/>
                <a:gd name="T40" fmla="*/ 1406 w 5040"/>
                <a:gd name="T41" fmla="*/ 1 h 2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40" h="2775" extrusionOk="0">
                  <a:moveTo>
                    <a:pt x="1406" y="1"/>
                  </a:moveTo>
                  <a:lnTo>
                    <a:pt x="1090" y="302"/>
                  </a:lnTo>
                  <a:cubicBezTo>
                    <a:pt x="447" y="352"/>
                    <a:pt x="10" y="889"/>
                    <a:pt x="0" y="1482"/>
                  </a:cubicBezTo>
                  <a:lnTo>
                    <a:pt x="407" y="1848"/>
                  </a:lnTo>
                  <a:cubicBezTo>
                    <a:pt x="502" y="1733"/>
                    <a:pt x="638" y="1652"/>
                    <a:pt x="798" y="1622"/>
                  </a:cubicBezTo>
                  <a:cubicBezTo>
                    <a:pt x="834" y="1616"/>
                    <a:pt x="870" y="1613"/>
                    <a:pt x="905" y="1613"/>
                  </a:cubicBezTo>
                  <a:cubicBezTo>
                    <a:pt x="959" y="1613"/>
                    <a:pt x="1011" y="1620"/>
                    <a:pt x="1059" y="1632"/>
                  </a:cubicBezTo>
                  <a:cubicBezTo>
                    <a:pt x="1078" y="1481"/>
                    <a:pt x="1208" y="1370"/>
                    <a:pt x="1358" y="1370"/>
                  </a:cubicBezTo>
                  <a:cubicBezTo>
                    <a:pt x="1367" y="1370"/>
                    <a:pt x="1376" y="1370"/>
                    <a:pt x="1386" y="1371"/>
                  </a:cubicBezTo>
                  <a:cubicBezTo>
                    <a:pt x="1556" y="1381"/>
                    <a:pt x="1682" y="1532"/>
                    <a:pt x="1667" y="1697"/>
                  </a:cubicBezTo>
                  <a:cubicBezTo>
                    <a:pt x="1657" y="1813"/>
                    <a:pt x="1581" y="1908"/>
                    <a:pt x="1481" y="1953"/>
                  </a:cubicBezTo>
                  <a:cubicBezTo>
                    <a:pt x="1516" y="2014"/>
                    <a:pt x="1541" y="2084"/>
                    <a:pt x="1556" y="2154"/>
                  </a:cubicBezTo>
                  <a:cubicBezTo>
                    <a:pt x="1581" y="2305"/>
                    <a:pt x="1551" y="2455"/>
                    <a:pt x="1481" y="2576"/>
                  </a:cubicBezTo>
                  <a:cubicBezTo>
                    <a:pt x="1622" y="2626"/>
                    <a:pt x="1767" y="2651"/>
                    <a:pt x="1913" y="2676"/>
                  </a:cubicBezTo>
                  <a:cubicBezTo>
                    <a:pt x="2334" y="2742"/>
                    <a:pt x="2762" y="2775"/>
                    <a:pt x="3190" y="2775"/>
                  </a:cubicBezTo>
                  <a:cubicBezTo>
                    <a:pt x="3546" y="2775"/>
                    <a:pt x="3903" y="2752"/>
                    <a:pt x="4257" y="2706"/>
                  </a:cubicBezTo>
                  <a:cubicBezTo>
                    <a:pt x="4498" y="2656"/>
                    <a:pt x="4754" y="2626"/>
                    <a:pt x="5015" y="2616"/>
                  </a:cubicBezTo>
                  <a:cubicBezTo>
                    <a:pt x="4995" y="2616"/>
                    <a:pt x="5040" y="1878"/>
                    <a:pt x="5040" y="1793"/>
                  </a:cubicBezTo>
                  <a:cubicBezTo>
                    <a:pt x="4116" y="1718"/>
                    <a:pt x="3358" y="1321"/>
                    <a:pt x="2605" y="799"/>
                  </a:cubicBezTo>
                  <a:cubicBezTo>
                    <a:pt x="2570" y="779"/>
                    <a:pt x="2535" y="754"/>
                    <a:pt x="2500" y="729"/>
                  </a:cubicBezTo>
                  <a:cubicBezTo>
                    <a:pt x="2144" y="478"/>
                    <a:pt x="1787" y="222"/>
                    <a:pt x="1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47" name="Google Shape;3639;p18">
              <a:extLst>
                <a:ext uri="{FF2B5EF4-FFF2-40B4-BE49-F238E27FC236}">
                  <a16:creationId xmlns:a16="http://schemas.microsoft.com/office/drawing/2014/main" id="{23ADB7E0-E687-B5C6-84BE-872FA5901294}"/>
                </a:ext>
              </a:extLst>
            </p:cNvPr>
            <p:cNvSpPr/>
            <p:nvPr/>
          </p:nvSpPr>
          <p:spPr>
            <a:xfrm>
              <a:off x="6176600" y="3056787"/>
              <a:ext cx="282023" cy="143608"/>
            </a:xfrm>
            <a:custGeom>
              <a:avLst/>
              <a:gdLst/>
              <a:ahLst/>
              <a:cxnLst/>
              <a:rect l="l" t="t" r="r" b="b"/>
              <a:pathLst>
                <a:path w="11279" h="5737" extrusionOk="0">
                  <a:moveTo>
                    <a:pt x="10190" y="0"/>
                  </a:moveTo>
                  <a:cubicBezTo>
                    <a:pt x="9590" y="0"/>
                    <a:pt x="8995" y="61"/>
                    <a:pt x="8408" y="183"/>
                  </a:cubicBezTo>
                  <a:cubicBezTo>
                    <a:pt x="7991" y="264"/>
                    <a:pt x="7575" y="379"/>
                    <a:pt x="7173" y="520"/>
                  </a:cubicBezTo>
                  <a:cubicBezTo>
                    <a:pt x="7173" y="525"/>
                    <a:pt x="7173" y="525"/>
                    <a:pt x="7168" y="525"/>
                  </a:cubicBezTo>
                  <a:cubicBezTo>
                    <a:pt x="6932" y="605"/>
                    <a:pt x="6701" y="700"/>
                    <a:pt x="6465" y="801"/>
                  </a:cubicBezTo>
                  <a:cubicBezTo>
                    <a:pt x="6004" y="997"/>
                    <a:pt x="5542" y="1207"/>
                    <a:pt x="5080" y="1398"/>
                  </a:cubicBezTo>
                  <a:cubicBezTo>
                    <a:pt x="4673" y="1564"/>
                    <a:pt x="4257" y="1714"/>
                    <a:pt x="3835" y="1815"/>
                  </a:cubicBezTo>
                  <a:cubicBezTo>
                    <a:pt x="3579" y="1875"/>
                    <a:pt x="3318" y="1920"/>
                    <a:pt x="3052" y="1940"/>
                  </a:cubicBezTo>
                  <a:cubicBezTo>
                    <a:pt x="2279" y="1376"/>
                    <a:pt x="1320" y="1130"/>
                    <a:pt x="368" y="1130"/>
                  </a:cubicBezTo>
                  <a:cubicBezTo>
                    <a:pt x="246" y="1130"/>
                    <a:pt x="123" y="1134"/>
                    <a:pt x="0" y="1142"/>
                  </a:cubicBezTo>
                  <a:cubicBezTo>
                    <a:pt x="618" y="1975"/>
                    <a:pt x="1602" y="2653"/>
                    <a:pt x="2621" y="2869"/>
                  </a:cubicBezTo>
                  <a:cubicBezTo>
                    <a:pt x="1602" y="3080"/>
                    <a:pt x="618" y="3762"/>
                    <a:pt x="0" y="4595"/>
                  </a:cubicBezTo>
                  <a:cubicBezTo>
                    <a:pt x="123" y="4603"/>
                    <a:pt x="246" y="4607"/>
                    <a:pt x="368" y="4607"/>
                  </a:cubicBezTo>
                  <a:cubicBezTo>
                    <a:pt x="1320" y="4607"/>
                    <a:pt x="2279" y="4362"/>
                    <a:pt x="3052" y="3797"/>
                  </a:cubicBezTo>
                  <a:cubicBezTo>
                    <a:pt x="4508" y="3903"/>
                    <a:pt x="5798" y="4726"/>
                    <a:pt x="7168" y="5213"/>
                  </a:cubicBezTo>
                  <a:cubicBezTo>
                    <a:pt x="8154" y="5564"/>
                    <a:pt x="9199" y="5736"/>
                    <a:pt x="10245" y="5736"/>
                  </a:cubicBezTo>
                  <a:cubicBezTo>
                    <a:pt x="10483" y="5736"/>
                    <a:pt x="10720" y="5727"/>
                    <a:pt x="10958" y="5710"/>
                  </a:cubicBezTo>
                  <a:cubicBezTo>
                    <a:pt x="9698" y="4334"/>
                    <a:pt x="9552" y="2206"/>
                    <a:pt x="10586" y="685"/>
                  </a:cubicBezTo>
                  <a:cubicBezTo>
                    <a:pt x="10762" y="424"/>
                    <a:pt x="10983" y="173"/>
                    <a:pt x="11279" y="58"/>
                  </a:cubicBezTo>
                  <a:cubicBezTo>
                    <a:pt x="10983" y="23"/>
                    <a:pt x="10687" y="8"/>
                    <a:pt x="10390" y="3"/>
                  </a:cubicBezTo>
                  <a:cubicBezTo>
                    <a:pt x="10324" y="1"/>
                    <a:pt x="10257" y="0"/>
                    <a:pt x="10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48" name="Google Shape;3640;p18">
              <a:extLst>
                <a:ext uri="{FF2B5EF4-FFF2-40B4-BE49-F238E27FC236}">
                  <a16:creationId xmlns:a16="http://schemas.microsoft.com/office/drawing/2014/main" id="{AB61CCEE-8497-8153-86BB-2D06D722283C}"/>
                </a:ext>
              </a:extLst>
            </p:cNvPr>
            <p:cNvSpPr/>
            <p:nvPr/>
          </p:nvSpPr>
          <p:spPr>
            <a:xfrm>
              <a:off x="6520960" y="3112682"/>
              <a:ext cx="15907" cy="14619"/>
            </a:xfrm>
            <a:custGeom>
              <a:avLst/>
              <a:gdLst/>
              <a:ahLst/>
              <a:cxnLst/>
              <a:rect l="l" t="t" r="r" b="b"/>
              <a:pathLst>
                <a:path w="623" h="585" extrusionOk="0">
                  <a:moveTo>
                    <a:pt x="299" y="1"/>
                  </a:moveTo>
                  <a:cubicBezTo>
                    <a:pt x="149" y="1"/>
                    <a:pt x="19" y="112"/>
                    <a:pt x="0" y="263"/>
                  </a:cubicBezTo>
                  <a:cubicBezTo>
                    <a:pt x="181" y="303"/>
                    <a:pt x="337" y="424"/>
                    <a:pt x="422" y="584"/>
                  </a:cubicBezTo>
                  <a:cubicBezTo>
                    <a:pt x="522" y="539"/>
                    <a:pt x="598" y="444"/>
                    <a:pt x="608" y="328"/>
                  </a:cubicBezTo>
                  <a:cubicBezTo>
                    <a:pt x="623" y="163"/>
                    <a:pt x="497" y="12"/>
                    <a:pt x="327" y="2"/>
                  </a:cubicBezTo>
                  <a:cubicBezTo>
                    <a:pt x="317" y="1"/>
                    <a:pt x="308" y="1"/>
                    <a:pt x="2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49" name="Google Shape;3641;p18">
              <a:extLst>
                <a:ext uri="{FF2B5EF4-FFF2-40B4-BE49-F238E27FC236}">
                  <a16:creationId xmlns:a16="http://schemas.microsoft.com/office/drawing/2014/main" id="{D58D8B81-882D-EFD1-7CA7-626367652D84}"/>
                </a:ext>
              </a:extLst>
            </p:cNvPr>
            <p:cNvSpPr/>
            <p:nvPr/>
          </p:nvSpPr>
          <p:spPr>
            <a:xfrm>
              <a:off x="6520960" y="3119132"/>
              <a:ext cx="10748" cy="8599"/>
            </a:xfrm>
            <a:custGeom>
              <a:avLst/>
              <a:gdLst/>
              <a:ahLst/>
              <a:cxnLst/>
              <a:rect l="l" t="t" r="r" b="b"/>
              <a:pathLst>
                <a:path w="438" h="348" extrusionOk="0">
                  <a:moveTo>
                    <a:pt x="15" y="0"/>
                  </a:moveTo>
                  <a:cubicBezTo>
                    <a:pt x="15" y="5"/>
                    <a:pt x="15" y="10"/>
                    <a:pt x="15" y="15"/>
                  </a:cubicBezTo>
                  <a:cubicBezTo>
                    <a:pt x="0" y="186"/>
                    <a:pt x="121" y="332"/>
                    <a:pt x="292" y="347"/>
                  </a:cubicBezTo>
                  <a:cubicBezTo>
                    <a:pt x="300" y="347"/>
                    <a:pt x="309" y="348"/>
                    <a:pt x="318" y="348"/>
                  </a:cubicBezTo>
                  <a:cubicBezTo>
                    <a:pt x="360" y="348"/>
                    <a:pt x="404" y="338"/>
                    <a:pt x="437" y="321"/>
                  </a:cubicBezTo>
                  <a:cubicBezTo>
                    <a:pt x="352" y="161"/>
                    <a:pt x="196" y="40"/>
                    <a:pt x="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50" name="Google Shape;3642;p18">
              <a:extLst>
                <a:ext uri="{FF2B5EF4-FFF2-40B4-BE49-F238E27FC236}">
                  <a16:creationId xmlns:a16="http://schemas.microsoft.com/office/drawing/2014/main" id="{2FDFD6C4-BE7B-A539-B0BE-381AFFDABF2A}"/>
                </a:ext>
              </a:extLst>
            </p:cNvPr>
            <p:cNvSpPr/>
            <p:nvPr/>
          </p:nvSpPr>
          <p:spPr>
            <a:xfrm>
              <a:off x="6500324" y="3118702"/>
              <a:ext cx="33963" cy="32677"/>
            </a:xfrm>
            <a:custGeom>
              <a:avLst/>
              <a:gdLst/>
              <a:ahLst/>
              <a:cxnLst/>
              <a:rect l="l" t="t" r="r" b="b"/>
              <a:pathLst>
                <a:path w="1351" h="1309" extrusionOk="0">
                  <a:moveTo>
                    <a:pt x="674" y="0"/>
                  </a:moveTo>
                  <a:cubicBezTo>
                    <a:pt x="639" y="0"/>
                    <a:pt x="603" y="3"/>
                    <a:pt x="567" y="9"/>
                  </a:cubicBezTo>
                  <a:cubicBezTo>
                    <a:pt x="407" y="39"/>
                    <a:pt x="271" y="120"/>
                    <a:pt x="176" y="235"/>
                  </a:cubicBezTo>
                  <a:cubicBezTo>
                    <a:pt x="61" y="381"/>
                    <a:pt x="0" y="571"/>
                    <a:pt x="35" y="767"/>
                  </a:cubicBezTo>
                  <a:cubicBezTo>
                    <a:pt x="89" y="1086"/>
                    <a:pt x="364" y="1309"/>
                    <a:pt x="677" y="1309"/>
                  </a:cubicBezTo>
                  <a:cubicBezTo>
                    <a:pt x="714" y="1309"/>
                    <a:pt x="751" y="1305"/>
                    <a:pt x="788" y="1299"/>
                  </a:cubicBezTo>
                  <a:cubicBezTo>
                    <a:pt x="994" y="1264"/>
                    <a:pt x="1160" y="1134"/>
                    <a:pt x="1250" y="963"/>
                  </a:cubicBezTo>
                  <a:cubicBezTo>
                    <a:pt x="1320" y="842"/>
                    <a:pt x="1350" y="692"/>
                    <a:pt x="1325" y="541"/>
                  </a:cubicBezTo>
                  <a:cubicBezTo>
                    <a:pt x="1310" y="471"/>
                    <a:pt x="1285" y="401"/>
                    <a:pt x="1250" y="340"/>
                  </a:cubicBezTo>
                  <a:cubicBezTo>
                    <a:pt x="1217" y="357"/>
                    <a:pt x="1173" y="367"/>
                    <a:pt x="1131" y="367"/>
                  </a:cubicBezTo>
                  <a:cubicBezTo>
                    <a:pt x="1122" y="367"/>
                    <a:pt x="1113" y="366"/>
                    <a:pt x="1105" y="366"/>
                  </a:cubicBezTo>
                  <a:cubicBezTo>
                    <a:pt x="934" y="351"/>
                    <a:pt x="813" y="205"/>
                    <a:pt x="828" y="34"/>
                  </a:cubicBezTo>
                  <a:cubicBezTo>
                    <a:pt x="828" y="29"/>
                    <a:pt x="828" y="24"/>
                    <a:pt x="828" y="19"/>
                  </a:cubicBezTo>
                  <a:cubicBezTo>
                    <a:pt x="780" y="7"/>
                    <a:pt x="728" y="0"/>
                    <a:pt x="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51" name="Google Shape;3643;p18">
              <a:extLst>
                <a:ext uri="{FF2B5EF4-FFF2-40B4-BE49-F238E27FC236}">
                  <a16:creationId xmlns:a16="http://schemas.microsoft.com/office/drawing/2014/main" id="{08B20949-57C6-9583-6E50-623AE156C6FC}"/>
                </a:ext>
              </a:extLst>
            </p:cNvPr>
            <p:cNvSpPr/>
            <p:nvPr/>
          </p:nvSpPr>
          <p:spPr>
            <a:xfrm>
              <a:off x="6494736" y="3086025"/>
              <a:ext cx="27084" cy="29238"/>
            </a:xfrm>
            <a:custGeom>
              <a:avLst/>
              <a:gdLst/>
              <a:ahLst/>
              <a:cxnLst/>
              <a:rect l="l" t="t" r="r" b="b"/>
              <a:pathLst>
                <a:path w="1090" h="1180" fill="none" extrusionOk="0">
                  <a:moveTo>
                    <a:pt x="1090" y="0"/>
                  </a:moveTo>
                  <a:cubicBezTo>
                    <a:pt x="447" y="50"/>
                    <a:pt x="10" y="587"/>
                    <a:pt x="0" y="1180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52" name="Google Shape;3644;p18">
              <a:extLst>
                <a:ext uri="{FF2B5EF4-FFF2-40B4-BE49-F238E27FC236}">
                  <a16:creationId xmlns:a16="http://schemas.microsoft.com/office/drawing/2014/main" id="{2521DA05-6568-43A3-5601-6CD1D6F4061C}"/>
                </a:ext>
              </a:extLst>
            </p:cNvPr>
            <p:cNvSpPr/>
            <p:nvPr/>
          </p:nvSpPr>
          <p:spPr>
            <a:xfrm>
              <a:off x="6272470" y="3056787"/>
              <a:ext cx="163797" cy="45576"/>
            </a:xfrm>
            <a:custGeom>
              <a:avLst/>
              <a:gdLst/>
              <a:ahLst/>
              <a:cxnLst/>
              <a:rect l="l" t="t" r="r" b="b"/>
              <a:pathLst>
                <a:path w="6556" h="1828" fill="none" extrusionOk="0">
                  <a:moveTo>
                    <a:pt x="0" y="1828"/>
                  </a:moveTo>
                  <a:cubicBezTo>
                    <a:pt x="422" y="1727"/>
                    <a:pt x="838" y="1577"/>
                    <a:pt x="1245" y="1411"/>
                  </a:cubicBezTo>
                  <a:cubicBezTo>
                    <a:pt x="1707" y="1220"/>
                    <a:pt x="2169" y="1010"/>
                    <a:pt x="2630" y="814"/>
                  </a:cubicBezTo>
                  <a:cubicBezTo>
                    <a:pt x="2866" y="713"/>
                    <a:pt x="3097" y="618"/>
                    <a:pt x="3333" y="538"/>
                  </a:cubicBezTo>
                  <a:cubicBezTo>
                    <a:pt x="3338" y="538"/>
                    <a:pt x="3338" y="538"/>
                    <a:pt x="3338" y="533"/>
                  </a:cubicBezTo>
                  <a:cubicBezTo>
                    <a:pt x="3740" y="392"/>
                    <a:pt x="4156" y="277"/>
                    <a:pt x="4573" y="196"/>
                  </a:cubicBezTo>
                  <a:cubicBezTo>
                    <a:pt x="5225" y="61"/>
                    <a:pt x="5888" y="1"/>
                    <a:pt x="6555" y="1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53" name="Google Shape;3645;p18">
              <a:extLst>
                <a:ext uri="{FF2B5EF4-FFF2-40B4-BE49-F238E27FC236}">
                  <a16:creationId xmlns:a16="http://schemas.microsoft.com/office/drawing/2014/main" id="{88B3E662-8BF8-6139-311C-66AF0F30D134}"/>
                </a:ext>
              </a:extLst>
            </p:cNvPr>
            <p:cNvSpPr/>
            <p:nvPr/>
          </p:nvSpPr>
          <p:spPr>
            <a:xfrm>
              <a:off x="6415202" y="3058077"/>
              <a:ext cx="44281" cy="142748"/>
            </a:xfrm>
            <a:custGeom>
              <a:avLst/>
              <a:gdLst/>
              <a:ahLst/>
              <a:cxnLst/>
              <a:rect l="l" t="t" r="r" b="b"/>
              <a:pathLst>
                <a:path w="1762" h="5713" fill="none" extrusionOk="0">
                  <a:moveTo>
                    <a:pt x="1762" y="1"/>
                  </a:moveTo>
                  <a:cubicBezTo>
                    <a:pt x="1747" y="6"/>
                    <a:pt x="1737" y="6"/>
                    <a:pt x="1727" y="16"/>
                  </a:cubicBezTo>
                  <a:cubicBezTo>
                    <a:pt x="1431" y="131"/>
                    <a:pt x="1210" y="382"/>
                    <a:pt x="1034" y="643"/>
                  </a:cubicBezTo>
                  <a:cubicBezTo>
                    <a:pt x="0" y="2164"/>
                    <a:pt x="146" y="4292"/>
                    <a:pt x="1406" y="5668"/>
                  </a:cubicBezTo>
                  <a:cubicBezTo>
                    <a:pt x="1416" y="5683"/>
                    <a:pt x="1431" y="5698"/>
                    <a:pt x="1446" y="571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54" name="Google Shape;3646;p18">
              <a:extLst>
                <a:ext uri="{FF2B5EF4-FFF2-40B4-BE49-F238E27FC236}">
                  <a16:creationId xmlns:a16="http://schemas.microsoft.com/office/drawing/2014/main" id="{5A7E1CCD-46CF-7481-034D-AC02E9EF8F4C}"/>
                </a:ext>
              </a:extLst>
            </p:cNvPr>
            <p:cNvSpPr/>
            <p:nvPr/>
          </p:nvSpPr>
          <p:spPr>
            <a:xfrm>
              <a:off x="6347275" y="3026690"/>
              <a:ext cx="8598" cy="42996"/>
            </a:xfrm>
            <a:custGeom>
              <a:avLst/>
              <a:gdLst/>
              <a:ahLst/>
              <a:cxnLst/>
              <a:rect l="l" t="t" r="r" b="b"/>
              <a:pathLst>
                <a:path w="337" h="1717" fill="none" extrusionOk="0">
                  <a:moveTo>
                    <a:pt x="1" y="0"/>
                  </a:moveTo>
                  <a:cubicBezTo>
                    <a:pt x="126" y="572"/>
                    <a:pt x="242" y="1144"/>
                    <a:pt x="337" y="1717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55" name="Google Shape;3647;p18">
              <a:extLst>
                <a:ext uri="{FF2B5EF4-FFF2-40B4-BE49-F238E27FC236}">
                  <a16:creationId xmlns:a16="http://schemas.microsoft.com/office/drawing/2014/main" id="{F5056176-3280-211E-6B9D-C3EBABD07725}"/>
                </a:ext>
              </a:extLst>
            </p:cNvPr>
            <p:cNvSpPr/>
            <p:nvPr/>
          </p:nvSpPr>
          <p:spPr>
            <a:xfrm>
              <a:off x="6328359" y="3023250"/>
              <a:ext cx="9888" cy="53315"/>
            </a:xfrm>
            <a:custGeom>
              <a:avLst/>
              <a:gdLst/>
              <a:ahLst/>
              <a:cxnLst/>
              <a:rect l="l" t="t" r="r" b="b"/>
              <a:pathLst>
                <a:path w="403" h="2139" fill="none" extrusionOk="0">
                  <a:moveTo>
                    <a:pt x="1" y="0"/>
                  </a:moveTo>
                  <a:cubicBezTo>
                    <a:pt x="1" y="6"/>
                    <a:pt x="6" y="11"/>
                    <a:pt x="6" y="16"/>
                  </a:cubicBezTo>
                  <a:cubicBezTo>
                    <a:pt x="121" y="723"/>
                    <a:pt x="252" y="1431"/>
                    <a:pt x="402" y="2139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56" name="Google Shape;3648;p18">
              <a:extLst>
                <a:ext uri="{FF2B5EF4-FFF2-40B4-BE49-F238E27FC236}">
                  <a16:creationId xmlns:a16="http://schemas.microsoft.com/office/drawing/2014/main" id="{CD7B3EBF-A3AF-2F14-5637-CE2DF85B5ECF}"/>
                </a:ext>
              </a:extLst>
            </p:cNvPr>
            <p:cNvSpPr/>
            <p:nvPr/>
          </p:nvSpPr>
          <p:spPr>
            <a:xfrm>
              <a:off x="6290957" y="3027980"/>
              <a:ext cx="12038" cy="62345"/>
            </a:xfrm>
            <a:custGeom>
              <a:avLst/>
              <a:gdLst/>
              <a:ahLst/>
              <a:cxnLst/>
              <a:rect l="l" t="t" r="r" b="b"/>
              <a:pathLst>
                <a:path w="482" h="2490" fill="none" extrusionOk="0">
                  <a:moveTo>
                    <a:pt x="0" y="0"/>
                  </a:moveTo>
                  <a:cubicBezTo>
                    <a:pt x="161" y="833"/>
                    <a:pt x="321" y="1662"/>
                    <a:pt x="482" y="249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57" name="Google Shape;3649;p18">
              <a:extLst>
                <a:ext uri="{FF2B5EF4-FFF2-40B4-BE49-F238E27FC236}">
                  <a16:creationId xmlns:a16="http://schemas.microsoft.com/office/drawing/2014/main" id="{512517E2-8C6F-AF33-260D-9E76CAF946F2}"/>
                </a:ext>
              </a:extLst>
            </p:cNvPr>
            <p:cNvSpPr/>
            <p:nvPr/>
          </p:nvSpPr>
          <p:spPr>
            <a:xfrm>
              <a:off x="6323200" y="3117842"/>
              <a:ext cx="78674" cy="42567"/>
            </a:xfrm>
            <a:custGeom>
              <a:avLst/>
              <a:gdLst/>
              <a:ahLst/>
              <a:cxnLst/>
              <a:rect l="l" t="t" r="r" b="b"/>
              <a:pathLst>
                <a:path w="3149" h="1697" fill="none" extrusionOk="0">
                  <a:moveTo>
                    <a:pt x="3148" y="899"/>
                  </a:moveTo>
                  <a:cubicBezTo>
                    <a:pt x="2255" y="1546"/>
                    <a:pt x="1025" y="1697"/>
                    <a:pt x="1" y="1290"/>
                  </a:cubicBezTo>
                  <a:cubicBezTo>
                    <a:pt x="739" y="627"/>
                    <a:pt x="1738" y="100"/>
                    <a:pt x="2726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58" name="Google Shape;3650;p18">
              <a:extLst>
                <a:ext uri="{FF2B5EF4-FFF2-40B4-BE49-F238E27FC236}">
                  <a16:creationId xmlns:a16="http://schemas.microsoft.com/office/drawing/2014/main" id="{CBE896ED-B167-6D2F-93BC-F341E685155E}"/>
                </a:ext>
              </a:extLst>
            </p:cNvPr>
            <p:cNvSpPr/>
            <p:nvPr/>
          </p:nvSpPr>
          <p:spPr>
            <a:xfrm>
              <a:off x="6523540" y="3138910"/>
              <a:ext cx="83833" cy="9459"/>
            </a:xfrm>
            <a:custGeom>
              <a:avLst/>
              <a:gdLst/>
              <a:ahLst/>
              <a:cxnLst/>
              <a:rect l="l" t="t" r="r" b="b"/>
              <a:pathLst>
                <a:path w="3354" h="377" fill="none" extrusionOk="0">
                  <a:moveTo>
                    <a:pt x="3354" y="241"/>
                  </a:moveTo>
                  <a:cubicBezTo>
                    <a:pt x="3273" y="251"/>
                    <a:pt x="3188" y="266"/>
                    <a:pt x="3103" y="276"/>
                  </a:cubicBezTo>
                  <a:cubicBezTo>
                    <a:pt x="2325" y="377"/>
                    <a:pt x="1532" y="367"/>
                    <a:pt x="759" y="246"/>
                  </a:cubicBezTo>
                  <a:cubicBezTo>
                    <a:pt x="613" y="221"/>
                    <a:pt x="468" y="196"/>
                    <a:pt x="327" y="146"/>
                  </a:cubicBezTo>
                  <a:cubicBezTo>
                    <a:pt x="217" y="111"/>
                    <a:pt x="101" y="66"/>
                    <a:pt x="1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59" name="Google Shape;3651;p18">
              <a:extLst>
                <a:ext uri="{FF2B5EF4-FFF2-40B4-BE49-F238E27FC236}">
                  <a16:creationId xmlns:a16="http://schemas.microsoft.com/office/drawing/2014/main" id="{DBB288D0-63FF-EEC4-E97D-EC74258CEAF5}"/>
                </a:ext>
              </a:extLst>
            </p:cNvPr>
            <p:cNvSpPr/>
            <p:nvPr/>
          </p:nvSpPr>
          <p:spPr>
            <a:xfrm>
              <a:off x="6521390" y="3131601"/>
              <a:ext cx="5589" cy="15909"/>
            </a:xfrm>
            <a:custGeom>
              <a:avLst/>
              <a:gdLst/>
              <a:ahLst/>
              <a:cxnLst/>
              <a:rect l="l" t="t" r="r" b="b"/>
              <a:pathLst>
                <a:path w="227" h="633" fill="none" extrusionOk="0">
                  <a:moveTo>
                    <a:pt x="11" y="633"/>
                  </a:moveTo>
                  <a:cubicBezTo>
                    <a:pt x="0" y="407"/>
                    <a:pt x="76" y="176"/>
                    <a:pt x="226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grpSp>
        <p:nvGrpSpPr>
          <p:cNvPr id="3760" name="Google Shape;3652;p18">
            <a:extLst>
              <a:ext uri="{FF2B5EF4-FFF2-40B4-BE49-F238E27FC236}">
                <a16:creationId xmlns:a16="http://schemas.microsoft.com/office/drawing/2014/main" id="{976A6090-FB1B-DD03-B520-96BD3967A246}"/>
              </a:ext>
            </a:extLst>
          </p:cNvPr>
          <p:cNvGrpSpPr>
            <a:grpSpLocks/>
          </p:cNvGrpSpPr>
          <p:nvPr/>
        </p:nvGrpSpPr>
        <p:grpSpPr bwMode="auto">
          <a:xfrm rot="744417" flipH="1">
            <a:off x="14905038" y="255588"/>
            <a:ext cx="5070475" cy="1649412"/>
            <a:chOff x="937925" y="2699200"/>
            <a:chExt cx="1529800" cy="497500"/>
          </a:xfrm>
        </p:grpSpPr>
        <p:sp>
          <p:nvSpPr>
            <p:cNvPr id="3761" name="Google Shape;3653;p18">
              <a:extLst>
                <a:ext uri="{FF2B5EF4-FFF2-40B4-BE49-F238E27FC236}">
                  <a16:creationId xmlns:a16="http://schemas.microsoft.com/office/drawing/2014/main" id="{D38A2730-C482-FA38-61E3-5B0FEB157372}"/>
                </a:ext>
              </a:extLst>
            </p:cNvPr>
            <p:cNvSpPr/>
            <p:nvPr/>
          </p:nvSpPr>
          <p:spPr>
            <a:xfrm>
              <a:off x="1786066" y="3061421"/>
              <a:ext cx="161889" cy="135029"/>
            </a:xfrm>
            <a:custGeom>
              <a:avLst/>
              <a:gdLst/>
              <a:ahLst/>
              <a:cxnLst/>
              <a:rect l="l" t="t" r="r" b="b"/>
              <a:pathLst>
                <a:path w="6466" h="5402" extrusionOk="0">
                  <a:moveTo>
                    <a:pt x="773" y="0"/>
                  </a:moveTo>
                  <a:cubicBezTo>
                    <a:pt x="226" y="1742"/>
                    <a:pt x="0" y="3584"/>
                    <a:pt x="126" y="5401"/>
                  </a:cubicBezTo>
                  <a:cubicBezTo>
                    <a:pt x="2535" y="4126"/>
                    <a:pt x="4708" y="2304"/>
                    <a:pt x="6465" y="161"/>
                  </a:cubicBezTo>
                  <a:lnTo>
                    <a:pt x="6465" y="161"/>
                  </a:lnTo>
                  <a:cubicBezTo>
                    <a:pt x="5917" y="185"/>
                    <a:pt x="5368" y="196"/>
                    <a:pt x="4820" y="196"/>
                  </a:cubicBezTo>
                  <a:cubicBezTo>
                    <a:pt x="3979" y="196"/>
                    <a:pt x="3138" y="169"/>
                    <a:pt x="2299" y="121"/>
                  </a:cubicBezTo>
                  <a:cubicBezTo>
                    <a:pt x="2058" y="106"/>
                    <a:pt x="1817" y="91"/>
                    <a:pt x="1581" y="71"/>
                  </a:cubicBezTo>
                  <a:cubicBezTo>
                    <a:pt x="1310" y="51"/>
                    <a:pt x="1044" y="31"/>
                    <a:pt x="77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62" name="Google Shape;3654;p18">
              <a:extLst>
                <a:ext uri="{FF2B5EF4-FFF2-40B4-BE49-F238E27FC236}">
                  <a16:creationId xmlns:a16="http://schemas.microsoft.com/office/drawing/2014/main" id="{252AEEBF-73A0-1914-ECB3-D323B4E33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550" y="2699200"/>
              <a:ext cx="281225" cy="130950"/>
            </a:xfrm>
            <a:custGeom>
              <a:avLst/>
              <a:gdLst>
                <a:gd name="T0" fmla="*/ 1060 w 11249"/>
                <a:gd name="T1" fmla="*/ 0 h 5238"/>
                <a:gd name="T2" fmla="*/ 1 w 11249"/>
                <a:gd name="T3" fmla="*/ 43 h 5238"/>
                <a:gd name="T4" fmla="*/ 979 w 11249"/>
                <a:gd name="T5" fmla="*/ 5238 h 5238"/>
                <a:gd name="T6" fmla="*/ 11249 w 11249"/>
                <a:gd name="T7" fmla="*/ 4560 h 5238"/>
                <a:gd name="T8" fmla="*/ 11234 w 11249"/>
                <a:gd name="T9" fmla="*/ 4430 h 5238"/>
                <a:gd name="T10" fmla="*/ 1060 w 11249"/>
                <a:gd name="T11" fmla="*/ 0 h 5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49" h="5238" extrusionOk="0">
                  <a:moveTo>
                    <a:pt x="1060" y="0"/>
                  </a:moveTo>
                  <a:cubicBezTo>
                    <a:pt x="707" y="0"/>
                    <a:pt x="353" y="14"/>
                    <a:pt x="1" y="43"/>
                  </a:cubicBezTo>
                  <a:cubicBezTo>
                    <a:pt x="101" y="1719"/>
                    <a:pt x="422" y="3657"/>
                    <a:pt x="979" y="5238"/>
                  </a:cubicBezTo>
                  <a:cubicBezTo>
                    <a:pt x="4393" y="5238"/>
                    <a:pt x="7816" y="4932"/>
                    <a:pt x="11249" y="4560"/>
                  </a:cubicBezTo>
                  <a:lnTo>
                    <a:pt x="11234" y="4430"/>
                  </a:lnTo>
                  <a:cubicBezTo>
                    <a:pt x="8653" y="1633"/>
                    <a:pt x="4862" y="0"/>
                    <a:pt x="106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63" name="Google Shape;3655;p18">
              <a:extLst>
                <a:ext uri="{FF2B5EF4-FFF2-40B4-BE49-F238E27FC236}">
                  <a16:creationId xmlns:a16="http://schemas.microsoft.com/office/drawing/2014/main" id="{E507F485-B5F4-2100-150F-F49FE053B20E}"/>
                </a:ext>
              </a:extLst>
            </p:cNvPr>
            <p:cNvSpPr/>
            <p:nvPr/>
          </p:nvSpPr>
          <p:spPr>
            <a:xfrm>
              <a:off x="1804979" y="3000480"/>
              <a:ext cx="188231" cy="65599"/>
            </a:xfrm>
            <a:custGeom>
              <a:avLst/>
              <a:gdLst/>
              <a:ahLst/>
              <a:cxnLst/>
              <a:rect l="l" t="t" r="r" b="b"/>
              <a:pathLst>
                <a:path w="7520" h="2621" extrusionOk="0">
                  <a:moveTo>
                    <a:pt x="1004" y="0"/>
                  </a:moveTo>
                  <a:cubicBezTo>
                    <a:pt x="598" y="778"/>
                    <a:pt x="261" y="1591"/>
                    <a:pt x="0" y="2424"/>
                  </a:cubicBezTo>
                  <a:cubicBezTo>
                    <a:pt x="271" y="2455"/>
                    <a:pt x="537" y="2475"/>
                    <a:pt x="808" y="2495"/>
                  </a:cubicBezTo>
                  <a:cubicBezTo>
                    <a:pt x="1044" y="2515"/>
                    <a:pt x="1285" y="2530"/>
                    <a:pt x="1526" y="2545"/>
                  </a:cubicBezTo>
                  <a:cubicBezTo>
                    <a:pt x="2365" y="2593"/>
                    <a:pt x="3206" y="2620"/>
                    <a:pt x="4047" y="2620"/>
                  </a:cubicBezTo>
                  <a:cubicBezTo>
                    <a:pt x="4595" y="2620"/>
                    <a:pt x="5144" y="2609"/>
                    <a:pt x="5692" y="2585"/>
                  </a:cubicBezTo>
                  <a:cubicBezTo>
                    <a:pt x="6365" y="1767"/>
                    <a:pt x="6977" y="899"/>
                    <a:pt x="7519" y="0"/>
                  </a:cubicBezTo>
                  <a:lnTo>
                    <a:pt x="7519" y="0"/>
                  </a:lnTo>
                  <a:cubicBezTo>
                    <a:pt x="6490" y="178"/>
                    <a:pt x="5451" y="258"/>
                    <a:pt x="4407" y="258"/>
                  </a:cubicBezTo>
                  <a:cubicBezTo>
                    <a:pt x="3276" y="258"/>
                    <a:pt x="2139" y="165"/>
                    <a:pt x="100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64" name="Google Shape;3656;p18">
              <a:extLst>
                <a:ext uri="{FF2B5EF4-FFF2-40B4-BE49-F238E27FC236}">
                  <a16:creationId xmlns:a16="http://schemas.microsoft.com/office/drawing/2014/main" id="{092F8F2B-A831-DC18-22E7-CE43B816B3A6}"/>
                </a:ext>
              </a:extLst>
            </p:cNvPr>
            <p:cNvSpPr/>
            <p:nvPr/>
          </p:nvSpPr>
          <p:spPr>
            <a:xfrm>
              <a:off x="938121" y="2730917"/>
              <a:ext cx="1529800" cy="276282"/>
            </a:xfrm>
            <a:custGeom>
              <a:avLst/>
              <a:gdLst/>
              <a:ahLst/>
              <a:cxnLst/>
              <a:rect l="l" t="t" r="r" b="b"/>
              <a:pathLst>
                <a:path w="61192" h="11056" extrusionOk="0">
                  <a:moveTo>
                    <a:pt x="50047" y="4171"/>
                  </a:moveTo>
                  <a:cubicBezTo>
                    <a:pt x="50209" y="4171"/>
                    <a:pt x="50350" y="4305"/>
                    <a:pt x="50355" y="4473"/>
                  </a:cubicBezTo>
                  <a:cubicBezTo>
                    <a:pt x="50360" y="4643"/>
                    <a:pt x="50224" y="4784"/>
                    <a:pt x="50053" y="4789"/>
                  </a:cubicBezTo>
                  <a:cubicBezTo>
                    <a:pt x="50050" y="4789"/>
                    <a:pt x="50047" y="4789"/>
                    <a:pt x="50044" y="4789"/>
                  </a:cubicBezTo>
                  <a:cubicBezTo>
                    <a:pt x="49878" y="4789"/>
                    <a:pt x="49742" y="4660"/>
                    <a:pt x="49737" y="4488"/>
                  </a:cubicBezTo>
                  <a:cubicBezTo>
                    <a:pt x="49732" y="4322"/>
                    <a:pt x="49863" y="4177"/>
                    <a:pt x="50038" y="4172"/>
                  </a:cubicBezTo>
                  <a:cubicBezTo>
                    <a:pt x="50041" y="4172"/>
                    <a:pt x="50044" y="4171"/>
                    <a:pt x="50047" y="4171"/>
                  </a:cubicBezTo>
                  <a:close/>
                  <a:moveTo>
                    <a:pt x="25820" y="5135"/>
                  </a:moveTo>
                  <a:cubicBezTo>
                    <a:pt x="25986" y="5135"/>
                    <a:pt x="26121" y="5264"/>
                    <a:pt x="26131" y="5436"/>
                  </a:cubicBezTo>
                  <a:cubicBezTo>
                    <a:pt x="26131" y="5602"/>
                    <a:pt x="26001" y="5748"/>
                    <a:pt x="25830" y="5753"/>
                  </a:cubicBezTo>
                  <a:cubicBezTo>
                    <a:pt x="25827" y="5753"/>
                    <a:pt x="25824" y="5753"/>
                    <a:pt x="25821" y="5753"/>
                  </a:cubicBezTo>
                  <a:cubicBezTo>
                    <a:pt x="25654" y="5753"/>
                    <a:pt x="25514" y="5619"/>
                    <a:pt x="25514" y="5452"/>
                  </a:cubicBezTo>
                  <a:cubicBezTo>
                    <a:pt x="25504" y="5281"/>
                    <a:pt x="25639" y="5140"/>
                    <a:pt x="25810" y="5135"/>
                  </a:cubicBezTo>
                  <a:cubicBezTo>
                    <a:pt x="25813" y="5135"/>
                    <a:pt x="25816" y="5135"/>
                    <a:pt x="25820" y="5135"/>
                  </a:cubicBezTo>
                  <a:close/>
                  <a:moveTo>
                    <a:pt x="48707" y="5356"/>
                  </a:moveTo>
                  <a:cubicBezTo>
                    <a:pt x="48874" y="5356"/>
                    <a:pt x="49010" y="5490"/>
                    <a:pt x="49014" y="5657"/>
                  </a:cubicBezTo>
                  <a:cubicBezTo>
                    <a:pt x="49019" y="5828"/>
                    <a:pt x="48889" y="5969"/>
                    <a:pt x="48718" y="5974"/>
                  </a:cubicBezTo>
                  <a:cubicBezTo>
                    <a:pt x="48715" y="5974"/>
                    <a:pt x="48712" y="5974"/>
                    <a:pt x="48709" y="5974"/>
                  </a:cubicBezTo>
                  <a:cubicBezTo>
                    <a:pt x="48542" y="5974"/>
                    <a:pt x="48402" y="5845"/>
                    <a:pt x="48397" y="5677"/>
                  </a:cubicBezTo>
                  <a:cubicBezTo>
                    <a:pt x="48392" y="5507"/>
                    <a:pt x="48528" y="5361"/>
                    <a:pt x="48698" y="5356"/>
                  </a:cubicBezTo>
                  <a:cubicBezTo>
                    <a:pt x="48701" y="5356"/>
                    <a:pt x="48704" y="5356"/>
                    <a:pt x="48707" y="5356"/>
                  </a:cubicBezTo>
                  <a:close/>
                  <a:moveTo>
                    <a:pt x="33156" y="5627"/>
                  </a:moveTo>
                  <a:cubicBezTo>
                    <a:pt x="33319" y="5627"/>
                    <a:pt x="33455" y="5759"/>
                    <a:pt x="33460" y="5923"/>
                  </a:cubicBezTo>
                  <a:cubicBezTo>
                    <a:pt x="33465" y="6094"/>
                    <a:pt x="33329" y="6240"/>
                    <a:pt x="33158" y="6245"/>
                  </a:cubicBezTo>
                  <a:cubicBezTo>
                    <a:pt x="33155" y="6245"/>
                    <a:pt x="33152" y="6245"/>
                    <a:pt x="33149" y="6245"/>
                  </a:cubicBezTo>
                  <a:cubicBezTo>
                    <a:pt x="32983" y="6245"/>
                    <a:pt x="32847" y="6111"/>
                    <a:pt x="32842" y="5943"/>
                  </a:cubicBezTo>
                  <a:cubicBezTo>
                    <a:pt x="32837" y="5773"/>
                    <a:pt x="32973" y="5627"/>
                    <a:pt x="33138" y="5627"/>
                  </a:cubicBezTo>
                  <a:cubicBezTo>
                    <a:pt x="33144" y="5627"/>
                    <a:pt x="33150" y="5627"/>
                    <a:pt x="33156" y="5627"/>
                  </a:cubicBezTo>
                  <a:close/>
                  <a:moveTo>
                    <a:pt x="54133" y="4111"/>
                  </a:moveTo>
                  <a:cubicBezTo>
                    <a:pt x="54167" y="4111"/>
                    <a:pt x="54200" y="4114"/>
                    <a:pt x="54235" y="4121"/>
                  </a:cubicBezTo>
                  <a:cubicBezTo>
                    <a:pt x="54501" y="4172"/>
                    <a:pt x="54671" y="4428"/>
                    <a:pt x="54616" y="4694"/>
                  </a:cubicBezTo>
                  <a:cubicBezTo>
                    <a:pt x="54581" y="4874"/>
                    <a:pt x="54445" y="5015"/>
                    <a:pt x="54280" y="5060"/>
                  </a:cubicBezTo>
                  <a:cubicBezTo>
                    <a:pt x="54325" y="5165"/>
                    <a:pt x="54350" y="5281"/>
                    <a:pt x="54360" y="5401"/>
                  </a:cubicBezTo>
                  <a:cubicBezTo>
                    <a:pt x="54390" y="5974"/>
                    <a:pt x="53953" y="6470"/>
                    <a:pt x="53376" y="6506"/>
                  </a:cubicBezTo>
                  <a:cubicBezTo>
                    <a:pt x="53357" y="6507"/>
                    <a:pt x="53339" y="6507"/>
                    <a:pt x="53320" y="6507"/>
                  </a:cubicBezTo>
                  <a:cubicBezTo>
                    <a:pt x="52767" y="6507"/>
                    <a:pt x="52301" y="6080"/>
                    <a:pt x="52272" y="5522"/>
                  </a:cubicBezTo>
                  <a:cubicBezTo>
                    <a:pt x="52237" y="4945"/>
                    <a:pt x="52679" y="4448"/>
                    <a:pt x="53251" y="4413"/>
                  </a:cubicBezTo>
                  <a:cubicBezTo>
                    <a:pt x="53266" y="4412"/>
                    <a:pt x="53280" y="4412"/>
                    <a:pt x="53295" y="4412"/>
                  </a:cubicBezTo>
                  <a:cubicBezTo>
                    <a:pt x="53428" y="4412"/>
                    <a:pt x="53550" y="4433"/>
                    <a:pt x="53667" y="4478"/>
                  </a:cubicBezTo>
                  <a:cubicBezTo>
                    <a:pt x="53724" y="4260"/>
                    <a:pt x="53916" y="4111"/>
                    <a:pt x="54133" y="4111"/>
                  </a:cubicBezTo>
                  <a:close/>
                  <a:moveTo>
                    <a:pt x="31213" y="6626"/>
                  </a:moveTo>
                  <a:cubicBezTo>
                    <a:pt x="31371" y="6626"/>
                    <a:pt x="31507" y="6757"/>
                    <a:pt x="31512" y="6922"/>
                  </a:cubicBezTo>
                  <a:cubicBezTo>
                    <a:pt x="31517" y="7093"/>
                    <a:pt x="31382" y="7233"/>
                    <a:pt x="31211" y="7243"/>
                  </a:cubicBezTo>
                  <a:cubicBezTo>
                    <a:pt x="31040" y="7243"/>
                    <a:pt x="30900" y="7113"/>
                    <a:pt x="30895" y="6942"/>
                  </a:cubicBezTo>
                  <a:cubicBezTo>
                    <a:pt x="30890" y="6772"/>
                    <a:pt x="31020" y="6626"/>
                    <a:pt x="31196" y="6626"/>
                  </a:cubicBezTo>
                  <a:cubicBezTo>
                    <a:pt x="31202" y="6626"/>
                    <a:pt x="31207" y="6626"/>
                    <a:pt x="31213" y="6626"/>
                  </a:cubicBezTo>
                  <a:close/>
                  <a:moveTo>
                    <a:pt x="34172" y="7976"/>
                  </a:moveTo>
                  <a:cubicBezTo>
                    <a:pt x="34343" y="7976"/>
                    <a:pt x="34479" y="8105"/>
                    <a:pt x="34484" y="8272"/>
                  </a:cubicBezTo>
                  <a:cubicBezTo>
                    <a:pt x="34489" y="8443"/>
                    <a:pt x="34353" y="8589"/>
                    <a:pt x="34182" y="8594"/>
                  </a:cubicBezTo>
                  <a:cubicBezTo>
                    <a:pt x="34179" y="8594"/>
                    <a:pt x="34176" y="8594"/>
                    <a:pt x="34173" y="8594"/>
                  </a:cubicBezTo>
                  <a:cubicBezTo>
                    <a:pt x="34007" y="8594"/>
                    <a:pt x="33871" y="8460"/>
                    <a:pt x="33866" y="8292"/>
                  </a:cubicBezTo>
                  <a:cubicBezTo>
                    <a:pt x="33861" y="8122"/>
                    <a:pt x="33997" y="7981"/>
                    <a:pt x="34162" y="7976"/>
                  </a:cubicBezTo>
                  <a:cubicBezTo>
                    <a:pt x="34166" y="7976"/>
                    <a:pt x="34169" y="7976"/>
                    <a:pt x="34172" y="7976"/>
                  </a:cubicBezTo>
                  <a:close/>
                  <a:moveTo>
                    <a:pt x="1" y="1"/>
                  </a:moveTo>
                  <a:cubicBezTo>
                    <a:pt x="914" y="899"/>
                    <a:pt x="2139" y="1637"/>
                    <a:pt x="3379" y="1958"/>
                  </a:cubicBezTo>
                  <a:cubicBezTo>
                    <a:pt x="2244" y="2746"/>
                    <a:pt x="1190" y="4227"/>
                    <a:pt x="944" y="5587"/>
                  </a:cubicBezTo>
                  <a:cubicBezTo>
                    <a:pt x="2335" y="5010"/>
                    <a:pt x="3851" y="4036"/>
                    <a:pt x="4578" y="2721"/>
                  </a:cubicBezTo>
                  <a:cubicBezTo>
                    <a:pt x="7028" y="3218"/>
                    <a:pt x="9332" y="4147"/>
                    <a:pt x="11585" y="5226"/>
                  </a:cubicBezTo>
                  <a:cubicBezTo>
                    <a:pt x="11920" y="5209"/>
                    <a:pt x="12254" y="5201"/>
                    <a:pt x="12587" y="5201"/>
                  </a:cubicBezTo>
                  <a:cubicBezTo>
                    <a:pt x="17641" y="5201"/>
                    <a:pt x="22565" y="7059"/>
                    <a:pt x="27391" y="8669"/>
                  </a:cubicBezTo>
                  <a:cubicBezTo>
                    <a:pt x="30082" y="9562"/>
                    <a:pt x="32877" y="10396"/>
                    <a:pt x="35688" y="10797"/>
                  </a:cubicBezTo>
                  <a:cubicBezTo>
                    <a:pt x="36823" y="10962"/>
                    <a:pt x="37960" y="11055"/>
                    <a:pt x="39091" y="11055"/>
                  </a:cubicBezTo>
                  <a:cubicBezTo>
                    <a:pt x="40135" y="11055"/>
                    <a:pt x="41174" y="10975"/>
                    <a:pt x="42203" y="10797"/>
                  </a:cubicBezTo>
                  <a:cubicBezTo>
                    <a:pt x="42750" y="10702"/>
                    <a:pt x="43292" y="10581"/>
                    <a:pt x="43829" y="10426"/>
                  </a:cubicBezTo>
                  <a:cubicBezTo>
                    <a:pt x="46234" y="9748"/>
                    <a:pt x="48342" y="8453"/>
                    <a:pt x="50846" y="7951"/>
                  </a:cubicBezTo>
                  <a:cubicBezTo>
                    <a:pt x="52281" y="7664"/>
                    <a:pt x="53747" y="7517"/>
                    <a:pt x="55213" y="7517"/>
                  </a:cubicBezTo>
                  <a:cubicBezTo>
                    <a:pt x="55824" y="7517"/>
                    <a:pt x="56436" y="7543"/>
                    <a:pt x="57045" y="7595"/>
                  </a:cubicBezTo>
                  <a:cubicBezTo>
                    <a:pt x="57577" y="7163"/>
                    <a:pt x="58084" y="6706"/>
                    <a:pt x="58576" y="6230"/>
                  </a:cubicBezTo>
                  <a:cubicBezTo>
                    <a:pt x="59530" y="5296"/>
                    <a:pt x="60408" y="4282"/>
                    <a:pt x="61191" y="3203"/>
                  </a:cubicBezTo>
                  <a:cubicBezTo>
                    <a:pt x="59364" y="2299"/>
                    <a:pt x="57281" y="2089"/>
                    <a:pt x="55248" y="2013"/>
                  </a:cubicBezTo>
                  <a:cubicBezTo>
                    <a:pt x="54580" y="1989"/>
                    <a:pt x="53911" y="1977"/>
                    <a:pt x="53243" y="1977"/>
                  </a:cubicBezTo>
                  <a:cubicBezTo>
                    <a:pt x="47891" y="1977"/>
                    <a:pt x="42535" y="2708"/>
                    <a:pt x="37194" y="3283"/>
                  </a:cubicBezTo>
                  <a:cubicBezTo>
                    <a:pt x="33761" y="3655"/>
                    <a:pt x="30338" y="3961"/>
                    <a:pt x="26924" y="3961"/>
                  </a:cubicBezTo>
                  <a:cubicBezTo>
                    <a:pt x="26885" y="3961"/>
                    <a:pt x="26846" y="3961"/>
                    <a:pt x="26807" y="3961"/>
                  </a:cubicBezTo>
                  <a:cubicBezTo>
                    <a:pt x="24407" y="3961"/>
                    <a:pt x="22012" y="3809"/>
                    <a:pt x="19621" y="3429"/>
                  </a:cubicBezTo>
                  <a:cubicBezTo>
                    <a:pt x="15634" y="2791"/>
                    <a:pt x="11625" y="1509"/>
                    <a:pt x="7644" y="1509"/>
                  </a:cubicBezTo>
                  <a:cubicBezTo>
                    <a:pt x="6643" y="1509"/>
                    <a:pt x="5645" y="1590"/>
                    <a:pt x="4649" y="1782"/>
                  </a:cubicBezTo>
                  <a:cubicBezTo>
                    <a:pt x="4619" y="1602"/>
                    <a:pt x="4458" y="1456"/>
                    <a:pt x="4332" y="1321"/>
                  </a:cubicBezTo>
                  <a:cubicBezTo>
                    <a:pt x="3795" y="764"/>
                    <a:pt x="3068" y="412"/>
                    <a:pt x="2310" y="221"/>
                  </a:cubicBezTo>
                  <a:cubicBezTo>
                    <a:pt x="1562" y="36"/>
                    <a:pt x="779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65" name="Google Shape;3657;p18">
              <a:extLst>
                <a:ext uri="{FF2B5EF4-FFF2-40B4-BE49-F238E27FC236}">
                  <a16:creationId xmlns:a16="http://schemas.microsoft.com/office/drawing/2014/main" id="{1B3468BA-1F1D-318E-4A94-F5BAFB246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550" y="2861125"/>
              <a:ext cx="602600" cy="200550"/>
            </a:xfrm>
            <a:custGeom>
              <a:avLst/>
              <a:gdLst>
                <a:gd name="T0" fmla="*/ 1002 w 24104"/>
                <a:gd name="T1" fmla="*/ 1 h 8022"/>
                <a:gd name="T2" fmla="*/ 0 w 24104"/>
                <a:gd name="T3" fmla="*/ 26 h 8022"/>
                <a:gd name="T4" fmla="*/ 8001 w 24104"/>
                <a:gd name="T5" fmla="*/ 4026 h 8022"/>
                <a:gd name="T6" fmla="*/ 23099 w 24104"/>
                <a:gd name="T7" fmla="*/ 8021 h 8022"/>
                <a:gd name="T8" fmla="*/ 24103 w 24104"/>
                <a:gd name="T9" fmla="*/ 5597 h 8022"/>
                <a:gd name="T10" fmla="*/ 15806 w 24104"/>
                <a:gd name="T11" fmla="*/ 3469 h 8022"/>
                <a:gd name="T12" fmla="*/ 1002 w 24104"/>
                <a:gd name="T13" fmla="*/ 1 h 8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04" h="8022" extrusionOk="0">
                  <a:moveTo>
                    <a:pt x="1002" y="1"/>
                  </a:moveTo>
                  <a:cubicBezTo>
                    <a:pt x="669" y="1"/>
                    <a:pt x="335" y="9"/>
                    <a:pt x="0" y="26"/>
                  </a:cubicBezTo>
                  <a:cubicBezTo>
                    <a:pt x="2686" y="1306"/>
                    <a:pt x="5296" y="2796"/>
                    <a:pt x="8001" y="4026"/>
                  </a:cubicBezTo>
                  <a:cubicBezTo>
                    <a:pt x="12764" y="6184"/>
                    <a:pt x="17894" y="7540"/>
                    <a:pt x="23099" y="8021"/>
                  </a:cubicBezTo>
                  <a:cubicBezTo>
                    <a:pt x="23360" y="7188"/>
                    <a:pt x="23697" y="6375"/>
                    <a:pt x="24103" y="5597"/>
                  </a:cubicBezTo>
                  <a:cubicBezTo>
                    <a:pt x="21292" y="5196"/>
                    <a:pt x="18497" y="4362"/>
                    <a:pt x="15806" y="3469"/>
                  </a:cubicBezTo>
                  <a:cubicBezTo>
                    <a:pt x="10980" y="1859"/>
                    <a:pt x="6056" y="1"/>
                    <a:pt x="1002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66" name="Google Shape;3658;p18">
              <a:extLst>
                <a:ext uri="{FF2B5EF4-FFF2-40B4-BE49-F238E27FC236}">
                  <a16:creationId xmlns:a16="http://schemas.microsoft.com/office/drawing/2014/main" id="{B6CF83BC-23D2-9D24-1EE5-E3E9229A5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325" y="2919050"/>
              <a:ext cx="416750" cy="146650"/>
            </a:xfrm>
            <a:custGeom>
              <a:avLst/>
              <a:gdLst>
                <a:gd name="T0" fmla="*/ 14837 w 16670"/>
                <a:gd name="T1" fmla="*/ 0 h 5866"/>
                <a:gd name="T2" fmla="*/ 10470 w 16670"/>
                <a:gd name="T3" fmla="*/ 434 h 5866"/>
                <a:gd name="T4" fmla="*/ 3453 w 16670"/>
                <a:gd name="T5" fmla="*/ 2909 h 5866"/>
                <a:gd name="T6" fmla="*/ 1827 w 16670"/>
                <a:gd name="T7" fmla="*/ 3280 h 5866"/>
                <a:gd name="T8" fmla="*/ 0 w 16670"/>
                <a:gd name="T9" fmla="*/ 5865 h 5866"/>
                <a:gd name="T10" fmla="*/ 9366 w 16670"/>
                <a:gd name="T11" fmla="*/ 4174 h 5866"/>
                <a:gd name="T12" fmla="*/ 16669 w 16670"/>
                <a:gd name="T13" fmla="*/ 78 h 5866"/>
                <a:gd name="T14" fmla="*/ 14837 w 16670"/>
                <a:gd name="T15" fmla="*/ 0 h 5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670" h="5866" extrusionOk="0">
                  <a:moveTo>
                    <a:pt x="14837" y="0"/>
                  </a:moveTo>
                  <a:cubicBezTo>
                    <a:pt x="13371" y="0"/>
                    <a:pt x="11905" y="147"/>
                    <a:pt x="10470" y="434"/>
                  </a:cubicBezTo>
                  <a:cubicBezTo>
                    <a:pt x="7966" y="936"/>
                    <a:pt x="5858" y="2231"/>
                    <a:pt x="3453" y="2909"/>
                  </a:cubicBezTo>
                  <a:cubicBezTo>
                    <a:pt x="2916" y="3064"/>
                    <a:pt x="2374" y="3185"/>
                    <a:pt x="1827" y="3280"/>
                  </a:cubicBezTo>
                  <a:cubicBezTo>
                    <a:pt x="1285" y="4179"/>
                    <a:pt x="673" y="5047"/>
                    <a:pt x="0" y="5865"/>
                  </a:cubicBezTo>
                  <a:cubicBezTo>
                    <a:pt x="3187" y="5740"/>
                    <a:pt x="6355" y="5218"/>
                    <a:pt x="9366" y="4174"/>
                  </a:cubicBezTo>
                  <a:cubicBezTo>
                    <a:pt x="12011" y="3260"/>
                    <a:pt x="14501" y="1860"/>
                    <a:pt x="16669" y="78"/>
                  </a:cubicBezTo>
                  <a:cubicBezTo>
                    <a:pt x="16060" y="26"/>
                    <a:pt x="15448" y="0"/>
                    <a:pt x="1483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67" name="Google Shape;3659;p18">
              <a:extLst>
                <a:ext uri="{FF2B5EF4-FFF2-40B4-BE49-F238E27FC236}">
                  <a16:creationId xmlns:a16="http://schemas.microsoft.com/office/drawing/2014/main" id="{8CB4D1C2-137B-4201-70CF-30E582E578DD}"/>
                </a:ext>
              </a:extLst>
            </p:cNvPr>
            <p:cNvSpPr/>
            <p:nvPr/>
          </p:nvSpPr>
          <p:spPr>
            <a:xfrm>
              <a:off x="2279841" y="2833528"/>
              <a:ext cx="25385" cy="23941"/>
            </a:xfrm>
            <a:custGeom>
              <a:avLst/>
              <a:gdLst/>
              <a:ahLst/>
              <a:cxnLst/>
              <a:rect l="l" t="t" r="r" b="b"/>
              <a:pathLst>
                <a:path w="1005" h="951" extrusionOk="0">
                  <a:moveTo>
                    <a:pt x="466" y="1"/>
                  </a:moveTo>
                  <a:cubicBezTo>
                    <a:pt x="249" y="1"/>
                    <a:pt x="57" y="150"/>
                    <a:pt x="0" y="368"/>
                  </a:cubicBezTo>
                  <a:cubicBezTo>
                    <a:pt x="276" y="463"/>
                    <a:pt x="502" y="679"/>
                    <a:pt x="613" y="950"/>
                  </a:cubicBezTo>
                  <a:cubicBezTo>
                    <a:pt x="778" y="905"/>
                    <a:pt x="914" y="764"/>
                    <a:pt x="949" y="584"/>
                  </a:cubicBezTo>
                  <a:cubicBezTo>
                    <a:pt x="1004" y="318"/>
                    <a:pt x="834" y="62"/>
                    <a:pt x="568" y="11"/>
                  </a:cubicBezTo>
                  <a:cubicBezTo>
                    <a:pt x="533" y="4"/>
                    <a:pt x="500" y="1"/>
                    <a:pt x="4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68" name="Google Shape;3660;p18">
              <a:extLst>
                <a:ext uri="{FF2B5EF4-FFF2-40B4-BE49-F238E27FC236}">
                  <a16:creationId xmlns:a16="http://schemas.microsoft.com/office/drawing/2014/main" id="{CA216E7F-0552-4997-4DD5-E1A16A2A59A6}"/>
                </a:ext>
              </a:extLst>
            </p:cNvPr>
            <p:cNvSpPr/>
            <p:nvPr/>
          </p:nvSpPr>
          <p:spPr>
            <a:xfrm>
              <a:off x="2278136" y="2842888"/>
              <a:ext cx="16764" cy="15322"/>
            </a:xfrm>
            <a:custGeom>
              <a:avLst/>
              <a:gdLst/>
              <a:ahLst/>
              <a:cxnLst/>
              <a:rect l="l" t="t" r="r" b="b"/>
              <a:pathLst>
                <a:path w="673" h="609" extrusionOk="0">
                  <a:moveTo>
                    <a:pt x="60" y="1"/>
                  </a:moveTo>
                  <a:cubicBezTo>
                    <a:pt x="55" y="6"/>
                    <a:pt x="55" y="16"/>
                    <a:pt x="55" y="26"/>
                  </a:cubicBezTo>
                  <a:cubicBezTo>
                    <a:pt x="0" y="287"/>
                    <a:pt x="171" y="543"/>
                    <a:pt x="437" y="598"/>
                  </a:cubicBezTo>
                  <a:cubicBezTo>
                    <a:pt x="466" y="605"/>
                    <a:pt x="496" y="609"/>
                    <a:pt x="526" y="609"/>
                  </a:cubicBezTo>
                  <a:cubicBezTo>
                    <a:pt x="578" y="609"/>
                    <a:pt x="628" y="599"/>
                    <a:pt x="673" y="583"/>
                  </a:cubicBezTo>
                  <a:cubicBezTo>
                    <a:pt x="562" y="312"/>
                    <a:pt x="336" y="96"/>
                    <a:pt x="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69" name="Google Shape;3661;p18">
              <a:extLst>
                <a:ext uri="{FF2B5EF4-FFF2-40B4-BE49-F238E27FC236}">
                  <a16:creationId xmlns:a16="http://schemas.microsoft.com/office/drawing/2014/main" id="{173F3B0A-D498-98BA-AF8D-0C23D4FDE96B}"/>
                </a:ext>
              </a:extLst>
            </p:cNvPr>
            <p:cNvSpPr/>
            <p:nvPr/>
          </p:nvSpPr>
          <p:spPr>
            <a:xfrm>
              <a:off x="2244432" y="2841443"/>
              <a:ext cx="53644" cy="52192"/>
            </a:xfrm>
            <a:custGeom>
              <a:avLst/>
              <a:gdLst/>
              <a:ahLst/>
              <a:cxnLst/>
              <a:rect l="l" t="t" r="r" b="b"/>
              <a:pathLst>
                <a:path w="2155" h="2097" extrusionOk="0">
                  <a:moveTo>
                    <a:pt x="1059" y="1"/>
                  </a:moveTo>
                  <a:cubicBezTo>
                    <a:pt x="1044" y="1"/>
                    <a:pt x="1030" y="1"/>
                    <a:pt x="1015" y="2"/>
                  </a:cubicBezTo>
                  <a:cubicBezTo>
                    <a:pt x="443" y="37"/>
                    <a:pt x="1" y="534"/>
                    <a:pt x="36" y="1111"/>
                  </a:cubicBezTo>
                  <a:cubicBezTo>
                    <a:pt x="65" y="1669"/>
                    <a:pt x="531" y="2096"/>
                    <a:pt x="1084" y="2096"/>
                  </a:cubicBezTo>
                  <a:cubicBezTo>
                    <a:pt x="1103" y="2096"/>
                    <a:pt x="1121" y="2096"/>
                    <a:pt x="1140" y="2095"/>
                  </a:cubicBezTo>
                  <a:cubicBezTo>
                    <a:pt x="1717" y="2059"/>
                    <a:pt x="2154" y="1563"/>
                    <a:pt x="2124" y="985"/>
                  </a:cubicBezTo>
                  <a:cubicBezTo>
                    <a:pt x="2114" y="870"/>
                    <a:pt x="2089" y="754"/>
                    <a:pt x="2044" y="649"/>
                  </a:cubicBezTo>
                  <a:cubicBezTo>
                    <a:pt x="1999" y="665"/>
                    <a:pt x="1949" y="675"/>
                    <a:pt x="1897" y="675"/>
                  </a:cubicBezTo>
                  <a:cubicBezTo>
                    <a:pt x="1867" y="675"/>
                    <a:pt x="1837" y="671"/>
                    <a:pt x="1808" y="664"/>
                  </a:cubicBezTo>
                  <a:cubicBezTo>
                    <a:pt x="1542" y="609"/>
                    <a:pt x="1371" y="353"/>
                    <a:pt x="1426" y="92"/>
                  </a:cubicBezTo>
                  <a:cubicBezTo>
                    <a:pt x="1426" y="82"/>
                    <a:pt x="1426" y="72"/>
                    <a:pt x="1431" y="67"/>
                  </a:cubicBezTo>
                  <a:cubicBezTo>
                    <a:pt x="1314" y="22"/>
                    <a:pt x="1192" y="1"/>
                    <a:pt x="10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70" name="Google Shape;3662;p18">
              <a:extLst>
                <a:ext uri="{FF2B5EF4-FFF2-40B4-BE49-F238E27FC236}">
                  <a16:creationId xmlns:a16="http://schemas.microsoft.com/office/drawing/2014/main" id="{B073838D-265F-F33F-CE42-2F0F89597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1225" y="2835400"/>
              <a:ext cx="15700" cy="15475"/>
            </a:xfrm>
            <a:custGeom>
              <a:avLst/>
              <a:gdLst>
                <a:gd name="T0" fmla="*/ 315 w 628"/>
                <a:gd name="T1" fmla="*/ 0 h 619"/>
                <a:gd name="T2" fmla="*/ 306 w 628"/>
                <a:gd name="T3" fmla="*/ 1 h 619"/>
                <a:gd name="T4" fmla="*/ 5 w 628"/>
                <a:gd name="T5" fmla="*/ 317 h 619"/>
                <a:gd name="T6" fmla="*/ 312 w 628"/>
                <a:gd name="T7" fmla="*/ 618 h 619"/>
                <a:gd name="T8" fmla="*/ 321 w 628"/>
                <a:gd name="T9" fmla="*/ 618 h 619"/>
                <a:gd name="T10" fmla="*/ 623 w 628"/>
                <a:gd name="T11" fmla="*/ 302 h 619"/>
                <a:gd name="T12" fmla="*/ 315 w 628"/>
                <a:gd name="T13" fmla="*/ 0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8" h="619" extrusionOk="0">
                  <a:moveTo>
                    <a:pt x="315" y="0"/>
                  </a:moveTo>
                  <a:cubicBezTo>
                    <a:pt x="312" y="0"/>
                    <a:pt x="309" y="1"/>
                    <a:pt x="306" y="1"/>
                  </a:cubicBezTo>
                  <a:cubicBezTo>
                    <a:pt x="131" y="6"/>
                    <a:pt x="0" y="151"/>
                    <a:pt x="5" y="317"/>
                  </a:cubicBezTo>
                  <a:cubicBezTo>
                    <a:pt x="10" y="489"/>
                    <a:pt x="146" y="618"/>
                    <a:pt x="312" y="618"/>
                  </a:cubicBezTo>
                  <a:cubicBezTo>
                    <a:pt x="315" y="618"/>
                    <a:pt x="318" y="618"/>
                    <a:pt x="321" y="618"/>
                  </a:cubicBezTo>
                  <a:cubicBezTo>
                    <a:pt x="492" y="613"/>
                    <a:pt x="628" y="472"/>
                    <a:pt x="623" y="302"/>
                  </a:cubicBezTo>
                  <a:cubicBezTo>
                    <a:pt x="618" y="134"/>
                    <a:pt x="477" y="0"/>
                    <a:pt x="31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71" name="Google Shape;3663;p18">
              <a:extLst>
                <a:ext uri="{FF2B5EF4-FFF2-40B4-BE49-F238E27FC236}">
                  <a16:creationId xmlns:a16="http://schemas.microsoft.com/office/drawing/2014/main" id="{53474958-CC7A-B422-5354-0D5A4B743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725" y="2865025"/>
              <a:ext cx="15700" cy="15450"/>
            </a:xfrm>
            <a:custGeom>
              <a:avLst/>
              <a:gdLst>
                <a:gd name="T0" fmla="*/ 315 w 628"/>
                <a:gd name="T1" fmla="*/ 0 h 618"/>
                <a:gd name="T2" fmla="*/ 306 w 628"/>
                <a:gd name="T3" fmla="*/ 0 h 618"/>
                <a:gd name="T4" fmla="*/ 5 w 628"/>
                <a:gd name="T5" fmla="*/ 321 h 618"/>
                <a:gd name="T6" fmla="*/ 317 w 628"/>
                <a:gd name="T7" fmla="*/ 618 h 618"/>
                <a:gd name="T8" fmla="*/ 326 w 628"/>
                <a:gd name="T9" fmla="*/ 618 h 618"/>
                <a:gd name="T10" fmla="*/ 622 w 628"/>
                <a:gd name="T11" fmla="*/ 301 h 618"/>
                <a:gd name="T12" fmla="*/ 315 w 628"/>
                <a:gd name="T13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8" h="618" extrusionOk="0">
                  <a:moveTo>
                    <a:pt x="315" y="0"/>
                  </a:moveTo>
                  <a:cubicBezTo>
                    <a:pt x="312" y="0"/>
                    <a:pt x="309" y="0"/>
                    <a:pt x="306" y="0"/>
                  </a:cubicBezTo>
                  <a:cubicBezTo>
                    <a:pt x="136" y="5"/>
                    <a:pt x="0" y="151"/>
                    <a:pt x="5" y="321"/>
                  </a:cubicBezTo>
                  <a:cubicBezTo>
                    <a:pt x="10" y="489"/>
                    <a:pt x="150" y="618"/>
                    <a:pt x="317" y="618"/>
                  </a:cubicBezTo>
                  <a:cubicBezTo>
                    <a:pt x="320" y="618"/>
                    <a:pt x="323" y="618"/>
                    <a:pt x="326" y="618"/>
                  </a:cubicBezTo>
                  <a:cubicBezTo>
                    <a:pt x="497" y="613"/>
                    <a:pt x="627" y="472"/>
                    <a:pt x="622" y="301"/>
                  </a:cubicBezTo>
                  <a:cubicBezTo>
                    <a:pt x="618" y="134"/>
                    <a:pt x="482" y="0"/>
                    <a:pt x="31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72" name="Google Shape;3664;p18">
              <a:extLst>
                <a:ext uri="{FF2B5EF4-FFF2-40B4-BE49-F238E27FC236}">
                  <a16:creationId xmlns:a16="http://schemas.microsoft.com/office/drawing/2014/main" id="{42AED7AC-B824-090E-784B-741DDA479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4450" y="2930525"/>
              <a:ext cx="15700" cy="15450"/>
            </a:xfrm>
            <a:custGeom>
              <a:avLst/>
              <a:gdLst>
                <a:gd name="T0" fmla="*/ 311 w 628"/>
                <a:gd name="T1" fmla="*/ 0 h 618"/>
                <a:gd name="T2" fmla="*/ 301 w 628"/>
                <a:gd name="T3" fmla="*/ 0 h 618"/>
                <a:gd name="T4" fmla="*/ 5 w 628"/>
                <a:gd name="T5" fmla="*/ 316 h 618"/>
                <a:gd name="T6" fmla="*/ 312 w 628"/>
                <a:gd name="T7" fmla="*/ 618 h 618"/>
                <a:gd name="T8" fmla="*/ 321 w 628"/>
                <a:gd name="T9" fmla="*/ 618 h 618"/>
                <a:gd name="T10" fmla="*/ 623 w 628"/>
                <a:gd name="T11" fmla="*/ 296 h 618"/>
                <a:gd name="T12" fmla="*/ 311 w 628"/>
                <a:gd name="T13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8" h="618" extrusionOk="0">
                  <a:moveTo>
                    <a:pt x="311" y="0"/>
                  </a:moveTo>
                  <a:cubicBezTo>
                    <a:pt x="308" y="0"/>
                    <a:pt x="305" y="0"/>
                    <a:pt x="301" y="0"/>
                  </a:cubicBezTo>
                  <a:cubicBezTo>
                    <a:pt x="136" y="5"/>
                    <a:pt x="0" y="146"/>
                    <a:pt x="5" y="316"/>
                  </a:cubicBezTo>
                  <a:cubicBezTo>
                    <a:pt x="10" y="484"/>
                    <a:pt x="146" y="618"/>
                    <a:pt x="312" y="618"/>
                  </a:cubicBezTo>
                  <a:cubicBezTo>
                    <a:pt x="315" y="618"/>
                    <a:pt x="318" y="618"/>
                    <a:pt x="321" y="618"/>
                  </a:cubicBezTo>
                  <a:cubicBezTo>
                    <a:pt x="492" y="613"/>
                    <a:pt x="628" y="467"/>
                    <a:pt x="623" y="296"/>
                  </a:cubicBezTo>
                  <a:cubicBezTo>
                    <a:pt x="618" y="129"/>
                    <a:pt x="482" y="0"/>
                    <a:pt x="31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73" name="Google Shape;3665;p18">
              <a:extLst>
                <a:ext uri="{FF2B5EF4-FFF2-40B4-BE49-F238E27FC236}">
                  <a16:creationId xmlns:a16="http://schemas.microsoft.com/office/drawing/2014/main" id="{46D203FF-302A-2B6D-F83E-7C4A95AA9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850" y="2871775"/>
              <a:ext cx="15700" cy="15475"/>
            </a:xfrm>
            <a:custGeom>
              <a:avLst/>
              <a:gdLst>
                <a:gd name="T0" fmla="*/ 319 w 628"/>
                <a:gd name="T1" fmla="*/ 1 h 619"/>
                <a:gd name="T2" fmla="*/ 301 w 628"/>
                <a:gd name="T3" fmla="*/ 1 h 619"/>
                <a:gd name="T4" fmla="*/ 5 w 628"/>
                <a:gd name="T5" fmla="*/ 317 h 619"/>
                <a:gd name="T6" fmla="*/ 312 w 628"/>
                <a:gd name="T7" fmla="*/ 619 h 619"/>
                <a:gd name="T8" fmla="*/ 321 w 628"/>
                <a:gd name="T9" fmla="*/ 619 h 619"/>
                <a:gd name="T10" fmla="*/ 623 w 628"/>
                <a:gd name="T11" fmla="*/ 297 h 619"/>
                <a:gd name="T12" fmla="*/ 319 w 628"/>
                <a:gd name="T13" fmla="*/ 1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8" h="619" extrusionOk="0">
                  <a:moveTo>
                    <a:pt x="319" y="1"/>
                  </a:moveTo>
                  <a:cubicBezTo>
                    <a:pt x="313" y="1"/>
                    <a:pt x="307" y="1"/>
                    <a:pt x="301" y="1"/>
                  </a:cubicBezTo>
                  <a:cubicBezTo>
                    <a:pt x="136" y="1"/>
                    <a:pt x="0" y="147"/>
                    <a:pt x="5" y="317"/>
                  </a:cubicBezTo>
                  <a:cubicBezTo>
                    <a:pt x="10" y="485"/>
                    <a:pt x="146" y="619"/>
                    <a:pt x="312" y="619"/>
                  </a:cubicBezTo>
                  <a:cubicBezTo>
                    <a:pt x="315" y="619"/>
                    <a:pt x="318" y="619"/>
                    <a:pt x="321" y="619"/>
                  </a:cubicBezTo>
                  <a:cubicBezTo>
                    <a:pt x="492" y="614"/>
                    <a:pt x="628" y="468"/>
                    <a:pt x="623" y="297"/>
                  </a:cubicBezTo>
                  <a:cubicBezTo>
                    <a:pt x="618" y="133"/>
                    <a:pt x="482" y="1"/>
                    <a:pt x="319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74" name="Google Shape;3666;p18">
              <a:extLst>
                <a:ext uri="{FF2B5EF4-FFF2-40B4-BE49-F238E27FC236}">
                  <a16:creationId xmlns:a16="http://schemas.microsoft.com/office/drawing/2014/main" id="{E2FA8461-720D-C6C5-927D-8C2EFD46D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0150" y="2896750"/>
              <a:ext cx="15725" cy="15475"/>
            </a:xfrm>
            <a:custGeom>
              <a:avLst/>
              <a:gdLst>
                <a:gd name="T0" fmla="*/ 324 w 629"/>
                <a:gd name="T1" fmla="*/ 1 h 619"/>
                <a:gd name="T2" fmla="*/ 307 w 629"/>
                <a:gd name="T3" fmla="*/ 1 h 619"/>
                <a:gd name="T4" fmla="*/ 6 w 629"/>
                <a:gd name="T5" fmla="*/ 317 h 619"/>
                <a:gd name="T6" fmla="*/ 322 w 629"/>
                <a:gd name="T7" fmla="*/ 618 h 619"/>
                <a:gd name="T8" fmla="*/ 623 w 629"/>
                <a:gd name="T9" fmla="*/ 297 h 619"/>
                <a:gd name="T10" fmla="*/ 324 w 629"/>
                <a:gd name="T11" fmla="*/ 1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9" h="619" extrusionOk="0">
                  <a:moveTo>
                    <a:pt x="324" y="1"/>
                  </a:moveTo>
                  <a:cubicBezTo>
                    <a:pt x="318" y="1"/>
                    <a:pt x="313" y="1"/>
                    <a:pt x="307" y="1"/>
                  </a:cubicBezTo>
                  <a:cubicBezTo>
                    <a:pt x="131" y="1"/>
                    <a:pt x="1" y="147"/>
                    <a:pt x="6" y="317"/>
                  </a:cubicBezTo>
                  <a:cubicBezTo>
                    <a:pt x="11" y="488"/>
                    <a:pt x="151" y="618"/>
                    <a:pt x="322" y="618"/>
                  </a:cubicBezTo>
                  <a:cubicBezTo>
                    <a:pt x="493" y="608"/>
                    <a:pt x="628" y="468"/>
                    <a:pt x="623" y="297"/>
                  </a:cubicBezTo>
                  <a:cubicBezTo>
                    <a:pt x="618" y="132"/>
                    <a:pt x="482" y="1"/>
                    <a:pt x="324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75" name="Google Shape;3667;p18">
              <a:extLst>
                <a:ext uri="{FF2B5EF4-FFF2-40B4-BE49-F238E27FC236}">
                  <a16:creationId xmlns:a16="http://schemas.microsoft.com/office/drawing/2014/main" id="{BAF5C25D-34CC-A962-9E87-D2AF25798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500" y="2859500"/>
              <a:ext cx="15725" cy="15450"/>
            </a:xfrm>
            <a:custGeom>
              <a:avLst/>
              <a:gdLst>
                <a:gd name="T0" fmla="*/ 317 w 629"/>
                <a:gd name="T1" fmla="*/ 0 h 618"/>
                <a:gd name="T2" fmla="*/ 307 w 629"/>
                <a:gd name="T3" fmla="*/ 0 h 618"/>
                <a:gd name="T4" fmla="*/ 11 w 629"/>
                <a:gd name="T5" fmla="*/ 317 h 618"/>
                <a:gd name="T6" fmla="*/ 318 w 629"/>
                <a:gd name="T7" fmla="*/ 618 h 618"/>
                <a:gd name="T8" fmla="*/ 327 w 629"/>
                <a:gd name="T9" fmla="*/ 618 h 618"/>
                <a:gd name="T10" fmla="*/ 628 w 629"/>
                <a:gd name="T11" fmla="*/ 301 h 618"/>
                <a:gd name="T12" fmla="*/ 317 w 629"/>
                <a:gd name="T13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9" h="618" extrusionOk="0">
                  <a:moveTo>
                    <a:pt x="317" y="0"/>
                  </a:moveTo>
                  <a:cubicBezTo>
                    <a:pt x="313" y="0"/>
                    <a:pt x="310" y="0"/>
                    <a:pt x="307" y="0"/>
                  </a:cubicBezTo>
                  <a:cubicBezTo>
                    <a:pt x="136" y="5"/>
                    <a:pt x="1" y="146"/>
                    <a:pt x="11" y="317"/>
                  </a:cubicBezTo>
                  <a:cubicBezTo>
                    <a:pt x="11" y="484"/>
                    <a:pt x="151" y="618"/>
                    <a:pt x="318" y="618"/>
                  </a:cubicBezTo>
                  <a:cubicBezTo>
                    <a:pt x="321" y="618"/>
                    <a:pt x="324" y="618"/>
                    <a:pt x="327" y="618"/>
                  </a:cubicBezTo>
                  <a:cubicBezTo>
                    <a:pt x="498" y="613"/>
                    <a:pt x="628" y="467"/>
                    <a:pt x="628" y="301"/>
                  </a:cubicBezTo>
                  <a:cubicBezTo>
                    <a:pt x="618" y="129"/>
                    <a:pt x="483" y="0"/>
                    <a:pt x="31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76" name="Google Shape;3668;p18">
              <a:extLst>
                <a:ext uri="{FF2B5EF4-FFF2-40B4-BE49-F238E27FC236}">
                  <a16:creationId xmlns:a16="http://schemas.microsoft.com/office/drawing/2014/main" id="{C8EF479B-0F24-18CE-D724-E30F65F55AFA}"/>
                </a:ext>
              </a:extLst>
            </p:cNvPr>
            <p:cNvSpPr/>
            <p:nvPr/>
          </p:nvSpPr>
          <p:spPr>
            <a:xfrm>
              <a:off x="1611183" y="2812820"/>
              <a:ext cx="256723" cy="16759"/>
            </a:xfrm>
            <a:custGeom>
              <a:avLst/>
              <a:gdLst/>
              <a:ahLst/>
              <a:cxnLst/>
              <a:rect l="l" t="t" r="r" b="b"/>
              <a:pathLst>
                <a:path w="10270" h="678" fill="none" extrusionOk="0">
                  <a:moveTo>
                    <a:pt x="10270" y="0"/>
                  </a:moveTo>
                  <a:cubicBezTo>
                    <a:pt x="6837" y="372"/>
                    <a:pt x="3414" y="678"/>
                    <a:pt x="0" y="678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77" name="Google Shape;3669;p18">
              <a:extLst>
                <a:ext uri="{FF2B5EF4-FFF2-40B4-BE49-F238E27FC236}">
                  <a16:creationId xmlns:a16="http://schemas.microsoft.com/office/drawing/2014/main" id="{EBF44230-EB80-411D-E64B-CF56C058C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925" y="2799525"/>
              <a:ext cx="24375" cy="28500"/>
            </a:xfrm>
            <a:custGeom>
              <a:avLst/>
              <a:gdLst>
                <a:gd name="T0" fmla="*/ 1 w 975"/>
                <a:gd name="T1" fmla="*/ 1139 h 1140"/>
                <a:gd name="T2" fmla="*/ 975 w 975"/>
                <a:gd name="T3" fmla="*/ 0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75" h="1140" fill="none" extrusionOk="0">
                  <a:moveTo>
                    <a:pt x="1" y="1139"/>
                  </a:moveTo>
                  <a:cubicBezTo>
                    <a:pt x="387" y="823"/>
                    <a:pt x="719" y="432"/>
                    <a:pt x="97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78" name="Google Shape;3670;p18">
              <a:extLst>
                <a:ext uri="{FF2B5EF4-FFF2-40B4-BE49-F238E27FC236}">
                  <a16:creationId xmlns:a16="http://schemas.microsoft.com/office/drawing/2014/main" id="{D531724E-0C1E-0B0F-46D0-F00335729E2A}"/>
                </a:ext>
              </a:extLst>
            </p:cNvPr>
            <p:cNvSpPr/>
            <p:nvPr/>
          </p:nvSpPr>
          <p:spPr>
            <a:xfrm>
              <a:off x="1947563" y="2966675"/>
              <a:ext cx="64660" cy="98638"/>
            </a:xfrm>
            <a:custGeom>
              <a:avLst/>
              <a:gdLst/>
              <a:ahLst/>
              <a:cxnLst/>
              <a:rect l="l" t="t" r="r" b="b"/>
              <a:pathLst>
                <a:path w="2581" h="3957" fill="none" extrusionOk="0">
                  <a:moveTo>
                    <a:pt x="0" y="3956"/>
                  </a:moveTo>
                  <a:cubicBezTo>
                    <a:pt x="673" y="3138"/>
                    <a:pt x="1285" y="2270"/>
                    <a:pt x="1827" y="1371"/>
                  </a:cubicBezTo>
                  <a:cubicBezTo>
                    <a:pt x="2098" y="924"/>
                    <a:pt x="2349" y="468"/>
                    <a:pt x="2580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79" name="Google Shape;3671;p18">
              <a:extLst>
                <a:ext uri="{FF2B5EF4-FFF2-40B4-BE49-F238E27FC236}">
                  <a16:creationId xmlns:a16="http://schemas.microsoft.com/office/drawing/2014/main" id="{11ADA417-3EDE-3EC5-0CEA-548E388E6AC1}"/>
                </a:ext>
              </a:extLst>
            </p:cNvPr>
            <p:cNvSpPr/>
            <p:nvPr/>
          </p:nvSpPr>
          <p:spPr>
            <a:xfrm>
              <a:off x="1804918" y="2955266"/>
              <a:ext cx="53644" cy="106299"/>
            </a:xfrm>
            <a:custGeom>
              <a:avLst/>
              <a:gdLst/>
              <a:ahLst/>
              <a:cxnLst/>
              <a:rect l="l" t="t" r="r" b="b"/>
              <a:pathLst>
                <a:path w="2134" h="4252" fill="none" extrusionOk="0">
                  <a:moveTo>
                    <a:pt x="2133" y="0"/>
                  </a:moveTo>
                  <a:cubicBezTo>
                    <a:pt x="1712" y="577"/>
                    <a:pt x="1330" y="1190"/>
                    <a:pt x="1004" y="1827"/>
                  </a:cubicBezTo>
                  <a:cubicBezTo>
                    <a:pt x="598" y="2605"/>
                    <a:pt x="261" y="3418"/>
                    <a:pt x="0" y="425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80" name="Google Shape;3672;p18">
              <a:extLst>
                <a:ext uri="{FF2B5EF4-FFF2-40B4-BE49-F238E27FC236}">
                  <a16:creationId xmlns:a16="http://schemas.microsoft.com/office/drawing/2014/main" id="{95AED8B2-699A-2820-1E13-C503569369B7}"/>
                </a:ext>
              </a:extLst>
            </p:cNvPr>
            <p:cNvSpPr/>
            <p:nvPr/>
          </p:nvSpPr>
          <p:spPr>
            <a:xfrm>
              <a:off x="1993249" y="2916617"/>
              <a:ext cx="371194" cy="84273"/>
            </a:xfrm>
            <a:custGeom>
              <a:avLst/>
              <a:gdLst/>
              <a:ahLst/>
              <a:cxnLst/>
              <a:rect l="l" t="t" r="r" b="b"/>
              <a:pathLst>
                <a:path w="14843" h="3379" fill="none" extrusionOk="0">
                  <a:moveTo>
                    <a:pt x="0" y="3378"/>
                  </a:moveTo>
                  <a:cubicBezTo>
                    <a:pt x="547" y="3283"/>
                    <a:pt x="1089" y="3162"/>
                    <a:pt x="1626" y="3007"/>
                  </a:cubicBezTo>
                  <a:cubicBezTo>
                    <a:pt x="4031" y="2329"/>
                    <a:pt x="6139" y="1034"/>
                    <a:pt x="8643" y="532"/>
                  </a:cubicBezTo>
                  <a:cubicBezTo>
                    <a:pt x="10676" y="126"/>
                    <a:pt x="12774" y="0"/>
                    <a:pt x="14842" y="17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81" name="Google Shape;3673;p18">
              <a:extLst>
                <a:ext uri="{FF2B5EF4-FFF2-40B4-BE49-F238E27FC236}">
                  <a16:creationId xmlns:a16="http://schemas.microsoft.com/office/drawing/2014/main" id="{79AD557C-BB8A-05BD-00F8-EDC7C88F2942}"/>
                </a:ext>
              </a:extLst>
            </p:cNvPr>
            <p:cNvSpPr/>
            <p:nvPr/>
          </p:nvSpPr>
          <p:spPr>
            <a:xfrm>
              <a:off x="1228052" y="2854420"/>
              <a:ext cx="602532" cy="146042"/>
            </a:xfrm>
            <a:custGeom>
              <a:avLst/>
              <a:gdLst/>
              <a:ahLst/>
              <a:cxnLst/>
              <a:rect l="l" t="t" r="r" b="b"/>
              <a:pathLst>
                <a:path w="24104" h="5844" fill="none" extrusionOk="0">
                  <a:moveTo>
                    <a:pt x="0" y="272"/>
                  </a:moveTo>
                  <a:cubicBezTo>
                    <a:pt x="5406" y="1"/>
                    <a:pt x="10661" y="1998"/>
                    <a:pt x="15811" y="3715"/>
                  </a:cubicBezTo>
                  <a:cubicBezTo>
                    <a:pt x="18497" y="4608"/>
                    <a:pt x="21292" y="5442"/>
                    <a:pt x="24103" y="584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82" name="Google Shape;3674;p18">
              <a:extLst>
                <a:ext uri="{FF2B5EF4-FFF2-40B4-BE49-F238E27FC236}">
                  <a16:creationId xmlns:a16="http://schemas.microsoft.com/office/drawing/2014/main" id="{1829755E-B166-AF77-77F1-425ACBCB7598}"/>
                </a:ext>
              </a:extLst>
            </p:cNvPr>
            <p:cNvSpPr/>
            <p:nvPr/>
          </p:nvSpPr>
          <p:spPr>
            <a:xfrm>
              <a:off x="1658004" y="2734509"/>
              <a:ext cx="125967" cy="41179"/>
            </a:xfrm>
            <a:custGeom>
              <a:avLst/>
              <a:gdLst/>
              <a:ahLst/>
              <a:cxnLst/>
              <a:rect l="l" t="t" r="r" b="b"/>
              <a:pathLst>
                <a:path w="5051" h="1657" fill="none" extrusionOk="0">
                  <a:moveTo>
                    <a:pt x="1" y="0"/>
                  </a:moveTo>
                  <a:cubicBezTo>
                    <a:pt x="1762" y="271"/>
                    <a:pt x="3474" y="833"/>
                    <a:pt x="5050" y="165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83" name="Google Shape;3675;p18">
              <a:extLst>
                <a:ext uri="{FF2B5EF4-FFF2-40B4-BE49-F238E27FC236}">
                  <a16:creationId xmlns:a16="http://schemas.microsoft.com/office/drawing/2014/main" id="{FFE5A587-664D-713D-EA41-31C198F05371}"/>
                </a:ext>
              </a:extLst>
            </p:cNvPr>
            <p:cNvSpPr/>
            <p:nvPr/>
          </p:nvSpPr>
          <p:spPr>
            <a:xfrm>
              <a:off x="1823946" y="3027419"/>
              <a:ext cx="34485" cy="103426"/>
            </a:xfrm>
            <a:custGeom>
              <a:avLst/>
              <a:gdLst/>
              <a:ahLst/>
              <a:cxnLst/>
              <a:rect l="l" t="t" r="r" b="b"/>
              <a:pathLst>
                <a:path w="1376" h="4147" fill="none" extrusionOk="0">
                  <a:moveTo>
                    <a:pt x="0" y="4146"/>
                  </a:moveTo>
                  <a:cubicBezTo>
                    <a:pt x="211" y="3243"/>
                    <a:pt x="472" y="2354"/>
                    <a:pt x="788" y="1481"/>
                  </a:cubicBezTo>
                  <a:cubicBezTo>
                    <a:pt x="964" y="979"/>
                    <a:pt x="1165" y="487"/>
                    <a:pt x="1375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84" name="Google Shape;3676;p18">
              <a:extLst>
                <a:ext uri="{FF2B5EF4-FFF2-40B4-BE49-F238E27FC236}">
                  <a16:creationId xmlns:a16="http://schemas.microsoft.com/office/drawing/2014/main" id="{CE34646E-C3A4-647D-6BF4-7A64C9B6707D}"/>
                </a:ext>
              </a:extLst>
            </p:cNvPr>
            <p:cNvSpPr/>
            <p:nvPr/>
          </p:nvSpPr>
          <p:spPr>
            <a:xfrm>
              <a:off x="1207615" y="2807668"/>
              <a:ext cx="22032" cy="23462"/>
            </a:xfrm>
            <a:custGeom>
              <a:avLst/>
              <a:gdLst/>
              <a:ahLst/>
              <a:cxnLst/>
              <a:rect l="l" t="t" r="r" b="b"/>
              <a:pathLst>
                <a:path w="884" h="955" fill="none" extrusionOk="0">
                  <a:moveTo>
                    <a:pt x="0" y="0"/>
                  </a:moveTo>
                  <a:cubicBezTo>
                    <a:pt x="316" y="296"/>
                    <a:pt x="613" y="618"/>
                    <a:pt x="884" y="954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85" name="Google Shape;3677;p18">
              <a:extLst>
                <a:ext uri="{FF2B5EF4-FFF2-40B4-BE49-F238E27FC236}">
                  <a16:creationId xmlns:a16="http://schemas.microsoft.com/office/drawing/2014/main" id="{6C6C07AB-0A8C-B230-F512-E8ECC4F598BA}"/>
                </a:ext>
              </a:extLst>
            </p:cNvPr>
            <p:cNvSpPr/>
            <p:nvPr/>
          </p:nvSpPr>
          <p:spPr>
            <a:xfrm>
              <a:off x="1230551" y="2806538"/>
              <a:ext cx="23948" cy="22505"/>
            </a:xfrm>
            <a:custGeom>
              <a:avLst/>
              <a:gdLst/>
              <a:ahLst/>
              <a:cxnLst/>
              <a:rect l="l" t="t" r="r" b="b"/>
              <a:pathLst>
                <a:path w="945" h="894" fill="none" extrusionOk="0">
                  <a:moveTo>
                    <a:pt x="1" y="0"/>
                  </a:moveTo>
                  <a:cubicBezTo>
                    <a:pt x="332" y="281"/>
                    <a:pt x="648" y="582"/>
                    <a:pt x="944" y="894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86" name="Google Shape;3678;p18">
              <a:extLst>
                <a:ext uri="{FF2B5EF4-FFF2-40B4-BE49-F238E27FC236}">
                  <a16:creationId xmlns:a16="http://schemas.microsoft.com/office/drawing/2014/main" id="{A930CA22-59F9-555C-9F20-8249521B9D32}"/>
                </a:ext>
              </a:extLst>
            </p:cNvPr>
            <p:cNvSpPr/>
            <p:nvPr/>
          </p:nvSpPr>
          <p:spPr>
            <a:xfrm>
              <a:off x="2042301" y="2893248"/>
              <a:ext cx="5748" cy="55544"/>
            </a:xfrm>
            <a:custGeom>
              <a:avLst/>
              <a:gdLst/>
              <a:ahLst/>
              <a:cxnLst/>
              <a:rect l="l" t="t" r="r" b="b"/>
              <a:pathLst>
                <a:path w="227" h="2215" fill="none" extrusionOk="0">
                  <a:moveTo>
                    <a:pt x="1" y="1"/>
                  </a:moveTo>
                  <a:cubicBezTo>
                    <a:pt x="76" y="738"/>
                    <a:pt x="151" y="1476"/>
                    <a:pt x="227" y="2214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87" name="Google Shape;3679;p18">
              <a:extLst>
                <a:ext uri="{FF2B5EF4-FFF2-40B4-BE49-F238E27FC236}">
                  <a16:creationId xmlns:a16="http://schemas.microsoft.com/office/drawing/2014/main" id="{E5976630-C511-7A82-026A-24882AAAC26E}"/>
                </a:ext>
              </a:extLst>
            </p:cNvPr>
            <p:cNvSpPr/>
            <p:nvPr/>
          </p:nvSpPr>
          <p:spPr>
            <a:xfrm>
              <a:off x="2066081" y="2898435"/>
              <a:ext cx="6705" cy="43094"/>
            </a:xfrm>
            <a:custGeom>
              <a:avLst/>
              <a:gdLst/>
              <a:ahLst/>
              <a:cxnLst/>
              <a:rect l="l" t="t" r="r" b="b"/>
              <a:pathLst>
                <a:path w="272" h="1717" fill="none" extrusionOk="0">
                  <a:moveTo>
                    <a:pt x="0" y="0"/>
                  </a:moveTo>
                  <a:cubicBezTo>
                    <a:pt x="91" y="573"/>
                    <a:pt x="181" y="1145"/>
                    <a:pt x="271" y="1717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88" name="Google Shape;3680;p18">
              <a:extLst>
                <a:ext uri="{FF2B5EF4-FFF2-40B4-BE49-F238E27FC236}">
                  <a16:creationId xmlns:a16="http://schemas.microsoft.com/office/drawing/2014/main" id="{2E08D036-B333-1D61-3B00-16D6EE1BF184}"/>
                </a:ext>
              </a:extLst>
            </p:cNvPr>
            <p:cNvSpPr/>
            <p:nvPr/>
          </p:nvSpPr>
          <p:spPr>
            <a:xfrm>
              <a:off x="2092419" y="2893209"/>
              <a:ext cx="5268" cy="36870"/>
            </a:xfrm>
            <a:custGeom>
              <a:avLst/>
              <a:gdLst/>
              <a:ahLst/>
              <a:cxnLst/>
              <a:rect l="l" t="t" r="r" b="b"/>
              <a:pathLst>
                <a:path w="222" h="1472" fill="none" extrusionOk="0">
                  <a:moveTo>
                    <a:pt x="0" y="1"/>
                  </a:moveTo>
                  <a:cubicBezTo>
                    <a:pt x="76" y="492"/>
                    <a:pt x="146" y="979"/>
                    <a:pt x="221" y="147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89" name="Google Shape;3681;p18">
              <a:extLst>
                <a:ext uri="{FF2B5EF4-FFF2-40B4-BE49-F238E27FC236}">
                  <a16:creationId xmlns:a16="http://schemas.microsoft.com/office/drawing/2014/main" id="{7CEF0B7F-57BA-F45E-458C-A2AB6EEB8807}"/>
                </a:ext>
              </a:extLst>
            </p:cNvPr>
            <p:cNvSpPr/>
            <p:nvPr/>
          </p:nvSpPr>
          <p:spPr>
            <a:xfrm>
              <a:off x="2313292" y="2873876"/>
              <a:ext cx="93876" cy="21068"/>
            </a:xfrm>
            <a:custGeom>
              <a:avLst/>
              <a:gdLst/>
              <a:ahLst/>
              <a:cxnLst/>
              <a:rect l="l" t="t" r="r" b="b"/>
              <a:pathLst>
                <a:path w="3750" h="839" fill="none" extrusionOk="0">
                  <a:moveTo>
                    <a:pt x="3750" y="467"/>
                  </a:moveTo>
                  <a:cubicBezTo>
                    <a:pt x="3695" y="482"/>
                    <a:pt x="3634" y="502"/>
                    <a:pt x="3574" y="518"/>
                  </a:cubicBezTo>
                  <a:cubicBezTo>
                    <a:pt x="2385" y="839"/>
                    <a:pt x="1065" y="653"/>
                    <a:pt x="16" y="11"/>
                  </a:cubicBezTo>
                  <a:cubicBezTo>
                    <a:pt x="16" y="11"/>
                    <a:pt x="6" y="6"/>
                    <a:pt x="0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90" name="Google Shape;3682;p18">
              <a:extLst>
                <a:ext uri="{FF2B5EF4-FFF2-40B4-BE49-F238E27FC236}">
                  <a16:creationId xmlns:a16="http://schemas.microsoft.com/office/drawing/2014/main" id="{A7262F61-0A9E-6DCB-5CEA-DCCBA4F1A833}"/>
                </a:ext>
              </a:extLst>
            </p:cNvPr>
            <p:cNvSpPr/>
            <p:nvPr/>
          </p:nvSpPr>
          <p:spPr>
            <a:xfrm>
              <a:off x="2309763" y="2864770"/>
              <a:ext cx="9100" cy="22026"/>
            </a:xfrm>
            <a:custGeom>
              <a:avLst/>
              <a:gdLst/>
              <a:ahLst/>
              <a:cxnLst/>
              <a:rect l="l" t="t" r="r" b="b"/>
              <a:pathLst>
                <a:path w="368" h="884" fill="none" extrusionOk="0">
                  <a:moveTo>
                    <a:pt x="1" y="883"/>
                  </a:moveTo>
                  <a:cubicBezTo>
                    <a:pt x="31" y="713"/>
                    <a:pt x="76" y="542"/>
                    <a:pt x="147" y="382"/>
                  </a:cubicBezTo>
                  <a:cubicBezTo>
                    <a:pt x="207" y="246"/>
                    <a:pt x="277" y="121"/>
                    <a:pt x="367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91" name="Google Shape;3683;p18">
              <a:extLst>
                <a:ext uri="{FF2B5EF4-FFF2-40B4-BE49-F238E27FC236}">
                  <a16:creationId xmlns:a16="http://schemas.microsoft.com/office/drawing/2014/main" id="{20EFE0B1-DB67-E5BB-A328-BCAD36B8445E}"/>
                </a:ext>
              </a:extLst>
            </p:cNvPr>
            <p:cNvSpPr/>
            <p:nvPr/>
          </p:nvSpPr>
          <p:spPr>
            <a:xfrm>
              <a:off x="2237897" y="2799658"/>
              <a:ext cx="48854" cy="43094"/>
            </a:xfrm>
            <a:custGeom>
              <a:avLst/>
              <a:gdLst/>
              <a:ahLst/>
              <a:cxnLst/>
              <a:rect l="l" t="t" r="r" b="b"/>
              <a:pathLst>
                <a:path w="1949" h="1712" fill="none" extrusionOk="0">
                  <a:moveTo>
                    <a:pt x="1948" y="40"/>
                  </a:moveTo>
                  <a:cubicBezTo>
                    <a:pt x="919" y="0"/>
                    <a:pt x="121" y="778"/>
                    <a:pt x="1" y="1712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grpSp>
        <p:nvGrpSpPr>
          <p:cNvPr id="3792" name="Google Shape;3684;p18">
            <a:extLst>
              <a:ext uri="{FF2B5EF4-FFF2-40B4-BE49-F238E27FC236}">
                <a16:creationId xmlns:a16="http://schemas.microsoft.com/office/drawing/2014/main" id="{C0C4BE82-0DFE-5E6F-B877-6E34B0A953B3}"/>
              </a:ext>
            </a:extLst>
          </p:cNvPr>
          <p:cNvGrpSpPr>
            <a:grpSpLocks/>
          </p:cNvGrpSpPr>
          <p:nvPr/>
        </p:nvGrpSpPr>
        <p:grpSpPr bwMode="auto">
          <a:xfrm>
            <a:off x="-57150" y="112713"/>
            <a:ext cx="18430875" cy="6362700"/>
            <a:chOff x="-28799" y="56688"/>
            <a:chExt cx="9215523" cy="3180703"/>
          </a:xfrm>
        </p:grpSpPr>
        <p:grpSp>
          <p:nvGrpSpPr>
            <p:cNvPr id="3793" name="Google Shape;3685;p18">
              <a:extLst>
                <a:ext uri="{FF2B5EF4-FFF2-40B4-BE49-F238E27FC236}">
                  <a16:creationId xmlns:a16="http://schemas.microsoft.com/office/drawing/2014/main" id="{EA8655EA-E1CB-BED8-E610-CE1DB0633713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-28799" y="56688"/>
              <a:ext cx="9215523" cy="3180703"/>
              <a:chOff x="-109049" y="56688"/>
              <a:chExt cx="9215523" cy="3180703"/>
            </a:xfrm>
          </p:grpSpPr>
          <p:grpSp>
            <p:nvGrpSpPr>
              <p:cNvPr id="3797" name="Google Shape;3686;p18">
                <a:extLst>
                  <a:ext uri="{FF2B5EF4-FFF2-40B4-BE49-F238E27FC236}">
                    <a16:creationId xmlns:a16="http://schemas.microsoft.com/office/drawing/2014/main" id="{D67F0C13-CD4E-FBD5-2FF9-DB1A8B8E89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09049" y="2049025"/>
                <a:ext cx="316899" cy="316978"/>
                <a:chOff x="5052650" y="3025125"/>
                <a:chExt cx="316899" cy="316978"/>
              </a:xfrm>
            </p:grpSpPr>
            <p:sp>
              <p:nvSpPr>
                <p:cNvPr id="3822" name="Google Shape;3687;p18">
                  <a:extLst>
                    <a:ext uri="{FF2B5EF4-FFF2-40B4-BE49-F238E27FC236}">
                      <a16:creationId xmlns:a16="http://schemas.microsoft.com/office/drawing/2014/main" id="{86E70025-66F1-A1ED-5865-26F2FF8AFC3D}"/>
                    </a:ext>
                  </a:extLst>
                </p:cNvPr>
                <p:cNvSpPr/>
                <p:nvPr/>
              </p:nvSpPr>
              <p:spPr>
                <a:xfrm>
                  <a:off x="5052650" y="3025488"/>
                  <a:ext cx="316709" cy="316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1" h="4012" extrusionOk="0">
                      <a:moveTo>
                        <a:pt x="2008" y="1"/>
                      </a:moveTo>
                      <a:cubicBezTo>
                        <a:pt x="899" y="1"/>
                        <a:pt x="0" y="899"/>
                        <a:pt x="0" y="2003"/>
                      </a:cubicBezTo>
                      <a:cubicBezTo>
                        <a:pt x="0" y="3113"/>
                        <a:pt x="899" y="4011"/>
                        <a:pt x="2008" y="4011"/>
                      </a:cubicBezTo>
                      <a:cubicBezTo>
                        <a:pt x="3112" y="4011"/>
                        <a:pt x="4011" y="3113"/>
                        <a:pt x="4011" y="2003"/>
                      </a:cubicBezTo>
                      <a:cubicBezTo>
                        <a:pt x="4011" y="899"/>
                        <a:pt x="3112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4800"/>
                </a:p>
              </p:txBody>
            </p:sp>
            <p:sp>
              <p:nvSpPr>
                <p:cNvPr id="3823" name="Google Shape;3688;p18">
                  <a:extLst>
                    <a:ext uri="{FF2B5EF4-FFF2-40B4-BE49-F238E27FC236}">
                      <a16:creationId xmlns:a16="http://schemas.microsoft.com/office/drawing/2014/main" id="{485E6E38-B252-67FB-898A-C64BCCE038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08192" y="3195308"/>
                  <a:ext cx="85723" cy="84933"/>
                </a:xfrm>
                <a:custGeom>
                  <a:avLst/>
                  <a:gdLst>
                    <a:gd name="T0" fmla="*/ 0 w 1085"/>
                    <a:gd name="T1" fmla="*/ 0 h 1075"/>
                    <a:gd name="T2" fmla="*/ 1084 w 1085"/>
                    <a:gd name="T3" fmla="*/ 1074 h 10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085" h="1075" fill="none" extrusionOk="0">
                      <a:moveTo>
                        <a:pt x="0" y="0"/>
                      </a:moveTo>
                      <a:cubicBezTo>
                        <a:pt x="146" y="512"/>
                        <a:pt x="572" y="934"/>
                        <a:pt x="1084" y="1074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824" name="Google Shape;3689;p18">
                  <a:extLst>
                    <a:ext uri="{FF2B5EF4-FFF2-40B4-BE49-F238E27FC236}">
                      <a16:creationId xmlns:a16="http://schemas.microsoft.com/office/drawing/2014/main" id="{EC162A19-0F8F-B73E-6E75-B13D984581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64051" y="3190488"/>
                  <a:ext cx="35395" cy="31840"/>
                </a:xfrm>
                <a:custGeom>
                  <a:avLst/>
                  <a:gdLst>
                    <a:gd name="T0" fmla="*/ 1 w 448"/>
                    <a:gd name="T1" fmla="*/ 1 h 403"/>
                    <a:gd name="T2" fmla="*/ 448 w 448"/>
                    <a:gd name="T3" fmla="*/ 402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448" h="403" fill="none" extrusionOk="0">
                      <a:moveTo>
                        <a:pt x="1" y="1"/>
                      </a:moveTo>
                      <a:cubicBezTo>
                        <a:pt x="36" y="217"/>
                        <a:pt x="232" y="392"/>
                        <a:pt x="448" y="402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798" name="Google Shape;3690;p18">
                <a:extLst>
                  <a:ext uri="{FF2B5EF4-FFF2-40B4-BE49-F238E27FC236}">
                    <a16:creationId xmlns:a16="http://schemas.microsoft.com/office/drawing/2014/main" id="{5F473DDE-9634-FD86-C864-8448F88EC1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8650043" y="3007393"/>
                <a:ext cx="80718" cy="80653"/>
                <a:chOff x="4788500" y="2618450"/>
                <a:chExt cx="130400" cy="130275"/>
              </a:xfrm>
            </p:grpSpPr>
            <p:sp>
              <p:nvSpPr>
                <p:cNvPr id="3820" name="Google Shape;3691;p18">
                  <a:extLst>
                    <a:ext uri="{FF2B5EF4-FFF2-40B4-BE49-F238E27FC236}">
                      <a16:creationId xmlns:a16="http://schemas.microsoft.com/office/drawing/2014/main" id="{67110C34-B5A1-91E8-6A59-A1A0586186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88500" y="2618450"/>
                  <a:ext cx="130400" cy="130275"/>
                </a:xfrm>
                <a:custGeom>
                  <a:avLst/>
                  <a:gdLst>
                    <a:gd name="T0" fmla="*/ 2606 w 5216"/>
                    <a:gd name="T1" fmla="*/ 0 h 5211"/>
                    <a:gd name="T2" fmla="*/ 1 w 5216"/>
                    <a:gd name="T3" fmla="*/ 2605 h 5211"/>
                    <a:gd name="T4" fmla="*/ 2606 w 5216"/>
                    <a:gd name="T5" fmla="*/ 5210 h 5211"/>
                    <a:gd name="T6" fmla="*/ 5216 w 5216"/>
                    <a:gd name="T7" fmla="*/ 2605 h 5211"/>
                    <a:gd name="T8" fmla="*/ 2606 w 5216"/>
                    <a:gd name="T9" fmla="*/ 0 h 5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16" h="5211" extrusionOk="0">
                      <a:moveTo>
                        <a:pt x="2606" y="0"/>
                      </a:moveTo>
                      <a:cubicBezTo>
                        <a:pt x="1170" y="0"/>
                        <a:pt x="1" y="1170"/>
                        <a:pt x="1" y="2605"/>
                      </a:cubicBezTo>
                      <a:cubicBezTo>
                        <a:pt x="1" y="4046"/>
                        <a:pt x="1170" y="5210"/>
                        <a:pt x="2606" y="5210"/>
                      </a:cubicBezTo>
                      <a:cubicBezTo>
                        <a:pt x="4046" y="5210"/>
                        <a:pt x="5216" y="4046"/>
                        <a:pt x="5216" y="2605"/>
                      </a:cubicBezTo>
                      <a:cubicBezTo>
                        <a:pt x="5216" y="1170"/>
                        <a:pt x="4046" y="0"/>
                        <a:pt x="2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821" name="Google Shape;3692;p18">
                  <a:extLst>
                    <a:ext uri="{FF2B5EF4-FFF2-40B4-BE49-F238E27FC236}">
                      <a16:creationId xmlns:a16="http://schemas.microsoft.com/office/drawing/2014/main" id="{1F14D76A-1042-A954-A1AC-B0B194C257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0425" y="2652075"/>
                  <a:ext cx="17725" cy="56125"/>
                </a:xfrm>
                <a:custGeom>
                  <a:avLst/>
                  <a:gdLst>
                    <a:gd name="T0" fmla="*/ 452 w 709"/>
                    <a:gd name="T1" fmla="*/ 0 h 2245"/>
                    <a:gd name="T2" fmla="*/ 708 w 709"/>
                    <a:gd name="T3" fmla="*/ 2244 h 2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09" h="2245" fill="none" extrusionOk="0">
                      <a:moveTo>
                        <a:pt x="452" y="0"/>
                      </a:moveTo>
                      <a:cubicBezTo>
                        <a:pt x="1" y="683"/>
                        <a:pt x="111" y="1682"/>
                        <a:pt x="708" y="2244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799" name="Google Shape;3693;p18">
                <a:extLst>
                  <a:ext uri="{FF2B5EF4-FFF2-40B4-BE49-F238E27FC236}">
                    <a16:creationId xmlns:a16="http://schemas.microsoft.com/office/drawing/2014/main" id="{857DB429-8B0D-C3E9-6970-D9EE5AF2B6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67785" y="2447683"/>
                <a:ext cx="169351" cy="169361"/>
                <a:chOff x="5052650" y="3025125"/>
                <a:chExt cx="316899" cy="316978"/>
              </a:xfrm>
            </p:grpSpPr>
            <p:sp>
              <p:nvSpPr>
                <p:cNvPr id="3817" name="Google Shape;3694;p18">
                  <a:extLst>
                    <a:ext uri="{FF2B5EF4-FFF2-40B4-BE49-F238E27FC236}">
                      <a16:creationId xmlns:a16="http://schemas.microsoft.com/office/drawing/2014/main" id="{69B2F166-F89D-EAA8-A50B-B9BAAB030464}"/>
                    </a:ext>
                  </a:extLst>
                </p:cNvPr>
                <p:cNvSpPr/>
                <p:nvPr/>
              </p:nvSpPr>
              <p:spPr>
                <a:xfrm>
                  <a:off x="5052191" y="3025288"/>
                  <a:ext cx="317859" cy="316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1" h="4012" extrusionOk="0">
                      <a:moveTo>
                        <a:pt x="2008" y="1"/>
                      </a:moveTo>
                      <a:cubicBezTo>
                        <a:pt x="899" y="1"/>
                        <a:pt x="0" y="899"/>
                        <a:pt x="0" y="2003"/>
                      </a:cubicBezTo>
                      <a:cubicBezTo>
                        <a:pt x="0" y="3113"/>
                        <a:pt x="899" y="4011"/>
                        <a:pt x="2008" y="4011"/>
                      </a:cubicBezTo>
                      <a:cubicBezTo>
                        <a:pt x="3112" y="4011"/>
                        <a:pt x="4011" y="3113"/>
                        <a:pt x="4011" y="2003"/>
                      </a:cubicBezTo>
                      <a:cubicBezTo>
                        <a:pt x="4011" y="899"/>
                        <a:pt x="3112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4800"/>
                </a:p>
              </p:txBody>
            </p:sp>
            <p:sp>
              <p:nvSpPr>
                <p:cNvPr id="3818" name="Google Shape;3695;p18">
                  <a:extLst>
                    <a:ext uri="{FF2B5EF4-FFF2-40B4-BE49-F238E27FC236}">
                      <a16:creationId xmlns:a16="http://schemas.microsoft.com/office/drawing/2014/main" id="{A51985BB-6769-D377-84EE-85B851027D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08192" y="3195308"/>
                  <a:ext cx="85723" cy="84933"/>
                </a:xfrm>
                <a:custGeom>
                  <a:avLst/>
                  <a:gdLst>
                    <a:gd name="T0" fmla="*/ 0 w 1085"/>
                    <a:gd name="T1" fmla="*/ 0 h 1075"/>
                    <a:gd name="T2" fmla="*/ 1084 w 1085"/>
                    <a:gd name="T3" fmla="*/ 1074 h 10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085" h="1075" fill="none" extrusionOk="0">
                      <a:moveTo>
                        <a:pt x="0" y="0"/>
                      </a:moveTo>
                      <a:cubicBezTo>
                        <a:pt x="146" y="512"/>
                        <a:pt x="572" y="934"/>
                        <a:pt x="1084" y="1074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819" name="Google Shape;3696;p18">
                  <a:extLst>
                    <a:ext uri="{FF2B5EF4-FFF2-40B4-BE49-F238E27FC236}">
                      <a16:creationId xmlns:a16="http://schemas.microsoft.com/office/drawing/2014/main" id="{8F944362-076E-5A83-64A6-BF2F8D1FAA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64051" y="3190488"/>
                  <a:ext cx="35395" cy="31840"/>
                </a:xfrm>
                <a:custGeom>
                  <a:avLst/>
                  <a:gdLst>
                    <a:gd name="T0" fmla="*/ 1 w 448"/>
                    <a:gd name="T1" fmla="*/ 1 h 403"/>
                    <a:gd name="T2" fmla="*/ 448 w 448"/>
                    <a:gd name="T3" fmla="*/ 402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448" h="403" fill="none" extrusionOk="0">
                      <a:moveTo>
                        <a:pt x="1" y="1"/>
                      </a:moveTo>
                      <a:cubicBezTo>
                        <a:pt x="36" y="217"/>
                        <a:pt x="232" y="392"/>
                        <a:pt x="448" y="402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800" name="Google Shape;3697;p18">
                <a:extLst>
                  <a:ext uri="{FF2B5EF4-FFF2-40B4-BE49-F238E27FC236}">
                    <a16:creationId xmlns:a16="http://schemas.microsoft.com/office/drawing/2014/main" id="{94E3B8FE-2352-B372-F419-BD460423CF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207852" y="3116782"/>
                <a:ext cx="120724" cy="120609"/>
                <a:chOff x="4788500" y="2618450"/>
                <a:chExt cx="130400" cy="130275"/>
              </a:xfrm>
            </p:grpSpPr>
            <p:sp>
              <p:nvSpPr>
                <p:cNvPr id="3815" name="Google Shape;3698;p18">
                  <a:extLst>
                    <a:ext uri="{FF2B5EF4-FFF2-40B4-BE49-F238E27FC236}">
                      <a16:creationId xmlns:a16="http://schemas.microsoft.com/office/drawing/2014/main" id="{32B88C02-2ACD-CD4A-B8CB-4BE8E7AC52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88500" y="2618450"/>
                  <a:ext cx="130400" cy="130275"/>
                </a:xfrm>
                <a:custGeom>
                  <a:avLst/>
                  <a:gdLst>
                    <a:gd name="T0" fmla="*/ 2606 w 5216"/>
                    <a:gd name="T1" fmla="*/ 0 h 5211"/>
                    <a:gd name="T2" fmla="*/ 1 w 5216"/>
                    <a:gd name="T3" fmla="*/ 2605 h 5211"/>
                    <a:gd name="T4" fmla="*/ 2606 w 5216"/>
                    <a:gd name="T5" fmla="*/ 5210 h 5211"/>
                    <a:gd name="T6" fmla="*/ 5216 w 5216"/>
                    <a:gd name="T7" fmla="*/ 2605 h 5211"/>
                    <a:gd name="T8" fmla="*/ 2606 w 5216"/>
                    <a:gd name="T9" fmla="*/ 0 h 5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16" h="5211" extrusionOk="0">
                      <a:moveTo>
                        <a:pt x="2606" y="0"/>
                      </a:moveTo>
                      <a:cubicBezTo>
                        <a:pt x="1170" y="0"/>
                        <a:pt x="1" y="1170"/>
                        <a:pt x="1" y="2605"/>
                      </a:cubicBezTo>
                      <a:cubicBezTo>
                        <a:pt x="1" y="4046"/>
                        <a:pt x="1170" y="5210"/>
                        <a:pt x="2606" y="5210"/>
                      </a:cubicBezTo>
                      <a:cubicBezTo>
                        <a:pt x="4046" y="5210"/>
                        <a:pt x="5216" y="4046"/>
                        <a:pt x="5216" y="2605"/>
                      </a:cubicBezTo>
                      <a:cubicBezTo>
                        <a:pt x="5216" y="1170"/>
                        <a:pt x="4046" y="0"/>
                        <a:pt x="2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816" name="Google Shape;3699;p18">
                  <a:extLst>
                    <a:ext uri="{FF2B5EF4-FFF2-40B4-BE49-F238E27FC236}">
                      <a16:creationId xmlns:a16="http://schemas.microsoft.com/office/drawing/2014/main" id="{5B021F84-40E7-BA70-6F1B-FE404B4BFB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0425" y="2652075"/>
                  <a:ext cx="17725" cy="56125"/>
                </a:xfrm>
                <a:custGeom>
                  <a:avLst/>
                  <a:gdLst>
                    <a:gd name="T0" fmla="*/ 452 w 709"/>
                    <a:gd name="T1" fmla="*/ 0 h 2245"/>
                    <a:gd name="T2" fmla="*/ 708 w 709"/>
                    <a:gd name="T3" fmla="*/ 2244 h 2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09" h="2245" fill="none" extrusionOk="0">
                      <a:moveTo>
                        <a:pt x="452" y="0"/>
                      </a:moveTo>
                      <a:cubicBezTo>
                        <a:pt x="1" y="683"/>
                        <a:pt x="111" y="1682"/>
                        <a:pt x="708" y="2244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801" name="Google Shape;3700;p18">
                <a:extLst>
                  <a:ext uri="{FF2B5EF4-FFF2-40B4-BE49-F238E27FC236}">
                    <a16:creationId xmlns:a16="http://schemas.microsoft.com/office/drawing/2014/main" id="{217BCAD2-776E-AFD5-E0F9-279F93B02F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8937123" y="1380396"/>
                <a:ext cx="169351" cy="169361"/>
                <a:chOff x="5052650" y="3025125"/>
                <a:chExt cx="316899" cy="316978"/>
              </a:xfrm>
            </p:grpSpPr>
            <p:sp>
              <p:nvSpPr>
                <p:cNvPr id="3812" name="Google Shape;3701;p18">
                  <a:extLst>
                    <a:ext uri="{FF2B5EF4-FFF2-40B4-BE49-F238E27FC236}">
                      <a16:creationId xmlns:a16="http://schemas.microsoft.com/office/drawing/2014/main" id="{599AA8CD-6EF1-5CEB-AE98-849AE9D349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52650" y="3025125"/>
                  <a:ext cx="316899" cy="316978"/>
                </a:xfrm>
                <a:custGeom>
                  <a:avLst/>
                  <a:gdLst>
                    <a:gd name="T0" fmla="*/ 2008 w 4011"/>
                    <a:gd name="T1" fmla="*/ 1 h 4012"/>
                    <a:gd name="T2" fmla="*/ 0 w 4011"/>
                    <a:gd name="T3" fmla="*/ 2003 h 4012"/>
                    <a:gd name="T4" fmla="*/ 2008 w 4011"/>
                    <a:gd name="T5" fmla="*/ 4011 h 4012"/>
                    <a:gd name="T6" fmla="*/ 4011 w 4011"/>
                    <a:gd name="T7" fmla="*/ 2003 h 4012"/>
                    <a:gd name="T8" fmla="*/ 2008 w 4011"/>
                    <a:gd name="T9" fmla="*/ 1 h 40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11" h="4012" extrusionOk="0">
                      <a:moveTo>
                        <a:pt x="2008" y="1"/>
                      </a:moveTo>
                      <a:cubicBezTo>
                        <a:pt x="899" y="1"/>
                        <a:pt x="0" y="899"/>
                        <a:pt x="0" y="2003"/>
                      </a:cubicBezTo>
                      <a:cubicBezTo>
                        <a:pt x="0" y="3113"/>
                        <a:pt x="899" y="4011"/>
                        <a:pt x="2008" y="4011"/>
                      </a:cubicBezTo>
                      <a:cubicBezTo>
                        <a:pt x="3112" y="4011"/>
                        <a:pt x="4011" y="3113"/>
                        <a:pt x="4011" y="2003"/>
                      </a:cubicBezTo>
                      <a:cubicBezTo>
                        <a:pt x="4011" y="899"/>
                        <a:pt x="3112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813" name="Google Shape;3702;p18">
                  <a:extLst>
                    <a:ext uri="{FF2B5EF4-FFF2-40B4-BE49-F238E27FC236}">
                      <a16:creationId xmlns:a16="http://schemas.microsoft.com/office/drawing/2014/main" id="{74333968-EF51-11B2-C518-EB47D65A68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08192" y="3195308"/>
                  <a:ext cx="85723" cy="84933"/>
                </a:xfrm>
                <a:custGeom>
                  <a:avLst/>
                  <a:gdLst>
                    <a:gd name="T0" fmla="*/ 0 w 1085"/>
                    <a:gd name="T1" fmla="*/ 0 h 1075"/>
                    <a:gd name="T2" fmla="*/ 1084 w 1085"/>
                    <a:gd name="T3" fmla="*/ 1074 h 10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085" h="1075" fill="none" extrusionOk="0">
                      <a:moveTo>
                        <a:pt x="0" y="0"/>
                      </a:moveTo>
                      <a:cubicBezTo>
                        <a:pt x="146" y="512"/>
                        <a:pt x="572" y="934"/>
                        <a:pt x="1084" y="1074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814" name="Google Shape;3703;p18">
                  <a:extLst>
                    <a:ext uri="{FF2B5EF4-FFF2-40B4-BE49-F238E27FC236}">
                      <a16:creationId xmlns:a16="http://schemas.microsoft.com/office/drawing/2014/main" id="{3CBD1151-A328-E76D-DE1A-4AF227821D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64051" y="3190488"/>
                  <a:ext cx="35395" cy="31840"/>
                </a:xfrm>
                <a:custGeom>
                  <a:avLst/>
                  <a:gdLst>
                    <a:gd name="T0" fmla="*/ 1 w 448"/>
                    <a:gd name="T1" fmla="*/ 1 h 403"/>
                    <a:gd name="T2" fmla="*/ 448 w 448"/>
                    <a:gd name="T3" fmla="*/ 402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448" h="403" fill="none" extrusionOk="0">
                      <a:moveTo>
                        <a:pt x="1" y="1"/>
                      </a:moveTo>
                      <a:cubicBezTo>
                        <a:pt x="36" y="217"/>
                        <a:pt x="232" y="392"/>
                        <a:pt x="448" y="402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802" name="Google Shape;3704;p18">
                <a:extLst>
                  <a:ext uri="{FF2B5EF4-FFF2-40B4-BE49-F238E27FC236}">
                    <a16:creationId xmlns:a16="http://schemas.microsoft.com/office/drawing/2014/main" id="{8E04B2BA-09C6-164F-017F-AF000ABE3F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442718" y="1424743"/>
                <a:ext cx="80718" cy="80653"/>
                <a:chOff x="4788500" y="2618450"/>
                <a:chExt cx="130400" cy="130275"/>
              </a:xfrm>
            </p:grpSpPr>
            <p:sp>
              <p:nvSpPr>
                <p:cNvPr id="3810" name="Google Shape;3705;p18">
                  <a:extLst>
                    <a:ext uri="{FF2B5EF4-FFF2-40B4-BE49-F238E27FC236}">
                      <a16:creationId xmlns:a16="http://schemas.microsoft.com/office/drawing/2014/main" id="{9CF51AB5-B19C-A107-C9ED-E8464AEBED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88500" y="2618450"/>
                  <a:ext cx="130400" cy="130275"/>
                </a:xfrm>
                <a:custGeom>
                  <a:avLst/>
                  <a:gdLst>
                    <a:gd name="T0" fmla="*/ 2606 w 5216"/>
                    <a:gd name="T1" fmla="*/ 0 h 5211"/>
                    <a:gd name="T2" fmla="*/ 1 w 5216"/>
                    <a:gd name="T3" fmla="*/ 2605 h 5211"/>
                    <a:gd name="T4" fmla="*/ 2606 w 5216"/>
                    <a:gd name="T5" fmla="*/ 5210 h 5211"/>
                    <a:gd name="T6" fmla="*/ 5216 w 5216"/>
                    <a:gd name="T7" fmla="*/ 2605 h 5211"/>
                    <a:gd name="T8" fmla="*/ 2606 w 5216"/>
                    <a:gd name="T9" fmla="*/ 0 h 5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16" h="5211" extrusionOk="0">
                      <a:moveTo>
                        <a:pt x="2606" y="0"/>
                      </a:moveTo>
                      <a:cubicBezTo>
                        <a:pt x="1170" y="0"/>
                        <a:pt x="1" y="1170"/>
                        <a:pt x="1" y="2605"/>
                      </a:cubicBezTo>
                      <a:cubicBezTo>
                        <a:pt x="1" y="4046"/>
                        <a:pt x="1170" y="5210"/>
                        <a:pt x="2606" y="5210"/>
                      </a:cubicBezTo>
                      <a:cubicBezTo>
                        <a:pt x="4046" y="5210"/>
                        <a:pt x="5216" y="4046"/>
                        <a:pt x="5216" y="2605"/>
                      </a:cubicBezTo>
                      <a:cubicBezTo>
                        <a:pt x="5216" y="1170"/>
                        <a:pt x="4046" y="0"/>
                        <a:pt x="2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811" name="Google Shape;3706;p18">
                  <a:extLst>
                    <a:ext uri="{FF2B5EF4-FFF2-40B4-BE49-F238E27FC236}">
                      <a16:creationId xmlns:a16="http://schemas.microsoft.com/office/drawing/2014/main" id="{EB8C0056-EE2D-BB4B-B7FB-CF57B33658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0425" y="2652075"/>
                  <a:ext cx="17725" cy="56125"/>
                </a:xfrm>
                <a:custGeom>
                  <a:avLst/>
                  <a:gdLst>
                    <a:gd name="T0" fmla="*/ 452 w 709"/>
                    <a:gd name="T1" fmla="*/ 0 h 2245"/>
                    <a:gd name="T2" fmla="*/ 708 w 709"/>
                    <a:gd name="T3" fmla="*/ 2244 h 2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09" h="2245" fill="none" extrusionOk="0">
                      <a:moveTo>
                        <a:pt x="452" y="0"/>
                      </a:moveTo>
                      <a:cubicBezTo>
                        <a:pt x="1" y="683"/>
                        <a:pt x="111" y="1682"/>
                        <a:pt x="708" y="2244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803" name="Google Shape;3707;p18">
                <a:extLst>
                  <a:ext uri="{FF2B5EF4-FFF2-40B4-BE49-F238E27FC236}">
                    <a16:creationId xmlns:a16="http://schemas.microsoft.com/office/drawing/2014/main" id="{77ED7548-778E-89D3-0C43-BFEC6C56DE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50445" y="56688"/>
                <a:ext cx="120739" cy="120737"/>
                <a:chOff x="5052650" y="3025125"/>
                <a:chExt cx="316899" cy="316978"/>
              </a:xfrm>
            </p:grpSpPr>
            <p:sp>
              <p:nvSpPr>
                <p:cNvPr id="3807" name="Google Shape;3708;p18">
                  <a:extLst>
                    <a:ext uri="{FF2B5EF4-FFF2-40B4-BE49-F238E27FC236}">
                      <a16:creationId xmlns:a16="http://schemas.microsoft.com/office/drawing/2014/main" id="{E7F31D0A-7108-F25F-F1FB-E6B0884279EB}"/>
                    </a:ext>
                  </a:extLst>
                </p:cNvPr>
                <p:cNvSpPr/>
                <p:nvPr/>
              </p:nvSpPr>
              <p:spPr>
                <a:xfrm>
                  <a:off x="5053133" y="3025125"/>
                  <a:ext cx="316668" cy="316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1" h="4012" extrusionOk="0">
                      <a:moveTo>
                        <a:pt x="2008" y="1"/>
                      </a:moveTo>
                      <a:cubicBezTo>
                        <a:pt x="899" y="1"/>
                        <a:pt x="0" y="899"/>
                        <a:pt x="0" y="2003"/>
                      </a:cubicBezTo>
                      <a:cubicBezTo>
                        <a:pt x="0" y="3113"/>
                        <a:pt x="899" y="4011"/>
                        <a:pt x="2008" y="4011"/>
                      </a:cubicBezTo>
                      <a:cubicBezTo>
                        <a:pt x="3112" y="4011"/>
                        <a:pt x="4011" y="3113"/>
                        <a:pt x="4011" y="2003"/>
                      </a:cubicBezTo>
                      <a:cubicBezTo>
                        <a:pt x="4011" y="899"/>
                        <a:pt x="3112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4800"/>
                </a:p>
              </p:txBody>
            </p:sp>
            <p:sp>
              <p:nvSpPr>
                <p:cNvPr id="3808" name="Google Shape;3709;p18">
                  <a:extLst>
                    <a:ext uri="{FF2B5EF4-FFF2-40B4-BE49-F238E27FC236}">
                      <a16:creationId xmlns:a16="http://schemas.microsoft.com/office/drawing/2014/main" id="{C2BB2F57-2B2D-6035-8E4C-ABE4E11199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08192" y="3195308"/>
                  <a:ext cx="85723" cy="84933"/>
                </a:xfrm>
                <a:custGeom>
                  <a:avLst/>
                  <a:gdLst>
                    <a:gd name="T0" fmla="*/ 0 w 1085"/>
                    <a:gd name="T1" fmla="*/ 0 h 1075"/>
                    <a:gd name="T2" fmla="*/ 1084 w 1085"/>
                    <a:gd name="T3" fmla="*/ 1074 h 10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085" h="1075" fill="none" extrusionOk="0">
                      <a:moveTo>
                        <a:pt x="0" y="0"/>
                      </a:moveTo>
                      <a:cubicBezTo>
                        <a:pt x="146" y="512"/>
                        <a:pt x="572" y="934"/>
                        <a:pt x="1084" y="1074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809" name="Google Shape;3710;p18">
                  <a:extLst>
                    <a:ext uri="{FF2B5EF4-FFF2-40B4-BE49-F238E27FC236}">
                      <a16:creationId xmlns:a16="http://schemas.microsoft.com/office/drawing/2014/main" id="{CBA36034-B857-76B8-CEAE-90344656AA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64051" y="3190488"/>
                  <a:ext cx="35395" cy="31840"/>
                </a:xfrm>
                <a:custGeom>
                  <a:avLst/>
                  <a:gdLst>
                    <a:gd name="T0" fmla="*/ 1 w 448"/>
                    <a:gd name="T1" fmla="*/ 1 h 403"/>
                    <a:gd name="T2" fmla="*/ 448 w 448"/>
                    <a:gd name="T3" fmla="*/ 402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448" h="403" fill="none" extrusionOk="0">
                      <a:moveTo>
                        <a:pt x="1" y="1"/>
                      </a:moveTo>
                      <a:cubicBezTo>
                        <a:pt x="36" y="217"/>
                        <a:pt x="232" y="392"/>
                        <a:pt x="448" y="402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804" name="Google Shape;3711;p18">
                <a:extLst>
                  <a:ext uri="{FF2B5EF4-FFF2-40B4-BE49-F238E27FC236}">
                    <a16:creationId xmlns:a16="http://schemas.microsoft.com/office/drawing/2014/main" id="{37216939-9E2E-6AD4-9F3B-B6E90CD03D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6510043" y="229168"/>
                <a:ext cx="80718" cy="80653"/>
                <a:chOff x="4788500" y="2618450"/>
                <a:chExt cx="130400" cy="130275"/>
              </a:xfrm>
            </p:grpSpPr>
            <p:sp>
              <p:nvSpPr>
                <p:cNvPr id="3805" name="Google Shape;3712;p18">
                  <a:extLst>
                    <a:ext uri="{FF2B5EF4-FFF2-40B4-BE49-F238E27FC236}">
                      <a16:creationId xmlns:a16="http://schemas.microsoft.com/office/drawing/2014/main" id="{B747DAA1-92A0-87ED-712E-0C0D87F0EF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88500" y="2618450"/>
                  <a:ext cx="130400" cy="130275"/>
                </a:xfrm>
                <a:custGeom>
                  <a:avLst/>
                  <a:gdLst>
                    <a:gd name="T0" fmla="*/ 2606 w 5216"/>
                    <a:gd name="T1" fmla="*/ 0 h 5211"/>
                    <a:gd name="T2" fmla="*/ 1 w 5216"/>
                    <a:gd name="T3" fmla="*/ 2605 h 5211"/>
                    <a:gd name="T4" fmla="*/ 2606 w 5216"/>
                    <a:gd name="T5" fmla="*/ 5210 h 5211"/>
                    <a:gd name="T6" fmla="*/ 5216 w 5216"/>
                    <a:gd name="T7" fmla="*/ 2605 h 5211"/>
                    <a:gd name="T8" fmla="*/ 2606 w 5216"/>
                    <a:gd name="T9" fmla="*/ 0 h 5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16" h="5211" extrusionOk="0">
                      <a:moveTo>
                        <a:pt x="2606" y="0"/>
                      </a:moveTo>
                      <a:cubicBezTo>
                        <a:pt x="1170" y="0"/>
                        <a:pt x="1" y="1170"/>
                        <a:pt x="1" y="2605"/>
                      </a:cubicBezTo>
                      <a:cubicBezTo>
                        <a:pt x="1" y="4046"/>
                        <a:pt x="1170" y="5210"/>
                        <a:pt x="2606" y="5210"/>
                      </a:cubicBezTo>
                      <a:cubicBezTo>
                        <a:pt x="4046" y="5210"/>
                        <a:pt x="5216" y="4046"/>
                        <a:pt x="5216" y="2605"/>
                      </a:cubicBezTo>
                      <a:cubicBezTo>
                        <a:pt x="5216" y="1170"/>
                        <a:pt x="4046" y="0"/>
                        <a:pt x="2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806" name="Google Shape;3713;p18">
                  <a:extLst>
                    <a:ext uri="{FF2B5EF4-FFF2-40B4-BE49-F238E27FC236}">
                      <a16:creationId xmlns:a16="http://schemas.microsoft.com/office/drawing/2014/main" id="{7F0D5BAF-7736-AF19-E92E-3CCFB253DF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0425" y="2652075"/>
                  <a:ext cx="17725" cy="56125"/>
                </a:xfrm>
                <a:custGeom>
                  <a:avLst/>
                  <a:gdLst>
                    <a:gd name="T0" fmla="*/ 452 w 709"/>
                    <a:gd name="T1" fmla="*/ 0 h 2245"/>
                    <a:gd name="T2" fmla="*/ 708 w 709"/>
                    <a:gd name="T3" fmla="*/ 2244 h 2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09" h="2245" fill="none" extrusionOk="0">
                      <a:moveTo>
                        <a:pt x="452" y="0"/>
                      </a:moveTo>
                      <a:cubicBezTo>
                        <a:pt x="1" y="683"/>
                        <a:pt x="111" y="1682"/>
                        <a:pt x="708" y="2244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794" name="Google Shape;3714;p18">
              <a:extLst>
                <a:ext uri="{FF2B5EF4-FFF2-40B4-BE49-F238E27FC236}">
                  <a16:creationId xmlns:a16="http://schemas.microsoft.com/office/drawing/2014/main" id="{F7B0F79F-B77B-22F4-4766-FAF4CA12FF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25714" y="174443"/>
              <a:ext cx="80718" cy="80653"/>
              <a:chOff x="4788500" y="2618450"/>
              <a:chExt cx="130400" cy="130275"/>
            </a:xfrm>
          </p:grpSpPr>
          <p:sp>
            <p:nvSpPr>
              <p:cNvPr id="3795" name="Google Shape;3715;p18">
                <a:extLst>
                  <a:ext uri="{FF2B5EF4-FFF2-40B4-BE49-F238E27FC236}">
                    <a16:creationId xmlns:a16="http://schemas.microsoft.com/office/drawing/2014/main" id="{D9FEC964-712A-3E46-1FA0-69D9B44D21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796" name="Google Shape;3716;p18">
                <a:extLst>
                  <a:ext uri="{FF2B5EF4-FFF2-40B4-BE49-F238E27FC236}">
                    <a16:creationId xmlns:a16="http://schemas.microsoft.com/office/drawing/2014/main" id="{C0B47C33-30FB-0F50-386E-4F29D843C7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sp>
        <p:nvSpPr>
          <p:cNvPr id="3717" name="Google Shape;3717;p18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376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719;p19">
            <a:extLst>
              <a:ext uri="{FF2B5EF4-FFF2-40B4-BE49-F238E27FC236}">
                <a16:creationId xmlns:a16="http://schemas.microsoft.com/office/drawing/2014/main" id="{D1B64D7B-0336-B152-6C9F-1ECC576FF6E3}"/>
              </a:ext>
            </a:extLst>
          </p:cNvPr>
          <p:cNvGrpSpPr>
            <a:grpSpLocks/>
          </p:cNvGrpSpPr>
          <p:nvPr/>
        </p:nvGrpSpPr>
        <p:grpSpPr bwMode="auto">
          <a:xfrm>
            <a:off x="11583988" y="0"/>
            <a:ext cx="5383212" cy="9623425"/>
            <a:chOff x="6536175" y="0"/>
            <a:chExt cx="2440158" cy="4362437"/>
          </a:xfrm>
        </p:grpSpPr>
        <p:sp>
          <p:nvSpPr>
            <p:cNvPr id="3" name="Google Shape;3720;p19">
              <a:extLst>
                <a:ext uri="{FF2B5EF4-FFF2-40B4-BE49-F238E27FC236}">
                  <a16:creationId xmlns:a16="http://schemas.microsoft.com/office/drawing/2014/main" id="{56E18AED-EABC-DD8E-BF16-1578B91DB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6175" y="0"/>
              <a:ext cx="2229678" cy="4362437"/>
            </a:xfrm>
            <a:custGeom>
              <a:avLst/>
              <a:gdLst>
                <a:gd name="T0" fmla="*/ 59254 w 64279"/>
                <a:gd name="T1" fmla="*/ 0 h 119339"/>
                <a:gd name="T2" fmla="*/ 1 w 64279"/>
                <a:gd name="T3" fmla="*/ 119339 h 119339"/>
                <a:gd name="T4" fmla="*/ 19265 w 64279"/>
                <a:gd name="T5" fmla="*/ 119339 h 119339"/>
                <a:gd name="T6" fmla="*/ 64278 w 64279"/>
                <a:gd name="T7" fmla="*/ 0 h 119339"/>
                <a:gd name="T8" fmla="*/ 59254 w 64279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79" h="119339" extrusionOk="0">
                  <a:moveTo>
                    <a:pt x="59254" y="0"/>
                  </a:moveTo>
                  <a:cubicBezTo>
                    <a:pt x="59043" y="628"/>
                    <a:pt x="1" y="119339"/>
                    <a:pt x="1" y="119339"/>
                  </a:cubicBezTo>
                  <a:lnTo>
                    <a:pt x="19265" y="119339"/>
                  </a:lnTo>
                  <a:lnTo>
                    <a:pt x="64278" y="0"/>
                  </a:lnTo>
                  <a:lnTo>
                    <a:pt x="5925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" name="Google Shape;3721;p19">
              <a:extLst>
                <a:ext uri="{FF2B5EF4-FFF2-40B4-BE49-F238E27FC236}">
                  <a16:creationId xmlns:a16="http://schemas.microsoft.com/office/drawing/2014/main" id="{DD6CC76D-A5BA-C5D5-28E6-077A2F1D4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842" y="0"/>
              <a:ext cx="1590491" cy="4362437"/>
            </a:xfrm>
            <a:custGeom>
              <a:avLst/>
              <a:gdLst>
                <a:gd name="T0" fmla="*/ 42504 w 45852"/>
                <a:gd name="T1" fmla="*/ 0 h 119339"/>
                <a:gd name="T2" fmla="*/ 0 w 45852"/>
                <a:gd name="T3" fmla="*/ 119339 h 119339"/>
                <a:gd name="T4" fmla="*/ 10054 w 45852"/>
                <a:gd name="T5" fmla="*/ 119339 h 119339"/>
                <a:gd name="T6" fmla="*/ 45852 w 45852"/>
                <a:gd name="T7" fmla="*/ 0 h 119339"/>
                <a:gd name="T8" fmla="*/ 42504 w 45852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852" h="119339" extrusionOk="0">
                  <a:moveTo>
                    <a:pt x="42504" y="0"/>
                  </a:moveTo>
                  <a:lnTo>
                    <a:pt x="0" y="119339"/>
                  </a:lnTo>
                  <a:lnTo>
                    <a:pt x="10054" y="119339"/>
                  </a:lnTo>
                  <a:lnTo>
                    <a:pt x="45852" y="0"/>
                  </a:lnTo>
                  <a:lnTo>
                    <a:pt x="4250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5" name="Google Shape;3722;p19">
            <a:extLst>
              <a:ext uri="{FF2B5EF4-FFF2-40B4-BE49-F238E27FC236}">
                <a16:creationId xmlns:a16="http://schemas.microsoft.com/office/drawing/2014/main" id="{98453AE7-95B1-3B1C-BD81-D91B43C3AB15}"/>
              </a:ext>
            </a:extLst>
          </p:cNvPr>
          <p:cNvSpPr>
            <a:spLocks/>
          </p:cNvSpPr>
          <p:nvPr/>
        </p:nvSpPr>
        <p:spPr bwMode="auto">
          <a:xfrm flipH="1">
            <a:off x="-239713" y="7732713"/>
            <a:ext cx="19046826" cy="4629150"/>
          </a:xfrm>
          <a:custGeom>
            <a:avLst/>
            <a:gdLst>
              <a:gd name="T0" fmla="*/ 2987 w 118908"/>
              <a:gd name="T1" fmla="*/ 1 h 80897"/>
              <a:gd name="T2" fmla="*/ 0 w 118908"/>
              <a:gd name="T3" fmla="*/ 80596 h 80897"/>
              <a:gd name="T4" fmla="*/ 117924 w 118908"/>
              <a:gd name="T5" fmla="*/ 80596 h 80897"/>
              <a:gd name="T6" fmla="*/ 118908 w 118908"/>
              <a:gd name="T7" fmla="*/ 80897 h 80897"/>
              <a:gd name="T8" fmla="*/ 118908 w 118908"/>
              <a:gd name="T9" fmla="*/ 12007 h 80897"/>
              <a:gd name="T10" fmla="*/ 73654 w 118908"/>
              <a:gd name="T11" fmla="*/ 30799 h 80897"/>
              <a:gd name="T12" fmla="*/ 69894 w 118908"/>
              <a:gd name="T13" fmla="*/ 31016 h 80897"/>
              <a:gd name="T14" fmla="*/ 42770 w 118908"/>
              <a:gd name="T15" fmla="*/ 21835 h 80897"/>
              <a:gd name="T16" fmla="*/ 15294 w 118908"/>
              <a:gd name="T17" fmla="*/ 4006 h 80897"/>
              <a:gd name="T18" fmla="*/ 2987 w 118908"/>
              <a:gd name="T19" fmla="*/ 1 h 808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908" h="80897" extrusionOk="0">
                <a:moveTo>
                  <a:pt x="2987" y="1"/>
                </a:moveTo>
                <a:lnTo>
                  <a:pt x="0" y="80596"/>
                </a:lnTo>
                <a:lnTo>
                  <a:pt x="117924" y="80596"/>
                </a:lnTo>
                <a:cubicBezTo>
                  <a:pt x="118004" y="80596"/>
                  <a:pt x="118828" y="80897"/>
                  <a:pt x="118908" y="80897"/>
                </a:cubicBezTo>
                <a:lnTo>
                  <a:pt x="118908" y="12007"/>
                </a:lnTo>
                <a:cubicBezTo>
                  <a:pt x="102670" y="14597"/>
                  <a:pt x="89982" y="28887"/>
                  <a:pt x="73654" y="30799"/>
                </a:cubicBezTo>
                <a:cubicBezTo>
                  <a:pt x="72398" y="30946"/>
                  <a:pt x="71145" y="31016"/>
                  <a:pt x="69894" y="31016"/>
                </a:cubicBezTo>
                <a:cubicBezTo>
                  <a:pt x="60336" y="31016"/>
                  <a:pt x="50986" y="26926"/>
                  <a:pt x="42770" y="21835"/>
                </a:cubicBezTo>
                <a:cubicBezTo>
                  <a:pt x="33484" y="16083"/>
                  <a:pt x="25032" y="8960"/>
                  <a:pt x="15294" y="4006"/>
                </a:cubicBezTo>
                <a:cubicBezTo>
                  <a:pt x="11429" y="2034"/>
                  <a:pt x="7308" y="402"/>
                  <a:pt x="2987" y="1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6" name="Google Shape;3723;p19">
            <a:extLst>
              <a:ext uri="{FF2B5EF4-FFF2-40B4-BE49-F238E27FC236}">
                <a16:creationId xmlns:a16="http://schemas.microsoft.com/office/drawing/2014/main" id="{3D406FB3-4FDF-EC66-6F75-09280B447B53}"/>
              </a:ext>
            </a:extLst>
          </p:cNvPr>
          <p:cNvSpPr/>
          <p:nvPr/>
        </p:nvSpPr>
        <p:spPr>
          <a:xfrm flipH="1">
            <a:off x="-1295400" y="9015413"/>
            <a:ext cx="12050713" cy="1543050"/>
          </a:xfrm>
          <a:custGeom>
            <a:avLst/>
            <a:gdLst/>
            <a:ahLst/>
            <a:cxnLst/>
            <a:rect l="l" t="t" r="r" b="b"/>
            <a:pathLst>
              <a:path w="71325" h="21506" extrusionOk="0">
                <a:moveTo>
                  <a:pt x="66486" y="1"/>
                </a:moveTo>
                <a:cubicBezTo>
                  <a:pt x="57639" y="1"/>
                  <a:pt x="48667" y="1874"/>
                  <a:pt x="39989" y="3894"/>
                </a:cubicBezTo>
                <a:cubicBezTo>
                  <a:pt x="33911" y="5309"/>
                  <a:pt x="27832" y="6780"/>
                  <a:pt x="21658" y="7743"/>
                </a:cubicBezTo>
                <a:cubicBezTo>
                  <a:pt x="17551" y="8389"/>
                  <a:pt x="13389" y="8805"/>
                  <a:pt x="9228" y="8805"/>
                </a:cubicBezTo>
                <a:cubicBezTo>
                  <a:pt x="7182" y="8805"/>
                  <a:pt x="5136" y="8705"/>
                  <a:pt x="3097" y="8481"/>
                </a:cubicBezTo>
                <a:cubicBezTo>
                  <a:pt x="2058" y="8366"/>
                  <a:pt x="1029" y="8230"/>
                  <a:pt x="0" y="8050"/>
                </a:cubicBezTo>
                <a:lnTo>
                  <a:pt x="0" y="8050"/>
                </a:lnTo>
                <a:cubicBezTo>
                  <a:pt x="8438" y="12356"/>
                  <a:pt x="16850" y="16788"/>
                  <a:pt x="25985" y="19192"/>
                </a:cubicBezTo>
                <a:cubicBezTo>
                  <a:pt x="32371" y="20871"/>
                  <a:pt x="38900" y="21505"/>
                  <a:pt x="45482" y="21505"/>
                </a:cubicBezTo>
                <a:cubicBezTo>
                  <a:pt x="54073" y="21505"/>
                  <a:pt x="62753" y="20425"/>
                  <a:pt x="71325" y="19177"/>
                </a:cubicBezTo>
                <a:lnTo>
                  <a:pt x="71325" y="199"/>
                </a:lnTo>
                <a:cubicBezTo>
                  <a:pt x="69718" y="64"/>
                  <a:pt x="68104" y="1"/>
                  <a:pt x="6648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sp>
        <p:nvSpPr>
          <p:cNvPr id="7" name="Google Shape;3724;p19">
            <a:extLst>
              <a:ext uri="{FF2B5EF4-FFF2-40B4-BE49-F238E27FC236}">
                <a16:creationId xmlns:a16="http://schemas.microsoft.com/office/drawing/2014/main" id="{FE37840F-E078-0905-C0E1-F93C6C41B5F1}"/>
              </a:ext>
            </a:extLst>
          </p:cNvPr>
          <p:cNvSpPr/>
          <p:nvPr/>
        </p:nvSpPr>
        <p:spPr>
          <a:xfrm flipH="1">
            <a:off x="-14288" y="8602663"/>
            <a:ext cx="19597688" cy="1955800"/>
          </a:xfrm>
          <a:custGeom>
            <a:avLst/>
            <a:gdLst/>
            <a:ahLst/>
            <a:cxnLst/>
            <a:rect l="l" t="t" r="r" b="b"/>
            <a:pathLst>
              <a:path w="108242" h="34046" extrusionOk="0">
                <a:moveTo>
                  <a:pt x="1249" y="1"/>
                </a:moveTo>
                <a:cubicBezTo>
                  <a:pt x="833" y="1"/>
                  <a:pt x="417" y="7"/>
                  <a:pt x="0" y="20"/>
                </a:cubicBezTo>
                <a:lnTo>
                  <a:pt x="0" y="34046"/>
                </a:lnTo>
                <a:lnTo>
                  <a:pt x="108242" y="34046"/>
                </a:lnTo>
                <a:lnTo>
                  <a:pt x="108242" y="22491"/>
                </a:lnTo>
                <a:cubicBezTo>
                  <a:pt x="99670" y="23739"/>
                  <a:pt x="90990" y="24819"/>
                  <a:pt x="82399" y="24819"/>
                </a:cubicBezTo>
                <a:cubicBezTo>
                  <a:pt x="75817" y="24819"/>
                  <a:pt x="69288" y="24185"/>
                  <a:pt x="62902" y="22506"/>
                </a:cubicBezTo>
                <a:cubicBezTo>
                  <a:pt x="53767" y="20102"/>
                  <a:pt x="45355" y="15670"/>
                  <a:pt x="36917" y="11364"/>
                </a:cubicBezTo>
                <a:cubicBezTo>
                  <a:pt x="35175" y="10475"/>
                  <a:pt x="33429" y="9592"/>
                  <a:pt x="31677" y="8733"/>
                </a:cubicBezTo>
                <a:cubicBezTo>
                  <a:pt x="22119" y="4054"/>
                  <a:pt x="11836" y="1"/>
                  <a:pt x="124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8" name="Google Shape;3726;p19">
            <a:extLst>
              <a:ext uri="{FF2B5EF4-FFF2-40B4-BE49-F238E27FC236}">
                <a16:creationId xmlns:a16="http://schemas.microsoft.com/office/drawing/2014/main" id="{007556E8-AE0D-8684-D62B-7703D8859D5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57150" y="112713"/>
            <a:ext cx="18430875" cy="6362700"/>
            <a:chOff x="-28799" y="56688"/>
            <a:chExt cx="9215523" cy="3180703"/>
          </a:xfrm>
        </p:grpSpPr>
        <p:grpSp>
          <p:nvGrpSpPr>
            <p:cNvPr id="9" name="Google Shape;3727;p19">
              <a:extLst>
                <a:ext uri="{FF2B5EF4-FFF2-40B4-BE49-F238E27FC236}">
                  <a16:creationId xmlns:a16="http://schemas.microsoft.com/office/drawing/2014/main" id="{9DD27E77-EFED-E154-48A8-C134B7F3529E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-28799" y="56688"/>
              <a:ext cx="9215523" cy="3180703"/>
              <a:chOff x="-109049" y="56688"/>
              <a:chExt cx="9215523" cy="3180703"/>
            </a:xfrm>
          </p:grpSpPr>
          <p:grpSp>
            <p:nvGrpSpPr>
              <p:cNvPr id="13" name="Google Shape;3728;p19">
                <a:extLst>
                  <a:ext uri="{FF2B5EF4-FFF2-40B4-BE49-F238E27FC236}">
                    <a16:creationId xmlns:a16="http://schemas.microsoft.com/office/drawing/2014/main" id="{DB639AD7-EE06-F2F6-F144-8DF6EEAB27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09049" y="2049025"/>
                <a:ext cx="316899" cy="316978"/>
                <a:chOff x="5052650" y="3025125"/>
                <a:chExt cx="316899" cy="316978"/>
              </a:xfrm>
            </p:grpSpPr>
            <p:sp>
              <p:nvSpPr>
                <p:cNvPr id="38" name="Google Shape;3729;p19">
                  <a:extLst>
                    <a:ext uri="{FF2B5EF4-FFF2-40B4-BE49-F238E27FC236}">
                      <a16:creationId xmlns:a16="http://schemas.microsoft.com/office/drawing/2014/main" id="{26FABAFD-8249-4154-02F6-42CEC800331A}"/>
                    </a:ext>
                  </a:extLst>
                </p:cNvPr>
                <p:cNvSpPr/>
                <p:nvPr/>
              </p:nvSpPr>
              <p:spPr>
                <a:xfrm>
                  <a:off x="5052650" y="3025488"/>
                  <a:ext cx="316709" cy="316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1" h="4012" extrusionOk="0">
                      <a:moveTo>
                        <a:pt x="2008" y="1"/>
                      </a:moveTo>
                      <a:cubicBezTo>
                        <a:pt x="899" y="1"/>
                        <a:pt x="0" y="899"/>
                        <a:pt x="0" y="2003"/>
                      </a:cubicBezTo>
                      <a:cubicBezTo>
                        <a:pt x="0" y="3113"/>
                        <a:pt x="899" y="4011"/>
                        <a:pt x="2008" y="4011"/>
                      </a:cubicBezTo>
                      <a:cubicBezTo>
                        <a:pt x="3112" y="4011"/>
                        <a:pt x="4011" y="3113"/>
                        <a:pt x="4011" y="2003"/>
                      </a:cubicBezTo>
                      <a:cubicBezTo>
                        <a:pt x="4011" y="899"/>
                        <a:pt x="3112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4800"/>
                </a:p>
              </p:txBody>
            </p:sp>
            <p:sp>
              <p:nvSpPr>
                <p:cNvPr id="39" name="Google Shape;3730;p19">
                  <a:extLst>
                    <a:ext uri="{FF2B5EF4-FFF2-40B4-BE49-F238E27FC236}">
                      <a16:creationId xmlns:a16="http://schemas.microsoft.com/office/drawing/2014/main" id="{D9DD38D2-5954-C0BB-66A2-9B1F15A55A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08192" y="3195308"/>
                  <a:ext cx="85723" cy="84933"/>
                </a:xfrm>
                <a:custGeom>
                  <a:avLst/>
                  <a:gdLst>
                    <a:gd name="T0" fmla="*/ 0 w 1085"/>
                    <a:gd name="T1" fmla="*/ 0 h 1075"/>
                    <a:gd name="T2" fmla="*/ 1084 w 1085"/>
                    <a:gd name="T3" fmla="*/ 1074 h 10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085" h="1075" fill="none" extrusionOk="0">
                      <a:moveTo>
                        <a:pt x="0" y="0"/>
                      </a:moveTo>
                      <a:cubicBezTo>
                        <a:pt x="146" y="512"/>
                        <a:pt x="572" y="934"/>
                        <a:pt x="1084" y="1074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0" name="Google Shape;3731;p19">
                  <a:extLst>
                    <a:ext uri="{FF2B5EF4-FFF2-40B4-BE49-F238E27FC236}">
                      <a16:creationId xmlns:a16="http://schemas.microsoft.com/office/drawing/2014/main" id="{6080812F-9F85-ED9E-6892-8DA0269F61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64051" y="3190488"/>
                  <a:ext cx="35395" cy="31840"/>
                </a:xfrm>
                <a:custGeom>
                  <a:avLst/>
                  <a:gdLst>
                    <a:gd name="T0" fmla="*/ 1 w 448"/>
                    <a:gd name="T1" fmla="*/ 1 h 403"/>
                    <a:gd name="T2" fmla="*/ 448 w 448"/>
                    <a:gd name="T3" fmla="*/ 402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448" h="403" fill="none" extrusionOk="0">
                      <a:moveTo>
                        <a:pt x="1" y="1"/>
                      </a:moveTo>
                      <a:cubicBezTo>
                        <a:pt x="36" y="217"/>
                        <a:pt x="232" y="392"/>
                        <a:pt x="448" y="402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" name="Google Shape;3732;p19">
                <a:extLst>
                  <a:ext uri="{FF2B5EF4-FFF2-40B4-BE49-F238E27FC236}">
                    <a16:creationId xmlns:a16="http://schemas.microsoft.com/office/drawing/2014/main" id="{9BCDD506-F5B8-91B1-7999-F2DB0B9B8D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8650043" y="3007393"/>
                <a:ext cx="80718" cy="80653"/>
                <a:chOff x="4788500" y="2618450"/>
                <a:chExt cx="130400" cy="130275"/>
              </a:xfrm>
            </p:grpSpPr>
            <p:sp>
              <p:nvSpPr>
                <p:cNvPr id="36" name="Google Shape;3733;p19">
                  <a:extLst>
                    <a:ext uri="{FF2B5EF4-FFF2-40B4-BE49-F238E27FC236}">
                      <a16:creationId xmlns:a16="http://schemas.microsoft.com/office/drawing/2014/main" id="{F3C3210D-1217-BC66-EEB1-BE6AAB680A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88500" y="2618450"/>
                  <a:ext cx="130400" cy="130275"/>
                </a:xfrm>
                <a:custGeom>
                  <a:avLst/>
                  <a:gdLst>
                    <a:gd name="T0" fmla="*/ 2606 w 5216"/>
                    <a:gd name="T1" fmla="*/ 0 h 5211"/>
                    <a:gd name="T2" fmla="*/ 1 w 5216"/>
                    <a:gd name="T3" fmla="*/ 2605 h 5211"/>
                    <a:gd name="T4" fmla="*/ 2606 w 5216"/>
                    <a:gd name="T5" fmla="*/ 5210 h 5211"/>
                    <a:gd name="T6" fmla="*/ 5216 w 5216"/>
                    <a:gd name="T7" fmla="*/ 2605 h 5211"/>
                    <a:gd name="T8" fmla="*/ 2606 w 5216"/>
                    <a:gd name="T9" fmla="*/ 0 h 5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16" h="5211" extrusionOk="0">
                      <a:moveTo>
                        <a:pt x="2606" y="0"/>
                      </a:moveTo>
                      <a:cubicBezTo>
                        <a:pt x="1170" y="0"/>
                        <a:pt x="1" y="1170"/>
                        <a:pt x="1" y="2605"/>
                      </a:cubicBezTo>
                      <a:cubicBezTo>
                        <a:pt x="1" y="4046"/>
                        <a:pt x="1170" y="5210"/>
                        <a:pt x="2606" y="5210"/>
                      </a:cubicBezTo>
                      <a:cubicBezTo>
                        <a:pt x="4046" y="5210"/>
                        <a:pt x="5216" y="4046"/>
                        <a:pt x="5216" y="2605"/>
                      </a:cubicBezTo>
                      <a:cubicBezTo>
                        <a:pt x="5216" y="1170"/>
                        <a:pt x="4046" y="0"/>
                        <a:pt x="2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7" name="Google Shape;3734;p19">
                  <a:extLst>
                    <a:ext uri="{FF2B5EF4-FFF2-40B4-BE49-F238E27FC236}">
                      <a16:creationId xmlns:a16="http://schemas.microsoft.com/office/drawing/2014/main" id="{4F6170A9-BD31-306A-7DBF-BBD8774DCF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0425" y="2652075"/>
                  <a:ext cx="17725" cy="56125"/>
                </a:xfrm>
                <a:custGeom>
                  <a:avLst/>
                  <a:gdLst>
                    <a:gd name="T0" fmla="*/ 452 w 709"/>
                    <a:gd name="T1" fmla="*/ 0 h 2245"/>
                    <a:gd name="T2" fmla="*/ 708 w 709"/>
                    <a:gd name="T3" fmla="*/ 2244 h 2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09" h="2245" fill="none" extrusionOk="0">
                      <a:moveTo>
                        <a:pt x="452" y="0"/>
                      </a:moveTo>
                      <a:cubicBezTo>
                        <a:pt x="1" y="683"/>
                        <a:pt x="111" y="1682"/>
                        <a:pt x="708" y="2244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" name="Google Shape;3735;p19">
                <a:extLst>
                  <a:ext uri="{FF2B5EF4-FFF2-40B4-BE49-F238E27FC236}">
                    <a16:creationId xmlns:a16="http://schemas.microsoft.com/office/drawing/2014/main" id="{1B21A31B-DECF-9195-FAB0-42C8B0A84D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67785" y="2447683"/>
                <a:ext cx="169351" cy="169361"/>
                <a:chOff x="5052650" y="3025125"/>
                <a:chExt cx="316899" cy="316978"/>
              </a:xfrm>
            </p:grpSpPr>
            <p:sp>
              <p:nvSpPr>
                <p:cNvPr id="33" name="Google Shape;3736;p19">
                  <a:extLst>
                    <a:ext uri="{FF2B5EF4-FFF2-40B4-BE49-F238E27FC236}">
                      <a16:creationId xmlns:a16="http://schemas.microsoft.com/office/drawing/2014/main" id="{A01F4967-AB32-5578-3020-9AF7EA0FE977}"/>
                    </a:ext>
                  </a:extLst>
                </p:cNvPr>
                <p:cNvSpPr/>
                <p:nvPr/>
              </p:nvSpPr>
              <p:spPr>
                <a:xfrm>
                  <a:off x="5052192" y="3025288"/>
                  <a:ext cx="317859" cy="316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1" h="4012" extrusionOk="0">
                      <a:moveTo>
                        <a:pt x="2008" y="1"/>
                      </a:moveTo>
                      <a:cubicBezTo>
                        <a:pt x="899" y="1"/>
                        <a:pt x="0" y="899"/>
                        <a:pt x="0" y="2003"/>
                      </a:cubicBezTo>
                      <a:cubicBezTo>
                        <a:pt x="0" y="3113"/>
                        <a:pt x="899" y="4011"/>
                        <a:pt x="2008" y="4011"/>
                      </a:cubicBezTo>
                      <a:cubicBezTo>
                        <a:pt x="3112" y="4011"/>
                        <a:pt x="4011" y="3113"/>
                        <a:pt x="4011" y="2003"/>
                      </a:cubicBezTo>
                      <a:cubicBezTo>
                        <a:pt x="4011" y="899"/>
                        <a:pt x="3112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4800"/>
                </a:p>
              </p:txBody>
            </p:sp>
            <p:sp>
              <p:nvSpPr>
                <p:cNvPr id="34" name="Google Shape;3737;p19">
                  <a:extLst>
                    <a:ext uri="{FF2B5EF4-FFF2-40B4-BE49-F238E27FC236}">
                      <a16:creationId xmlns:a16="http://schemas.microsoft.com/office/drawing/2014/main" id="{BADC1808-AA96-7FB7-A793-AADCEED0D9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08192" y="3195308"/>
                  <a:ext cx="85723" cy="84933"/>
                </a:xfrm>
                <a:custGeom>
                  <a:avLst/>
                  <a:gdLst>
                    <a:gd name="T0" fmla="*/ 0 w 1085"/>
                    <a:gd name="T1" fmla="*/ 0 h 1075"/>
                    <a:gd name="T2" fmla="*/ 1084 w 1085"/>
                    <a:gd name="T3" fmla="*/ 1074 h 10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085" h="1075" fill="none" extrusionOk="0">
                      <a:moveTo>
                        <a:pt x="0" y="0"/>
                      </a:moveTo>
                      <a:cubicBezTo>
                        <a:pt x="146" y="512"/>
                        <a:pt x="572" y="934"/>
                        <a:pt x="1084" y="1074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5" name="Google Shape;3738;p19">
                  <a:extLst>
                    <a:ext uri="{FF2B5EF4-FFF2-40B4-BE49-F238E27FC236}">
                      <a16:creationId xmlns:a16="http://schemas.microsoft.com/office/drawing/2014/main" id="{40CE4EA5-F415-E621-2210-821E4E5C2A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64051" y="3190488"/>
                  <a:ext cx="35395" cy="31840"/>
                </a:xfrm>
                <a:custGeom>
                  <a:avLst/>
                  <a:gdLst>
                    <a:gd name="T0" fmla="*/ 1 w 448"/>
                    <a:gd name="T1" fmla="*/ 1 h 403"/>
                    <a:gd name="T2" fmla="*/ 448 w 448"/>
                    <a:gd name="T3" fmla="*/ 402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448" h="403" fill="none" extrusionOk="0">
                      <a:moveTo>
                        <a:pt x="1" y="1"/>
                      </a:moveTo>
                      <a:cubicBezTo>
                        <a:pt x="36" y="217"/>
                        <a:pt x="232" y="392"/>
                        <a:pt x="448" y="402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" name="Google Shape;3739;p19">
                <a:extLst>
                  <a:ext uri="{FF2B5EF4-FFF2-40B4-BE49-F238E27FC236}">
                    <a16:creationId xmlns:a16="http://schemas.microsoft.com/office/drawing/2014/main" id="{C51FBFBC-EAAA-04D7-C6B0-42A51086EE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207852" y="3116782"/>
                <a:ext cx="120724" cy="120609"/>
                <a:chOff x="4788500" y="2618450"/>
                <a:chExt cx="130400" cy="130275"/>
              </a:xfrm>
            </p:grpSpPr>
            <p:sp>
              <p:nvSpPr>
                <p:cNvPr id="31" name="Google Shape;3740;p19">
                  <a:extLst>
                    <a:ext uri="{FF2B5EF4-FFF2-40B4-BE49-F238E27FC236}">
                      <a16:creationId xmlns:a16="http://schemas.microsoft.com/office/drawing/2014/main" id="{CE38A7D2-BCC4-69C3-9E9A-05E2FB30D5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88500" y="2618450"/>
                  <a:ext cx="130400" cy="130275"/>
                </a:xfrm>
                <a:custGeom>
                  <a:avLst/>
                  <a:gdLst>
                    <a:gd name="T0" fmla="*/ 2606 w 5216"/>
                    <a:gd name="T1" fmla="*/ 0 h 5211"/>
                    <a:gd name="T2" fmla="*/ 1 w 5216"/>
                    <a:gd name="T3" fmla="*/ 2605 h 5211"/>
                    <a:gd name="T4" fmla="*/ 2606 w 5216"/>
                    <a:gd name="T5" fmla="*/ 5210 h 5211"/>
                    <a:gd name="T6" fmla="*/ 5216 w 5216"/>
                    <a:gd name="T7" fmla="*/ 2605 h 5211"/>
                    <a:gd name="T8" fmla="*/ 2606 w 5216"/>
                    <a:gd name="T9" fmla="*/ 0 h 5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16" h="5211" extrusionOk="0">
                      <a:moveTo>
                        <a:pt x="2606" y="0"/>
                      </a:moveTo>
                      <a:cubicBezTo>
                        <a:pt x="1170" y="0"/>
                        <a:pt x="1" y="1170"/>
                        <a:pt x="1" y="2605"/>
                      </a:cubicBezTo>
                      <a:cubicBezTo>
                        <a:pt x="1" y="4046"/>
                        <a:pt x="1170" y="5210"/>
                        <a:pt x="2606" y="5210"/>
                      </a:cubicBezTo>
                      <a:cubicBezTo>
                        <a:pt x="4046" y="5210"/>
                        <a:pt x="5216" y="4046"/>
                        <a:pt x="5216" y="2605"/>
                      </a:cubicBezTo>
                      <a:cubicBezTo>
                        <a:pt x="5216" y="1170"/>
                        <a:pt x="4046" y="0"/>
                        <a:pt x="2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2" name="Google Shape;3741;p19">
                  <a:extLst>
                    <a:ext uri="{FF2B5EF4-FFF2-40B4-BE49-F238E27FC236}">
                      <a16:creationId xmlns:a16="http://schemas.microsoft.com/office/drawing/2014/main" id="{B74488E3-77B1-B52F-B721-7B30EBC7C6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0425" y="2652075"/>
                  <a:ext cx="17725" cy="56125"/>
                </a:xfrm>
                <a:custGeom>
                  <a:avLst/>
                  <a:gdLst>
                    <a:gd name="T0" fmla="*/ 452 w 709"/>
                    <a:gd name="T1" fmla="*/ 0 h 2245"/>
                    <a:gd name="T2" fmla="*/ 708 w 709"/>
                    <a:gd name="T3" fmla="*/ 2244 h 2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09" h="2245" fill="none" extrusionOk="0">
                      <a:moveTo>
                        <a:pt x="452" y="0"/>
                      </a:moveTo>
                      <a:cubicBezTo>
                        <a:pt x="1" y="683"/>
                        <a:pt x="111" y="1682"/>
                        <a:pt x="708" y="2244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" name="Google Shape;3742;p19">
                <a:extLst>
                  <a:ext uri="{FF2B5EF4-FFF2-40B4-BE49-F238E27FC236}">
                    <a16:creationId xmlns:a16="http://schemas.microsoft.com/office/drawing/2014/main" id="{02265B6D-FFDD-8950-D852-75E1BFCD91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8937123" y="1380396"/>
                <a:ext cx="169351" cy="169361"/>
                <a:chOff x="5052650" y="3025125"/>
                <a:chExt cx="316899" cy="316978"/>
              </a:xfrm>
            </p:grpSpPr>
            <p:sp>
              <p:nvSpPr>
                <p:cNvPr id="28" name="Google Shape;3743;p19">
                  <a:extLst>
                    <a:ext uri="{FF2B5EF4-FFF2-40B4-BE49-F238E27FC236}">
                      <a16:creationId xmlns:a16="http://schemas.microsoft.com/office/drawing/2014/main" id="{FEA926A0-EAA7-AD21-844F-0520F54505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52650" y="3025125"/>
                  <a:ext cx="316899" cy="316978"/>
                </a:xfrm>
                <a:custGeom>
                  <a:avLst/>
                  <a:gdLst>
                    <a:gd name="T0" fmla="*/ 2008 w 4011"/>
                    <a:gd name="T1" fmla="*/ 1 h 4012"/>
                    <a:gd name="T2" fmla="*/ 0 w 4011"/>
                    <a:gd name="T3" fmla="*/ 2003 h 4012"/>
                    <a:gd name="T4" fmla="*/ 2008 w 4011"/>
                    <a:gd name="T5" fmla="*/ 4011 h 4012"/>
                    <a:gd name="T6" fmla="*/ 4011 w 4011"/>
                    <a:gd name="T7" fmla="*/ 2003 h 4012"/>
                    <a:gd name="T8" fmla="*/ 2008 w 4011"/>
                    <a:gd name="T9" fmla="*/ 1 h 40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11" h="4012" extrusionOk="0">
                      <a:moveTo>
                        <a:pt x="2008" y="1"/>
                      </a:moveTo>
                      <a:cubicBezTo>
                        <a:pt x="899" y="1"/>
                        <a:pt x="0" y="899"/>
                        <a:pt x="0" y="2003"/>
                      </a:cubicBezTo>
                      <a:cubicBezTo>
                        <a:pt x="0" y="3113"/>
                        <a:pt x="899" y="4011"/>
                        <a:pt x="2008" y="4011"/>
                      </a:cubicBezTo>
                      <a:cubicBezTo>
                        <a:pt x="3112" y="4011"/>
                        <a:pt x="4011" y="3113"/>
                        <a:pt x="4011" y="2003"/>
                      </a:cubicBezTo>
                      <a:cubicBezTo>
                        <a:pt x="4011" y="899"/>
                        <a:pt x="3112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9" name="Google Shape;3744;p19">
                  <a:extLst>
                    <a:ext uri="{FF2B5EF4-FFF2-40B4-BE49-F238E27FC236}">
                      <a16:creationId xmlns:a16="http://schemas.microsoft.com/office/drawing/2014/main" id="{F6171647-D96A-8B0E-91FA-208ADB7FE2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08192" y="3195308"/>
                  <a:ext cx="85723" cy="84933"/>
                </a:xfrm>
                <a:custGeom>
                  <a:avLst/>
                  <a:gdLst>
                    <a:gd name="T0" fmla="*/ 0 w 1085"/>
                    <a:gd name="T1" fmla="*/ 0 h 1075"/>
                    <a:gd name="T2" fmla="*/ 1084 w 1085"/>
                    <a:gd name="T3" fmla="*/ 1074 h 10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085" h="1075" fill="none" extrusionOk="0">
                      <a:moveTo>
                        <a:pt x="0" y="0"/>
                      </a:moveTo>
                      <a:cubicBezTo>
                        <a:pt x="146" y="512"/>
                        <a:pt x="572" y="934"/>
                        <a:pt x="1084" y="1074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0" name="Google Shape;3745;p19">
                  <a:extLst>
                    <a:ext uri="{FF2B5EF4-FFF2-40B4-BE49-F238E27FC236}">
                      <a16:creationId xmlns:a16="http://schemas.microsoft.com/office/drawing/2014/main" id="{BDFE9BBD-A784-5528-4942-6E2B1D0972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64051" y="3190488"/>
                  <a:ext cx="35395" cy="31840"/>
                </a:xfrm>
                <a:custGeom>
                  <a:avLst/>
                  <a:gdLst>
                    <a:gd name="T0" fmla="*/ 1 w 448"/>
                    <a:gd name="T1" fmla="*/ 1 h 403"/>
                    <a:gd name="T2" fmla="*/ 448 w 448"/>
                    <a:gd name="T3" fmla="*/ 402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448" h="403" fill="none" extrusionOk="0">
                      <a:moveTo>
                        <a:pt x="1" y="1"/>
                      </a:moveTo>
                      <a:cubicBezTo>
                        <a:pt x="36" y="217"/>
                        <a:pt x="232" y="392"/>
                        <a:pt x="448" y="402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" name="Google Shape;3746;p19">
                <a:extLst>
                  <a:ext uri="{FF2B5EF4-FFF2-40B4-BE49-F238E27FC236}">
                    <a16:creationId xmlns:a16="http://schemas.microsoft.com/office/drawing/2014/main" id="{4AEBB867-68F0-C67B-F7D0-D3E27D4E44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442718" y="1424743"/>
                <a:ext cx="80718" cy="80653"/>
                <a:chOff x="4788500" y="2618450"/>
                <a:chExt cx="130400" cy="130275"/>
              </a:xfrm>
            </p:grpSpPr>
            <p:sp>
              <p:nvSpPr>
                <p:cNvPr id="26" name="Google Shape;3747;p19">
                  <a:extLst>
                    <a:ext uri="{FF2B5EF4-FFF2-40B4-BE49-F238E27FC236}">
                      <a16:creationId xmlns:a16="http://schemas.microsoft.com/office/drawing/2014/main" id="{F79FB581-A8BB-DA66-68E0-C8CEE589EA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88500" y="2618450"/>
                  <a:ext cx="130400" cy="130275"/>
                </a:xfrm>
                <a:custGeom>
                  <a:avLst/>
                  <a:gdLst>
                    <a:gd name="T0" fmla="*/ 2606 w 5216"/>
                    <a:gd name="T1" fmla="*/ 0 h 5211"/>
                    <a:gd name="T2" fmla="*/ 1 w 5216"/>
                    <a:gd name="T3" fmla="*/ 2605 h 5211"/>
                    <a:gd name="T4" fmla="*/ 2606 w 5216"/>
                    <a:gd name="T5" fmla="*/ 5210 h 5211"/>
                    <a:gd name="T6" fmla="*/ 5216 w 5216"/>
                    <a:gd name="T7" fmla="*/ 2605 h 5211"/>
                    <a:gd name="T8" fmla="*/ 2606 w 5216"/>
                    <a:gd name="T9" fmla="*/ 0 h 5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16" h="5211" extrusionOk="0">
                      <a:moveTo>
                        <a:pt x="2606" y="0"/>
                      </a:moveTo>
                      <a:cubicBezTo>
                        <a:pt x="1170" y="0"/>
                        <a:pt x="1" y="1170"/>
                        <a:pt x="1" y="2605"/>
                      </a:cubicBezTo>
                      <a:cubicBezTo>
                        <a:pt x="1" y="4046"/>
                        <a:pt x="1170" y="5210"/>
                        <a:pt x="2606" y="5210"/>
                      </a:cubicBezTo>
                      <a:cubicBezTo>
                        <a:pt x="4046" y="5210"/>
                        <a:pt x="5216" y="4046"/>
                        <a:pt x="5216" y="2605"/>
                      </a:cubicBezTo>
                      <a:cubicBezTo>
                        <a:pt x="5216" y="1170"/>
                        <a:pt x="4046" y="0"/>
                        <a:pt x="2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7" name="Google Shape;3748;p19">
                  <a:extLst>
                    <a:ext uri="{FF2B5EF4-FFF2-40B4-BE49-F238E27FC236}">
                      <a16:creationId xmlns:a16="http://schemas.microsoft.com/office/drawing/2014/main" id="{E8E8E866-2CEB-A015-6207-13DC41070D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0425" y="2652075"/>
                  <a:ext cx="17725" cy="56125"/>
                </a:xfrm>
                <a:custGeom>
                  <a:avLst/>
                  <a:gdLst>
                    <a:gd name="T0" fmla="*/ 452 w 709"/>
                    <a:gd name="T1" fmla="*/ 0 h 2245"/>
                    <a:gd name="T2" fmla="*/ 708 w 709"/>
                    <a:gd name="T3" fmla="*/ 2244 h 2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09" h="2245" fill="none" extrusionOk="0">
                      <a:moveTo>
                        <a:pt x="452" y="0"/>
                      </a:moveTo>
                      <a:cubicBezTo>
                        <a:pt x="1" y="683"/>
                        <a:pt x="111" y="1682"/>
                        <a:pt x="708" y="2244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" name="Google Shape;3749;p19">
                <a:extLst>
                  <a:ext uri="{FF2B5EF4-FFF2-40B4-BE49-F238E27FC236}">
                    <a16:creationId xmlns:a16="http://schemas.microsoft.com/office/drawing/2014/main" id="{58626CF6-A81C-8294-5AA6-31F802B276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50445" y="56688"/>
                <a:ext cx="120739" cy="120737"/>
                <a:chOff x="5052650" y="3025125"/>
                <a:chExt cx="316899" cy="316978"/>
              </a:xfrm>
            </p:grpSpPr>
            <p:sp>
              <p:nvSpPr>
                <p:cNvPr id="23" name="Google Shape;3750;p19">
                  <a:extLst>
                    <a:ext uri="{FF2B5EF4-FFF2-40B4-BE49-F238E27FC236}">
                      <a16:creationId xmlns:a16="http://schemas.microsoft.com/office/drawing/2014/main" id="{96A3D918-0515-956A-2980-CF8DD20C3616}"/>
                    </a:ext>
                  </a:extLst>
                </p:cNvPr>
                <p:cNvSpPr/>
                <p:nvPr/>
              </p:nvSpPr>
              <p:spPr>
                <a:xfrm>
                  <a:off x="5053133" y="3025125"/>
                  <a:ext cx="316668" cy="316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1" h="4012" extrusionOk="0">
                      <a:moveTo>
                        <a:pt x="2008" y="1"/>
                      </a:moveTo>
                      <a:cubicBezTo>
                        <a:pt x="899" y="1"/>
                        <a:pt x="0" y="899"/>
                        <a:pt x="0" y="2003"/>
                      </a:cubicBezTo>
                      <a:cubicBezTo>
                        <a:pt x="0" y="3113"/>
                        <a:pt x="899" y="4011"/>
                        <a:pt x="2008" y="4011"/>
                      </a:cubicBezTo>
                      <a:cubicBezTo>
                        <a:pt x="3112" y="4011"/>
                        <a:pt x="4011" y="3113"/>
                        <a:pt x="4011" y="2003"/>
                      </a:cubicBezTo>
                      <a:cubicBezTo>
                        <a:pt x="4011" y="899"/>
                        <a:pt x="3112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4800"/>
                </a:p>
              </p:txBody>
            </p:sp>
            <p:sp>
              <p:nvSpPr>
                <p:cNvPr id="24" name="Google Shape;3751;p19">
                  <a:extLst>
                    <a:ext uri="{FF2B5EF4-FFF2-40B4-BE49-F238E27FC236}">
                      <a16:creationId xmlns:a16="http://schemas.microsoft.com/office/drawing/2014/main" id="{270FBC03-0489-8A58-CCDA-2A4A2451B9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08192" y="3195308"/>
                  <a:ext cx="85723" cy="84933"/>
                </a:xfrm>
                <a:custGeom>
                  <a:avLst/>
                  <a:gdLst>
                    <a:gd name="T0" fmla="*/ 0 w 1085"/>
                    <a:gd name="T1" fmla="*/ 0 h 1075"/>
                    <a:gd name="T2" fmla="*/ 1084 w 1085"/>
                    <a:gd name="T3" fmla="*/ 1074 h 10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085" h="1075" fill="none" extrusionOk="0">
                      <a:moveTo>
                        <a:pt x="0" y="0"/>
                      </a:moveTo>
                      <a:cubicBezTo>
                        <a:pt x="146" y="512"/>
                        <a:pt x="572" y="934"/>
                        <a:pt x="1084" y="1074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5" name="Google Shape;3752;p19">
                  <a:extLst>
                    <a:ext uri="{FF2B5EF4-FFF2-40B4-BE49-F238E27FC236}">
                      <a16:creationId xmlns:a16="http://schemas.microsoft.com/office/drawing/2014/main" id="{218A659A-4742-346C-8C03-28F5B6EB1A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64051" y="3190488"/>
                  <a:ext cx="35395" cy="31840"/>
                </a:xfrm>
                <a:custGeom>
                  <a:avLst/>
                  <a:gdLst>
                    <a:gd name="T0" fmla="*/ 1 w 448"/>
                    <a:gd name="T1" fmla="*/ 1 h 403"/>
                    <a:gd name="T2" fmla="*/ 448 w 448"/>
                    <a:gd name="T3" fmla="*/ 402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448" h="403" fill="none" extrusionOk="0">
                      <a:moveTo>
                        <a:pt x="1" y="1"/>
                      </a:moveTo>
                      <a:cubicBezTo>
                        <a:pt x="36" y="217"/>
                        <a:pt x="232" y="392"/>
                        <a:pt x="448" y="402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" name="Google Shape;3753;p19">
                <a:extLst>
                  <a:ext uri="{FF2B5EF4-FFF2-40B4-BE49-F238E27FC236}">
                    <a16:creationId xmlns:a16="http://schemas.microsoft.com/office/drawing/2014/main" id="{E9F9BF73-88C1-9D12-FE3C-A3242DC527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6510043" y="229168"/>
                <a:ext cx="80718" cy="80653"/>
                <a:chOff x="4788500" y="2618450"/>
                <a:chExt cx="130400" cy="130275"/>
              </a:xfrm>
            </p:grpSpPr>
            <p:sp>
              <p:nvSpPr>
                <p:cNvPr id="21" name="Google Shape;3754;p19">
                  <a:extLst>
                    <a:ext uri="{FF2B5EF4-FFF2-40B4-BE49-F238E27FC236}">
                      <a16:creationId xmlns:a16="http://schemas.microsoft.com/office/drawing/2014/main" id="{DC8CC719-D5CB-D896-61B7-0B922D7D89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88500" y="2618450"/>
                  <a:ext cx="130400" cy="130275"/>
                </a:xfrm>
                <a:custGeom>
                  <a:avLst/>
                  <a:gdLst>
                    <a:gd name="T0" fmla="*/ 2606 w 5216"/>
                    <a:gd name="T1" fmla="*/ 0 h 5211"/>
                    <a:gd name="T2" fmla="*/ 1 w 5216"/>
                    <a:gd name="T3" fmla="*/ 2605 h 5211"/>
                    <a:gd name="T4" fmla="*/ 2606 w 5216"/>
                    <a:gd name="T5" fmla="*/ 5210 h 5211"/>
                    <a:gd name="T6" fmla="*/ 5216 w 5216"/>
                    <a:gd name="T7" fmla="*/ 2605 h 5211"/>
                    <a:gd name="T8" fmla="*/ 2606 w 5216"/>
                    <a:gd name="T9" fmla="*/ 0 h 5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16" h="5211" extrusionOk="0">
                      <a:moveTo>
                        <a:pt x="2606" y="0"/>
                      </a:moveTo>
                      <a:cubicBezTo>
                        <a:pt x="1170" y="0"/>
                        <a:pt x="1" y="1170"/>
                        <a:pt x="1" y="2605"/>
                      </a:cubicBezTo>
                      <a:cubicBezTo>
                        <a:pt x="1" y="4046"/>
                        <a:pt x="1170" y="5210"/>
                        <a:pt x="2606" y="5210"/>
                      </a:cubicBezTo>
                      <a:cubicBezTo>
                        <a:pt x="4046" y="5210"/>
                        <a:pt x="5216" y="4046"/>
                        <a:pt x="5216" y="2605"/>
                      </a:cubicBezTo>
                      <a:cubicBezTo>
                        <a:pt x="5216" y="1170"/>
                        <a:pt x="4046" y="0"/>
                        <a:pt x="2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" name="Google Shape;3755;p19">
                  <a:extLst>
                    <a:ext uri="{FF2B5EF4-FFF2-40B4-BE49-F238E27FC236}">
                      <a16:creationId xmlns:a16="http://schemas.microsoft.com/office/drawing/2014/main" id="{A16562DE-B0F5-05DE-8A30-DD866F4D5D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0425" y="2652075"/>
                  <a:ext cx="17725" cy="56125"/>
                </a:xfrm>
                <a:custGeom>
                  <a:avLst/>
                  <a:gdLst>
                    <a:gd name="T0" fmla="*/ 452 w 709"/>
                    <a:gd name="T1" fmla="*/ 0 h 2245"/>
                    <a:gd name="T2" fmla="*/ 708 w 709"/>
                    <a:gd name="T3" fmla="*/ 2244 h 2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09" h="2245" fill="none" extrusionOk="0">
                      <a:moveTo>
                        <a:pt x="452" y="0"/>
                      </a:moveTo>
                      <a:cubicBezTo>
                        <a:pt x="1" y="683"/>
                        <a:pt x="111" y="1682"/>
                        <a:pt x="708" y="2244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0" name="Google Shape;3756;p19">
              <a:extLst>
                <a:ext uri="{FF2B5EF4-FFF2-40B4-BE49-F238E27FC236}">
                  <a16:creationId xmlns:a16="http://schemas.microsoft.com/office/drawing/2014/main" id="{B8470F29-13F4-A3CD-42C3-54907A4A8C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25714" y="174443"/>
              <a:ext cx="80718" cy="80653"/>
              <a:chOff x="4788500" y="2618450"/>
              <a:chExt cx="130400" cy="130275"/>
            </a:xfrm>
          </p:grpSpPr>
          <p:sp>
            <p:nvSpPr>
              <p:cNvPr id="11" name="Google Shape;3757;p19">
                <a:extLst>
                  <a:ext uri="{FF2B5EF4-FFF2-40B4-BE49-F238E27FC236}">
                    <a16:creationId xmlns:a16="http://schemas.microsoft.com/office/drawing/2014/main" id="{48FFC4D3-C03D-2200-C05D-29418F74C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2" name="Google Shape;3758;p19">
                <a:extLst>
                  <a:ext uri="{FF2B5EF4-FFF2-40B4-BE49-F238E27FC236}">
                    <a16:creationId xmlns:a16="http://schemas.microsoft.com/office/drawing/2014/main" id="{FBC830F6-BCB0-EC8B-2552-CEE6188959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grpSp>
        <p:nvGrpSpPr>
          <p:cNvPr id="41" name="Google Shape;3759;p19">
            <a:extLst>
              <a:ext uri="{FF2B5EF4-FFF2-40B4-BE49-F238E27FC236}">
                <a16:creationId xmlns:a16="http://schemas.microsoft.com/office/drawing/2014/main" id="{E1B9B2DA-DEB3-F923-A2B7-57EB4AEE724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705138" y="452438"/>
            <a:ext cx="2668587" cy="917575"/>
            <a:chOff x="2360400" y="1877425"/>
            <a:chExt cx="873900" cy="300400"/>
          </a:xfrm>
        </p:grpSpPr>
        <p:sp>
          <p:nvSpPr>
            <p:cNvPr id="42" name="Google Shape;3760;p19">
              <a:extLst>
                <a:ext uri="{FF2B5EF4-FFF2-40B4-BE49-F238E27FC236}">
                  <a16:creationId xmlns:a16="http://schemas.microsoft.com/office/drawing/2014/main" id="{FF235E82-348F-3981-C93F-BD5D70DEC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825" y="2122925"/>
              <a:ext cx="173325" cy="54900"/>
            </a:xfrm>
            <a:custGeom>
              <a:avLst/>
              <a:gdLst>
                <a:gd name="T0" fmla="*/ 5552 w 6933"/>
                <a:gd name="T1" fmla="*/ 0 h 2196"/>
                <a:gd name="T2" fmla="*/ 2541 w 6933"/>
                <a:gd name="T3" fmla="*/ 137 h 2196"/>
                <a:gd name="T4" fmla="*/ 6 w 6933"/>
                <a:gd name="T5" fmla="*/ 35 h 2196"/>
                <a:gd name="T6" fmla="*/ 1 w 6933"/>
                <a:gd name="T7" fmla="*/ 85 h 2196"/>
                <a:gd name="T8" fmla="*/ 5667 w 6933"/>
                <a:gd name="T9" fmla="*/ 2195 h 2196"/>
                <a:gd name="T10" fmla="*/ 6933 w 6933"/>
                <a:gd name="T11" fmla="*/ 2098 h 2196"/>
                <a:gd name="T12" fmla="*/ 5552 w 6933"/>
                <a:gd name="T13" fmla="*/ 0 h 2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33" h="2196" extrusionOk="0">
                  <a:moveTo>
                    <a:pt x="5552" y="0"/>
                  </a:moveTo>
                  <a:cubicBezTo>
                    <a:pt x="4557" y="90"/>
                    <a:pt x="3549" y="137"/>
                    <a:pt x="2541" y="137"/>
                  </a:cubicBezTo>
                  <a:cubicBezTo>
                    <a:pt x="1694" y="137"/>
                    <a:pt x="847" y="104"/>
                    <a:pt x="6" y="35"/>
                  </a:cubicBezTo>
                  <a:lnTo>
                    <a:pt x="1" y="85"/>
                  </a:lnTo>
                  <a:cubicBezTo>
                    <a:pt x="1554" y="1442"/>
                    <a:pt x="3610" y="2195"/>
                    <a:pt x="5667" y="2195"/>
                  </a:cubicBezTo>
                  <a:cubicBezTo>
                    <a:pt x="6090" y="2195"/>
                    <a:pt x="6514" y="2163"/>
                    <a:pt x="6933" y="2098"/>
                  </a:cubicBezTo>
                  <a:cubicBezTo>
                    <a:pt x="6611" y="1315"/>
                    <a:pt x="6175" y="572"/>
                    <a:pt x="55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3761;p19">
              <a:extLst>
                <a:ext uri="{FF2B5EF4-FFF2-40B4-BE49-F238E27FC236}">
                  <a16:creationId xmlns:a16="http://schemas.microsoft.com/office/drawing/2014/main" id="{5F270B6A-4D8D-D99E-D788-45201D57B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875" y="2014250"/>
              <a:ext cx="173325" cy="63950"/>
            </a:xfrm>
            <a:custGeom>
              <a:avLst/>
              <a:gdLst>
                <a:gd name="T0" fmla="*/ 3445 w 6933"/>
                <a:gd name="T1" fmla="*/ 0 h 2558"/>
                <a:gd name="T2" fmla="*/ 0 w 6933"/>
                <a:gd name="T3" fmla="*/ 1852 h 2558"/>
                <a:gd name="T4" fmla="*/ 3357 w 6933"/>
                <a:gd name="T5" fmla="*/ 2558 h 2558"/>
                <a:gd name="T6" fmla="*/ 6932 w 6933"/>
                <a:gd name="T7" fmla="*/ 1752 h 2558"/>
                <a:gd name="T8" fmla="*/ 3469 w 6933"/>
                <a:gd name="T9" fmla="*/ 0 h 2558"/>
                <a:gd name="T10" fmla="*/ 3445 w 6933"/>
                <a:gd name="T11" fmla="*/ 0 h 2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33" h="2558" extrusionOk="0">
                  <a:moveTo>
                    <a:pt x="3445" y="0"/>
                  </a:moveTo>
                  <a:cubicBezTo>
                    <a:pt x="2099" y="0"/>
                    <a:pt x="884" y="835"/>
                    <a:pt x="0" y="1852"/>
                  </a:cubicBezTo>
                  <a:cubicBezTo>
                    <a:pt x="1053" y="2323"/>
                    <a:pt x="2205" y="2558"/>
                    <a:pt x="3357" y="2558"/>
                  </a:cubicBezTo>
                  <a:cubicBezTo>
                    <a:pt x="4589" y="2558"/>
                    <a:pt x="5822" y="2289"/>
                    <a:pt x="6932" y="1752"/>
                  </a:cubicBezTo>
                  <a:cubicBezTo>
                    <a:pt x="6064" y="718"/>
                    <a:pt x="4819" y="10"/>
                    <a:pt x="3469" y="0"/>
                  </a:cubicBezTo>
                  <a:cubicBezTo>
                    <a:pt x="3461" y="0"/>
                    <a:pt x="3453" y="0"/>
                    <a:pt x="3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" name="Google Shape;3762;p19">
              <a:extLst>
                <a:ext uri="{FF2B5EF4-FFF2-40B4-BE49-F238E27FC236}">
                  <a16:creationId xmlns:a16="http://schemas.microsoft.com/office/drawing/2014/main" id="{7C370EC3-AA83-BAF0-E590-8388F2A66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875" y="1877425"/>
              <a:ext cx="176825" cy="50400"/>
            </a:xfrm>
            <a:custGeom>
              <a:avLst/>
              <a:gdLst>
                <a:gd name="T0" fmla="*/ 5441 w 7073"/>
                <a:gd name="T1" fmla="*/ 1 h 2016"/>
                <a:gd name="T2" fmla="*/ 0 w 7073"/>
                <a:gd name="T3" fmla="*/ 1864 h 2016"/>
                <a:gd name="T4" fmla="*/ 0 w 7073"/>
                <a:gd name="T5" fmla="*/ 1920 h 2016"/>
                <a:gd name="T6" fmla="*/ 2257 w 7073"/>
                <a:gd name="T7" fmla="*/ 1840 h 2016"/>
                <a:gd name="T8" fmla="*/ 5667 w 7073"/>
                <a:gd name="T9" fmla="*/ 2015 h 2016"/>
                <a:gd name="T10" fmla="*/ 7072 w 7073"/>
                <a:gd name="T11" fmla="*/ 158 h 2016"/>
                <a:gd name="T12" fmla="*/ 5441 w 7073"/>
                <a:gd name="T13" fmla="*/ 1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73" h="2016" extrusionOk="0">
                  <a:moveTo>
                    <a:pt x="5441" y="1"/>
                  </a:moveTo>
                  <a:cubicBezTo>
                    <a:pt x="3490" y="1"/>
                    <a:pt x="1537" y="657"/>
                    <a:pt x="0" y="1864"/>
                  </a:cubicBezTo>
                  <a:lnTo>
                    <a:pt x="0" y="1920"/>
                  </a:lnTo>
                  <a:cubicBezTo>
                    <a:pt x="751" y="1866"/>
                    <a:pt x="1505" y="1840"/>
                    <a:pt x="2257" y="1840"/>
                  </a:cubicBezTo>
                  <a:cubicBezTo>
                    <a:pt x="3400" y="1840"/>
                    <a:pt x="4541" y="1900"/>
                    <a:pt x="5667" y="2015"/>
                  </a:cubicBezTo>
                  <a:cubicBezTo>
                    <a:pt x="6249" y="1518"/>
                    <a:pt x="6761" y="856"/>
                    <a:pt x="7072" y="158"/>
                  </a:cubicBezTo>
                  <a:cubicBezTo>
                    <a:pt x="6535" y="52"/>
                    <a:pt x="5988" y="1"/>
                    <a:pt x="5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" name="Google Shape;3763;p19">
              <a:extLst>
                <a:ext uri="{FF2B5EF4-FFF2-40B4-BE49-F238E27FC236}">
                  <a16:creationId xmlns:a16="http://schemas.microsoft.com/office/drawing/2014/main" id="{1F7B9AD9-EC32-A561-DE9D-53C8D5A2E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400" y="1936450"/>
              <a:ext cx="255400" cy="177825"/>
            </a:xfrm>
            <a:custGeom>
              <a:avLst/>
              <a:gdLst>
                <a:gd name="T0" fmla="*/ 4861 w 10216"/>
                <a:gd name="T1" fmla="*/ 2930 h 7113"/>
                <a:gd name="T2" fmla="*/ 5276 w 10216"/>
                <a:gd name="T3" fmla="*/ 3263 h 7113"/>
                <a:gd name="T4" fmla="*/ 5581 w 10216"/>
                <a:gd name="T5" fmla="*/ 3210 h 7113"/>
                <a:gd name="T6" fmla="*/ 5648 w 10216"/>
                <a:gd name="T7" fmla="*/ 3213 h 7113"/>
                <a:gd name="T8" fmla="*/ 6501 w 10216"/>
                <a:gd name="T9" fmla="*/ 4212 h 7113"/>
                <a:gd name="T10" fmla="*/ 5581 w 10216"/>
                <a:gd name="T11" fmla="*/ 5068 h 7113"/>
                <a:gd name="T12" fmla="*/ 5507 w 10216"/>
                <a:gd name="T13" fmla="*/ 5065 h 7113"/>
                <a:gd name="T14" fmla="*/ 4654 w 10216"/>
                <a:gd name="T15" fmla="*/ 4071 h 7113"/>
                <a:gd name="T16" fmla="*/ 4724 w 10216"/>
                <a:gd name="T17" fmla="*/ 3770 h 7113"/>
                <a:gd name="T18" fmla="*/ 4433 w 10216"/>
                <a:gd name="T19" fmla="*/ 3439 h 7113"/>
                <a:gd name="T20" fmla="*/ 4784 w 10216"/>
                <a:gd name="T21" fmla="*/ 2937 h 7113"/>
                <a:gd name="T22" fmla="*/ 4861 w 10216"/>
                <a:gd name="T23" fmla="*/ 2930 h 7113"/>
                <a:gd name="T24" fmla="*/ 9211 w 10216"/>
                <a:gd name="T25" fmla="*/ 0 h 7113"/>
                <a:gd name="T26" fmla="*/ 3509 w 10216"/>
                <a:gd name="T27" fmla="*/ 1918 h 7113"/>
                <a:gd name="T28" fmla="*/ 41 w 10216"/>
                <a:gd name="T29" fmla="*/ 3153 h 7113"/>
                <a:gd name="T30" fmla="*/ 1 w 10216"/>
                <a:gd name="T31" fmla="*/ 3152 h 7113"/>
                <a:gd name="T32" fmla="*/ 1 w 10216"/>
                <a:gd name="T33" fmla="*/ 3890 h 7113"/>
                <a:gd name="T34" fmla="*/ 161 w 10216"/>
                <a:gd name="T35" fmla="*/ 3925 h 7113"/>
                <a:gd name="T36" fmla="*/ 824 w 10216"/>
                <a:gd name="T37" fmla="*/ 4011 h 7113"/>
                <a:gd name="T38" fmla="*/ 3509 w 10216"/>
                <a:gd name="T39" fmla="*/ 5155 h 7113"/>
                <a:gd name="T40" fmla="*/ 9432 w 10216"/>
                <a:gd name="T41" fmla="*/ 7113 h 7113"/>
                <a:gd name="T42" fmla="*/ 10095 w 10216"/>
                <a:gd name="T43" fmla="*/ 2565 h 7113"/>
                <a:gd name="T44" fmla="*/ 9211 w 10216"/>
                <a:gd name="T45" fmla="*/ 0 h 7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216" h="7113" extrusionOk="0">
                  <a:moveTo>
                    <a:pt x="4861" y="2930"/>
                  </a:moveTo>
                  <a:cubicBezTo>
                    <a:pt x="5057" y="2930"/>
                    <a:pt x="5232" y="3063"/>
                    <a:pt x="5276" y="3263"/>
                  </a:cubicBezTo>
                  <a:cubicBezTo>
                    <a:pt x="5372" y="3230"/>
                    <a:pt x="5474" y="3210"/>
                    <a:pt x="5581" y="3210"/>
                  </a:cubicBezTo>
                  <a:cubicBezTo>
                    <a:pt x="5603" y="3210"/>
                    <a:pt x="5625" y="3211"/>
                    <a:pt x="5648" y="3213"/>
                  </a:cubicBezTo>
                  <a:cubicBezTo>
                    <a:pt x="6160" y="3253"/>
                    <a:pt x="6541" y="3700"/>
                    <a:pt x="6501" y="4212"/>
                  </a:cubicBezTo>
                  <a:cubicBezTo>
                    <a:pt x="6467" y="4699"/>
                    <a:pt x="6061" y="5068"/>
                    <a:pt x="5581" y="5068"/>
                  </a:cubicBezTo>
                  <a:cubicBezTo>
                    <a:pt x="5556" y="5068"/>
                    <a:pt x="5532" y="5067"/>
                    <a:pt x="5507" y="5065"/>
                  </a:cubicBezTo>
                  <a:cubicBezTo>
                    <a:pt x="4995" y="5025"/>
                    <a:pt x="4614" y="4578"/>
                    <a:pt x="4654" y="4071"/>
                  </a:cubicBezTo>
                  <a:cubicBezTo>
                    <a:pt x="4659" y="3966"/>
                    <a:pt x="4684" y="3865"/>
                    <a:pt x="4724" y="3770"/>
                  </a:cubicBezTo>
                  <a:cubicBezTo>
                    <a:pt x="4578" y="3725"/>
                    <a:pt x="4463" y="3599"/>
                    <a:pt x="4433" y="3439"/>
                  </a:cubicBezTo>
                  <a:cubicBezTo>
                    <a:pt x="4393" y="3203"/>
                    <a:pt x="4543" y="2977"/>
                    <a:pt x="4784" y="2937"/>
                  </a:cubicBezTo>
                  <a:cubicBezTo>
                    <a:pt x="4810" y="2932"/>
                    <a:pt x="4836" y="2930"/>
                    <a:pt x="4861" y="2930"/>
                  </a:cubicBezTo>
                  <a:close/>
                  <a:moveTo>
                    <a:pt x="9211" y="0"/>
                  </a:moveTo>
                  <a:cubicBezTo>
                    <a:pt x="7224" y="392"/>
                    <a:pt x="5296" y="1014"/>
                    <a:pt x="3509" y="1918"/>
                  </a:cubicBezTo>
                  <a:cubicBezTo>
                    <a:pt x="2402" y="2474"/>
                    <a:pt x="1280" y="3153"/>
                    <a:pt x="41" y="3153"/>
                  </a:cubicBezTo>
                  <a:cubicBezTo>
                    <a:pt x="28" y="3153"/>
                    <a:pt x="14" y="3153"/>
                    <a:pt x="1" y="3152"/>
                  </a:cubicBezTo>
                  <a:lnTo>
                    <a:pt x="1" y="3890"/>
                  </a:lnTo>
                  <a:cubicBezTo>
                    <a:pt x="56" y="3905"/>
                    <a:pt x="106" y="3915"/>
                    <a:pt x="161" y="3925"/>
                  </a:cubicBezTo>
                  <a:cubicBezTo>
                    <a:pt x="382" y="3930"/>
                    <a:pt x="603" y="3961"/>
                    <a:pt x="824" y="4011"/>
                  </a:cubicBezTo>
                  <a:cubicBezTo>
                    <a:pt x="1763" y="4207"/>
                    <a:pt x="2641" y="4719"/>
                    <a:pt x="3509" y="5155"/>
                  </a:cubicBezTo>
                  <a:cubicBezTo>
                    <a:pt x="5366" y="6089"/>
                    <a:pt x="7364" y="6726"/>
                    <a:pt x="9432" y="7113"/>
                  </a:cubicBezTo>
                  <a:cubicBezTo>
                    <a:pt x="10215" y="5773"/>
                    <a:pt x="10210" y="4121"/>
                    <a:pt x="10095" y="2565"/>
                  </a:cubicBezTo>
                  <a:cubicBezTo>
                    <a:pt x="10029" y="1642"/>
                    <a:pt x="9889" y="628"/>
                    <a:pt x="9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3764;p19">
              <a:extLst>
                <a:ext uri="{FF2B5EF4-FFF2-40B4-BE49-F238E27FC236}">
                  <a16:creationId xmlns:a16="http://schemas.microsoft.com/office/drawing/2014/main" id="{49EC3BFB-D263-ECEE-9EEE-9564250CDDDF}"/>
                </a:ext>
              </a:extLst>
            </p:cNvPr>
            <p:cNvSpPr/>
            <p:nvPr/>
          </p:nvSpPr>
          <p:spPr>
            <a:xfrm>
              <a:off x="2590702" y="1923161"/>
              <a:ext cx="643598" cy="203212"/>
            </a:xfrm>
            <a:custGeom>
              <a:avLst/>
              <a:gdLst/>
              <a:ahLst/>
              <a:cxnLst/>
              <a:rect l="l" t="t" r="r" b="b"/>
              <a:pathLst>
                <a:path w="25745" h="8119" extrusionOk="0">
                  <a:moveTo>
                    <a:pt x="11307" y="1496"/>
                  </a:moveTo>
                  <a:cubicBezTo>
                    <a:pt x="11450" y="1496"/>
                    <a:pt x="11570" y="1608"/>
                    <a:pt x="11575" y="1752"/>
                  </a:cubicBezTo>
                  <a:cubicBezTo>
                    <a:pt x="11585" y="1908"/>
                    <a:pt x="11469" y="2033"/>
                    <a:pt x="11319" y="2043"/>
                  </a:cubicBezTo>
                  <a:cubicBezTo>
                    <a:pt x="11316" y="2043"/>
                    <a:pt x="11313" y="2043"/>
                    <a:pt x="11309" y="2043"/>
                  </a:cubicBezTo>
                  <a:cubicBezTo>
                    <a:pt x="11163" y="2043"/>
                    <a:pt x="11038" y="1930"/>
                    <a:pt x="11033" y="1782"/>
                  </a:cubicBezTo>
                  <a:cubicBezTo>
                    <a:pt x="11023" y="1632"/>
                    <a:pt x="11138" y="1501"/>
                    <a:pt x="11289" y="1496"/>
                  </a:cubicBezTo>
                  <a:cubicBezTo>
                    <a:pt x="11295" y="1496"/>
                    <a:pt x="11301" y="1496"/>
                    <a:pt x="11307" y="1496"/>
                  </a:cubicBezTo>
                  <a:close/>
                  <a:moveTo>
                    <a:pt x="14029" y="2184"/>
                  </a:moveTo>
                  <a:cubicBezTo>
                    <a:pt x="14180" y="2184"/>
                    <a:pt x="14301" y="2297"/>
                    <a:pt x="14310" y="2445"/>
                  </a:cubicBezTo>
                  <a:cubicBezTo>
                    <a:pt x="14315" y="2595"/>
                    <a:pt x="14200" y="2721"/>
                    <a:pt x="14049" y="2731"/>
                  </a:cubicBezTo>
                  <a:cubicBezTo>
                    <a:pt x="14046" y="2731"/>
                    <a:pt x="14043" y="2731"/>
                    <a:pt x="14040" y="2731"/>
                  </a:cubicBezTo>
                  <a:cubicBezTo>
                    <a:pt x="13893" y="2731"/>
                    <a:pt x="13768" y="2617"/>
                    <a:pt x="13763" y="2470"/>
                  </a:cubicBezTo>
                  <a:cubicBezTo>
                    <a:pt x="13753" y="2319"/>
                    <a:pt x="13869" y="2194"/>
                    <a:pt x="14019" y="2184"/>
                  </a:cubicBezTo>
                  <a:cubicBezTo>
                    <a:pt x="14022" y="2184"/>
                    <a:pt x="14026" y="2184"/>
                    <a:pt x="14029" y="2184"/>
                  </a:cubicBezTo>
                  <a:close/>
                  <a:moveTo>
                    <a:pt x="12257" y="2635"/>
                  </a:moveTo>
                  <a:cubicBezTo>
                    <a:pt x="12403" y="2635"/>
                    <a:pt x="12529" y="2749"/>
                    <a:pt x="12533" y="2897"/>
                  </a:cubicBezTo>
                  <a:cubicBezTo>
                    <a:pt x="12544" y="3047"/>
                    <a:pt x="12423" y="3178"/>
                    <a:pt x="12272" y="3183"/>
                  </a:cubicBezTo>
                  <a:cubicBezTo>
                    <a:pt x="12269" y="3183"/>
                    <a:pt x="12266" y="3183"/>
                    <a:pt x="12263" y="3183"/>
                  </a:cubicBezTo>
                  <a:cubicBezTo>
                    <a:pt x="12116" y="3183"/>
                    <a:pt x="11996" y="3074"/>
                    <a:pt x="11986" y="2922"/>
                  </a:cubicBezTo>
                  <a:cubicBezTo>
                    <a:pt x="11981" y="2771"/>
                    <a:pt x="12097" y="2646"/>
                    <a:pt x="12247" y="2636"/>
                  </a:cubicBezTo>
                  <a:cubicBezTo>
                    <a:pt x="12251" y="2635"/>
                    <a:pt x="12254" y="2635"/>
                    <a:pt x="12257" y="2635"/>
                  </a:cubicBezTo>
                  <a:close/>
                  <a:moveTo>
                    <a:pt x="20283" y="3895"/>
                  </a:moveTo>
                  <a:cubicBezTo>
                    <a:pt x="20429" y="3895"/>
                    <a:pt x="20554" y="4009"/>
                    <a:pt x="20559" y="4156"/>
                  </a:cubicBezTo>
                  <a:cubicBezTo>
                    <a:pt x="20569" y="4312"/>
                    <a:pt x="20454" y="4437"/>
                    <a:pt x="20303" y="4447"/>
                  </a:cubicBezTo>
                  <a:cubicBezTo>
                    <a:pt x="20300" y="4448"/>
                    <a:pt x="20297" y="4448"/>
                    <a:pt x="20294" y="4448"/>
                  </a:cubicBezTo>
                  <a:cubicBezTo>
                    <a:pt x="20143" y="4448"/>
                    <a:pt x="20022" y="4334"/>
                    <a:pt x="20012" y="4186"/>
                  </a:cubicBezTo>
                  <a:cubicBezTo>
                    <a:pt x="20007" y="4036"/>
                    <a:pt x="20123" y="3905"/>
                    <a:pt x="20273" y="3895"/>
                  </a:cubicBezTo>
                  <a:cubicBezTo>
                    <a:pt x="20276" y="3895"/>
                    <a:pt x="20280" y="3895"/>
                    <a:pt x="20283" y="3895"/>
                  </a:cubicBezTo>
                  <a:close/>
                  <a:moveTo>
                    <a:pt x="16533" y="4011"/>
                  </a:moveTo>
                  <a:cubicBezTo>
                    <a:pt x="16680" y="4011"/>
                    <a:pt x="16805" y="4129"/>
                    <a:pt x="16810" y="4277"/>
                  </a:cubicBezTo>
                  <a:cubicBezTo>
                    <a:pt x="16820" y="4427"/>
                    <a:pt x="16700" y="4553"/>
                    <a:pt x="16549" y="4563"/>
                  </a:cubicBezTo>
                  <a:cubicBezTo>
                    <a:pt x="16546" y="4563"/>
                    <a:pt x="16543" y="4563"/>
                    <a:pt x="16540" y="4563"/>
                  </a:cubicBezTo>
                  <a:cubicBezTo>
                    <a:pt x="16393" y="4563"/>
                    <a:pt x="16268" y="4449"/>
                    <a:pt x="16263" y="4302"/>
                  </a:cubicBezTo>
                  <a:cubicBezTo>
                    <a:pt x="16253" y="4151"/>
                    <a:pt x="16373" y="4021"/>
                    <a:pt x="16524" y="4011"/>
                  </a:cubicBezTo>
                  <a:cubicBezTo>
                    <a:pt x="16527" y="4011"/>
                    <a:pt x="16530" y="4011"/>
                    <a:pt x="16533" y="4011"/>
                  </a:cubicBezTo>
                  <a:close/>
                  <a:moveTo>
                    <a:pt x="15472" y="5260"/>
                  </a:moveTo>
                  <a:cubicBezTo>
                    <a:pt x="15615" y="5260"/>
                    <a:pt x="15731" y="5377"/>
                    <a:pt x="15741" y="5522"/>
                  </a:cubicBezTo>
                  <a:cubicBezTo>
                    <a:pt x="15746" y="5672"/>
                    <a:pt x="15630" y="5803"/>
                    <a:pt x="15480" y="5808"/>
                  </a:cubicBezTo>
                  <a:cubicBezTo>
                    <a:pt x="15474" y="5808"/>
                    <a:pt x="15468" y="5808"/>
                    <a:pt x="15462" y="5808"/>
                  </a:cubicBezTo>
                  <a:cubicBezTo>
                    <a:pt x="15320" y="5808"/>
                    <a:pt x="15203" y="5691"/>
                    <a:pt x="15194" y="5547"/>
                  </a:cubicBezTo>
                  <a:cubicBezTo>
                    <a:pt x="15189" y="5396"/>
                    <a:pt x="15304" y="5266"/>
                    <a:pt x="15455" y="5261"/>
                  </a:cubicBezTo>
                  <a:cubicBezTo>
                    <a:pt x="15461" y="5260"/>
                    <a:pt x="15466" y="5260"/>
                    <a:pt x="15472" y="5260"/>
                  </a:cubicBezTo>
                  <a:close/>
                  <a:moveTo>
                    <a:pt x="6853" y="3634"/>
                  </a:moveTo>
                  <a:cubicBezTo>
                    <a:pt x="6861" y="3634"/>
                    <a:pt x="6869" y="3634"/>
                    <a:pt x="6877" y="3634"/>
                  </a:cubicBezTo>
                  <a:cubicBezTo>
                    <a:pt x="8227" y="3644"/>
                    <a:pt x="9472" y="4352"/>
                    <a:pt x="10340" y="5386"/>
                  </a:cubicBezTo>
                  <a:cubicBezTo>
                    <a:pt x="9230" y="5923"/>
                    <a:pt x="7997" y="6192"/>
                    <a:pt x="6765" y="6192"/>
                  </a:cubicBezTo>
                  <a:cubicBezTo>
                    <a:pt x="5613" y="6192"/>
                    <a:pt x="4461" y="5957"/>
                    <a:pt x="3408" y="5486"/>
                  </a:cubicBezTo>
                  <a:cubicBezTo>
                    <a:pt x="4292" y="4469"/>
                    <a:pt x="5507" y="3634"/>
                    <a:pt x="6853" y="3634"/>
                  </a:cubicBezTo>
                  <a:close/>
                  <a:moveTo>
                    <a:pt x="5625" y="1"/>
                  </a:moveTo>
                  <a:cubicBezTo>
                    <a:pt x="4873" y="1"/>
                    <a:pt x="4119" y="27"/>
                    <a:pt x="3368" y="81"/>
                  </a:cubicBezTo>
                  <a:cubicBezTo>
                    <a:pt x="2234" y="161"/>
                    <a:pt x="1105" y="307"/>
                    <a:pt x="0" y="522"/>
                  </a:cubicBezTo>
                  <a:cubicBezTo>
                    <a:pt x="678" y="1150"/>
                    <a:pt x="818" y="2164"/>
                    <a:pt x="884" y="3087"/>
                  </a:cubicBezTo>
                  <a:cubicBezTo>
                    <a:pt x="999" y="4643"/>
                    <a:pt x="1004" y="6295"/>
                    <a:pt x="221" y="7635"/>
                  </a:cubicBezTo>
                  <a:cubicBezTo>
                    <a:pt x="1155" y="7810"/>
                    <a:pt x="2098" y="7936"/>
                    <a:pt x="3052" y="8016"/>
                  </a:cubicBezTo>
                  <a:cubicBezTo>
                    <a:pt x="3893" y="8085"/>
                    <a:pt x="4740" y="8118"/>
                    <a:pt x="5587" y="8118"/>
                  </a:cubicBezTo>
                  <a:cubicBezTo>
                    <a:pt x="6595" y="8118"/>
                    <a:pt x="7603" y="8071"/>
                    <a:pt x="8598" y="7981"/>
                  </a:cubicBezTo>
                  <a:cubicBezTo>
                    <a:pt x="9863" y="7876"/>
                    <a:pt x="11113" y="7695"/>
                    <a:pt x="12328" y="7459"/>
                  </a:cubicBezTo>
                  <a:cubicBezTo>
                    <a:pt x="15831" y="6781"/>
                    <a:pt x="19284" y="5848"/>
                    <a:pt x="22647" y="4668"/>
                  </a:cubicBezTo>
                  <a:cubicBezTo>
                    <a:pt x="23430" y="5416"/>
                    <a:pt x="24665" y="5567"/>
                    <a:pt x="25744" y="5647"/>
                  </a:cubicBezTo>
                  <a:cubicBezTo>
                    <a:pt x="25428" y="5271"/>
                    <a:pt x="25062" y="4919"/>
                    <a:pt x="24655" y="4638"/>
                  </a:cubicBezTo>
                  <a:cubicBezTo>
                    <a:pt x="24249" y="4357"/>
                    <a:pt x="23802" y="4141"/>
                    <a:pt x="23320" y="4031"/>
                  </a:cubicBezTo>
                  <a:cubicBezTo>
                    <a:pt x="24279" y="3815"/>
                    <a:pt x="25112" y="3223"/>
                    <a:pt x="25744" y="2470"/>
                  </a:cubicBezTo>
                  <a:lnTo>
                    <a:pt x="25744" y="2470"/>
                  </a:lnTo>
                  <a:cubicBezTo>
                    <a:pt x="24665" y="2555"/>
                    <a:pt x="23430" y="2701"/>
                    <a:pt x="22647" y="3449"/>
                  </a:cubicBezTo>
                  <a:cubicBezTo>
                    <a:pt x="19284" y="2269"/>
                    <a:pt x="15831" y="1336"/>
                    <a:pt x="12328" y="658"/>
                  </a:cubicBezTo>
                  <a:cubicBezTo>
                    <a:pt x="11254" y="452"/>
                    <a:pt x="10149" y="286"/>
                    <a:pt x="9035" y="176"/>
                  </a:cubicBezTo>
                  <a:cubicBezTo>
                    <a:pt x="7909" y="61"/>
                    <a:pt x="6768" y="1"/>
                    <a:pt x="5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7" name="Google Shape;3765;p19">
              <a:extLst>
                <a:ext uri="{FF2B5EF4-FFF2-40B4-BE49-F238E27FC236}">
                  <a16:creationId xmlns:a16="http://schemas.microsoft.com/office/drawing/2014/main" id="{B12D532E-7AFA-C106-C156-0EF813815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0850" y="2020775"/>
              <a:ext cx="14075" cy="13825"/>
            </a:xfrm>
            <a:custGeom>
              <a:avLst/>
              <a:gdLst>
                <a:gd name="T0" fmla="*/ 276 w 563"/>
                <a:gd name="T1" fmla="*/ 0 h 553"/>
                <a:gd name="T2" fmla="*/ 266 w 563"/>
                <a:gd name="T3" fmla="*/ 0 h 553"/>
                <a:gd name="T4" fmla="*/ 5 w 563"/>
                <a:gd name="T5" fmla="*/ 291 h 553"/>
                <a:gd name="T6" fmla="*/ 287 w 563"/>
                <a:gd name="T7" fmla="*/ 553 h 553"/>
                <a:gd name="T8" fmla="*/ 296 w 563"/>
                <a:gd name="T9" fmla="*/ 552 h 553"/>
                <a:gd name="T10" fmla="*/ 552 w 563"/>
                <a:gd name="T11" fmla="*/ 261 h 553"/>
                <a:gd name="T12" fmla="*/ 276 w 563"/>
                <a:gd name="T13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53" extrusionOk="0">
                  <a:moveTo>
                    <a:pt x="276" y="0"/>
                  </a:moveTo>
                  <a:cubicBezTo>
                    <a:pt x="273" y="0"/>
                    <a:pt x="269" y="0"/>
                    <a:pt x="266" y="0"/>
                  </a:cubicBezTo>
                  <a:cubicBezTo>
                    <a:pt x="116" y="10"/>
                    <a:pt x="0" y="141"/>
                    <a:pt x="5" y="291"/>
                  </a:cubicBezTo>
                  <a:cubicBezTo>
                    <a:pt x="15" y="439"/>
                    <a:pt x="136" y="553"/>
                    <a:pt x="287" y="553"/>
                  </a:cubicBezTo>
                  <a:cubicBezTo>
                    <a:pt x="290" y="553"/>
                    <a:pt x="293" y="553"/>
                    <a:pt x="296" y="552"/>
                  </a:cubicBezTo>
                  <a:cubicBezTo>
                    <a:pt x="447" y="542"/>
                    <a:pt x="562" y="417"/>
                    <a:pt x="552" y="261"/>
                  </a:cubicBezTo>
                  <a:cubicBezTo>
                    <a:pt x="547" y="114"/>
                    <a:pt x="42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" name="Google Shape;3766;p19">
              <a:extLst>
                <a:ext uri="{FF2B5EF4-FFF2-40B4-BE49-F238E27FC236}">
                  <a16:creationId xmlns:a16="http://schemas.microsoft.com/office/drawing/2014/main" id="{5EDB3928-ED07-B30B-F1DF-AD5A81924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6975" y="2023650"/>
              <a:ext cx="14200" cy="13850"/>
            </a:xfrm>
            <a:custGeom>
              <a:avLst/>
              <a:gdLst>
                <a:gd name="T0" fmla="*/ 281 w 568"/>
                <a:gd name="T1" fmla="*/ 1 h 554"/>
                <a:gd name="T2" fmla="*/ 272 w 568"/>
                <a:gd name="T3" fmla="*/ 1 h 554"/>
                <a:gd name="T4" fmla="*/ 11 w 568"/>
                <a:gd name="T5" fmla="*/ 292 h 554"/>
                <a:gd name="T6" fmla="*/ 288 w 568"/>
                <a:gd name="T7" fmla="*/ 553 h 554"/>
                <a:gd name="T8" fmla="*/ 297 w 568"/>
                <a:gd name="T9" fmla="*/ 553 h 554"/>
                <a:gd name="T10" fmla="*/ 558 w 568"/>
                <a:gd name="T11" fmla="*/ 267 h 554"/>
                <a:gd name="T12" fmla="*/ 281 w 568"/>
                <a:gd name="T13" fmla="*/ 1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8" h="554" extrusionOk="0">
                  <a:moveTo>
                    <a:pt x="281" y="1"/>
                  </a:moveTo>
                  <a:cubicBezTo>
                    <a:pt x="278" y="1"/>
                    <a:pt x="275" y="1"/>
                    <a:pt x="272" y="1"/>
                  </a:cubicBezTo>
                  <a:cubicBezTo>
                    <a:pt x="121" y="11"/>
                    <a:pt x="1" y="141"/>
                    <a:pt x="11" y="292"/>
                  </a:cubicBezTo>
                  <a:cubicBezTo>
                    <a:pt x="16" y="439"/>
                    <a:pt x="141" y="553"/>
                    <a:pt x="288" y="553"/>
                  </a:cubicBezTo>
                  <a:cubicBezTo>
                    <a:pt x="291" y="553"/>
                    <a:pt x="294" y="553"/>
                    <a:pt x="297" y="553"/>
                  </a:cubicBezTo>
                  <a:cubicBezTo>
                    <a:pt x="448" y="543"/>
                    <a:pt x="568" y="417"/>
                    <a:pt x="558" y="267"/>
                  </a:cubicBezTo>
                  <a:cubicBezTo>
                    <a:pt x="553" y="119"/>
                    <a:pt x="428" y="1"/>
                    <a:pt x="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3767;p19">
              <a:extLst>
                <a:ext uri="{FF2B5EF4-FFF2-40B4-BE49-F238E27FC236}">
                  <a16:creationId xmlns:a16="http://schemas.microsoft.com/office/drawing/2014/main" id="{1D7C7B41-0AF7-FF38-62C7-28EE2E67F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0375" y="2054900"/>
              <a:ext cx="13950" cy="13725"/>
            </a:xfrm>
            <a:custGeom>
              <a:avLst/>
              <a:gdLst>
                <a:gd name="T0" fmla="*/ 284 w 558"/>
                <a:gd name="T1" fmla="*/ 0 h 549"/>
                <a:gd name="T2" fmla="*/ 267 w 558"/>
                <a:gd name="T3" fmla="*/ 1 h 549"/>
                <a:gd name="T4" fmla="*/ 6 w 558"/>
                <a:gd name="T5" fmla="*/ 287 h 549"/>
                <a:gd name="T6" fmla="*/ 274 w 558"/>
                <a:gd name="T7" fmla="*/ 548 h 549"/>
                <a:gd name="T8" fmla="*/ 292 w 558"/>
                <a:gd name="T9" fmla="*/ 548 h 549"/>
                <a:gd name="T10" fmla="*/ 553 w 558"/>
                <a:gd name="T11" fmla="*/ 262 h 549"/>
                <a:gd name="T12" fmla="*/ 284 w 558"/>
                <a:gd name="T13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8" h="549" extrusionOk="0">
                  <a:moveTo>
                    <a:pt x="284" y="0"/>
                  </a:moveTo>
                  <a:cubicBezTo>
                    <a:pt x="278" y="0"/>
                    <a:pt x="273" y="0"/>
                    <a:pt x="267" y="1"/>
                  </a:cubicBezTo>
                  <a:cubicBezTo>
                    <a:pt x="116" y="6"/>
                    <a:pt x="1" y="136"/>
                    <a:pt x="6" y="287"/>
                  </a:cubicBezTo>
                  <a:cubicBezTo>
                    <a:pt x="15" y="431"/>
                    <a:pt x="132" y="548"/>
                    <a:pt x="274" y="548"/>
                  </a:cubicBezTo>
                  <a:cubicBezTo>
                    <a:pt x="280" y="548"/>
                    <a:pt x="286" y="548"/>
                    <a:pt x="292" y="548"/>
                  </a:cubicBezTo>
                  <a:cubicBezTo>
                    <a:pt x="442" y="543"/>
                    <a:pt x="558" y="412"/>
                    <a:pt x="553" y="262"/>
                  </a:cubicBezTo>
                  <a:cubicBezTo>
                    <a:pt x="543" y="117"/>
                    <a:pt x="427" y="0"/>
                    <a:pt x="2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3768;p19">
              <a:extLst>
                <a:ext uri="{FF2B5EF4-FFF2-40B4-BE49-F238E27FC236}">
                  <a16:creationId xmlns:a16="http://schemas.microsoft.com/office/drawing/2014/main" id="{7B90592F-1DD9-0832-24BD-1A4BFEEFF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500" y="1977975"/>
              <a:ext cx="14075" cy="13725"/>
            </a:xfrm>
            <a:custGeom>
              <a:avLst/>
              <a:gdLst>
                <a:gd name="T0" fmla="*/ 276 w 563"/>
                <a:gd name="T1" fmla="*/ 1 h 549"/>
                <a:gd name="T2" fmla="*/ 266 w 563"/>
                <a:gd name="T3" fmla="*/ 1 h 549"/>
                <a:gd name="T4" fmla="*/ 10 w 563"/>
                <a:gd name="T5" fmla="*/ 287 h 549"/>
                <a:gd name="T6" fmla="*/ 287 w 563"/>
                <a:gd name="T7" fmla="*/ 548 h 549"/>
                <a:gd name="T8" fmla="*/ 296 w 563"/>
                <a:gd name="T9" fmla="*/ 548 h 549"/>
                <a:gd name="T10" fmla="*/ 557 w 563"/>
                <a:gd name="T11" fmla="*/ 262 h 549"/>
                <a:gd name="T12" fmla="*/ 276 w 563"/>
                <a:gd name="T13" fmla="*/ 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49" extrusionOk="0">
                  <a:moveTo>
                    <a:pt x="276" y="1"/>
                  </a:moveTo>
                  <a:cubicBezTo>
                    <a:pt x="273" y="1"/>
                    <a:pt x="269" y="1"/>
                    <a:pt x="266" y="1"/>
                  </a:cubicBezTo>
                  <a:cubicBezTo>
                    <a:pt x="116" y="11"/>
                    <a:pt x="0" y="136"/>
                    <a:pt x="10" y="287"/>
                  </a:cubicBezTo>
                  <a:cubicBezTo>
                    <a:pt x="15" y="434"/>
                    <a:pt x="140" y="548"/>
                    <a:pt x="287" y="548"/>
                  </a:cubicBezTo>
                  <a:cubicBezTo>
                    <a:pt x="290" y="548"/>
                    <a:pt x="293" y="548"/>
                    <a:pt x="296" y="548"/>
                  </a:cubicBezTo>
                  <a:cubicBezTo>
                    <a:pt x="447" y="538"/>
                    <a:pt x="562" y="412"/>
                    <a:pt x="557" y="262"/>
                  </a:cubicBezTo>
                  <a:cubicBezTo>
                    <a:pt x="548" y="114"/>
                    <a:pt x="427" y="1"/>
                    <a:pt x="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" name="Google Shape;3769;p19">
              <a:extLst>
                <a:ext uri="{FF2B5EF4-FFF2-40B4-BE49-F238E27FC236}">
                  <a16:creationId xmlns:a16="http://schemas.microsoft.com/office/drawing/2014/main" id="{754F7691-14C1-250D-CAA1-898CE82F3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200" y="1989275"/>
              <a:ext cx="14075" cy="13700"/>
            </a:xfrm>
            <a:custGeom>
              <a:avLst/>
              <a:gdLst>
                <a:gd name="T0" fmla="*/ 276 w 563"/>
                <a:gd name="T1" fmla="*/ 0 h 548"/>
                <a:gd name="T2" fmla="*/ 266 w 563"/>
                <a:gd name="T3" fmla="*/ 1 h 548"/>
                <a:gd name="T4" fmla="*/ 5 w 563"/>
                <a:gd name="T5" fmla="*/ 287 h 548"/>
                <a:gd name="T6" fmla="*/ 282 w 563"/>
                <a:gd name="T7" fmla="*/ 548 h 548"/>
                <a:gd name="T8" fmla="*/ 291 w 563"/>
                <a:gd name="T9" fmla="*/ 548 h 548"/>
                <a:gd name="T10" fmla="*/ 552 w 563"/>
                <a:gd name="T11" fmla="*/ 262 h 548"/>
                <a:gd name="T12" fmla="*/ 276 w 563"/>
                <a:gd name="T13" fmla="*/ 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48" extrusionOk="0">
                  <a:moveTo>
                    <a:pt x="276" y="0"/>
                  </a:moveTo>
                  <a:cubicBezTo>
                    <a:pt x="273" y="0"/>
                    <a:pt x="270" y="0"/>
                    <a:pt x="266" y="1"/>
                  </a:cubicBezTo>
                  <a:cubicBezTo>
                    <a:pt x="116" y="11"/>
                    <a:pt x="0" y="136"/>
                    <a:pt x="5" y="287"/>
                  </a:cubicBezTo>
                  <a:cubicBezTo>
                    <a:pt x="10" y="439"/>
                    <a:pt x="135" y="548"/>
                    <a:pt x="282" y="548"/>
                  </a:cubicBezTo>
                  <a:cubicBezTo>
                    <a:pt x="285" y="548"/>
                    <a:pt x="288" y="548"/>
                    <a:pt x="291" y="548"/>
                  </a:cubicBezTo>
                  <a:cubicBezTo>
                    <a:pt x="442" y="543"/>
                    <a:pt x="563" y="412"/>
                    <a:pt x="552" y="262"/>
                  </a:cubicBezTo>
                  <a:cubicBezTo>
                    <a:pt x="548" y="114"/>
                    <a:pt x="42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" name="Google Shape;3770;p19">
              <a:extLst>
                <a:ext uri="{FF2B5EF4-FFF2-40B4-BE49-F238E27FC236}">
                  <a16:creationId xmlns:a16="http://schemas.microsoft.com/office/drawing/2014/main" id="{AB2B9D99-7DB7-2A64-AFB0-12FAEC6F6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6225" y="1960775"/>
              <a:ext cx="14075" cy="13725"/>
            </a:xfrm>
            <a:custGeom>
              <a:avLst/>
              <a:gdLst>
                <a:gd name="T0" fmla="*/ 285 w 563"/>
                <a:gd name="T1" fmla="*/ 1 h 549"/>
                <a:gd name="T2" fmla="*/ 267 w 563"/>
                <a:gd name="T3" fmla="*/ 1 h 549"/>
                <a:gd name="T4" fmla="*/ 11 w 563"/>
                <a:gd name="T5" fmla="*/ 287 h 549"/>
                <a:gd name="T6" fmla="*/ 287 w 563"/>
                <a:gd name="T7" fmla="*/ 548 h 549"/>
                <a:gd name="T8" fmla="*/ 297 w 563"/>
                <a:gd name="T9" fmla="*/ 548 h 549"/>
                <a:gd name="T10" fmla="*/ 553 w 563"/>
                <a:gd name="T11" fmla="*/ 257 h 549"/>
                <a:gd name="T12" fmla="*/ 285 w 563"/>
                <a:gd name="T13" fmla="*/ 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49" extrusionOk="0">
                  <a:moveTo>
                    <a:pt x="285" y="1"/>
                  </a:moveTo>
                  <a:cubicBezTo>
                    <a:pt x="279" y="1"/>
                    <a:pt x="273" y="1"/>
                    <a:pt x="267" y="1"/>
                  </a:cubicBezTo>
                  <a:cubicBezTo>
                    <a:pt x="116" y="6"/>
                    <a:pt x="1" y="137"/>
                    <a:pt x="11" y="287"/>
                  </a:cubicBezTo>
                  <a:cubicBezTo>
                    <a:pt x="16" y="435"/>
                    <a:pt x="141" y="548"/>
                    <a:pt x="287" y="548"/>
                  </a:cubicBezTo>
                  <a:cubicBezTo>
                    <a:pt x="291" y="548"/>
                    <a:pt x="294" y="548"/>
                    <a:pt x="297" y="548"/>
                  </a:cubicBezTo>
                  <a:cubicBezTo>
                    <a:pt x="447" y="538"/>
                    <a:pt x="563" y="413"/>
                    <a:pt x="553" y="257"/>
                  </a:cubicBezTo>
                  <a:cubicBezTo>
                    <a:pt x="548" y="113"/>
                    <a:pt x="428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" name="Google Shape;3771;p19">
              <a:extLst>
                <a:ext uri="{FF2B5EF4-FFF2-40B4-BE49-F238E27FC236}">
                  <a16:creationId xmlns:a16="http://schemas.microsoft.com/office/drawing/2014/main" id="{481135DD-6806-2CCD-DD5B-2180F49936EC}"/>
                </a:ext>
              </a:extLst>
            </p:cNvPr>
            <p:cNvSpPr/>
            <p:nvPr/>
          </p:nvSpPr>
          <p:spPr>
            <a:xfrm>
              <a:off x="2475811" y="2016711"/>
              <a:ext cx="48348" cy="46255"/>
            </a:xfrm>
            <a:custGeom>
              <a:avLst/>
              <a:gdLst/>
              <a:ahLst/>
              <a:cxnLst/>
              <a:rect l="l" t="t" r="r" b="b"/>
              <a:pathLst>
                <a:path w="1928" h="1858" extrusionOk="0">
                  <a:moveTo>
                    <a:pt x="968" y="0"/>
                  </a:moveTo>
                  <a:cubicBezTo>
                    <a:pt x="861" y="0"/>
                    <a:pt x="759" y="20"/>
                    <a:pt x="663" y="53"/>
                  </a:cubicBezTo>
                  <a:cubicBezTo>
                    <a:pt x="668" y="58"/>
                    <a:pt x="668" y="68"/>
                    <a:pt x="673" y="73"/>
                  </a:cubicBezTo>
                  <a:cubicBezTo>
                    <a:pt x="713" y="309"/>
                    <a:pt x="558" y="535"/>
                    <a:pt x="322" y="575"/>
                  </a:cubicBezTo>
                  <a:cubicBezTo>
                    <a:pt x="295" y="581"/>
                    <a:pt x="268" y="583"/>
                    <a:pt x="241" y="583"/>
                  </a:cubicBezTo>
                  <a:cubicBezTo>
                    <a:pt x="196" y="583"/>
                    <a:pt x="152" y="576"/>
                    <a:pt x="111" y="560"/>
                  </a:cubicBezTo>
                  <a:cubicBezTo>
                    <a:pt x="71" y="655"/>
                    <a:pt x="46" y="756"/>
                    <a:pt x="41" y="861"/>
                  </a:cubicBezTo>
                  <a:cubicBezTo>
                    <a:pt x="1" y="1368"/>
                    <a:pt x="382" y="1815"/>
                    <a:pt x="894" y="1855"/>
                  </a:cubicBezTo>
                  <a:cubicBezTo>
                    <a:pt x="919" y="1857"/>
                    <a:pt x="943" y="1858"/>
                    <a:pt x="968" y="1858"/>
                  </a:cubicBezTo>
                  <a:cubicBezTo>
                    <a:pt x="1448" y="1858"/>
                    <a:pt x="1854" y="1489"/>
                    <a:pt x="1888" y="1002"/>
                  </a:cubicBezTo>
                  <a:cubicBezTo>
                    <a:pt x="1928" y="490"/>
                    <a:pt x="1547" y="43"/>
                    <a:pt x="1035" y="3"/>
                  </a:cubicBezTo>
                  <a:cubicBezTo>
                    <a:pt x="1012" y="1"/>
                    <a:pt x="990" y="0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4" name="Google Shape;3772;p19">
              <a:extLst>
                <a:ext uri="{FF2B5EF4-FFF2-40B4-BE49-F238E27FC236}">
                  <a16:creationId xmlns:a16="http://schemas.microsoft.com/office/drawing/2014/main" id="{1869CA31-BA8F-9341-FE0D-5C4362A7C5D2}"/>
                </a:ext>
              </a:extLst>
            </p:cNvPr>
            <p:cNvSpPr/>
            <p:nvPr/>
          </p:nvSpPr>
          <p:spPr>
            <a:xfrm>
              <a:off x="2478410" y="2017750"/>
              <a:ext cx="15076" cy="13513"/>
            </a:xfrm>
            <a:custGeom>
              <a:avLst/>
              <a:gdLst/>
              <a:ahLst/>
              <a:cxnLst/>
              <a:rect l="l" t="t" r="r" b="b"/>
              <a:pathLst>
                <a:path w="604" h="532" extrusionOk="0">
                  <a:moveTo>
                    <a:pt x="553" y="1"/>
                  </a:moveTo>
                  <a:cubicBezTo>
                    <a:pt x="307" y="81"/>
                    <a:pt x="106" y="267"/>
                    <a:pt x="1" y="508"/>
                  </a:cubicBezTo>
                  <a:cubicBezTo>
                    <a:pt x="42" y="524"/>
                    <a:pt x="86" y="531"/>
                    <a:pt x="131" y="531"/>
                  </a:cubicBezTo>
                  <a:cubicBezTo>
                    <a:pt x="158" y="531"/>
                    <a:pt x="185" y="529"/>
                    <a:pt x="212" y="523"/>
                  </a:cubicBezTo>
                  <a:cubicBezTo>
                    <a:pt x="448" y="483"/>
                    <a:pt x="603" y="257"/>
                    <a:pt x="563" y="21"/>
                  </a:cubicBezTo>
                  <a:cubicBezTo>
                    <a:pt x="558" y="16"/>
                    <a:pt x="558" y="6"/>
                    <a:pt x="5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" name="Google Shape;3773;p19">
              <a:extLst>
                <a:ext uri="{FF2B5EF4-FFF2-40B4-BE49-F238E27FC236}">
                  <a16:creationId xmlns:a16="http://schemas.microsoft.com/office/drawing/2014/main" id="{B57E7936-53E1-256F-14A1-7E714E1A5CC5}"/>
                </a:ext>
              </a:extLst>
            </p:cNvPr>
            <p:cNvSpPr/>
            <p:nvPr/>
          </p:nvSpPr>
          <p:spPr>
            <a:xfrm>
              <a:off x="2470092" y="2009435"/>
              <a:ext cx="22355" cy="21308"/>
            </a:xfrm>
            <a:custGeom>
              <a:avLst/>
              <a:gdLst/>
              <a:ahLst/>
              <a:cxnLst/>
              <a:rect l="l" t="t" r="r" b="b"/>
              <a:pathLst>
                <a:path w="885" h="841" extrusionOk="0">
                  <a:moveTo>
                    <a:pt x="469" y="1"/>
                  </a:moveTo>
                  <a:cubicBezTo>
                    <a:pt x="444" y="1"/>
                    <a:pt x="418" y="3"/>
                    <a:pt x="392" y="8"/>
                  </a:cubicBezTo>
                  <a:cubicBezTo>
                    <a:pt x="151" y="48"/>
                    <a:pt x="1" y="274"/>
                    <a:pt x="41" y="510"/>
                  </a:cubicBezTo>
                  <a:cubicBezTo>
                    <a:pt x="71" y="670"/>
                    <a:pt x="186" y="796"/>
                    <a:pt x="332" y="841"/>
                  </a:cubicBezTo>
                  <a:cubicBezTo>
                    <a:pt x="437" y="600"/>
                    <a:pt x="638" y="414"/>
                    <a:pt x="884" y="334"/>
                  </a:cubicBezTo>
                  <a:cubicBezTo>
                    <a:pt x="840" y="134"/>
                    <a:pt x="665" y="1"/>
                    <a:pt x="4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6" name="Google Shape;3774;p19">
              <a:extLst>
                <a:ext uri="{FF2B5EF4-FFF2-40B4-BE49-F238E27FC236}">
                  <a16:creationId xmlns:a16="http://schemas.microsoft.com/office/drawing/2014/main" id="{F0DE9E40-33A4-7719-6300-20296751FF80}"/>
                </a:ext>
              </a:extLst>
            </p:cNvPr>
            <p:cNvSpPr/>
            <p:nvPr/>
          </p:nvSpPr>
          <p:spPr>
            <a:xfrm>
              <a:off x="2667123" y="2122734"/>
              <a:ext cx="138285" cy="4677"/>
            </a:xfrm>
            <a:custGeom>
              <a:avLst/>
              <a:gdLst/>
              <a:ahLst/>
              <a:cxnLst/>
              <a:rect l="l" t="t" r="r" b="b"/>
              <a:pathLst>
                <a:path w="5547" h="186" fill="none" extrusionOk="0">
                  <a:moveTo>
                    <a:pt x="5546" y="0"/>
                  </a:moveTo>
                  <a:cubicBezTo>
                    <a:pt x="3714" y="166"/>
                    <a:pt x="1842" y="186"/>
                    <a:pt x="0" y="35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7" name="Google Shape;3775;p19">
              <a:extLst>
                <a:ext uri="{FF2B5EF4-FFF2-40B4-BE49-F238E27FC236}">
                  <a16:creationId xmlns:a16="http://schemas.microsoft.com/office/drawing/2014/main" id="{4D36C368-269C-EF0D-F24C-A117AF6685D3}"/>
                </a:ext>
              </a:extLst>
            </p:cNvPr>
            <p:cNvSpPr/>
            <p:nvPr/>
          </p:nvSpPr>
          <p:spPr>
            <a:xfrm>
              <a:off x="2674921" y="1922121"/>
              <a:ext cx="141404" cy="5717"/>
            </a:xfrm>
            <a:custGeom>
              <a:avLst/>
              <a:gdLst/>
              <a:ahLst/>
              <a:cxnLst/>
              <a:rect l="l" t="t" r="r" b="b"/>
              <a:pathLst>
                <a:path w="5668" h="232" fill="none" extrusionOk="0">
                  <a:moveTo>
                    <a:pt x="0" y="136"/>
                  </a:moveTo>
                  <a:cubicBezTo>
                    <a:pt x="1893" y="0"/>
                    <a:pt x="3800" y="40"/>
                    <a:pt x="5667" y="23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8" name="Google Shape;3776;p19">
              <a:extLst>
                <a:ext uri="{FF2B5EF4-FFF2-40B4-BE49-F238E27FC236}">
                  <a16:creationId xmlns:a16="http://schemas.microsoft.com/office/drawing/2014/main" id="{97B929B6-6092-2C1D-4F85-C5477762F1A9}"/>
                </a:ext>
              </a:extLst>
            </p:cNvPr>
            <p:cNvSpPr/>
            <p:nvPr/>
          </p:nvSpPr>
          <p:spPr>
            <a:xfrm>
              <a:off x="2360400" y="2026066"/>
              <a:ext cx="85259" cy="11953"/>
            </a:xfrm>
            <a:custGeom>
              <a:avLst/>
              <a:gdLst/>
              <a:ahLst/>
              <a:cxnLst/>
              <a:rect l="l" t="t" r="r" b="b"/>
              <a:pathLst>
                <a:path w="3419" h="467" fill="none" extrusionOk="0">
                  <a:moveTo>
                    <a:pt x="1" y="301"/>
                  </a:moveTo>
                  <a:lnTo>
                    <a:pt x="1" y="301"/>
                  </a:lnTo>
                  <a:cubicBezTo>
                    <a:pt x="56" y="316"/>
                    <a:pt x="106" y="326"/>
                    <a:pt x="161" y="336"/>
                  </a:cubicBezTo>
                  <a:cubicBezTo>
                    <a:pt x="377" y="382"/>
                    <a:pt x="603" y="407"/>
                    <a:pt x="824" y="422"/>
                  </a:cubicBezTo>
                  <a:cubicBezTo>
                    <a:pt x="824" y="417"/>
                    <a:pt x="824" y="422"/>
                    <a:pt x="824" y="422"/>
                  </a:cubicBezTo>
                  <a:cubicBezTo>
                    <a:pt x="1697" y="467"/>
                    <a:pt x="2586" y="286"/>
                    <a:pt x="3419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9" name="Google Shape;3777;p19">
              <a:extLst>
                <a:ext uri="{FF2B5EF4-FFF2-40B4-BE49-F238E27FC236}">
                  <a16:creationId xmlns:a16="http://schemas.microsoft.com/office/drawing/2014/main" id="{67A93418-B668-8D63-121C-DF80970BD12C}"/>
                </a:ext>
              </a:extLst>
            </p:cNvPr>
            <p:cNvSpPr/>
            <p:nvPr/>
          </p:nvSpPr>
          <p:spPr>
            <a:xfrm>
              <a:off x="2436301" y="2014632"/>
              <a:ext cx="14556" cy="19230"/>
            </a:xfrm>
            <a:custGeom>
              <a:avLst/>
              <a:gdLst/>
              <a:ahLst/>
              <a:cxnLst/>
              <a:rect l="l" t="t" r="r" b="b"/>
              <a:pathLst>
                <a:path w="583" h="764" fill="none" extrusionOk="0">
                  <a:moveTo>
                    <a:pt x="1" y="0"/>
                  </a:moveTo>
                  <a:cubicBezTo>
                    <a:pt x="241" y="216"/>
                    <a:pt x="437" y="477"/>
                    <a:pt x="583" y="76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" name="Google Shape;3778;p19">
              <a:extLst>
                <a:ext uri="{FF2B5EF4-FFF2-40B4-BE49-F238E27FC236}">
                  <a16:creationId xmlns:a16="http://schemas.microsoft.com/office/drawing/2014/main" id="{CB8DF8D4-2BBE-E478-D157-1DC2856DA83B}"/>
                </a:ext>
              </a:extLst>
            </p:cNvPr>
            <p:cNvSpPr/>
            <p:nvPr/>
          </p:nvSpPr>
          <p:spPr>
            <a:xfrm>
              <a:off x="2590182" y="1935634"/>
              <a:ext cx="25473" cy="179304"/>
            </a:xfrm>
            <a:custGeom>
              <a:avLst/>
              <a:gdLst/>
              <a:ahLst/>
              <a:cxnLst/>
              <a:rect l="l" t="t" r="r" b="b"/>
              <a:pathLst>
                <a:path w="1030" h="7173" fill="none" extrusionOk="0">
                  <a:moveTo>
                    <a:pt x="0" y="0"/>
                  </a:moveTo>
                  <a:cubicBezTo>
                    <a:pt x="5" y="10"/>
                    <a:pt x="15" y="15"/>
                    <a:pt x="25" y="25"/>
                  </a:cubicBezTo>
                  <a:cubicBezTo>
                    <a:pt x="703" y="653"/>
                    <a:pt x="843" y="1667"/>
                    <a:pt x="909" y="2590"/>
                  </a:cubicBezTo>
                  <a:cubicBezTo>
                    <a:pt x="1024" y="4146"/>
                    <a:pt x="1029" y="5798"/>
                    <a:pt x="246" y="7138"/>
                  </a:cubicBezTo>
                  <a:cubicBezTo>
                    <a:pt x="241" y="7153"/>
                    <a:pt x="236" y="7163"/>
                    <a:pt x="231" y="717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1" name="Google Shape;3779;p19">
              <a:extLst>
                <a:ext uri="{FF2B5EF4-FFF2-40B4-BE49-F238E27FC236}">
                  <a16:creationId xmlns:a16="http://schemas.microsoft.com/office/drawing/2014/main" id="{4A2177D8-BF27-D93C-BE3B-549F49AE6DDD}"/>
                </a:ext>
              </a:extLst>
            </p:cNvPr>
            <p:cNvSpPr/>
            <p:nvPr/>
          </p:nvSpPr>
          <p:spPr>
            <a:xfrm>
              <a:off x="2726388" y="2140924"/>
              <a:ext cx="64464" cy="16631"/>
            </a:xfrm>
            <a:custGeom>
              <a:avLst/>
              <a:gdLst/>
              <a:ahLst/>
              <a:cxnLst/>
              <a:rect l="l" t="t" r="r" b="b"/>
              <a:pathLst>
                <a:path w="2571" h="664" fill="none" extrusionOk="0">
                  <a:moveTo>
                    <a:pt x="0" y="1"/>
                  </a:moveTo>
                  <a:cubicBezTo>
                    <a:pt x="798" y="392"/>
                    <a:pt x="1682" y="618"/>
                    <a:pt x="2570" y="66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2" name="Google Shape;3780;p19">
              <a:extLst>
                <a:ext uri="{FF2B5EF4-FFF2-40B4-BE49-F238E27FC236}">
                  <a16:creationId xmlns:a16="http://schemas.microsoft.com/office/drawing/2014/main" id="{32286722-76DD-E810-8DCA-420675CCE928}"/>
                </a:ext>
              </a:extLst>
            </p:cNvPr>
            <p:cNvSpPr/>
            <p:nvPr/>
          </p:nvSpPr>
          <p:spPr>
            <a:xfrm>
              <a:off x="2675960" y="2014112"/>
              <a:ext cx="173117" cy="70682"/>
            </a:xfrm>
            <a:custGeom>
              <a:avLst/>
              <a:gdLst/>
              <a:ahLst/>
              <a:cxnLst/>
              <a:rect l="l" t="t" r="r" b="b"/>
              <a:pathLst>
                <a:path w="6933" h="2837" fill="none" extrusionOk="0">
                  <a:moveTo>
                    <a:pt x="0" y="1862"/>
                  </a:moveTo>
                  <a:cubicBezTo>
                    <a:pt x="2179" y="2836"/>
                    <a:pt x="4784" y="2801"/>
                    <a:pt x="6932" y="1762"/>
                  </a:cubicBezTo>
                  <a:cubicBezTo>
                    <a:pt x="6064" y="728"/>
                    <a:pt x="4819" y="20"/>
                    <a:pt x="3469" y="10"/>
                  </a:cubicBezTo>
                  <a:cubicBezTo>
                    <a:pt x="2114" y="0"/>
                    <a:pt x="889" y="839"/>
                    <a:pt x="0" y="1862"/>
                  </a:cubicBezTo>
                  <a:close/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3" name="Google Shape;3781;p19">
              <a:extLst>
                <a:ext uri="{FF2B5EF4-FFF2-40B4-BE49-F238E27FC236}">
                  <a16:creationId xmlns:a16="http://schemas.microsoft.com/office/drawing/2014/main" id="{08FB663F-79FC-DCB4-9BBE-3DA8572A11F5}"/>
                </a:ext>
              </a:extLst>
            </p:cNvPr>
            <p:cNvSpPr/>
            <p:nvPr/>
          </p:nvSpPr>
          <p:spPr>
            <a:xfrm>
              <a:off x="2568348" y="2076999"/>
              <a:ext cx="21314" cy="6756"/>
            </a:xfrm>
            <a:custGeom>
              <a:avLst/>
              <a:gdLst/>
              <a:ahLst/>
              <a:cxnLst/>
              <a:rect l="l" t="t" r="r" b="b"/>
              <a:pathLst>
                <a:path w="855" h="278" fill="none" extrusionOk="0">
                  <a:moveTo>
                    <a:pt x="1" y="1"/>
                  </a:moveTo>
                  <a:cubicBezTo>
                    <a:pt x="277" y="116"/>
                    <a:pt x="563" y="207"/>
                    <a:pt x="854" y="277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12" name="Google Shape;3782;p19">
              <a:extLst>
                <a:ext uri="{FF2B5EF4-FFF2-40B4-BE49-F238E27FC236}">
                  <a16:creationId xmlns:a16="http://schemas.microsoft.com/office/drawing/2014/main" id="{FFBC3A72-303F-022B-9039-6F11BD8A939D}"/>
                </a:ext>
              </a:extLst>
            </p:cNvPr>
            <p:cNvSpPr/>
            <p:nvPr/>
          </p:nvSpPr>
          <p:spPr>
            <a:xfrm>
              <a:off x="2573026" y="2063486"/>
              <a:ext cx="17156" cy="3638"/>
            </a:xfrm>
            <a:custGeom>
              <a:avLst/>
              <a:gdLst/>
              <a:ahLst/>
              <a:cxnLst/>
              <a:rect l="l" t="t" r="r" b="b"/>
              <a:pathLst>
                <a:path w="699" h="137" fill="none" extrusionOk="0">
                  <a:moveTo>
                    <a:pt x="1" y="1"/>
                  </a:moveTo>
                  <a:cubicBezTo>
                    <a:pt x="236" y="46"/>
                    <a:pt x="467" y="91"/>
                    <a:pt x="698" y="13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13" name="Google Shape;3783;p19">
              <a:extLst>
                <a:ext uri="{FF2B5EF4-FFF2-40B4-BE49-F238E27FC236}">
                  <a16:creationId xmlns:a16="http://schemas.microsoft.com/office/drawing/2014/main" id="{89376B46-A8F6-8DAD-F729-D2CC0525437F}"/>
                </a:ext>
              </a:extLst>
            </p:cNvPr>
            <p:cNvSpPr/>
            <p:nvPr/>
          </p:nvSpPr>
          <p:spPr>
            <a:xfrm>
              <a:off x="2558470" y="1982409"/>
              <a:ext cx="33272" cy="4677"/>
            </a:xfrm>
            <a:custGeom>
              <a:avLst/>
              <a:gdLst/>
              <a:ahLst/>
              <a:cxnLst/>
              <a:rect l="l" t="t" r="r" b="b"/>
              <a:pathLst>
                <a:path w="1316" h="192" fill="none" extrusionOk="0">
                  <a:moveTo>
                    <a:pt x="0" y="191"/>
                  </a:moveTo>
                  <a:cubicBezTo>
                    <a:pt x="442" y="126"/>
                    <a:pt x="879" y="61"/>
                    <a:pt x="1315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14" name="Google Shape;3784;p19">
              <a:extLst>
                <a:ext uri="{FF2B5EF4-FFF2-40B4-BE49-F238E27FC236}">
                  <a16:creationId xmlns:a16="http://schemas.microsoft.com/office/drawing/2014/main" id="{2DCA2B1D-08EE-24C0-2C6C-C94A2ED97840}"/>
                </a:ext>
              </a:extLst>
            </p:cNvPr>
            <p:cNvSpPr/>
            <p:nvPr/>
          </p:nvSpPr>
          <p:spPr>
            <a:xfrm>
              <a:off x="2486728" y="1980330"/>
              <a:ext cx="42629" cy="37940"/>
            </a:xfrm>
            <a:custGeom>
              <a:avLst/>
              <a:gdLst/>
              <a:ahLst/>
              <a:cxnLst/>
              <a:rect l="l" t="t" r="r" b="b"/>
              <a:pathLst>
                <a:path w="1697" h="1531" fill="none" extrusionOk="0">
                  <a:moveTo>
                    <a:pt x="0" y="15"/>
                  </a:moveTo>
                  <a:cubicBezTo>
                    <a:pt x="909" y="0"/>
                    <a:pt x="1606" y="698"/>
                    <a:pt x="1697" y="1531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grpSp>
        <p:nvGrpSpPr>
          <p:cNvPr id="3715" name="Google Shape;3785;p19">
            <a:extLst>
              <a:ext uri="{FF2B5EF4-FFF2-40B4-BE49-F238E27FC236}">
                <a16:creationId xmlns:a16="http://schemas.microsoft.com/office/drawing/2014/main" id="{E943A5B8-F035-D34B-03C6-FEDB9C1B98E2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077075" y="9374188"/>
            <a:ext cx="2066925" cy="825500"/>
            <a:chOff x="6176600" y="3023250"/>
            <a:chExt cx="444100" cy="177575"/>
          </a:xfrm>
        </p:grpSpPr>
        <p:sp>
          <p:nvSpPr>
            <p:cNvPr id="3716" name="Google Shape;3786;p19">
              <a:extLst>
                <a:ext uri="{FF2B5EF4-FFF2-40B4-BE49-F238E27FC236}">
                  <a16:creationId xmlns:a16="http://schemas.microsoft.com/office/drawing/2014/main" id="{30FDDBB0-77B1-0C92-6067-D18A92701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7375" y="3025125"/>
              <a:ext cx="39425" cy="44825"/>
            </a:xfrm>
            <a:custGeom>
              <a:avLst/>
              <a:gdLst>
                <a:gd name="T0" fmla="*/ 11 w 1577"/>
                <a:gd name="T1" fmla="*/ 1 h 1793"/>
                <a:gd name="T2" fmla="*/ 1 w 1577"/>
                <a:gd name="T3" fmla="*/ 66 h 1793"/>
                <a:gd name="T4" fmla="*/ 337 w 1577"/>
                <a:gd name="T5" fmla="*/ 1783 h 1793"/>
                <a:gd name="T6" fmla="*/ 342 w 1577"/>
                <a:gd name="T7" fmla="*/ 1793 h 1793"/>
                <a:gd name="T8" fmla="*/ 1577 w 1577"/>
                <a:gd name="T9" fmla="*/ 1456 h 1793"/>
                <a:gd name="T10" fmla="*/ 1577 w 1577"/>
                <a:gd name="T11" fmla="*/ 1431 h 1793"/>
                <a:gd name="T12" fmla="*/ 1381 w 1577"/>
                <a:gd name="T13" fmla="*/ 307 h 1793"/>
                <a:gd name="T14" fmla="*/ 1391 w 1577"/>
                <a:gd name="T15" fmla="*/ 277 h 1793"/>
                <a:gd name="T16" fmla="*/ 11 w 1577"/>
                <a:gd name="T17" fmla="*/ 1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77" h="1793" extrusionOk="0">
                  <a:moveTo>
                    <a:pt x="11" y="1"/>
                  </a:moveTo>
                  <a:lnTo>
                    <a:pt x="1" y="66"/>
                  </a:lnTo>
                  <a:cubicBezTo>
                    <a:pt x="126" y="638"/>
                    <a:pt x="242" y="1210"/>
                    <a:pt x="337" y="1783"/>
                  </a:cubicBezTo>
                  <a:lnTo>
                    <a:pt x="342" y="1793"/>
                  </a:lnTo>
                  <a:cubicBezTo>
                    <a:pt x="744" y="1652"/>
                    <a:pt x="1160" y="1537"/>
                    <a:pt x="1577" y="1456"/>
                  </a:cubicBezTo>
                  <a:lnTo>
                    <a:pt x="1577" y="1431"/>
                  </a:lnTo>
                  <a:cubicBezTo>
                    <a:pt x="1537" y="1055"/>
                    <a:pt x="1471" y="678"/>
                    <a:pt x="1381" y="307"/>
                  </a:cubicBezTo>
                  <a:lnTo>
                    <a:pt x="1391" y="277"/>
                  </a:lnTo>
                  <a:cubicBezTo>
                    <a:pt x="939" y="146"/>
                    <a:pt x="478" y="56"/>
                    <a:pt x="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17" name="Google Shape;3787;p19">
              <a:extLst>
                <a:ext uri="{FF2B5EF4-FFF2-40B4-BE49-F238E27FC236}">
                  <a16:creationId xmlns:a16="http://schemas.microsoft.com/office/drawing/2014/main" id="{5332D81A-BE03-C00A-D929-4CD2FE8E9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525" y="3023525"/>
              <a:ext cx="47725" cy="68400"/>
            </a:xfrm>
            <a:custGeom>
              <a:avLst/>
              <a:gdLst>
                <a:gd name="T0" fmla="*/ 1230 w 1909"/>
                <a:gd name="T1" fmla="*/ 0 h 2736"/>
                <a:gd name="T2" fmla="*/ 1 w 1909"/>
                <a:gd name="T3" fmla="*/ 85 h 2736"/>
                <a:gd name="T4" fmla="*/ 11 w 1909"/>
                <a:gd name="T5" fmla="*/ 180 h 2736"/>
                <a:gd name="T6" fmla="*/ 493 w 1909"/>
                <a:gd name="T7" fmla="*/ 2670 h 2736"/>
                <a:gd name="T8" fmla="*/ 523 w 1909"/>
                <a:gd name="T9" fmla="*/ 2735 h 2736"/>
                <a:gd name="T10" fmla="*/ 1908 w 1909"/>
                <a:gd name="T11" fmla="*/ 2138 h 2736"/>
                <a:gd name="T12" fmla="*/ 1908 w 1909"/>
                <a:gd name="T13" fmla="*/ 2128 h 2736"/>
                <a:gd name="T14" fmla="*/ 1512 w 1909"/>
                <a:gd name="T15" fmla="*/ 5 h 2736"/>
                <a:gd name="T16" fmla="*/ 1230 w 1909"/>
                <a:gd name="T17" fmla="*/ 0 h 2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9" h="2736" extrusionOk="0">
                  <a:moveTo>
                    <a:pt x="1230" y="0"/>
                  </a:moveTo>
                  <a:cubicBezTo>
                    <a:pt x="817" y="0"/>
                    <a:pt x="406" y="28"/>
                    <a:pt x="1" y="85"/>
                  </a:cubicBezTo>
                  <a:lnTo>
                    <a:pt x="11" y="180"/>
                  </a:lnTo>
                  <a:cubicBezTo>
                    <a:pt x="172" y="1013"/>
                    <a:pt x="332" y="1842"/>
                    <a:pt x="493" y="2670"/>
                  </a:cubicBezTo>
                  <a:lnTo>
                    <a:pt x="523" y="2735"/>
                  </a:lnTo>
                  <a:cubicBezTo>
                    <a:pt x="985" y="2544"/>
                    <a:pt x="1447" y="2334"/>
                    <a:pt x="1908" y="2138"/>
                  </a:cubicBezTo>
                  <a:lnTo>
                    <a:pt x="1908" y="2128"/>
                  </a:lnTo>
                  <a:cubicBezTo>
                    <a:pt x="1758" y="1420"/>
                    <a:pt x="1627" y="712"/>
                    <a:pt x="1512" y="5"/>
                  </a:cubicBezTo>
                  <a:cubicBezTo>
                    <a:pt x="1418" y="2"/>
                    <a:pt x="1324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18" name="Google Shape;3788;p19">
              <a:extLst>
                <a:ext uri="{FF2B5EF4-FFF2-40B4-BE49-F238E27FC236}">
                  <a16:creationId xmlns:a16="http://schemas.microsoft.com/office/drawing/2014/main" id="{12EF95AE-383F-AE1D-C741-2356E2079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8300" y="3023625"/>
              <a:ext cx="27650" cy="53350"/>
            </a:xfrm>
            <a:custGeom>
              <a:avLst/>
              <a:gdLst>
                <a:gd name="T0" fmla="*/ 1 w 1106"/>
                <a:gd name="T1" fmla="*/ 1 h 2134"/>
                <a:gd name="T2" fmla="*/ 1 w 1106"/>
                <a:gd name="T3" fmla="*/ 1 h 2134"/>
                <a:gd name="T4" fmla="*/ 397 w 1106"/>
                <a:gd name="T5" fmla="*/ 2124 h 2134"/>
                <a:gd name="T6" fmla="*/ 397 w 1106"/>
                <a:gd name="T7" fmla="*/ 2134 h 2134"/>
                <a:gd name="T8" fmla="*/ 1100 w 1106"/>
                <a:gd name="T9" fmla="*/ 1858 h 2134"/>
                <a:gd name="T10" fmla="*/ 1105 w 1106"/>
                <a:gd name="T11" fmla="*/ 1853 h 2134"/>
                <a:gd name="T12" fmla="*/ 1100 w 1106"/>
                <a:gd name="T13" fmla="*/ 1843 h 2134"/>
                <a:gd name="T14" fmla="*/ 764 w 1106"/>
                <a:gd name="T15" fmla="*/ 126 h 2134"/>
                <a:gd name="T16" fmla="*/ 774 w 1106"/>
                <a:gd name="T17" fmla="*/ 61 h 2134"/>
                <a:gd name="T18" fmla="*/ 1 w 1106"/>
                <a:gd name="T19" fmla="*/ 1 h 2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6" h="2134" extrusionOk="0">
                  <a:moveTo>
                    <a:pt x="1" y="1"/>
                  </a:moveTo>
                  <a:lnTo>
                    <a:pt x="1" y="1"/>
                  </a:lnTo>
                  <a:cubicBezTo>
                    <a:pt x="116" y="708"/>
                    <a:pt x="247" y="1416"/>
                    <a:pt x="397" y="2124"/>
                  </a:cubicBezTo>
                  <a:lnTo>
                    <a:pt x="397" y="2134"/>
                  </a:lnTo>
                  <a:cubicBezTo>
                    <a:pt x="633" y="2033"/>
                    <a:pt x="864" y="1938"/>
                    <a:pt x="1100" y="1858"/>
                  </a:cubicBezTo>
                  <a:cubicBezTo>
                    <a:pt x="1105" y="1858"/>
                    <a:pt x="1105" y="1858"/>
                    <a:pt x="1105" y="1853"/>
                  </a:cubicBezTo>
                  <a:lnTo>
                    <a:pt x="1100" y="1843"/>
                  </a:lnTo>
                  <a:cubicBezTo>
                    <a:pt x="1005" y="1270"/>
                    <a:pt x="889" y="698"/>
                    <a:pt x="764" y="126"/>
                  </a:cubicBezTo>
                  <a:lnTo>
                    <a:pt x="774" y="61"/>
                  </a:lnTo>
                  <a:cubicBezTo>
                    <a:pt x="518" y="26"/>
                    <a:pt x="257" y="1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19" name="Google Shape;3789;p19">
              <a:extLst>
                <a:ext uri="{FF2B5EF4-FFF2-40B4-BE49-F238E27FC236}">
                  <a16:creationId xmlns:a16="http://schemas.microsoft.com/office/drawing/2014/main" id="{FBDCD775-3A60-41E0-5FCC-B4EA41A7E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5575" y="3025625"/>
              <a:ext cx="38025" cy="76700"/>
            </a:xfrm>
            <a:custGeom>
              <a:avLst/>
              <a:gdLst>
                <a:gd name="T0" fmla="*/ 999 w 1521"/>
                <a:gd name="T1" fmla="*/ 1 h 3068"/>
                <a:gd name="T2" fmla="*/ 85 w 1521"/>
                <a:gd name="T3" fmla="*/ 177 h 3068"/>
                <a:gd name="T4" fmla="*/ 276 w 1521"/>
                <a:gd name="T5" fmla="*/ 3068 h 3068"/>
                <a:gd name="T6" fmla="*/ 1521 w 1521"/>
                <a:gd name="T7" fmla="*/ 2651 h 3068"/>
                <a:gd name="T8" fmla="*/ 1491 w 1521"/>
                <a:gd name="T9" fmla="*/ 2586 h 3068"/>
                <a:gd name="T10" fmla="*/ 1009 w 1521"/>
                <a:gd name="T11" fmla="*/ 96 h 3068"/>
                <a:gd name="T12" fmla="*/ 999 w 1521"/>
                <a:gd name="T13" fmla="*/ 1 h 3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1" h="3068" extrusionOk="0">
                  <a:moveTo>
                    <a:pt x="999" y="1"/>
                  </a:moveTo>
                  <a:cubicBezTo>
                    <a:pt x="688" y="41"/>
                    <a:pt x="387" y="101"/>
                    <a:pt x="85" y="177"/>
                  </a:cubicBezTo>
                  <a:cubicBezTo>
                    <a:pt x="0" y="1125"/>
                    <a:pt x="101" y="2134"/>
                    <a:pt x="276" y="3068"/>
                  </a:cubicBezTo>
                  <a:cubicBezTo>
                    <a:pt x="698" y="2967"/>
                    <a:pt x="1114" y="2817"/>
                    <a:pt x="1521" y="2651"/>
                  </a:cubicBezTo>
                  <a:lnTo>
                    <a:pt x="1491" y="2586"/>
                  </a:lnTo>
                  <a:cubicBezTo>
                    <a:pt x="1330" y="1758"/>
                    <a:pt x="1170" y="929"/>
                    <a:pt x="1009" y="96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20" name="Google Shape;3790;p19">
              <a:extLst>
                <a:ext uri="{FF2B5EF4-FFF2-40B4-BE49-F238E27FC236}">
                  <a16:creationId xmlns:a16="http://schemas.microsoft.com/office/drawing/2014/main" id="{0714AF41-146C-1403-F472-2C0BF5D4B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5400" y="3058375"/>
              <a:ext cx="185725" cy="141325"/>
            </a:xfrm>
            <a:custGeom>
              <a:avLst/>
              <a:gdLst>
                <a:gd name="T0" fmla="*/ 1727 w 7429"/>
                <a:gd name="T1" fmla="*/ 1 h 5653"/>
                <a:gd name="T2" fmla="*/ 1034 w 7429"/>
                <a:gd name="T3" fmla="*/ 628 h 5653"/>
                <a:gd name="T4" fmla="*/ 1406 w 7429"/>
                <a:gd name="T5" fmla="*/ 5653 h 5653"/>
                <a:gd name="T6" fmla="*/ 3233 w 7429"/>
                <a:gd name="T7" fmla="*/ 5336 h 5653"/>
                <a:gd name="T8" fmla="*/ 7429 w 7429"/>
                <a:gd name="T9" fmla="*/ 3504 h 5653"/>
                <a:gd name="T10" fmla="*/ 7429 w 7429"/>
                <a:gd name="T11" fmla="*/ 3504 h 5653"/>
                <a:gd name="T12" fmla="*/ 6362 w 7429"/>
                <a:gd name="T13" fmla="*/ 3573 h 5653"/>
                <a:gd name="T14" fmla="*/ 5085 w 7429"/>
                <a:gd name="T15" fmla="*/ 3474 h 5653"/>
                <a:gd name="T16" fmla="*/ 4653 w 7429"/>
                <a:gd name="T17" fmla="*/ 3374 h 5653"/>
                <a:gd name="T18" fmla="*/ 4191 w 7429"/>
                <a:gd name="T19" fmla="*/ 3710 h 5653"/>
                <a:gd name="T20" fmla="*/ 4080 w 7429"/>
                <a:gd name="T21" fmla="*/ 3720 h 5653"/>
                <a:gd name="T22" fmla="*/ 3438 w 7429"/>
                <a:gd name="T23" fmla="*/ 3178 h 5653"/>
                <a:gd name="T24" fmla="*/ 3579 w 7429"/>
                <a:gd name="T25" fmla="*/ 2646 h 5653"/>
                <a:gd name="T26" fmla="*/ 3172 w 7429"/>
                <a:gd name="T27" fmla="*/ 2280 h 5653"/>
                <a:gd name="T28" fmla="*/ 4262 w 7429"/>
                <a:gd name="T29" fmla="*/ 1100 h 5653"/>
                <a:gd name="T30" fmla="*/ 4578 w 7429"/>
                <a:gd name="T31" fmla="*/ 799 h 5653"/>
                <a:gd name="T32" fmla="*/ 3875 w 7429"/>
                <a:gd name="T33" fmla="*/ 453 h 5653"/>
                <a:gd name="T34" fmla="*/ 1913 w 7429"/>
                <a:gd name="T35" fmla="*/ 21 h 5653"/>
                <a:gd name="T36" fmla="*/ 1727 w 7429"/>
                <a:gd name="T37" fmla="*/ 1 h 5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29" h="5653" extrusionOk="0">
                  <a:moveTo>
                    <a:pt x="1727" y="1"/>
                  </a:moveTo>
                  <a:cubicBezTo>
                    <a:pt x="1431" y="116"/>
                    <a:pt x="1210" y="367"/>
                    <a:pt x="1034" y="628"/>
                  </a:cubicBezTo>
                  <a:cubicBezTo>
                    <a:pt x="0" y="2149"/>
                    <a:pt x="146" y="4277"/>
                    <a:pt x="1406" y="5653"/>
                  </a:cubicBezTo>
                  <a:cubicBezTo>
                    <a:pt x="2023" y="5607"/>
                    <a:pt x="2635" y="5502"/>
                    <a:pt x="3233" y="5336"/>
                  </a:cubicBezTo>
                  <a:cubicBezTo>
                    <a:pt x="4759" y="4910"/>
                    <a:pt x="5893" y="3821"/>
                    <a:pt x="7429" y="3504"/>
                  </a:cubicBezTo>
                  <a:cubicBezTo>
                    <a:pt x="7075" y="3550"/>
                    <a:pt x="6718" y="3573"/>
                    <a:pt x="6362" y="3573"/>
                  </a:cubicBezTo>
                  <a:cubicBezTo>
                    <a:pt x="5934" y="3573"/>
                    <a:pt x="5506" y="3540"/>
                    <a:pt x="5085" y="3474"/>
                  </a:cubicBezTo>
                  <a:cubicBezTo>
                    <a:pt x="4939" y="3449"/>
                    <a:pt x="4794" y="3424"/>
                    <a:pt x="4653" y="3374"/>
                  </a:cubicBezTo>
                  <a:cubicBezTo>
                    <a:pt x="4563" y="3545"/>
                    <a:pt x="4397" y="3675"/>
                    <a:pt x="4191" y="3710"/>
                  </a:cubicBezTo>
                  <a:cubicBezTo>
                    <a:pt x="4154" y="3716"/>
                    <a:pt x="4117" y="3720"/>
                    <a:pt x="4080" y="3720"/>
                  </a:cubicBezTo>
                  <a:cubicBezTo>
                    <a:pt x="3767" y="3720"/>
                    <a:pt x="3492" y="3497"/>
                    <a:pt x="3438" y="3178"/>
                  </a:cubicBezTo>
                  <a:cubicBezTo>
                    <a:pt x="3403" y="2982"/>
                    <a:pt x="3464" y="2792"/>
                    <a:pt x="3579" y="2646"/>
                  </a:cubicBezTo>
                  <a:lnTo>
                    <a:pt x="3172" y="2280"/>
                  </a:lnTo>
                  <a:cubicBezTo>
                    <a:pt x="3182" y="1687"/>
                    <a:pt x="3619" y="1150"/>
                    <a:pt x="4262" y="1100"/>
                  </a:cubicBezTo>
                  <a:lnTo>
                    <a:pt x="4578" y="799"/>
                  </a:lnTo>
                  <a:cubicBezTo>
                    <a:pt x="4352" y="668"/>
                    <a:pt x="4121" y="548"/>
                    <a:pt x="3875" y="453"/>
                  </a:cubicBezTo>
                  <a:cubicBezTo>
                    <a:pt x="3273" y="217"/>
                    <a:pt x="2550" y="101"/>
                    <a:pt x="1913" y="21"/>
                  </a:cubicBezTo>
                  <a:cubicBezTo>
                    <a:pt x="1852" y="11"/>
                    <a:pt x="1787" y="6"/>
                    <a:pt x="17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21" name="Google Shape;3791;p19">
              <a:extLst>
                <a:ext uri="{FF2B5EF4-FFF2-40B4-BE49-F238E27FC236}">
                  <a16:creationId xmlns:a16="http://schemas.microsoft.com/office/drawing/2014/main" id="{80C47E31-728A-928B-72CC-E2BF185B2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4700" y="3078325"/>
              <a:ext cx="126000" cy="69375"/>
            </a:xfrm>
            <a:custGeom>
              <a:avLst/>
              <a:gdLst>
                <a:gd name="T0" fmla="*/ 1406 w 5040"/>
                <a:gd name="T1" fmla="*/ 1 h 2775"/>
                <a:gd name="T2" fmla="*/ 1090 w 5040"/>
                <a:gd name="T3" fmla="*/ 302 h 2775"/>
                <a:gd name="T4" fmla="*/ 0 w 5040"/>
                <a:gd name="T5" fmla="*/ 1482 h 2775"/>
                <a:gd name="T6" fmla="*/ 407 w 5040"/>
                <a:gd name="T7" fmla="*/ 1848 h 2775"/>
                <a:gd name="T8" fmla="*/ 798 w 5040"/>
                <a:gd name="T9" fmla="*/ 1622 h 2775"/>
                <a:gd name="T10" fmla="*/ 905 w 5040"/>
                <a:gd name="T11" fmla="*/ 1613 h 2775"/>
                <a:gd name="T12" fmla="*/ 1059 w 5040"/>
                <a:gd name="T13" fmla="*/ 1632 h 2775"/>
                <a:gd name="T14" fmla="*/ 1358 w 5040"/>
                <a:gd name="T15" fmla="*/ 1370 h 2775"/>
                <a:gd name="T16" fmla="*/ 1386 w 5040"/>
                <a:gd name="T17" fmla="*/ 1371 h 2775"/>
                <a:gd name="T18" fmla="*/ 1667 w 5040"/>
                <a:gd name="T19" fmla="*/ 1697 h 2775"/>
                <a:gd name="T20" fmla="*/ 1481 w 5040"/>
                <a:gd name="T21" fmla="*/ 1953 h 2775"/>
                <a:gd name="T22" fmla="*/ 1556 w 5040"/>
                <a:gd name="T23" fmla="*/ 2154 h 2775"/>
                <a:gd name="T24" fmla="*/ 1481 w 5040"/>
                <a:gd name="T25" fmla="*/ 2576 h 2775"/>
                <a:gd name="T26" fmla="*/ 1913 w 5040"/>
                <a:gd name="T27" fmla="*/ 2676 h 2775"/>
                <a:gd name="T28" fmla="*/ 3190 w 5040"/>
                <a:gd name="T29" fmla="*/ 2775 h 2775"/>
                <a:gd name="T30" fmla="*/ 4257 w 5040"/>
                <a:gd name="T31" fmla="*/ 2706 h 2775"/>
                <a:gd name="T32" fmla="*/ 5015 w 5040"/>
                <a:gd name="T33" fmla="*/ 2616 h 2775"/>
                <a:gd name="T34" fmla="*/ 5040 w 5040"/>
                <a:gd name="T35" fmla="*/ 1793 h 2775"/>
                <a:gd name="T36" fmla="*/ 2605 w 5040"/>
                <a:gd name="T37" fmla="*/ 799 h 2775"/>
                <a:gd name="T38" fmla="*/ 2500 w 5040"/>
                <a:gd name="T39" fmla="*/ 729 h 2775"/>
                <a:gd name="T40" fmla="*/ 1406 w 5040"/>
                <a:gd name="T41" fmla="*/ 1 h 2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40" h="2775" extrusionOk="0">
                  <a:moveTo>
                    <a:pt x="1406" y="1"/>
                  </a:moveTo>
                  <a:lnTo>
                    <a:pt x="1090" y="302"/>
                  </a:lnTo>
                  <a:cubicBezTo>
                    <a:pt x="447" y="352"/>
                    <a:pt x="10" y="889"/>
                    <a:pt x="0" y="1482"/>
                  </a:cubicBezTo>
                  <a:lnTo>
                    <a:pt x="407" y="1848"/>
                  </a:lnTo>
                  <a:cubicBezTo>
                    <a:pt x="502" y="1733"/>
                    <a:pt x="638" y="1652"/>
                    <a:pt x="798" y="1622"/>
                  </a:cubicBezTo>
                  <a:cubicBezTo>
                    <a:pt x="834" y="1616"/>
                    <a:pt x="870" y="1613"/>
                    <a:pt x="905" y="1613"/>
                  </a:cubicBezTo>
                  <a:cubicBezTo>
                    <a:pt x="959" y="1613"/>
                    <a:pt x="1011" y="1620"/>
                    <a:pt x="1059" y="1632"/>
                  </a:cubicBezTo>
                  <a:cubicBezTo>
                    <a:pt x="1078" y="1481"/>
                    <a:pt x="1208" y="1370"/>
                    <a:pt x="1358" y="1370"/>
                  </a:cubicBezTo>
                  <a:cubicBezTo>
                    <a:pt x="1367" y="1370"/>
                    <a:pt x="1376" y="1370"/>
                    <a:pt x="1386" y="1371"/>
                  </a:cubicBezTo>
                  <a:cubicBezTo>
                    <a:pt x="1556" y="1381"/>
                    <a:pt x="1682" y="1532"/>
                    <a:pt x="1667" y="1697"/>
                  </a:cubicBezTo>
                  <a:cubicBezTo>
                    <a:pt x="1657" y="1813"/>
                    <a:pt x="1581" y="1908"/>
                    <a:pt x="1481" y="1953"/>
                  </a:cubicBezTo>
                  <a:cubicBezTo>
                    <a:pt x="1516" y="2014"/>
                    <a:pt x="1541" y="2084"/>
                    <a:pt x="1556" y="2154"/>
                  </a:cubicBezTo>
                  <a:cubicBezTo>
                    <a:pt x="1581" y="2305"/>
                    <a:pt x="1551" y="2455"/>
                    <a:pt x="1481" y="2576"/>
                  </a:cubicBezTo>
                  <a:cubicBezTo>
                    <a:pt x="1622" y="2626"/>
                    <a:pt x="1767" y="2651"/>
                    <a:pt x="1913" y="2676"/>
                  </a:cubicBezTo>
                  <a:cubicBezTo>
                    <a:pt x="2334" y="2742"/>
                    <a:pt x="2762" y="2775"/>
                    <a:pt x="3190" y="2775"/>
                  </a:cubicBezTo>
                  <a:cubicBezTo>
                    <a:pt x="3546" y="2775"/>
                    <a:pt x="3903" y="2752"/>
                    <a:pt x="4257" y="2706"/>
                  </a:cubicBezTo>
                  <a:cubicBezTo>
                    <a:pt x="4498" y="2656"/>
                    <a:pt x="4754" y="2626"/>
                    <a:pt x="5015" y="2616"/>
                  </a:cubicBezTo>
                  <a:cubicBezTo>
                    <a:pt x="4995" y="2616"/>
                    <a:pt x="5040" y="1878"/>
                    <a:pt x="5040" y="1793"/>
                  </a:cubicBezTo>
                  <a:cubicBezTo>
                    <a:pt x="4116" y="1718"/>
                    <a:pt x="3358" y="1321"/>
                    <a:pt x="2605" y="799"/>
                  </a:cubicBezTo>
                  <a:cubicBezTo>
                    <a:pt x="2570" y="779"/>
                    <a:pt x="2535" y="754"/>
                    <a:pt x="2500" y="729"/>
                  </a:cubicBezTo>
                  <a:cubicBezTo>
                    <a:pt x="2144" y="478"/>
                    <a:pt x="1787" y="222"/>
                    <a:pt x="1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22" name="Google Shape;3792;p19">
              <a:extLst>
                <a:ext uri="{FF2B5EF4-FFF2-40B4-BE49-F238E27FC236}">
                  <a16:creationId xmlns:a16="http://schemas.microsoft.com/office/drawing/2014/main" id="{392EA4F0-C8F8-7885-EA8F-26E0C0381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6600" y="3056950"/>
              <a:ext cx="281975" cy="143425"/>
            </a:xfrm>
            <a:custGeom>
              <a:avLst/>
              <a:gdLst>
                <a:gd name="T0" fmla="*/ 10190 w 11279"/>
                <a:gd name="T1" fmla="*/ 0 h 5737"/>
                <a:gd name="T2" fmla="*/ 8408 w 11279"/>
                <a:gd name="T3" fmla="*/ 183 h 5737"/>
                <a:gd name="T4" fmla="*/ 7173 w 11279"/>
                <a:gd name="T5" fmla="*/ 520 h 5737"/>
                <a:gd name="T6" fmla="*/ 7168 w 11279"/>
                <a:gd name="T7" fmla="*/ 525 h 5737"/>
                <a:gd name="T8" fmla="*/ 6465 w 11279"/>
                <a:gd name="T9" fmla="*/ 801 h 5737"/>
                <a:gd name="T10" fmla="*/ 5080 w 11279"/>
                <a:gd name="T11" fmla="*/ 1398 h 5737"/>
                <a:gd name="T12" fmla="*/ 3835 w 11279"/>
                <a:gd name="T13" fmla="*/ 1815 h 5737"/>
                <a:gd name="T14" fmla="*/ 3052 w 11279"/>
                <a:gd name="T15" fmla="*/ 1940 h 5737"/>
                <a:gd name="T16" fmla="*/ 368 w 11279"/>
                <a:gd name="T17" fmla="*/ 1130 h 5737"/>
                <a:gd name="T18" fmla="*/ 0 w 11279"/>
                <a:gd name="T19" fmla="*/ 1142 h 5737"/>
                <a:gd name="T20" fmla="*/ 2621 w 11279"/>
                <a:gd name="T21" fmla="*/ 2869 h 5737"/>
                <a:gd name="T22" fmla="*/ 0 w 11279"/>
                <a:gd name="T23" fmla="*/ 4595 h 5737"/>
                <a:gd name="T24" fmla="*/ 368 w 11279"/>
                <a:gd name="T25" fmla="*/ 4607 h 5737"/>
                <a:gd name="T26" fmla="*/ 3052 w 11279"/>
                <a:gd name="T27" fmla="*/ 3797 h 5737"/>
                <a:gd name="T28" fmla="*/ 7168 w 11279"/>
                <a:gd name="T29" fmla="*/ 5213 h 5737"/>
                <a:gd name="T30" fmla="*/ 10245 w 11279"/>
                <a:gd name="T31" fmla="*/ 5736 h 5737"/>
                <a:gd name="T32" fmla="*/ 10958 w 11279"/>
                <a:gd name="T33" fmla="*/ 5710 h 5737"/>
                <a:gd name="T34" fmla="*/ 10586 w 11279"/>
                <a:gd name="T35" fmla="*/ 685 h 5737"/>
                <a:gd name="T36" fmla="*/ 11279 w 11279"/>
                <a:gd name="T37" fmla="*/ 58 h 5737"/>
                <a:gd name="T38" fmla="*/ 10390 w 11279"/>
                <a:gd name="T39" fmla="*/ 3 h 5737"/>
                <a:gd name="T40" fmla="*/ 10190 w 11279"/>
                <a:gd name="T41" fmla="*/ 0 h 5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279" h="5737" extrusionOk="0">
                  <a:moveTo>
                    <a:pt x="10190" y="0"/>
                  </a:moveTo>
                  <a:cubicBezTo>
                    <a:pt x="9590" y="0"/>
                    <a:pt x="8995" y="61"/>
                    <a:pt x="8408" y="183"/>
                  </a:cubicBezTo>
                  <a:cubicBezTo>
                    <a:pt x="7991" y="264"/>
                    <a:pt x="7575" y="379"/>
                    <a:pt x="7173" y="520"/>
                  </a:cubicBezTo>
                  <a:cubicBezTo>
                    <a:pt x="7173" y="525"/>
                    <a:pt x="7173" y="525"/>
                    <a:pt x="7168" y="525"/>
                  </a:cubicBezTo>
                  <a:cubicBezTo>
                    <a:pt x="6932" y="605"/>
                    <a:pt x="6701" y="700"/>
                    <a:pt x="6465" y="801"/>
                  </a:cubicBezTo>
                  <a:cubicBezTo>
                    <a:pt x="6004" y="997"/>
                    <a:pt x="5542" y="1207"/>
                    <a:pt x="5080" y="1398"/>
                  </a:cubicBezTo>
                  <a:cubicBezTo>
                    <a:pt x="4673" y="1564"/>
                    <a:pt x="4257" y="1714"/>
                    <a:pt x="3835" y="1815"/>
                  </a:cubicBezTo>
                  <a:cubicBezTo>
                    <a:pt x="3579" y="1875"/>
                    <a:pt x="3318" y="1920"/>
                    <a:pt x="3052" y="1940"/>
                  </a:cubicBezTo>
                  <a:cubicBezTo>
                    <a:pt x="2279" y="1376"/>
                    <a:pt x="1320" y="1130"/>
                    <a:pt x="368" y="1130"/>
                  </a:cubicBezTo>
                  <a:cubicBezTo>
                    <a:pt x="246" y="1130"/>
                    <a:pt x="123" y="1134"/>
                    <a:pt x="0" y="1142"/>
                  </a:cubicBezTo>
                  <a:cubicBezTo>
                    <a:pt x="618" y="1975"/>
                    <a:pt x="1602" y="2653"/>
                    <a:pt x="2621" y="2869"/>
                  </a:cubicBezTo>
                  <a:cubicBezTo>
                    <a:pt x="1602" y="3080"/>
                    <a:pt x="618" y="3762"/>
                    <a:pt x="0" y="4595"/>
                  </a:cubicBezTo>
                  <a:cubicBezTo>
                    <a:pt x="123" y="4603"/>
                    <a:pt x="246" y="4607"/>
                    <a:pt x="368" y="4607"/>
                  </a:cubicBezTo>
                  <a:cubicBezTo>
                    <a:pt x="1320" y="4607"/>
                    <a:pt x="2279" y="4362"/>
                    <a:pt x="3052" y="3797"/>
                  </a:cubicBezTo>
                  <a:cubicBezTo>
                    <a:pt x="4508" y="3903"/>
                    <a:pt x="5798" y="4726"/>
                    <a:pt x="7168" y="5213"/>
                  </a:cubicBezTo>
                  <a:cubicBezTo>
                    <a:pt x="8154" y="5564"/>
                    <a:pt x="9199" y="5736"/>
                    <a:pt x="10245" y="5736"/>
                  </a:cubicBezTo>
                  <a:cubicBezTo>
                    <a:pt x="10483" y="5736"/>
                    <a:pt x="10720" y="5727"/>
                    <a:pt x="10958" y="5710"/>
                  </a:cubicBezTo>
                  <a:cubicBezTo>
                    <a:pt x="9698" y="4334"/>
                    <a:pt x="9552" y="2206"/>
                    <a:pt x="10586" y="685"/>
                  </a:cubicBezTo>
                  <a:cubicBezTo>
                    <a:pt x="10762" y="424"/>
                    <a:pt x="10983" y="173"/>
                    <a:pt x="11279" y="58"/>
                  </a:cubicBezTo>
                  <a:cubicBezTo>
                    <a:pt x="10983" y="23"/>
                    <a:pt x="10687" y="8"/>
                    <a:pt x="10390" y="3"/>
                  </a:cubicBezTo>
                  <a:cubicBezTo>
                    <a:pt x="10324" y="1"/>
                    <a:pt x="10257" y="0"/>
                    <a:pt x="1019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23" name="Google Shape;3793;p19">
              <a:extLst>
                <a:ext uri="{FF2B5EF4-FFF2-40B4-BE49-F238E27FC236}">
                  <a16:creationId xmlns:a16="http://schemas.microsoft.com/office/drawing/2014/main" id="{5A675BA8-DEB1-FE85-6224-2FD5ED63B77F}"/>
                </a:ext>
              </a:extLst>
            </p:cNvPr>
            <p:cNvSpPr/>
            <p:nvPr/>
          </p:nvSpPr>
          <p:spPr>
            <a:xfrm>
              <a:off x="6521102" y="3112720"/>
              <a:ext cx="15690" cy="14343"/>
            </a:xfrm>
            <a:custGeom>
              <a:avLst/>
              <a:gdLst/>
              <a:ahLst/>
              <a:cxnLst/>
              <a:rect l="l" t="t" r="r" b="b"/>
              <a:pathLst>
                <a:path w="623" h="585" extrusionOk="0">
                  <a:moveTo>
                    <a:pt x="299" y="1"/>
                  </a:moveTo>
                  <a:cubicBezTo>
                    <a:pt x="149" y="1"/>
                    <a:pt x="19" y="112"/>
                    <a:pt x="0" y="263"/>
                  </a:cubicBezTo>
                  <a:cubicBezTo>
                    <a:pt x="181" y="303"/>
                    <a:pt x="337" y="424"/>
                    <a:pt x="422" y="584"/>
                  </a:cubicBezTo>
                  <a:cubicBezTo>
                    <a:pt x="522" y="539"/>
                    <a:pt x="598" y="444"/>
                    <a:pt x="608" y="328"/>
                  </a:cubicBezTo>
                  <a:cubicBezTo>
                    <a:pt x="623" y="163"/>
                    <a:pt x="497" y="12"/>
                    <a:pt x="327" y="2"/>
                  </a:cubicBezTo>
                  <a:cubicBezTo>
                    <a:pt x="317" y="1"/>
                    <a:pt x="308" y="1"/>
                    <a:pt x="2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24" name="Google Shape;3794;p19">
              <a:extLst>
                <a:ext uri="{FF2B5EF4-FFF2-40B4-BE49-F238E27FC236}">
                  <a16:creationId xmlns:a16="http://schemas.microsoft.com/office/drawing/2014/main" id="{E8AD5520-67CB-DB74-DE67-72F2F4DC0D49}"/>
                </a:ext>
              </a:extLst>
            </p:cNvPr>
            <p:cNvSpPr/>
            <p:nvPr/>
          </p:nvSpPr>
          <p:spPr>
            <a:xfrm>
              <a:off x="6520760" y="3119209"/>
              <a:ext cx="10915" cy="8537"/>
            </a:xfrm>
            <a:custGeom>
              <a:avLst/>
              <a:gdLst/>
              <a:ahLst/>
              <a:cxnLst/>
              <a:rect l="l" t="t" r="r" b="b"/>
              <a:pathLst>
                <a:path w="438" h="348" extrusionOk="0">
                  <a:moveTo>
                    <a:pt x="15" y="0"/>
                  </a:moveTo>
                  <a:cubicBezTo>
                    <a:pt x="15" y="5"/>
                    <a:pt x="15" y="10"/>
                    <a:pt x="15" y="15"/>
                  </a:cubicBezTo>
                  <a:cubicBezTo>
                    <a:pt x="0" y="186"/>
                    <a:pt x="121" y="332"/>
                    <a:pt x="292" y="347"/>
                  </a:cubicBezTo>
                  <a:cubicBezTo>
                    <a:pt x="300" y="347"/>
                    <a:pt x="309" y="348"/>
                    <a:pt x="318" y="348"/>
                  </a:cubicBezTo>
                  <a:cubicBezTo>
                    <a:pt x="360" y="348"/>
                    <a:pt x="404" y="338"/>
                    <a:pt x="437" y="321"/>
                  </a:cubicBezTo>
                  <a:cubicBezTo>
                    <a:pt x="352" y="161"/>
                    <a:pt x="196" y="40"/>
                    <a:pt x="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26" name="Google Shape;3795;p19">
              <a:extLst>
                <a:ext uri="{FF2B5EF4-FFF2-40B4-BE49-F238E27FC236}">
                  <a16:creationId xmlns:a16="http://schemas.microsoft.com/office/drawing/2014/main" id="{CC883C86-4548-C6C4-F92B-7FF2276FD8DB}"/>
                </a:ext>
              </a:extLst>
            </p:cNvPr>
            <p:cNvSpPr/>
            <p:nvPr/>
          </p:nvSpPr>
          <p:spPr>
            <a:xfrm>
              <a:off x="6500636" y="3118526"/>
              <a:ext cx="33768" cy="32783"/>
            </a:xfrm>
            <a:custGeom>
              <a:avLst/>
              <a:gdLst/>
              <a:ahLst/>
              <a:cxnLst/>
              <a:rect l="l" t="t" r="r" b="b"/>
              <a:pathLst>
                <a:path w="1351" h="1309" extrusionOk="0">
                  <a:moveTo>
                    <a:pt x="674" y="0"/>
                  </a:moveTo>
                  <a:cubicBezTo>
                    <a:pt x="639" y="0"/>
                    <a:pt x="603" y="3"/>
                    <a:pt x="567" y="9"/>
                  </a:cubicBezTo>
                  <a:cubicBezTo>
                    <a:pt x="407" y="39"/>
                    <a:pt x="271" y="120"/>
                    <a:pt x="176" y="235"/>
                  </a:cubicBezTo>
                  <a:cubicBezTo>
                    <a:pt x="61" y="381"/>
                    <a:pt x="0" y="571"/>
                    <a:pt x="35" y="767"/>
                  </a:cubicBezTo>
                  <a:cubicBezTo>
                    <a:pt x="89" y="1086"/>
                    <a:pt x="364" y="1309"/>
                    <a:pt x="677" y="1309"/>
                  </a:cubicBezTo>
                  <a:cubicBezTo>
                    <a:pt x="714" y="1309"/>
                    <a:pt x="751" y="1305"/>
                    <a:pt x="788" y="1299"/>
                  </a:cubicBezTo>
                  <a:cubicBezTo>
                    <a:pt x="994" y="1264"/>
                    <a:pt x="1160" y="1134"/>
                    <a:pt x="1250" y="963"/>
                  </a:cubicBezTo>
                  <a:cubicBezTo>
                    <a:pt x="1320" y="842"/>
                    <a:pt x="1350" y="692"/>
                    <a:pt x="1325" y="541"/>
                  </a:cubicBezTo>
                  <a:cubicBezTo>
                    <a:pt x="1310" y="471"/>
                    <a:pt x="1285" y="401"/>
                    <a:pt x="1250" y="340"/>
                  </a:cubicBezTo>
                  <a:cubicBezTo>
                    <a:pt x="1217" y="357"/>
                    <a:pt x="1173" y="367"/>
                    <a:pt x="1131" y="367"/>
                  </a:cubicBezTo>
                  <a:cubicBezTo>
                    <a:pt x="1122" y="367"/>
                    <a:pt x="1113" y="366"/>
                    <a:pt x="1105" y="366"/>
                  </a:cubicBezTo>
                  <a:cubicBezTo>
                    <a:pt x="934" y="351"/>
                    <a:pt x="813" y="205"/>
                    <a:pt x="828" y="34"/>
                  </a:cubicBezTo>
                  <a:cubicBezTo>
                    <a:pt x="828" y="29"/>
                    <a:pt x="828" y="24"/>
                    <a:pt x="828" y="19"/>
                  </a:cubicBezTo>
                  <a:cubicBezTo>
                    <a:pt x="780" y="7"/>
                    <a:pt x="728" y="0"/>
                    <a:pt x="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27" name="Google Shape;3796;p19">
              <a:extLst>
                <a:ext uri="{FF2B5EF4-FFF2-40B4-BE49-F238E27FC236}">
                  <a16:creationId xmlns:a16="http://schemas.microsoft.com/office/drawing/2014/main" id="{FF6444E5-C44D-55B3-579E-0D4BDD920135}"/>
                </a:ext>
              </a:extLst>
            </p:cNvPr>
            <p:cNvSpPr/>
            <p:nvPr/>
          </p:nvSpPr>
          <p:spPr>
            <a:xfrm>
              <a:off x="6494837" y="3085743"/>
              <a:ext cx="26946" cy="29710"/>
            </a:xfrm>
            <a:custGeom>
              <a:avLst/>
              <a:gdLst/>
              <a:ahLst/>
              <a:cxnLst/>
              <a:rect l="l" t="t" r="r" b="b"/>
              <a:pathLst>
                <a:path w="1090" h="1180" fill="none" extrusionOk="0">
                  <a:moveTo>
                    <a:pt x="1090" y="0"/>
                  </a:moveTo>
                  <a:cubicBezTo>
                    <a:pt x="447" y="50"/>
                    <a:pt x="10" y="587"/>
                    <a:pt x="0" y="1180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28" name="Google Shape;3797;p19">
              <a:extLst>
                <a:ext uri="{FF2B5EF4-FFF2-40B4-BE49-F238E27FC236}">
                  <a16:creationId xmlns:a16="http://schemas.microsoft.com/office/drawing/2014/main" id="{FB17E950-38D2-1213-179C-3ED4BD4A18CE}"/>
                </a:ext>
              </a:extLst>
            </p:cNvPr>
            <p:cNvSpPr/>
            <p:nvPr/>
          </p:nvSpPr>
          <p:spPr>
            <a:xfrm>
              <a:off x="6272446" y="3056716"/>
              <a:ext cx="164065" cy="45760"/>
            </a:xfrm>
            <a:custGeom>
              <a:avLst/>
              <a:gdLst/>
              <a:ahLst/>
              <a:cxnLst/>
              <a:rect l="l" t="t" r="r" b="b"/>
              <a:pathLst>
                <a:path w="6556" h="1828" fill="none" extrusionOk="0">
                  <a:moveTo>
                    <a:pt x="0" y="1828"/>
                  </a:moveTo>
                  <a:cubicBezTo>
                    <a:pt x="422" y="1727"/>
                    <a:pt x="838" y="1577"/>
                    <a:pt x="1245" y="1411"/>
                  </a:cubicBezTo>
                  <a:cubicBezTo>
                    <a:pt x="1707" y="1220"/>
                    <a:pt x="2169" y="1010"/>
                    <a:pt x="2630" y="814"/>
                  </a:cubicBezTo>
                  <a:cubicBezTo>
                    <a:pt x="2866" y="713"/>
                    <a:pt x="3097" y="618"/>
                    <a:pt x="3333" y="538"/>
                  </a:cubicBezTo>
                  <a:cubicBezTo>
                    <a:pt x="3338" y="538"/>
                    <a:pt x="3338" y="538"/>
                    <a:pt x="3338" y="533"/>
                  </a:cubicBezTo>
                  <a:cubicBezTo>
                    <a:pt x="3740" y="392"/>
                    <a:pt x="4156" y="277"/>
                    <a:pt x="4573" y="196"/>
                  </a:cubicBezTo>
                  <a:cubicBezTo>
                    <a:pt x="5225" y="61"/>
                    <a:pt x="5888" y="1"/>
                    <a:pt x="6555" y="1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29" name="Google Shape;3798;p19">
              <a:extLst>
                <a:ext uri="{FF2B5EF4-FFF2-40B4-BE49-F238E27FC236}">
                  <a16:creationId xmlns:a16="http://schemas.microsoft.com/office/drawing/2014/main" id="{ED258FA4-C708-D63C-67A0-906A7A04ECBC}"/>
                </a:ext>
              </a:extLst>
            </p:cNvPr>
            <p:cNvSpPr/>
            <p:nvPr/>
          </p:nvSpPr>
          <p:spPr>
            <a:xfrm>
              <a:off x="6415363" y="3058082"/>
              <a:ext cx="44001" cy="142743"/>
            </a:xfrm>
            <a:custGeom>
              <a:avLst/>
              <a:gdLst/>
              <a:ahLst/>
              <a:cxnLst/>
              <a:rect l="l" t="t" r="r" b="b"/>
              <a:pathLst>
                <a:path w="1762" h="5713" fill="none" extrusionOk="0">
                  <a:moveTo>
                    <a:pt x="1762" y="1"/>
                  </a:moveTo>
                  <a:cubicBezTo>
                    <a:pt x="1747" y="6"/>
                    <a:pt x="1737" y="6"/>
                    <a:pt x="1727" y="16"/>
                  </a:cubicBezTo>
                  <a:cubicBezTo>
                    <a:pt x="1431" y="131"/>
                    <a:pt x="1210" y="382"/>
                    <a:pt x="1034" y="643"/>
                  </a:cubicBezTo>
                  <a:cubicBezTo>
                    <a:pt x="0" y="2164"/>
                    <a:pt x="146" y="4292"/>
                    <a:pt x="1406" y="5668"/>
                  </a:cubicBezTo>
                  <a:cubicBezTo>
                    <a:pt x="1416" y="5683"/>
                    <a:pt x="1431" y="5698"/>
                    <a:pt x="1446" y="571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30" name="Google Shape;3799;p19">
              <a:extLst>
                <a:ext uri="{FF2B5EF4-FFF2-40B4-BE49-F238E27FC236}">
                  <a16:creationId xmlns:a16="http://schemas.microsoft.com/office/drawing/2014/main" id="{92ABD648-F891-213B-7997-133F5052CC9D}"/>
                </a:ext>
              </a:extLst>
            </p:cNvPr>
            <p:cNvSpPr/>
            <p:nvPr/>
          </p:nvSpPr>
          <p:spPr>
            <a:xfrm>
              <a:off x="6347486" y="3026665"/>
              <a:ext cx="8186" cy="43028"/>
            </a:xfrm>
            <a:custGeom>
              <a:avLst/>
              <a:gdLst/>
              <a:ahLst/>
              <a:cxnLst/>
              <a:rect l="l" t="t" r="r" b="b"/>
              <a:pathLst>
                <a:path w="337" h="1717" fill="none" extrusionOk="0">
                  <a:moveTo>
                    <a:pt x="1" y="0"/>
                  </a:moveTo>
                  <a:cubicBezTo>
                    <a:pt x="126" y="572"/>
                    <a:pt x="242" y="1144"/>
                    <a:pt x="337" y="1717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31" name="Google Shape;3800;p19">
              <a:extLst>
                <a:ext uri="{FF2B5EF4-FFF2-40B4-BE49-F238E27FC236}">
                  <a16:creationId xmlns:a16="http://schemas.microsoft.com/office/drawing/2014/main" id="{6DEE742F-1F2F-EA6C-7EF1-8751DD27FC76}"/>
                </a:ext>
              </a:extLst>
            </p:cNvPr>
            <p:cNvSpPr/>
            <p:nvPr/>
          </p:nvSpPr>
          <p:spPr>
            <a:xfrm>
              <a:off x="6328044" y="3023250"/>
              <a:ext cx="10233" cy="53614"/>
            </a:xfrm>
            <a:custGeom>
              <a:avLst/>
              <a:gdLst/>
              <a:ahLst/>
              <a:cxnLst/>
              <a:rect l="l" t="t" r="r" b="b"/>
              <a:pathLst>
                <a:path w="403" h="2139" fill="none" extrusionOk="0">
                  <a:moveTo>
                    <a:pt x="1" y="0"/>
                  </a:moveTo>
                  <a:cubicBezTo>
                    <a:pt x="1" y="6"/>
                    <a:pt x="6" y="11"/>
                    <a:pt x="6" y="16"/>
                  </a:cubicBezTo>
                  <a:cubicBezTo>
                    <a:pt x="121" y="723"/>
                    <a:pt x="252" y="1431"/>
                    <a:pt x="402" y="2139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32" name="Google Shape;3801;p19">
              <a:extLst>
                <a:ext uri="{FF2B5EF4-FFF2-40B4-BE49-F238E27FC236}">
                  <a16:creationId xmlns:a16="http://schemas.microsoft.com/office/drawing/2014/main" id="{BC44FB7B-4BC6-62E4-57ED-22D7EEC09567}"/>
                </a:ext>
              </a:extLst>
            </p:cNvPr>
            <p:cNvSpPr/>
            <p:nvPr/>
          </p:nvSpPr>
          <p:spPr>
            <a:xfrm>
              <a:off x="6290865" y="3028031"/>
              <a:ext cx="11938" cy="62151"/>
            </a:xfrm>
            <a:custGeom>
              <a:avLst/>
              <a:gdLst/>
              <a:ahLst/>
              <a:cxnLst/>
              <a:rect l="l" t="t" r="r" b="b"/>
              <a:pathLst>
                <a:path w="482" h="2490" fill="none" extrusionOk="0">
                  <a:moveTo>
                    <a:pt x="0" y="0"/>
                  </a:moveTo>
                  <a:cubicBezTo>
                    <a:pt x="161" y="833"/>
                    <a:pt x="321" y="1662"/>
                    <a:pt x="482" y="249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33" name="Google Shape;3802;p19">
              <a:extLst>
                <a:ext uri="{FF2B5EF4-FFF2-40B4-BE49-F238E27FC236}">
                  <a16:creationId xmlns:a16="http://schemas.microsoft.com/office/drawing/2014/main" id="{8BBB6B53-242E-69BD-57A5-788DB29A767E}"/>
                </a:ext>
              </a:extLst>
            </p:cNvPr>
            <p:cNvSpPr/>
            <p:nvPr/>
          </p:nvSpPr>
          <p:spPr>
            <a:xfrm>
              <a:off x="6322928" y="3117843"/>
              <a:ext cx="78792" cy="42686"/>
            </a:xfrm>
            <a:custGeom>
              <a:avLst/>
              <a:gdLst/>
              <a:ahLst/>
              <a:cxnLst/>
              <a:rect l="l" t="t" r="r" b="b"/>
              <a:pathLst>
                <a:path w="3149" h="1697" fill="none" extrusionOk="0">
                  <a:moveTo>
                    <a:pt x="3148" y="899"/>
                  </a:moveTo>
                  <a:cubicBezTo>
                    <a:pt x="2255" y="1546"/>
                    <a:pt x="1025" y="1697"/>
                    <a:pt x="1" y="1290"/>
                  </a:cubicBezTo>
                  <a:cubicBezTo>
                    <a:pt x="739" y="627"/>
                    <a:pt x="1738" y="100"/>
                    <a:pt x="2726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34" name="Google Shape;3803;p19">
              <a:extLst>
                <a:ext uri="{FF2B5EF4-FFF2-40B4-BE49-F238E27FC236}">
                  <a16:creationId xmlns:a16="http://schemas.microsoft.com/office/drawing/2014/main" id="{3F4AE109-8E1F-3456-996B-AAC5A60C50FA}"/>
                </a:ext>
              </a:extLst>
            </p:cNvPr>
            <p:cNvSpPr/>
            <p:nvPr/>
          </p:nvSpPr>
          <p:spPr>
            <a:xfrm>
              <a:off x="6523489" y="3139015"/>
              <a:ext cx="83908" cy="9562"/>
            </a:xfrm>
            <a:custGeom>
              <a:avLst/>
              <a:gdLst/>
              <a:ahLst/>
              <a:cxnLst/>
              <a:rect l="l" t="t" r="r" b="b"/>
              <a:pathLst>
                <a:path w="3354" h="377" fill="none" extrusionOk="0">
                  <a:moveTo>
                    <a:pt x="3354" y="241"/>
                  </a:moveTo>
                  <a:cubicBezTo>
                    <a:pt x="3273" y="251"/>
                    <a:pt x="3188" y="266"/>
                    <a:pt x="3103" y="276"/>
                  </a:cubicBezTo>
                  <a:cubicBezTo>
                    <a:pt x="2325" y="377"/>
                    <a:pt x="1532" y="367"/>
                    <a:pt x="759" y="246"/>
                  </a:cubicBezTo>
                  <a:cubicBezTo>
                    <a:pt x="613" y="221"/>
                    <a:pt x="468" y="196"/>
                    <a:pt x="327" y="146"/>
                  </a:cubicBezTo>
                  <a:cubicBezTo>
                    <a:pt x="217" y="111"/>
                    <a:pt x="101" y="66"/>
                    <a:pt x="1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35" name="Google Shape;3804;p19">
              <a:extLst>
                <a:ext uri="{FF2B5EF4-FFF2-40B4-BE49-F238E27FC236}">
                  <a16:creationId xmlns:a16="http://schemas.microsoft.com/office/drawing/2014/main" id="{67896B5A-508B-8826-E580-0C27529EDBBC}"/>
                </a:ext>
              </a:extLst>
            </p:cNvPr>
            <p:cNvSpPr/>
            <p:nvPr/>
          </p:nvSpPr>
          <p:spPr>
            <a:xfrm>
              <a:off x="6521443" y="3131844"/>
              <a:ext cx="5457" cy="15709"/>
            </a:xfrm>
            <a:custGeom>
              <a:avLst/>
              <a:gdLst/>
              <a:ahLst/>
              <a:cxnLst/>
              <a:rect l="l" t="t" r="r" b="b"/>
              <a:pathLst>
                <a:path w="227" h="633" fill="none" extrusionOk="0">
                  <a:moveTo>
                    <a:pt x="11" y="633"/>
                  </a:moveTo>
                  <a:cubicBezTo>
                    <a:pt x="0" y="407"/>
                    <a:pt x="76" y="176"/>
                    <a:pt x="226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grpSp>
        <p:nvGrpSpPr>
          <p:cNvPr id="3736" name="Google Shape;3805;p19">
            <a:extLst>
              <a:ext uri="{FF2B5EF4-FFF2-40B4-BE49-F238E27FC236}">
                <a16:creationId xmlns:a16="http://schemas.microsoft.com/office/drawing/2014/main" id="{ED8E671E-9F2C-09AB-25C4-9C931B21734F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81250" y="9450388"/>
            <a:ext cx="2968625" cy="973137"/>
            <a:chOff x="1656825" y="3872400"/>
            <a:chExt cx="835625" cy="274075"/>
          </a:xfrm>
        </p:grpSpPr>
        <p:sp>
          <p:nvSpPr>
            <p:cNvPr id="3737" name="Google Shape;3806;p19">
              <a:extLst>
                <a:ext uri="{FF2B5EF4-FFF2-40B4-BE49-F238E27FC236}">
                  <a16:creationId xmlns:a16="http://schemas.microsoft.com/office/drawing/2014/main" id="{CEA4C8FE-46A2-275A-DD20-6E2FD6A1C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38" name="Google Shape;3807;p19">
              <a:extLst>
                <a:ext uri="{FF2B5EF4-FFF2-40B4-BE49-F238E27FC236}">
                  <a16:creationId xmlns:a16="http://schemas.microsoft.com/office/drawing/2014/main" id="{7EAA8B7E-EA85-65B1-D839-EC27F2A13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39" name="Google Shape;3808;p19">
              <a:extLst>
                <a:ext uri="{FF2B5EF4-FFF2-40B4-BE49-F238E27FC236}">
                  <a16:creationId xmlns:a16="http://schemas.microsoft.com/office/drawing/2014/main" id="{B869A6A3-6DBF-0C09-C5E2-FAD7C205C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40" name="Google Shape;3809;p19">
              <a:extLst>
                <a:ext uri="{FF2B5EF4-FFF2-40B4-BE49-F238E27FC236}">
                  <a16:creationId xmlns:a16="http://schemas.microsoft.com/office/drawing/2014/main" id="{006BA3DC-373D-2E7B-A176-BE5347CCD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41" name="Google Shape;3810;p19">
              <a:extLst>
                <a:ext uri="{FF2B5EF4-FFF2-40B4-BE49-F238E27FC236}">
                  <a16:creationId xmlns:a16="http://schemas.microsoft.com/office/drawing/2014/main" id="{571C1E00-F800-AC20-2AAA-80298EEE6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42" name="Google Shape;3811;p19">
              <a:extLst>
                <a:ext uri="{FF2B5EF4-FFF2-40B4-BE49-F238E27FC236}">
                  <a16:creationId xmlns:a16="http://schemas.microsoft.com/office/drawing/2014/main" id="{AC82E149-AC51-D320-EB40-073A2E3C6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43" name="Google Shape;3812;p19">
              <a:extLst>
                <a:ext uri="{FF2B5EF4-FFF2-40B4-BE49-F238E27FC236}">
                  <a16:creationId xmlns:a16="http://schemas.microsoft.com/office/drawing/2014/main" id="{1ED32622-30EE-D725-82E6-2EBF4C520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44" name="Google Shape;3813;p19">
              <a:extLst>
                <a:ext uri="{FF2B5EF4-FFF2-40B4-BE49-F238E27FC236}">
                  <a16:creationId xmlns:a16="http://schemas.microsoft.com/office/drawing/2014/main" id="{DEB01D1D-3ECE-9A0C-3606-5F8257D96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45" name="Google Shape;3814;p19">
              <a:extLst>
                <a:ext uri="{FF2B5EF4-FFF2-40B4-BE49-F238E27FC236}">
                  <a16:creationId xmlns:a16="http://schemas.microsoft.com/office/drawing/2014/main" id="{B60E35D5-763F-628B-E319-D17E294D7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46" name="Google Shape;3815;p19">
              <a:extLst>
                <a:ext uri="{FF2B5EF4-FFF2-40B4-BE49-F238E27FC236}">
                  <a16:creationId xmlns:a16="http://schemas.microsoft.com/office/drawing/2014/main" id="{E5A6B29A-6BD8-C8E2-BAFA-5EDC87976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47" name="Google Shape;3816;p19">
              <a:extLst>
                <a:ext uri="{FF2B5EF4-FFF2-40B4-BE49-F238E27FC236}">
                  <a16:creationId xmlns:a16="http://schemas.microsoft.com/office/drawing/2014/main" id="{A38F7429-840C-93EB-DE9F-BF653F72F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48" name="Google Shape;3817;p19">
              <a:extLst>
                <a:ext uri="{FF2B5EF4-FFF2-40B4-BE49-F238E27FC236}">
                  <a16:creationId xmlns:a16="http://schemas.microsoft.com/office/drawing/2014/main" id="{2D21368E-597A-5F24-4422-298D8AE7C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49" name="Google Shape;3818;p19">
              <a:extLst>
                <a:ext uri="{FF2B5EF4-FFF2-40B4-BE49-F238E27FC236}">
                  <a16:creationId xmlns:a16="http://schemas.microsoft.com/office/drawing/2014/main" id="{67880548-FFE9-60AE-A670-1DC70C536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50" name="Google Shape;3819;p19">
              <a:extLst>
                <a:ext uri="{FF2B5EF4-FFF2-40B4-BE49-F238E27FC236}">
                  <a16:creationId xmlns:a16="http://schemas.microsoft.com/office/drawing/2014/main" id="{310EA842-8D12-70E9-F5A6-F2F239FAF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51" name="Google Shape;3820;p19">
              <a:extLst>
                <a:ext uri="{FF2B5EF4-FFF2-40B4-BE49-F238E27FC236}">
                  <a16:creationId xmlns:a16="http://schemas.microsoft.com/office/drawing/2014/main" id="{9F11E2F2-B638-9A4A-1B15-1FD3DC067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52" name="Google Shape;3821;p19">
              <a:extLst>
                <a:ext uri="{FF2B5EF4-FFF2-40B4-BE49-F238E27FC236}">
                  <a16:creationId xmlns:a16="http://schemas.microsoft.com/office/drawing/2014/main" id="{54D2E1FE-D680-F01B-5C52-AD4D7E5A0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53" name="Google Shape;3822;p19">
              <a:extLst>
                <a:ext uri="{FF2B5EF4-FFF2-40B4-BE49-F238E27FC236}">
                  <a16:creationId xmlns:a16="http://schemas.microsoft.com/office/drawing/2014/main" id="{12DC97F3-2DA0-A476-A25F-982AE03E9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54" name="Google Shape;3823;p19">
              <a:extLst>
                <a:ext uri="{FF2B5EF4-FFF2-40B4-BE49-F238E27FC236}">
                  <a16:creationId xmlns:a16="http://schemas.microsoft.com/office/drawing/2014/main" id="{882DF213-F956-4E4C-A98D-85499F4CA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55" name="Google Shape;3824;p19">
              <a:extLst>
                <a:ext uri="{FF2B5EF4-FFF2-40B4-BE49-F238E27FC236}">
                  <a16:creationId xmlns:a16="http://schemas.microsoft.com/office/drawing/2014/main" id="{9A90BCE4-5F34-1E00-86AB-1B1CD9C82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56" name="Google Shape;3825;p19">
              <a:extLst>
                <a:ext uri="{FF2B5EF4-FFF2-40B4-BE49-F238E27FC236}">
                  <a16:creationId xmlns:a16="http://schemas.microsoft.com/office/drawing/2014/main" id="{7B8D8033-28BB-2EA6-B3B0-80FDDF18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57" name="Google Shape;3826;p19">
              <a:extLst>
                <a:ext uri="{FF2B5EF4-FFF2-40B4-BE49-F238E27FC236}">
                  <a16:creationId xmlns:a16="http://schemas.microsoft.com/office/drawing/2014/main" id="{B7769A1D-F542-551A-F7ED-B27A9451A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58" name="Google Shape;3827;p19">
              <a:extLst>
                <a:ext uri="{FF2B5EF4-FFF2-40B4-BE49-F238E27FC236}">
                  <a16:creationId xmlns:a16="http://schemas.microsoft.com/office/drawing/2014/main" id="{494B02C4-7C15-D19B-F364-48BBA6B9B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59" name="Google Shape;3828;p19">
              <a:extLst>
                <a:ext uri="{FF2B5EF4-FFF2-40B4-BE49-F238E27FC236}">
                  <a16:creationId xmlns:a16="http://schemas.microsoft.com/office/drawing/2014/main" id="{2660E0C1-86DB-DF60-0069-3B61F12C7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60" name="Google Shape;3829;p19">
              <a:extLst>
                <a:ext uri="{FF2B5EF4-FFF2-40B4-BE49-F238E27FC236}">
                  <a16:creationId xmlns:a16="http://schemas.microsoft.com/office/drawing/2014/main" id="{CA9D3F10-112B-6714-ABE9-C279980CB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61" name="Google Shape;3830;p19">
              <a:extLst>
                <a:ext uri="{FF2B5EF4-FFF2-40B4-BE49-F238E27FC236}">
                  <a16:creationId xmlns:a16="http://schemas.microsoft.com/office/drawing/2014/main" id="{2C808E5F-21B1-34F5-A8AA-0FB67FE03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62" name="Google Shape;3831;p19">
              <a:extLst>
                <a:ext uri="{FF2B5EF4-FFF2-40B4-BE49-F238E27FC236}">
                  <a16:creationId xmlns:a16="http://schemas.microsoft.com/office/drawing/2014/main" id="{C3A1C3A2-7A48-FEC0-D5EA-E3AD8AC3F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3763" name="Google Shape;3832;p19">
            <a:extLst>
              <a:ext uri="{FF2B5EF4-FFF2-40B4-BE49-F238E27FC236}">
                <a16:creationId xmlns:a16="http://schemas.microsoft.com/office/drawing/2014/main" id="{62C6D55A-48B6-BDD9-E5B0-9F3DBC74393D}"/>
              </a:ext>
            </a:extLst>
          </p:cNvPr>
          <p:cNvGrpSpPr>
            <a:grpSpLocks/>
          </p:cNvGrpSpPr>
          <p:nvPr/>
        </p:nvGrpSpPr>
        <p:grpSpPr bwMode="auto">
          <a:xfrm>
            <a:off x="-3009900" y="6907213"/>
            <a:ext cx="4149725" cy="3660775"/>
            <a:chOff x="2489900" y="3367200"/>
            <a:chExt cx="903250" cy="796950"/>
          </a:xfrm>
        </p:grpSpPr>
        <p:sp>
          <p:nvSpPr>
            <p:cNvPr id="3764" name="Google Shape;3833;p19">
              <a:extLst>
                <a:ext uri="{FF2B5EF4-FFF2-40B4-BE49-F238E27FC236}">
                  <a16:creationId xmlns:a16="http://schemas.microsoft.com/office/drawing/2014/main" id="{A60113A7-640F-1226-DF09-8A5299759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25" y="3820200"/>
              <a:ext cx="71425" cy="42300"/>
            </a:xfrm>
            <a:custGeom>
              <a:avLst/>
              <a:gdLst>
                <a:gd name="T0" fmla="*/ 1817 w 2857"/>
                <a:gd name="T1" fmla="*/ 0 h 1692"/>
                <a:gd name="T2" fmla="*/ 0 w 2857"/>
                <a:gd name="T3" fmla="*/ 477 h 1692"/>
                <a:gd name="T4" fmla="*/ 633 w 2857"/>
                <a:gd name="T5" fmla="*/ 1692 h 1692"/>
                <a:gd name="T6" fmla="*/ 2856 w 2857"/>
                <a:gd name="T7" fmla="*/ 1300 h 1692"/>
                <a:gd name="T8" fmla="*/ 2199 w 2857"/>
                <a:gd name="T9" fmla="*/ 637 h 1692"/>
                <a:gd name="T10" fmla="*/ 1817 w 2857"/>
                <a:gd name="T11" fmla="*/ 0 h 1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7" h="1692" extrusionOk="0">
                  <a:moveTo>
                    <a:pt x="1817" y="0"/>
                  </a:moveTo>
                  <a:cubicBezTo>
                    <a:pt x="1205" y="131"/>
                    <a:pt x="597" y="286"/>
                    <a:pt x="0" y="477"/>
                  </a:cubicBezTo>
                  <a:cubicBezTo>
                    <a:pt x="226" y="868"/>
                    <a:pt x="417" y="1290"/>
                    <a:pt x="633" y="1692"/>
                  </a:cubicBezTo>
                  <a:cubicBezTo>
                    <a:pt x="1365" y="1521"/>
                    <a:pt x="2108" y="1395"/>
                    <a:pt x="2856" y="1300"/>
                  </a:cubicBezTo>
                  <a:cubicBezTo>
                    <a:pt x="2610" y="1104"/>
                    <a:pt x="2389" y="888"/>
                    <a:pt x="2199" y="637"/>
                  </a:cubicBezTo>
                  <a:cubicBezTo>
                    <a:pt x="2053" y="442"/>
                    <a:pt x="1928" y="221"/>
                    <a:pt x="1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65" name="Google Shape;3834;p19">
              <a:extLst>
                <a:ext uri="{FF2B5EF4-FFF2-40B4-BE49-F238E27FC236}">
                  <a16:creationId xmlns:a16="http://schemas.microsoft.com/office/drawing/2014/main" id="{AD1B25C4-8C38-DEB0-51FB-021DFD74E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525" y="3960850"/>
              <a:ext cx="141175" cy="150100"/>
            </a:xfrm>
            <a:custGeom>
              <a:avLst/>
              <a:gdLst>
                <a:gd name="T0" fmla="*/ 0 w 5647"/>
                <a:gd name="T1" fmla="*/ 1 h 6004"/>
                <a:gd name="T2" fmla="*/ 412 w 5647"/>
                <a:gd name="T3" fmla="*/ 2294 h 6004"/>
                <a:gd name="T4" fmla="*/ 3840 w 5647"/>
                <a:gd name="T5" fmla="*/ 6004 h 6004"/>
                <a:gd name="T6" fmla="*/ 5647 w 5647"/>
                <a:gd name="T7" fmla="*/ 6004 h 6004"/>
                <a:gd name="T8" fmla="*/ 2675 w 5647"/>
                <a:gd name="T9" fmla="*/ 2274 h 6004"/>
                <a:gd name="T10" fmla="*/ 0 w 5647"/>
                <a:gd name="T11" fmla="*/ 1 h 6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47" h="6004" extrusionOk="0">
                  <a:moveTo>
                    <a:pt x="0" y="1"/>
                  </a:moveTo>
                  <a:cubicBezTo>
                    <a:pt x="141" y="764"/>
                    <a:pt x="276" y="1527"/>
                    <a:pt x="412" y="2294"/>
                  </a:cubicBezTo>
                  <a:cubicBezTo>
                    <a:pt x="1747" y="3444"/>
                    <a:pt x="3233" y="4498"/>
                    <a:pt x="3840" y="6004"/>
                  </a:cubicBezTo>
                  <a:lnTo>
                    <a:pt x="5647" y="6004"/>
                  </a:lnTo>
                  <a:cubicBezTo>
                    <a:pt x="5361" y="4307"/>
                    <a:pt x="4056" y="3273"/>
                    <a:pt x="2675" y="2274"/>
                  </a:cubicBezTo>
                  <a:cubicBezTo>
                    <a:pt x="1712" y="1572"/>
                    <a:pt x="713" y="88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66" name="Google Shape;3835;p19">
              <a:extLst>
                <a:ext uri="{FF2B5EF4-FFF2-40B4-BE49-F238E27FC236}">
                  <a16:creationId xmlns:a16="http://schemas.microsoft.com/office/drawing/2014/main" id="{1275522A-A6E3-6B54-5282-32BEF76FE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1350" y="3718300"/>
              <a:ext cx="89875" cy="101925"/>
            </a:xfrm>
            <a:custGeom>
              <a:avLst/>
              <a:gdLst>
                <a:gd name="T0" fmla="*/ 16 w 3595"/>
                <a:gd name="T1" fmla="*/ 0 h 4077"/>
                <a:gd name="T2" fmla="*/ 1 w 3595"/>
                <a:gd name="T3" fmla="*/ 41 h 4077"/>
                <a:gd name="T4" fmla="*/ 472 w 3595"/>
                <a:gd name="T5" fmla="*/ 1396 h 4077"/>
                <a:gd name="T6" fmla="*/ 2505 w 3595"/>
                <a:gd name="T7" fmla="*/ 2410 h 4077"/>
                <a:gd name="T8" fmla="*/ 3484 w 3595"/>
                <a:gd name="T9" fmla="*/ 4076 h 4077"/>
                <a:gd name="T10" fmla="*/ 3514 w 3595"/>
                <a:gd name="T11" fmla="*/ 4066 h 4077"/>
                <a:gd name="T12" fmla="*/ 3564 w 3595"/>
                <a:gd name="T13" fmla="*/ 1566 h 4077"/>
                <a:gd name="T14" fmla="*/ 3579 w 3595"/>
                <a:gd name="T15" fmla="*/ 1556 h 4077"/>
                <a:gd name="T16" fmla="*/ 2149 w 3595"/>
                <a:gd name="T17" fmla="*/ 342 h 4077"/>
                <a:gd name="T18" fmla="*/ 508 w 3595"/>
                <a:gd name="T19" fmla="*/ 141 h 4077"/>
                <a:gd name="T20" fmla="*/ 16 w 3595"/>
                <a:gd name="T21" fmla="*/ 0 h 4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95" h="4077" extrusionOk="0">
                  <a:moveTo>
                    <a:pt x="16" y="0"/>
                  </a:moveTo>
                  <a:lnTo>
                    <a:pt x="1" y="41"/>
                  </a:lnTo>
                  <a:cubicBezTo>
                    <a:pt x="181" y="487"/>
                    <a:pt x="297" y="954"/>
                    <a:pt x="472" y="1396"/>
                  </a:cubicBezTo>
                  <a:cubicBezTo>
                    <a:pt x="1195" y="1662"/>
                    <a:pt x="1963" y="1868"/>
                    <a:pt x="2505" y="2410"/>
                  </a:cubicBezTo>
                  <a:cubicBezTo>
                    <a:pt x="2967" y="2866"/>
                    <a:pt x="3193" y="3494"/>
                    <a:pt x="3484" y="4076"/>
                  </a:cubicBezTo>
                  <a:cubicBezTo>
                    <a:pt x="3494" y="4071"/>
                    <a:pt x="3504" y="4071"/>
                    <a:pt x="3514" y="4066"/>
                  </a:cubicBezTo>
                  <a:cubicBezTo>
                    <a:pt x="3564" y="3238"/>
                    <a:pt x="3595" y="2400"/>
                    <a:pt x="3564" y="1566"/>
                  </a:cubicBezTo>
                  <a:lnTo>
                    <a:pt x="3579" y="1556"/>
                  </a:lnTo>
                  <a:cubicBezTo>
                    <a:pt x="3208" y="1004"/>
                    <a:pt x="2781" y="537"/>
                    <a:pt x="2149" y="342"/>
                  </a:cubicBezTo>
                  <a:cubicBezTo>
                    <a:pt x="1617" y="176"/>
                    <a:pt x="1050" y="246"/>
                    <a:pt x="508" y="141"/>
                  </a:cubicBezTo>
                  <a:cubicBezTo>
                    <a:pt x="342" y="111"/>
                    <a:pt x="176" y="61"/>
                    <a:pt x="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67" name="Google Shape;3836;p19">
              <a:extLst>
                <a:ext uri="{FF2B5EF4-FFF2-40B4-BE49-F238E27FC236}">
                  <a16:creationId xmlns:a16="http://schemas.microsoft.com/office/drawing/2014/main" id="{52B86490-6C7A-1032-06C9-48B724761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950" y="3831350"/>
              <a:ext cx="93025" cy="154125"/>
            </a:xfrm>
            <a:custGeom>
              <a:avLst/>
              <a:gdLst>
                <a:gd name="T0" fmla="*/ 1045 w 3721"/>
                <a:gd name="T1" fmla="*/ 1 h 6165"/>
                <a:gd name="T2" fmla="*/ 1 w 3721"/>
                <a:gd name="T3" fmla="*/ 2852 h 6165"/>
                <a:gd name="T4" fmla="*/ 66 w 3721"/>
                <a:gd name="T5" fmla="*/ 2877 h 6165"/>
                <a:gd name="T6" fmla="*/ 2807 w 3721"/>
                <a:gd name="T7" fmla="*/ 6164 h 6165"/>
                <a:gd name="T8" fmla="*/ 3720 w 3721"/>
                <a:gd name="T9" fmla="*/ 3073 h 6165"/>
                <a:gd name="T10" fmla="*/ 1045 w 3721"/>
                <a:gd name="T11" fmla="*/ 1 h 6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1" h="6165" extrusionOk="0">
                  <a:moveTo>
                    <a:pt x="1045" y="1"/>
                  </a:moveTo>
                  <a:cubicBezTo>
                    <a:pt x="739" y="959"/>
                    <a:pt x="327" y="1893"/>
                    <a:pt x="1" y="2852"/>
                  </a:cubicBezTo>
                  <a:lnTo>
                    <a:pt x="66" y="2877"/>
                  </a:lnTo>
                  <a:cubicBezTo>
                    <a:pt x="935" y="4006"/>
                    <a:pt x="1848" y="5105"/>
                    <a:pt x="2807" y="6164"/>
                  </a:cubicBezTo>
                  <a:cubicBezTo>
                    <a:pt x="3123" y="5135"/>
                    <a:pt x="3494" y="4112"/>
                    <a:pt x="3720" y="3073"/>
                  </a:cubicBezTo>
                  <a:cubicBezTo>
                    <a:pt x="2772" y="2099"/>
                    <a:pt x="1878" y="1070"/>
                    <a:pt x="1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68" name="Google Shape;3837;p19">
              <a:extLst>
                <a:ext uri="{FF2B5EF4-FFF2-40B4-BE49-F238E27FC236}">
                  <a16:creationId xmlns:a16="http://schemas.microsoft.com/office/drawing/2014/main" id="{0E0B5614-0C51-88D8-B4DF-78B63726E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725" y="3563950"/>
              <a:ext cx="41800" cy="101425"/>
            </a:xfrm>
            <a:custGeom>
              <a:avLst/>
              <a:gdLst>
                <a:gd name="T0" fmla="*/ 1401 w 1672"/>
                <a:gd name="T1" fmla="*/ 1 h 4057"/>
                <a:gd name="T2" fmla="*/ 156 w 1672"/>
                <a:gd name="T3" fmla="*/ 2465 h 4057"/>
                <a:gd name="T4" fmla="*/ 96 w 1672"/>
                <a:gd name="T5" fmla="*/ 2400 h 4057"/>
                <a:gd name="T6" fmla="*/ 1 w 1672"/>
                <a:gd name="T7" fmla="*/ 3966 h 4057"/>
                <a:gd name="T8" fmla="*/ 91 w 1672"/>
                <a:gd name="T9" fmla="*/ 4056 h 4057"/>
                <a:gd name="T10" fmla="*/ 1607 w 1672"/>
                <a:gd name="T11" fmla="*/ 2013 h 4057"/>
                <a:gd name="T12" fmla="*/ 1672 w 1672"/>
                <a:gd name="T13" fmla="*/ 2003 h 4057"/>
                <a:gd name="T14" fmla="*/ 1401 w 1672"/>
                <a:gd name="T15" fmla="*/ 1 h 4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72" h="4057" extrusionOk="0">
                  <a:moveTo>
                    <a:pt x="1401" y="1"/>
                  </a:moveTo>
                  <a:cubicBezTo>
                    <a:pt x="1014" y="819"/>
                    <a:pt x="578" y="1667"/>
                    <a:pt x="156" y="2465"/>
                  </a:cubicBezTo>
                  <a:cubicBezTo>
                    <a:pt x="136" y="2445"/>
                    <a:pt x="116" y="2425"/>
                    <a:pt x="96" y="2400"/>
                  </a:cubicBezTo>
                  <a:cubicBezTo>
                    <a:pt x="61" y="2922"/>
                    <a:pt x="21" y="3444"/>
                    <a:pt x="1" y="3966"/>
                  </a:cubicBezTo>
                  <a:cubicBezTo>
                    <a:pt x="31" y="3996"/>
                    <a:pt x="61" y="4026"/>
                    <a:pt x="91" y="4056"/>
                  </a:cubicBezTo>
                  <a:cubicBezTo>
                    <a:pt x="618" y="3379"/>
                    <a:pt x="1080" y="2691"/>
                    <a:pt x="1607" y="2013"/>
                  </a:cubicBezTo>
                  <a:lnTo>
                    <a:pt x="1672" y="2003"/>
                  </a:lnTo>
                  <a:cubicBezTo>
                    <a:pt x="1592" y="1336"/>
                    <a:pt x="1516" y="668"/>
                    <a:pt x="1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69" name="Google Shape;3838;p19">
              <a:extLst>
                <a:ext uri="{FF2B5EF4-FFF2-40B4-BE49-F238E27FC236}">
                  <a16:creationId xmlns:a16="http://schemas.microsoft.com/office/drawing/2014/main" id="{B3A699F7-2423-A7A4-DF8B-4DF9C7F90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8825" y="3852700"/>
              <a:ext cx="190125" cy="166275"/>
            </a:xfrm>
            <a:custGeom>
              <a:avLst/>
              <a:gdLst>
                <a:gd name="T0" fmla="*/ 2224 w 7605"/>
                <a:gd name="T1" fmla="*/ 0 h 6651"/>
                <a:gd name="T2" fmla="*/ 1 w 7605"/>
                <a:gd name="T3" fmla="*/ 392 h 6651"/>
                <a:gd name="T4" fmla="*/ 708 w 7605"/>
                <a:gd name="T5" fmla="*/ 1410 h 6651"/>
                <a:gd name="T6" fmla="*/ 3353 w 7605"/>
                <a:gd name="T7" fmla="*/ 3493 h 6651"/>
                <a:gd name="T8" fmla="*/ 4443 w 7605"/>
                <a:gd name="T9" fmla="*/ 6214 h 6651"/>
                <a:gd name="T10" fmla="*/ 4488 w 7605"/>
                <a:gd name="T11" fmla="*/ 6339 h 6651"/>
                <a:gd name="T12" fmla="*/ 4548 w 7605"/>
                <a:gd name="T13" fmla="*/ 6319 h 6651"/>
                <a:gd name="T14" fmla="*/ 5346 w 7605"/>
                <a:gd name="T15" fmla="*/ 6380 h 6651"/>
                <a:gd name="T16" fmla="*/ 7605 w 7605"/>
                <a:gd name="T17" fmla="*/ 6651 h 6651"/>
                <a:gd name="T18" fmla="*/ 7600 w 7605"/>
                <a:gd name="T19" fmla="*/ 6620 h 6651"/>
                <a:gd name="T20" fmla="*/ 5271 w 7605"/>
                <a:gd name="T21" fmla="*/ 3679 h 6651"/>
                <a:gd name="T22" fmla="*/ 4754 w 7605"/>
                <a:gd name="T23" fmla="*/ 2173 h 6651"/>
                <a:gd name="T24" fmla="*/ 2224 w 7605"/>
                <a:gd name="T25" fmla="*/ 0 h 6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05" h="6651" extrusionOk="0">
                  <a:moveTo>
                    <a:pt x="2224" y="0"/>
                  </a:moveTo>
                  <a:cubicBezTo>
                    <a:pt x="1476" y="95"/>
                    <a:pt x="733" y="221"/>
                    <a:pt x="1" y="392"/>
                  </a:cubicBezTo>
                  <a:cubicBezTo>
                    <a:pt x="201" y="758"/>
                    <a:pt x="422" y="1109"/>
                    <a:pt x="708" y="1410"/>
                  </a:cubicBezTo>
                  <a:cubicBezTo>
                    <a:pt x="1481" y="2229"/>
                    <a:pt x="2651" y="2610"/>
                    <a:pt x="3353" y="3493"/>
                  </a:cubicBezTo>
                  <a:cubicBezTo>
                    <a:pt x="3966" y="4261"/>
                    <a:pt x="4126" y="5285"/>
                    <a:pt x="4443" y="6214"/>
                  </a:cubicBezTo>
                  <a:cubicBezTo>
                    <a:pt x="4458" y="6259"/>
                    <a:pt x="4473" y="6299"/>
                    <a:pt x="4488" y="6339"/>
                  </a:cubicBezTo>
                  <a:lnTo>
                    <a:pt x="4548" y="6319"/>
                  </a:lnTo>
                  <a:cubicBezTo>
                    <a:pt x="4814" y="6334"/>
                    <a:pt x="5080" y="6354"/>
                    <a:pt x="5346" y="6380"/>
                  </a:cubicBezTo>
                  <a:cubicBezTo>
                    <a:pt x="6104" y="6450"/>
                    <a:pt x="6857" y="6545"/>
                    <a:pt x="7605" y="6651"/>
                  </a:cubicBezTo>
                  <a:cubicBezTo>
                    <a:pt x="7605" y="6641"/>
                    <a:pt x="7600" y="6631"/>
                    <a:pt x="7600" y="6620"/>
                  </a:cubicBezTo>
                  <a:cubicBezTo>
                    <a:pt x="6606" y="5767"/>
                    <a:pt x="5692" y="4864"/>
                    <a:pt x="5271" y="3679"/>
                  </a:cubicBezTo>
                  <a:cubicBezTo>
                    <a:pt x="5090" y="3177"/>
                    <a:pt x="5005" y="2640"/>
                    <a:pt x="4754" y="2173"/>
                  </a:cubicBezTo>
                  <a:cubicBezTo>
                    <a:pt x="4227" y="1180"/>
                    <a:pt x="3097" y="708"/>
                    <a:pt x="222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70" name="Google Shape;3839;p19">
              <a:extLst>
                <a:ext uri="{FF2B5EF4-FFF2-40B4-BE49-F238E27FC236}">
                  <a16:creationId xmlns:a16="http://schemas.microsoft.com/office/drawing/2014/main" id="{244BBB8C-C95D-6483-5432-4DBA4961B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2875" y="3681350"/>
              <a:ext cx="170425" cy="86025"/>
            </a:xfrm>
            <a:custGeom>
              <a:avLst/>
              <a:gdLst>
                <a:gd name="T0" fmla="*/ 371 w 6817"/>
                <a:gd name="T1" fmla="*/ 1 h 3441"/>
                <a:gd name="T2" fmla="*/ 10 w 6817"/>
                <a:gd name="T3" fmla="*/ 18 h 3441"/>
                <a:gd name="T4" fmla="*/ 0 w 6817"/>
                <a:gd name="T5" fmla="*/ 98 h 3441"/>
                <a:gd name="T6" fmla="*/ 2329 w 6817"/>
                <a:gd name="T7" fmla="*/ 1403 h 3441"/>
                <a:gd name="T8" fmla="*/ 4176 w 6817"/>
                <a:gd name="T9" fmla="*/ 3441 h 3441"/>
                <a:gd name="T10" fmla="*/ 5165 w 6817"/>
                <a:gd name="T11" fmla="*/ 3230 h 3441"/>
                <a:gd name="T12" fmla="*/ 6817 w 6817"/>
                <a:gd name="T13" fmla="*/ 2879 h 3441"/>
                <a:gd name="T14" fmla="*/ 6811 w 6817"/>
                <a:gd name="T15" fmla="*/ 2874 h 3441"/>
                <a:gd name="T16" fmla="*/ 6556 w 6817"/>
                <a:gd name="T17" fmla="*/ 2778 h 3441"/>
                <a:gd name="T18" fmla="*/ 371 w 6817"/>
                <a:gd name="T19" fmla="*/ 1 h 3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17" h="3441" extrusionOk="0">
                  <a:moveTo>
                    <a:pt x="371" y="1"/>
                  </a:moveTo>
                  <a:cubicBezTo>
                    <a:pt x="252" y="1"/>
                    <a:pt x="132" y="6"/>
                    <a:pt x="10" y="18"/>
                  </a:cubicBezTo>
                  <a:lnTo>
                    <a:pt x="0" y="98"/>
                  </a:lnTo>
                  <a:cubicBezTo>
                    <a:pt x="849" y="203"/>
                    <a:pt x="1777" y="821"/>
                    <a:pt x="2329" y="1403"/>
                  </a:cubicBezTo>
                  <a:cubicBezTo>
                    <a:pt x="2957" y="2071"/>
                    <a:pt x="3474" y="2874"/>
                    <a:pt x="4176" y="3441"/>
                  </a:cubicBezTo>
                  <a:cubicBezTo>
                    <a:pt x="4508" y="3371"/>
                    <a:pt x="4839" y="3300"/>
                    <a:pt x="5165" y="3230"/>
                  </a:cubicBezTo>
                  <a:cubicBezTo>
                    <a:pt x="5717" y="3115"/>
                    <a:pt x="6264" y="2994"/>
                    <a:pt x="6817" y="2879"/>
                  </a:cubicBezTo>
                  <a:cubicBezTo>
                    <a:pt x="6817" y="2879"/>
                    <a:pt x="6811" y="2879"/>
                    <a:pt x="6811" y="2874"/>
                  </a:cubicBezTo>
                  <a:cubicBezTo>
                    <a:pt x="6726" y="2844"/>
                    <a:pt x="6641" y="2808"/>
                    <a:pt x="6556" y="2778"/>
                  </a:cubicBezTo>
                  <a:cubicBezTo>
                    <a:pt x="4435" y="1930"/>
                    <a:pt x="2600" y="1"/>
                    <a:pt x="37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71" name="Google Shape;3840;p19">
              <a:extLst>
                <a:ext uri="{FF2B5EF4-FFF2-40B4-BE49-F238E27FC236}">
                  <a16:creationId xmlns:a16="http://schemas.microsoft.com/office/drawing/2014/main" id="{9379F54B-8A82-BD52-4544-E1E970A43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8450" y="3757200"/>
              <a:ext cx="28625" cy="95525"/>
            </a:xfrm>
            <a:custGeom>
              <a:avLst/>
              <a:gdLst>
                <a:gd name="T0" fmla="*/ 95 w 1145"/>
                <a:gd name="T1" fmla="*/ 0 h 3821"/>
                <a:gd name="T2" fmla="*/ 80 w 1145"/>
                <a:gd name="T3" fmla="*/ 10 h 3821"/>
                <a:gd name="T4" fmla="*/ 30 w 1145"/>
                <a:gd name="T5" fmla="*/ 2510 h 3821"/>
                <a:gd name="T6" fmla="*/ 0 w 1145"/>
                <a:gd name="T7" fmla="*/ 2520 h 3821"/>
                <a:gd name="T8" fmla="*/ 382 w 1145"/>
                <a:gd name="T9" fmla="*/ 3157 h 3821"/>
                <a:gd name="T10" fmla="*/ 1039 w 1145"/>
                <a:gd name="T11" fmla="*/ 3820 h 3821"/>
                <a:gd name="T12" fmla="*/ 1114 w 1145"/>
                <a:gd name="T13" fmla="*/ 3810 h 3821"/>
                <a:gd name="T14" fmla="*/ 1124 w 1145"/>
                <a:gd name="T15" fmla="*/ 1667 h 3821"/>
                <a:gd name="T16" fmla="*/ 95 w 1145"/>
                <a:gd name="T17" fmla="*/ 0 h 3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5" h="3821" extrusionOk="0">
                  <a:moveTo>
                    <a:pt x="95" y="0"/>
                  </a:moveTo>
                  <a:lnTo>
                    <a:pt x="80" y="10"/>
                  </a:lnTo>
                  <a:cubicBezTo>
                    <a:pt x="111" y="844"/>
                    <a:pt x="80" y="1682"/>
                    <a:pt x="30" y="2510"/>
                  </a:cubicBezTo>
                  <a:cubicBezTo>
                    <a:pt x="20" y="2515"/>
                    <a:pt x="10" y="2515"/>
                    <a:pt x="0" y="2520"/>
                  </a:cubicBezTo>
                  <a:cubicBezTo>
                    <a:pt x="111" y="2741"/>
                    <a:pt x="236" y="2962"/>
                    <a:pt x="382" y="3157"/>
                  </a:cubicBezTo>
                  <a:cubicBezTo>
                    <a:pt x="572" y="3408"/>
                    <a:pt x="793" y="3624"/>
                    <a:pt x="1039" y="3820"/>
                  </a:cubicBezTo>
                  <a:cubicBezTo>
                    <a:pt x="1064" y="3815"/>
                    <a:pt x="1089" y="3815"/>
                    <a:pt x="1114" y="3810"/>
                  </a:cubicBezTo>
                  <a:cubicBezTo>
                    <a:pt x="1144" y="3107"/>
                    <a:pt x="1104" y="2369"/>
                    <a:pt x="1124" y="1667"/>
                  </a:cubicBezTo>
                  <a:cubicBezTo>
                    <a:pt x="748" y="1135"/>
                    <a:pt x="447" y="527"/>
                    <a:pt x="9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72" name="Google Shape;3841;p19">
              <a:extLst>
                <a:ext uri="{FF2B5EF4-FFF2-40B4-BE49-F238E27FC236}">
                  <a16:creationId xmlns:a16="http://schemas.microsoft.com/office/drawing/2014/main" id="{5725480E-B8A5-DC38-E8A9-CDD490B67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9250" y="3902625"/>
              <a:ext cx="89875" cy="208325"/>
            </a:xfrm>
            <a:custGeom>
              <a:avLst/>
              <a:gdLst>
                <a:gd name="T0" fmla="*/ 789 w 3595"/>
                <a:gd name="T1" fmla="*/ 1 h 8333"/>
                <a:gd name="T2" fmla="*/ 689 w 3595"/>
                <a:gd name="T3" fmla="*/ 302 h 8333"/>
                <a:gd name="T4" fmla="*/ 237 w 3595"/>
                <a:gd name="T5" fmla="*/ 4202 h 8333"/>
                <a:gd name="T6" fmla="*/ 874 w 3595"/>
                <a:gd name="T7" fmla="*/ 5688 h 8333"/>
                <a:gd name="T8" fmla="*/ 1411 w 3595"/>
                <a:gd name="T9" fmla="*/ 8333 h 8333"/>
                <a:gd name="T10" fmla="*/ 3063 w 3595"/>
                <a:gd name="T11" fmla="*/ 8333 h 8333"/>
                <a:gd name="T12" fmla="*/ 2997 w 3595"/>
                <a:gd name="T13" fmla="*/ 6275 h 8333"/>
                <a:gd name="T14" fmla="*/ 3595 w 3595"/>
                <a:gd name="T15" fmla="*/ 3313 h 8333"/>
                <a:gd name="T16" fmla="*/ 854 w 3595"/>
                <a:gd name="T17" fmla="*/ 26 h 8333"/>
                <a:gd name="T18" fmla="*/ 789 w 3595"/>
                <a:gd name="T19" fmla="*/ 1 h 8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95" h="8333" extrusionOk="0">
                  <a:moveTo>
                    <a:pt x="789" y="1"/>
                  </a:moveTo>
                  <a:cubicBezTo>
                    <a:pt x="754" y="101"/>
                    <a:pt x="719" y="201"/>
                    <a:pt x="689" y="302"/>
                  </a:cubicBezTo>
                  <a:cubicBezTo>
                    <a:pt x="302" y="1522"/>
                    <a:pt x="1" y="2917"/>
                    <a:pt x="237" y="4202"/>
                  </a:cubicBezTo>
                  <a:cubicBezTo>
                    <a:pt x="458" y="4694"/>
                    <a:pt x="684" y="5181"/>
                    <a:pt x="874" y="5688"/>
                  </a:cubicBezTo>
                  <a:cubicBezTo>
                    <a:pt x="1196" y="6521"/>
                    <a:pt x="1421" y="7444"/>
                    <a:pt x="1411" y="8333"/>
                  </a:cubicBezTo>
                  <a:lnTo>
                    <a:pt x="3063" y="8333"/>
                  </a:lnTo>
                  <a:cubicBezTo>
                    <a:pt x="3033" y="7650"/>
                    <a:pt x="2967" y="6957"/>
                    <a:pt x="2997" y="6275"/>
                  </a:cubicBezTo>
                  <a:cubicBezTo>
                    <a:pt x="3043" y="5271"/>
                    <a:pt x="3299" y="4287"/>
                    <a:pt x="3595" y="3313"/>
                  </a:cubicBezTo>
                  <a:cubicBezTo>
                    <a:pt x="2636" y="2254"/>
                    <a:pt x="1723" y="1155"/>
                    <a:pt x="854" y="26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73" name="Google Shape;3842;p19">
              <a:extLst>
                <a:ext uri="{FF2B5EF4-FFF2-40B4-BE49-F238E27FC236}">
                  <a16:creationId xmlns:a16="http://schemas.microsoft.com/office/drawing/2014/main" id="{C93DC869-C549-E52D-3102-D37D80036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850" y="3614025"/>
              <a:ext cx="95650" cy="296775"/>
            </a:xfrm>
            <a:custGeom>
              <a:avLst/>
              <a:gdLst>
                <a:gd name="T0" fmla="*/ 1707 w 3826"/>
                <a:gd name="T1" fmla="*/ 0 h 11871"/>
                <a:gd name="T2" fmla="*/ 1642 w 3826"/>
                <a:gd name="T3" fmla="*/ 10 h 11871"/>
                <a:gd name="T4" fmla="*/ 126 w 3826"/>
                <a:gd name="T5" fmla="*/ 2053 h 11871"/>
                <a:gd name="T6" fmla="*/ 36 w 3826"/>
                <a:gd name="T7" fmla="*/ 1963 h 11871"/>
                <a:gd name="T8" fmla="*/ 36 w 3826"/>
                <a:gd name="T9" fmla="*/ 1963 h 11871"/>
                <a:gd name="T10" fmla="*/ 141 w 3826"/>
                <a:gd name="T11" fmla="*/ 4543 h 11871"/>
                <a:gd name="T12" fmla="*/ 1225 w 3826"/>
                <a:gd name="T13" fmla="*/ 9733 h 11871"/>
                <a:gd name="T14" fmla="*/ 1004 w 3826"/>
                <a:gd name="T15" fmla="*/ 11766 h 11871"/>
                <a:gd name="T16" fmla="*/ 1105 w 3826"/>
                <a:gd name="T17" fmla="*/ 11871 h 11871"/>
                <a:gd name="T18" fmla="*/ 3825 w 3826"/>
                <a:gd name="T19" fmla="*/ 8006 h 11871"/>
                <a:gd name="T20" fmla="*/ 3675 w 3826"/>
                <a:gd name="T21" fmla="*/ 7288 h 11871"/>
                <a:gd name="T22" fmla="*/ 3062 w 3826"/>
                <a:gd name="T23" fmla="*/ 5441 h 11871"/>
                <a:gd name="T24" fmla="*/ 2189 w 3826"/>
                <a:gd name="T25" fmla="*/ 2922 h 11871"/>
                <a:gd name="T26" fmla="*/ 1707 w 3826"/>
                <a:gd name="T27" fmla="*/ 0 h 11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26" h="11871" extrusionOk="0">
                  <a:moveTo>
                    <a:pt x="1707" y="0"/>
                  </a:moveTo>
                  <a:lnTo>
                    <a:pt x="1642" y="10"/>
                  </a:lnTo>
                  <a:cubicBezTo>
                    <a:pt x="1115" y="688"/>
                    <a:pt x="653" y="1376"/>
                    <a:pt x="126" y="2053"/>
                  </a:cubicBezTo>
                  <a:cubicBezTo>
                    <a:pt x="96" y="2023"/>
                    <a:pt x="66" y="1993"/>
                    <a:pt x="36" y="1963"/>
                  </a:cubicBezTo>
                  <a:cubicBezTo>
                    <a:pt x="0" y="2826"/>
                    <a:pt x="10" y="3690"/>
                    <a:pt x="141" y="4543"/>
                  </a:cubicBezTo>
                  <a:cubicBezTo>
                    <a:pt x="407" y="6295"/>
                    <a:pt x="1175" y="7961"/>
                    <a:pt x="1225" y="9733"/>
                  </a:cubicBezTo>
                  <a:cubicBezTo>
                    <a:pt x="1245" y="10420"/>
                    <a:pt x="1155" y="11093"/>
                    <a:pt x="1004" y="11766"/>
                  </a:cubicBezTo>
                  <a:cubicBezTo>
                    <a:pt x="1039" y="11801"/>
                    <a:pt x="1075" y="11836"/>
                    <a:pt x="1105" y="11871"/>
                  </a:cubicBezTo>
                  <a:cubicBezTo>
                    <a:pt x="2013" y="10601"/>
                    <a:pt x="2927" y="9276"/>
                    <a:pt x="3825" y="8006"/>
                  </a:cubicBezTo>
                  <a:cubicBezTo>
                    <a:pt x="3785" y="7765"/>
                    <a:pt x="3735" y="7524"/>
                    <a:pt x="3675" y="7288"/>
                  </a:cubicBezTo>
                  <a:cubicBezTo>
                    <a:pt x="3514" y="6666"/>
                    <a:pt x="3293" y="6054"/>
                    <a:pt x="3062" y="5441"/>
                  </a:cubicBezTo>
                  <a:cubicBezTo>
                    <a:pt x="2751" y="4608"/>
                    <a:pt x="2415" y="3780"/>
                    <a:pt x="2189" y="2922"/>
                  </a:cubicBezTo>
                  <a:cubicBezTo>
                    <a:pt x="1938" y="1968"/>
                    <a:pt x="1817" y="984"/>
                    <a:pt x="170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74" name="Google Shape;3843;p19">
              <a:extLst>
                <a:ext uri="{FF2B5EF4-FFF2-40B4-BE49-F238E27FC236}">
                  <a16:creationId xmlns:a16="http://schemas.microsoft.com/office/drawing/2014/main" id="{11C1911C-57ED-2BEC-D57E-DA7CFB117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3350" y="3437975"/>
              <a:ext cx="69400" cy="187625"/>
            </a:xfrm>
            <a:custGeom>
              <a:avLst/>
              <a:gdLst>
                <a:gd name="T0" fmla="*/ 0 w 2776"/>
                <a:gd name="T1" fmla="*/ 0 h 7505"/>
                <a:gd name="T2" fmla="*/ 0 w 2776"/>
                <a:gd name="T3" fmla="*/ 0 h 7505"/>
                <a:gd name="T4" fmla="*/ 1576 w 2776"/>
                <a:gd name="T5" fmla="*/ 5597 h 7505"/>
                <a:gd name="T6" fmla="*/ 1471 w 2776"/>
                <a:gd name="T7" fmla="*/ 7439 h 7505"/>
                <a:gd name="T8" fmla="*/ 1531 w 2776"/>
                <a:gd name="T9" fmla="*/ 7504 h 7505"/>
                <a:gd name="T10" fmla="*/ 2776 w 2776"/>
                <a:gd name="T11" fmla="*/ 5040 h 7505"/>
                <a:gd name="T12" fmla="*/ 2650 w 2776"/>
                <a:gd name="T13" fmla="*/ 4412 h 7505"/>
                <a:gd name="T14" fmla="*/ 0 w 2776"/>
                <a:gd name="T15" fmla="*/ 0 h 7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76" h="7505" extrusionOk="0">
                  <a:moveTo>
                    <a:pt x="0" y="0"/>
                  </a:moveTo>
                  <a:lnTo>
                    <a:pt x="0" y="0"/>
                  </a:lnTo>
                  <a:cubicBezTo>
                    <a:pt x="1325" y="1476"/>
                    <a:pt x="1627" y="3609"/>
                    <a:pt x="1576" y="5597"/>
                  </a:cubicBezTo>
                  <a:cubicBezTo>
                    <a:pt x="1561" y="6214"/>
                    <a:pt x="1516" y="6827"/>
                    <a:pt x="1471" y="7439"/>
                  </a:cubicBezTo>
                  <a:cubicBezTo>
                    <a:pt x="1491" y="7464"/>
                    <a:pt x="1511" y="7484"/>
                    <a:pt x="1531" y="7504"/>
                  </a:cubicBezTo>
                  <a:cubicBezTo>
                    <a:pt x="1953" y="6706"/>
                    <a:pt x="2389" y="5858"/>
                    <a:pt x="2776" y="5040"/>
                  </a:cubicBezTo>
                  <a:cubicBezTo>
                    <a:pt x="2736" y="4829"/>
                    <a:pt x="2701" y="4623"/>
                    <a:pt x="2650" y="4412"/>
                  </a:cubicBezTo>
                  <a:cubicBezTo>
                    <a:pt x="2284" y="2741"/>
                    <a:pt x="1441" y="894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75" name="Google Shape;3844;p19">
              <a:extLst>
                <a:ext uri="{FF2B5EF4-FFF2-40B4-BE49-F238E27FC236}">
                  <a16:creationId xmlns:a16="http://schemas.microsoft.com/office/drawing/2014/main" id="{4E0304C4-DAD2-AE25-2E76-80BED8F81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100" y="3562075"/>
              <a:ext cx="65025" cy="101025"/>
            </a:xfrm>
            <a:custGeom>
              <a:avLst/>
              <a:gdLst>
                <a:gd name="T0" fmla="*/ 242 w 2601"/>
                <a:gd name="T1" fmla="*/ 0 h 4041"/>
                <a:gd name="T2" fmla="*/ 6 w 2601"/>
                <a:gd name="T3" fmla="*/ 1602 h 4041"/>
                <a:gd name="T4" fmla="*/ 11 w 2601"/>
                <a:gd name="T5" fmla="*/ 1702 h 4041"/>
                <a:gd name="T6" fmla="*/ 2506 w 2601"/>
                <a:gd name="T7" fmla="*/ 4041 h 4041"/>
                <a:gd name="T8" fmla="*/ 2601 w 2601"/>
                <a:gd name="T9" fmla="*/ 2475 h 4041"/>
                <a:gd name="T10" fmla="*/ 297 w 2601"/>
                <a:gd name="T11" fmla="*/ 15 h 4041"/>
                <a:gd name="T12" fmla="*/ 242 w 2601"/>
                <a:gd name="T13" fmla="*/ 0 h 4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01" h="4041" extrusionOk="0">
                  <a:moveTo>
                    <a:pt x="242" y="0"/>
                  </a:moveTo>
                  <a:cubicBezTo>
                    <a:pt x="101" y="527"/>
                    <a:pt x="1" y="1054"/>
                    <a:pt x="6" y="1602"/>
                  </a:cubicBezTo>
                  <a:cubicBezTo>
                    <a:pt x="6" y="1637"/>
                    <a:pt x="11" y="1672"/>
                    <a:pt x="11" y="1702"/>
                  </a:cubicBezTo>
                  <a:cubicBezTo>
                    <a:pt x="864" y="2460"/>
                    <a:pt x="1692" y="3243"/>
                    <a:pt x="2506" y="4041"/>
                  </a:cubicBezTo>
                  <a:cubicBezTo>
                    <a:pt x="2526" y="3519"/>
                    <a:pt x="2566" y="2997"/>
                    <a:pt x="2601" y="2475"/>
                  </a:cubicBezTo>
                  <a:cubicBezTo>
                    <a:pt x="1833" y="1657"/>
                    <a:pt x="1065" y="834"/>
                    <a:pt x="297" y="15"/>
                  </a:cubicBezTo>
                  <a:lnTo>
                    <a:pt x="242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76" name="Google Shape;3845;p19">
              <a:extLst>
                <a:ext uri="{FF2B5EF4-FFF2-40B4-BE49-F238E27FC236}">
                  <a16:creationId xmlns:a16="http://schemas.microsoft.com/office/drawing/2014/main" id="{0ABE8CF3-A883-2F3E-0268-2F9CB2F43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000" y="4010675"/>
              <a:ext cx="163525" cy="100275"/>
            </a:xfrm>
            <a:custGeom>
              <a:avLst/>
              <a:gdLst>
                <a:gd name="T0" fmla="*/ 61 w 6541"/>
                <a:gd name="T1" fmla="*/ 0 h 4011"/>
                <a:gd name="T2" fmla="*/ 1 w 6541"/>
                <a:gd name="T3" fmla="*/ 20 h 4011"/>
                <a:gd name="T4" fmla="*/ 3198 w 6541"/>
                <a:gd name="T5" fmla="*/ 4011 h 4011"/>
                <a:gd name="T6" fmla="*/ 6541 w 6541"/>
                <a:gd name="T7" fmla="*/ 4011 h 4011"/>
                <a:gd name="T8" fmla="*/ 3113 w 6541"/>
                <a:gd name="T9" fmla="*/ 301 h 4011"/>
                <a:gd name="T10" fmla="*/ 3113 w 6541"/>
                <a:gd name="T11" fmla="*/ 301 h 4011"/>
                <a:gd name="T12" fmla="*/ 3118 w 6541"/>
                <a:gd name="T13" fmla="*/ 332 h 4011"/>
                <a:gd name="T14" fmla="*/ 859 w 6541"/>
                <a:gd name="T15" fmla="*/ 61 h 4011"/>
                <a:gd name="T16" fmla="*/ 61 w 6541"/>
                <a:gd name="T17" fmla="*/ 0 h 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41" h="4011" extrusionOk="0">
                  <a:moveTo>
                    <a:pt x="61" y="0"/>
                  </a:moveTo>
                  <a:lnTo>
                    <a:pt x="1" y="20"/>
                  </a:lnTo>
                  <a:cubicBezTo>
                    <a:pt x="583" y="1657"/>
                    <a:pt x="1743" y="3057"/>
                    <a:pt x="3198" y="4011"/>
                  </a:cubicBezTo>
                  <a:lnTo>
                    <a:pt x="6541" y="4011"/>
                  </a:lnTo>
                  <a:cubicBezTo>
                    <a:pt x="5934" y="2505"/>
                    <a:pt x="4448" y="1451"/>
                    <a:pt x="3113" y="301"/>
                  </a:cubicBezTo>
                  <a:cubicBezTo>
                    <a:pt x="3113" y="312"/>
                    <a:pt x="3118" y="322"/>
                    <a:pt x="3118" y="332"/>
                  </a:cubicBezTo>
                  <a:cubicBezTo>
                    <a:pt x="2370" y="226"/>
                    <a:pt x="1617" y="131"/>
                    <a:pt x="859" y="61"/>
                  </a:cubicBezTo>
                  <a:cubicBezTo>
                    <a:pt x="593" y="35"/>
                    <a:pt x="327" y="15"/>
                    <a:pt x="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77" name="Google Shape;3846;p19">
              <a:extLst>
                <a:ext uri="{FF2B5EF4-FFF2-40B4-BE49-F238E27FC236}">
                  <a16:creationId xmlns:a16="http://schemas.microsoft.com/office/drawing/2014/main" id="{06E3A65C-C720-14C8-8319-BC9D8E663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9900" y="3671900"/>
              <a:ext cx="193275" cy="81300"/>
            </a:xfrm>
            <a:custGeom>
              <a:avLst/>
              <a:gdLst>
                <a:gd name="T0" fmla="*/ 2535 w 7731"/>
                <a:gd name="T1" fmla="*/ 1 h 3252"/>
                <a:gd name="T2" fmla="*/ 1 w 7731"/>
                <a:gd name="T3" fmla="*/ 597 h 3252"/>
                <a:gd name="T4" fmla="*/ 654 w 7731"/>
                <a:gd name="T5" fmla="*/ 457 h 3252"/>
                <a:gd name="T6" fmla="*/ 919 w 7731"/>
                <a:gd name="T7" fmla="*/ 476 h 3252"/>
                <a:gd name="T8" fmla="*/ 929 w 7731"/>
                <a:gd name="T9" fmla="*/ 396 h 3252"/>
                <a:gd name="T10" fmla="*/ 1290 w 7731"/>
                <a:gd name="T11" fmla="*/ 379 h 3252"/>
                <a:gd name="T12" fmla="*/ 7475 w 7731"/>
                <a:gd name="T13" fmla="*/ 3156 h 3252"/>
                <a:gd name="T14" fmla="*/ 7730 w 7731"/>
                <a:gd name="T15" fmla="*/ 3252 h 3252"/>
                <a:gd name="T16" fmla="*/ 7259 w 7731"/>
                <a:gd name="T17" fmla="*/ 1897 h 3252"/>
                <a:gd name="T18" fmla="*/ 7274 w 7731"/>
                <a:gd name="T19" fmla="*/ 1856 h 3252"/>
                <a:gd name="T20" fmla="*/ 5181 w 7731"/>
                <a:gd name="T21" fmla="*/ 652 h 3252"/>
                <a:gd name="T22" fmla="*/ 2535 w 7731"/>
                <a:gd name="T23" fmla="*/ 1 h 3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31" h="3252" extrusionOk="0">
                  <a:moveTo>
                    <a:pt x="2535" y="1"/>
                  </a:moveTo>
                  <a:cubicBezTo>
                    <a:pt x="1659" y="1"/>
                    <a:pt x="783" y="199"/>
                    <a:pt x="1" y="597"/>
                  </a:cubicBezTo>
                  <a:cubicBezTo>
                    <a:pt x="201" y="502"/>
                    <a:pt x="423" y="457"/>
                    <a:pt x="654" y="457"/>
                  </a:cubicBezTo>
                  <a:cubicBezTo>
                    <a:pt x="741" y="457"/>
                    <a:pt x="830" y="464"/>
                    <a:pt x="919" y="476"/>
                  </a:cubicBezTo>
                  <a:lnTo>
                    <a:pt x="929" y="396"/>
                  </a:lnTo>
                  <a:cubicBezTo>
                    <a:pt x="1051" y="384"/>
                    <a:pt x="1171" y="379"/>
                    <a:pt x="1290" y="379"/>
                  </a:cubicBezTo>
                  <a:cubicBezTo>
                    <a:pt x="3519" y="379"/>
                    <a:pt x="5354" y="2308"/>
                    <a:pt x="7475" y="3156"/>
                  </a:cubicBezTo>
                  <a:cubicBezTo>
                    <a:pt x="7560" y="3186"/>
                    <a:pt x="7645" y="3222"/>
                    <a:pt x="7730" y="3252"/>
                  </a:cubicBezTo>
                  <a:cubicBezTo>
                    <a:pt x="7555" y="2810"/>
                    <a:pt x="7439" y="2343"/>
                    <a:pt x="7259" y="1897"/>
                  </a:cubicBezTo>
                  <a:lnTo>
                    <a:pt x="7274" y="1856"/>
                  </a:lnTo>
                  <a:cubicBezTo>
                    <a:pt x="6531" y="1575"/>
                    <a:pt x="5888" y="1033"/>
                    <a:pt x="5181" y="652"/>
                  </a:cubicBezTo>
                  <a:cubicBezTo>
                    <a:pt x="4370" y="218"/>
                    <a:pt x="3452" y="1"/>
                    <a:pt x="2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78" name="Google Shape;3847;p19">
              <a:extLst>
                <a:ext uri="{FF2B5EF4-FFF2-40B4-BE49-F238E27FC236}">
                  <a16:creationId xmlns:a16="http://schemas.microsoft.com/office/drawing/2014/main" id="{BAF4BFF1-AA78-DF70-125C-50A758F8B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275" y="3753175"/>
              <a:ext cx="141200" cy="78950"/>
            </a:xfrm>
            <a:custGeom>
              <a:avLst/>
              <a:gdLst>
                <a:gd name="T0" fmla="*/ 2635 w 5648"/>
                <a:gd name="T1" fmla="*/ 1 h 3158"/>
                <a:gd name="T2" fmla="*/ 2641 w 5648"/>
                <a:gd name="T3" fmla="*/ 6 h 3158"/>
                <a:gd name="T4" fmla="*/ 989 w 5648"/>
                <a:gd name="T5" fmla="*/ 357 h 3158"/>
                <a:gd name="T6" fmla="*/ 0 w 5648"/>
                <a:gd name="T7" fmla="*/ 568 h 3158"/>
                <a:gd name="T8" fmla="*/ 477 w 5648"/>
                <a:gd name="T9" fmla="*/ 894 h 3158"/>
                <a:gd name="T10" fmla="*/ 2791 w 5648"/>
                <a:gd name="T11" fmla="*/ 1898 h 3158"/>
                <a:gd name="T12" fmla="*/ 3830 w 5648"/>
                <a:gd name="T13" fmla="*/ 3158 h 3158"/>
                <a:gd name="T14" fmla="*/ 5647 w 5648"/>
                <a:gd name="T15" fmla="*/ 2681 h 3158"/>
                <a:gd name="T16" fmla="*/ 4668 w 5648"/>
                <a:gd name="T17" fmla="*/ 1015 h 3158"/>
                <a:gd name="T18" fmla="*/ 2635 w 5648"/>
                <a:gd name="T19" fmla="*/ 1 h 3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48" h="3158" extrusionOk="0">
                  <a:moveTo>
                    <a:pt x="2635" y="1"/>
                  </a:moveTo>
                  <a:cubicBezTo>
                    <a:pt x="2635" y="6"/>
                    <a:pt x="2641" y="6"/>
                    <a:pt x="2641" y="6"/>
                  </a:cubicBezTo>
                  <a:cubicBezTo>
                    <a:pt x="2088" y="121"/>
                    <a:pt x="1541" y="242"/>
                    <a:pt x="989" y="357"/>
                  </a:cubicBezTo>
                  <a:cubicBezTo>
                    <a:pt x="663" y="427"/>
                    <a:pt x="332" y="498"/>
                    <a:pt x="0" y="568"/>
                  </a:cubicBezTo>
                  <a:cubicBezTo>
                    <a:pt x="151" y="688"/>
                    <a:pt x="307" y="799"/>
                    <a:pt x="477" y="894"/>
                  </a:cubicBezTo>
                  <a:cubicBezTo>
                    <a:pt x="1215" y="1311"/>
                    <a:pt x="2103" y="1411"/>
                    <a:pt x="2791" y="1898"/>
                  </a:cubicBezTo>
                  <a:cubicBezTo>
                    <a:pt x="3248" y="2219"/>
                    <a:pt x="3559" y="2671"/>
                    <a:pt x="3830" y="3158"/>
                  </a:cubicBezTo>
                  <a:cubicBezTo>
                    <a:pt x="4427" y="2967"/>
                    <a:pt x="5035" y="2812"/>
                    <a:pt x="5647" y="2681"/>
                  </a:cubicBezTo>
                  <a:cubicBezTo>
                    <a:pt x="5356" y="2099"/>
                    <a:pt x="5130" y="1471"/>
                    <a:pt x="4668" y="1015"/>
                  </a:cubicBezTo>
                  <a:cubicBezTo>
                    <a:pt x="4126" y="473"/>
                    <a:pt x="3358" y="267"/>
                    <a:pt x="26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79" name="Google Shape;3848;p19">
              <a:extLst>
                <a:ext uri="{FF2B5EF4-FFF2-40B4-BE49-F238E27FC236}">
                  <a16:creationId xmlns:a16="http://schemas.microsoft.com/office/drawing/2014/main" id="{E0CF251A-AE7F-839C-3FF2-D694C8F53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25" y="3798850"/>
              <a:ext cx="134400" cy="219375"/>
            </a:xfrm>
            <a:custGeom>
              <a:avLst/>
              <a:gdLst>
                <a:gd name="T0" fmla="*/ 85 w 5376"/>
                <a:gd name="T1" fmla="*/ 1 h 8775"/>
                <a:gd name="T2" fmla="*/ 75 w 5376"/>
                <a:gd name="T3" fmla="*/ 2144 h 8775"/>
                <a:gd name="T4" fmla="*/ 0 w 5376"/>
                <a:gd name="T5" fmla="*/ 2154 h 8775"/>
                <a:gd name="T6" fmla="*/ 2530 w 5376"/>
                <a:gd name="T7" fmla="*/ 4327 h 8775"/>
                <a:gd name="T8" fmla="*/ 3047 w 5376"/>
                <a:gd name="T9" fmla="*/ 5833 h 8775"/>
                <a:gd name="T10" fmla="*/ 5376 w 5376"/>
                <a:gd name="T11" fmla="*/ 8774 h 8775"/>
                <a:gd name="T12" fmla="*/ 4964 w 5376"/>
                <a:gd name="T13" fmla="*/ 6481 h 8775"/>
                <a:gd name="T14" fmla="*/ 4231 w 5376"/>
                <a:gd name="T15" fmla="*/ 5206 h 8775"/>
                <a:gd name="T16" fmla="*/ 2540 w 5376"/>
                <a:gd name="T17" fmla="*/ 1943 h 8775"/>
                <a:gd name="T18" fmla="*/ 658 w 5376"/>
                <a:gd name="T19" fmla="*/ 653 h 8775"/>
                <a:gd name="T20" fmla="*/ 85 w 5376"/>
                <a:gd name="T21" fmla="*/ 1 h 8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76" h="8775" extrusionOk="0">
                  <a:moveTo>
                    <a:pt x="85" y="1"/>
                  </a:moveTo>
                  <a:cubicBezTo>
                    <a:pt x="65" y="703"/>
                    <a:pt x="105" y="1441"/>
                    <a:pt x="75" y="2144"/>
                  </a:cubicBezTo>
                  <a:cubicBezTo>
                    <a:pt x="50" y="2149"/>
                    <a:pt x="25" y="2149"/>
                    <a:pt x="0" y="2154"/>
                  </a:cubicBezTo>
                  <a:cubicBezTo>
                    <a:pt x="873" y="2862"/>
                    <a:pt x="2003" y="3334"/>
                    <a:pt x="2530" y="4327"/>
                  </a:cubicBezTo>
                  <a:cubicBezTo>
                    <a:pt x="2781" y="4794"/>
                    <a:pt x="2866" y="5331"/>
                    <a:pt x="3047" y="5833"/>
                  </a:cubicBezTo>
                  <a:cubicBezTo>
                    <a:pt x="3468" y="7018"/>
                    <a:pt x="4382" y="7921"/>
                    <a:pt x="5376" y="8774"/>
                  </a:cubicBezTo>
                  <a:cubicBezTo>
                    <a:pt x="5240" y="8007"/>
                    <a:pt x="5105" y="7244"/>
                    <a:pt x="4964" y="6481"/>
                  </a:cubicBezTo>
                  <a:cubicBezTo>
                    <a:pt x="4658" y="6099"/>
                    <a:pt x="4402" y="5678"/>
                    <a:pt x="4231" y="5206"/>
                  </a:cubicBezTo>
                  <a:cubicBezTo>
                    <a:pt x="3800" y="4041"/>
                    <a:pt x="3473" y="2761"/>
                    <a:pt x="2540" y="1943"/>
                  </a:cubicBezTo>
                  <a:cubicBezTo>
                    <a:pt x="1968" y="1441"/>
                    <a:pt x="1225" y="1165"/>
                    <a:pt x="658" y="653"/>
                  </a:cubicBezTo>
                  <a:cubicBezTo>
                    <a:pt x="442" y="463"/>
                    <a:pt x="256" y="237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80" name="Google Shape;3849;p19">
              <a:extLst>
                <a:ext uri="{FF2B5EF4-FFF2-40B4-BE49-F238E27FC236}">
                  <a16:creationId xmlns:a16="http://schemas.microsoft.com/office/drawing/2014/main" id="{AAAFEE3F-3A45-8E0A-0FE5-E5AD1696C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1125" y="3432075"/>
              <a:ext cx="62900" cy="191875"/>
            </a:xfrm>
            <a:custGeom>
              <a:avLst/>
              <a:gdLst>
                <a:gd name="T0" fmla="*/ 453 w 2516"/>
                <a:gd name="T1" fmla="*/ 0 h 7675"/>
                <a:gd name="T2" fmla="*/ 548 w 2516"/>
                <a:gd name="T3" fmla="*/ 3403 h 7675"/>
                <a:gd name="T4" fmla="*/ 1 w 2516"/>
                <a:gd name="T5" fmla="*/ 5200 h 7675"/>
                <a:gd name="T6" fmla="*/ 56 w 2516"/>
                <a:gd name="T7" fmla="*/ 5215 h 7675"/>
                <a:gd name="T8" fmla="*/ 2360 w 2516"/>
                <a:gd name="T9" fmla="*/ 7675 h 7675"/>
                <a:gd name="T10" fmla="*/ 2465 w 2516"/>
                <a:gd name="T11" fmla="*/ 5833 h 7675"/>
                <a:gd name="T12" fmla="*/ 889 w 2516"/>
                <a:gd name="T13" fmla="*/ 236 h 7675"/>
                <a:gd name="T14" fmla="*/ 453 w 2516"/>
                <a:gd name="T15" fmla="*/ 0 h 7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16" h="7675" extrusionOk="0">
                  <a:moveTo>
                    <a:pt x="453" y="0"/>
                  </a:moveTo>
                  <a:cubicBezTo>
                    <a:pt x="1030" y="1014"/>
                    <a:pt x="869" y="2279"/>
                    <a:pt x="548" y="3403"/>
                  </a:cubicBezTo>
                  <a:cubicBezTo>
                    <a:pt x="377" y="4001"/>
                    <a:pt x="161" y="4598"/>
                    <a:pt x="1" y="5200"/>
                  </a:cubicBezTo>
                  <a:lnTo>
                    <a:pt x="56" y="5215"/>
                  </a:lnTo>
                  <a:cubicBezTo>
                    <a:pt x="824" y="6034"/>
                    <a:pt x="1592" y="6857"/>
                    <a:pt x="2360" y="7675"/>
                  </a:cubicBezTo>
                  <a:cubicBezTo>
                    <a:pt x="2405" y="7063"/>
                    <a:pt x="2450" y="6450"/>
                    <a:pt x="2465" y="5833"/>
                  </a:cubicBezTo>
                  <a:cubicBezTo>
                    <a:pt x="2516" y="3845"/>
                    <a:pt x="2214" y="1712"/>
                    <a:pt x="889" y="236"/>
                  </a:cubicBezTo>
                  <a:cubicBezTo>
                    <a:pt x="749" y="146"/>
                    <a:pt x="608" y="71"/>
                    <a:pt x="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81" name="Google Shape;3850;p19">
              <a:extLst>
                <a:ext uri="{FF2B5EF4-FFF2-40B4-BE49-F238E27FC236}">
                  <a16:creationId xmlns:a16="http://schemas.microsoft.com/office/drawing/2014/main" id="{60F4127E-EB69-9CA9-EBED-11314AFB4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425" y="3814175"/>
              <a:ext cx="114325" cy="296775"/>
            </a:xfrm>
            <a:custGeom>
              <a:avLst/>
              <a:gdLst>
                <a:gd name="T0" fmla="*/ 4362 w 4573"/>
                <a:gd name="T1" fmla="*/ 0 h 11871"/>
                <a:gd name="T2" fmla="*/ 1642 w 4573"/>
                <a:gd name="T3" fmla="*/ 3865 h 11871"/>
                <a:gd name="T4" fmla="*/ 1541 w 4573"/>
                <a:gd name="T5" fmla="*/ 3760 h 11871"/>
                <a:gd name="T6" fmla="*/ 628 w 4573"/>
                <a:gd name="T7" fmla="*/ 6851 h 11871"/>
                <a:gd name="T8" fmla="*/ 30 w 4573"/>
                <a:gd name="T9" fmla="*/ 9813 h 11871"/>
                <a:gd name="T10" fmla="*/ 96 w 4573"/>
                <a:gd name="T11" fmla="*/ 11871 h 11871"/>
                <a:gd name="T12" fmla="*/ 3147 w 4573"/>
                <a:gd name="T13" fmla="*/ 11871 h 11871"/>
                <a:gd name="T14" fmla="*/ 3981 w 4573"/>
                <a:gd name="T15" fmla="*/ 9707 h 11871"/>
                <a:gd name="T16" fmla="*/ 4006 w 4573"/>
                <a:gd name="T17" fmla="*/ 5511 h 11871"/>
                <a:gd name="T18" fmla="*/ 4437 w 4573"/>
                <a:gd name="T19" fmla="*/ 582 h 11871"/>
                <a:gd name="T20" fmla="*/ 4362 w 4573"/>
                <a:gd name="T21" fmla="*/ 0 h 11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73" h="11871" extrusionOk="0">
                  <a:moveTo>
                    <a:pt x="4362" y="0"/>
                  </a:moveTo>
                  <a:cubicBezTo>
                    <a:pt x="3464" y="1270"/>
                    <a:pt x="2550" y="2595"/>
                    <a:pt x="1642" y="3865"/>
                  </a:cubicBezTo>
                  <a:cubicBezTo>
                    <a:pt x="1612" y="3830"/>
                    <a:pt x="1576" y="3795"/>
                    <a:pt x="1541" y="3760"/>
                  </a:cubicBezTo>
                  <a:cubicBezTo>
                    <a:pt x="1315" y="4799"/>
                    <a:pt x="944" y="5822"/>
                    <a:pt x="628" y="6851"/>
                  </a:cubicBezTo>
                  <a:cubicBezTo>
                    <a:pt x="327" y="7825"/>
                    <a:pt x="76" y="8809"/>
                    <a:pt x="30" y="9813"/>
                  </a:cubicBezTo>
                  <a:cubicBezTo>
                    <a:pt x="0" y="10495"/>
                    <a:pt x="66" y="11188"/>
                    <a:pt x="96" y="11871"/>
                  </a:cubicBezTo>
                  <a:lnTo>
                    <a:pt x="3147" y="11871"/>
                  </a:lnTo>
                  <a:cubicBezTo>
                    <a:pt x="3599" y="11253"/>
                    <a:pt x="3875" y="10470"/>
                    <a:pt x="3981" y="9707"/>
                  </a:cubicBezTo>
                  <a:cubicBezTo>
                    <a:pt x="4166" y="8322"/>
                    <a:pt x="3941" y="6912"/>
                    <a:pt x="4006" y="5511"/>
                  </a:cubicBezTo>
                  <a:cubicBezTo>
                    <a:pt x="4081" y="3865"/>
                    <a:pt x="4573" y="2229"/>
                    <a:pt x="4437" y="582"/>
                  </a:cubicBezTo>
                  <a:cubicBezTo>
                    <a:pt x="4422" y="387"/>
                    <a:pt x="4397" y="191"/>
                    <a:pt x="4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82" name="Google Shape;3851;p19">
              <a:extLst>
                <a:ext uri="{FF2B5EF4-FFF2-40B4-BE49-F238E27FC236}">
                  <a16:creationId xmlns:a16="http://schemas.microsoft.com/office/drawing/2014/main" id="{1CC8DF75-25A1-510D-794B-4490EC427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350" y="3604600"/>
              <a:ext cx="92650" cy="303575"/>
            </a:xfrm>
            <a:custGeom>
              <a:avLst/>
              <a:gdLst>
                <a:gd name="T0" fmla="*/ 1 w 3706"/>
                <a:gd name="T1" fmla="*/ 1 h 12143"/>
                <a:gd name="T2" fmla="*/ 1 w 3706"/>
                <a:gd name="T3" fmla="*/ 1 h 12143"/>
                <a:gd name="T4" fmla="*/ 975 w 3706"/>
                <a:gd name="T5" fmla="*/ 3750 h 12143"/>
                <a:gd name="T6" fmla="*/ 1060 w 3706"/>
                <a:gd name="T7" fmla="*/ 8092 h 12143"/>
                <a:gd name="T8" fmla="*/ 789 w 3706"/>
                <a:gd name="T9" fmla="*/ 9071 h 12143"/>
                <a:gd name="T10" fmla="*/ 3464 w 3706"/>
                <a:gd name="T11" fmla="*/ 12143 h 12143"/>
                <a:gd name="T12" fmla="*/ 3685 w 3706"/>
                <a:gd name="T13" fmla="*/ 10110 h 12143"/>
                <a:gd name="T14" fmla="*/ 2601 w 3706"/>
                <a:gd name="T15" fmla="*/ 4920 h 12143"/>
                <a:gd name="T16" fmla="*/ 2496 w 3706"/>
                <a:gd name="T17" fmla="*/ 2340 h 12143"/>
                <a:gd name="T18" fmla="*/ 1 w 3706"/>
                <a:gd name="T19" fmla="*/ 1 h 12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06" h="12143" extrusionOk="0">
                  <a:moveTo>
                    <a:pt x="1" y="1"/>
                  </a:moveTo>
                  <a:lnTo>
                    <a:pt x="1" y="1"/>
                  </a:lnTo>
                  <a:cubicBezTo>
                    <a:pt x="41" y="1291"/>
                    <a:pt x="638" y="2495"/>
                    <a:pt x="975" y="3750"/>
                  </a:cubicBezTo>
                  <a:cubicBezTo>
                    <a:pt x="1351" y="5161"/>
                    <a:pt x="1381" y="6667"/>
                    <a:pt x="1060" y="8092"/>
                  </a:cubicBezTo>
                  <a:cubicBezTo>
                    <a:pt x="985" y="8423"/>
                    <a:pt x="894" y="8750"/>
                    <a:pt x="789" y="9071"/>
                  </a:cubicBezTo>
                  <a:cubicBezTo>
                    <a:pt x="1622" y="10140"/>
                    <a:pt x="2516" y="11169"/>
                    <a:pt x="3464" y="12143"/>
                  </a:cubicBezTo>
                  <a:cubicBezTo>
                    <a:pt x="3615" y="11470"/>
                    <a:pt x="3705" y="10797"/>
                    <a:pt x="3685" y="10110"/>
                  </a:cubicBezTo>
                  <a:cubicBezTo>
                    <a:pt x="3635" y="8338"/>
                    <a:pt x="2867" y="6672"/>
                    <a:pt x="2601" y="4920"/>
                  </a:cubicBezTo>
                  <a:cubicBezTo>
                    <a:pt x="2470" y="4067"/>
                    <a:pt x="2460" y="3203"/>
                    <a:pt x="2496" y="2340"/>
                  </a:cubicBezTo>
                  <a:cubicBezTo>
                    <a:pt x="1682" y="1542"/>
                    <a:pt x="854" y="75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83" name="Google Shape;3852;p19">
              <a:extLst>
                <a:ext uri="{FF2B5EF4-FFF2-40B4-BE49-F238E27FC236}">
                  <a16:creationId xmlns:a16="http://schemas.microsoft.com/office/drawing/2014/main" id="{A7DF159F-BAA8-4195-5C75-38546444AFFC}"/>
                </a:ext>
              </a:extLst>
            </p:cNvPr>
            <p:cNvSpPr/>
            <p:nvPr/>
          </p:nvSpPr>
          <p:spPr>
            <a:xfrm>
              <a:off x="2990592" y="3914282"/>
              <a:ext cx="114375" cy="196646"/>
            </a:xfrm>
            <a:custGeom>
              <a:avLst/>
              <a:gdLst/>
              <a:ahLst/>
              <a:cxnLst/>
              <a:rect l="l" t="t" r="r" b="b"/>
              <a:pathLst>
                <a:path w="4564" h="7871" extrusionOk="0">
                  <a:moveTo>
                    <a:pt x="2174" y="0"/>
                  </a:moveTo>
                  <a:lnTo>
                    <a:pt x="2099" y="11"/>
                  </a:lnTo>
                  <a:cubicBezTo>
                    <a:pt x="1441" y="849"/>
                    <a:pt x="829" y="1772"/>
                    <a:pt x="237" y="2661"/>
                  </a:cubicBezTo>
                  <a:cubicBezTo>
                    <a:pt x="161" y="2636"/>
                    <a:pt x="81" y="2605"/>
                    <a:pt x="1" y="2575"/>
                  </a:cubicBezTo>
                  <a:lnTo>
                    <a:pt x="1" y="2575"/>
                  </a:lnTo>
                  <a:cubicBezTo>
                    <a:pt x="929" y="4357"/>
                    <a:pt x="2305" y="5999"/>
                    <a:pt x="2686" y="7871"/>
                  </a:cubicBezTo>
                  <a:lnTo>
                    <a:pt x="4553" y="7871"/>
                  </a:lnTo>
                  <a:cubicBezTo>
                    <a:pt x="4563" y="6982"/>
                    <a:pt x="4338" y="6059"/>
                    <a:pt x="4016" y="5226"/>
                  </a:cubicBezTo>
                  <a:cubicBezTo>
                    <a:pt x="3826" y="4719"/>
                    <a:pt x="3600" y="4232"/>
                    <a:pt x="3379" y="3740"/>
                  </a:cubicBezTo>
                  <a:cubicBezTo>
                    <a:pt x="2942" y="2786"/>
                    <a:pt x="2505" y="1833"/>
                    <a:pt x="2295" y="809"/>
                  </a:cubicBezTo>
                  <a:cubicBezTo>
                    <a:pt x="2239" y="543"/>
                    <a:pt x="2199" y="272"/>
                    <a:pt x="2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84" name="Google Shape;3853;p19">
              <a:extLst>
                <a:ext uri="{FF2B5EF4-FFF2-40B4-BE49-F238E27FC236}">
                  <a16:creationId xmlns:a16="http://schemas.microsoft.com/office/drawing/2014/main" id="{EFA8A6D6-486E-D0BC-8AE4-57189FFABC18}"/>
                </a:ext>
              </a:extLst>
            </p:cNvPr>
            <p:cNvSpPr/>
            <p:nvPr/>
          </p:nvSpPr>
          <p:spPr>
            <a:xfrm>
              <a:off x="2880364" y="3568684"/>
              <a:ext cx="52868" cy="114393"/>
            </a:xfrm>
            <a:custGeom>
              <a:avLst/>
              <a:gdLst/>
              <a:ahLst/>
              <a:cxnLst/>
              <a:rect l="l" t="t" r="r" b="b"/>
              <a:pathLst>
                <a:path w="2115" h="4568" extrusionOk="0">
                  <a:moveTo>
                    <a:pt x="689" y="0"/>
                  </a:moveTo>
                  <a:cubicBezTo>
                    <a:pt x="438" y="487"/>
                    <a:pt x="182" y="979"/>
                    <a:pt x="1" y="1491"/>
                  </a:cubicBezTo>
                  <a:cubicBezTo>
                    <a:pt x="558" y="2535"/>
                    <a:pt x="1150" y="3564"/>
                    <a:pt x="1783" y="4568"/>
                  </a:cubicBezTo>
                  <a:cubicBezTo>
                    <a:pt x="1738" y="3780"/>
                    <a:pt x="1898" y="2997"/>
                    <a:pt x="2114" y="2219"/>
                  </a:cubicBezTo>
                  <a:cubicBezTo>
                    <a:pt x="1587" y="1526"/>
                    <a:pt x="1125" y="788"/>
                    <a:pt x="724" y="15"/>
                  </a:cubicBezTo>
                  <a:lnTo>
                    <a:pt x="6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85" name="Google Shape;3854;p19">
              <a:extLst>
                <a:ext uri="{FF2B5EF4-FFF2-40B4-BE49-F238E27FC236}">
                  <a16:creationId xmlns:a16="http://schemas.microsoft.com/office/drawing/2014/main" id="{27235763-B5B8-2AB4-A584-3E92B42B630D}"/>
                </a:ext>
              </a:extLst>
            </p:cNvPr>
            <p:cNvSpPr/>
            <p:nvPr/>
          </p:nvSpPr>
          <p:spPr>
            <a:xfrm>
              <a:off x="2933232" y="3367891"/>
              <a:ext cx="86386" cy="258853"/>
            </a:xfrm>
            <a:custGeom>
              <a:avLst/>
              <a:gdLst/>
              <a:ahLst/>
              <a:cxnLst/>
              <a:rect l="l" t="t" r="r" b="b"/>
              <a:pathLst>
                <a:path w="3454" h="10351" extrusionOk="0">
                  <a:moveTo>
                    <a:pt x="2695" y="0"/>
                  </a:moveTo>
                  <a:lnTo>
                    <a:pt x="2695" y="0"/>
                  </a:lnTo>
                  <a:cubicBezTo>
                    <a:pt x="2670" y="11"/>
                    <a:pt x="2650" y="26"/>
                    <a:pt x="2625" y="36"/>
                  </a:cubicBezTo>
                  <a:cubicBezTo>
                    <a:pt x="1727" y="999"/>
                    <a:pt x="1340" y="2339"/>
                    <a:pt x="1170" y="3644"/>
                  </a:cubicBezTo>
                  <a:cubicBezTo>
                    <a:pt x="994" y="4975"/>
                    <a:pt x="1009" y="6340"/>
                    <a:pt x="733" y="7655"/>
                  </a:cubicBezTo>
                  <a:cubicBezTo>
                    <a:pt x="547" y="8528"/>
                    <a:pt x="236" y="9397"/>
                    <a:pt x="0" y="10260"/>
                  </a:cubicBezTo>
                  <a:cubicBezTo>
                    <a:pt x="20" y="10295"/>
                    <a:pt x="40" y="10320"/>
                    <a:pt x="65" y="10350"/>
                  </a:cubicBezTo>
                  <a:cubicBezTo>
                    <a:pt x="502" y="9964"/>
                    <a:pt x="939" y="9562"/>
                    <a:pt x="1365" y="9151"/>
                  </a:cubicBezTo>
                  <a:cubicBezTo>
                    <a:pt x="1687" y="8839"/>
                    <a:pt x="2008" y="8533"/>
                    <a:pt x="2314" y="8227"/>
                  </a:cubicBezTo>
                  <a:lnTo>
                    <a:pt x="2349" y="8232"/>
                  </a:lnTo>
                  <a:cubicBezTo>
                    <a:pt x="2660" y="5466"/>
                    <a:pt x="3453" y="2590"/>
                    <a:pt x="26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86" name="Google Shape;3855;p19">
              <a:extLst>
                <a:ext uri="{FF2B5EF4-FFF2-40B4-BE49-F238E27FC236}">
                  <a16:creationId xmlns:a16="http://schemas.microsoft.com/office/drawing/2014/main" id="{2941673D-E420-0A83-2291-E0048664F9F4}"/>
                </a:ext>
              </a:extLst>
            </p:cNvPr>
            <p:cNvSpPr/>
            <p:nvPr/>
          </p:nvSpPr>
          <p:spPr>
            <a:xfrm>
              <a:off x="2903170" y="3799889"/>
              <a:ext cx="87422" cy="178674"/>
            </a:xfrm>
            <a:custGeom>
              <a:avLst/>
              <a:gdLst/>
              <a:ahLst/>
              <a:cxnLst/>
              <a:rect l="l" t="t" r="r" b="b"/>
              <a:pathLst>
                <a:path w="3509" h="7144" extrusionOk="0">
                  <a:moveTo>
                    <a:pt x="71" y="1"/>
                  </a:moveTo>
                  <a:lnTo>
                    <a:pt x="71" y="1"/>
                  </a:lnTo>
                  <a:cubicBezTo>
                    <a:pt x="86" y="1025"/>
                    <a:pt x="0" y="2054"/>
                    <a:pt x="96" y="3073"/>
                  </a:cubicBezTo>
                  <a:cubicBezTo>
                    <a:pt x="176" y="3981"/>
                    <a:pt x="412" y="4875"/>
                    <a:pt x="773" y="5713"/>
                  </a:cubicBezTo>
                  <a:cubicBezTo>
                    <a:pt x="1205" y="5934"/>
                    <a:pt x="1576" y="6285"/>
                    <a:pt x="2023" y="6506"/>
                  </a:cubicBezTo>
                  <a:cubicBezTo>
                    <a:pt x="2505" y="6742"/>
                    <a:pt x="3002" y="6958"/>
                    <a:pt x="3509" y="7143"/>
                  </a:cubicBezTo>
                  <a:cubicBezTo>
                    <a:pt x="3157" y="6466"/>
                    <a:pt x="2871" y="5773"/>
                    <a:pt x="2731" y="5035"/>
                  </a:cubicBezTo>
                  <a:cubicBezTo>
                    <a:pt x="2520" y="3966"/>
                    <a:pt x="2620" y="2862"/>
                    <a:pt x="2620" y="1768"/>
                  </a:cubicBezTo>
                  <a:cubicBezTo>
                    <a:pt x="1772" y="1180"/>
                    <a:pt x="919" y="588"/>
                    <a:pt x="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87" name="Google Shape;3856;p19">
              <a:extLst>
                <a:ext uri="{FF2B5EF4-FFF2-40B4-BE49-F238E27FC236}">
                  <a16:creationId xmlns:a16="http://schemas.microsoft.com/office/drawing/2014/main" id="{50E64A7A-A903-1D85-396C-FDCE5E026D7B}"/>
                </a:ext>
              </a:extLst>
            </p:cNvPr>
            <p:cNvSpPr/>
            <p:nvPr/>
          </p:nvSpPr>
          <p:spPr>
            <a:xfrm>
              <a:off x="2924939" y="3621215"/>
              <a:ext cx="109192" cy="223602"/>
            </a:xfrm>
            <a:custGeom>
              <a:avLst/>
              <a:gdLst/>
              <a:ahLst/>
              <a:cxnLst/>
              <a:rect l="l" t="t" r="r" b="b"/>
              <a:pathLst>
                <a:path w="4363" h="8935" extrusionOk="0">
                  <a:moveTo>
                    <a:pt x="2556" y="0"/>
                  </a:moveTo>
                  <a:cubicBezTo>
                    <a:pt x="2254" y="327"/>
                    <a:pt x="1948" y="643"/>
                    <a:pt x="1637" y="959"/>
                  </a:cubicBezTo>
                  <a:cubicBezTo>
                    <a:pt x="1115" y="1491"/>
                    <a:pt x="583" y="2018"/>
                    <a:pt x="41" y="2535"/>
                  </a:cubicBezTo>
                  <a:cubicBezTo>
                    <a:pt x="31" y="2515"/>
                    <a:pt x="16" y="2490"/>
                    <a:pt x="1" y="2470"/>
                  </a:cubicBezTo>
                  <a:lnTo>
                    <a:pt x="1" y="2470"/>
                  </a:lnTo>
                  <a:cubicBezTo>
                    <a:pt x="6" y="2600"/>
                    <a:pt x="21" y="2726"/>
                    <a:pt x="36" y="2851"/>
                  </a:cubicBezTo>
                  <a:cubicBezTo>
                    <a:pt x="247" y="4337"/>
                    <a:pt x="1215" y="5612"/>
                    <a:pt x="1562" y="7073"/>
                  </a:cubicBezTo>
                  <a:cubicBezTo>
                    <a:pt x="1707" y="7675"/>
                    <a:pt x="1737" y="8292"/>
                    <a:pt x="1737" y="8915"/>
                  </a:cubicBezTo>
                  <a:cubicBezTo>
                    <a:pt x="1752" y="8920"/>
                    <a:pt x="1763" y="8930"/>
                    <a:pt x="1773" y="8935"/>
                  </a:cubicBezTo>
                  <a:cubicBezTo>
                    <a:pt x="2586" y="7780"/>
                    <a:pt x="3474" y="6601"/>
                    <a:pt x="4363" y="5497"/>
                  </a:cubicBezTo>
                  <a:cubicBezTo>
                    <a:pt x="4363" y="5492"/>
                    <a:pt x="4358" y="5482"/>
                    <a:pt x="4352" y="5471"/>
                  </a:cubicBezTo>
                  <a:cubicBezTo>
                    <a:pt x="4031" y="4603"/>
                    <a:pt x="3484" y="3825"/>
                    <a:pt x="3123" y="2967"/>
                  </a:cubicBezTo>
                  <a:cubicBezTo>
                    <a:pt x="2726" y="2023"/>
                    <a:pt x="2576" y="1024"/>
                    <a:pt x="25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88" name="Google Shape;3857;p19">
              <a:extLst>
                <a:ext uri="{FF2B5EF4-FFF2-40B4-BE49-F238E27FC236}">
                  <a16:creationId xmlns:a16="http://schemas.microsoft.com/office/drawing/2014/main" id="{6C4B768B-6F7E-E1C3-D88A-184E5D6861FD}"/>
                </a:ext>
              </a:extLst>
            </p:cNvPr>
            <p:cNvSpPr/>
            <p:nvPr/>
          </p:nvSpPr>
          <p:spPr>
            <a:xfrm>
              <a:off x="2897641" y="3368582"/>
              <a:ext cx="101244" cy="255743"/>
            </a:xfrm>
            <a:custGeom>
              <a:avLst/>
              <a:gdLst/>
              <a:ahLst/>
              <a:cxnLst/>
              <a:rect l="l" t="t" r="r" b="b"/>
              <a:pathLst>
                <a:path w="4052" h="10225" extrusionOk="0">
                  <a:moveTo>
                    <a:pt x="4051" y="1"/>
                  </a:moveTo>
                  <a:cubicBezTo>
                    <a:pt x="2706" y="613"/>
                    <a:pt x="1662" y="1863"/>
                    <a:pt x="1306" y="3298"/>
                  </a:cubicBezTo>
                  <a:cubicBezTo>
                    <a:pt x="1095" y="4172"/>
                    <a:pt x="1120" y="5090"/>
                    <a:pt x="894" y="5959"/>
                  </a:cubicBezTo>
                  <a:cubicBezTo>
                    <a:pt x="708" y="6676"/>
                    <a:pt x="352" y="7344"/>
                    <a:pt x="1" y="8006"/>
                  </a:cubicBezTo>
                  <a:lnTo>
                    <a:pt x="36" y="8021"/>
                  </a:lnTo>
                  <a:cubicBezTo>
                    <a:pt x="437" y="8794"/>
                    <a:pt x="899" y="9532"/>
                    <a:pt x="1426" y="10225"/>
                  </a:cubicBezTo>
                  <a:cubicBezTo>
                    <a:pt x="1662" y="9362"/>
                    <a:pt x="1973" y="8493"/>
                    <a:pt x="2159" y="7620"/>
                  </a:cubicBezTo>
                  <a:cubicBezTo>
                    <a:pt x="2435" y="6305"/>
                    <a:pt x="2420" y="4940"/>
                    <a:pt x="2596" y="3609"/>
                  </a:cubicBezTo>
                  <a:cubicBezTo>
                    <a:pt x="2766" y="2304"/>
                    <a:pt x="3153" y="964"/>
                    <a:pt x="40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89" name="Google Shape;3858;p19">
              <a:extLst>
                <a:ext uri="{FF2B5EF4-FFF2-40B4-BE49-F238E27FC236}">
                  <a16:creationId xmlns:a16="http://schemas.microsoft.com/office/drawing/2014/main" id="{7FA0BC1D-A196-A3CA-22F8-811D13AB6549}"/>
                </a:ext>
              </a:extLst>
            </p:cNvPr>
            <p:cNvSpPr/>
            <p:nvPr/>
          </p:nvSpPr>
          <p:spPr>
            <a:xfrm>
              <a:off x="2965022" y="3573522"/>
              <a:ext cx="26952" cy="71884"/>
            </a:xfrm>
            <a:custGeom>
              <a:avLst/>
              <a:gdLst/>
              <a:ahLst/>
              <a:cxnLst/>
              <a:rect l="l" t="t" r="r" b="b"/>
              <a:pathLst>
                <a:path w="1081" h="2872" extrusionOk="0">
                  <a:moveTo>
                    <a:pt x="1045" y="0"/>
                  </a:moveTo>
                  <a:cubicBezTo>
                    <a:pt x="739" y="306"/>
                    <a:pt x="418" y="612"/>
                    <a:pt x="96" y="924"/>
                  </a:cubicBezTo>
                  <a:cubicBezTo>
                    <a:pt x="61" y="1260"/>
                    <a:pt x="36" y="1601"/>
                    <a:pt x="16" y="1938"/>
                  </a:cubicBezTo>
                  <a:cubicBezTo>
                    <a:pt x="1" y="2244"/>
                    <a:pt x="11" y="2560"/>
                    <a:pt x="36" y="2871"/>
                  </a:cubicBezTo>
                  <a:cubicBezTo>
                    <a:pt x="347" y="2555"/>
                    <a:pt x="653" y="2239"/>
                    <a:pt x="955" y="1912"/>
                  </a:cubicBezTo>
                  <a:lnTo>
                    <a:pt x="970" y="1912"/>
                  </a:lnTo>
                  <a:cubicBezTo>
                    <a:pt x="960" y="1285"/>
                    <a:pt x="1005" y="648"/>
                    <a:pt x="1080" y="5"/>
                  </a:cubicBezTo>
                  <a:lnTo>
                    <a:pt x="10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90" name="Google Shape;3859;p19">
              <a:extLst>
                <a:ext uri="{FF2B5EF4-FFF2-40B4-BE49-F238E27FC236}">
                  <a16:creationId xmlns:a16="http://schemas.microsoft.com/office/drawing/2014/main" id="{A6EECFFF-E9E5-519E-8B27-8C22DD848105}"/>
                </a:ext>
              </a:extLst>
            </p:cNvPr>
            <p:cNvSpPr/>
            <p:nvPr/>
          </p:nvSpPr>
          <p:spPr>
            <a:xfrm>
              <a:off x="2923902" y="3596677"/>
              <a:ext cx="43538" cy="88127"/>
            </a:xfrm>
            <a:custGeom>
              <a:avLst/>
              <a:gdLst/>
              <a:ahLst/>
              <a:cxnLst/>
              <a:rect l="l" t="t" r="r" b="b"/>
              <a:pathLst>
                <a:path w="1743" h="3525" extrusionOk="0">
                  <a:moveTo>
                    <a:pt x="1742" y="1"/>
                  </a:moveTo>
                  <a:cubicBezTo>
                    <a:pt x="1316" y="412"/>
                    <a:pt x="879" y="814"/>
                    <a:pt x="442" y="1200"/>
                  </a:cubicBezTo>
                  <a:cubicBezTo>
                    <a:pt x="417" y="1170"/>
                    <a:pt x="397" y="1145"/>
                    <a:pt x="377" y="1110"/>
                  </a:cubicBezTo>
                  <a:cubicBezTo>
                    <a:pt x="161" y="1888"/>
                    <a:pt x="1" y="2671"/>
                    <a:pt x="46" y="3459"/>
                  </a:cubicBezTo>
                  <a:cubicBezTo>
                    <a:pt x="61" y="3479"/>
                    <a:pt x="76" y="3504"/>
                    <a:pt x="86" y="3524"/>
                  </a:cubicBezTo>
                  <a:cubicBezTo>
                    <a:pt x="628" y="3007"/>
                    <a:pt x="1160" y="2480"/>
                    <a:pt x="1682" y="1948"/>
                  </a:cubicBezTo>
                  <a:cubicBezTo>
                    <a:pt x="1657" y="1637"/>
                    <a:pt x="1647" y="1321"/>
                    <a:pt x="1662" y="1015"/>
                  </a:cubicBezTo>
                  <a:cubicBezTo>
                    <a:pt x="1682" y="678"/>
                    <a:pt x="1707" y="337"/>
                    <a:pt x="1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91" name="Google Shape;3860;p19">
              <a:extLst>
                <a:ext uri="{FF2B5EF4-FFF2-40B4-BE49-F238E27FC236}">
                  <a16:creationId xmlns:a16="http://schemas.microsoft.com/office/drawing/2014/main" id="{3D1B2ED4-3A96-6C35-56AD-4C280C7BEB9B}"/>
                </a:ext>
              </a:extLst>
            </p:cNvPr>
            <p:cNvSpPr/>
            <p:nvPr/>
          </p:nvSpPr>
          <p:spPr>
            <a:xfrm>
              <a:off x="2867579" y="3606008"/>
              <a:ext cx="100899" cy="238117"/>
            </a:xfrm>
            <a:custGeom>
              <a:avLst/>
              <a:gdLst/>
              <a:ahLst/>
              <a:cxnLst/>
              <a:rect l="l" t="t" r="r" b="b"/>
              <a:pathLst>
                <a:path w="4037" h="9522" extrusionOk="0">
                  <a:moveTo>
                    <a:pt x="518" y="0"/>
                  </a:moveTo>
                  <a:cubicBezTo>
                    <a:pt x="423" y="266"/>
                    <a:pt x="347" y="537"/>
                    <a:pt x="302" y="818"/>
                  </a:cubicBezTo>
                  <a:cubicBezTo>
                    <a:pt x="1" y="2711"/>
                    <a:pt x="1080" y="4528"/>
                    <a:pt x="1381" y="6420"/>
                  </a:cubicBezTo>
                  <a:cubicBezTo>
                    <a:pt x="1451" y="6861"/>
                    <a:pt x="1477" y="7308"/>
                    <a:pt x="1487" y="7755"/>
                  </a:cubicBezTo>
                  <a:cubicBezTo>
                    <a:pt x="2335" y="8342"/>
                    <a:pt x="3188" y="8934"/>
                    <a:pt x="4036" y="9522"/>
                  </a:cubicBezTo>
                  <a:cubicBezTo>
                    <a:pt x="4036" y="8899"/>
                    <a:pt x="4006" y="8282"/>
                    <a:pt x="3861" y="7680"/>
                  </a:cubicBezTo>
                  <a:cubicBezTo>
                    <a:pt x="3514" y="6219"/>
                    <a:pt x="2546" y="4944"/>
                    <a:pt x="2335" y="3458"/>
                  </a:cubicBezTo>
                  <a:cubicBezTo>
                    <a:pt x="2320" y="3333"/>
                    <a:pt x="2305" y="3207"/>
                    <a:pt x="2300" y="3077"/>
                  </a:cubicBezTo>
                  <a:cubicBezTo>
                    <a:pt x="1667" y="2073"/>
                    <a:pt x="1075" y="1044"/>
                    <a:pt x="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92" name="Google Shape;3861;p19">
              <a:extLst>
                <a:ext uri="{FF2B5EF4-FFF2-40B4-BE49-F238E27FC236}">
                  <a16:creationId xmlns:a16="http://schemas.microsoft.com/office/drawing/2014/main" id="{794FF6C1-0AC8-76AF-71EF-4B3AC27B89CA}"/>
                </a:ext>
              </a:extLst>
            </p:cNvPr>
            <p:cNvSpPr/>
            <p:nvPr/>
          </p:nvSpPr>
          <p:spPr>
            <a:xfrm>
              <a:off x="2966059" y="3758763"/>
              <a:ext cx="86040" cy="221874"/>
            </a:xfrm>
            <a:custGeom>
              <a:avLst/>
              <a:gdLst/>
              <a:ahLst/>
              <a:cxnLst/>
              <a:rect l="l" t="t" r="r" b="b"/>
              <a:pathLst>
                <a:path w="3439" h="8880" extrusionOk="0">
                  <a:moveTo>
                    <a:pt x="2726" y="1"/>
                  </a:moveTo>
                  <a:cubicBezTo>
                    <a:pt x="1837" y="1105"/>
                    <a:pt x="949" y="2284"/>
                    <a:pt x="136" y="3439"/>
                  </a:cubicBezTo>
                  <a:cubicBezTo>
                    <a:pt x="126" y="3434"/>
                    <a:pt x="115" y="3424"/>
                    <a:pt x="100" y="3419"/>
                  </a:cubicBezTo>
                  <a:lnTo>
                    <a:pt x="100" y="3419"/>
                  </a:lnTo>
                  <a:cubicBezTo>
                    <a:pt x="100" y="4513"/>
                    <a:pt x="0" y="5617"/>
                    <a:pt x="211" y="6686"/>
                  </a:cubicBezTo>
                  <a:cubicBezTo>
                    <a:pt x="351" y="7424"/>
                    <a:pt x="637" y="8117"/>
                    <a:pt x="989" y="8794"/>
                  </a:cubicBezTo>
                  <a:cubicBezTo>
                    <a:pt x="1069" y="8824"/>
                    <a:pt x="1149" y="8855"/>
                    <a:pt x="1225" y="8880"/>
                  </a:cubicBezTo>
                  <a:cubicBezTo>
                    <a:pt x="1817" y="7991"/>
                    <a:pt x="2429" y="7068"/>
                    <a:pt x="3087" y="6230"/>
                  </a:cubicBezTo>
                  <a:lnTo>
                    <a:pt x="3162" y="6219"/>
                  </a:lnTo>
                  <a:cubicBezTo>
                    <a:pt x="2956" y="4141"/>
                    <a:pt x="3438" y="1963"/>
                    <a:pt x="27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93" name="Google Shape;3862;p19">
              <a:extLst>
                <a:ext uri="{FF2B5EF4-FFF2-40B4-BE49-F238E27FC236}">
                  <a16:creationId xmlns:a16="http://schemas.microsoft.com/office/drawing/2014/main" id="{38C5DBC2-6737-D38F-DC52-5B1E9FAEAB07}"/>
                </a:ext>
              </a:extLst>
            </p:cNvPr>
            <p:cNvSpPr/>
            <p:nvPr/>
          </p:nvSpPr>
          <p:spPr>
            <a:xfrm>
              <a:off x="2922174" y="3942621"/>
              <a:ext cx="135799" cy="168307"/>
            </a:xfrm>
            <a:custGeom>
              <a:avLst/>
              <a:gdLst/>
              <a:ahLst/>
              <a:cxnLst/>
              <a:rect l="l" t="t" r="r" b="b"/>
              <a:pathLst>
                <a:path w="5422" h="6727" extrusionOk="0">
                  <a:moveTo>
                    <a:pt x="0" y="1"/>
                  </a:moveTo>
                  <a:lnTo>
                    <a:pt x="0" y="1"/>
                  </a:lnTo>
                  <a:cubicBezTo>
                    <a:pt x="492" y="1135"/>
                    <a:pt x="1215" y="2164"/>
                    <a:pt x="2123" y="2992"/>
                  </a:cubicBezTo>
                  <a:lnTo>
                    <a:pt x="2123" y="2997"/>
                  </a:lnTo>
                  <a:cubicBezTo>
                    <a:pt x="3504" y="3996"/>
                    <a:pt x="4809" y="5030"/>
                    <a:pt x="5095" y="6727"/>
                  </a:cubicBezTo>
                  <a:lnTo>
                    <a:pt x="5421" y="6727"/>
                  </a:lnTo>
                  <a:cubicBezTo>
                    <a:pt x="5040" y="4855"/>
                    <a:pt x="3664" y="3213"/>
                    <a:pt x="2736" y="1431"/>
                  </a:cubicBezTo>
                  <a:cubicBezTo>
                    <a:pt x="2229" y="1246"/>
                    <a:pt x="1732" y="1030"/>
                    <a:pt x="1250" y="794"/>
                  </a:cubicBezTo>
                  <a:cubicBezTo>
                    <a:pt x="803" y="573"/>
                    <a:pt x="432" y="222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94" name="Google Shape;3863;p19">
              <a:extLst>
                <a:ext uri="{FF2B5EF4-FFF2-40B4-BE49-F238E27FC236}">
                  <a16:creationId xmlns:a16="http://schemas.microsoft.com/office/drawing/2014/main" id="{C59962E7-3E1F-F03E-D2DA-12B4C9F457C0}"/>
                </a:ext>
              </a:extLst>
            </p:cNvPr>
            <p:cNvSpPr/>
            <p:nvPr/>
          </p:nvSpPr>
          <p:spPr>
            <a:xfrm>
              <a:off x="3233509" y="3647826"/>
              <a:ext cx="42847" cy="148262"/>
            </a:xfrm>
            <a:custGeom>
              <a:avLst/>
              <a:gdLst/>
              <a:ahLst/>
              <a:cxnLst/>
              <a:rect l="l" t="t" r="r" b="b"/>
              <a:pathLst>
                <a:path w="1717" h="5934" extrusionOk="0">
                  <a:moveTo>
                    <a:pt x="1190" y="1"/>
                  </a:moveTo>
                  <a:cubicBezTo>
                    <a:pt x="261" y="1050"/>
                    <a:pt x="70" y="2631"/>
                    <a:pt x="45" y="4066"/>
                  </a:cubicBezTo>
                  <a:lnTo>
                    <a:pt x="0" y="4086"/>
                  </a:lnTo>
                  <a:cubicBezTo>
                    <a:pt x="231" y="4699"/>
                    <a:pt x="452" y="5311"/>
                    <a:pt x="613" y="5933"/>
                  </a:cubicBezTo>
                  <a:lnTo>
                    <a:pt x="628" y="5928"/>
                  </a:lnTo>
                  <a:cubicBezTo>
                    <a:pt x="407" y="4518"/>
                    <a:pt x="813" y="3017"/>
                    <a:pt x="1717" y="1913"/>
                  </a:cubicBezTo>
                  <a:lnTo>
                    <a:pt x="1707" y="1903"/>
                  </a:lnTo>
                  <a:cubicBezTo>
                    <a:pt x="1431" y="1301"/>
                    <a:pt x="1250" y="658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95" name="Google Shape;3864;p19">
              <a:extLst>
                <a:ext uri="{FF2B5EF4-FFF2-40B4-BE49-F238E27FC236}">
                  <a16:creationId xmlns:a16="http://schemas.microsoft.com/office/drawing/2014/main" id="{B7B3064E-C6D8-D49F-2C77-FDF7D6B6CD02}"/>
                </a:ext>
              </a:extLst>
            </p:cNvPr>
            <p:cNvSpPr/>
            <p:nvPr/>
          </p:nvSpPr>
          <p:spPr>
            <a:xfrm>
              <a:off x="3282576" y="3499910"/>
              <a:ext cx="110574" cy="173145"/>
            </a:xfrm>
            <a:custGeom>
              <a:avLst/>
              <a:gdLst/>
              <a:ahLst/>
              <a:cxnLst/>
              <a:rect l="l" t="t" r="r" b="b"/>
              <a:pathLst>
                <a:path w="4418" h="6933" extrusionOk="0">
                  <a:moveTo>
                    <a:pt x="4418" y="1"/>
                  </a:moveTo>
                  <a:lnTo>
                    <a:pt x="4418" y="1"/>
                  </a:lnTo>
                  <a:cubicBezTo>
                    <a:pt x="3449" y="332"/>
                    <a:pt x="2626" y="1075"/>
                    <a:pt x="2194" y="2003"/>
                  </a:cubicBezTo>
                  <a:cubicBezTo>
                    <a:pt x="1818" y="2812"/>
                    <a:pt x="1712" y="3765"/>
                    <a:pt x="1120" y="4433"/>
                  </a:cubicBezTo>
                  <a:cubicBezTo>
                    <a:pt x="809" y="4779"/>
                    <a:pt x="392" y="5010"/>
                    <a:pt x="1" y="5266"/>
                  </a:cubicBezTo>
                  <a:cubicBezTo>
                    <a:pt x="141" y="5838"/>
                    <a:pt x="347" y="6400"/>
                    <a:pt x="603" y="6932"/>
                  </a:cubicBezTo>
                  <a:cubicBezTo>
                    <a:pt x="739" y="6802"/>
                    <a:pt x="869" y="6661"/>
                    <a:pt x="990" y="6516"/>
                  </a:cubicBezTo>
                  <a:cubicBezTo>
                    <a:pt x="2521" y="4674"/>
                    <a:pt x="2435" y="1768"/>
                    <a:pt x="4242" y="197"/>
                  </a:cubicBezTo>
                  <a:lnTo>
                    <a:pt x="4363" y="227"/>
                  </a:lnTo>
                  <a:cubicBezTo>
                    <a:pt x="4383" y="151"/>
                    <a:pt x="4398" y="76"/>
                    <a:pt x="44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96" name="Google Shape;3865;p19">
              <a:extLst>
                <a:ext uri="{FF2B5EF4-FFF2-40B4-BE49-F238E27FC236}">
                  <a16:creationId xmlns:a16="http://schemas.microsoft.com/office/drawing/2014/main" id="{48732914-5E3E-827B-5BF0-795E110E3B9A}"/>
                </a:ext>
              </a:extLst>
            </p:cNvPr>
            <p:cNvSpPr/>
            <p:nvPr/>
          </p:nvSpPr>
          <p:spPr>
            <a:xfrm>
              <a:off x="3263226" y="3631583"/>
              <a:ext cx="34554" cy="64281"/>
            </a:xfrm>
            <a:custGeom>
              <a:avLst/>
              <a:gdLst/>
              <a:ahLst/>
              <a:cxnLst/>
              <a:rect l="l" t="t" r="r" b="b"/>
              <a:pathLst>
                <a:path w="1387" h="2570" extrusionOk="0">
                  <a:moveTo>
                    <a:pt x="784" y="0"/>
                  </a:moveTo>
                  <a:cubicBezTo>
                    <a:pt x="638" y="95"/>
                    <a:pt x="493" y="196"/>
                    <a:pt x="357" y="306"/>
                  </a:cubicBezTo>
                  <a:cubicBezTo>
                    <a:pt x="227" y="417"/>
                    <a:pt x="106" y="532"/>
                    <a:pt x="1" y="658"/>
                  </a:cubicBezTo>
                  <a:cubicBezTo>
                    <a:pt x="61" y="1315"/>
                    <a:pt x="242" y="1958"/>
                    <a:pt x="518" y="2560"/>
                  </a:cubicBezTo>
                  <a:lnTo>
                    <a:pt x="528" y="2570"/>
                  </a:lnTo>
                  <a:cubicBezTo>
                    <a:pt x="563" y="2525"/>
                    <a:pt x="603" y="2475"/>
                    <a:pt x="643" y="2429"/>
                  </a:cubicBezTo>
                  <a:cubicBezTo>
                    <a:pt x="874" y="2163"/>
                    <a:pt x="1135" y="1922"/>
                    <a:pt x="1386" y="1666"/>
                  </a:cubicBezTo>
                  <a:cubicBezTo>
                    <a:pt x="1130" y="1134"/>
                    <a:pt x="924" y="572"/>
                    <a:pt x="7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97" name="Google Shape;3866;p19">
              <a:extLst>
                <a:ext uri="{FF2B5EF4-FFF2-40B4-BE49-F238E27FC236}">
                  <a16:creationId xmlns:a16="http://schemas.microsoft.com/office/drawing/2014/main" id="{0E4FBB71-A327-7C31-22B0-18D4CD559E8A}"/>
                </a:ext>
              </a:extLst>
            </p:cNvPr>
            <p:cNvSpPr/>
            <p:nvPr/>
          </p:nvSpPr>
          <p:spPr>
            <a:xfrm>
              <a:off x="3222106" y="3504748"/>
              <a:ext cx="169662" cy="606180"/>
            </a:xfrm>
            <a:custGeom>
              <a:avLst/>
              <a:gdLst/>
              <a:ahLst/>
              <a:cxnLst/>
              <a:rect l="l" t="t" r="r" b="b"/>
              <a:pathLst>
                <a:path w="6787" h="24249" extrusionOk="0">
                  <a:moveTo>
                    <a:pt x="6666" y="1"/>
                  </a:moveTo>
                  <a:cubicBezTo>
                    <a:pt x="4859" y="1572"/>
                    <a:pt x="4945" y="4478"/>
                    <a:pt x="3414" y="6320"/>
                  </a:cubicBezTo>
                  <a:cubicBezTo>
                    <a:pt x="3293" y="6465"/>
                    <a:pt x="3163" y="6606"/>
                    <a:pt x="3027" y="6736"/>
                  </a:cubicBezTo>
                  <a:cubicBezTo>
                    <a:pt x="2776" y="6992"/>
                    <a:pt x="2515" y="7233"/>
                    <a:pt x="2284" y="7499"/>
                  </a:cubicBezTo>
                  <a:cubicBezTo>
                    <a:pt x="2244" y="7545"/>
                    <a:pt x="2204" y="7595"/>
                    <a:pt x="2169" y="7640"/>
                  </a:cubicBezTo>
                  <a:cubicBezTo>
                    <a:pt x="1265" y="8744"/>
                    <a:pt x="859" y="10245"/>
                    <a:pt x="1080" y="11655"/>
                  </a:cubicBezTo>
                  <a:lnTo>
                    <a:pt x="1065" y="11660"/>
                  </a:lnTo>
                  <a:cubicBezTo>
                    <a:pt x="1125" y="11896"/>
                    <a:pt x="1175" y="12137"/>
                    <a:pt x="1215" y="12378"/>
                  </a:cubicBezTo>
                  <a:cubicBezTo>
                    <a:pt x="1250" y="12569"/>
                    <a:pt x="1275" y="12765"/>
                    <a:pt x="1290" y="12960"/>
                  </a:cubicBezTo>
                  <a:cubicBezTo>
                    <a:pt x="1426" y="14607"/>
                    <a:pt x="934" y="16243"/>
                    <a:pt x="859" y="17889"/>
                  </a:cubicBezTo>
                  <a:cubicBezTo>
                    <a:pt x="794" y="19290"/>
                    <a:pt x="1019" y="20700"/>
                    <a:pt x="834" y="22085"/>
                  </a:cubicBezTo>
                  <a:cubicBezTo>
                    <a:pt x="728" y="22848"/>
                    <a:pt x="452" y="23631"/>
                    <a:pt x="0" y="24249"/>
                  </a:cubicBezTo>
                  <a:lnTo>
                    <a:pt x="2053" y="24249"/>
                  </a:lnTo>
                  <a:cubicBezTo>
                    <a:pt x="2219" y="23039"/>
                    <a:pt x="2028" y="21769"/>
                    <a:pt x="2194" y="20545"/>
                  </a:cubicBezTo>
                  <a:cubicBezTo>
                    <a:pt x="2390" y="19089"/>
                    <a:pt x="3087" y="17729"/>
                    <a:pt x="3188" y="16268"/>
                  </a:cubicBezTo>
                  <a:cubicBezTo>
                    <a:pt x="3288" y="14883"/>
                    <a:pt x="2851" y="13533"/>
                    <a:pt x="2646" y="12162"/>
                  </a:cubicBezTo>
                  <a:cubicBezTo>
                    <a:pt x="2440" y="10792"/>
                    <a:pt x="2520" y="9246"/>
                    <a:pt x="3459" y="8227"/>
                  </a:cubicBezTo>
                  <a:cubicBezTo>
                    <a:pt x="3906" y="7745"/>
                    <a:pt x="4523" y="7409"/>
                    <a:pt x="4874" y="6852"/>
                  </a:cubicBezTo>
                  <a:cubicBezTo>
                    <a:pt x="5090" y="6511"/>
                    <a:pt x="5185" y="6119"/>
                    <a:pt x="5281" y="5733"/>
                  </a:cubicBezTo>
                  <a:cubicBezTo>
                    <a:pt x="5728" y="3906"/>
                    <a:pt x="6325" y="1873"/>
                    <a:pt x="6787" y="31"/>
                  </a:cubicBezTo>
                  <a:lnTo>
                    <a:pt x="66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798" name="Google Shape;3867;p19">
              <a:extLst>
                <a:ext uri="{FF2B5EF4-FFF2-40B4-BE49-F238E27FC236}">
                  <a16:creationId xmlns:a16="http://schemas.microsoft.com/office/drawing/2014/main" id="{669BD050-3A4A-ADDD-94E5-C8FD66448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525" y="3960850"/>
              <a:ext cx="142575" cy="163525"/>
            </a:xfrm>
            <a:custGeom>
              <a:avLst/>
              <a:gdLst>
                <a:gd name="T0" fmla="*/ 5702 w 5703"/>
                <a:gd name="T1" fmla="*/ 6541 h 6541"/>
                <a:gd name="T2" fmla="*/ 5647 w 5703"/>
                <a:gd name="T3" fmla="*/ 6004 h 6541"/>
                <a:gd name="T4" fmla="*/ 2675 w 5703"/>
                <a:gd name="T5" fmla="*/ 2274 h 6541"/>
                <a:gd name="T6" fmla="*/ 0 w 5703"/>
                <a:gd name="T7" fmla="*/ 1 h 6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03" h="6541" fill="none" extrusionOk="0">
                  <a:moveTo>
                    <a:pt x="5702" y="6541"/>
                  </a:moveTo>
                  <a:cubicBezTo>
                    <a:pt x="5697" y="6355"/>
                    <a:pt x="5677" y="6174"/>
                    <a:pt x="5647" y="6004"/>
                  </a:cubicBezTo>
                  <a:cubicBezTo>
                    <a:pt x="5361" y="4307"/>
                    <a:pt x="4056" y="3273"/>
                    <a:pt x="2675" y="2274"/>
                  </a:cubicBezTo>
                  <a:cubicBezTo>
                    <a:pt x="1712" y="1572"/>
                    <a:pt x="713" y="884"/>
                    <a:pt x="0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99" name="Google Shape;3868;p19">
              <a:extLst>
                <a:ext uri="{FF2B5EF4-FFF2-40B4-BE49-F238E27FC236}">
                  <a16:creationId xmlns:a16="http://schemas.microsoft.com/office/drawing/2014/main" id="{06AB5AEA-AACD-DB89-538F-71E51F9FC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150" y="4007650"/>
              <a:ext cx="29650" cy="151875"/>
            </a:xfrm>
            <a:custGeom>
              <a:avLst/>
              <a:gdLst>
                <a:gd name="T0" fmla="*/ 1 w 1186"/>
                <a:gd name="T1" fmla="*/ 1 h 6075"/>
                <a:gd name="T2" fmla="*/ 638 w 1186"/>
                <a:gd name="T3" fmla="*/ 1487 h 6075"/>
                <a:gd name="T4" fmla="*/ 1175 w 1186"/>
                <a:gd name="T5" fmla="*/ 4132 h 6075"/>
                <a:gd name="T6" fmla="*/ 678 w 1186"/>
                <a:gd name="T7" fmla="*/ 6074 h 6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6" h="6075" fill="none" extrusionOk="0">
                  <a:moveTo>
                    <a:pt x="1" y="1"/>
                  </a:moveTo>
                  <a:cubicBezTo>
                    <a:pt x="222" y="493"/>
                    <a:pt x="448" y="980"/>
                    <a:pt x="638" y="1487"/>
                  </a:cubicBezTo>
                  <a:cubicBezTo>
                    <a:pt x="960" y="2320"/>
                    <a:pt x="1185" y="3243"/>
                    <a:pt x="1175" y="4132"/>
                  </a:cubicBezTo>
                  <a:cubicBezTo>
                    <a:pt x="1170" y="4814"/>
                    <a:pt x="1025" y="5477"/>
                    <a:pt x="678" y="607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00" name="Google Shape;3869;p19">
              <a:extLst>
                <a:ext uri="{FF2B5EF4-FFF2-40B4-BE49-F238E27FC236}">
                  <a16:creationId xmlns:a16="http://schemas.microsoft.com/office/drawing/2014/main" id="{6521B1AF-938B-A64D-9C22-EA70C154D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5950" y="3750050"/>
              <a:ext cx="71800" cy="388500"/>
            </a:xfrm>
            <a:custGeom>
              <a:avLst/>
              <a:gdLst>
                <a:gd name="T0" fmla="*/ 1898 w 2872"/>
                <a:gd name="T1" fmla="*/ 0 h 15540"/>
                <a:gd name="T2" fmla="*/ 2511 w 2872"/>
                <a:gd name="T3" fmla="*/ 1847 h 15540"/>
                <a:gd name="T4" fmla="*/ 2661 w 2872"/>
                <a:gd name="T5" fmla="*/ 2565 h 15540"/>
                <a:gd name="T6" fmla="*/ 2736 w 2872"/>
                <a:gd name="T7" fmla="*/ 3147 h 15540"/>
                <a:gd name="T8" fmla="*/ 2305 w 2872"/>
                <a:gd name="T9" fmla="*/ 8076 h 15540"/>
                <a:gd name="T10" fmla="*/ 2280 w 2872"/>
                <a:gd name="T11" fmla="*/ 12272 h 15540"/>
                <a:gd name="T12" fmla="*/ 1446 w 2872"/>
                <a:gd name="T13" fmla="*/ 14436 h 15540"/>
                <a:gd name="T14" fmla="*/ 1 w 2872"/>
                <a:gd name="T15" fmla="*/ 15540 h 1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72" h="15540" fill="none" extrusionOk="0">
                  <a:moveTo>
                    <a:pt x="1898" y="0"/>
                  </a:moveTo>
                  <a:cubicBezTo>
                    <a:pt x="2129" y="613"/>
                    <a:pt x="2350" y="1225"/>
                    <a:pt x="2511" y="1847"/>
                  </a:cubicBezTo>
                  <a:cubicBezTo>
                    <a:pt x="2571" y="2083"/>
                    <a:pt x="2621" y="2324"/>
                    <a:pt x="2661" y="2565"/>
                  </a:cubicBezTo>
                  <a:cubicBezTo>
                    <a:pt x="2696" y="2756"/>
                    <a:pt x="2721" y="2952"/>
                    <a:pt x="2736" y="3147"/>
                  </a:cubicBezTo>
                  <a:cubicBezTo>
                    <a:pt x="2872" y="4794"/>
                    <a:pt x="2380" y="6430"/>
                    <a:pt x="2305" y="8076"/>
                  </a:cubicBezTo>
                  <a:cubicBezTo>
                    <a:pt x="2240" y="9477"/>
                    <a:pt x="2465" y="10887"/>
                    <a:pt x="2280" y="12272"/>
                  </a:cubicBezTo>
                  <a:cubicBezTo>
                    <a:pt x="2174" y="13035"/>
                    <a:pt x="1898" y="13818"/>
                    <a:pt x="1446" y="14436"/>
                  </a:cubicBezTo>
                  <a:cubicBezTo>
                    <a:pt x="1080" y="14943"/>
                    <a:pt x="598" y="15344"/>
                    <a:pt x="1" y="1554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01" name="Google Shape;3870;p19">
              <a:extLst>
                <a:ext uri="{FF2B5EF4-FFF2-40B4-BE49-F238E27FC236}">
                  <a16:creationId xmlns:a16="http://schemas.microsoft.com/office/drawing/2014/main" id="{50B0DA45-4166-AE34-A1F2-9F6413597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5275" y="4110925"/>
              <a:ext cx="498950" cy="25"/>
            </a:xfrm>
            <a:custGeom>
              <a:avLst/>
              <a:gdLst>
                <a:gd name="T0" fmla="*/ 19958 w 19958"/>
                <a:gd name="T1" fmla="*/ 1 h 1"/>
                <a:gd name="T2" fmla="*/ 19762 w 19958"/>
                <a:gd name="T3" fmla="*/ 1 h 1"/>
                <a:gd name="T4" fmla="*/ 18326 w 19958"/>
                <a:gd name="T5" fmla="*/ 1 h 1"/>
                <a:gd name="T6" fmla="*/ 16273 w 19958"/>
                <a:gd name="T7" fmla="*/ 1 h 1"/>
                <a:gd name="T8" fmla="*/ 13222 w 19958"/>
                <a:gd name="T9" fmla="*/ 1 h 1"/>
                <a:gd name="T10" fmla="*/ 11570 w 19958"/>
                <a:gd name="T11" fmla="*/ 1 h 1"/>
                <a:gd name="T12" fmla="*/ 9703 w 19958"/>
                <a:gd name="T13" fmla="*/ 1 h 1"/>
                <a:gd name="T14" fmla="*/ 9377 w 19958"/>
                <a:gd name="T15" fmla="*/ 1 h 1"/>
                <a:gd name="T16" fmla="*/ 7570 w 19958"/>
                <a:gd name="T17" fmla="*/ 1 h 1"/>
                <a:gd name="T18" fmla="*/ 4227 w 19958"/>
                <a:gd name="T19" fmla="*/ 1 h 1"/>
                <a:gd name="T20" fmla="*/ 1 w 19958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958" h="1" fill="none" extrusionOk="0">
                  <a:moveTo>
                    <a:pt x="19958" y="1"/>
                  </a:moveTo>
                  <a:lnTo>
                    <a:pt x="19762" y="1"/>
                  </a:lnTo>
                  <a:lnTo>
                    <a:pt x="18326" y="1"/>
                  </a:lnTo>
                  <a:lnTo>
                    <a:pt x="16273" y="1"/>
                  </a:lnTo>
                  <a:lnTo>
                    <a:pt x="13222" y="1"/>
                  </a:lnTo>
                  <a:lnTo>
                    <a:pt x="11570" y="1"/>
                  </a:lnTo>
                  <a:lnTo>
                    <a:pt x="9703" y="1"/>
                  </a:lnTo>
                  <a:lnTo>
                    <a:pt x="9377" y="1"/>
                  </a:lnTo>
                  <a:lnTo>
                    <a:pt x="7570" y="1"/>
                  </a:lnTo>
                  <a:lnTo>
                    <a:pt x="4227" y="1"/>
                  </a:lnTo>
                  <a:lnTo>
                    <a:pt x="1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02" name="Google Shape;3871;p19">
              <a:extLst>
                <a:ext uri="{FF2B5EF4-FFF2-40B4-BE49-F238E27FC236}">
                  <a16:creationId xmlns:a16="http://schemas.microsoft.com/office/drawing/2014/main" id="{41982896-CC80-7231-699F-008D51E2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725" y="3437225"/>
              <a:ext cx="65275" cy="726925"/>
            </a:xfrm>
            <a:custGeom>
              <a:avLst/>
              <a:gdLst>
                <a:gd name="T0" fmla="*/ 0 w 2611"/>
                <a:gd name="T1" fmla="*/ 0 h 29077"/>
                <a:gd name="T2" fmla="*/ 25 w 2611"/>
                <a:gd name="T3" fmla="*/ 30 h 29077"/>
                <a:gd name="T4" fmla="*/ 1601 w 2611"/>
                <a:gd name="T5" fmla="*/ 5627 h 29077"/>
                <a:gd name="T6" fmla="*/ 1496 w 2611"/>
                <a:gd name="T7" fmla="*/ 7469 h 29077"/>
                <a:gd name="T8" fmla="*/ 1401 w 2611"/>
                <a:gd name="T9" fmla="*/ 9035 h 29077"/>
                <a:gd name="T10" fmla="*/ 1506 w 2611"/>
                <a:gd name="T11" fmla="*/ 11615 h 29077"/>
                <a:gd name="T12" fmla="*/ 2590 w 2611"/>
                <a:gd name="T13" fmla="*/ 16805 h 29077"/>
                <a:gd name="T14" fmla="*/ 2369 w 2611"/>
                <a:gd name="T15" fmla="*/ 18838 h 29077"/>
                <a:gd name="T16" fmla="*/ 1456 w 2611"/>
                <a:gd name="T17" fmla="*/ 21929 h 29077"/>
                <a:gd name="T18" fmla="*/ 858 w 2611"/>
                <a:gd name="T19" fmla="*/ 24891 h 29077"/>
                <a:gd name="T20" fmla="*/ 924 w 2611"/>
                <a:gd name="T21" fmla="*/ 26949 h 29077"/>
                <a:gd name="T22" fmla="*/ 763 w 2611"/>
                <a:gd name="T23" fmla="*/ 29077 h 29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11" h="29077" fill="none" extrusionOk="0">
                  <a:moveTo>
                    <a:pt x="0" y="0"/>
                  </a:moveTo>
                  <a:cubicBezTo>
                    <a:pt x="10" y="10"/>
                    <a:pt x="20" y="20"/>
                    <a:pt x="25" y="30"/>
                  </a:cubicBezTo>
                  <a:cubicBezTo>
                    <a:pt x="1350" y="1506"/>
                    <a:pt x="1652" y="3639"/>
                    <a:pt x="1601" y="5627"/>
                  </a:cubicBezTo>
                  <a:cubicBezTo>
                    <a:pt x="1586" y="6244"/>
                    <a:pt x="1541" y="6857"/>
                    <a:pt x="1496" y="7469"/>
                  </a:cubicBezTo>
                  <a:cubicBezTo>
                    <a:pt x="1461" y="7991"/>
                    <a:pt x="1421" y="8513"/>
                    <a:pt x="1401" y="9035"/>
                  </a:cubicBezTo>
                  <a:cubicBezTo>
                    <a:pt x="1365" y="9898"/>
                    <a:pt x="1375" y="10762"/>
                    <a:pt x="1506" y="11615"/>
                  </a:cubicBezTo>
                  <a:cubicBezTo>
                    <a:pt x="1772" y="13367"/>
                    <a:pt x="2540" y="15033"/>
                    <a:pt x="2590" y="16805"/>
                  </a:cubicBezTo>
                  <a:cubicBezTo>
                    <a:pt x="2610" y="17492"/>
                    <a:pt x="2520" y="18165"/>
                    <a:pt x="2369" y="18838"/>
                  </a:cubicBezTo>
                  <a:cubicBezTo>
                    <a:pt x="2143" y="19877"/>
                    <a:pt x="1772" y="20900"/>
                    <a:pt x="1456" y="21929"/>
                  </a:cubicBezTo>
                  <a:cubicBezTo>
                    <a:pt x="1155" y="22903"/>
                    <a:pt x="904" y="23887"/>
                    <a:pt x="858" y="24891"/>
                  </a:cubicBezTo>
                  <a:cubicBezTo>
                    <a:pt x="828" y="25573"/>
                    <a:pt x="894" y="26266"/>
                    <a:pt x="924" y="26949"/>
                  </a:cubicBezTo>
                  <a:cubicBezTo>
                    <a:pt x="954" y="27672"/>
                    <a:pt x="954" y="28384"/>
                    <a:pt x="763" y="2907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03" name="Google Shape;3872;p19">
              <a:extLst>
                <a:ext uri="{FF2B5EF4-FFF2-40B4-BE49-F238E27FC236}">
                  <a16:creationId xmlns:a16="http://schemas.microsoft.com/office/drawing/2014/main" id="{8505EFF7-E82B-7B33-F06F-E3CB087D0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6000" y="3844150"/>
              <a:ext cx="94750" cy="296175"/>
            </a:xfrm>
            <a:custGeom>
              <a:avLst/>
              <a:gdLst>
                <a:gd name="T0" fmla="*/ 100 w 3790"/>
                <a:gd name="T1" fmla="*/ 1 h 11847"/>
                <a:gd name="T2" fmla="*/ 211 w 3790"/>
                <a:gd name="T3" fmla="*/ 3268 h 11847"/>
                <a:gd name="T4" fmla="*/ 989 w 3790"/>
                <a:gd name="T5" fmla="*/ 5376 h 11847"/>
                <a:gd name="T6" fmla="*/ 3674 w 3790"/>
                <a:gd name="T7" fmla="*/ 10672 h 11847"/>
                <a:gd name="T8" fmla="*/ 3775 w 3790"/>
                <a:gd name="T9" fmla="*/ 11846 h 1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0" h="11847" fill="none" extrusionOk="0">
                  <a:moveTo>
                    <a:pt x="100" y="1"/>
                  </a:moveTo>
                  <a:cubicBezTo>
                    <a:pt x="100" y="1095"/>
                    <a:pt x="0" y="2199"/>
                    <a:pt x="211" y="3268"/>
                  </a:cubicBezTo>
                  <a:cubicBezTo>
                    <a:pt x="351" y="4006"/>
                    <a:pt x="637" y="4699"/>
                    <a:pt x="989" y="5376"/>
                  </a:cubicBezTo>
                  <a:cubicBezTo>
                    <a:pt x="1917" y="7158"/>
                    <a:pt x="3293" y="8800"/>
                    <a:pt x="3674" y="10672"/>
                  </a:cubicBezTo>
                  <a:cubicBezTo>
                    <a:pt x="3754" y="11053"/>
                    <a:pt x="3790" y="11445"/>
                    <a:pt x="3775" y="1184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04" name="Google Shape;3873;p19">
              <a:extLst>
                <a:ext uri="{FF2B5EF4-FFF2-40B4-BE49-F238E27FC236}">
                  <a16:creationId xmlns:a16="http://schemas.microsoft.com/office/drawing/2014/main" id="{9647BD29-42B5-69CE-A14C-CF8CDE517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3950" y="3367200"/>
              <a:ext cx="76450" cy="476975"/>
            </a:xfrm>
            <a:custGeom>
              <a:avLst/>
              <a:gdLst>
                <a:gd name="T0" fmla="*/ 3057 w 3058"/>
                <a:gd name="T1" fmla="*/ 0 h 19079"/>
                <a:gd name="T2" fmla="*/ 3002 w 3058"/>
                <a:gd name="T3" fmla="*/ 61 h 19079"/>
                <a:gd name="T4" fmla="*/ 1547 w 3058"/>
                <a:gd name="T5" fmla="*/ 3669 h 19079"/>
                <a:gd name="T6" fmla="*/ 1110 w 3058"/>
                <a:gd name="T7" fmla="*/ 7680 h 19079"/>
                <a:gd name="T8" fmla="*/ 377 w 3058"/>
                <a:gd name="T9" fmla="*/ 10285 h 19079"/>
                <a:gd name="T10" fmla="*/ 46 w 3058"/>
                <a:gd name="T11" fmla="*/ 12634 h 19079"/>
                <a:gd name="T12" fmla="*/ 81 w 3058"/>
                <a:gd name="T13" fmla="*/ 13015 h 19079"/>
                <a:gd name="T14" fmla="*/ 1607 w 3058"/>
                <a:gd name="T15" fmla="*/ 17237 h 19079"/>
                <a:gd name="T16" fmla="*/ 1782 w 3058"/>
                <a:gd name="T17" fmla="*/ 19079 h 19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8" h="19079" fill="none" extrusionOk="0">
                  <a:moveTo>
                    <a:pt x="3057" y="0"/>
                  </a:moveTo>
                  <a:cubicBezTo>
                    <a:pt x="3037" y="20"/>
                    <a:pt x="3022" y="41"/>
                    <a:pt x="3002" y="61"/>
                  </a:cubicBezTo>
                  <a:cubicBezTo>
                    <a:pt x="2104" y="1024"/>
                    <a:pt x="1717" y="2359"/>
                    <a:pt x="1547" y="3669"/>
                  </a:cubicBezTo>
                  <a:cubicBezTo>
                    <a:pt x="1371" y="5000"/>
                    <a:pt x="1386" y="6365"/>
                    <a:pt x="1110" y="7680"/>
                  </a:cubicBezTo>
                  <a:cubicBezTo>
                    <a:pt x="924" y="8553"/>
                    <a:pt x="613" y="9422"/>
                    <a:pt x="377" y="10285"/>
                  </a:cubicBezTo>
                  <a:cubicBezTo>
                    <a:pt x="161" y="11063"/>
                    <a:pt x="1" y="11846"/>
                    <a:pt x="46" y="12634"/>
                  </a:cubicBezTo>
                  <a:cubicBezTo>
                    <a:pt x="51" y="12764"/>
                    <a:pt x="66" y="12890"/>
                    <a:pt x="81" y="13015"/>
                  </a:cubicBezTo>
                  <a:cubicBezTo>
                    <a:pt x="292" y="14501"/>
                    <a:pt x="1260" y="15776"/>
                    <a:pt x="1607" y="17237"/>
                  </a:cubicBezTo>
                  <a:cubicBezTo>
                    <a:pt x="1752" y="17839"/>
                    <a:pt x="1782" y="18456"/>
                    <a:pt x="1782" y="1907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05" name="Google Shape;3874;p19">
              <a:extLst>
                <a:ext uri="{FF2B5EF4-FFF2-40B4-BE49-F238E27FC236}">
                  <a16:creationId xmlns:a16="http://schemas.microsoft.com/office/drawing/2014/main" id="{4AE3DD50-258C-7EA8-E5CE-2B27287B0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3125" y="3676125"/>
              <a:ext cx="497175" cy="454900"/>
            </a:xfrm>
            <a:custGeom>
              <a:avLst/>
              <a:gdLst>
                <a:gd name="T0" fmla="*/ 0 w 19887"/>
                <a:gd name="T1" fmla="*/ 227 h 18196"/>
                <a:gd name="T2" fmla="*/ 6546 w 19887"/>
                <a:gd name="T3" fmla="*/ 2987 h 18196"/>
                <a:gd name="T4" fmla="*/ 6801 w 19887"/>
                <a:gd name="T5" fmla="*/ 3083 h 18196"/>
                <a:gd name="T6" fmla="*/ 8834 w 19887"/>
                <a:gd name="T7" fmla="*/ 4097 h 18196"/>
                <a:gd name="T8" fmla="*/ 9813 w 19887"/>
                <a:gd name="T9" fmla="*/ 5763 h 18196"/>
                <a:gd name="T10" fmla="*/ 10195 w 19887"/>
                <a:gd name="T11" fmla="*/ 6400 h 18196"/>
                <a:gd name="T12" fmla="*/ 10852 w 19887"/>
                <a:gd name="T13" fmla="*/ 7063 h 18196"/>
                <a:gd name="T14" fmla="*/ 13382 w 19887"/>
                <a:gd name="T15" fmla="*/ 9236 h 18196"/>
                <a:gd name="T16" fmla="*/ 13899 w 19887"/>
                <a:gd name="T17" fmla="*/ 10742 h 18196"/>
                <a:gd name="T18" fmla="*/ 16228 w 19887"/>
                <a:gd name="T19" fmla="*/ 13683 h 18196"/>
                <a:gd name="T20" fmla="*/ 19656 w 19887"/>
                <a:gd name="T21" fmla="*/ 17393 h 18196"/>
                <a:gd name="T22" fmla="*/ 19887 w 19887"/>
                <a:gd name="T23" fmla="*/ 18196 h 18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87" h="18196" fill="none" extrusionOk="0">
                  <a:moveTo>
                    <a:pt x="0" y="227"/>
                  </a:moveTo>
                  <a:cubicBezTo>
                    <a:pt x="2395" y="1"/>
                    <a:pt x="4312" y="2094"/>
                    <a:pt x="6546" y="2987"/>
                  </a:cubicBezTo>
                  <a:cubicBezTo>
                    <a:pt x="6631" y="3017"/>
                    <a:pt x="6716" y="3053"/>
                    <a:pt x="6801" y="3083"/>
                  </a:cubicBezTo>
                  <a:cubicBezTo>
                    <a:pt x="7524" y="3349"/>
                    <a:pt x="8292" y="3555"/>
                    <a:pt x="8834" y="4097"/>
                  </a:cubicBezTo>
                  <a:cubicBezTo>
                    <a:pt x="9296" y="4553"/>
                    <a:pt x="9522" y="5181"/>
                    <a:pt x="9813" y="5763"/>
                  </a:cubicBezTo>
                  <a:cubicBezTo>
                    <a:pt x="9924" y="5984"/>
                    <a:pt x="10049" y="6205"/>
                    <a:pt x="10195" y="6400"/>
                  </a:cubicBezTo>
                  <a:cubicBezTo>
                    <a:pt x="10385" y="6651"/>
                    <a:pt x="10606" y="6867"/>
                    <a:pt x="10852" y="7063"/>
                  </a:cubicBezTo>
                  <a:cubicBezTo>
                    <a:pt x="11725" y="7771"/>
                    <a:pt x="12855" y="8243"/>
                    <a:pt x="13382" y="9236"/>
                  </a:cubicBezTo>
                  <a:cubicBezTo>
                    <a:pt x="13633" y="9703"/>
                    <a:pt x="13718" y="10240"/>
                    <a:pt x="13899" y="10742"/>
                  </a:cubicBezTo>
                  <a:cubicBezTo>
                    <a:pt x="14320" y="11927"/>
                    <a:pt x="15234" y="12830"/>
                    <a:pt x="16228" y="13683"/>
                  </a:cubicBezTo>
                  <a:cubicBezTo>
                    <a:pt x="17563" y="14833"/>
                    <a:pt x="19049" y="15887"/>
                    <a:pt x="19656" y="17393"/>
                  </a:cubicBezTo>
                  <a:cubicBezTo>
                    <a:pt x="19756" y="17649"/>
                    <a:pt x="19837" y="17915"/>
                    <a:pt x="19887" y="1819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06" name="Google Shape;3875;p19">
              <a:extLst>
                <a:ext uri="{FF2B5EF4-FFF2-40B4-BE49-F238E27FC236}">
                  <a16:creationId xmlns:a16="http://schemas.microsoft.com/office/drawing/2014/main" id="{7C2694F1-E314-573E-8047-86D82DE06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550" y="3504725"/>
              <a:ext cx="145225" cy="291400"/>
            </a:xfrm>
            <a:custGeom>
              <a:avLst/>
              <a:gdLst>
                <a:gd name="T0" fmla="*/ 5808 w 5809"/>
                <a:gd name="T1" fmla="*/ 1 h 11656"/>
                <a:gd name="T2" fmla="*/ 2556 w 5809"/>
                <a:gd name="T3" fmla="*/ 6320 h 11656"/>
                <a:gd name="T4" fmla="*/ 2169 w 5809"/>
                <a:gd name="T5" fmla="*/ 6736 h 11656"/>
                <a:gd name="T6" fmla="*/ 1426 w 5809"/>
                <a:gd name="T7" fmla="*/ 7499 h 11656"/>
                <a:gd name="T8" fmla="*/ 1311 w 5809"/>
                <a:gd name="T9" fmla="*/ 7640 h 11656"/>
                <a:gd name="T10" fmla="*/ 222 w 5809"/>
                <a:gd name="T11" fmla="*/ 11655 h 11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09" h="11656" fill="none" extrusionOk="0">
                  <a:moveTo>
                    <a:pt x="5808" y="1"/>
                  </a:moveTo>
                  <a:cubicBezTo>
                    <a:pt x="4001" y="1572"/>
                    <a:pt x="4087" y="4478"/>
                    <a:pt x="2556" y="6320"/>
                  </a:cubicBezTo>
                  <a:cubicBezTo>
                    <a:pt x="2435" y="6465"/>
                    <a:pt x="2305" y="6606"/>
                    <a:pt x="2169" y="6736"/>
                  </a:cubicBezTo>
                  <a:cubicBezTo>
                    <a:pt x="1918" y="6992"/>
                    <a:pt x="1657" y="7233"/>
                    <a:pt x="1426" y="7499"/>
                  </a:cubicBezTo>
                  <a:cubicBezTo>
                    <a:pt x="1386" y="7545"/>
                    <a:pt x="1346" y="7595"/>
                    <a:pt x="1311" y="7640"/>
                  </a:cubicBezTo>
                  <a:cubicBezTo>
                    <a:pt x="407" y="8744"/>
                    <a:pt x="1" y="10245"/>
                    <a:pt x="222" y="1165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07" name="Google Shape;3876;p19">
              <a:extLst>
                <a:ext uri="{FF2B5EF4-FFF2-40B4-BE49-F238E27FC236}">
                  <a16:creationId xmlns:a16="http://schemas.microsoft.com/office/drawing/2014/main" id="{AF7EB4DF-378D-E436-7A78-B4BF09655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2525" y="3562450"/>
              <a:ext cx="90475" cy="63150"/>
            </a:xfrm>
            <a:custGeom>
              <a:avLst/>
              <a:gdLst>
                <a:gd name="T0" fmla="*/ 0 w 3619"/>
                <a:gd name="T1" fmla="*/ 0 h 2526"/>
                <a:gd name="T2" fmla="*/ 2304 w 3619"/>
                <a:gd name="T3" fmla="*/ 2460 h 2526"/>
                <a:gd name="T4" fmla="*/ 2364 w 3619"/>
                <a:gd name="T5" fmla="*/ 2525 h 2526"/>
                <a:gd name="T6" fmla="*/ 3609 w 3619"/>
                <a:gd name="T7" fmla="*/ 61 h 2526"/>
                <a:gd name="T8" fmla="*/ 3619 w 3619"/>
                <a:gd name="T9" fmla="*/ 41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19" h="2526" fill="none" extrusionOk="0">
                  <a:moveTo>
                    <a:pt x="0" y="0"/>
                  </a:moveTo>
                  <a:cubicBezTo>
                    <a:pt x="768" y="819"/>
                    <a:pt x="1536" y="1642"/>
                    <a:pt x="2304" y="2460"/>
                  </a:cubicBezTo>
                  <a:cubicBezTo>
                    <a:pt x="2324" y="2485"/>
                    <a:pt x="2344" y="2505"/>
                    <a:pt x="2364" y="2525"/>
                  </a:cubicBezTo>
                  <a:cubicBezTo>
                    <a:pt x="2786" y="1727"/>
                    <a:pt x="3222" y="879"/>
                    <a:pt x="3609" y="61"/>
                  </a:cubicBezTo>
                  <a:cubicBezTo>
                    <a:pt x="3614" y="56"/>
                    <a:pt x="3614" y="46"/>
                    <a:pt x="3619" y="4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08" name="Google Shape;3877;p19">
              <a:extLst>
                <a:ext uri="{FF2B5EF4-FFF2-40B4-BE49-F238E27FC236}">
                  <a16:creationId xmlns:a16="http://schemas.microsoft.com/office/drawing/2014/main" id="{89643689-6D74-B256-D3E3-AA37B74A5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4475" y="3603850"/>
              <a:ext cx="103425" cy="61525"/>
            </a:xfrm>
            <a:custGeom>
              <a:avLst/>
              <a:gdLst>
                <a:gd name="T0" fmla="*/ 1 w 4137"/>
                <a:gd name="T1" fmla="*/ 1 h 2461"/>
                <a:gd name="T2" fmla="*/ 36 w 4137"/>
                <a:gd name="T3" fmla="*/ 31 h 2461"/>
                <a:gd name="T4" fmla="*/ 2531 w 4137"/>
                <a:gd name="T5" fmla="*/ 2370 h 2461"/>
                <a:gd name="T6" fmla="*/ 2621 w 4137"/>
                <a:gd name="T7" fmla="*/ 2460 h 2461"/>
                <a:gd name="T8" fmla="*/ 4137 w 4137"/>
                <a:gd name="T9" fmla="*/ 417 h 2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7" h="2461" fill="none" extrusionOk="0">
                  <a:moveTo>
                    <a:pt x="1" y="1"/>
                  </a:moveTo>
                  <a:cubicBezTo>
                    <a:pt x="16" y="11"/>
                    <a:pt x="26" y="21"/>
                    <a:pt x="36" y="31"/>
                  </a:cubicBezTo>
                  <a:cubicBezTo>
                    <a:pt x="889" y="789"/>
                    <a:pt x="1717" y="1572"/>
                    <a:pt x="2531" y="2370"/>
                  </a:cubicBezTo>
                  <a:cubicBezTo>
                    <a:pt x="2561" y="2400"/>
                    <a:pt x="2591" y="2430"/>
                    <a:pt x="2621" y="2460"/>
                  </a:cubicBezTo>
                  <a:cubicBezTo>
                    <a:pt x="3148" y="1783"/>
                    <a:pt x="3610" y="1095"/>
                    <a:pt x="4137" y="41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09" name="Google Shape;3878;p19">
              <a:extLst>
                <a:ext uri="{FF2B5EF4-FFF2-40B4-BE49-F238E27FC236}">
                  <a16:creationId xmlns:a16="http://schemas.microsoft.com/office/drawing/2014/main" id="{90C7ACB0-FCDA-4938-BDCB-1AA0E6138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3425" y="3813925"/>
              <a:ext cx="139325" cy="96875"/>
            </a:xfrm>
            <a:custGeom>
              <a:avLst/>
              <a:gdLst>
                <a:gd name="T0" fmla="*/ 1 w 5573"/>
                <a:gd name="T1" fmla="*/ 617 h 3875"/>
                <a:gd name="T2" fmla="*/ 66 w 5573"/>
                <a:gd name="T3" fmla="*/ 698 h 3875"/>
                <a:gd name="T4" fmla="*/ 2741 w 5573"/>
                <a:gd name="T5" fmla="*/ 3770 h 3875"/>
                <a:gd name="T6" fmla="*/ 2842 w 5573"/>
                <a:gd name="T7" fmla="*/ 3875 h 3875"/>
                <a:gd name="T8" fmla="*/ 5562 w 5573"/>
                <a:gd name="T9" fmla="*/ 10 h 3875"/>
                <a:gd name="T10" fmla="*/ 5572 w 5573"/>
                <a:gd name="T11" fmla="*/ 0 h 3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73" h="3875" fill="none" extrusionOk="0">
                  <a:moveTo>
                    <a:pt x="1" y="617"/>
                  </a:moveTo>
                  <a:cubicBezTo>
                    <a:pt x="26" y="643"/>
                    <a:pt x="46" y="668"/>
                    <a:pt x="66" y="698"/>
                  </a:cubicBezTo>
                  <a:cubicBezTo>
                    <a:pt x="899" y="1767"/>
                    <a:pt x="1793" y="2796"/>
                    <a:pt x="2741" y="3770"/>
                  </a:cubicBezTo>
                  <a:cubicBezTo>
                    <a:pt x="2776" y="3805"/>
                    <a:pt x="2812" y="3840"/>
                    <a:pt x="2842" y="3875"/>
                  </a:cubicBezTo>
                  <a:cubicBezTo>
                    <a:pt x="3750" y="2605"/>
                    <a:pt x="4664" y="1280"/>
                    <a:pt x="5562" y="10"/>
                  </a:cubicBezTo>
                  <a:cubicBezTo>
                    <a:pt x="5567" y="5"/>
                    <a:pt x="5572" y="5"/>
                    <a:pt x="5572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10" name="Google Shape;3879;p19">
              <a:extLst>
                <a:ext uri="{FF2B5EF4-FFF2-40B4-BE49-F238E27FC236}">
                  <a16:creationId xmlns:a16="http://schemas.microsoft.com/office/drawing/2014/main" id="{D25DE028-4BB0-CF15-8BED-EAF24915C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5000" y="3746275"/>
              <a:ext cx="15950" cy="38175"/>
            </a:xfrm>
            <a:custGeom>
              <a:avLst/>
              <a:gdLst>
                <a:gd name="T0" fmla="*/ 638 w 638"/>
                <a:gd name="T1" fmla="*/ 1 h 1527"/>
                <a:gd name="T2" fmla="*/ 0 w 638"/>
                <a:gd name="T3" fmla="*/ 1527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38" h="1527" fill="none" extrusionOk="0">
                  <a:moveTo>
                    <a:pt x="638" y="1"/>
                  </a:moveTo>
                  <a:cubicBezTo>
                    <a:pt x="427" y="513"/>
                    <a:pt x="211" y="1020"/>
                    <a:pt x="0" y="152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11" name="Google Shape;3880;p19">
              <a:extLst>
                <a:ext uri="{FF2B5EF4-FFF2-40B4-BE49-F238E27FC236}">
                  <a16:creationId xmlns:a16="http://schemas.microsoft.com/office/drawing/2014/main" id="{AE3D6B8B-A60C-37E4-6C5B-DCC74541C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6175" y="3770125"/>
              <a:ext cx="12675" cy="30250"/>
            </a:xfrm>
            <a:custGeom>
              <a:avLst/>
              <a:gdLst>
                <a:gd name="T0" fmla="*/ 507 w 507"/>
                <a:gd name="T1" fmla="*/ 0 h 1210"/>
                <a:gd name="T2" fmla="*/ 0 w 507"/>
                <a:gd name="T3" fmla="*/ 121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7" h="1210" fill="none" extrusionOk="0">
                  <a:moveTo>
                    <a:pt x="507" y="0"/>
                  </a:moveTo>
                  <a:cubicBezTo>
                    <a:pt x="381" y="422"/>
                    <a:pt x="211" y="824"/>
                    <a:pt x="0" y="121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12" name="Google Shape;3881;p19">
              <a:extLst>
                <a:ext uri="{FF2B5EF4-FFF2-40B4-BE49-F238E27FC236}">
                  <a16:creationId xmlns:a16="http://schemas.microsoft.com/office/drawing/2014/main" id="{97A3672D-7E0E-7930-E10D-CCB97AFC4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0600" y="3903250"/>
              <a:ext cx="69275" cy="83100"/>
            </a:xfrm>
            <a:custGeom>
              <a:avLst/>
              <a:gdLst>
                <a:gd name="T0" fmla="*/ 0 w 2771"/>
                <a:gd name="T1" fmla="*/ 1 h 3324"/>
                <a:gd name="T2" fmla="*/ 2741 w 2771"/>
                <a:gd name="T3" fmla="*/ 3288 h 3324"/>
                <a:gd name="T4" fmla="*/ 2771 w 2771"/>
                <a:gd name="T5" fmla="*/ 3324 h 3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71" h="3324" fill="none" extrusionOk="0">
                  <a:moveTo>
                    <a:pt x="0" y="1"/>
                  </a:moveTo>
                  <a:cubicBezTo>
                    <a:pt x="869" y="1130"/>
                    <a:pt x="1782" y="2229"/>
                    <a:pt x="2741" y="3288"/>
                  </a:cubicBezTo>
                  <a:cubicBezTo>
                    <a:pt x="2746" y="3298"/>
                    <a:pt x="2756" y="3314"/>
                    <a:pt x="2771" y="332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13" name="Google Shape;3882;p19">
              <a:extLst>
                <a:ext uri="{FF2B5EF4-FFF2-40B4-BE49-F238E27FC236}">
                  <a16:creationId xmlns:a16="http://schemas.microsoft.com/office/drawing/2014/main" id="{01D2CDBF-CD53-0AD3-3496-96A714F9E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2875" y="3646275"/>
              <a:ext cx="13200" cy="49200"/>
            </a:xfrm>
            <a:custGeom>
              <a:avLst/>
              <a:gdLst>
                <a:gd name="T0" fmla="*/ 1 w 528"/>
                <a:gd name="T1" fmla="*/ 0 h 1968"/>
                <a:gd name="T2" fmla="*/ 11 w 528"/>
                <a:gd name="T3" fmla="*/ 66 h 1968"/>
                <a:gd name="T4" fmla="*/ 528 w 528"/>
                <a:gd name="T5" fmla="*/ 1968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8" h="1968" fill="none" extrusionOk="0">
                  <a:moveTo>
                    <a:pt x="1" y="0"/>
                  </a:moveTo>
                  <a:cubicBezTo>
                    <a:pt x="1" y="20"/>
                    <a:pt x="6" y="45"/>
                    <a:pt x="11" y="66"/>
                  </a:cubicBezTo>
                  <a:cubicBezTo>
                    <a:pt x="71" y="723"/>
                    <a:pt x="252" y="1366"/>
                    <a:pt x="528" y="196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14" name="Google Shape;3883;p19">
              <a:extLst>
                <a:ext uri="{FF2B5EF4-FFF2-40B4-BE49-F238E27FC236}">
                  <a16:creationId xmlns:a16="http://schemas.microsoft.com/office/drawing/2014/main" id="{99479E9D-578F-9466-5242-69A18FB94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325" y="3630325"/>
              <a:ext cx="15600" cy="43200"/>
            </a:xfrm>
            <a:custGeom>
              <a:avLst/>
              <a:gdLst>
                <a:gd name="T0" fmla="*/ 1 w 624"/>
                <a:gd name="T1" fmla="*/ 1 h 1728"/>
                <a:gd name="T2" fmla="*/ 16 w 624"/>
                <a:gd name="T3" fmla="*/ 46 h 1728"/>
                <a:gd name="T4" fmla="*/ 618 w 624"/>
                <a:gd name="T5" fmla="*/ 1712 h 1728"/>
                <a:gd name="T6" fmla="*/ 623 w 624"/>
                <a:gd name="T7" fmla="*/ 1727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4" h="1728" fill="none" extrusionOk="0">
                  <a:moveTo>
                    <a:pt x="1" y="1"/>
                  </a:moveTo>
                  <a:cubicBezTo>
                    <a:pt x="6" y="16"/>
                    <a:pt x="11" y="31"/>
                    <a:pt x="16" y="46"/>
                  </a:cubicBezTo>
                  <a:cubicBezTo>
                    <a:pt x="156" y="618"/>
                    <a:pt x="362" y="1180"/>
                    <a:pt x="618" y="1712"/>
                  </a:cubicBezTo>
                  <a:cubicBezTo>
                    <a:pt x="618" y="1717"/>
                    <a:pt x="623" y="1722"/>
                    <a:pt x="623" y="172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15" name="Google Shape;3884;p19">
              <a:extLst>
                <a:ext uri="{FF2B5EF4-FFF2-40B4-BE49-F238E27FC236}">
                  <a16:creationId xmlns:a16="http://schemas.microsoft.com/office/drawing/2014/main" id="{AFF93392-4C07-4240-F85E-1E0D8A0E6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1675" y="3824075"/>
              <a:ext cx="17950" cy="109825"/>
            </a:xfrm>
            <a:custGeom>
              <a:avLst/>
              <a:gdLst>
                <a:gd name="T0" fmla="*/ 0 w 718"/>
                <a:gd name="T1" fmla="*/ 1 h 4393"/>
                <a:gd name="T2" fmla="*/ 241 w 718"/>
                <a:gd name="T3" fmla="*/ 4393 h 4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4393" fill="none" extrusionOk="0">
                  <a:moveTo>
                    <a:pt x="0" y="1"/>
                  </a:moveTo>
                  <a:cubicBezTo>
                    <a:pt x="206" y="1471"/>
                    <a:pt x="718" y="2992"/>
                    <a:pt x="241" y="439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16" name="Google Shape;3885;p19">
              <a:extLst>
                <a:ext uri="{FF2B5EF4-FFF2-40B4-BE49-F238E27FC236}">
                  <a16:creationId xmlns:a16="http://schemas.microsoft.com/office/drawing/2014/main" id="{F493941E-49AB-6173-4409-549D4EBCF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275" y="3605750"/>
              <a:ext cx="108700" cy="78950"/>
            </a:xfrm>
            <a:custGeom>
              <a:avLst/>
              <a:gdLst>
                <a:gd name="T0" fmla="*/ 1 w 4348"/>
                <a:gd name="T1" fmla="*/ 0 h 3158"/>
                <a:gd name="T2" fmla="*/ 11 w 4348"/>
                <a:gd name="T3" fmla="*/ 15 h 3158"/>
                <a:gd name="T4" fmla="*/ 1793 w 4348"/>
                <a:gd name="T5" fmla="*/ 3092 h 3158"/>
                <a:gd name="T6" fmla="*/ 1833 w 4348"/>
                <a:gd name="T7" fmla="*/ 3157 h 3158"/>
                <a:gd name="T8" fmla="*/ 3429 w 4348"/>
                <a:gd name="T9" fmla="*/ 1581 h 3158"/>
                <a:gd name="T10" fmla="*/ 4348 w 4348"/>
                <a:gd name="T11" fmla="*/ 622 h 3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48" h="3158" fill="none" extrusionOk="0">
                  <a:moveTo>
                    <a:pt x="1" y="0"/>
                  </a:moveTo>
                  <a:cubicBezTo>
                    <a:pt x="6" y="5"/>
                    <a:pt x="6" y="10"/>
                    <a:pt x="11" y="15"/>
                  </a:cubicBezTo>
                  <a:cubicBezTo>
                    <a:pt x="568" y="1059"/>
                    <a:pt x="1160" y="2088"/>
                    <a:pt x="1793" y="3092"/>
                  </a:cubicBezTo>
                  <a:cubicBezTo>
                    <a:pt x="1808" y="3112"/>
                    <a:pt x="1823" y="3137"/>
                    <a:pt x="1833" y="3157"/>
                  </a:cubicBezTo>
                  <a:cubicBezTo>
                    <a:pt x="2375" y="2640"/>
                    <a:pt x="2907" y="2113"/>
                    <a:pt x="3429" y="1581"/>
                  </a:cubicBezTo>
                  <a:cubicBezTo>
                    <a:pt x="3740" y="1265"/>
                    <a:pt x="4046" y="949"/>
                    <a:pt x="4348" y="62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17" name="Google Shape;3886;p19">
              <a:extLst>
                <a:ext uri="{FF2B5EF4-FFF2-40B4-BE49-F238E27FC236}">
                  <a16:creationId xmlns:a16="http://schemas.microsoft.com/office/drawing/2014/main" id="{1BC93CAA-D233-D6CC-478F-1736B25F9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8600" y="3569225"/>
              <a:ext cx="92625" cy="57375"/>
            </a:xfrm>
            <a:custGeom>
              <a:avLst/>
              <a:gdLst>
                <a:gd name="T0" fmla="*/ 1 w 3705"/>
                <a:gd name="T1" fmla="*/ 0 h 2295"/>
                <a:gd name="T2" fmla="*/ 1391 w 3705"/>
                <a:gd name="T3" fmla="*/ 2204 h 2295"/>
                <a:gd name="T4" fmla="*/ 1456 w 3705"/>
                <a:gd name="T5" fmla="*/ 2294 h 2295"/>
                <a:gd name="T6" fmla="*/ 2756 w 3705"/>
                <a:gd name="T7" fmla="*/ 1095 h 2295"/>
                <a:gd name="T8" fmla="*/ 3705 w 3705"/>
                <a:gd name="T9" fmla="*/ 171 h 2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5" h="2295" fill="none" extrusionOk="0">
                  <a:moveTo>
                    <a:pt x="1" y="0"/>
                  </a:moveTo>
                  <a:cubicBezTo>
                    <a:pt x="402" y="773"/>
                    <a:pt x="864" y="1511"/>
                    <a:pt x="1391" y="2204"/>
                  </a:cubicBezTo>
                  <a:cubicBezTo>
                    <a:pt x="1411" y="2239"/>
                    <a:pt x="1431" y="2264"/>
                    <a:pt x="1456" y="2294"/>
                  </a:cubicBezTo>
                  <a:cubicBezTo>
                    <a:pt x="1893" y="1908"/>
                    <a:pt x="2330" y="1506"/>
                    <a:pt x="2756" y="1095"/>
                  </a:cubicBezTo>
                  <a:cubicBezTo>
                    <a:pt x="3078" y="783"/>
                    <a:pt x="3399" y="477"/>
                    <a:pt x="3705" y="17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18" name="Google Shape;3887;p19">
              <a:extLst>
                <a:ext uri="{FF2B5EF4-FFF2-40B4-BE49-F238E27FC236}">
                  <a16:creationId xmlns:a16="http://schemas.microsoft.com/office/drawing/2014/main" id="{5BCB20F2-E4F3-0FFC-35BB-AA6AD9929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5100" y="3433325"/>
              <a:ext cx="29150" cy="278100"/>
            </a:xfrm>
            <a:custGeom>
              <a:avLst/>
              <a:gdLst>
                <a:gd name="T0" fmla="*/ 1075 w 1166"/>
                <a:gd name="T1" fmla="*/ 1 h 11124"/>
                <a:gd name="T2" fmla="*/ 919 w 1166"/>
                <a:gd name="T3" fmla="*/ 1552 h 11124"/>
                <a:gd name="T4" fmla="*/ 573 w 1166"/>
                <a:gd name="T5" fmla="*/ 3574 h 11124"/>
                <a:gd name="T6" fmla="*/ 96 w 1166"/>
                <a:gd name="T7" fmla="*/ 6531 h 11124"/>
                <a:gd name="T8" fmla="*/ 16 w 1166"/>
                <a:gd name="T9" fmla="*/ 7545 h 11124"/>
                <a:gd name="T10" fmla="*/ 36 w 1166"/>
                <a:gd name="T11" fmla="*/ 8478 h 11124"/>
                <a:gd name="T12" fmla="*/ 1090 w 1166"/>
                <a:gd name="T13" fmla="*/ 11123 h 1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6" h="11124" fill="none" extrusionOk="0">
                  <a:moveTo>
                    <a:pt x="1075" y="1"/>
                  </a:moveTo>
                  <a:cubicBezTo>
                    <a:pt x="1165" y="553"/>
                    <a:pt x="1000" y="1009"/>
                    <a:pt x="919" y="1552"/>
                  </a:cubicBezTo>
                  <a:cubicBezTo>
                    <a:pt x="824" y="2229"/>
                    <a:pt x="699" y="2902"/>
                    <a:pt x="573" y="3574"/>
                  </a:cubicBezTo>
                  <a:cubicBezTo>
                    <a:pt x="392" y="4558"/>
                    <a:pt x="207" y="5542"/>
                    <a:pt x="96" y="6531"/>
                  </a:cubicBezTo>
                  <a:cubicBezTo>
                    <a:pt x="61" y="6867"/>
                    <a:pt x="36" y="7208"/>
                    <a:pt x="16" y="7545"/>
                  </a:cubicBezTo>
                  <a:cubicBezTo>
                    <a:pt x="1" y="7851"/>
                    <a:pt x="11" y="8167"/>
                    <a:pt x="36" y="8478"/>
                  </a:cubicBezTo>
                  <a:cubicBezTo>
                    <a:pt x="126" y="9452"/>
                    <a:pt x="443" y="10401"/>
                    <a:pt x="1090" y="111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19" name="Google Shape;3888;p19">
              <a:extLst>
                <a:ext uri="{FF2B5EF4-FFF2-40B4-BE49-F238E27FC236}">
                  <a16:creationId xmlns:a16="http://schemas.microsoft.com/office/drawing/2014/main" id="{F225DFFD-6751-FF84-5B60-7CB5E025F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4000" y="3758325"/>
              <a:ext cx="130525" cy="86350"/>
            </a:xfrm>
            <a:custGeom>
              <a:avLst/>
              <a:gdLst>
                <a:gd name="T0" fmla="*/ 0 w 5221"/>
                <a:gd name="T1" fmla="*/ 1647 h 3454"/>
                <a:gd name="T2" fmla="*/ 31 w 5221"/>
                <a:gd name="T3" fmla="*/ 1667 h 3454"/>
                <a:gd name="T4" fmla="*/ 2580 w 5221"/>
                <a:gd name="T5" fmla="*/ 3434 h 3454"/>
                <a:gd name="T6" fmla="*/ 2580 w 5221"/>
                <a:gd name="T7" fmla="*/ 3434 h 3454"/>
                <a:gd name="T8" fmla="*/ 2616 w 5221"/>
                <a:gd name="T9" fmla="*/ 3454 h 3454"/>
                <a:gd name="T10" fmla="*/ 5206 w 5221"/>
                <a:gd name="T11" fmla="*/ 16 h 3454"/>
                <a:gd name="T12" fmla="*/ 5221 w 5221"/>
                <a:gd name="T13" fmla="*/ 1 h 3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21" h="3454" fill="none" extrusionOk="0">
                  <a:moveTo>
                    <a:pt x="0" y="1647"/>
                  </a:moveTo>
                  <a:cubicBezTo>
                    <a:pt x="11" y="1657"/>
                    <a:pt x="16" y="1662"/>
                    <a:pt x="31" y="1667"/>
                  </a:cubicBezTo>
                  <a:cubicBezTo>
                    <a:pt x="879" y="2254"/>
                    <a:pt x="1732" y="2846"/>
                    <a:pt x="2580" y="3434"/>
                  </a:cubicBezTo>
                  <a:cubicBezTo>
                    <a:pt x="2595" y="3439"/>
                    <a:pt x="2606" y="3449"/>
                    <a:pt x="2616" y="3454"/>
                  </a:cubicBezTo>
                  <a:cubicBezTo>
                    <a:pt x="3429" y="2299"/>
                    <a:pt x="4317" y="1120"/>
                    <a:pt x="5206" y="16"/>
                  </a:cubicBezTo>
                  <a:cubicBezTo>
                    <a:pt x="5211" y="11"/>
                    <a:pt x="5216" y="6"/>
                    <a:pt x="5221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20" name="Google Shape;3889;p19">
              <a:extLst>
                <a:ext uri="{FF2B5EF4-FFF2-40B4-BE49-F238E27FC236}">
                  <a16:creationId xmlns:a16="http://schemas.microsoft.com/office/drawing/2014/main" id="{90690D6B-6E23-7A7D-0C4E-3E54C4444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800" y="3914425"/>
              <a:ext cx="123375" cy="66275"/>
            </a:xfrm>
            <a:custGeom>
              <a:avLst/>
              <a:gdLst>
                <a:gd name="T0" fmla="*/ 1 w 4935"/>
                <a:gd name="T1" fmla="*/ 1085 h 2651"/>
                <a:gd name="T2" fmla="*/ 101 w 4935"/>
                <a:gd name="T3" fmla="*/ 1135 h 2651"/>
                <a:gd name="T4" fmla="*/ 1351 w 4935"/>
                <a:gd name="T5" fmla="*/ 1928 h 2651"/>
                <a:gd name="T6" fmla="*/ 2837 w 4935"/>
                <a:gd name="T7" fmla="*/ 2565 h 2651"/>
                <a:gd name="T8" fmla="*/ 3073 w 4935"/>
                <a:gd name="T9" fmla="*/ 2651 h 2651"/>
                <a:gd name="T10" fmla="*/ 4935 w 4935"/>
                <a:gd name="T11" fmla="*/ 1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35" h="2651" fill="none" extrusionOk="0">
                  <a:moveTo>
                    <a:pt x="1" y="1085"/>
                  </a:moveTo>
                  <a:cubicBezTo>
                    <a:pt x="36" y="1100"/>
                    <a:pt x="66" y="1120"/>
                    <a:pt x="101" y="1135"/>
                  </a:cubicBezTo>
                  <a:cubicBezTo>
                    <a:pt x="533" y="1356"/>
                    <a:pt x="904" y="1707"/>
                    <a:pt x="1351" y="1928"/>
                  </a:cubicBezTo>
                  <a:cubicBezTo>
                    <a:pt x="1833" y="2164"/>
                    <a:pt x="2330" y="2380"/>
                    <a:pt x="2837" y="2565"/>
                  </a:cubicBezTo>
                  <a:cubicBezTo>
                    <a:pt x="2917" y="2595"/>
                    <a:pt x="2997" y="2626"/>
                    <a:pt x="3073" y="2651"/>
                  </a:cubicBezTo>
                  <a:cubicBezTo>
                    <a:pt x="3665" y="1762"/>
                    <a:pt x="4277" y="839"/>
                    <a:pt x="493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21" name="Google Shape;3890;p19">
              <a:extLst>
                <a:ext uri="{FF2B5EF4-FFF2-40B4-BE49-F238E27FC236}">
                  <a16:creationId xmlns:a16="http://schemas.microsoft.com/office/drawing/2014/main" id="{EF39191B-4E5C-D62E-A3C7-0E2B57A95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375" y="3719300"/>
              <a:ext cx="69925" cy="48975"/>
            </a:xfrm>
            <a:custGeom>
              <a:avLst/>
              <a:gdLst>
                <a:gd name="T0" fmla="*/ 1 w 2797"/>
                <a:gd name="T1" fmla="*/ 1958 h 1959"/>
                <a:gd name="T2" fmla="*/ 156 w 2797"/>
                <a:gd name="T3" fmla="*/ 1923 h 1959"/>
                <a:gd name="T4" fmla="*/ 1145 w 2797"/>
                <a:gd name="T5" fmla="*/ 1712 h 1959"/>
                <a:gd name="T6" fmla="*/ 2797 w 2797"/>
                <a:gd name="T7" fmla="*/ 1361 h 1959"/>
                <a:gd name="T8" fmla="*/ 2791 w 2797"/>
                <a:gd name="T9" fmla="*/ 1356 h 1959"/>
                <a:gd name="T10" fmla="*/ 2320 w 2797"/>
                <a:gd name="T11" fmla="*/ 1 h 1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97" h="1959" fill="none" extrusionOk="0">
                  <a:moveTo>
                    <a:pt x="1" y="1958"/>
                  </a:moveTo>
                  <a:cubicBezTo>
                    <a:pt x="51" y="1948"/>
                    <a:pt x="106" y="1933"/>
                    <a:pt x="156" y="1923"/>
                  </a:cubicBezTo>
                  <a:cubicBezTo>
                    <a:pt x="488" y="1853"/>
                    <a:pt x="819" y="1782"/>
                    <a:pt x="1145" y="1712"/>
                  </a:cubicBezTo>
                  <a:cubicBezTo>
                    <a:pt x="1697" y="1597"/>
                    <a:pt x="2244" y="1476"/>
                    <a:pt x="2797" y="1361"/>
                  </a:cubicBezTo>
                  <a:cubicBezTo>
                    <a:pt x="2797" y="1361"/>
                    <a:pt x="2791" y="1361"/>
                    <a:pt x="2791" y="1356"/>
                  </a:cubicBezTo>
                  <a:cubicBezTo>
                    <a:pt x="2616" y="914"/>
                    <a:pt x="2500" y="447"/>
                    <a:pt x="2320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22" name="Google Shape;3891;p19">
              <a:extLst>
                <a:ext uri="{FF2B5EF4-FFF2-40B4-BE49-F238E27FC236}">
                  <a16:creationId xmlns:a16="http://schemas.microsoft.com/office/drawing/2014/main" id="{D3ECBA38-C0E3-6890-CFF3-DF94B3DD9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125" y="3757450"/>
              <a:ext cx="49100" cy="74925"/>
            </a:xfrm>
            <a:custGeom>
              <a:avLst/>
              <a:gdLst>
                <a:gd name="T0" fmla="*/ 1 w 1964"/>
                <a:gd name="T1" fmla="*/ 2997 h 2997"/>
                <a:gd name="T2" fmla="*/ 36 w 1964"/>
                <a:gd name="T3" fmla="*/ 2987 h 2997"/>
                <a:gd name="T4" fmla="*/ 1853 w 1964"/>
                <a:gd name="T5" fmla="*/ 2510 h 2997"/>
                <a:gd name="T6" fmla="*/ 1883 w 1964"/>
                <a:gd name="T7" fmla="*/ 2500 h 2997"/>
                <a:gd name="T8" fmla="*/ 1933 w 1964"/>
                <a:gd name="T9" fmla="*/ 0 h 2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4" h="2997" fill="none" extrusionOk="0">
                  <a:moveTo>
                    <a:pt x="1" y="2997"/>
                  </a:moveTo>
                  <a:cubicBezTo>
                    <a:pt x="11" y="2992"/>
                    <a:pt x="26" y="2987"/>
                    <a:pt x="36" y="2987"/>
                  </a:cubicBezTo>
                  <a:cubicBezTo>
                    <a:pt x="633" y="2796"/>
                    <a:pt x="1241" y="2641"/>
                    <a:pt x="1853" y="2510"/>
                  </a:cubicBezTo>
                  <a:cubicBezTo>
                    <a:pt x="1863" y="2505"/>
                    <a:pt x="1873" y="2505"/>
                    <a:pt x="1883" y="2500"/>
                  </a:cubicBezTo>
                  <a:cubicBezTo>
                    <a:pt x="1933" y="1672"/>
                    <a:pt x="1964" y="834"/>
                    <a:pt x="1933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23" name="Google Shape;3892;p19">
              <a:extLst>
                <a:ext uri="{FF2B5EF4-FFF2-40B4-BE49-F238E27FC236}">
                  <a16:creationId xmlns:a16="http://schemas.microsoft.com/office/drawing/2014/main" id="{4051BE05-20B6-A516-3DE5-3049AEBFB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025" y="3739875"/>
              <a:ext cx="95525" cy="59875"/>
            </a:xfrm>
            <a:custGeom>
              <a:avLst/>
              <a:gdLst>
                <a:gd name="T0" fmla="*/ 0 w 3821"/>
                <a:gd name="T1" fmla="*/ 1 h 2395"/>
                <a:gd name="T2" fmla="*/ 999 w 3821"/>
                <a:gd name="T3" fmla="*/ 889 h 2395"/>
                <a:gd name="T4" fmla="*/ 1862 w 3821"/>
                <a:gd name="T5" fmla="*/ 1266 h 2395"/>
                <a:gd name="T6" fmla="*/ 3820 w 3821"/>
                <a:gd name="T7" fmla="*/ 2395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1" h="2395" fill="none" extrusionOk="0">
                  <a:moveTo>
                    <a:pt x="0" y="1"/>
                  </a:moveTo>
                  <a:cubicBezTo>
                    <a:pt x="236" y="392"/>
                    <a:pt x="598" y="673"/>
                    <a:pt x="999" y="889"/>
                  </a:cubicBezTo>
                  <a:cubicBezTo>
                    <a:pt x="1280" y="1035"/>
                    <a:pt x="1571" y="1155"/>
                    <a:pt x="1862" y="1266"/>
                  </a:cubicBezTo>
                  <a:cubicBezTo>
                    <a:pt x="2580" y="1537"/>
                    <a:pt x="3338" y="1803"/>
                    <a:pt x="3820" y="239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24" name="Google Shape;3893;p19">
              <a:extLst>
                <a:ext uri="{FF2B5EF4-FFF2-40B4-BE49-F238E27FC236}">
                  <a16:creationId xmlns:a16="http://schemas.microsoft.com/office/drawing/2014/main" id="{49F45276-3AFD-175C-1C84-950449E05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7325" y="3796975"/>
              <a:ext cx="59750" cy="65775"/>
            </a:xfrm>
            <a:custGeom>
              <a:avLst/>
              <a:gdLst>
                <a:gd name="T0" fmla="*/ 0 w 2390"/>
                <a:gd name="T1" fmla="*/ 2631 h 2631"/>
                <a:gd name="T2" fmla="*/ 61 w 2390"/>
                <a:gd name="T3" fmla="*/ 2621 h 2631"/>
                <a:gd name="T4" fmla="*/ 2284 w 2390"/>
                <a:gd name="T5" fmla="*/ 2229 h 2631"/>
                <a:gd name="T6" fmla="*/ 2359 w 2390"/>
                <a:gd name="T7" fmla="*/ 2219 h 2631"/>
                <a:gd name="T8" fmla="*/ 2369 w 2390"/>
                <a:gd name="T9" fmla="*/ 76 h 2631"/>
                <a:gd name="T10" fmla="*/ 2374 w 2390"/>
                <a:gd name="T11" fmla="*/ 0 h 2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0" h="2631" fill="none" extrusionOk="0">
                  <a:moveTo>
                    <a:pt x="0" y="2631"/>
                  </a:moveTo>
                  <a:cubicBezTo>
                    <a:pt x="20" y="2626"/>
                    <a:pt x="40" y="2621"/>
                    <a:pt x="61" y="2621"/>
                  </a:cubicBezTo>
                  <a:cubicBezTo>
                    <a:pt x="793" y="2450"/>
                    <a:pt x="1536" y="2324"/>
                    <a:pt x="2284" y="2229"/>
                  </a:cubicBezTo>
                  <a:cubicBezTo>
                    <a:pt x="2309" y="2224"/>
                    <a:pt x="2334" y="2224"/>
                    <a:pt x="2359" y="2219"/>
                  </a:cubicBezTo>
                  <a:cubicBezTo>
                    <a:pt x="2389" y="1516"/>
                    <a:pt x="2349" y="778"/>
                    <a:pt x="2369" y="76"/>
                  </a:cubicBezTo>
                  <a:cubicBezTo>
                    <a:pt x="2369" y="51"/>
                    <a:pt x="2374" y="26"/>
                    <a:pt x="2374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25" name="Google Shape;3894;p19">
              <a:extLst>
                <a:ext uri="{FF2B5EF4-FFF2-40B4-BE49-F238E27FC236}">
                  <a16:creationId xmlns:a16="http://schemas.microsoft.com/office/drawing/2014/main" id="{7F3F051F-A637-6CCC-B8DD-D1683D0DA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525" y="3960100"/>
              <a:ext cx="76425" cy="58875"/>
            </a:xfrm>
            <a:custGeom>
              <a:avLst/>
              <a:gdLst>
                <a:gd name="T0" fmla="*/ 0 w 3057"/>
                <a:gd name="T1" fmla="*/ 2023 h 2355"/>
                <a:gd name="T2" fmla="*/ 798 w 3057"/>
                <a:gd name="T3" fmla="*/ 2084 h 2355"/>
                <a:gd name="T4" fmla="*/ 3057 w 3057"/>
                <a:gd name="T5" fmla="*/ 2355 h 2355"/>
                <a:gd name="T6" fmla="*/ 3052 w 3057"/>
                <a:gd name="T7" fmla="*/ 2324 h 2355"/>
                <a:gd name="T8" fmla="*/ 2640 w 3057"/>
                <a:gd name="T9" fmla="*/ 31 h 2355"/>
                <a:gd name="T10" fmla="*/ 2635 w 3057"/>
                <a:gd name="T11" fmla="*/ 1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57" h="2355" fill="none" extrusionOk="0">
                  <a:moveTo>
                    <a:pt x="0" y="2023"/>
                  </a:moveTo>
                  <a:cubicBezTo>
                    <a:pt x="266" y="2038"/>
                    <a:pt x="532" y="2058"/>
                    <a:pt x="798" y="2084"/>
                  </a:cubicBezTo>
                  <a:cubicBezTo>
                    <a:pt x="1556" y="2154"/>
                    <a:pt x="2309" y="2249"/>
                    <a:pt x="3057" y="2355"/>
                  </a:cubicBezTo>
                  <a:cubicBezTo>
                    <a:pt x="3057" y="2345"/>
                    <a:pt x="3052" y="2335"/>
                    <a:pt x="3052" y="2324"/>
                  </a:cubicBezTo>
                  <a:cubicBezTo>
                    <a:pt x="2916" y="1557"/>
                    <a:pt x="2781" y="794"/>
                    <a:pt x="2640" y="31"/>
                  </a:cubicBezTo>
                  <a:cubicBezTo>
                    <a:pt x="2640" y="21"/>
                    <a:pt x="2640" y="11"/>
                    <a:pt x="263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26" name="Google Shape;3895;p19">
              <a:extLst>
                <a:ext uri="{FF2B5EF4-FFF2-40B4-BE49-F238E27FC236}">
                  <a16:creationId xmlns:a16="http://schemas.microsoft.com/office/drawing/2014/main" id="{766E52A3-6A43-DE63-40AE-586C31639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800" y="3980550"/>
              <a:ext cx="51600" cy="80475"/>
            </a:xfrm>
            <a:custGeom>
              <a:avLst/>
              <a:gdLst>
                <a:gd name="T0" fmla="*/ 0 w 2064"/>
                <a:gd name="T1" fmla="*/ 1 h 3219"/>
                <a:gd name="T2" fmla="*/ 422 w 2064"/>
                <a:gd name="T3" fmla="*/ 1266 h 3219"/>
                <a:gd name="T4" fmla="*/ 2063 w 2064"/>
                <a:gd name="T5" fmla="*/ 3218 h 3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64" h="3219" fill="none" extrusionOk="0">
                  <a:moveTo>
                    <a:pt x="0" y="1"/>
                  </a:moveTo>
                  <a:cubicBezTo>
                    <a:pt x="86" y="442"/>
                    <a:pt x="226" y="864"/>
                    <a:pt x="422" y="1266"/>
                  </a:cubicBezTo>
                  <a:cubicBezTo>
                    <a:pt x="799" y="2039"/>
                    <a:pt x="1361" y="2721"/>
                    <a:pt x="2063" y="321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725" name="Google Shape;3725;p19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29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897;p20">
            <a:extLst>
              <a:ext uri="{FF2B5EF4-FFF2-40B4-BE49-F238E27FC236}">
                <a16:creationId xmlns:a16="http://schemas.microsoft.com/office/drawing/2014/main" id="{48852FAD-172F-E193-38C3-E309CF66444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8907463" y="0"/>
            <a:ext cx="5254625" cy="9393238"/>
            <a:chOff x="6536175" y="0"/>
            <a:chExt cx="2440158" cy="4362437"/>
          </a:xfrm>
        </p:grpSpPr>
        <p:sp>
          <p:nvSpPr>
            <p:cNvPr id="3" name="Google Shape;3898;p20">
              <a:extLst>
                <a:ext uri="{FF2B5EF4-FFF2-40B4-BE49-F238E27FC236}">
                  <a16:creationId xmlns:a16="http://schemas.microsoft.com/office/drawing/2014/main" id="{0716B36B-6CFE-2E01-A272-370CF2798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6175" y="0"/>
              <a:ext cx="2229678" cy="4362437"/>
            </a:xfrm>
            <a:custGeom>
              <a:avLst/>
              <a:gdLst>
                <a:gd name="T0" fmla="*/ 59254 w 64279"/>
                <a:gd name="T1" fmla="*/ 0 h 119339"/>
                <a:gd name="T2" fmla="*/ 1 w 64279"/>
                <a:gd name="T3" fmla="*/ 119339 h 119339"/>
                <a:gd name="T4" fmla="*/ 19265 w 64279"/>
                <a:gd name="T5" fmla="*/ 119339 h 119339"/>
                <a:gd name="T6" fmla="*/ 64278 w 64279"/>
                <a:gd name="T7" fmla="*/ 0 h 119339"/>
                <a:gd name="T8" fmla="*/ 59254 w 64279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79" h="119339" extrusionOk="0">
                  <a:moveTo>
                    <a:pt x="59254" y="0"/>
                  </a:moveTo>
                  <a:cubicBezTo>
                    <a:pt x="59043" y="628"/>
                    <a:pt x="1" y="119339"/>
                    <a:pt x="1" y="119339"/>
                  </a:cubicBezTo>
                  <a:lnTo>
                    <a:pt x="19265" y="119339"/>
                  </a:lnTo>
                  <a:lnTo>
                    <a:pt x="64278" y="0"/>
                  </a:lnTo>
                  <a:lnTo>
                    <a:pt x="5925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" name="Google Shape;3899;p20">
              <a:extLst>
                <a:ext uri="{FF2B5EF4-FFF2-40B4-BE49-F238E27FC236}">
                  <a16:creationId xmlns:a16="http://schemas.microsoft.com/office/drawing/2014/main" id="{ACEF7A11-C4FF-3069-FF5A-215E7518E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842" y="0"/>
              <a:ext cx="1590491" cy="4362437"/>
            </a:xfrm>
            <a:custGeom>
              <a:avLst/>
              <a:gdLst>
                <a:gd name="T0" fmla="*/ 42504 w 45852"/>
                <a:gd name="T1" fmla="*/ 0 h 119339"/>
                <a:gd name="T2" fmla="*/ 0 w 45852"/>
                <a:gd name="T3" fmla="*/ 119339 h 119339"/>
                <a:gd name="T4" fmla="*/ 10054 w 45852"/>
                <a:gd name="T5" fmla="*/ 119339 h 119339"/>
                <a:gd name="T6" fmla="*/ 45852 w 45852"/>
                <a:gd name="T7" fmla="*/ 0 h 119339"/>
                <a:gd name="T8" fmla="*/ 42504 w 45852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852" h="119339" extrusionOk="0">
                  <a:moveTo>
                    <a:pt x="42504" y="0"/>
                  </a:moveTo>
                  <a:lnTo>
                    <a:pt x="0" y="119339"/>
                  </a:lnTo>
                  <a:lnTo>
                    <a:pt x="10054" y="119339"/>
                  </a:lnTo>
                  <a:lnTo>
                    <a:pt x="45852" y="0"/>
                  </a:lnTo>
                  <a:lnTo>
                    <a:pt x="4250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5" name="Google Shape;3900;p20">
            <a:extLst>
              <a:ext uri="{FF2B5EF4-FFF2-40B4-BE49-F238E27FC236}">
                <a16:creationId xmlns:a16="http://schemas.microsoft.com/office/drawing/2014/main" id="{7E0D5678-BBD2-D3AE-37A7-D38B3BCD240E}"/>
              </a:ext>
            </a:extLst>
          </p:cNvPr>
          <p:cNvSpPr>
            <a:spLocks/>
          </p:cNvSpPr>
          <p:nvPr/>
        </p:nvSpPr>
        <p:spPr bwMode="auto">
          <a:xfrm flipH="1">
            <a:off x="-241300" y="7732713"/>
            <a:ext cx="19046825" cy="4629150"/>
          </a:xfrm>
          <a:custGeom>
            <a:avLst/>
            <a:gdLst>
              <a:gd name="T0" fmla="*/ 2987 w 118908"/>
              <a:gd name="T1" fmla="*/ 1 h 80897"/>
              <a:gd name="T2" fmla="*/ 0 w 118908"/>
              <a:gd name="T3" fmla="*/ 80596 h 80897"/>
              <a:gd name="T4" fmla="*/ 117924 w 118908"/>
              <a:gd name="T5" fmla="*/ 80596 h 80897"/>
              <a:gd name="T6" fmla="*/ 118908 w 118908"/>
              <a:gd name="T7" fmla="*/ 80897 h 80897"/>
              <a:gd name="T8" fmla="*/ 118908 w 118908"/>
              <a:gd name="T9" fmla="*/ 12007 h 80897"/>
              <a:gd name="T10" fmla="*/ 73654 w 118908"/>
              <a:gd name="T11" fmla="*/ 30799 h 80897"/>
              <a:gd name="T12" fmla="*/ 69894 w 118908"/>
              <a:gd name="T13" fmla="*/ 31016 h 80897"/>
              <a:gd name="T14" fmla="*/ 42770 w 118908"/>
              <a:gd name="T15" fmla="*/ 21835 h 80897"/>
              <a:gd name="T16" fmla="*/ 15294 w 118908"/>
              <a:gd name="T17" fmla="*/ 4006 h 80897"/>
              <a:gd name="T18" fmla="*/ 2987 w 118908"/>
              <a:gd name="T19" fmla="*/ 1 h 808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908" h="80897" extrusionOk="0">
                <a:moveTo>
                  <a:pt x="2987" y="1"/>
                </a:moveTo>
                <a:lnTo>
                  <a:pt x="0" y="80596"/>
                </a:lnTo>
                <a:lnTo>
                  <a:pt x="117924" y="80596"/>
                </a:lnTo>
                <a:cubicBezTo>
                  <a:pt x="118004" y="80596"/>
                  <a:pt x="118828" y="80897"/>
                  <a:pt x="118908" y="80897"/>
                </a:cubicBezTo>
                <a:lnTo>
                  <a:pt x="118908" y="12007"/>
                </a:lnTo>
                <a:cubicBezTo>
                  <a:pt x="102670" y="14597"/>
                  <a:pt x="89982" y="28887"/>
                  <a:pt x="73654" y="30799"/>
                </a:cubicBezTo>
                <a:cubicBezTo>
                  <a:pt x="72398" y="30946"/>
                  <a:pt x="71145" y="31016"/>
                  <a:pt x="69894" y="31016"/>
                </a:cubicBezTo>
                <a:cubicBezTo>
                  <a:pt x="60336" y="31016"/>
                  <a:pt x="50986" y="26926"/>
                  <a:pt x="42770" y="21835"/>
                </a:cubicBezTo>
                <a:cubicBezTo>
                  <a:pt x="33484" y="16083"/>
                  <a:pt x="25032" y="8960"/>
                  <a:pt x="15294" y="4006"/>
                </a:cubicBezTo>
                <a:cubicBezTo>
                  <a:pt x="11429" y="2034"/>
                  <a:pt x="7308" y="402"/>
                  <a:pt x="2987" y="1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6" name="Google Shape;3901;p20">
            <a:extLst>
              <a:ext uri="{FF2B5EF4-FFF2-40B4-BE49-F238E27FC236}">
                <a16:creationId xmlns:a16="http://schemas.microsoft.com/office/drawing/2014/main" id="{650A95B1-E017-930F-DDFD-73DB60BBB87B}"/>
              </a:ext>
            </a:extLst>
          </p:cNvPr>
          <p:cNvSpPr/>
          <p:nvPr/>
        </p:nvSpPr>
        <p:spPr>
          <a:xfrm flipH="1">
            <a:off x="-1428750" y="9015413"/>
            <a:ext cx="12050713" cy="1543050"/>
          </a:xfrm>
          <a:custGeom>
            <a:avLst/>
            <a:gdLst/>
            <a:ahLst/>
            <a:cxnLst/>
            <a:rect l="l" t="t" r="r" b="b"/>
            <a:pathLst>
              <a:path w="71325" h="21506" extrusionOk="0">
                <a:moveTo>
                  <a:pt x="66486" y="1"/>
                </a:moveTo>
                <a:cubicBezTo>
                  <a:pt x="57639" y="1"/>
                  <a:pt x="48667" y="1874"/>
                  <a:pt x="39989" y="3894"/>
                </a:cubicBezTo>
                <a:cubicBezTo>
                  <a:pt x="33911" y="5309"/>
                  <a:pt x="27832" y="6780"/>
                  <a:pt x="21658" y="7743"/>
                </a:cubicBezTo>
                <a:cubicBezTo>
                  <a:pt x="17551" y="8389"/>
                  <a:pt x="13389" y="8805"/>
                  <a:pt x="9228" y="8805"/>
                </a:cubicBezTo>
                <a:cubicBezTo>
                  <a:pt x="7182" y="8805"/>
                  <a:pt x="5136" y="8705"/>
                  <a:pt x="3097" y="8481"/>
                </a:cubicBezTo>
                <a:cubicBezTo>
                  <a:pt x="2058" y="8366"/>
                  <a:pt x="1029" y="8230"/>
                  <a:pt x="0" y="8050"/>
                </a:cubicBezTo>
                <a:lnTo>
                  <a:pt x="0" y="8050"/>
                </a:lnTo>
                <a:cubicBezTo>
                  <a:pt x="8438" y="12356"/>
                  <a:pt x="16850" y="16788"/>
                  <a:pt x="25985" y="19192"/>
                </a:cubicBezTo>
                <a:cubicBezTo>
                  <a:pt x="32371" y="20871"/>
                  <a:pt x="38900" y="21505"/>
                  <a:pt x="45482" y="21505"/>
                </a:cubicBezTo>
                <a:cubicBezTo>
                  <a:pt x="54073" y="21505"/>
                  <a:pt x="62753" y="20425"/>
                  <a:pt x="71325" y="19177"/>
                </a:cubicBezTo>
                <a:lnTo>
                  <a:pt x="71325" y="199"/>
                </a:lnTo>
                <a:cubicBezTo>
                  <a:pt x="69718" y="64"/>
                  <a:pt x="68104" y="1"/>
                  <a:pt x="6648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sp>
        <p:nvSpPr>
          <p:cNvPr id="7" name="Google Shape;3902;p20">
            <a:extLst>
              <a:ext uri="{FF2B5EF4-FFF2-40B4-BE49-F238E27FC236}">
                <a16:creationId xmlns:a16="http://schemas.microsoft.com/office/drawing/2014/main" id="{61E51DD7-3D31-F1CB-2092-2544AFF82852}"/>
              </a:ext>
            </a:extLst>
          </p:cNvPr>
          <p:cNvSpPr/>
          <p:nvPr/>
        </p:nvSpPr>
        <p:spPr>
          <a:xfrm flipH="1">
            <a:off x="-147638" y="8348663"/>
            <a:ext cx="19599276" cy="2209800"/>
          </a:xfrm>
          <a:custGeom>
            <a:avLst/>
            <a:gdLst/>
            <a:ahLst/>
            <a:cxnLst/>
            <a:rect l="l" t="t" r="r" b="b"/>
            <a:pathLst>
              <a:path w="108242" h="34046" extrusionOk="0">
                <a:moveTo>
                  <a:pt x="1249" y="1"/>
                </a:moveTo>
                <a:cubicBezTo>
                  <a:pt x="833" y="1"/>
                  <a:pt x="417" y="7"/>
                  <a:pt x="0" y="20"/>
                </a:cubicBezTo>
                <a:lnTo>
                  <a:pt x="0" y="34046"/>
                </a:lnTo>
                <a:lnTo>
                  <a:pt x="108242" y="34046"/>
                </a:lnTo>
                <a:lnTo>
                  <a:pt x="108242" y="22491"/>
                </a:lnTo>
                <a:cubicBezTo>
                  <a:pt x="99670" y="23739"/>
                  <a:pt x="90990" y="24819"/>
                  <a:pt x="82399" y="24819"/>
                </a:cubicBezTo>
                <a:cubicBezTo>
                  <a:pt x="75817" y="24819"/>
                  <a:pt x="69288" y="24185"/>
                  <a:pt x="62902" y="22506"/>
                </a:cubicBezTo>
                <a:cubicBezTo>
                  <a:pt x="53767" y="20102"/>
                  <a:pt x="45355" y="15670"/>
                  <a:pt x="36917" y="11364"/>
                </a:cubicBezTo>
                <a:cubicBezTo>
                  <a:pt x="35175" y="10475"/>
                  <a:pt x="33429" y="9592"/>
                  <a:pt x="31677" y="8733"/>
                </a:cubicBezTo>
                <a:cubicBezTo>
                  <a:pt x="22119" y="4054"/>
                  <a:pt x="11836" y="1"/>
                  <a:pt x="124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8" name="Google Shape;3903;p20">
            <a:extLst>
              <a:ext uri="{FF2B5EF4-FFF2-40B4-BE49-F238E27FC236}">
                <a16:creationId xmlns:a16="http://schemas.microsoft.com/office/drawing/2014/main" id="{3FF20AF1-4069-4D0E-BFF3-211F771ED3FB}"/>
              </a:ext>
            </a:extLst>
          </p:cNvPr>
          <p:cNvGrpSpPr>
            <a:grpSpLocks/>
          </p:cNvGrpSpPr>
          <p:nvPr/>
        </p:nvGrpSpPr>
        <p:grpSpPr bwMode="auto">
          <a:xfrm>
            <a:off x="15052675" y="7200900"/>
            <a:ext cx="3752850" cy="3522663"/>
            <a:chOff x="7526136" y="3600070"/>
            <a:chExt cx="1876687" cy="1761812"/>
          </a:xfrm>
        </p:grpSpPr>
        <p:sp>
          <p:nvSpPr>
            <p:cNvPr id="9" name="Google Shape;3904;p20">
              <a:extLst>
                <a:ext uri="{FF2B5EF4-FFF2-40B4-BE49-F238E27FC236}">
                  <a16:creationId xmlns:a16="http://schemas.microsoft.com/office/drawing/2014/main" id="{79127A19-73B2-67D5-E04D-5BAC2F962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0450" y="3671525"/>
              <a:ext cx="65475" cy="179200"/>
            </a:xfrm>
            <a:custGeom>
              <a:avLst/>
              <a:gdLst>
                <a:gd name="T0" fmla="*/ 976 w 2619"/>
                <a:gd name="T1" fmla="*/ 0 h 7168"/>
                <a:gd name="T2" fmla="*/ 1857 w 2619"/>
                <a:gd name="T3" fmla="*/ 1191 h 7168"/>
                <a:gd name="T4" fmla="*/ 2619 w 2619"/>
                <a:gd name="T5" fmla="*/ 2429 h 7168"/>
                <a:gd name="T6" fmla="*/ 1476 w 2619"/>
                <a:gd name="T7" fmla="*/ 5715 h 7168"/>
                <a:gd name="T8" fmla="*/ 786 w 2619"/>
                <a:gd name="T9" fmla="*/ 7168 h 7168"/>
                <a:gd name="T10" fmla="*/ 429 w 2619"/>
                <a:gd name="T11" fmla="*/ 4882 h 7168"/>
                <a:gd name="T12" fmla="*/ 0 w 2619"/>
                <a:gd name="T13" fmla="*/ 3143 h 7168"/>
                <a:gd name="T14" fmla="*/ 976 w 2619"/>
                <a:gd name="T15" fmla="*/ 0 h 7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19" h="7168" extrusionOk="0">
                  <a:moveTo>
                    <a:pt x="976" y="0"/>
                  </a:moveTo>
                  <a:lnTo>
                    <a:pt x="1857" y="1191"/>
                  </a:lnTo>
                  <a:lnTo>
                    <a:pt x="2619" y="2429"/>
                  </a:lnTo>
                  <a:lnTo>
                    <a:pt x="1476" y="5715"/>
                  </a:lnTo>
                  <a:lnTo>
                    <a:pt x="786" y="7168"/>
                  </a:lnTo>
                  <a:lnTo>
                    <a:pt x="429" y="4882"/>
                  </a:lnTo>
                  <a:lnTo>
                    <a:pt x="0" y="3143"/>
                  </a:lnTo>
                  <a:lnTo>
                    <a:pt x="976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" name="Google Shape;3905;p20">
              <a:extLst>
                <a:ext uri="{FF2B5EF4-FFF2-40B4-BE49-F238E27FC236}">
                  <a16:creationId xmlns:a16="http://schemas.microsoft.com/office/drawing/2014/main" id="{FF629EA2-DFE8-951E-D7D1-EF83970912A4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7526136" y="3600070"/>
              <a:ext cx="1876687" cy="1761812"/>
              <a:chOff x="578800" y="3042675"/>
              <a:chExt cx="1185975" cy="1113450"/>
            </a:xfrm>
          </p:grpSpPr>
          <p:sp>
            <p:nvSpPr>
              <p:cNvPr id="11" name="Google Shape;3906;p20">
                <a:extLst>
                  <a:ext uri="{FF2B5EF4-FFF2-40B4-BE49-F238E27FC236}">
                    <a16:creationId xmlns:a16="http://schemas.microsoft.com/office/drawing/2014/main" id="{6CB6CCCD-6905-4547-F65A-EC5EADE53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00" y="3538975"/>
                <a:ext cx="55850" cy="73950"/>
              </a:xfrm>
              <a:custGeom>
                <a:avLst/>
                <a:gdLst>
                  <a:gd name="T0" fmla="*/ 0 w 2234"/>
                  <a:gd name="T1" fmla="*/ 2395 h 2958"/>
                  <a:gd name="T2" fmla="*/ 1827 w 2234"/>
                  <a:gd name="T3" fmla="*/ 2957 h 2958"/>
                  <a:gd name="T4" fmla="*/ 2234 w 2234"/>
                  <a:gd name="T5" fmla="*/ 1 h 29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34" h="2958" fill="none" extrusionOk="0">
                    <a:moveTo>
                      <a:pt x="0" y="2395"/>
                    </a:moveTo>
                    <a:cubicBezTo>
                      <a:pt x="608" y="2586"/>
                      <a:pt x="1220" y="2771"/>
                      <a:pt x="1827" y="2957"/>
                    </a:cubicBezTo>
                    <a:cubicBezTo>
                      <a:pt x="1908" y="1988"/>
                      <a:pt x="2108" y="970"/>
                      <a:pt x="2234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2" name="Google Shape;3907;p20">
                <a:extLst>
                  <a:ext uri="{FF2B5EF4-FFF2-40B4-BE49-F238E27FC236}">
                    <a16:creationId xmlns:a16="http://schemas.microsoft.com/office/drawing/2014/main" id="{8F916E83-2C86-BC5D-568A-117FF7BDC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250" y="3490300"/>
                <a:ext cx="171550" cy="221625"/>
              </a:xfrm>
              <a:custGeom>
                <a:avLst/>
                <a:gdLst>
                  <a:gd name="T0" fmla="*/ 31 w 6862"/>
                  <a:gd name="T1" fmla="*/ 0 h 8865"/>
                  <a:gd name="T2" fmla="*/ 0 w 6862"/>
                  <a:gd name="T3" fmla="*/ 66 h 8865"/>
                  <a:gd name="T4" fmla="*/ 4282 w 6862"/>
                  <a:gd name="T5" fmla="*/ 6159 h 8865"/>
                  <a:gd name="T6" fmla="*/ 4357 w 6862"/>
                  <a:gd name="T7" fmla="*/ 7856 h 8865"/>
                  <a:gd name="T8" fmla="*/ 4377 w 6862"/>
                  <a:gd name="T9" fmla="*/ 7856 h 8865"/>
                  <a:gd name="T10" fmla="*/ 4658 w 6862"/>
                  <a:gd name="T11" fmla="*/ 8006 h 8865"/>
                  <a:gd name="T12" fmla="*/ 5130 w 6862"/>
                  <a:gd name="T13" fmla="*/ 8172 h 8865"/>
                  <a:gd name="T14" fmla="*/ 6862 w 6862"/>
                  <a:gd name="T15" fmla="*/ 8864 h 8865"/>
                  <a:gd name="T16" fmla="*/ 6044 w 6862"/>
                  <a:gd name="T17" fmla="*/ 5848 h 8865"/>
                  <a:gd name="T18" fmla="*/ 31 w 6862"/>
                  <a:gd name="T19" fmla="*/ 0 h 8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62" h="8865" extrusionOk="0">
                    <a:moveTo>
                      <a:pt x="31" y="0"/>
                    </a:moveTo>
                    <a:lnTo>
                      <a:pt x="0" y="66"/>
                    </a:lnTo>
                    <a:cubicBezTo>
                      <a:pt x="2309" y="1220"/>
                      <a:pt x="3996" y="3584"/>
                      <a:pt x="4282" y="6159"/>
                    </a:cubicBezTo>
                    <a:cubicBezTo>
                      <a:pt x="4347" y="6721"/>
                      <a:pt x="4347" y="7288"/>
                      <a:pt x="4357" y="7856"/>
                    </a:cubicBezTo>
                    <a:lnTo>
                      <a:pt x="4377" y="7856"/>
                    </a:lnTo>
                    <a:cubicBezTo>
                      <a:pt x="4468" y="7911"/>
                      <a:pt x="4563" y="7961"/>
                      <a:pt x="4658" y="8006"/>
                    </a:cubicBezTo>
                    <a:cubicBezTo>
                      <a:pt x="4814" y="8071"/>
                      <a:pt x="4970" y="8122"/>
                      <a:pt x="5130" y="8172"/>
                    </a:cubicBezTo>
                    <a:cubicBezTo>
                      <a:pt x="5722" y="8367"/>
                      <a:pt x="6300" y="8603"/>
                      <a:pt x="6862" y="8864"/>
                    </a:cubicBezTo>
                    <a:cubicBezTo>
                      <a:pt x="6521" y="7886"/>
                      <a:pt x="6365" y="6837"/>
                      <a:pt x="6044" y="5848"/>
                    </a:cubicBezTo>
                    <a:cubicBezTo>
                      <a:pt x="5140" y="3082"/>
                      <a:pt x="2821" y="823"/>
                      <a:pt x="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3" name="Google Shape;3908;p20">
                <a:extLst>
                  <a:ext uri="{FF2B5EF4-FFF2-40B4-BE49-F238E27FC236}">
                    <a16:creationId xmlns:a16="http://schemas.microsoft.com/office/drawing/2014/main" id="{0E059F47-5FA6-6988-80F4-A69400C7D5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775" y="3618675"/>
                <a:ext cx="124250" cy="254625"/>
              </a:xfrm>
              <a:custGeom>
                <a:avLst/>
                <a:gdLst>
                  <a:gd name="T0" fmla="*/ 1195 w 4970"/>
                  <a:gd name="T1" fmla="*/ 0 h 10185"/>
                  <a:gd name="T2" fmla="*/ 784 w 4970"/>
                  <a:gd name="T3" fmla="*/ 1385 h 10185"/>
                  <a:gd name="T4" fmla="*/ 6 w 4970"/>
                  <a:gd name="T5" fmla="*/ 3734 h 10185"/>
                  <a:gd name="T6" fmla="*/ 1 w 4970"/>
                  <a:gd name="T7" fmla="*/ 3729 h 10185"/>
                  <a:gd name="T8" fmla="*/ 1 w 4970"/>
                  <a:gd name="T9" fmla="*/ 3729 h 10185"/>
                  <a:gd name="T10" fmla="*/ 438 w 4970"/>
                  <a:gd name="T11" fmla="*/ 4718 h 10185"/>
                  <a:gd name="T12" fmla="*/ 1963 w 4970"/>
                  <a:gd name="T13" fmla="*/ 6962 h 10185"/>
                  <a:gd name="T14" fmla="*/ 2701 w 4970"/>
                  <a:gd name="T15" fmla="*/ 10169 h 10185"/>
                  <a:gd name="T16" fmla="*/ 2731 w 4970"/>
                  <a:gd name="T17" fmla="*/ 10184 h 10185"/>
                  <a:gd name="T18" fmla="*/ 4940 w 4970"/>
                  <a:gd name="T19" fmla="*/ 5039 h 10185"/>
                  <a:gd name="T20" fmla="*/ 4970 w 4970"/>
                  <a:gd name="T21" fmla="*/ 5029 h 10185"/>
                  <a:gd name="T22" fmla="*/ 3811 w 4970"/>
                  <a:gd name="T23" fmla="*/ 3509 h 10185"/>
                  <a:gd name="T24" fmla="*/ 1999 w 4970"/>
                  <a:gd name="T25" fmla="*/ 1802 h 10185"/>
                  <a:gd name="T26" fmla="*/ 1206 w 4970"/>
                  <a:gd name="T27" fmla="*/ 0 h 10185"/>
                  <a:gd name="T28" fmla="*/ 1195 w 4970"/>
                  <a:gd name="T29" fmla="*/ 0 h 10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70" h="10185" extrusionOk="0">
                    <a:moveTo>
                      <a:pt x="1195" y="0"/>
                    </a:moveTo>
                    <a:cubicBezTo>
                      <a:pt x="1065" y="462"/>
                      <a:pt x="929" y="924"/>
                      <a:pt x="784" y="1385"/>
                    </a:cubicBezTo>
                    <a:cubicBezTo>
                      <a:pt x="538" y="2173"/>
                      <a:pt x="272" y="2961"/>
                      <a:pt x="6" y="3734"/>
                    </a:cubicBezTo>
                    <a:lnTo>
                      <a:pt x="1" y="3729"/>
                    </a:lnTo>
                    <a:cubicBezTo>
                      <a:pt x="121" y="4071"/>
                      <a:pt x="257" y="4402"/>
                      <a:pt x="438" y="4718"/>
                    </a:cubicBezTo>
                    <a:cubicBezTo>
                      <a:pt x="879" y="5506"/>
                      <a:pt x="1537" y="6164"/>
                      <a:pt x="1963" y="6962"/>
                    </a:cubicBezTo>
                    <a:cubicBezTo>
                      <a:pt x="2490" y="7946"/>
                      <a:pt x="2621" y="9045"/>
                      <a:pt x="2701" y="10169"/>
                    </a:cubicBezTo>
                    <a:cubicBezTo>
                      <a:pt x="2711" y="10174"/>
                      <a:pt x="2721" y="10179"/>
                      <a:pt x="2731" y="10184"/>
                    </a:cubicBezTo>
                    <a:cubicBezTo>
                      <a:pt x="3364" y="8432"/>
                      <a:pt x="4072" y="6691"/>
                      <a:pt x="4940" y="5039"/>
                    </a:cubicBezTo>
                    <a:lnTo>
                      <a:pt x="4970" y="5029"/>
                    </a:lnTo>
                    <a:cubicBezTo>
                      <a:pt x="4714" y="4442"/>
                      <a:pt x="4282" y="3925"/>
                      <a:pt x="3811" y="3509"/>
                    </a:cubicBezTo>
                    <a:cubicBezTo>
                      <a:pt x="3188" y="2956"/>
                      <a:pt x="2480" y="2480"/>
                      <a:pt x="1999" y="1802"/>
                    </a:cubicBezTo>
                    <a:cubicBezTo>
                      <a:pt x="1612" y="1265"/>
                      <a:pt x="1401" y="632"/>
                      <a:pt x="1206" y="0"/>
                    </a:cubicBezTo>
                    <a:lnTo>
                      <a:pt x="119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3909;p20">
                <a:extLst>
                  <a:ext uri="{FF2B5EF4-FFF2-40B4-BE49-F238E27FC236}">
                    <a16:creationId xmlns:a16="http://schemas.microsoft.com/office/drawing/2014/main" id="{A9E35738-124D-4EB6-8F24-DCFEAE6572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800" y="3483525"/>
                <a:ext cx="221125" cy="228525"/>
              </a:xfrm>
              <a:custGeom>
                <a:avLst/>
                <a:gdLst>
                  <a:gd name="T0" fmla="*/ 0 w 8845"/>
                  <a:gd name="T1" fmla="*/ 0 h 9141"/>
                  <a:gd name="T2" fmla="*/ 7 w 8845"/>
                  <a:gd name="T3" fmla="*/ 2 h 9141"/>
                  <a:gd name="T4" fmla="*/ 7 w 8845"/>
                  <a:gd name="T5" fmla="*/ 2 h 9141"/>
                  <a:gd name="T6" fmla="*/ 0 w 8845"/>
                  <a:gd name="T7" fmla="*/ 0 h 9141"/>
                  <a:gd name="T8" fmla="*/ 7 w 8845"/>
                  <a:gd name="T9" fmla="*/ 2 h 9141"/>
                  <a:gd name="T10" fmla="*/ 778 w 8845"/>
                  <a:gd name="T11" fmla="*/ 337 h 9141"/>
                  <a:gd name="T12" fmla="*/ 809 w 8845"/>
                  <a:gd name="T13" fmla="*/ 271 h 9141"/>
                  <a:gd name="T14" fmla="*/ 6822 w 8845"/>
                  <a:gd name="T15" fmla="*/ 6119 h 9141"/>
                  <a:gd name="T16" fmla="*/ 7640 w 8845"/>
                  <a:gd name="T17" fmla="*/ 9135 h 9141"/>
                  <a:gd name="T18" fmla="*/ 7645 w 8845"/>
                  <a:gd name="T19" fmla="*/ 9140 h 9141"/>
                  <a:gd name="T20" fmla="*/ 8423 w 8845"/>
                  <a:gd name="T21" fmla="*/ 6791 h 9141"/>
                  <a:gd name="T22" fmla="*/ 8834 w 8845"/>
                  <a:gd name="T23" fmla="*/ 5406 h 9141"/>
                  <a:gd name="T24" fmla="*/ 8845 w 8845"/>
                  <a:gd name="T25" fmla="*/ 5406 h 9141"/>
                  <a:gd name="T26" fmla="*/ 7996 w 8845"/>
                  <a:gd name="T27" fmla="*/ 3383 h 9141"/>
                  <a:gd name="T28" fmla="*/ 6495 w 8845"/>
                  <a:gd name="T29" fmla="*/ 1963 h 9141"/>
                  <a:gd name="T30" fmla="*/ 3569 w 8845"/>
                  <a:gd name="T31" fmla="*/ 452 h 9141"/>
                  <a:gd name="T32" fmla="*/ 7 w 8845"/>
                  <a:gd name="T33" fmla="*/ 2 h 9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45" h="9141" extrusionOk="0">
                    <a:moveTo>
                      <a:pt x="0" y="0"/>
                    </a:moveTo>
                    <a:cubicBezTo>
                      <a:pt x="3" y="1"/>
                      <a:pt x="5" y="2"/>
                      <a:pt x="7" y="2"/>
                    </a:cubicBezTo>
                    <a:cubicBezTo>
                      <a:pt x="5" y="2"/>
                      <a:pt x="3" y="1"/>
                      <a:pt x="0" y="0"/>
                    </a:cubicBezTo>
                    <a:close/>
                    <a:moveTo>
                      <a:pt x="7" y="2"/>
                    </a:moveTo>
                    <a:cubicBezTo>
                      <a:pt x="271" y="97"/>
                      <a:pt x="529" y="212"/>
                      <a:pt x="778" y="337"/>
                    </a:cubicBezTo>
                    <a:lnTo>
                      <a:pt x="809" y="271"/>
                    </a:lnTo>
                    <a:cubicBezTo>
                      <a:pt x="3599" y="1094"/>
                      <a:pt x="5918" y="3353"/>
                      <a:pt x="6822" y="6119"/>
                    </a:cubicBezTo>
                    <a:cubicBezTo>
                      <a:pt x="7143" y="7108"/>
                      <a:pt x="7299" y="8157"/>
                      <a:pt x="7640" y="9135"/>
                    </a:cubicBezTo>
                    <a:lnTo>
                      <a:pt x="7645" y="9140"/>
                    </a:lnTo>
                    <a:cubicBezTo>
                      <a:pt x="7911" y="8367"/>
                      <a:pt x="8177" y="7579"/>
                      <a:pt x="8423" y="6791"/>
                    </a:cubicBezTo>
                    <a:cubicBezTo>
                      <a:pt x="8568" y="6330"/>
                      <a:pt x="8704" y="5868"/>
                      <a:pt x="8834" y="5406"/>
                    </a:cubicBezTo>
                    <a:lnTo>
                      <a:pt x="8845" y="5406"/>
                    </a:lnTo>
                    <a:cubicBezTo>
                      <a:pt x="8619" y="4703"/>
                      <a:pt x="8408" y="3986"/>
                      <a:pt x="7996" y="3383"/>
                    </a:cubicBezTo>
                    <a:cubicBezTo>
                      <a:pt x="7610" y="2811"/>
                      <a:pt x="7058" y="2364"/>
                      <a:pt x="6495" y="1963"/>
                    </a:cubicBezTo>
                    <a:cubicBezTo>
                      <a:pt x="5547" y="1280"/>
                      <a:pt x="4663" y="793"/>
                      <a:pt x="3569" y="452"/>
                    </a:cubicBezTo>
                    <a:cubicBezTo>
                      <a:pt x="2467" y="111"/>
                      <a:pt x="981" y="351"/>
                      <a:pt x="7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" name="Google Shape;3910;p20">
                <a:extLst>
                  <a:ext uri="{FF2B5EF4-FFF2-40B4-BE49-F238E27FC236}">
                    <a16:creationId xmlns:a16="http://schemas.microsoft.com/office/drawing/2014/main" id="{0E85FC88-9EAB-E611-A9D4-1BCB25CDF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8400" y="3972775"/>
                <a:ext cx="69800" cy="136175"/>
              </a:xfrm>
              <a:custGeom>
                <a:avLst/>
                <a:gdLst>
                  <a:gd name="T0" fmla="*/ 1351 w 2792"/>
                  <a:gd name="T1" fmla="*/ 0 h 5447"/>
                  <a:gd name="T2" fmla="*/ 1301 w 2792"/>
                  <a:gd name="T3" fmla="*/ 16 h 5447"/>
                  <a:gd name="T4" fmla="*/ 287 w 2792"/>
                  <a:gd name="T5" fmla="*/ 2395 h 5447"/>
                  <a:gd name="T6" fmla="*/ 1 w 2792"/>
                  <a:gd name="T7" fmla="*/ 3258 h 5447"/>
                  <a:gd name="T8" fmla="*/ 156 w 2792"/>
                  <a:gd name="T9" fmla="*/ 3609 h 5447"/>
                  <a:gd name="T10" fmla="*/ 839 w 2792"/>
                  <a:gd name="T11" fmla="*/ 5446 h 5447"/>
                  <a:gd name="T12" fmla="*/ 2791 w 2792"/>
                  <a:gd name="T13" fmla="*/ 5446 h 5447"/>
                  <a:gd name="T14" fmla="*/ 1933 w 2792"/>
                  <a:gd name="T15" fmla="*/ 3865 h 5447"/>
                  <a:gd name="T16" fmla="*/ 1517 w 2792"/>
                  <a:gd name="T17" fmla="*/ 613 h 5447"/>
                  <a:gd name="T18" fmla="*/ 1351 w 2792"/>
                  <a:gd name="T19" fmla="*/ 0 h 5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92" h="5447" extrusionOk="0">
                    <a:moveTo>
                      <a:pt x="1351" y="0"/>
                    </a:moveTo>
                    <a:lnTo>
                      <a:pt x="1301" y="16"/>
                    </a:lnTo>
                    <a:cubicBezTo>
                      <a:pt x="964" y="809"/>
                      <a:pt x="623" y="1602"/>
                      <a:pt x="287" y="2395"/>
                    </a:cubicBezTo>
                    <a:cubicBezTo>
                      <a:pt x="176" y="2656"/>
                      <a:pt x="41" y="2977"/>
                      <a:pt x="1" y="3258"/>
                    </a:cubicBezTo>
                    <a:cubicBezTo>
                      <a:pt x="56" y="3373"/>
                      <a:pt x="106" y="3489"/>
                      <a:pt x="156" y="3609"/>
                    </a:cubicBezTo>
                    <a:cubicBezTo>
                      <a:pt x="392" y="4202"/>
                      <a:pt x="558" y="4874"/>
                      <a:pt x="839" y="5446"/>
                    </a:cubicBezTo>
                    <a:lnTo>
                      <a:pt x="2791" y="5446"/>
                    </a:lnTo>
                    <a:cubicBezTo>
                      <a:pt x="2375" y="5025"/>
                      <a:pt x="2079" y="4443"/>
                      <a:pt x="1933" y="3865"/>
                    </a:cubicBezTo>
                    <a:cubicBezTo>
                      <a:pt x="1667" y="2806"/>
                      <a:pt x="1742" y="1682"/>
                      <a:pt x="1517" y="613"/>
                    </a:cubicBezTo>
                    <a:cubicBezTo>
                      <a:pt x="1471" y="407"/>
                      <a:pt x="1416" y="201"/>
                      <a:pt x="1351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3911;p20">
                <a:extLst>
                  <a:ext uri="{FF2B5EF4-FFF2-40B4-BE49-F238E27FC236}">
                    <a16:creationId xmlns:a16="http://schemas.microsoft.com/office/drawing/2014/main" id="{52A158A4-67FB-769F-3612-34CD5295FA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375" y="3842775"/>
                <a:ext cx="138050" cy="212225"/>
              </a:xfrm>
              <a:custGeom>
                <a:avLst/>
                <a:gdLst>
                  <a:gd name="T0" fmla="*/ 26 w 5522"/>
                  <a:gd name="T1" fmla="*/ 1 h 8489"/>
                  <a:gd name="T2" fmla="*/ 0 w 5522"/>
                  <a:gd name="T3" fmla="*/ 6 h 8489"/>
                  <a:gd name="T4" fmla="*/ 352 w 5522"/>
                  <a:gd name="T5" fmla="*/ 6094 h 8489"/>
                  <a:gd name="T6" fmla="*/ 497 w 5522"/>
                  <a:gd name="T7" fmla="*/ 7198 h 8489"/>
                  <a:gd name="T8" fmla="*/ 5517 w 5522"/>
                  <a:gd name="T9" fmla="*/ 8488 h 8489"/>
                  <a:gd name="T10" fmla="*/ 5522 w 5522"/>
                  <a:gd name="T11" fmla="*/ 8458 h 8489"/>
                  <a:gd name="T12" fmla="*/ 3639 w 5522"/>
                  <a:gd name="T13" fmla="*/ 5070 h 8489"/>
                  <a:gd name="T14" fmla="*/ 3077 w 5522"/>
                  <a:gd name="T15" fmla="*/ 1205 h 8489"/>
                  <a:gd name="T16" fmla="*/ 26 w 5522"/>
                  <a:gd name="T17" fmla="*/ 1 h 8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22" h="8489" extrusionOk="0">
                    <a:moveTo>
                      <a:pt x="26" y="1"/>
                    </a:moveTo>
                    <a:lnTo>
                      <a:pt x="0" y="6"/>
                    </a:lnTo>
                    <a:cubicBezTo>
                      <a:pt x="502" y="1948"/>
                      <a:pt x="206" y="4066"/>
                      <a:pt x="352" y="6094"/>
                    </a:cubicBezTo>
                    <a:cubicBezTo>
                      <a:pt x="377" y="6455"/>
                      <a:pt x="427" y="6827"/>
                      <a:pt x="497" y="7198"/>
                    </a:cubicBezTo>
                    <a:cubicBezTo>
                      <a:pt x="2149" y="7725"/>
                      <a:pt x="3820" y="8157"/>
                      <a:pt x="5517" y="8488"/>
                    </a:cubicBezTo>
                    <a:cubicBezTo>
                      <a:pt x="5522" y="8478"/>
                      <a:pt x="5522" y="8468"/>
                      <a:pt x="5522" y="8458"/>
                    </a:cubicBezTo>
                    <a:cubicBezTo>
                      <a:pt x="4970" y="7294"/>
                      <a:pt x="4096" y="6280"/>
                      <a:pt x="3639" y="5070"/>
                    </a:cubicBezTo>
                    <a:cubicBezTo>
                      <a:pt x="3183" y="3855"/>
                      <a:pt x="3173" y="2515"/>
                      <a:pt x="3077" y="1205"/>
                    </a:cubicBezTo>
                    <a:cubicBezTo>
                      <a:pt x="2083" y="748"/>
                      <a:pt x="1065" y="347"/>
                      <a:pt x="26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" name="Google Shape;3912;p20">
                <a:extLst>
                  <a:ext uri="{FF2B5EF4-FFF2-40B4-BE49-F238E27FC236}">
                    <a16:creationId xmlns:a16="http://schemas.microsoft.com/office/drawing/2014/main" id="{7AD7B438-149F-6043-65DC-8459043278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175" y="3686675"/>
                <a:ext cx="130150" cy="186250"/>
              </a:xfrm>
              <a:custGeom>
                <a:avLst/>
                <a:gdLst>
                  <a:gd name="T0" fmla="*/ 0 w 5206"/>
                  <a:gd name="T1" fmla="*/ 1 h 7450"/>
                  <a:gd name="T2" fmla="*/ 256 w 5206"/>
                  <a:gd name="T3" fmla="*/ 2119 h 7450"/>
                  <a:gd name="T4" fmla="*/ 1842 w 5206"/>
                  <a:gd name="T5" fmla="*/ 5376 h 7450"/>
                  <a:gd name="T6" fmla="*/ 2128 w 5206"/>
                  <a:gd name="T7" fmla="*/ 6250 h 7450"/>
                  <a:gd name="T8" fmla="*/ 2154 w 5206"/>
                  <a:gd name="T9" fmla="*/ 6245 h 7450"/>
                  <a:gd name="T10" fmla="*/ 5205 w 5206"/>
                  <a:gd name="T11" fmla="*/ 7449 h 7450"/>
                  <a:gd name="T12" fmla="*/ 4467 w 5206"/>
                  <a:gd name="T13" fmla="*/ 4242 h 7450"/>
                  <a:gd name="T14" fmla="*/ 2942 w 5206"/>
                  <a:gd name="T15" fmla="*/ 1998 h 7450"/>
                  <a:gd name="T16" fmla="*/ 2505 w 5206"/>
                  <a:gd name="T17" fmla="*/ 1009 h 7450"/>
                  <a:gd name="T18" fmla="*/ 773 w 5206"/>
                  <a:gd name="T19" fmla="*/ 317 h 7450"/>
                  <a:gd name="T20" fmla="*/ 301 w 5206"/>
                  <a:gd name="T21" fmla="*/ 151 h 7450"/>
                  <a:gd name="T22" fmla="*/ 20 w 5206"/>
                  <a:gd name="T23" fmla="*/ 1 h 7450"/>
                  <a:gd name="T24" fmla="*/ 0 w 5206"/>
                  <a:gd name="T25" fmla="*/ 1 h 7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06" h="7450" extrusionOk="0">
                    <a:moveTo>
                      <a:pt x="0" y="1"/>
                    </a:moveTo>
                    <a:cubicBezTo>
                      <a:pt x="20" y="718"/>
                      <a:pt x="55" y="1431"/>
                      <a:pt x="256" y="2119"/>
                    </a:cubicBezTo>
                    <a:cubicBezTo>
                      <a:pt x="593" y="3278"/>
                      <a:pt x="1381" y="4257"/>
                      <a:pt x="1842" y="5376"/>
                    </a:cubicBezTo>
                    <a:cubicBezTo>
                      <a:pt x="1958" y="5662"/>
                      <a:pt x="2053" y="5953"/>
                      <a:pt x="2128" y="6250"/>
                    </a:cubicBezTo>
                    <a:lnTo>
                      <a:pt x="2154" y="6245"/>
                    </a:lnTo>
                    <a:cubicBezTo>
                      <a:pt x="3193" y="6591"/>
                      <a:pt x="4211" y="6992"/>
                      <a:pt x="5205" y="7449"/>
                    </a:cubicBezTo>
                    <a:cubicBezTo>
                      <a:pt x="5125" y="6325"/>
                      <a:pt x="4994" y="5226"/>
                      <a:pt x="4467" y="4242"/>
                    </a:cubicBezTo>
                    <a:cubicBezTo>
                      <a:pt x="4041" y="3444"/>
                      <a:pt x="3383" y="2786"/>
                      <a:pt x="2942" y="1998"/>
                    </a:cubicBezTo>
                    <a:cubicBezTo>
                      <a:pt x="2761" y="1682"/>
                      <a:pt x="2625" y="1351"/>
                      <a:pt x="2505" y="1009"/>
                    </a:cubicBezTo>
                    <a:cubicBezTo>
                      <a:pt x="1943" y="748"/>
                      <a:pt x="1365" y="512"/>
                      <a:pt x="773" y="317"/>
                    </a:cubicBezTo>
                    <a:cubicBezTo>
                      <a:pt x="613" y="267"/>
                      <a:pt x="457" y="216"/>
                      <a:pt x="301" y="151"/>
                    </a:cubicBezTo>
                    <a:cubicBezTo>
                      <a:pt x="206" y="106"/>
                      <a:pt x="111" y="56"/>
                      <a:pt x="20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3913;p20">
                <a:extLst>
                  <a:ext uri="{FF2B5EF4-FFF2-40B4-BE49-F238E27FC236}">
                    <a16:creationId xmlns:a16="http://schemas.microsoft.com/office/drawing/2014/main" id="{4F3F7BEB-554B-38CD-DFF4-EEFB198FBB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300" y="3744400"/>
                <a:ext cx="94875" cy="309850"/>
              </a:xfrm>
              <a:custGeom>
                <a:avLst/>
                <a:gdLst>
                  <a:gd name="T0" fmla="*/ 2269 w 3795"/>
                  <a:gd name="T1" fmla="*/ 0 h 12394"/>
                  <a:gd name="T2" fmla="*/ 2239 w 3795"/>
                  <a:gd name="T3" fmla="*/ 10 h 12394"/>
                  <a:gd name="T4" fmla="*/ 30 w 3795"/>
                  <a:gd name="T5" fmla="*/ 5155 h 12394"/>
                  <a:gd name="T6" fmla="*/ 0 w 3795"/>
                  <a:gd name="T7" fmla="*/ 5140 h 12394"/>
                  <a:gd name="T8" fmla="*/ 0 w 3795"/>
                  <a:gd name="T9" fmla="*/ 5140 h 12394"/>
                  <a:gd name="T10" fmla="*/ 562 w 3795"/>
                  <a:gd name="T11" fmla="*/ 9005 h 12394"/>
                  <a:gd name="T12" fmla="*/ 2445 w 3795"/>
                  <a:gd name="T13" fmla="*/ 12393 h 12394"/>
                  <a:gd name="T14" fmla="*/ 2731 w 3795"/>
                  <a:gd name="T15" fmla="*/ 11530 h 12394"/>
                  <a:gd name="T16" fmla="*/ 3745 w 3795"/>
                  <a:gd name="T17" fmla="*/ 9151 h 12394"/>
                  <a:gd name="T18" fmla="*/ 3795 w 3795"/>
                  <a:gd name="T19" fmla="*/ 9135 h 12394"/>
                  <a:gd name="T20" fmla="*/ 2650 w 3795"/>
                  <a:gd name="T21" fmla="*/ 6059 h 12394"/>
                  <a:gd name="T22" fmla="*/ 2430 w 3795"/>
                  <a:gd name="T23" fmla="*/ 397 h 12394"/>
                  <a:gd name="T24" fmla="*/ 2405 w 3795"/>
                  <a:gd name="T25" fmla="*/ 397 h 12394"/>
                  <a:gd name="T26" fmla="*/ 2269 w 3795"/>
                  <a:gd name="T27" fmla="*/ 0 h 12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95" h="12394" extrusionOk="0">
                    <a:moveTo>
                      <a:pt x="2269" y="0"/>
                    </a:moveTo>
                    <a:lnTo>
                      <a:pt x="2239" y="10"/>
                    </a:lnTo>
                    <a:cubicBezTo>
                      <a:pt x="1371" y="1662"/>
                      <a:pt x="663" y="3403"/>
                      <a:pt x="30" y="5155"/>
                    </a:cubicBezTo>
                    <a:cubicBezTo>
                      <a:pt x="20" y="5150"/>
                      <a:pt x="10" y="5145"/>
                      <a:pt x="0" y="5140"/>
                    </a:cubicBezTo>
                    <a:cubicBezTo>
                      <a:pt x="96" y="6450"/>
                      <a:pt x="106" y="7790"/>
                      <a:pt x="562" y="9005"/>
                    </a:cubicBezTo>
                    <a:cubicBezTo>
                      <a:pt x="1019" y="10215"/>
                      <a:pt x="1893" y="11229"/>
                      <a:pt x="2445" y="12393"/>
                    </a:cubicBezTo>
                    <a:cubicBezTo>
                      <a:pt x="2485" y="12112"/>
                      <a:pt x="2620" y="11791"/>
                      <a:pt x="2731" y="11530"/>
                    </a:cubicBezTo>
                    <a:cubicBezTo>
                      <a:pt x="3067" y="10737"/>
                      <a:pt x="3408" y="9944"/>
                      <a:pt x="3745" y="9151"/>
                    </a:cubicBezTo>
                    <a:lnTo>
                      <a:pt x="3795" y="9135"/>
                    </a:lnTo>
                    <a:cubicBezTo>
                      <a:pt x="3469" y="8097"/>
                      <a:pt x="2937" y="7118"/>
                      <a:pt x="2650" y="6059"/>
                    </a:cubicBezTo>
                    <a:cubicBezTo>
                      <a:pt x="2164" y="4232"/>
                      <a:pt x="2450" y="2289"/>
                      <a:pt x="2430" y="397"/>
                    </a:cubicBezTo>
                    <a:lnTo>
                      <a:pt x="2405" y="397"/>
                    </a:lnTo>
                    <a:cubicBezTo>
                      <a:pt x="2369" y="261"/>
                      <a:pt x="2319" y="131"/>
                      <a:pt x="22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" name="Google Shape;3914;p20">
                <a:extLst>
                  <a:ext uri="{FF2B5EF4-FFF2-40B4-BE49-F238E27FC236}">
                    <a16:creationId xmlns:a16="http://schemas.microsoft.com/office/drawing/2014/main" id="{9E889950-C642-0D6D-1715-6ECFF4312D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800" y="4022725"/>
                <a:ext cx="146575" cy="86225"/>
              </a:xfrm>
              <a:custGeom>
                <a:avLst/>
                <a:gdLst>
                  <a:gd name="T0" fmla="*/ 0 w 5863"/>
                  <a:gd name="T1" fmla="*/ 0 h 3449"/>
                  <a:gd name="T2" fmla="*/ 1772 w 5863"/>
                  <a:gd name="T3" fmla="*/ 3448 h 3449"/>
                  <a:gd name="T4" fmla="*/ 5863 w 5863"/>
                  <a:gd name="T5" fmla="*/ 3448 h 3449"/>
                  <a:gd name="T6" fmla="*/ 5180 w 5863"/>
                  <a:gd name="T7" fmla="*/ 1611 h 3449"/>
                  <a:gd name="T8" fmla="*/ 5025 w 5863"/>
                  <a:gd name="T9" fmla="*/ 1260 h 3449"/>
                  <a:gd name="T10" fmla="*/ 5020 w 5863"/>
                  <a:gd name="T11" fmla="*/ 1290 h 3449"/>
                  <a:gd name="T12" fmla="*/ 0 w 5863"/>
                  <a:gd name="T13" fmla="*/ 0 h 3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63" h="3449" extrusionOk="0">
                    <a:moveTo>
                      <a:pt x="0" y="0"/>
                    </a:moveTo>
                    <a:cubicBezTo>
                      <a:pt x="266" y="1320"/>
                      <a:pt x="849" y="2620"/>
                      <a:pt x="1772" y="3448"/>
                    </a:cubicBezTo>
                    <a:lnTo>
                      <a:pt x="5863" y="3448"/>
                    </a:lnTo>
                    <a:cubicBezTo>
                      <a:pt x="5582" y="2876"/>
                      <a:pt x="5416" y="2204"/>
                      <a:pt x="5180" y="1611"/>
                    </a:cubicBezTo>
                    <a:cubicBezTo>
                      <a:pt x="5130" y="1491"/>
                      <a:pt x="5080" y="1375"/>
                      <a:pt x="5025" y="1260"/>
                    </a:cubicBezTo>
                    <a:cubicBezTo>
                      <a:pt x="5025" y="1270"/>
                      <a:pt x="5025" y="1280"/>
                      <a:pt x="5020" y="1290"/>
                    </a:cubicBezTo>
                    <a:cubicBezTo>
                      <a:pt x="3323" y="959"/>
                      <a:pt x="1652" y="527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3915;p20">
                <a:extLst>
                  <a:ext uri="{FF2B5EF4-FFF2-40B4-BE49-F238E27FC236}">
                    <a16:creationId xmlns:a16="http://schemas.microsoft.com/office/drawing/2014/main" id="{43120658-5FD0-BF2A-5D87-A6A84868F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6150" y="4024100"/>
                <a:ext cx="186375" cy="84850"/>
              </a:xfrm>
              <a:custGeom>
                <a:avLst/>
                <a:gdLst>
                  <a:gd name="T0" fmla="*/ 7439 w 7455"/>
                  <a:gd name="T1" fmla="*/ 0 h 3394"/>
                  <a:gd name="T2" fmla="*/ 3564 w 7455"/>
                  <a:gd name="T3" fmla="*/ 261 h 3394"/>
                  <a:gd name="T4" fmla="*/ 3554 w 7455"/>
                  <a:gd name="T5" fmla="*/ 236 h 3394"/>
                  <a:gd name="T6" fmla="*/ 678 w 7455"/>
                  <a:gd name="T7" fmla="*/ 2174 h 3394"/>
                  <a:gd name="T8" fmla="*/ 1 w 7455"/>
                  <a:gd name="T9" fmla="*/ 3393 h 3394"/>
                  <a:gd name="T10" fmla="*/ 2470 w 7455"/>
                  <a:gd name="T11" fmla="*/ 3393 h 3394"/>
                  <a:gd name="T12" fmla="*/ 3529 w 7455"/>
                  <a:gd name="T13" fmla="*/ 2224 h 3394"/>
                  <a:gd name="T14" fmla="*/ 7454 w 7455"/>
                  <a:gd name="T15" fmla="*/ 10 h 3394"/>
                  <a:gd name="T16" fmla="*/ 7439 w 7455"/>
                  <a:gd name="T17" fmla="*/ 0 h 3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55" h="3394" extrusionOk="0">
                    <a:moveTo>
                      <a:pt x="7439" y="0"/>
                    </a:moveTo>
                    <a:cubicBezTo>
                      <a:pt x="6159" y="86"/>
                      <a:pt x="4849" y="181"/>
                      <a:pt x="3564" y="261"/>
                    </a:cubicBezTo>
                    <a:cubicBezTo>
                      <a:pt x="3564" y="251"/>
                      <a:pt x="3559" y="246"/>
                      <a:pt x="3554" y="236"/>
                    </a:cubicBezTo>
                    <a:cubicBezTo>
                      <a:pt x="2541" y="824"/>
                      <a:pt x="1431" y="1285"/>
                      <a:pt x="678" y="2174"/>
                    </a:cubicBezTo>
                    <a:cubicBezTo>
                      <a:pt x="377" y="2530"/>
                      <a:pt x="146" y="2947"/>
                      <a:pt x="1" y="3393"/>
                    </a:cubicBezTo>
                    <a:lnTo>
                      <a:pt x="2470" y="3393"/>
                    </a:lnTo>
                    <a:cubicBezTo>
                      <a:pt x="2731" y="2932"/>
                      <a:pt x="3093" y="2525"/>
                      <a:pt x="3529" y="2224"/>
                    </a:cubicBezTo>
                    <a:cubicBezTo>
                      <a:pt x="4779" y="1361"/>
                      <a:pt x="6596" y="1240"/>
                      <a:pt x="7454" y="10"/>
                    </a:cubicBezTo>
                    <a:lnTo>
                      <a:pt x="74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1" name="Google Shape;3916;p20">
                <a:extLst>
                  <a:ext uri="{FF2B5EF4-FFF2-40B4-BE49-F238E27FC236}">
                    <a16:creationId xmlns:a16="http://schemas.microsoft.com/office/drawing/2014/main" id="{C0389E38-0321-6A2F-265C-F2F9A178C9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150" y="3831975"/>
                <a:ext cx="177475" cy="124500"/>
              </a:xfrm>
              <a:custGeom>
                <a:avLst/>
                <a:gdLst>
                  <a:gd name="T0" fmla="*/ 7098 w 7099"/>
                  <a:gd name="T1" fmla="*/ 1 h 4980"/>
                  <a:gd name="T2" fmla="*/ 5848 w 7099"/>
                  <a:gd name="T3" fmla="*/ 212 h 4980"/>
                  <a:gd name="T4" fmla="*/ 4202 w 7099"/>
                  <a:gd name="T5" fmla="*/ 448 h 4980"/>
                  <a:gd name="T6" fmla="*/ 3961 w 7099"/>
                  <a:gd name="T7" fmla="*/ 864 h 4980"/>
                  <a:gd name="T8" fmla="*/ 3283 w 7099"/>
                  <a:gd name="T9" fmla="*/ 2099 h 4980"/>
                  <a:gd name="T10" fmla="*/ 1913 w 7099"/>
                  <a:gd name="T11" fmla="*/ 3027 h 4980"/>
                  <a:gd name="T12" fmla="*/ 1 w 7099"/>
                  <a:gd name="T13" fmla="*/ 4980 h 4980"/>
                  <a:gd name="T14" fmla="*/ 3810 w 7099"/>
                  <a:gd name="T15" fmla="*/ 4403 h 4980"/>
                  <a:gd name="T16" fmla="*/ 4563 w 7099"/>
                  <a:gd name="T17" fmla="*/ 3916 h 4980"/>
                  <a:gd name="T18" fmla="*/ 7098 w 7099"/>
                  <a:gd name="T19" fmla="*/ 1 h 4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099" h="4980" extrusionOk="0">
                    <a:moveTo>
                      <a:pt x="7098" y="1"/>
                    </a:moveTo>
                    <a:cubicBezTo>
                      <a:pt x="6681" y="91"/>
                      <a:pt x="6265" y="151"/>
                      <a:pt x="5848" y="212"/>
                    </a:cubicBezTo>
                    <a:cubicBezTo>
                      <a:pt x="5296" y="292"/>
                      <a:pt x="4749" y="357"/>
                      <a:pt x="4202" y="448"/>
                    </a:cubicBezTo>
                    <a:cubicBezTo>
                      <a:pt x="4112" y="583"/>
                      <a:pt x="4031" y="719"/>
                      <a:pt x="3961" y="864"/>
                    </a:cubicBezTo>
                    <a:cubicBezTo>
                      <a:pt x="3750" y="1286"/>
                      <a:pt x="3595" y="1743"/>
                      <a:pt x="3283" y="2099"/>
                    </a:cubicBezTo>
                    <a:cubicBezTo>
                      <a:pt x="2917" y="2516"/>
                      <a:pt x="2380" y="2731"/>
                      <a:pt x="1913" y="3027"/>
                    </a:cubicBezTo>
                    <a:cubicBezTo>
                      <a:pt x="1135" y="3519"/>
                      <a:pt x="558" y="4237"/>
                      <a:pt x="1" y="4980"/>
                    </a:cubicBezTo>
                    <a:cubicBezTo>
                      <a:pt x="1251" y="4709"/>
                      <a:pt x="2535" y="4553"/>
                      <a:pt x="3810" y="4403"/>
                    </a:cubicBezTo>
                    <a:cubicBezTo>
                      <a:pt x="4081" y="4262"/>
                      <a:pt x="4337" y="4107"/>
                      <a:pt x="4563" y="3916"/>
                    </a:cubicBezTo>
                    <a:cubicBezTo>
                      <a:pt x="5743" y="2887"/>
                      <a:pt x="5924" y="1050"/>
                      <a:pt x="70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3917;p20">
                <a:extLst>
                  <a:ext uri="{FF2B5EF4-FFF2-40B4-BE49-F238E27FC236}">
                    <a16:creationId xmlns:a16="http://schemas.microsoft.com/office/drawing/2014/main" id="{21A93C24-77A9-AC6B-6152-0CCB295F88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0550" y="3746400"/>
                <a:ext cx="64025" cy="97025"/>
              </a:xfrm>
              <a:custGeom>
                <a:avLst/>
                <a:gdLst>
                  <a:gd name="T0" fmla="*/ 2550 w 2561"/>
                  <a:gd name="T1" fmla="*/ 1 h 3881"/>
                  <a:gd name="T2" fmla="*/ 2309 w 2561"/>
                  <a:gd name="T3" fmla="*/ 66 h 3881"/>
                  <a:gd name="T4" fmla="*/ 106 w 2561"/>
                  <a:gd name="T5" fmla="*/ 1677 h 3881"/>
                  <a:gd name="T6" fmla="*/ 126 w 2561"/>
                  <a:gd name="T7" fmla="*/ 1697 h 3881"/>
                  <a:gd name="T8" fmla="*/ 61 w 2561"/>
                  <a:gd name="T9" fmla="*/ 3881 h 3881"/>
                  <a:gd name="T10" fmla="*/ 106 w 2561"/>
                  <a:gd name="T11" fmla="*/ 3871 h 3881"/>
                  <a:gd name="T12" fmla="*/ 1888 w 2561"/>
                  <a:gd name="T13" fmla="*/ 2209 h 3881"/>
                  <a:gd name="T14" fmla="*/ 2560 w 2561"/>
                  <a:gd name="T15" fmla="*/ 36 h 3881"/>
                  <a:gd name="T16" fmla="*/ 2550 w 2561"/>
                  <a:gd name="T17" fmla="*/ 1 h 38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61" h="3881" extrusionOk="0">
                    <a:moveTo>
                      <a:pt x="2550" y="1"/>
                    </a:moveTo>
                    <a:cubicBezTo>
                      <a:pt x="2470" y="16"/>
                      <a:pt x="2390" y="41"/>
                      <a:pt x="2309" y="66"/>
                    </a:cubicBezTo>
                    <a:cubicBezTo>
                      <a:pt x="1406" y="357"/>
                      <a:pt x="768" y="1035"/>
                      <a:pt x="106" y="1677"/>
                    </a:cubicBezTo>
                    <a:lnTo>
                      <a:pt x="126" y="1697"/>
                    </a:lnTo>
                    <a:cubicBezTo>
                      <a:pt x="21" y="2420"/>
                      <a:pt x="0" y="3153"/>
                      <a:pt x="61" y="3881"/>
                    </a:cubicBezTo>
                    <a:cubicBezTo>
                      <a:pt x="71" y="3876"/>
                      <a:pt x="91" y="3876"/>
                      <a:pt x="106" y="3871"/>
                    </a:cubicBezTo>
                    <a:cubicBezTo>
                      <a:pt x="543" y="3178"/>
                      <a:pt x="1165" y="2601"/>
                      <a:pt x="1888" y="2209"/>
                    </a:cubicBezTo>
                    <a:cubicBezTo>
                      <a:pt x="2053" y="1466"/>
                      <a:pt x="2279" y="739"/>
                      <a:pt x="2560" y="36"/>
                    </a:cubicBezTo>
                    <a:lnTo>
                      <a:pt x="255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" name="Google Shape;3918;p20">
                <a:extLst>
                  <a:ext uri="{FF2B5EF4-FFF2-40B4-BE49-F238E27FC236}">
                    <a16:creationId xmlns:a16="http://schemas.microsoft.com/office/drawing/2014/main" id="{2D19069D-E5F9-E203-6179-772673895E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7725" y="3718300"/>
                <a:ext cx="197050" cy="83475"/>
              </a:xfrm>
              <a:custGeom>
                <a:avLst/>
                <a:gdLst>
                  <a:gd name="T0" fmla="*/ 7200 w 7882"/>
                  <a:gd name="T1" fmla="*/ 0 h 3339"/>
                  <a:gd name="T2" fmla="*/ 3936 w 7882"/>
                  <a:gd name="T3" fmla="*/ 1356 h 3339"/>
                  <a:gd name="T4" fmla="*/ 2872 w 7882"/>
                  <a:gd name="T5" fmla="*/ 2374 h 3339"/>
                  <a:gd name="T6" fmla="*/ 1120 w 7882"/>
                  <a:gd name="T7" fmla="*/ 2891 h 3339"/>
                  <a:gd name="T8" fmla="*/ 1 w 7882"/>
                  <a:gd name="T9" fmla="*/ 3333 h 3339"/>
                  <a:gd name="T10" fmla="*/ 1 w 7882"/>
                  <a:gd name="T11" fmla="*/ 3338 h 3339"/>
                  <a:gd name="T12" fmla="*/ 1811 w 7882"/>
                  <a:gd name="T13" fmla="*/ 3282 h 3339"/>
                  <a:gd name="T14" fmla="*/ 3464 w 7882"/>
                  <a:gd name="T15" fmla="*/ 3308 h 3339"/>
                  <a:gd name="T16" fmla="*/ 7881 w 7882"/>
                  <a:gd name="T17" fmla="*/ 141 h 3339"/>
                  <a:gd name="T18" fmla="*/ 7570 w 7882"/>
                  <a:gd name="T19" fmla="*/ 0 h 3339"/>
                  <a:gd name="T20" fmla="*/ 7565 w 7882"/>
                  <a:gd name="T21" fmla="*/ 15 h 3339"/>
                  <a:gd name="T22" fmla="*/ 7200 w 7882"/>
                  <a:gd name="T23" fmla="*/ 0 h 3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882" h="3339" extrusionOk="0">
                    <a:moveTo>
                      <a:pt x="7200" y="0"/>
                    </a:moveTo>
                    <a:cubicBezTo>
                      <a:pt x="5989" y="0"/>
                      <a:pt x="4784" y="494"/>
                      <a:pt x="3936" y="1356"/>
                    </a:cubicBezTo>
                    <a:cubicBezTo>
                      <a:pt x="3590" y="1707"/>
                      <a:pt x="3293" y="2113"/>
                      <a:pt x="2872" y="2374"/>
                    </a:cubicBezTo>
                    <a:cubicBezTo>
                      <a:pt x="2355" y="2696"/>
                      <a:pt x="1712" y="2741"/>
                      <a:pt x="1120" y="2891"/>
                    </a:cubicBezTo>
                    <a:cubicBezTo>
                      <a:pt x="729" y="2987"/>
                      <a:pt x="352" y="3137"/>
                      <a:pt x="1" y="3333"/>
                    </a:cubicBezTo>
                    <a:cubicBezTo>
                      <a:pt x="1" y="3333"/>
                      <a:pt x="1" y="3333"/>
                      <a:pt x="1" y="3338"/>
                    </a:cubicBezTo>
                    <a:cubicBezTo>
                      <a:pt x="599" y="3296"/>
                      <a:pt x="1205" y="3282"/>
                      <a:pt x="1811" y="3282"/>
                    </a:cubicBezTo>
                    <a:cubicBezTo>
                      <a:pt x="2363" y="3282"/>
                      <a:pt x="2916" y="3294"/>
                      <a:pt x="3464" y="3308"/>
                    </a:cubicBezTo>
                    <a:cubicBezTo>
                      <a:pt x="5005" y="2309"/>
                      <a:pt x="6079" y="482"/>
                      <a:pt x="7881" y="141"/>
                    </a:cubicBezTo>
                    <a:cubicBezTo>
                      <a:pt x="7781" y="86"/>
                      <a:pt x="7675" y="41"/>
                      <a:pt x="7570" y="0"/>
                    </a:cubicBezTo>
                    <a:lnTo>
                      <a:pt x="7565" y="15"/>
                    </a:lnTo>
                    <a:cubicBezTo>
                      <a:pt x="7443" y="5"/>
                      <a:pt x="7322" y="0"/>
                      <a:pt x="72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3919;p20">
                <a:extLst>
                  <a:ext uri="{FF2B5EF4-FFF2-40B4-BE49-F238E27FC236}">
                    <a16:creationId xmlns:a16="http://schemas.microsoft.com/office/drawing/2014/main" id="{EB0D0889-110A-74F1-839B-10236BE85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850" y="3895100"/>
                <a:ext cx="79325" cy="134925"/>
              </a:xfrm>
              <a:custGeom>
                <a:avLst/>
                <a:gdLst>
                  <a:gd name="T0" fmla="*/ 3112 w 3173"/>
                  <a:gd name="T1" fmla="*/ 1 h 5397"/>
                  <a:gd name="T2" fmla="*/ 1787 w 3173"/>
                  <a:gd name="T3" fmla="*/ 1953 h 5397"/>
                  <a:gd name="T4" fmla="*/ 46 w 3173"/>
                  <a:gd name="T5" fmla="*/ 2696 h 5397"/>
                  <a:gd name="T6" fmla="*/ 246 w 3173"/>
                  <a:gd name="T7" fmla="*/ 5396 h 5397"/>
                  <a:gd name="T8" fmla="*/ 1210 w 3173"/>
                  <a:gd name="T9" fmla="*/ 4744 h 5397"/>
                  <a:gd name="T10" fmla="*/ 3173 w 3173"/>
                  <a:gd name="T11" fmla="*/ 2455 h 5397"/>
                  <a:gd name="T12" fmla="*/ 3173 w 3173"/>
                  <a:gd name="T13" fmla="*/ 2455 h 5397"/>
                  <a:gd name="T14" fmla="*/ 3158 w 3173"/>
                  <a:gd name="T15" fmla="*/ 2460 h 5397"/>
                  <a:gd name="T16" fmla="*/ 3123 w 3173"/>
                  <a:gd name="T17" fmla="*/ 11 h 5397"/>
                  <a:gd name="T18" fmla="*/ 3112 w 3173"/>
                  <a:gd name="T19" fmla="*/ 1 h 5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73" h="5397" extrusionOk="0">
                    <a:moveTo>
                      <a:pt x="3112" y="1"/>
                    </a:moveTo>
                    <a:cubicBezTo>
                      <a:pt x="2756" y="723"/>
                      <a:pt x="2415" y="1466"/>
                      <a:pt x="1787" y="1953"/>
                    </a:cubicBezTo>
                    <a:cubicBezTo>
                      <a:pt x="1285" y="2340"/>
                      <a:pt x="658" y="2505"/>
                      <a:pt x="46" y="2696"/>
                    </a:cubicBezTo>
                    <a:cubicBezTo>
                      <a:pt x="141" y="3594"/>
                      <a:pt x="0" y="4523"/>
                      <a:pt x="246" y="5396"/>
                    </a:cubicBezTo>
                    <a:cubicBezTo>
                      <a:pt x="583" y="5196"/>
                      <a:pt x="909" y="4990"/>
                      <a:pt x="1210" y="4744"/>
                    </a:cubicBezTo>
                    <a:cubicBezTo>
                      <a:pt x="1988" y="4111"/>
                      <a:pt x="2565" y="3268"/>
                      <a:pt x="3173" y="2455"/>
                    </a:cubicBezTo>
                    <a:cubicBezTo>
                      <a:pt x="3168" y="2460"/>
                      <a:pt x="3163" y="2460"/>
                      <a:pt x="3158" y="2460"/>
                    </a:cubicBezTo>
                    <a:cubicBezTo>
                      <a:pt x="3012" y="1652"/>
                      <a:pt x="3002" y="824"/>
                      <a:pt x="3123" y="11"/>
                    </a:cubicBezTo>
                    <a:lnTo>
                      <a:pt x="3112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5" name="Google Shape;3920;p20">
                <a:extLst>
                  <a:ext uri="{FF2B5EF4-FFF2-40B4-BE49-F238E27FC236}">
                    <a16:creationId xmlns:a16="http://schemas.microsoft.com/office/drawing/2014/main" id="{EE342128-A23E-0351-DED1-60DFE1250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3175" y="3800325"/>
                <a:ext cx="131175" cy="42850"/>
              </a:xfrm>
              <a:custGeom>
                <a:avLst/>
                <a:gdLst>
                  <a:gd name="T0" fmla="*/ 3593 w 5247"/>
                  <a:gd name="T1" fmla="*/ 1 h 1714"/>
                  <a:gd name="T2" fmla="*/ 1783 w 5247"/>
                  <a:gd name="T3" fmla="*/ 57 h 1714"/>
                  <a:gd name="T4" fmla="*/ 1783 w 5247"/>
                  <a:gd name="T5" fmla="*/ 52 h 1714"/>
                  <a:gd name="T6" fmla="*/ 1 w 5247"/>
                  <a:gd name="T7" fmla="*/ 1714 h 1714"/>
                  <a:gd name="T8" fmla="*/ 1647 w 5247"/>
                  <a:gd name="T9" fmla="*/ 1478 h 1714"/>
                  <a:gd name="T10" fmla="*/ 2897 w 5247"/>
                  <a:gd name="T11" fmla="*/ 1267 h 1714"/>
                  <a:gd name="T12" fmla="*/ 3153 w 5247"/>
                  <a:gd name="T13" fmla="*/ 1056 h 1714"/>
                  <a:gd name="T14" fmla="*/ 4759 w 5247"/>
                  <a:gd name="T15" fmla="*/ 303 h 1714"/>
                  <a:gd name="T16" fmla="*/ 5246 w 5247"/>
                  <a:gd name="T17" fmla="*/ 27 h 1714"/>
                  <a:gd name="T18" fmla="*/ 3593 w 5247"/>
                  <a:gd name="T19" fmla="*/ 1 h 17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47" h="1714" extrusionOk="0">
                    <a:moveTo>
                      <a:pt x="3593" y="1"/>
                    </a:moveTo>
                    <a:cubicBezTo>
                      <a:pt x="2987" y="1"/>
                      <a:pt x="2381" y="15"/>
                      <a:pt x="1783" y="57"/>
                    </a:cubicBezTo>
                    <a:cubicBezTo>
                      <a:pt x="1783" y="52"/>
                      <a:pt x="1783" y="52"/>
                      <a:pt x="1783" y="52"/>
                    </a:cubicBezTo>
                    <a:cubicBezTo>
                      <a:pt x="1060" y="444"/>
                      <a:pt x="438" y="1021"/>
                      <a:pt x="1" y="1714"/>
                    </a:cubicBezTo>
                    <a:cubicBezTo>
                      <a:pt x="548" y="1623"/>
                      <a:pt x="1095" y="1558"/>
                      <a:pt x="1647" y="1478"/>
                    </a:cubicBezTo>
                    <a:cubicBezTo>
                      <a:pt x="2064" y="1417"/>
                      <a:pt x="2480" y="1357"/>
                      <a:pt x="2897" y="1267"/>
                    </a:cubicBezTo>
                    <a:cubicBezTo>
                      <a:pt x="2972" y="1192"/>
                      <a:pt x="3063" y="1121"/>
                      <a:pt x="3153" y="1056"/>
                    </a:cubicBezTo>
                    <a:cubicBezTo>
                      <a:pt x="3635" y="715"/>
                      <a:pt x="4227" y="564"/>
                      <a:pt x="4759" y="303"/>
                    </a:cubicBezTo>
                    <a:cubicBezTo>
                      <a:pt x="4930" y="223"/>
                      <a:pt x="5090" y="127"/>
                      <a:pt x="5246" y="27"/>
                    </a:cubicBezTo>
                    <a:cubicBezTo>
                      <a:pt x="4698" y="13"/>
                      <a:pt x="4145" y="1"/>
                      <a:pt x="3593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6" name="Google Shape;3921;p20">
                <a:extLst>
                  <a:ext uri="{FF2B5EF4-FFF2-40B4-BE49-F238E27FC236}">
                    <a16:creationId xmlns:a16="http://schemas.microsoft.com/office/drawing/2014/main" id="{010784C0-5948-488D-503E-7083F4A573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7725" y="3711775"/>
                <a:ext cx="189250" cy="89875"/>
              </a:xfrm>
              <a:custGeom>
                <a:avLst/>
                <a:gdLst>
                  <a:gd name="T0" fmla="*/ 6178 w 7570"/>
                  <a:gd name="T1" fmla="*/ 0 h 3595"/>
                  <a:gd name="T2" fmla="*/ 4468 w 7570"/>
                  <a:gd name="T3" fmla="*/ 402 h 3595"/>
                  <a:gd name="T4" fmla="*/ 3364 w 7570"/>
                  <a:gd name="T5" fmla="*/ 999 h 3595"/>
                  <a:gd name="T6" fmla="*/ 663 w 7570"/>
                  <a:gd name="T7" fmla="*/ 1386 h 3595"/>
                  <a:gd name="T8" fmla="*/ 673 w 7570"/>
                  <a:gd name="T9" fmla="*/ 1421 h 3595"/>
                  <a:gd name="T10" fmla="*/ 1 w 7570"/>
                  <a:gd name="T11" fmla="*/ 3594 h 3595"/>
                  <a:gd name="T12" fmla="*/ 1120 w 7570"/>
                  <a:gd name="T13" fmla="*/ 3152 h 3595"/>
                  <a:gd name="T14" fmla="*/ 2872 w 7570"/>
                  <a:gd name="T15" fmla="*/ 2635 h 3595"/>
                  <a:gd name="T16" fmla="*/ 3936 w 7570"/>
                  <a:gd name="T17" fmla="*/ 1617 h 3595"/>
                  <a:gd name="T18" fmla="*/ 7200 w 7570"/>
                  <a:gd name="T19" fmla="*/ 261 h 3595"/>
                  <a:gd name="T20" fmla="*/ 7565 w 7570"/>
                  <a:gd name="T21" fmla="*/ 276 h 3595"/>
                  <a:gd name="T22" fmla="*/ 7570 w 7570"/>
                  <a:gd name="T23" fmla="*/ 261 h 3595"/>
                  <a:gd name="T24" fmla="*/ 6178 w 7570"/>
                  <a:gd name="T25" fmla="*/ 0 h 3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570" h="3595" extrusionOk="0">
                    <a:moveTo>
                      <a:pt x="6178" y="0"/>
                    </a:moveTo>
                    <a:cubicBezTo>
                      <a:pt x="5587" y="0"/>
                      <a:pt x="4997" y="135"/>
                      <a:pt x="4468" y="402"/>
                    </a:cubicBezTo>
                    <a:cubicBezTo>
                      <a:pt x="4097" y="593"/>
                      <a:pt x="3755" y="844"/>
                      <a:pt x="3364" y="999"/>
                    </a:cubicBezTo>
                    <a:cubicBezTo>
                      <a:pt x="2515" y="1335"/>
                      <a:pt x="1547" y="1180"/>
                      <a:pt x="663" y="1386"/>
                    </a:cubicBezTo>
                    <a:lnTo>
                      <a:pt x="673" y="1421"/>
                    </a:lnTo>
                    <a:cubicBezTo>
                      <a:pt x="392" y="2124"/>
                      <a:pt x="166" y="2851"/>
                      <a:pt x="1" y="3594"/>
                    </a:cubicBezTo>
                    <a:cubicBezTo>
                      <a:pt x="352" y="3398"/>
                      <a:pt x="729" y="3248"/>
                      <a:pt x="1120" y="3152"/>
                    </a:cubicBezTo>
                    <a:cubicBezTo>
                      <a:pt x="1712" y="3002"/>
                      <a:pt x="2355" y="2957"/>
                      <a:pt x="2872" y="2635"/>
                    </a:cubicBezTo>
                    <a:cubicBezTo>
                      <a:pt x="3293" y="2374"/>
                      <a:pt x="3590" y="1968"/>
                      <a:pt x="3936" y="1617"/>
                    </a:cubicBezTo>
                    <a:cubicBezTo>
                      <a:pt x="4784" y="755"/>
                      <a:pt x="5989" y="261"/>
                      <a:pt x="7200" y="261"/>
                    </a:cubicBezTo>
                    <a:cubicBezTo>
                      <a:pt x="7322" y="261"/>
                      <a:pt x="7443" y="266"/>
                      <a:pt x="7565" y="276"/>
                    </a:cubicBezTo>
                    <a:lnTo>
                      <a:pt x="7570" y="261"/>
                    </a:lnTo>
                    <a:cubicBezTo>
                      <a:pt x="7127" y="87"/>
                      <a:pt x="6653" y="0"/>
                      <a:pt x="6178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7" name="Google Shape;3922;p20">
                <a:extLst>
                  <a:ext uri="{FF2B5EF4-FFF2-40B4-BE49-F238E27FC236}">
                    <a16:creationId xmlns:a16="http://schemas.microsoft.com/office/drawing/2014/main" id="{EE9ABDE6-C9BD-F319-F683-43D3B7EE6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3900" y="3788325"/>
                <a:ext cx="109800" cy="168275"/>
              </a:xfrm>
              <a:custGeom>
                <a:avLst/>
                <a:gdLst>
                  <a:gd name="T0" fmla="*/ 4372 w 4392"/>
                  <a:gd name="T1" fmla="*/ 0 h 6731"/>
                  <a:gd name="T2" fmla="*/ 3288 w 4392"/>
                  <a:gd name="T3" fmla="*/ 899 h 6731"/>
                  <a:gd name="T4" fmla="*/ 306 w 4392"/>
                  <a:gd name="T5" fmla="*/ 3885 h 6731"/>
                  <a:gd name="T6" fmla="*/ 110 w 4392"/>
                  <a:gd name="T7" fmla="*/ 4272 h 6731"/>
                  <a:gd name="T8" fmla="*/ 121 w 4392"/>
                  <a:gd name="T9" fmla="*/ 4282 h 6731"/>
                  <a:gd name="T10" fmla="*/ 156 w 4392"/>
                  <a:gd name="T11" fmla="*/ 6731 h 6731"/>
                  <a:gd name="T12" fmla="*/ 171 w 4392"/>
                  <a:gd name="T13" fmla="*/ 6726 h 6731"/>
                  <a:gd name="T14" fmla="*/ 2083 w 4392"/>
                  <a:gd name="T15" fmla="*/ 4773 h 6731"/>
                  <a:gd name="T16" fmla="*/ 3453 w 4392"/>
                  <a:gd name="T17" fmla="*/ 3845 h 6731"/>
                  <a:gd name="T18" fmla="*/ 4131 w 4392"/>
                  <a:gd name="T19" fmla="*/ 2610 h 6731"/>
                  <a:gd name="T20" fmla="*/ 4372 w 4392"/>
                  <a:gd name="T21" fmla="*/ 2194 h 6731"/>
                  <a:gd name="T22" fmla="*/ 4372 w 4392"/>
                  <a:gd name="T23" fmla="*/ 2194 h 6731"/>
                  <a:gd name="T24" fmla="*/ 4327 w 4392"/>
                  <a:gd name="T25" fmla="*/ 2204 h 6731"/>
                  <a:gd name="T26" fmla="*/ 4392 w 4392"/>
                  <a:gd name="T27" fmla="*/ 20 h 6731"/>
                  <a:gd name="T28" fmla="*/ 4372 w 4392"/>
                  <a:gd name="T29" fmla="*/ 0 h 6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392" h="6731" extrusionOk="0">
                    <a:moveTo>
                      <a:pt x="4372" y="0"/>
                    </a:moveTo>
                    <a:cubicBezTo>
                      <a:pt x="4031" y="326"/>
                      <a:pt x="3679" y="648"/>
                      <a:pt x="3288" y="899"/>
                    </a:cubicBezTo>
                    <a:cubicBezTo>
                      <a:pt x="1998" y="1722"/>
                      <a:pt x="1064" y="2460"/>
                      <a:pt x="306" y="3885"/>
                    </a:cubicBezTo>
                    <a:cubicBezTo>
                      <a:pt x="241" y="4016"/>
                      <a:pt x="176" y="4146"/>
                      <a:pt x="110" y="4272"/>
                    </a:cubicBezTo>
                    <a:lnTo>
                      <a:pt x="121" y="4282"/>
                    </a:lnTo>
                    <a:cubicBezTo>
                      <a:pt x="0" y="5095"/>
                      <a:pt x="10" y="5923"/>
                      <a:pt x="156" y="6731"/>
                    </a:cubicBezTo>
                    <a:cubicBezTo>
                      <a:pt x="161" y="6731"/>
                      <a:pt x="166" y="6731"/>
                      <a:pt x="171" y="6726"/>
                    </a:cubicBezTo>
                    <a:cubicBezTo>
                      <a:pt x="728" y="5983"/>
                      <a:pt x="1305" y="5265"/>
                      <a:pt x="2083" y="4773"/>
                    </a:cubicBezTo>
                    <a:cubicBezTo>
                      <a:pt x="2550" y="4477"/>
                      <a:pt x="3087" y="4262"/>
                      <a:pt x="3453" y="3845"/>
                    </a:cubicBezTo>
                    <a:cubicBezTo>
                      <a:pt x="3765" y="3489"/>
                      <a:pt x="3920" y="3032"/>
                      <a:pt x="4131" y="2610"/>
                    </a:cubicBezTo>
                    <a:cubicBezTo>
                      <a:pt x="4201" y="2465"/>
                      <a:pt x="4282" y="2329"/>
                      <a:pt x="4372" y="2194"/>
                    </a:cubicBezTo>
                    <a:cubicBezTo>
                      <a:pt x="4357" y="2199"/>
                      <a:pt x="4337" y="2199"/>
                      <a:pt x="4327" y="2204"/>
                    </a:cubicBezTo>
                    <a:cubicBezTo>
                      <a:pt x="4266" y="1476"/>
                      <a:pt x="4287" y="743"/>
                      <a:pt x="4392" y="20"/>
                    </a:cubicBezTo>
                    <a:lnTo>
                      <a:pt x="4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8" name="Google Shape;3923;p20">
                <a:extLst>
                  <a:ext uri="{FF2B5EF4-FFF2-40B4-BE49-F238E27FC236}">
                    <a16:creationId xmlns:a16="http://schemas.microsoft.com/office/drawing/2014/main" id="{CA5936BC-4520-5715-ADBA-3C9416155B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5000" y="3942025"/>
                <a:ext cx="168425" cy="88625"/>
              </a:xfrm>
              <a:custGeom>
                <a:avLst/>
                <a:gdLst>
                  <a:gd name="T0" fmla="*/ 6736 w 6737"/>
                  <a:gd name="T1" fmla="*/ 1 h 3545"/>
                  <a:gd name="T2" fmla="*/ 6736 w 6737"/>
                  <a:gd name="T3" fmla="*/ 1 h 3545"/>
                  <a:gd name="T4" fmla="*/ 2927 w 6737"/>
                  <a:gd name="T5" fmla="*/ 578 h 3545"/>
                  <a:gd name="T6" fmla="*/ 964 w 6737"/>
                  <a:gd name="T7" fmla="*/ 2867 h 3545"/>
                  <a:gd name="T8" fmla="*/ 0 w 6737"/>
                  <a:gd name="T9" fmla="*/ 3519 h 3545"/>
                  <a:gd name="T10" fmla="*/ 10 w 6737"/>
                  <a:gd name="T11" fmla="*/ 3544 h 3545"/>
                  <a:gd name="T12" fmla="*/ 3885 w 6737"/>
                  <a:gd name="T13" fmla="*/ 3283 h 3545"/>
                  <a:gd name="T14" fmla="*/ 3900 w 6737"/>
                  <a:gd name="T15" fmla="*/ 3293 h 3545"/>
                  <a:gd name="T16" fmla="*/ 3966 w 6737"/>
                  <a:gd name="T17" fmla="*/ 3193 h 3545"/>
                  <a:gd name="T18" fmla="*/ 4879 w 6737"/>
                  <a:gd name="T19" fmla="*/ 1195 h 3545"/>
                  <a:gd name="T20" fmla="*/ 6736 w 6737"/>
                  <a:gd name="T21" fmla="*/ 1 h 3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37" h="3545" extrusionOk="0">
                    <a:moveTo>
                      <a:pt x="6736" y="1"/>
                    </a:moveTo>
                    <a:lnTo>
                      <a:pt x="6736" y="1"/>
                    </a:lnTo>
                    <a:cubicBezTo>
                      <a:pt x="5461" y="151"/>
                      <a:pt x="4177" y="307"/>
                      <a:pt x="2927" y="578"/>
                    </a:cubicBezTo>
                    <a:cubicBezTo>
                      <a:pt x="2319" y="1391"/>
                      <a:pt x="1742" y="2234"/>
                      <a:pt x="964" y="2867"/>
                    </a:cubicBezTo>
                    <a:cubicBezTo>
                      <a:pt x="663" y="3113"/>
                      <a:pt x="337" y="3319"/>
                      <a:pt x="0" y="3519"/>
                    </a:cubicBezTo>
                    <a:cubicBezTo>
                      <a:pt x="5" y="3529"/>
                      <a:pt x="10" y="3534"/>
                      <a:pt x="10" y="3544"/>
                    </a:cubicBezTo>
                    <a:cubicBezTo>
                      <a:pt x="1295" y="3464"/>
                      <a:pt x="2605" y="3369"/>
                      <a:pt x="3885" y="3283"/>
                    </a:cubicBezTo>
                    <a:lnTo>
                      <a:pt x="3900" y="3293"/>
                    </a:lnTo>
                    <a:cubicBezTo>
                      <a:pt x="3926" y="3263"/>
                      <a:pt x="3946" y="3228"/>
                      <a:pt x="3966" y="3193"/>
                    </a:cubicBezTo>
                    <a:cubicBezTo>
                      <a:pt x="4357" y="2576"/>
                      <a:pt x="4433" y="1783"/>
                      <a:pt x="4879" y="1195"/>
                    </a:cubicBezTo>
                    <a:cubicBezTo>
                      <a:pt x="5331" y="603"/>
                      <a:pt x="6064" y="347"/>
                      <a:pt x="6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9" name="Google Shape;3924;p20">
                <a:extLst>
                  <a:ext uri="{FF2B5EF4-FFF2-40B4-BE49-F238E27FC236}">
                    <a16:creationId xmlns:a16="http://schemas.microsoft.com/office/drawing/2014/main" id="{08D8DF93-9AA1-5B54-10AB-9816F8B0E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0775" y="3962475"/>
                <a:ext cx="124250" cy="146475"/>
              </a:xfrm>
              <a:custGeom>
                <a:avLst/>
                <a:gdLst>
                  <a:gd name="T0" fmla="*/ 4769 w 4970"/>
                  <a:gd name="T1" fmla="*/ 1 h 5859"/>
                  <a:gd name="T2" fmla="*/ 4769 w 4970"/>
                  <a:gd name="T3" fmla="*/ 1 h 5859"/>
                  <a:gd name="T4" fmla="*/ 4372 w 4970"/>
                  <a:gd name="T5" fmla="*/ 131 h 5859"/>
                  <a:gd name="T6" fmla="*/ 66 w 4970"/>
                  <a:gd name="T7" fmla="*/ 4548 h 5859"/>
                  <a:gd name="T8" fmla="*/ 0 w 4970"/>
                  <a:gd name="T9" fmla="*/ 5858 h 5859"/>
                  <a:gd name="T10" fmla="*/ 1416 w 4970"/>
                  <a:gd name="T11" fmla="*/ 5858 h 5859"/>
                  <a:gd name="T12" fmla="*/ 2093 w 4970"/>
                  <a:gd name="T13" fmla="*/ 4639 h 5859"/>
                  <a:gd name="T14" fmla="*/ 4969 w 4970"/>
                  <a:gd name="T15" fmla="*/ 2701 h 5859"/>
                  <a:gd name="T16" fmla="*/ 4769 w 4970"/>
                  <a:gd name="T17" fmla="*/ 1 h 58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70" h="5859" extrusionOk="0">
                    <a:moveTo>
                      <a:pt x="4769" y="1"/>
                    </a:moveTo>
                    <a:lnTo>
                      <a:pt x="4769" y="1"/>
                    </a:lnTo>
                    <a:cubicBezTo>
                      <a:pt x="4633" y="41"/>
                      <a:pt x="4503" y="86"/>
                      <a:pt x="4372" y="131"/>
                    </a:cubicBezTo>
                    <a:cubicBezTo>
                      <a:pt x="2329" y="849"/>
                      <a:pt x="788" y="2536"/>
                      <a:pt x="66" y="4548"/>
                    </a:cubicBezTo>
                    <a:cubicBezTo>
                      <a:pt x="76" y="4995"/>
                      <a:pt x="66" y="5437"/>
                      <a:pt x="0" y="5858"/>
                    </a:cubicBezTo>
                    <a:lnTo>
                      <a:pt x="1416" y="5858"/>
                    </a:lnTo>
                    <a:cubicBezTo>
                      <a:pt x="1561" y="5412"/>
                      <a:pt x="1792" y="4995"/>
                      <a:pt x="2093" y="4639"/>
                    </a:cubicBezTo>
                    <a:cubicBezTo>
                      <a:pt x="2846" y="3750"/>
                      <a:pt x="3956" y="3289"/>
                      <a:pt x="4969" y="2701"/>
                    </a:cubicBezTo>
                    <a:cubicBezTo>
                      <a:pt x="4723" y="1828"/>
                      <a:pt x="4864" y="899"/>
                      <a:pt x="47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0" name="Google Shape;3925;p20">
                <a:extLst>
                  <a:ext uri="{FF2B5EF4-FFF2-40B4-BE49-F238E27FC236}">
                    <a16:creationId xmlns:a16="http://schemas.microsoft.com/office/drawing/2014/main" id="{FD53D76B-ADD7-EED6-DED2-932233C5E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0250" y="3159275"/>
                <a:ext cx="156250" cy="151600"/>
              </a:xfrm>
              <a:custGeom>
                <a:avLst/>
                <a:gdLst>
                  <a:gd name="T0" fmla="*/ 6250 w 6250"/>
                  <a:gd name="T1" fmla="*/ 0 h 6064"/>
                  <a:gd name="T2" fmla="*/ 6250 w 6250"/>
                  <a:gd name="T3" fmla="*/ 0 h 6064"/>
                  <a:gd name="T4" fmla="*/ 5346 w 6250"/>
                  <a:gd name="T5" fmla="*/ 392 h 6064"/>
                  <a:gd name="T6" fmla="*/ 3835 w 6250"/>
                  <a:gd name="T7" fmla="*/ 1049 h 6064"/>
                  <a:gd name="T8" fmla="*/ 3052 w 6250"/>
                  <a:gd name="T9" fmla="*/ 1396 h 6064"/>
                  <a:gd name="T10" fmla="*/ 2505 w 6250"/>
                  <a:gd name="T11" fmla="*/ 1672 h 6064"/>
                  <a:gd name="T12" fmla="*/ 2490 w 6250"/>
                  <a:gd name="T13" fmla="*/ 1632 h 6064"/>
                  <a:gd name="T14" fmla="*/ 1958 w 6250"/>
                  <a:gd name="T15" fmla="*/ 3409 h 6064"/>
                  <a:gd name="T16" fmla="*/ 0 w 6250"/>
                  <a:gd name="T17" fmla="*/ 6064 h 6064"/>
                  <a:gd name="T18" fmla="*/ 3800 w 6250"/>
                  <a:gd name="T19" fmla="*/ 4985 h 6064"/>
                  <a:gd name="T20" fmla="*/ 5336 w 6250"/>
                  <a:gd name="T21" fmla="*/ 3258 h 6064"/>
                  <a:gd name="T22" fmla="*/ 6250 w 6250"/>
                  <a:gd name="T23" fmla="*/ 0 h 60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250" h="6064" extrusionOk="0">
                    <a:moveTo>
                      <a:pt x="6250" y="0"/>
                    </a:moveTo>
                    <a:lnTo>
                      <a:pt x="6250" y="0"/>
                    </a:lnTo>
                    <a:cubicBezTo>
                      <a:pt x="5948" y="131"/>
                      <a:pt x="5647" y="261"/>
                      <a:pt x="5346" y="392"/>
                    </a:cubicBezTo>
                    <a:cubicBezTo>
                      <a:pt x="4844" y="613"/>
                      <a:pt x="4337" y="829"/>
                      <a:pt x="3835" y="1049"/>
                    </a:cubicBezTo>
                    <a:cubicBezTo>
                      <a:pt x="3574" y="1165"/>
                      <a:pt x="3313" y="1280"/>
                      <a:pt x="3052" y="1396"/>
                    </a:cubicBezTo>
                    <a:cubicBezTo>
                      <a:pt x="2887" y="1471"/>
                      <a:pt x="2605" y="1516"/>
                      <a:pt x="2505" y="1672"/>
                    </a:cubicBezTo>
                    <a:lnTo>
                      <a:pt x="2490" y="1632"/>
                    </a:lnTo>
                    <a:cubicBezTo>
                      <a:pt x="2370" y="2249"/>
                      <a:pt x="2219" y="2851"/>
                      <a:pt x="1958" y="3409"/>
                    </a:cubicBezTo>
                    <a:cubicBezTo>
                      <a:pt x="1496" y="4407"/>
                      <a:pt x="698" y="5210"/>
                      <a:pt x="0" y="6064"/>
                    </a:cubicBezTo>
                    <a:cubicBezTo>
                      <a:pt x="1250" y="5697"/>
                      <a:pt x="2550" y="5351"/>
                      <a:pt x="3800" y="4985"/>
                    </a:cubicBezTo>
                    <a:cubicBezTo>
                      <a:pt x="4362" y="4448"/>
                      <a:pt x="4939" y="3920"/>
                      <a:pt x="5336" y="3258"/>
                    </a:cubicBezTo>
                    <a:cubicBezTo>
                      <a:pt x="5913" y="2284"/>
                      <a:pt x="6029" y="1125"/>
                      <a:pt x="62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1" name="Google Shape;3926;p20">
                <a:extLst>
                  <a:ext uri="{FF2B5EF4-FFF2-40B4-BE49-F238E27FC236}">
                    <a16:creationId xmlns:a16="http://schemas.microsoft.com/office/drawing/2014/main" id="{FFC30399-C332-6F33-7406-FAF5FBB458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6025" y="3283875"/>
                <a:ext cx="119250" cy="62775"/>
              </a:xfrm>
              <a:custGeom>
                <a:avLst/>
                <a:gdLst>
                  <a:gd name="T0" fmla="*/ 4769 w 4770"/>
                  <a:gd name="T1" fmla="*/ 1 h 2511"/>
                  <a:gd name="T2" fmla="*/ 4769 w 4770"/>
                  <a:gd name="T3" fmla="*/ 1 h 2511"/>
                  <a:gd name="T4" fmla="*/ 969 w 4770"/>
                  <a:gd name="T5" fmla="*/ 1080 h 2511"/>
                  <a:gd name="T6" fmla="*/ 1 w 4770"/>
                  <a:gd name="T7" fmla="*/ 2510 h 2511"/>
                  <a:gd name="T8" fmla="*/ 899 w 4770"/>
                  <a:gd name="T9" fmla="*/ 2234 h 2511"/>
                  <a:gd name="T10" fmla="*/ 3499 w 4770"/>
                  <a:gd name="T11" fmla="*/ 1506 h 2511"/>
                  <a:gd name="T12" fmla="*/ 4769 w 4770"/>
                  <a:gd name="T13" fmla="*/ 1 h 2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70" h="2511" extrusionOk="0">
                    <a:moveTo>
                      <a:pt x="4769" y="1"/>
                    </a:moveTo>
                    <a:lnTo>
                      <a:pt x="4769" y="1"/>
                    </a:lnTo>
                    <a:cubicBezTo>
                      <a:pt x="3519" y="367"/>
                      <a:pt x="2219" y="713"/>
                      <a:pt x="969" y="1080"/>
                    </a:cubicBezTo>
                    <a:cubicBezTo>
                      <a:pt x="598" y="1526"/>
                      <a:pt x="257" y="1993"/>
                      <a:pt x="1" y="2510"/>
                    </a:cubicBezTo>
                    <a:cubicBezTo>
                      <a:pt x="257" y="2355"/>
                      <a:pt x="613" y="2314"/>
                      <a:pt x="899" y="2234"/>
                    </a:cubicBezTo>
                    <a:cubicBezTo>
                      <a:pt x="1768" y="1993"/>
                      <a:pt x="2636" y="1752"/>
                      <a:pt x="3499" y="1506"/>
                    </a:cubicBezTo>
                    <a:cubicBezTo>
                      <a:pt x="3820" y="934"/>
                      <a:pt x="4287" y="467"/>
                      <a:pt x="47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2" name="Google Shape;3927;p20">
                <a:extLst>
                  <a:ext uri="{FF2B5EF4-FFF2-40B4-BE49-F238E27FC236}">
                    <a16:creationId xmlns:a16="http://schemas.microsoft.com/office/drawing/2014/main" id="{CAA29698-6B58-3864-CB16-51D0BA4CAC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2800" y="3470850"/>
                <a:ext cx="53225" cy="72550"/>
              </a:xfrm>
              <a:custGeom>
                <a:avLst/>
                <a:gdLst>
                  <a:gd name="T0" fmla="*/ 2109 w 2129"/>
                  <a:gd name="T1" fmla="*/ 0 h 2902"/>
                  <a:gd name="T2" fmla="*/ 668 w 2129"/>
                  <a:gd name="T3" fmla="*/ 1044 h 2902"/>
                  <a:gd name="T4" fmla="*/ 342 w 2129"/>
                  <a:gd name="T5" fmla="*/ 2043 h 2902"/>
                  <a:gd name="T6" fmla="*/ 0 w 2129"/>
                  <a:gd name="T7" fmla="*/ 2901 h 2902"/>
                  <a:gd name="T8" fmla="*/ 1918 w 2129"/>
                  <a:gd name="T9" fmla="*/ 1411 h 2902"/>
                  <a:gd name="T10" fmla="*/ 1968 w 2129"/>
                  <a:gd name="T11" fmla="*/ 1426 h 2902"/>
                  <a:gd name="T12" fmla="*/ 2109 w 2129"/>
                  <a:gd name="T13" fmla="*/ 0 h 2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29" h="2902" extrusionOk="0">
                    <a:moveTo>
                      <a:pt x="2109" y="0"/>
                    </a:moveTo>
                    <a:cubicBezTo>
                      <a:pt x="1622" y="342"/>
                      <a:pt x="1145" y="693"/>
                      <a:pt x="668" y="1044"/>
                    </a:cubicBezTo>
                    <a:cubicBezTo>
                      <a:pt x="578" y="1386"/>
                      <a:pt x="462" y="1717"/>
                      <a:pt x="342" y="2043"/>
                    </a:cubicBezTo>
                    <a:cubicBezTo>
                      <a:pt x="236" y="2329"/>
                      <a:pt x="121" y="2615"/>
                      <a:pt x="0" y="2901"/>
                    </a:cubicBezTo>
                    <a:cubicBezTo>
                      <a:pt x="638" y="2400"/>
                      <a:pt x="1290" y="1923"/>
                      <a:pt x="1918" y="1411"/>
                    </a:cubicBezTo>
                    <a:lnTo>
                      <a:pt x="1968" y="1426"/>
                    </a:lnTo>
                    <a:cubicBezTo>
                      <a:pt x="2093" y="964"/>
                      <a:pt x="2129" y="487"/>
                      <a:pt x="2109" y="0"/>
                    </a:cubicBezTo>
                    <a:close/>
                  </a:path>
                </a:pathLst>
              </a:custGeom>
              <a:solidFill>
                <a:srgbClr val="59C7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3" name="Google Shape;3928;p20">
                <a:extLst>
                  <a:ext uri="{FF2B5EF4-FFF2-40B4-BE49-F238E27FC236}">
                    <a16:creationId xmlns:a16="http://schemas.microsoft.com/office/drawing/2014/main" id="{8C5658B4-E695-A789-0E84-E643954781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650" y="3496950"/>
                <a:ext cx="84850" cy="90550"/>
              </a:xfrm>
              <a:custGeom>
                <a:avLst/>
                <a:gdLst>
                  <a:gd name="T0" fmla="*/ 3394 w 3394"/>
                  <a:gd name="T1" fmla="*/ 0 h 3622"/>
                  <a:gd name="T2" fmla="*/ 719 w 3394"/>
                  <a:gd name="T3" fmla="*/ 2003 h 3622"/>
                  <a:gd name="T4" fmla="*/ 668 w 3394"/>
                  <a:gd name="T5" fmla="*/ 1943 h 3622"/>
                  <a:gd name="T6" fmla="*/ 1 w 3394"/>
                  <a:gd name="T7" fmla="*/ 3614 h 3622"/>
                  <a:gd name="T8" fmla="*/ 30 w 3394"/>
                  <a:gd name="T9" fmla="*/ 3621 h 3622"/>
                  <a:gd name="T10" fmla="*/ 2234 w 3394"/>
                  <a:gd name="T11" fmla="*/ 2249 h 3622"/>
                  <a:gd name="T12" fmla="*/ 2726 w 3394"/>
                  <a:gd name="T13" fmla="*/ 1857 h 3622"/>
                  <a:gd name="T14" fmla="*/ 3068 w 3394"/>
                  <a:gd name="T15" fmla="*/ 999 h 3622"/>
                  <a:gd name="T16" fmla="*/ 3394 w 3394"/>
                  <a:gd name="T17" fmla="*/ 0 h 3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94" h="3622" extrusionOk="0">
                    <a:moveTo>
                      <a:pt x="3394" y="0"/>
                    </a:moveTo>
                    <a:cubicBezTo>
                      <a:pt x="2495" y="668"/>
                      <a:pt x="1612" y="1346"/>
                      <a:pt x="719" y="2003"/>
                    </a:cubicBezTo>
                    <a:cubicBezTo>
                      <a:pt x="704" y="1983"/>
                      <a:pt x="684" y="1963"/>
                      <a:pt x="668" y="1943"/>
                    </a:cubicBezTo>
                    <a:cubicBezTo>
                      <a:pt x="498" y="2515"/>
                      <a:pt x="257" y="3067"/>
                      <a:pt x="1" y="3614"/>
                    </a:cubicBezTo>
                    <a:cubicBezTo>
                      <a:pt x="7" y="3619"/>
                      <a:pt x="17" y="3621"/>
                      <a:pt x="30" y="3621"/>
                    </a:cubicBezTo>
                    <a:cubicBezTo>
                      <a:pt x="311" y="3621"/>
                      <a:pt x="2023" y="2422"/>
                      <a:pt x="2234" y="2249"/>
                    </a:cubicBezTo>
                    <a:cubicBezTo>
                      <a:pt x="2395" y="2118"/>
                      <a:pt x="2561" y="1983"/>
                      <a:pt x="2726" y="1857"/>
                    </a:cubicBezTo>
                    <a:cubicBezTo>
                      <a:pt x="2847" y="1571"/>
                      <a:pt x="2962" y="1285"/>
                      <a:pt x="3068" y="999"/>
                    </a:cubicBezTo>
                    <a:cubicBezTo>
                      <a:pt x="3188" y="673"/>
                      <a:pt x="3304" y="342"/>
                      <a:pt x="33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4" name="Google Shape;3929;p20">
                <a:extLst>
                  <a:ext uri="{FF2B5EF4-FFF2-40B4-BE49-F238E27FC236}">
                    <a16:creationId xmlns:a16="http://schemas.microsoft.com/office/drawing/2014/main" id="{B5C241BD-41E9-205B-D908-E827151965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0100" y="3771375"/>
                <a:ext cx="117600" cy="243575"/>
              </a:xfrm>
              <a:custGeom>
                <a:avLst/>
                <a:gdLst>
                  <a:gd name="T0" fmla="*/ 4548 w 4704"/>
                  <a:gd name="T1" fmla="*/ 1 h 9743"/>
                  <a:gd name="T2" fmla="*/ 131 w 4704"/>
                  <a:gd name="T3" fmla="*/ 4643 h 9743"/>
                  <a:gd name="T4" fmla="*/ 96 w 4704"/>
                  <a:gd name="T5" fmla="*/ 4613 h 9743"/>
                  <a:gd name="T6" fmla="*/ 96 w 4704"/>
                  <a:gd name="T7" fmla="*/ 6571 h 9743"/>
                  <a:gd name="T8" fmla="*/ 1973 w 4704"/>
                  <a:gd name="T9" fmla="*/ 9743 h 9743"/>
                  <a:gd name="T10" fmla="*/ 2234 w 4704"/>
                  <a:gd name="T11" fmla="*/ 7113 h 9743"/>
                  <a:gd name="T12" fmla="*/ 3103 w 4704"/>
                  <a:gd name="T13" fmla="*/ 5045 h 9743"/>
                  <a:gd name="T14" fmla="*/ 4292 w 4704"/>
                  <a:gd name="T15" fmla="*/ 3524 h 9743"/>
                  <a:gd name="T16" fmla="*/ 4277 w 4704"/>
                  <a:gd name="T17" fmla="*/ 3509 h 9743"/>
                  <a:gd name="T18" fmla="*/ 4548 w 4704"/>
                  <a:gd name="T19" fmla="*/ 1 h 9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04" h="9743" extrusionOk="0">
                    <a:moveTo>
                      <a:pt x="4548" y="1"/>
                    </a:moveTo>
                    <a:cubicBezTo>
                      <a:pt x="3022" y="1491"/>
                      <a:pt x="1557" y="3047"/>
                      <a:pt x="131" y="4643"/>
                    </a:cubicBezTo>
                    <a:cubicBezTo>
                      <a:pt x="121" y="4633"/>
                      <a:pt x="111" y="4623"/>
                      <a:pt x="96" y="4613"/>
                    </a:cubicBezTo>
                    <a:cubicBezTo>
                      <a:pt x="41" y="5271"/>
                      <a:pt x="1" y="5923"/>
                      <a:pt x="96" y="6571"/>
                    </a:cubicBezTo>
                    <a:cubicBezTo>
                      <a:pt x="272" y="7816"/>
                      <a:pt x="964" y="8985"/>
                      <a:pt x="1973" y="9743"/>
                    </a:cubicBezTo>
                    <a:cubicBezTo>
                      <a:pt x="1958" y="8845"/>
                      <a:pt x="2028" y="7956"/>
                      <a:pt x="2234" y="7113"/>
                    </a:cubicBezTo>
                    <a:cubicBezTo>
                      <a:pt x="2410" y="6390"/>
                      <a:pt x="2691" y="5692"/>
                      <a:pt x="3103" y="5045"/>
                    </a:cubicBezTo>
                    <a:cubicBezTo>
                      <a:pt x="3449" y="4503"/>
                      <a:pt x="3881" y="4016"/>
                      <a:pt x="4292" y="3524"/>
                    </a:cubicBezTo>
                    <a:lnTo>
                      <a:pt x="4277" y="3509"/>
                    </a:lnTo>
                    <a:cubicBezTo>
                      <a:pt x="4699" y="2385"/>
                      <a:pt x="4704" y="1200"/>
                      <a:pt x="45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" name="Google Shape;3930;p20">
                <a:extLst>
                  <a:ext uri="{FF2B5EF4-FFF2-40B4-BE49-F238E27FC236}">
                    <a16:creationId xmlns:a16="http://schemas.microsoft.com/office/drawing/2014/main" id="{7FC166B0-6054-6E4F-5FB7-F1CE8A6FD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6475" y="3461050"/>
                <a:ext cx="64900" cy="126275"/>
              </a:xfrm>
              <a:custGeom>
                <a:avLst/>
                <a:gdLst>
                  <a:gd name="T0" fmla="*/ 81 w 2596"/>
                  <a:gd name="T1" fmla="*/ 1 h 5051"/>
                  <a:gd name="T2" fmla="*/ 81 w 2596"/>
                  <a:gd name="T3" fmla="*/ 1 h 5051"/>
                  <a:gd name="T4" fmla="*/ 0 w 2596"/>
                  <a:gd name="T5" fmla="*/ 2736 h 5051"/>
                  <a:gd name="T6" fmla="*/ 1923 w 2596"/>
                  <a:gd name="T7" fmla="*/ 5050 h 5051"/>
                  <a:gd name="T8" fmla="*/ 1928 w 2596"/>
                  <a:gd name="T9" fmla="*/ 5050 h 5051"/>
                  <a:gd name="T10" fmla="*/ 2595 w 2596"/>
                  <a:gd name="T11" fmla="*/ 3379 h 5051"/>
                  <a:gd name="T12" fmla="*/ 81 w 2596"/>
                  <a:gd name="T13" fmla="*/ 1 h 50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96" h="5051" extrusionOk="0">
                    <a:moveTo>
                      <a:pt x="81" y="1"/>
                    </a:moveTo>
                    <a:lnTo>
                      <a:pt x="81" y="1"/>
                    </a:lnTo>
                    <a:cubicBezTo>
                      <a:pt x="141" y="924"/>
                      <a:pt x="191" y="1853"/>
                      <a:pt x="0" y="2736"/>
                    </a:cubicBezTo>
                    <a:cubicBezTo>
                      <a:pt x="588" y="3549"/>
                      <a:pt x="1230" y="4322"/>
                      <a:pt x="1923" y="5050"/>
                    </a:cubicBezTo>
                    <a:lnTo>
                      <a:pt x="1928" y="5050"/>
                    </a:lnTo>
                    <a:cubicBezTo>
                      <a:pt x="2184" y="4503"/>
                      <a:pt x="2425" y="3951"/>
                      <a:pt x="2595" y="3379"/>
                    </a:cubicBezTo>
                    <a:cubicBezTo>
                      <a:pt x="1682" y="2310"/>
                      <a:pt x="844" y="1180"/>
                      <a:pt x="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" name="Google Shape;3931;p20">
                <a:extLst>
                  <a:ext uri="{FF2B5EF4-FFF2-40B4-BE49-F238E27FC236}">
                    <a16:creationId xmlns:a16="http://schemas.microsoft.com/office/drawing/2014/main" id="{A1EEBE3E-9084-42A0-FEAE-FE52E9BCD7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9750" y="3632725"/>
                <a:ext cx="95775" cy="254000"/>
              </a:xfrm>
              <a:custGeom>
                <a:avLst/>
                <a:gdLst>
                  <a:gd name="T0" fmla="*/ 422 w 3831"/>
                  <a:gd name="T1" fmla="*/ 0 h 10160"/>
                  <a:gd name="T2" fmla="*/ 202 w 3831"/>
                  <a:gd name="T3" fmla="*/ 924 h 10160"/>
                  <a:gd name="T4" fmla="*/ 980 w 3831"/>
                  <a:gd name="T5" fmla="*/ 5582 h 10160"/>
                  <a:gd name="T6" fmla="*/ 1000 w 3831"/>
                  <a:gd name="T7" fmla="*/ 7860 h 10160"/>
                  <a:gd name="T8" fmla="*/ 3710 w 3831"/>
                  <a:gd name="T9" fmla="*/ 10159 h 10160"/>
                  <a:gd name="T10" fmla="*/ 3825 w 3831"/>
                  <a:gd name="T11" fmla="*/ 8503 h 10160"/>
                  <a:gd name="T12" fmla="*/ 3052 w 3831"/>
                  <a:gd name="T13" fmla="*/ 3032 h 10160"/>
                  <a:gd name="T14" fmla="*/ 422 w 3831"/>
                  <a:gd name="T15" fmla="*/ 0 h 10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31" h="10160" extrusionOk="0">
                    <a:moveTo>
                      <a:pt x="422" y="0"/>
                    </a:moveTo>
                    <a:cubicBezTo>
                      <a:pt x="322" y="301"/>
                      <a:pt x="242" y="608"/>
                      <a:pt x="202" y="924"/>
                    </a:cubicBezTo>
                    <a:cubicBezTo>
                      <a:pt x="1" y="2495"/>
                      <a:pt x="754" y="4016"/>
                      <a:pt x="980" y="5582"/>
                    </a:cubicBezTo>
                    <a:cubicBezTo>
                      <a:pt x="1090" y="6340"/>
                      <a:pt x="1075" y="7103"/>
                      <a:pt x="1000" y="7860"/>
                    </a:cubicBezTo>
                    <a:cubicBezTo>
                      <a:pt x="1868" y="8669"/>
                      <a:pt x="2776" y="9436"/>
                      <a:pt x="3710" y="10159"/>
                    </a:cubicBezTo>
                    <a:cubicBezTo>
                      <a:pt x="3760" y="9607"/>
                      <a:pt x="3820" y="9055"/>
                      <a:pt x="3825" y="8503"/>
                    </a:cubicBezTo>
                    <a:cubicBezTo>
                      <a:pt x="3830" y="6666"/>
                      <a:pt x="3203" y="4839"/>
                      <a:pt x="3052" y="3032"/>
                    </a:cubicBezTo>
                    <a:cubicBezTo>
                      <a:pt x="2119" y="2073"/>
                      <a:pt x="1235" y="1064"/>
                      <a:pt x="4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7" name="Google Shape;3932;p20">
                <a:extLst>
                  <a:ext uri="{FF2B5EF4-FFF2-40B4-BE49-F238E27FC236}">
                    <a16:creationId xmlns:a16="http://schemas.microsoft.com/office/drawing/2014/main" id="{1DCDA971-90F3-5105-5B73-165237910B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9325" y="3506100"/>
                <a:ext cx="72675" cy="140200"/>
              </a:xfrm>
              <a:custGeom>
                <a:avLst/>
                <a:gdLst>
                  <a:gd name="T0" fmla="*/ 2857 w 2907"/>
                  <a:gd name="T1" fmla="*/ 1 h 5608"/>
                  <a:gd name="T2" fmla="*/ 939 w 2907"/>
                  <a:gd name="T3" fmla="*/ 1491 h 5608"/>
                  <a:gd name="T4" fmla="*/ 61 w 2907"/>
                  <a:gd name="T5" fmla="*/ 4297 h 5608"/>
                  <a:gd name="T6" fmla="*/ 36 w 2907"/>
                  <a:gd name="T7" fmla="*/ 5607 h 5608"/>
                  <a:gd name="T8" fmla="*/ 1200 w 2907"/>
                  <a:gd name="T9" fmla="*/ 4639 h 5608"/>
                  <a:gd name="T10" fmla="*/ 1291 w 2907"/>
                  <a:gd name="T11" fmla="*/ 4644 h 5608"/>
                  <a:gd name="T12" fmla="*/ 1687 w 2907"/>
                  <a:gd name="T13" fmla="*/ 2596 h 5608"/>
                  <a:gd name="T14" fmla="*/ 2902 w 2907"/>
                  <a:gd name="T15" fmla="*/ 36 h 5608"/>
                  <a:gd name="T16" fmla="*/ 2907 w 2907"/>
                  <a:gd name="T17" fmla="*/ 16 h 5608"/>
                  <a:gd name="T18" fmla="*/ 2857 w 2907"/>
                  <a:gd name="T19" fmla="*/ 1 h 5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07" h="5608" extrusionOk="0">
                    <a:moveTo>
                      <a:pt x="2857" y="1"/>
                    </a:moveTo>
                    <a:cubicBezTo>
                      <a:pt x="2229" y="513"/>
                      <a:pt x="1577" y="990"/>
                      <a:pt x="939" y="1491"/>
                    </a:cubicBezTo>
                    <a:cubicBezTo>
                      <a:pt x="568" y="2405"/>
                      <a:pt x="186" y="3324"/>
                      <a:pt x="61" y="4297"/>
                    </a:cubicBezTo>
                    <a:cubicBezTo>
                      <a:pt x="6" y="4739"/>
                      <a:pt x="1" y="5171"/>
                      <a:pt x="36" y="5607"/>
                    </a:cubicBezTo>
                    <a:cubicBezTo>
                      <a:pt x="427" y="5281"/>
                      <a:pt x="814" y="4955"/>
                      <a:pt x="1200" y="4639"/>
                    </a:cubicBezTo>
                    <a:lnTo>
                      <a:pt x="1291" y="4644"/>
                    </a:lnTo>
                    <a:cubicBezTo>
                      <a:pt x="1306" y="3946"/>
                      <a:pt x="1421" y="3258"/>
                      <a:pt x="1687" y="2596"/>
                    </a:cubicBezTo>
                    <a:cubicBezTo>
                      <a:pt x="2044" y="1717"/>
                      <a:pt x="2641" y="949"/>
                      <a:pt x="2902" y="36"/>
                    </a:cubicBezTo>
                    <a:cubicBezTo>
                      <a:pt x="2902" y="31"/>
                      <a:pt x="2907" y="26"/>
                      <a:pt x="2907" y="16"/>
                    </a:cubicBezTo>
                    <a:lnTo>
                      <a:pt x="28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8" name="Google Shape;3933;p20">
                <a:extLst>
                  <a:ext uri="{FF2B5EF4-FFF2-40B4-BE49-F238E27FC236}">
                    <a16:creationId xmlns:a16="http://schemas.microsoft.com/office/drawing/2014/main" id="{F62B1F76-C291-DEB2-8CEB-3874F5E6AE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4550" y="3543375"/>
                <a:ext cx="98275" cy="165150"/>
              </a:xfrm>
              <a:custGeom>
                <a:avLst/>
                <a:gdLst>
                  <a:gd name="T0" fmla="*/ 3930 w 3931"/>
                  <a:gd name="T1" fmla="*/ 0 h 6606"/>
                  <a:gd name="T2" fmla="*/ 3438 w 3931"/>
                  <a:gd name="T3" fmla="*/ 392 h 6606"/>
                  <a:gd name="T4" fmla="*/ 1234 w 3931"/>
                  <a:gd name="T5" fmla="*/ 1764 h 6606"/>
                  <a:gd name="T6" fmla="*/ 1205 w 3931"/>
                  <a:gd name="T7" fmla="*/ 1757 h 6606"/>
                  <a:gd name="T8" fmla="*/ 146 w 3931"/>
                  <a:gd name="T9" fmla="*/ 4558 h 6606"/>
                  <a:gd name="T10" fmla="*/ 60 w 3931"/>
                  <a:gd name="T11" fmla="*/ 6606 h 6606"/>
                  <a:gd name="T12" fmla="*/ 66 w 3931"/>
                  <a:gd name="T13" fmla="*/ 6606 h 6606"/>
                  <a:gd name="T14" fmla="*/ 3027 w 3931"/>
                  <a:gd name="T15" fmla="*/ 4116 h 6606"/>
                  <a:gd name="T16" fmla="*/ 3052 w 3931"/>
                  <a:gd name="T17" fmla="*/ 2806 h 6606"/>
                  <a:gd name="T18" fmla="*/ 3930 w 3931"/>
                  <a:gd name="T19" fmla="*/ 0 h 6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31" h="6606" extrusionOk="0">
                    <a:moveTo>
                      <a:pt x="3930" y="0"/>
                    </a:moveTo>
                    <a:cubicBezTo>
                      <a:pt x="3765" y="126"/>
                      <a:pt x="3599" y="261"/>
                      <a:pt x="3438" y="392"/>
                    </a:cubicBezTo>
                    <a:cubicBezTo>
                      <a:pt x="3227" y="565"/>
                      <a:pt x="1515" y="1764"/>
                      <a:pt x="1234" y="1764"/>
                    </a:cubicBezTo>
                    <a:cubicBezTo>
                      <a:pt x="1221" y="1764"/>
                      <a:pt x="1211" y="1762"/>
                      <a:pt x="1205" y="1757"/>
                    </a:cubicBezTo>
                    <a:cubicBezTo>
                      <a:pt x="788" y="2671"/>
                      <a:pt x="342" y="3579"/>
                      <a:pt x="146" y="4558"/>
                    </a:cubicBezTo>
                    <a:cubicBezTo>
                      <a:pt x="10" y="5241"/>
                      <a:pt x="0" y="5918"/>
                      <a:pt x="60" y="6606"/>
                    </a:cubicBezTo>
                    <a:lnTo>
                      <a:pt x="66" y="6606"/>
                    </a:lnTo>
                    <a:cubicBezTo>
                      <a:pt x="1044" y="5798"/>
                      <a:pt x="2038" y="4949"/>
                      <a:pt x="3027" y="4116"/>
                    </a:cubicBezTo>
                    <a:cubicBezTo>
                      <a:pt x="2992" y="3680"/>
                      <a:pt x="2997" y="3248"/>
                      <a:pt x="3052" y="2806"/>
                    </a:cubicBezTo>
                    <a:cubicBezTo>
                      <a:pt x="3177" y="1833"/>
                      <a:pt x="3559" y="914"/>
                      <a:pt x="39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9" name="Google Shape;3934;p20">
                <a:extLst>
                  <a:ext uri="{FF2B5EF4-FFF2-40B4-BE49-F238E27FC236}">
                    <a16:creationId xmlns:a16="http://schemas.microsoft.com/office/drawing/2014/main" id="{9FD10D8C-AC9E-7906-A5A5-13B1DCB1D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475" y="3297425"/>
                <a:ext cx="81700" cy="248100"/>
              </a:xfrm>
              <a:custGeom>
                <a:avLst/>
                <a:gdLst>
                  <a:gd name="T0" fmla="*/ 2691 w 3268"/>
                  <a:gd name="T1" fmla="*/ 1 h 9924"/>
                  <a:gd name="T2" fmla="*/ 437 w 3268"/>
                  <a:gd name="T3" fmla="*/ 3032 h 9924"/>
                  <a:gd name="T4" fmla="*/ 161 w 3268"/>
                  <a:gd name="T5" fmla="*/ 6546 h 9924"/>
                  <a:gd name="T6" fmla="*/ 2675 w 3268"/>
                  <a:gd name="T7" fmla="*/ 9924 h 9924"/>
                  <a:gd name="T8" fmla="*/ 2836 w 3268"/>
                  <a:gd name="T9" fmla="*/ 9276 h 9924"/>
                  <a:gd name="T10" fmla="*/ 3107 w 3268"/>
                  <a:gd name="T11" fmla="*/ 2315 h 9924"/>
                  <a:gd name="T12" fmla="*/ 3263 w 3268"/>
                  <a:gd name="T13" fmla="*/ 1968 h 9924"/>
                  <a:gd name="T14" fmla="*/ 3253 w 3268"/>
                  <a:gd name="T15" fmla="*/ 1968 h 9924"/>
                  <a:gd name="T16" fmla="*/ 2691 w 3268"/>
                  <a:gd name="T17" fmla="*/ 1 h 99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8" h="9924" extrusionOk="0">
                    <a:moveTo>
                      <a:pt x="2691" y="1"/>
                    </a:moveTo>
                    <a:cubicBezTo>
                      <a:pt x="1872" y="979"/>
                      <a:pt x="894" y="1853"/>
                      <a:pt x="437" y="3032"/>
                    </a:cubicBezTo>
                    <a:cubicBezTo>
                      <a:pt x="0" y="4142"/>
                      <a:pt x="85" y="5341"/>
                      <a:pt x="161" y="6546"/>
                    </a:cubicBezTo>
                    <a:cubicBezTo>
                      <a:pt x="924" y="7725"/>
                      <a:pt x="1762" y="8855"/>
                      <a:pt x="2675" y="9924"/>
                    </a:cubicBezTo>
                    <a:cubicBezTo>
                      <a:pt x="2736" y="9713"/>
                      <a:pt x="2791" y="9497"/>
                      <a:pt x="2836" y="9276"/>
                    </a:cubicBezTo>
                    <a:cubicBezTo>
                      <a:pt x="3268" y="6977"/>
                      <a:pt x="2244" y="4493"/>
                      <a:pt x="3107" y="2315"/>
                    </a:cubicBezTo>
                    <a:cubicBezTo>
                      <a:pt x="3152" y="2199"/>
                      <a:pt x="3208" y="2079"/>
                      <a:pt x="3263" y="1968"/>
                    </a:cubicBezTo>
                    <a:lnTo>
                      <a:pt x="3253" y="1968"/>
                    </a:lnTo>
                    <a:cubicBezTo>
                      <a:pt x="3067" y="1316"/>
                      <a:pt x="2876" y="658"/>
                      <a:pt x="2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0" name="Google Shape;3935;p20">
                <a:extLst>
                  <a:ext uri="{FF2B5EF4-FFF2-40B4-BE49-F238E27FC236}">
                    <a16:creationId xmlns:a16="http://schemas.microsoft.com/office/drawing/2014/main" id="{68F5E069-C7E6-1EB6-0A88-86E4F30577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725" y="3257775"/>
                <a:ext cx="38550" cy="88875"/>
              </a:xfrm>
              <a:custGeom>
                <a:avLst/>
                <a:gdLst>
                  <a:gd name="T0" fmla="*/ 1040 w 1542"/>
                  <a:gd name="T1" fmla="*/ 1 h 3555"/>
                  <a:gd name="T2" fmla="*/ 628 w 1542"/>
                  <a:gd name="T3" fmla="*/ 748 h 3555"/>
                  <a:gd name="T4" fmla="*/ 1 w 1542"/>
                  <a:gd name="T5" fmla="*/ 1587 h 3555"/>
                  <a:gd name="T6" fmla="*/ 563 w 1542"/>
                  <a:gd name="T7" fmla="*/ 3554 h 3555"/>
                  <a:gd name="T8" fmla="*/ 573 w 1542"/>
                  <a:gd name="T9" fmla="*/ 3554 h 3555"/>
                  <a:gd name="T10" fmla="*/ 1541 w 1542"/>
                  <a:gd name="T11" fmla="*/ 2124 h 3555"/>
                  <a:gd name="T12" fmla="*/ 1541 w 1542"/>
                  <a:gd name="T13" fmla="*/ 2124 h 3555"/>
                  <a:gd name="T14" fmla="*/ 1461 w 1542"/>
                  <a:gd name="T15" fmla="*/ 2144 h 3555"/>
                  <a:gd name="T16" fmla="*/ 1040 w 1542"/>
                  <a:gd name="T17" fmla="*/ 1 h 3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42" h="3555" extrusionOk="0">
                    <a:moveTo>
                      <a:pt x="1040" y="1"/>
                    </a:moveTo>
                    <a:cubicBezTo>
                      <a:pt x="919" y="262"/>
                      <a:pt x="784" y="508"/>
                      <a:pt x="628" y="748"/>
                    </a:cubicBezTo>
                    <a:cubicBezTo>
                      <a:pt x="442" y="1045"/>
                      <a:pt x="226" y="1321"/>
                      <a:pt x="1" y="1587"/>
                    </a:cubicBezTo>
                    <a:cubicBezTo>
                      <a:pt x="186" y="2244"/>
                      <a:pt x="377" y="2902"/>
                      <a:pt x="563" y="3554"/>
                    </a:cubicBezTo>
                    <a:lnTo>
                      <a:pt x="573" y="3554"/>
                    </a:lnTo>
                    <a:cubicBezTo>
                      <a:pt x="829" y="3037"/>
                      <a:pt x="1170" y="2570"/>
                      <a:pt x="1541" y="2124"/>
                    </a:cubicBezTo>
                    <a:cubicBezTo>
                      <a:pt x="1516" y="2129"/>
                      <a:pt x="1486" y="2139"/>
                      <a:pt x="1461" y="2144"/>
                    </a:cubicBezTo>
                    <a:cubicBezTo>
                      <a:pt x="1280" y="1441"/>
                      <a:pt x="1140" y="723"/>
                      <a:pt x="1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" name="Google Shape;3936;p20">
                <a:extLst>
                  <a:ext uri="{FF2B5EF4-FFF2-40B4-BE49-F238E27FC236}">
                    <a16:creationId xmlns:a16="http://schemas.microsoft.com/office/drawing/2014/main" id="{FCFAF0D9-2B13-0596-6C3A-09F37AACE5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3900" y="3107825"/>
                <a:ext cx="41675" cy="61250"/>
              </a:xfrm>
              <a:custGeom>
                <a:avLst/>
                <a:gdLst>
                  <a:gd name="T0" fmla="*/ 1666 w 1667"/>
                  <a:gd name="T1" fmla="*/ 0 h 2450"/>
                  <a:gd name="T2" fmla="*/ 572 w 1667"/>
                  <a:gd name="T3" fmla="*/ 307 h 2450"/>
                  <a:gd name="T4" fmla="*/ 276 w 1667"/>
                  <a:gd name="T5" fmla="*/ 1275 h 2450"/>
                  <a:gd name="T6" fmla="*/ 0 w 1667"/>
                  <a:gd name="T7" fmla="*/ 2450 h 2450"/>
                  <a:gd name="T8" fmla="*/ 904 w 1667"/>
                  <a:gd name="T9" fmla="*/ 2058 h 2450"/>
                  <a:gd name="T10" fmla="*/ 1074 w 1667"/>
                  <a:gd name="T11" fmla="*/ 1306 h 2450"/>
                  <a:gd name="T12" fmla="*/ 1666 w 1667"/>
                  <a:gd name="T13" fmla="*/ 0 h 2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7" h="2450" extrusionOk="0">
                    <a:moveTo>
                      <a:pt x="1666" y="0"/>
                    </a:moveTo>
                    <a:cubicBezTo>
                      <a:pt x="1305" y="96"/>
                      <a:pt x="939" y="196"/>
                      <a:pt x="572" y="307"/>
                    </a:cubicBezTo>
                    <a:cubicBezTo>
                      <a:pt x="457" y="623"/>
                      <a:pt x="356" y="949"/>
                      <a:pt x="276" y="1275"/>
                    </a:cubicBezTo>
                    <a:cubicBezTo>
                      <a:pt x="181" y="1667"/>
                      <a:pt x="95" y="2058"/>
                      <a:pt x="0" y="2450"/>
                    </a:cubicBezTo>
                    <a:cubicBezTo>
                      <a:pt x="301" y="2319"/>
                      <a:pt x="602" y="2189"/>
                      <a:pt x="904" y="2058"/>
                    </a:cubicBezTo>
                    <a:cubicBezTo>
                      <a:pt x="954" y="1802"/>
                      <a:pt x="1009" y="1551"/>
                      <a:pt x="1074" y="1306"/>
                    </a:cubicBezTo>
                    <a:cubicBezTo>
                      <a:pt x="1210" y="804"/>
                      <a:pt x="1405" y="372"/>
                      <a:pt x="16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2" name="Google Shape;3937;p20">
                <a:extLst>
                  <a:ext uri="{FF2B5EF4-FFF2-40B4-BE49-F238E27FC236}">
                    <a16:creationId xmlns:a16="http://schemas.microsoft.com/office/drawing/2014/main" id="{4EAF3693-6BD4-D93B-ADC8-06FA0B66F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500" y="3115475"/>
                <a:ext cx="85725" cy="85600"/>
              </a:xfrm>
              <a:custGeom>
                <a:avLst/>
                <a:gdLst>
                  <a:gd name="T0" fmla="*/ 3428 w 3429"/>
                  <a:gd name="T1" fmla="*/ 1 h 3424"/>
                  <a:gd name="T2" fmla="*/ 3428 w 3429"/>
                  <a:gd name="T3" fmla="*/ 1 h 3424"/>
                  <a:gd name="T4" fmla="*/ 532 w 3429"/>
                  <a:gd name="T5" fmla="*/ 914 h 3424"/>
                  <a:gd name="T6" fmla="*/ 0 w 3429"/>
                  <a:gd name="T7" fmla="*/ 3384 h 3424"/>
                  <a:gd name="T8" fmla="*/ 15 w 3429"/>
                  <a:gd name="T9" fmla="*/ 3424 h 3424"/>
                  <a:gd name="T10" fmla="*/ 562 w 3429"/>
                  <a:gd name="T11" fmla="*/ 3148 h 3424"/>
                  <a:gd name="T12" fmla="*/ 1340 w 3429"/>
                  <a:gd name="T13" fmla="*/ 2801 h 3424"/>
                  <a:gd name="T14" fmla="*/ 2856 w 3429"/>
                  <a:gd name="T15" fmla="*/ 2144 h 3424"/>
                  <a:gd name="T16" fmla="*/ 3132 w 3429"/>
                  <a:gd name="T17" fmla="*/ 969 h 3424"/>
                  <a:gd name="T18" fmla="*/ 3428 w 3429"/>
                  <a:gd name="T19" fmla="*/ 1 h 3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29" h="3424" extrusionOk="0">
                    <a:moveTo>
                      <a:pt x="3428" y="1"/>
                    </a:moveTo>
                    <a:lnTo>
                      <a:pt x="3428" y="1"/>
                    </a:lnTo>
                    <a:cubicBezTo>
                      <a:pt x="2460" y="287"/>
                      <a:pt x="1476" y="608"/>
                      <a:pt x="532" y="914"/>
                    </a:cubicBezTo>
                    <a:cubicBezTo>
                      <a:pt x="271" y="1692"/>
                      <a:pt x="161" y="2550"/>
                      <a:pt x="0" y="3384"/>
                    </a:cubicBezTo>
                    <a:cubicBezTo>
                      <a:pt x="5" y="3399"/>
                      <a:pt x="10" y="3409"/>
                      <a:pt x="15" y="3424"/>
                    </a:cubicBezTo>
                    <a:cubicBezTo>
                      <a:pt x="115" y="3268"/>
                      <a:pt x="397" y="3223"/>
                      <a:pt x="562" y="3148"/>
                    </a:cubicBezTo>
                    <a:cubicBezTo>
                      <a:pt x="823" y="3032"/>
                      <a:pt x="1084" y="2917"/>
                      <a:pt x="1340" y="2801"/>
                    </a:cubicBezTo>
                    <a:cubicBezTo>
                      <a:pt x="1847" y="2581"/>
                      <a:pt x="2354" y="2365"/>
                      <a:pt x="2856" y="2144"/>
                    </a:cubicBezTo>
                    <a:cubicBezTo>
                      <a:pt x="2951" y="1752"/>
                      <a:pt x="3037" y="1361"/>
                      <a:pt x="3132" y="969"/>
                    </a:cubicBezTo>
                    <a:cubicBezTo>
                      <a:pt x="3212" y="643"/>
                      <a:pt x="3313" y="317"/>
                      <a:pt x="34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3" name="Google Shape;3938;p20">
                <a:extLst>
                  <a:ext uri="{FF2B5EF4-FFF2-40B4-BE49-F238E27FC236}">
                    <a16:creationId xmlns:a16="http://schemas.microsoft.com/office/drawing/2014/main" id="{90F614AB-6A28-9401-0E70-28BFFDE85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9850" y="3042675"/>
                <a:ext cx="193900" cy="96175"/>
              </a:xfrm>
              <a:custGeom>
                <a:avLst/>
                <a:gdLst>
                  <a:gd name="T0" fmla="*/ 5922 w 7756"/>
                  <a:gd name="T1" fmla="*/ 0 h 3847"/>
                  <a:gd name="T2" fmla="*/ 1 w 7756"/>
                  <a:gd name="T3" fmla="*/ 1803 h 3847"/>
                  <a:gd name="T4" fmla="*/ 578 w 7756"/>
                  <a:gd name="T5" fmla="*/ 3846 h 3847"/>
                  <a:gd name="T6" fmla="*/ 638 w 7756"/>
                  <a:gd name="T7" fmla="*/ 3826 h 3847"/>
                  <a:gd name="T8" fmla="*/ 1446 w 7756"/>
                  <a:gd name="T9" fmla="*/ 2361 h 3847"/>
                  <a:gd name="T10" fmla="*/ 3308 w 7756"/>
                  <a:gd name="T11" fmla="*/ 1136 h 3847"/>
                  <a:gd name="T12" fmla="*/ 7755 w 7756"/>
                  <a:gd name="T13" fmla="*/ 62 h 3847"/>
                  <a:gd name="T14" fmla="*/ 5922 w 7756"/>
                  <a:gd name="T15" fmla="*/ 0 h 3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56" h="3847" extrusionOk="0">
                    <a:moveTo>
                      <a:pt x="5922" y="0"/>
                    </a:moveTo>
                    <a:cubicBezTo>
                      <a:pt x="3688" y="0"/>
                      <a:pt x="1477" y="343"/>
                      <a:pt x="1" y="1803"/>
                    </a:cubicBezTo>
                    <a:cubicBezTo>
                      <a:pt x="151" y="2496"/>
                      <a:pt x="347" y="3179"/>
                      <a:pt x="578" y="3846"/>
                    </a:cubicBezTo>
                    <a:cubicBezTo>
                      <a:pt x="598" y="3841"/>
                      <a:pt x="618" y="3836"/>
                      <a:pt x="638" y="3826"/>
                    </a:cubicBezTo>
                    <a:cubicBezTo>
                      <a:pt x="814" y="3294"/>
                      <a:pt x="1060" y="2792"/>
                      <a:pt x="1446" y="2361"/>
                    </a:cubicBezTo>
                    <a:cubicBezTo>
                      <a:pt x="1943" y="1803"/>
                      <a:pt x="2621" y="1432"/>
                      <a:pt x="3308" y="1136"/>
                    </a:cubicBezTo>
                    <a:cubicBezTo>
                      <a:pt x="4714" y="523"/>
                      <a:pt x="6225" y="162"/>
                      <a:pt x="7755" y="62"/>
                    </a:cubicBezTo>
                    <a:cubicBezTo>
                      <a:pt x="7153" y="26"/>
                      <a:pt x="6537" y="0"/>
                      <a:pt x="59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4" name="Google Shape;3939;p20">
                <a:extLst>
                  <a:ext uri="{FF2B5EF4-FFF2-40B4-BE49-F238E27FC236}">
                    <a16:creationId xmlns:a16="http://schemas.microsoft.com/office/drawing/2014/main" id="{5A6F2A28-A1D6-8522-F125-A1D6392F3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5800" y="3044200"/>
                <a:ext cx="202300" cy="94150"/>
              </a:xfrm>
              <a:custGeom>
                <a:avLst/>
                <a:gdLst>
                  <a:gd name="T0" fmla="*/ 8091 w 8092"/>
                  <a:gd name="T1" fmla="*/ 71 h 3766"/>
                  <a:gd name="T2" fmla="*/ 8091 w 8092"/>
                  <a:gd name="T3" fmla="*/ 71 h 3766"/>
                  <a:gd name="T4" fmla="*/ 8091 w 8092"/>
                  <a:gd name="T5" fmla="*/ 71 h 3766"/>
                  <a:gd name="T6" fmla="*/ 7117 w 8092"/>
                  <a:gd name="T7" fmla="*/ 1 h 3766"/>
                  <a:gd name="T8" fmla="*/ 2670 w 8092"/>
                  <a:gd name="T9" fmla="*/ 1075 h 3766"/>
                  <a:gd name="T10" fmla="*/ 808 w 8092"/>
                  <a:gd name="T11" fmla="*/ 2300 h 3766"/>
                  <a:gd name="T12" fmla="*/ 0 w 8092"/>
                  <a:gd name="T13" fmla="*/ 3765 h 3766"/>
                  <a:gd name="T14" fmla="*/ 2896 w 8092"/>
                  <a:gd name="T15" fmla="*/ 2852 h 3766"/>
                  <a:gd name="T16" fmla="*/ 3990 w 8092"/>
                  <a:gd name="T17" fmla="*/ 2545 h 3766"/>
                  <a:gd name="T18" fmla="*/ 5386 w 8092"/>
                  <a:gd name="T19" fmla="*/ 1281 h 3766"/>
                  <a:gd name="T20" fmla="*/ 8014 w 8092"/>
                  <a:gd name="T21" fmla="*/ 68 h 3766"/>
                  <a:gd name="T22" fmla="*/ 8091 w 8092"/>
                  <a:gd name="T23" fmla="*/ 71 h 3766"/>
                  <a:gd name="T24" fmla="*/ 8091 w 8092"/>
                  <a:gd name="T25" fmla="*/ 71 h 3766"/>
                  <a:gd name="T26" fmla="*/ 7117 w 8092"/>
                  <a:gd name="T27" fmla="*/ 1 h 37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092" h="3766" extrusionOk="0">
                    <a:moveTo>
                      <a:pt x="8091" y="71"/>
                    </a:moveTo>
                    <a:cubicBezTo>
                      <a:pt x="8091" y="71"/>
                      <a:pt x="8091" y="71"/>
                      <a:pt x="8091" y="71"/>
                    </a:cubicBezTo>
                    <a:cubicBezTo>
                      <a:pt x="8091" y="71"/>
                      <a:pt x="8091" y="71"/>
                      <a:pt x="8091" y="71"/>
                    </a:cubicBezTo>
                    <a:close/>
                    <a:moveTo>
                      <a:pt x="7117" y="1"/>
                    </a:moveTo>
                    <a:cubicBezTo>
                      <a:pt x="5587" y="101"/>
                      <a:pt x="4076" y="462"/>
                      <a:pt x="2670" y="1075"/>
                    </a:cubicBezTo>
                    <a:cubicBezTo>
                      <a:pt x="1983" y="1371"/>
                      <a:pt x="1305" y="1742"/>
                      <a:pt x="808" y="2300"/>
                    </a:cubicBezTo>
                    <a:cubicBezTo>
                      <a:pt x="422" y="2731"/>
                      <a:pt x="176" y="3233"/>
                      <a:pt x="0" y="3765"/>
                    </a:cubicBezTo>
                    <a:cubicBezTo>
                      <a:pt x="944" y="3459"/>
                      <a:pt x="1928" y="3138"/>
                      <a:pt x="2896" y="2852"/>
                    </a:cubicBezTo>
                    <a:cubicBezTo>
                      <a:pt x="3263" y="2741"/>
                      <a:pt x="3629" y="2641"/>
                      <a:pt x="3990" y="2545"/>
                    </a:cubicBezTo>
                    <a:cubicBezTo>
                      <a:pt x="4332" y="2039"/>
                      <a:pt x="4799" y="1627"/>
                      <a:pt x="5386" y="1281"/>
                    </a:cubicBezTo>
                    <a:cubicBezTo>
                      <a:pt x="6017" y="907"/>
                      <a:pt x="7240" y="68"/>
                      <a:pt x="8014" y="68"/>
                    </a:cubicBezTo>
                    <a:cubicBezTo>
                      <a:pt x="8040" y="68"/>
                      <a:pt x="8066" y="69"/>
                      <a:pt x="8091" y="71"/>
                    </a:cubicBezTo>
                    <a:cubicBezTo>
                      <a:pt x="7770" y="46"/>
                      <a:pt x="7444" y="26"/>
                      <a:pt x="7117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5" name="Google Shape;3940;p20">
                <a:extLst>
                  <a:ext uri="{FF2B5EF4-FFF2-40B4-BE49-F238E27FC236}">
                    <a16:creationId xmlns:a16="http://schemas.microsoft.com/office/drawing/2014/main" id="{1AE5A4B7-68E4-A878-17D0-F05BDBA9DE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7700" y="3125150"/>
                <a:ext cx="74825" cy="186225"/>
              </a:xfrm>
              <a:custGeom>
                <a:avLst/>
                <a:gdLst>
                  <a:gd name="T0" fmla="*/ 1823 w 2993"/>
                  <a:gd name="T1" fmla="*/ 0 h 7449"/>
                  <a:gd name="T2" fmla="*/ 1 w 2993"/>
                  <a:gd name="T3" fmla="*/ 5306 h 7449"/>
                  <a:gd name="T4" fmla="*/ 422 w 2993"/>
                  <a:gd name="T5" fmla="*/ 7449 h 7449"/>
                  <a:gd name="T6" fmla="*/ 502 w 2993"/>
                  <a:gd name="T7" fmla="*/ 7429 h 7449"/>
                  <a:gd name="T8" fmla="*/ 2460 w 2993"/>
                  <a:gd name="T9" fmla="*/ 4774 h 7449"/>
                  <a:gd name="T10" fmla="*/ 2992 w 2993"/>
                  <a:gd name="T11" fmla="*/ 2997 h 7449"/>
                  <a:gd name="T12" fmla="*/ 1823 w 2993"/>
                  <a:gd name="T13" fmla="*/ 0 h 7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93" h="7449" extrusionOk="0">
                    <a:moveTo>
                      <a:pt x="1823" y="0"/>
                    </a:moveTo>
                    <a:cubicBezTo>
                      <a:pt x="999" y="1646"/>
                      <a:pt x="799" y="3629"/>
                      <a:pt x="1" y="5306"/>
                    </a:cubicBezTo>
                    <a:cubicBezTo>
                      <a:pt x="101" y="6028"/>
                      <a:pt x="241" y="6746"/>
                      <a:pt x="422" y="7449"/>
                    </a:cubicBezTo>
                    <a:cubicBezTo>
                      <a:pt x="447" y="7444"/>
                      <a:pt x="477" y="7434"/>
                      <a:pt x="502" y="7429"/>
                    </a:cubicBezTo>
                    <a:cubicBezTo>
                      <a:pt x="1200" y="6575"/>
                      <a:pt x="1998" y="5772"/>
                      <a:pt x="2460" y="4774"/>
                    </a:cubicBezTo>
                    <a:cubicBezTo>
                      <a:pt x="2721" y="4216"/>
                      <a:pt x="2872" y="3614"/>
                      <a:pt x="2992" y="2997"/>
                    </a:cubicBezTo>
                    <a:cubicBezTo>
                      <a:pt x="2480" y="2053"/>
                      <a:pt x="2084" y="1044"/>
                      <a:pt x="182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6" name="Google Shape;3941;p20">
                <a:extLst>
                  <a:ext uri="{FF2B5EF4-FFF2-40B4-BE49-F238E27FC236}">
                    <a16:creationId xmlns:a16="http://schemas.microsoft.com/office/drawing/2014/main" id="{DD1054BB-D21E-FFDA-D257-998C96A5C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0550" y="3321525"/>
                <a:ext cx="114975" cy="225525"/>
              </a:xfrm>
              <a:custGeom>
                <a:avLst/>
                <a:gdLst>
                  <a:gd name="T0" fmla="*/ 4518 w 4599"/>
                  <a:gd name="T1" fmla="*/ 0 h 9021"/>
                  <a:gd name="T2" fmla="*/ 4518 w 4599"/>
                  <a:gd name="T3" fmla="*/ 0 h 9021"/>
                  <a:gd name="T4" fmla="*/ 1918 w 4599"/>
                  <a:gd name="T5" fmla="*/ 728 h 9021"/>
                  <a:gd name="T6" fmla="*/ 1020 w 4599"/>
                  <a:gd name="T7" fmla="*/ 1004 h 9021"/>
                  <a:gd name="T8" fmla="*/ 864 w 4599"/>
                  <a:gd name="T9" fmla="*/ 1351 h 9021"/>
                  <a:gd name="T10" fmla="*/ 593 w 4599"/>
                  <a:gd name="T11" fmla="*/ 8312 h 9021"/>
                  <a:gd name="T12" fmla="*/ 432 w 4599"/>
                  <a:gd name="T13" fmla="*/ 8960 h 9021"/>
                  <a:gd name="T14" fmla="*/ 483 w 4599"/>
                  <a:gd name="T15" fmla="*/ 9020 h 9021"/>
                  <a:gd name="T16" fmla="*/ 3158 w 4599"/>
                  <a:gd name="T17" fmla="*/ 7017 h 9021"/>
                  <a:gd name="T18" fmla="*/ 4599 w 4599"/>
                  <a:gd name="T19" fmla="*/ 5973 h 9021"/>
                  <a:gd name="T20" fmla="*/ 4378 w 4599"/>
                  <a:gd name="T21" fmla="*/ 291 h 9021"/>
                  <a:gd name="T22" fmla="*/ 4518 w 4599"/>
                  <a:gd name="T23" fmla="*/ 0 h 9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99" h="9021" extrusionOk="0">
                    <a:moveTo>
                      <a:pt x="4518" y="0"/>
                    </a:moveTo>
                    <a:lnTo>
                      <a:pt x="4518" y="0"/>
                    </a:lnTo>
                    <a:cubicBezTo>
                      <a:pt x="3655" y="246"/>
                      <a:pt x="2787" y="487"/>
                      <a:pt x="1918" y="728"/>
                    </a:cubicBezTo>
                    <a:cubicBezTo>
                      <a:pt x="1632" y="808"/>
                      <a:pt x="1276" y="849"/>
                      <a:pt x="1020" y="1004"/>
                    </a:cubicBezTo>
                    <a:cubicBezTo>
                      <a:pt x="965" y="1115"/>
                      <a:pt x="909" y="1235"/>
                      <a:pt x="864" y="1351"/>
                    </a:cubicBezTo>
                    <a:cubicBezTo>
                      <a:pt x="1" y="3529"/>
                      <a:pt x="1025" y="6013"/>
                      <a:pt x="593" y="8312"/>
                    </a:cubicBezTo>
                    <a:cubicBezTo>
                      <a:pt x="548" y="8533"/>
                      <a:pt x="493" y="8749"/>
                      <a:pt x="432" y="8960"/>
                    </a:cubicBezTo>
                    <a:cubicBezTo>
                      <a:pt x="448" y="8980"/>
                      <a:pt x="468" y="9000"/>
                      <a:pt x="483" y="9020"/>
                    </a:cubicBezTo>
                    <a:cubicBezTo>
                      <a:pt x="1376" y="8363"/>
                      <a:pt x="2259" y="7685"/>
                      <a:pt x="3158" y="7017"/>
                    </a:cubicBezTo>
                    <a:cubicBezTo>
                      <a:pt x="3635" y="6666"/>
                      <a:pt x="4112" y="6315"/>
                      <a:pt x="4599" y="5973"/>
                    </a:cubicBezTo>
                    <a:cubicBezTo>
                      <a:pt x="4528" y="4061"/>
                      <a:pt x="3610" y="2048"/>
                      <a:pt x="4378" y="291"/>
                    </a:cubicBezTo>
                    <a:cubicBezTo>
                      <a:pt x="4418" y="191"/>
                      <a:pt x="4468" y="96"/>
                      <a:pt x="4518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7" name="Google Shape;3942;p20">
                <a:extLst>
                  <a:ext uri="{FF2B5EF4-FFF2-40B4-BE49-F238E27FC236}">
                    <a16:creationId xmlns:a16="http://schemas.microsoft.com/office/drawing/2014/main" id="{98F31D28-EC99-EB9D-8044-A7B8929EF7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300" y="3529450"/>
                <a:ext cx="94375" cy="179075"/>
              </a:xfrm>
              <a:custGeom>
                <a:avLst/>
                <a:gdLst>
                  <a:gd name="T0" fmla="*/ 1847 w 3775"/>
                  <a:gd name="T1" fmla="*/ 0 h 7163"/>
                  <a:gd name="T2" fmla="*/ 1812 w 3775"/>
                  <a:gd name="T3" fmla="*/ 156 h 7163"/>
                  <a:gd name="T4" fmla="*/ 422 w 3775"/>
                  <a:gd name="T5" fmla="*/ 3152 h 7163"/>
                  <a:gd name="T6" fmla="*/ 0 w 3775"/>
                  <a:gd name="T7" fmla="*/ 4131 h 7163"/>
                  <a:gd name="T8" fmla="*/ 2630 w 3775"/>
                  <a:gd name="T9" fmla="*/ 7163 h 7163"/>
                  <a:gd name="T10" fmla="*/ 2716 w 3775"/>
                  <a:gd name="T11" fmla="*/ 5115 h 7163"/>
                  <a:gd name="T12" fmla="*/ 3775 w 3775"/>
                  <a:gd name="T13" fmla="*/ 2314 h 7163"/>
                  <a:gd name="T14" fmla="*/ 3770 w 3775"/>
                  <a:gd name="T15" fmla="*/ 2314 h 7163"/>
                  <a:gd name="T16" fmla="*/ 1847 w 3775"/>
                  <a:gd name="T17" fmla="*/ 0 h 7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75" h="7163" extrusionOk="0">
                    <a:moveTo>
                      <a:pt x="1847" y="0"/>
                    </a:moveTo>
                    <a:cubicBezTo>
                      <a:pt x="1837" y="51"/>
                      <a:pt x="1822" y="106"/>
                      <a:pt x="1812" y="156"/>
                    </a:cubicBezTo>
                    <a:cubicBezTo>
                      <a:pt x="1546" y="1225"/>
                      <a:pt x="919" y="2169"/>
                      <a:pt x="422" y="3152"/>
                    </a:cubicBezTo>
                    <a:cubicBezTo>
                      <a:pt x="261" y="3474"/>
                      <a:pt x="116" y="3800"/>
                      <a:pt x="0" y="4131"/>
                    </a:cubicBezTo>
                    <a:cubicBezTo>
                      <a:pt x="813" y="5195"/>
                      <a:pt x="1697" y="6204"/>
                      <a:pt x="2630" y="7163"/>
                    </a:cubicBezTo>
                    <a:cubicBezTo>
                      <a:pt x="2570" y="6475"/>
                      <a:pt x="2580" y="5798"/>
                      <a:pt x="2716" y="5115"/>
                    </a:cubicBezTo>
                    <a:cubicBezTo>
                      <a:pt x="2912" y="4136"/>
                      <a:pt x="3358" y="3228"/>
                      <a:pt x="3775" y="2314"/>
                    </a:cubicBezTo>
                    <a:lnTo>
                      <a:pt x="3770" y="2314"/>
                    </a:lnTo>
                    <a:cubicBezTo>
                      <a:pt x="3077" y="1586"/>
                      <a:pt x="2435" y="813"/>
                      <a:pt x="1847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8" name="Google Shape;3943;p20">
                <a:extLst>
                  <a:ext uri="{FF2B5EF4-FFF2-40B4-BE49-F238E27FC236}">
                    <a16:creationId xmlns:a16="http://schemas.microsoft.com/office/drawing/2014/main" id="{D6F7E953-91A5-192D-DEA2-8C7CF0D24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6050" y="3622050"/>
                <a:ext cx="127775" cy="265425"/>
              </a:xfrm>
              <a:custGeom>
                <a:avLst/>
                <a:gdLst>
                  <a:gd name="T0" fmla="*/ 4131 w 5111"/>
                  <a:gd name="T1" fmla="*/ 1 h 10617"/>
                  <a:gd name="T2" fmla="*/ 2967 w 5111"/>
                  <a:gd name="T3" fmla="*/ 969 h 10617"/>
                  <a:gd name="T4" fmla="*/ 6 w 5111"/>
                  <a:gd name="T5" fmla="*/ 3459 h 10617"/>
                  <a:gd name="T6" fmla="*/ 0 w 5111"/>
                  <a:gd name="T7" fmla="*/ 3459 h 10617"/>
                  <a:gd name="T8" fmla="*/ 773 w 5111"/>
                  <a:gd name="T9" fmla="*/ 8930 h 10617"/>
                  <a:gd name="T10" fmla="*/ 658 w 5111"/>
                  <a:gd name="T11" fmla="*/ 10586 h 10617"/>
                  <a:gd name="T12" fmla="*/ 693 w 5111"/>
                  <a:gd name="T13" fmla="*/ 10616 h 10617"/>
                  <a:gd name="T14" fmla="*/ 5110 w 5111"/>
                  <a:gd name="T15" fmla="*/ 5974 h 10617"/>
                  <a:gd name="T16" fmla="*/ 4222 w 5111"/>
                  <a:gd name="T17" fmla="*/ 6 h 10617"/>
                  <a:gd name="T18" fmla="*/ 4131 w 5111"/>
                  <a:gd name="T19" fmla="*/ 1 h 10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11" h="10617" extrusionOk="0">
                    <a:moveTo>
                      <a:pt x="4131" y="1"/>
                    </a:moveTo>
                    <a:cubicBezTo>
                      <a:pt x="3745" y="317"/>
                      <a:pt x="3358" y="643"/>
                      <a:pt x="2967" y="969"/>
                    </a:cubicBezTo>
                    <a:cubicBezTo>
                      <a:pt x="1978" y="1802"/>
                      <a:pt x="984" y="2651"/>
                      <a:pt x="6" y="3459"/>
                    </a:cubicBezTo>
                    <a:lnTo>
                      <a:pt x="0" y="3459"/>
                    </a:lnTo>
                    <a:cubicBezTo>
                      <a:pt x="151" y="5266"/>
                      <a:pt x="778" y="7093"/>
                      <a:pt x="773" y="8930"/>
                    </a:cubicBezTo>
                    <a:cubicBezTo>
                      <a:pt x="768" y="9482"/>
                      <a:pt x="708" y="10034"/>
                      <a:pt x="658" y="10586"/>
                    </a:cubicBezTo>
                    <a:cubicBezTo>
                      <a:pt x="673" y="10596"/>
                      <a:pt x="683" y="10606"/>
                      <a:pt x="693" y="10616"/>
                    </a:cubicBezTo>
                    <a:cubicBezTo>
                      <a:pt x="2119" y="9020"/>
                      <a:pt x="3584" y="7464"/>
                      <a:pt x="5110" y="5974"/>
                    </a:cubicBezTo>
                    <a:cubicBezTo>
                      <a:pt x="4854" y="3986"/>
                      <a:pt x="4167" y="1943"/>
                      <a:pt x="4222" y="6"/>
                    </a:cubicBezTo>
                    <a:lnTo>
                      <a:pt x="4131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9" name="Google Shape;3944;p20">
                <a:extLst>
                  <a:ext uri="{FF2B5EF4-FFF2-40B4-BE49-F238E27FC236}">
                    <a16:creationId xmlns:a16="http://schemas.microsoft.com/office/drawing/2014/main" id="{87AC487B-602D-E72A-DBAA-25EDCB29D3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675" y="3829225"/>
                <a:ext cx="140925" cy="279725"/>
              </a:xfrm>
              <a:custGeom>
                <a:avLst/>
                <a:gdLst>
                  <a:gd name="T0" fmla="*/ 643 w 5637"/>
                  <a:gd name="T1" fmla="*/ 0 h 11189"/>
                  <a:gd name="T2" fmla="*/ 126 w 5637"/>
                  <a:gd name="T3" fmla="*/ 3579 h 11189"/>
                  <a:gd name="T4" fmla="*/ 10 w 5637"/>
                  <a:gd name="T5" fmla="*/ 5140 h 11189"/>
                  <a:gd name="T6" fmla="*/ 2063 w 5637"/>
                  <a:gd name="T7" fmla="*/ 11188 h 11189"/>
                  <a:gd name="T8" fmla="*/ 5637 w 5637"/>
                  <a:gd name="T9" fmla="*/ 11188 h 11189"/>
                  <a:gd name="T10" fmla="*/ 5230 w 5637"/>
                  <a:gd name="T11" fmla="*/ 7429 h 11189"/>
                  <a:gd name="T12" fmla="*/ 3353 w 5637"/>
                  <a:gd name="T13" fmla="*/ 4257 h 11189"/>
                  <a:gd name="T14" fmla="*/ 3353 w 5637"/>
                  <a:gd name="T15" fmla="*/ 2299 h 11189"/>
                  <a:gd name="T16" fmla="*/ 643 w 5637"/>
                  <a:gd name="T17" fmla="*/ 0 h 1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37" h="11189" extrusionOk="0">
                    <a:moveTo>
                      <a:pt x="643" y="0"/>
                    </a:moveTo>
                    <a:cubicBezTo>
                      <a:pt x="527" y="1190"/>
                      <a:pt x="271" y="2385"/>
                      <a:pt x="126" y="3579"/>
                    </a:cubicBezTo>
                    <a:cubicBezTo>
                      <a:pt x="55" y="4096"/>
                      <a:pt x="15" y="4618"/>
                      <a:pt x="10" y="5140"/>
                    </a:cubicBezTo>
                    <a:cubicBezTo>
                      <a:pt x="0" y="7309"/>
                      <a:pt x="743" y="9467"/>
                      <a:pt x="2063" y="11188"/>
                    </a:cubicBezTo>
                    <a:lnTo>
                      <a:pt x="5637" y="11188"/>
                    </a:lnTo>
                    <a:cubicBezTo>
                      <a:pt x="5431" y="9959"/>
                      <a:pt x="5245" y="8684"/>
                      <a:pt x="5230" y="7429"/>
                    </a:cubicBezTo>
                    <a:cubicBezTo>
                      <a:pt x="4221" y="6671"/>
                      <a:pt x="3529" y="5502"/>
                      <a:pt x="3353" y="4257"/>
                    </a:cubicBezTo>
                    <a:cubicBezTo>
                      <a:pt x="3258" y="3609"/>
                      <a:pt x="3298" y="2957"/>
                      <a:pt x="3353" y="2299"/>
                    </a:cubicBezTo>
                    <a:cubicBezTo>
                      <a:pt x="2419" y="1576"/>
                      <a:pt x="1511" y="809"/>
                      <a:pt x="64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0" name="Google Shape;3945;p20">
                <a:extLst>
                  <a:ext uri="{FF2B5EF4-FFF2-40B4-BE49-F238E27FC236}">
                    <a16:creationId xmlns:a16="http://schemas.microsoft.com/office/drawing/2014/main" id="{DF83F0D9-7492-F3EF-50EC-39882CBC92B8}"/>
                  </a:ext>
                </a:extLst>
              </p:cNvPr>
              <p:cNvSpPr/>
              <p:nvPr/>
            </p:nvSpPr>
            <p:spPr>
              <a:xfrm>
                <a:off x="1465773" y="3292060"/>
                <a:ext cx="136959" cy="98851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3941" extrusionOk="0">
                    <a:moveTo>
                      <a:pt x="5471" y="1"/>
                    </a:moveTo>
                    <a:lnTo>
                      <a:pt x="5471" y="1"/>
                    </a:lnTo>
                    <a:cubicBezTo>
                      <a:pt x="4608" y="578"/>
                      <a:pt x="3744" y="1150"/>
                      <a:pt x="2886" y="1727"/>
                    </a:cubicBezTo>
                    <a:cubicBezTo>
                      <a:pt x="1877" y="2395"/>
                      <a:pt x="848" y="3088"/>
                      <a:pt x="0" y="3936"/>
                    </a:cubicBezTo>
                    <a:lnTo>
                      <a:pt x="0" y="3941"/>
                    </a:lnTo>
                    <a:cubicBezTo>
                      <a:pt x="1044" y="3750"/>
                      <a:pt x="2133" y="3529"/>
                      <a:pt x="3177" y="3339"/>
                    </a:cubicBezTo>
                    <a:cubicBezTo>
                      <a:pt x="3258" y="3273"/>
                      <a:pt x="3338" y="3213"/>
                      <a:pt x="3418" y="3148"/>
                    </a:cubicBezTo>
                    <a:cubicBezTo>
                      <a:pt x="4437" y="2340"/>
                      <a:pt x="5441" y="1276"/>
                      <a:pt x="54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51" name="Google Shape;3946;p20">
                <a:extLst>
                  <a:ext uri="{FF2B5EF4-FFF2-40B4-BE49-F238E27FC236}">
                    <a16:creationId xmlns:a16="http://schemas.microsoft.com/office/drawing/2014/main" id="{5345426E-7D3A-4F5D-A2B8-3D6A1C3B2E8F}"/>
                  </a:ext>
                </a:extLst>
              </p:cNvPr>
              <p:cNvSpPr/>
              <p:nvPr/>
            </p:nvSpPr>
            <p:spPr>
              <a:xfrm>
                <a:off x="1437177" y="3341234"/>
                <a:ext cx="35620" cy="84299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3364" extrusionOk="0">
                    <a:moveTo>
                      <a:pt x="1426" y="0"/>
                    </a:moveTo>
                    <a:lnTo>
                      <a:pt x="1426" y="0"/>
                    </a:lnTo>
                    <a:cubicBezTo>
                      <a:pt x="934" y="312"/>
                      <a:pt x="472" y="658"/>
                      <a:pt x="51" y="1054"/>
                    </a:cubicBezTo>
                    <a:cubicBezTo>
                      <a:pt x="6" y="1822"/>
                      <a:pt x="1" y="2595"/>
                      <a:pt x="36" y="3363"/>
                    </a:cubicBezTo>
                    <a:cubicBezTo>
                      <a:pt x="347" y="2851"/>
                      <a:pt x="723" y="2390"/>
                      <a:pt x="1150" y="1968"/>
                    </a:cubicBezTo>
                    <a:cubicBezTo>
                      <a:pt x="1260" y="1315"/>
                      <a:pt x="1311" y="653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52" name="Google Shape;3947;p20">
                <a:extLst>
                  <a:ext uri="{FF2B5EF4-FFF2-40B4-BE49-F238E27FC236}">
                    <a16:creationId xmlns:a16="http://schemas.microsoft.com/office/drawing/2014/main" id="{192C6B2D-30F3-E96A-4D1A-D6B5D42B4E88}"/>
                  </a:ext>
                </a:extLst>
              </p:cNvPr>
              <p:cNvSpPr/>
              <p:nvPr/>
            </p:nvSpPr>
            <p:spPr>
              <a:xfrm>
                <a:off x="1305736" y="3521875"/>
                <a:ext cx="143481" cy="113904"/>
              </a:xfrm>
              <a:custGeom>
                <a:avLst/>
                <a:gdLst/>
                <a:ahLst/>
                <a:cxnLst/>
                <a:rect l="l" t="t" r="r" b="b"/>
                <a:pathLst>
                  <a:path w="5743" h="4568" extrusionOk="0">
                    <a:moveTo>
                      <a:pt x="5742" y="0"/>
                    </a:moveTo>
                    <a:lnTo>
                      <a:pt x="5742" y="0"/>
                    </a:lnTo>
                    <a:cubicBezTo>
                      <a:pt x="4588" y="447"/>
                      <a:pt x="3393" y="979"/>
                      <a:pt x="2259" y="1491"/>
                    </a:cubicBezTo>
                    <a:cubicBezTo>
                      <a:pt x="1923" y="1807"/>
                      <a:pt x="1581" y="2123"/>
                      <a:pt x="1280" y="2470"/>
                    </a:cubicBezTo>
                    <a:cubicBezTo>
                      <a:pt x="733" y="3082"/>
                      <a:pt x="297" y="3800"/>
                      <a:pt x="0" y="4568"/>
                    </a:cubicBezTo>
                    <a:cubicBezTo>
                      <a:pt x="728" y="4292"/>
                      <a:pt x="1466" y="4011"/>
                      <a:pt x="2194" y="3735"/>
                    </a:cubicBezTo>
                    <a:lnTo>
                      <a:pt x="2239" y="3760"/>
                    </a:lnTo>
                    <a:cubicBezTo>
                      <a:pt x="2395" y="3463"/>
                      <a:pt x="2605" y="3187"/>
                      <a:pt x="2876" y="2936"/>
                    </a:cubicBezTo>
                    <a:cubicBezTo>
                      <a:pt x="3444" y="2424"/>
                      <a:pt x="4202" y="2158"/>
                      <a:pt x="4764" y="1641"/>
                    </a:cubicBezTo>
                    <a:cubicBezTo>
                      <a:pt x="5246" y="1190"/>
                      <a:pt x="5532" y="623"/>
                      <a:pt x="57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53" name="Google Shape;3948;p20">
                <a:extLst>
                  <a:ext uri="{FF2B5EF4-FFF2-40B4-BE49-F238E27FC236}">
                    <a16:creationId xmlns:a16="http://schemas.microsoft.com/office/drawing/2014/main" id="{858A219A-C1C3-1EC4-8C2F-7F06CF839254}"/>
                  </a:ext>
                </a:extLst>
              </p:cNvPr>
              <p:cNvSpPr/>
              <p:nvPr/>
            </p:nvSpPr>
            <p:spPr>
              <a:xfrm>
                <a:off x="1167774" y="3949392"/>
                <a:ext cx="89299" cy="159566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6381" extrusionOk="0">
                    <a:moveTo>
                      <a:pt x="3564" y="1"/>
                    </a:moveTo>
                    <a:cubicBezTo>
                      <a:pt x="2364" y="704"/>
                      <a:pt x="1185" y="1451"/>
                      <a:pt x="65" y="2285"/>
                    </a:cubicBezTo>
                    <a:cubicBezTo>
                      <a:pt x="55" y="2390"/>
                      <a:pt x="50" y="2495"/>
                      <a:pt x="45" y="2606"/>
                    </a:cubicBezTo>
                    <a:cubicBezTo>
                      <a:pt x="0" y="3866"/>
                      <a:pt x="346" y="5131"/>
                      <a:pt x="377" y="6380"/>
                    </a:cubicBezTo>
                    <a:lnTo>
                      <a:pt x="2123" y="6380"/>
                    </a:lnTo>
                    <a:cubicBezTo>
                      <a:pt x="2189" y="5959"/>
                      <a:pt x="2199" y="5517"/>
                      <a:pt x="2189" y="5070"/>
                    </a:cubicBezTo>
                    <a:cubicBezTo>
                      <a:pt x="2179" y="3504"/>
                      <a:pt x="1973" y="1873"/>
                      <a:pt x="2901" y="689"/>
                    </a:cubicBezTo>
                    <a:cubicBezTo>
                      <a:pt x="3097" y="443"/>
                      <a:pt x="3338" y="227"/>
                      <a:pt x="3579" y="11"/>
                    </a:cubicBezTo>
                    <a:lnTo>
                      <a:pt x="3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54" name="Google Shape;3949;p20">
                <a:extLst>
                  <a:ext uri="{FF2B5EF4-FFF2-40B4-BE49-F238E27FC236}">
                    <a16:creationId xmlns:a16="http://schemas.microsoft.com/office/drawing/2014/main" id="{2AE90B7B-DD62-3D45-A83B-E1E17F5524CA}"/>
                  </a:ext>
                </a:extLst>
              </p:cNvPr>
              <p:cNvSpPr/>
              <p:nvPr/>
            </p:nvSpPr>
            <p:spPr>
              <a:xfrm>
                <a:off x="1136168" y="3822441"/>
                <a:ext cx="95821" cy="185659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7414" extrusionOk="0">
                    <a:moveTo>
                      <a:pt x="3107" y="0"/>
                    </a:moveTo>
                    <a:cubicBezTo>
                      <a:pt x="3052" y="106"/>
                      <a:pt x="2992" y="206"/>
                      <a:pt x="2932" y="307"/>
                    </a:cubicBezTo>
                    <a:cubicBezTo>
                      <a:pt x="2676" y="723"/>
                      <a:pt x="2374" y="1100"/>
                      <a:pt x="2058" y="1476"/>
                    </a:cubicBezTo>
                    <a:cubicBezTo>
                      <a:pt x="1647" y="1968"/>
                      <a:pt x="1215" y="2455"/>
                      <a:pt x="869" y="2997"/>
                    </a:cubicBezTo>
                    <a:cubicBezTo>
                      <a:pt x="457" y="3644"/>
                      <a:pt x="176" y="4342"/>
                      <a:pt x="0" y="5065"/>
                    </a:cubicBezTo>
                    <a:cubicBezTo>
                      <a:pt x="337" y="5893"/>
                      <a:pt x="753" y="6681"/>
                      <a:pt x="1260" y="7414"/>
                    </a:cubicBezTo>
                    <a:cubicBezTo>
                      <a:pt x="1285" y="7394"/>
                      <a:pt x="1310" y="7374"/>
                      <a:pt x="1335" y="7359"/>
                    </a:cubicBezTo>
                    <a:cubicBezTo>
                      <a:pt x="1526" y="5311"/>
                      <a:pt x="2686" y="3539"/>
                      <a:pt x="3835" y="1752"/>
                    </a:cubicBezTo>
                    <a:lnTo>
                      <a:pt x="3835" y="1752"/>
                    </a:lnTo>
                    <a:cubicBezTo>
                      <a:pt x="3825" y="1762"/>
                      <a:pt x="3815" y="1767"/>
                      <a:pt x="3805" y="1772"/>
                    </a:cubicBezTo>
                    <a:cubicBezTo>
                      <a:pt x="3524" y="1210"/>
                      <a:pt x="3303" y="623"/>
                      <a:pt x="3137" y="15"/>
                    </a:cubicBezTo>
                    <a:lnTo>
                      <a:pt x="310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55" name="Google Shape;3950;p20">
                <a:extLst>
                  <a:ext uri="{FF2B5EF4-FFF2-40B4-BE49-F238E27FC236}">
                    <a16:creationId xmlns:a16="http://schemas.microsoft.com/office/drawing/2014/main" id="{A0E1F038-60EA-249B-9D84-DD1B5C2038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1825" y="3751550"/>
                <a:ext cx="117725" cy="114850"/>
              </a:xfrm>
              <a:custGeom>
                <a:avLst/>
                <a:gdLst>
                  <a:gd name="T0" fmla="*/ 4708 w 4709"/>
                  <a:gd name="T1" fmla="*/ 0 h 4594"/>
                  <a:gd name="T2" fmla="*/ 4708 w 4709"/>
                  <a:gd name="T3" fmla="*/ 0 h 4594"/>
                  <a:gd name="T4" fmla="*/ 1220 w 4709"/>
                  <a:gd name="T5" fmla="*/ 2621 h 4594"/>
                  <a:gd name="T6" fmla="*/ 1210 w 4709"/>
                  <a:gd name="T7" fmla="*/ 2605 h 4594"/>
                  <a:gd name="T8" fmla="*/ 0 w 4709"/>
                  <a:gd name="T9" fmla="*/ 4593 h 4594"/>
                  <a:gd name="T10" fmla="*/ 4256 w 4709"/>
                  <a:gd name="T11" fmla="*/ 1968 h 4594"/>
                  <a:gd name="T12" fmla="*/ 4708 w 4709"/>
                  <a:gd name="T13" fmla="*/ 0 h 4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09" h="4594" extrusionOk="0">
                    <a:moveTo>
                      <a:pt x="4708" y="0"/>
                    </a:moveTo>
                    <a:lnTo>
                      <a:pt x="4708" y="0"/>
                    </a:lnTo>
                    <a:cubicBezTo>
                      <a:pt x="3564" y="884"/>
                      <a:pt x="2399" y="1787"/>
                      <a:pt x="1220" y="2621"/>
                    </a:cubicBezTo>
                    <a:cubicBezTo>
                      <a:pt x="1215" y="2616"/>
                      <a:pt x="1215" y="2611"/>
                      <a:pt x="1210" y="2605"/>
                    </a:cubicBezTo>
                    <a:cubicBezTo>
                      <a:pt x="843" y="3283"/>
                      <a:pt x="422" y="3941"/>
                      <a:pt x="0" y="4593"/>
                    </a:cubicBezTo>
                    <a:cubicBezTo>
                      <a:pt x="1456" y="3800"/>
                      <a:pt x="2881" y="2887"/>
                      <a:pt x="4256" y="1968"/>
                    </a:cubicBezTo>
                    <a:cubicBezTo>
                      <a:pt x="4548" y="1371"/>
                      <a:pt x="4663" y="698"/>
                      <a:pt x="47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6" name="Google Shape;3951;p20">
                <a:extLst>
                  <a:ext uri="{FF2B5EF4-FFF2-40B4-BE49-F238E27FC236}">
                    <a16:creationId xmlns:a16="http://schemas.microsoft.com/office/drawing/2014/main" id="{971A1EAC-CD82-95A2-ADC6-CDED83807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6950" y="3554175"/>
                <a:ext cx="68675" cy="262525"/>
              </a:xfrm>
              <a:custGeom>
                <a:avLst/>
                <a:gdLst>
                  <a:gd name="T0" fmla="*/ 2425 w 2747"/>
                  <a:gd name="T1" fmla="*/ 0 h 10501"/>
                  <a:gd name="T2" fmla="*/ 1662 w 2747"/>
                  <a:gd name="T3" fmla="*/ 833 h 10501"/>
                  <a:gd name="T4" fmla="*/ 1 w 2747"/>
                  <a:gd name="T5" fmla="*/ 7338 h 10501"/>
                  <a:gd name="T6" fmla="*/ 1005 w 2747"/>
                  <a:gd name="T7" fmla="*/ 10500 h 10501"/>
                  <a:gd name="T8" fmla="*/ 2119 w 2747"/>
                  <a:gd name="T9" fmla="*/ 7464 h 10501"/>
                  <a:gd name="T10" fmla="*/ 2370 w 2747"/>
                  <a:gd name="T11" fmla="*/ 4678 h 10501"/>
                  <a:gd name="T12" fmla="*/ 2746 w 2747"/>
                  <a:gd name="T13" fmla="*/ 3273 h 10501"/>
                  <a:gd name="T14" fmla="*/ 2746 w 2747"/>
                  <a:gd name="T15" fmla="*/ 3273 h 10501"/>
                  <a:gd name="T16" fmla="*/ 2691 w 2747"/>
                  <a:gd name="T17" fmla="*/ 3298 h 10501"/>
                  <a:gd name="T18" fmla="*/ 2460 w 2747"/>
                  <a:gd name="T19" fmla="*/ 1004 h 10501"/>
                  <a:gd name="T20" fmla="*/ 2425 w 2747"/>
                  <a:gd name="T21" fmla="*/ 0 h 10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47" h="10501" extrusionOk="0">
                    <a:moveTo>
                      <a:pt x="2425" y="0"/>
                    </a:moveTo>
                    <a:cubicBezTo>
                      <a:pt x="2149" y="261"/>
                      <a:pt x="1893" y="532"/>
                      <a:pt x="1662" y="833"/>
                    </a:cubicBezTo>
                    <a:cubicBezTo>
                      <a:pt x="292" y="2640"/>
                      <a:pt x="292" y="5045"/>
                      <a:pt x="1" y="7338"/>
                    </a:cubicBezTo>
                    <a:cubicBezTo>
                      <a:pt x="232" y="8357"/>
                      <a:pt x="468" y="9607"/>
                      <a:pt x="1005" y="10500"/>
                    </a:cubicBezTo>
                    <a:cubicBezTo>
                      <a:pt x="1532" y="9537"/>
                      <a:pt x="1948" y="8538"/>
                      <a:pt x="2119" y="7464"/>
                    </a:cubicBezTo>
                    <a:cubicBezTo>
                      <a:pt x="2270" y="6545"/>
                      <a:pt x="2224" y="5602"/>
                      <a:pt x="2370" y="4678"/>
                    </a:cubicBezTo>
                    <a:cubicBezTo>
                      <a:pt x="2445" y="4201"/>
                      <a:pt x="2576" y="3724"/>
                      <a:pt x="2746" y="3273"/>
                    </a:cubicBezTo>
                    <a:cubicBezTo>
                      <a:pt x="2726" y="3283"/>
                      <a:pt x="2706" y="3288"/>
                      <a:pt x="2691" y="3298"/>
                    </a:cubicBezTo>
                    <a:cubicBezTo>
                      <a:pt x="2576" y="2535"/>
                      <a:pt x="2500" y="1772"/>
                      <a:pt x="2460" y="1004"/>
                    </a:cubicBezTo>
                    <a:cubicBezTo>
                      <a:pt x="2440" y="668"/>
                      <a:pt x="2430" y="336"/>
                      <a:pt x="2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7" name="Google Shape;3952;p20">
                <a:extLst>
                  <a:ext uri="{FF2B5EF4-FFF2-40B4-BE49-F238E27FC236}">
                    <a16:creationId xmlns:a16="http://schemas.microsoft.com/office/drawing/2014/main" id="{CC3E6F5D-C10B-AB79-E25E-BB3055A6AA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9925" y="3367700"/>
                <a:ext cx="78325" cy="191875"/>
              </a:xfrm>
              <a:custGeom>
                <a:avLst/>
                <a:gdLst>
                  <a:gd name="T0" fmla="*/ 3133 w 3133"/>
                  <a:gd name="T1" fmla="*/ 0 h 7675"/>
                  <a:gd name="T2" fmla="*/ 3133 w 3133"/>
                  <a:gd name="T3" fmla="*/ 0 h 7675"/>
                  <a:gd name="T4" fmla="*/ 1722 w 3133"/>
                  <a:gd name="T5" fmla="*/ 1812 h 7675"/>
                  <a:gd name="T6" fmla="*/ 352 w 3133"/>
                  <a:gd name="T7" fmla="*/ 4744 h 7675"/>
                  <a:gd name="T8" fmla="*/ 66 w 3133"/>
                  <a:gd name="T9" fmla="*/ 5125 h 7675"/>
                  <a:gd name="T10" fmla="*/ 46 w 3133"/>
                  <a:gd name="T11" fmla="*/ 7675 h 7675"/>
                  <a:gd name="T12" fmla="*/ 86 w 3133"/>
                  <a:gd name="T13" fmla="*/ 7655 h 7675"/>
                  <a:gd name="T14" fmla="*/ 1346 w 3133"/>
                  <a:gd name="T15" fmla="*/ 6285 h 7675"/>
                  <a:gd name="T16" fmla="*/ 2977 w 3133"/>
                  <a:gd name="T17" fmla="*/ 2555 h 7675"/>
                  <a:gd name="T18" fmla="*/ 3118 w 3133"/>
                  <a:gd name="T19" fmla="*/ 2309 h 7675"/>
                  <a:gd name="T20" fmla="*/ 3133 w 3133"/>
                  <a:gd name="T21" fmla="*/ 0 h 7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33" h="7675" extrusionOk="0">
                    <a:moveTo>
                      <a:pt x="3133" y="0"/>
                    </a:moveTo>
                    <a:lnTo>
                      <a:pt x="3133" y="0"/>
                    </a:lnTo>
                    <a:cubicBezTo>
                      <a:pt x="2571" y="517"/>
                      <a:pt x="2089" y="1115"/>
                      <a:pt x="1722" y="1812"/>
                    </a:cubicBezTo>
                    <a:cubicBezTo>
                      <a:pt x="1215" y="2766"/>
                      <a:pt x="954" y="3845"/>
                      <a:pt x="352" y="4744"/>
                    </a:cubicBezTo>
                    <a:cubicBezTo>
                      <a:pt x="267" y="4874"/>
                      <a:pt x="171" y="5005"/>
                      <a:pt x="66" y="5125"/>
                    </a:cubicBezTo>
                    <a:cubicBezTo>
                      <a:pt x="11" y="5973"/>
                      <a:pt x="1" y="6827"/>
                      <a:pt x="46" y="7675"/>
                    </a:cubicBezTo>
                    <a:cubicBezTo>
                      <a:pt x="61" y="7670"/>
                      <a:pt x="71" y="7660"/>
                      <a:pt x="86" y="7655"/>
                    </a:cubicBezTo>
                    <a:cubicBezTo>
                      <a:pt x="543" y="7228"/>
                      <a:pt x="995" y="6797"/>
                      <a:pt x="1346" y="6285"/>
                    </a:cubicBezTo>
                    <a:cubicBezTo>
                      <a:pt x="2114" y="5160"/>
                      <a:pt x="2335" y="3750"/>
                      <a:pt x="2977" y="2555"/>
                    </a:cubicBezTo>
                    <a:cubicBezTo>
                      <a:pt x="3022" y="2470"/>
                      <a:pt x="3068" y="2390"/>
                      <a:pt x="3118" y="2309"/>
                    </a:cubicBezTo>
                    <a:cubicBezTo>
                      <a:pt x="3083" y="1541"/>
                      <a:pt x="3088" y="768"/>
                      <a:pt x="31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8" name="Google Shape;3953;p20">
                <a:extLst>
                  <a:ext uri="{FF2B5EF4-FFF2-40B4-BE49-F238E27FC236}">
                    <a16:creationId xmlns:a16="http://schemas.microsoft.com/office/drawing/2014/main" id="{9ABEB1F9-74AE-9FCA-4E2A-85433F909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7850" y="3375600"/>
                <a:ext cx="107325" cy="49975"/>
              </a:xfrm>
              <a:custGeom>
                <a:avLst/>
                <a:gdLst>
                  <a:gd name="T0" fmla="*/ 4292 w 4293"/>
                  <a:gd name="T1" fmla="*/ 1 h 1999"/>
                  <a:gd name="T2" fmla="*/ 4292 w 4293"/>
                  <a:gd name="T3" fmla="*/ 1 h 1999"/>
                  <a:gd name="T4" fmla="*/ 1115 w 4293"/>
                  <a:gd name="T5" fmla="*/ 603 h 1999"/>
                  <a:gd name="T6" fmla="*/ 1115 w 4293"/>
                  <a:gd name="T7" fmla="*/ 598 h 1999"/>
                  <a:gd name="T8" fmla="*/ 1 w 4293"/>
                  <a:gd name="T9" fmla="*/ 1993 h 1999"/>
                  <a:gd name="T10" fmla="*/ 1 w 4293"/>
                  <a:gd name="T11" fmla="*/ 1998 h 1999"/>
                  <a:gd name="T12" fmla="*/ 2410 w 4293"/>
                  <a:gd name="T13" fmla="*/ 1501 h 1999"/>
                  <a:gd name="T14" fmla="*/ 4292 w 4293"/>
                  <a:gd name="T15" fmla="*/ 1 h 1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93" h="1999" extrusionOk="0">
                    <a:moveTo>
                      <a:pt x="4292" y="1"/>
                    </a:moveTo>
                    <a:lnTo>
                      <a:pt x="4292" y="1"/>
                    </a:lnTo>
                    <a:cubicBezTo>
                      <a:pt x="3248" y="191"/>
                      <a:pt x="2159" y="412"/>
                      <a:pt x="1115" y="603"/>
                    </a:cubicBezTo>
                    <a:lnTo>
                      <a:pt x="1115" y="598"/>
                    </a:lnTo>
                    <a:cubicBezTo>
                      <a:pt x="688" y="1020"/>
                      <a:pt x="312" y="1481"/>
                      <a:pt x="1" y="1993"/>
                    </a:cubicBezTo>
                    <a:lnTo>
                      <a:pt x="1" y="1998"/>
                    </a:lnTo>
                    <a:cubicBezTo>
                      <a:pt x="789" y="1793"/>
                      <a:pt x="1607" y="1577"/>
                      <a:pt x="2410" y="1501"/>
                    </a:cubicBezTo>
                    <a:cubicBezTo>
                      <a:pt x="2982" y="954"/>
                      <a:pt x="3660" y="488"/>
                      <a:pt x="42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9" name="Google Shape;3954;p20">
                <a:extLst>
                  <a:ext uri="{FF2B5EF4-FFF2-40B4-BE49-F238E27FC236}">
                    <a16:creationId xmlns:a16="http://schemas.microsoft.com/office/drawing/2014/main" id="{D57B08EC-0A66-5307-3150-961F8F4E3B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5725" y="3286500"/>
                <a:ext cx="136800" cy="104050"/>
              </a:xfrm>
              <a:custGeom>
                <a:avLst/>
                <a:gdLst>
                  <a:gd name="T0" fmla="*/ 5466 w 5472"/>
                  <a:gd name="T1" fmla="*/ 1 h 4162"/>
                  <a:gd name="T2" fmla="*/ 276 w 5472"/>
                  <a:gd name="T3" fmla="*/ 2194 h 4162"/>
                  <a:gd name="T4" fmla="*/ 0 w 5472"/>
                  <a:gd name="T5" fmla="*/ 4162 h 4162"/>
                  <a:gd name="T6" fmla="*/ 2886 w 5472"/>
                  <a:gd name="T7" fmla="*/ 1953 h 4162"/>
                  <a:gd name="T8" fmla="*/ 5471 w 5472"/>
                  <a:gd name="T9" fmla="*/ 227 h 4162"/>
                  <a:gd name="T10" fmla="*/ 5466 w 5472"/>
                  <a:gd name="T11" fmla="*/ 1 h 4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72" h="4162" extrusionOk="0">
                    <a:moveTo>
                      <a:pt x="5466" y="1"/>
                    </a:moveTo>
                    <a:cubicBezTo>
                      <a:pt x="3699" y="563"/>
                      <a:pt x="1832" y="1206"/>
                      <a:pt x="276" y="2194"/>
                    </a:cubicBezTo>
                    <a:cubicBezTo>
                      <a:pt x="161" y="2847"/>
                      <a:pt x="110" y="3509"/>
                      <a:pt x="0" y="4162"/>
                    </a:cubicBezTo>
                    <a:cubicBezTo>
                      <a:pt x="848" y="3314"/>
                      <a:pt x="1877" y="2621"/>
                      <a:pt x="2886" y="1953"/>
                    </a:cubicBezTo>
                    <a:cubicBezTo>
                      <a:pt x="3744" y="1376"/>
                      <a:pt x="4608" y="804"/>
                      <a:pt x="5471" y="227"/>
                    </a:cubicBezTo>
                    <a:cubicBezTo>
                      <a:pt x="5471" y="152"/>
                      <a:pt x="5471" y="76"/>
                      <a:pt x="54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0" name="Google Shape;3955;p20">
                <a:extLst>
                  <a:ext uri="{FF2B5EF4-FFF2-40B4-BE49-F238E27FC236}">
                    <a16:creationId xmlns:a16="http://schemas.microsoft.com/office/drawing/2014/main" id="{F4FE292F-B9CC-DAD2-144F-D6E1783BD852}"/>
                  </a:ext>
                </a:extLst>
              </p:cNvPr>
              <p:cNvSpPr/>
              <p:nvPr/>
            </p:nvSpPr>
            <p:spPr>
              <a:xfrm>
                <a:off x="1361925" y="3412989"/>
                <a:ext cx="135956" cy="146018"/>
              </a:xfrm>
              <a:custGeom>
                <a:avLst/>
                <a:gdLst/>
                <a:ahLst/>
                <a:cxnLst/>
                <a:rect l="l" t="t" r="r" b="b"/>
                <a:pathLst>
                  <a:path w="5442" h="5838" extrusionOk="0">
                    <a:moveTo>
                      <a:pt x="5441" y="0"/>
                    </a:moveTo>
                    <a:lnTo>
                      <a:pt x="5441" y="0"/>
                    </a:lnTo>
                    <a:cubicBezTo>
                      <a:pt x="4638" y="76"/>
                      <a:pt x="3820" y="292"/>
                      <a:pt x="3032" y="497"/>
                    </a:cubicBezTo>
                    <a:lnTo>
                      <a:pt x="3032" y="492"/>
                    </a:lnTo>
                    <a:cubicBezTo>
                      <a:pt x="2982" y="573"/>
                      <a:pt x="2936" y="653"/>
                      <a:pt x="2891" y="738"/>
                    </a:cubicBezTo>
                    <a:cubicBezTo>
                      <a:pt x="2249" y="1933"/>
                      <a:pt x="2028" y="3343"/>
                      <a:pt x="1260" y="4468"/>
                    </a:cubicBezTo>
                    <a:cubicBezTo>
                      <a:pt x="909" y="4980"/>
                      <a:pt x="457" y="5411"/>
                      <a:pt x="0" y="5838"/>
                    </a:cubicBezTo>
                    <a:cubicBezTo>
                      <a:pt x="1129" y="5326"/>
                      <a:pt x="2329" y="4794"/>
                      <a:pt x="3483" y="4347"/>
                    </a:cubicBezTo>
                    <a:cubicBezTo>
                      <a:pt x="3845" y="3288"/>
                      <a:pt x="3990" y="2078"/>
                      <a:pt x="4553" y="1105"/>
                    </a:cubicBezTo>
                    <a:cubicBezTo>
                      <a:pt x="4794" y="688"/>
                      <a:pt x="5100" y="332"/>
                      <a:pt x="54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1" name="Google Shape;3956;p20">
                <a:extLst>
                  <a:ext uri="{FF2B5EF4-FFF2-40B4-BE49-F238E27FC236}">
                    <a16:creationId xmlns:a16="http://schemas.microsoft.com/office/drawing/2014/main" id="{F316C575-97DE-9831-3A6B-AC04FAE231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575" y="3495825"/>
                <a:ext cx="64525" cy="140800"/>
              </a:xfrm>
              <a:custGeom>
                <a:avLst/>
                <a:gdLst>
                  <a:gd name="T0" fmla="*/ 2560 w 2581"/>
                  <a:gd name="T1" fmla="*/ 0 h 5632"/>
                  <a:gd name="T2" fmla="*/ 0 w 2581"/>
                  <a:gd name="T3" fmla="*/ 2334 h 5632"/>
                  <a:gd name="T4" fmla="*/ 35 w 2581"/>
                  <a:gd name="T5" fmla="*/ 3338 h 5632"/>
                  <a:gd name="T6" fmla="*/ 266 w 2581"/>
                  <a:gd name="T7" fmla="*/ 5632 h 5632"/>
                  <a:gd name="T8" fmla="*/ 321 w 2581"/>
                  <a:gd name="T9" fmla="*/ 5607 h 5632"/>
                  <a:gd name="T10" fmla="*/ 1601 w 2581"/>
                  <a:gd name="T11" fmla="*/ 3509 h 5632"/>
                  <a:gd name="T12" fmla="*/ 2580 w 2581"/>
                  <a:gd name="T13" fmla="*/ 2530 h 5632"/>
                  <a:gd name="T14" fmla="*/ 2580 w 2581"/>
                  <a:gd name="T15" fmla="*/ 2530 h 5632"/>
                  <a:gd name="T16" fmla="*/ 2540 w 2581"/>
                  <a:gd name="T17" fmla="*/ 2550 h 5632"/>
                  <a:gd name="T18" fmla="*/ 2560 w 2581"/>
                  <a:gd name="T19" fmla="*/ 0 h 5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81" h="5632" extrusionOk="0">
                    <a:moveTo>
                      <a:pt x="2560" y="0"/>
                    </a:moveTo>
                    <a:cubicBezTo>
                      <a:pt x="1842" y="889"/>
                      <a:pt x="843" y="1541"/>
                      <a:pt x="0" y="2334"/>
                    </a:cubicBezTo>
                    <a:cubicBezTo>
                      <a:pt x="5" y="2670"/>
                      <a:pt x="15" y="3002"/>
                      <a:pt x="35" y="3338"/>
                    </a:cubicBezTo>
                    <a:cubicBezTo>
                      <a:pt x="75" y="4106"/>
                      <a:pt x="151" y="4869"/>
                      <a:pt x="266" y="5632"/>
                    </a:cubicBezTo>
                    <a:cubicBezTo>
                      <a:pt x="281" y="5622"/>
                      <a:pt x="301" y="5617"/>
                      <a:pt x="321" y="5607"/>
                    </a:cubicBezTo>
                    <a:cubicBezTo>
                      <a:pt x="618" y="4839"/>
                      <a:pt x="1054" y="4121"/>
                      <a:pt x="1601" y="3509"/>
                    </a:cubicBezTo>
                    <a:cubicBezTo>
                      <a:pt x="1902" y="3162"/>
                      <a:pt x="2244" y="2846"/>
                      <a:pt x="2580" y="2530"/>
                    </a:cubicBezTo>
                    <a:cubicBezTo>
                      <a:pt x="2565" y="2535"/>
                      <a:pt x="2555" y="2545"/>
                      <a:pt x="2540" y="2550"/>
                    </a:cubicBezTo>
                    <a:cubicBezTo>
                      <a:pt x="2495" y="1702"/>
                      <a:pt x="2505" y="848"/>
                      <a:pt x="2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2" name="Google Shape;3957;p20">
                <a:extLst>
                  <a:ext uri="{FF2B5EF4-FFF2-40B4-BE49-F238E27FC236}">
                    <a16:creationId xmlns:a16="http://schemas.microsoft.com/office/drawing/2014/main" id="{4C2960D4-B12B-BBDA-FB9B-80C235A8671E}"/>
                  </a:ext>
                </a:extLst>
              </p:cNvPr>
              <p:cNvSpPr/>
              <p:nvPr/>
            </p:nvSpPr>
            <p:spPr>
              <a:xfrm>
                <a:off x="1262090" y="3615206"/>
                <a:ext cx="99333" cy="201716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8077" extrusionOk="0">
                    <a:moveTo>
                      <a:pt x="3936" y="1"/>
                    </a:moveTo>
                    <a:cubicBezTo>
                      <a:pt x="3208" y="277"/>
                      <a:pt x="2470" y="558"/>
                      <a:pt x="1742" y="834"/>
                    </a:cubicBezTo>
                    <a:cubicBezTo>
                      <a:pt x="1572" y="1285"/>
                      <a:pt x="1441" y="1762"/>
                      <a:pt x="1366" y="2239"/>
                    </a:cubicBezTo>
                    <a:cubicBezTo>
                      <a:pt x="1220" y="3163"/>
                      <a:pt x="1266" y="4106"/>
                      <a:pt x="1115" y="5025"/>
                    </a:cubicBezTo>
                    <a:cubicBezTo>
                      <a:pt x="944" y="6099"/>
                      <a:pt x="528" y="7098"/>
                      <a:pt x="1" y="8061"/>
                    </a:cubicBezTo>
                    <a:cubicBezTo>
                      <a:pt x="6" y="8067"/>
                      <a:pt x="6" y="8072"/>
                      <a:pt x="11" y="8077"/>
                    </a:cubicBezTo>
                    <a:cubicBezTo>
                      <a:pt x="1190" y="7243"/>
                      <a:pt x="2355" y="6340"/>
                      <a:pt x="3499" y="5456"/>
                    </a:cubicBezTo>
                    <a:cubicBezTo>
                      <a:pt x="3615" y="3589"/>
                      <a:pt x="3193" y="1516"/>
                      <a:pt x="3981" y="26"/>
                    </a:cubicBezTo>
                    <a:lnTo>
                      <a:pt x="393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3" name="Google Shape;3958;p20">
                <a:extLst>
                  <a:ext uri="{FF2B5EF4-FFF2-40B4-BE49-F238E27FC236}">
                    <a16:creationId xmlns:a16="http://schemas.microsoft.com/office/drawing/2014/main" id="{6BE2F8F5-B5BE-2BD6-F283-96AEC9F1C5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3625" y="3737625"/>
                <a:ext cx="48450" cy="129275"/>
              </a:xfrm>
              <a:custGeom>
                <a:avLst/>
                <a:gdLst>
                  <a:gd name="T0" fmla="*/ 934 w 1938"/>
                  <a:gd name="T1" fmla="*/ 0 h 5171"/>
                  <a:gd name="T2" fmla="*/ 0 w 1938"/>
                  <a:gd name="T3" fmla="*/ 3398 h 5171"/>
                  <a:gd name="T4" fmla="*/ 30 w 1938"/>
                  <a:gd name="T5" fmla="*/ 3413 h 5171"/>
                  <a:gd name="T6" fmla="*/ 698 w 1938"/>
                  <a:gd name="T7" fmla="*/ 5170 h 5171"/>
                  <a:gd name="T8" fmla="*/ 728 w 1938"/>
                  <a:gd name="T9" fmla="*/ 5150 h 5171"/>
                  <a:gd name="T10" fmla="*/ 1938 w 1938"/>
                  <a:gd name="T11" fmla="*/ 3162 h 5171"/>
                  <a:gd name="T12" fmla="*/ 934 w 1938"/>
                  <a:gd name="T13" fmla="*/ 0 h 5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38" h="5171" extrusionOk="0">
                    <a:moveTo>
                      <a:pt x="934" y="0"/>
                    </a:moveTo>
                    <a:cubicBezTo>
                      <a:pt x="778" y="1200"/>
                      <a:pt x="547" y="2359"/>
                      <a:pt x="0" y="3398"/>
                    </a:cubicBezTo>
                    <a:lnTo>
                      <a:pt x="30" y="3413"/>
                    </a:lnTo>
                    <a:cubicBezTo>
                      <a:pt x="196" y="4021"/>
                      <a:pt x="417" y="4608"/>
                      <a:pt x="698" y="5170"/>
                    </a:cubicBezTo>
                    <a:cubicBezTo>
                      <a:pt x="708" y="5165"/>
                      <a:pt x="718" y="5160"/>
                      <a:pt x="728" y="5150"/>
                    </a:cubicBezTo>
                    <a:cubicBezTo>
                      <a:pt x="1150" y="4498"/>
                      <a:pt x="1571" y="3840"/>
                      <a:pt x="1938" y="3162"/>
                    </a:cubicBezTo>
                    <a:cubicBezTo>
                      <a:pt x="1401" y="2269"/>
                      <a:pt x="1165" y="1019"/>
                      <a:pt x="9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096" name="Google Shape;3959;p20">
                <a:extLst>
                  <a:ext uri="{FF2B5EF4-FFF2-40B4-BE49-F238E27FC236}">
                    <a16:creationId xmlns:a16="http://schemas.microsoft.com/office/drawing/2014/main" id="{07553616-62F9-C752-FBD9-46D20FF90B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325" y="3800750"/>
                <a:ext cx="168925" cy="205800"/>
              </a:xfrm>
              <a:custGeom>
                <a:avLst/>
                <a:gdLst>
                  <a:gd name="T0" fmla="*/ 6756 w 6757"/>
                  <a:gd name="T1" fmla="*/ 0 h 8232"/>
                  <a:gd name="T2" fmla="*/ 6756 w 6757"/>
                  <a:gd name="T3" fmla="*/ 0 h 8232"/>
                  <a:gd name="T4" fmla="*/ 2500 w 6757"/>
                  <a:gd name="T5" fmla="*/ 2625 h 8232"/>
                  <a:gd name="T6" fmla="*/ 0 w 6757"/>
                  <a:gd name="T7" fmla="*/ 8232 h 8232"/>
                  <a:gd name="T8" fmla="*/ 3499 w 6757"/>
                  <a:gd name="T9" fmla="*/ 5948 h 8232"/>
                  <a:gd name="T10" fmla="*/ 3514 w 6757"/>
                  <a:gd name="T11" fmla="*/ 5958 h 8232"/>
                  <a:gd name="T12" fmla="*/ 4312 w 6757"/>
                  <a:gd name="T13" fmla="*/ 5110 h 8232"/>
                  <a:gd name="T14" fmla="*/ 5356 w 6757"/>
                  <a:gd name="T15" fmla="*/ 1882 h 8232"/>
                  <a:gd name="T16" fmla="*/ 6450 w 6757"/>
                  <a:gd name="T17" fmla="*/ 532 h 8232"/>
                  <a:gd name="T18" fmla="*/ 6756 w 6757"/>
                  <a:gd name="T19" fmla="*/ 0 h 8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57" h="8232" extrusionOk="0">
                    <a:moveTo>
                      <a:pt x="6756" y="0"/>
                    </a:moveTo>
                    <a:lnTo>
                      <a:pt x="6756" y="0"/>
                    </a:lnTo>
                    <a:cubicBezTo>
                      <a:pt x="5381" y="919"/>
                      <a:pt x="3956" y="1832"/>
                      <a:pt x="2500" y="2625"/>
                    </a:cubicBezTo>
                    <a:cubicBezTo>
                      <a:pt x="1351" y="4412"/>
                      <a:pt x="191" y="6184"/>
                      <a:pt x="0" y="8232"/>
                    </a:cubicBezTo>
                    <a:cubicBezTo>
                      <a:pt x="1120" y="7398"/>
                      <a:pt x="2299" y="6651"/>
                      <a:pt x="3499" y="5948"/>
                    </a:cubicBezTo>
                    <a:lnTo>
                      <a:pt x="3514" y="5958"/>
                    </a:lnTo>
                    <a:cubicBezTo>
                      <a:pt x="3805" y="5697"/>
                      <a:pt x="4096" y="5436"/>
                      <a:pt x="4312" y="5110"/>
                    </a:cubicBezTo>
                    <a:cubicBezTo>
                      <a:pt x="4939" y="4161"/>
                      <a:pt x="4779" y="2866"/>
                      <a:pt x="5356" y="1882"/>
                    </a:cubicBezTo>
                    <a:cubicBezTo>
                      <a:pt x="5647" y="1385"/>
                      <a:pt x="6114" y="1004"/>
                      <a:pt x="6450" y="532"/>
                    </a:cubicBezTo>
                    <a:cubicBezTo>
                      <a:pt x="6571" y="361"/>
                      <a:pt x="6671" y="186"/>
                      <a:pt x="67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097" name="Google Shape;3960;p20">
                <a:extLst>
                  <a:ext uri="{FF2B5EF4-FFF2-40B4-BE49-F238E27FC236}">
                    <a16:creationId xmlns:a16="http://schemas.microsoft.com/office/drawing/2014/main" id="{73A87087-FC7C-E03B-0F29-8002195CA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9050" y="3949175"/>
                <a:ext cx="48075" cy="159775"/>
              </a:xfrm>
              <a:custGeom>
                <a:avLst/>
                <a:gdLst>
                  <a:gd name="T0" fmla="*/ 276 w 1923"/>
                  <a:gd name="T1" fmla="*/ 1 h 6391"/>
                  <a:gd name="T2" fmla="*/ 15 w 1923"/>
                  <a:gd name="T3" fmla="*/ 2631 h 6391"/>
                  <a:gd name="T4" fmla="*/ 422 w 1923"/>
                  <a:gd name="T5" fmla="*/ 6390 h 6391"/>
                  <a:gd name="T6" fmla="*/ 1923 w 1923"/>
                  <a:gd name="T7" fmla="*/ 6390 h 6391"/>
                  <a:gd name="T8" fmla="*/ 1591 w 1923"/>
                  <a:gd name="T9" fmla="*/ 2616 h 6391"/>
                  <a:gd name="T10" fmla="*/ 1611 w 1923"/>
                  <a:gd name="T11" fmla="*/ 2295 h 6391"/>
                  <a:gd name="T12" fmla="*/ 1611 w 1923"/>
                  <a:gd name="T13" fmla="*/ 2295 h 6391"/>
                  <a:gd name="T14" fmla="*/ 1536 w 1923"/>
                  <a:gd name="T15" fmla="*/ 2350 h 6391"/>
                  <a:gd name="T16" fmla="*/ 276 w 1923"/>
                  <a:gd name="T17" fmla="*/ 1 h 6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23" h="6391" extrusionOk="0">
                    <a:moveTo>
                      <a:pt x="276" y="1"/>
                    </a:moveTo>
                    <a:cubicBezTo>
                      <a:pt x="70" y="844"/>
                      <a:pt x="0" y="1733"/>
                      <a:pt x="15" y="2631"/>
                    </a:cubicBezTo>
                    <a:cubicBezTo>
                      <a:pt x="35" y="3886"/>
                      <a:pt x="216" y="5161"/>
                      <a:pt x="422" y="6390"/>
                    </a:cubicBezTo>
                    <a:lnTo>
                      <a:pt x="1923" y="6390"/>
                    </a:lnTo>
                    <a:cubicBezTo>
                      <a:pt x="1892" y="5141"/>
                      <a:pt x="1546" y="3876"/>
                      <a:pt x="1591" y="2616"/>
                    </a:cubicBezTo>
                    <a:cubicBezTo>
                      <a:pt x="1596" y="2505"/>
                      <a:pt x="1601" y="2400"/>
                      <a:pt x="1611" y="2295"/>
                    </a:cubicBezTo>
                    <a:cubicBezTo>
                      <a:pt x="1586" y="2310"/>
                      <a:pt x="1561" y="2330"/>
                      <a:pt x="1536" y="2350"/>
                    </a:cubicBezTo>
                    <a:cubicBezTo>
                      <a:pt x="1029" y="1617"/>
                      <a:pt x="613" y="829"/>
                      <a:pt x="2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098" name="Google Shape;3961;p20">
                <a:extLst>
                  <a:ext uri="{FF2B5EF4-FFF2-40B4-BE49-F238E27FC236}">
                    <a16:creationId xmlns:a16="http://schemas.microsoft.com/office/drawing/2014/main" id="{9C6D62B2-13A5-3A46-7800-740B0DE79CA2}"/>
                  </a:ext>
                </a:extLst>
              </p:cNvPr>
              <p:cNvSpPr/>
              <p:nvPr/>
            </p:nvSpPr>
            <p:spPr>
              <a:xfrm>
                <a:off x="836664" y="3177152"/>
                <a:ext cx="59700" cy="163580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6526" extrusionOk="0">
                    <a:moveTo>
                      <a:pt x="1014" y="0"/>
                    </a:moveTo>
                    <a:cubicBezTo>
                      <a:pt x="713" y="954"/>
                      <a:pt x="387" y="1963"/>
                      <a:pt x="40" y="2901"/>
                    </a:cubicBezTo>
                    <a:cubicBezTo>
                      <a:pt x="30" y="2896"/>
                      <a:pt x="15" y="2881"/>
                      <a:pt x="0" y="2876"/>
                    </a:cubicBezTo>
                    <a:lnTo>
                      <a:pt x="0" y="2876"/>
                    </a:lnTo>
                    <a:cubicBezTo>
                      <a:pt x="171" y="3735"/>
                      <a:pt x="341" y="4588"/>
                      <a:pt x="673" y="5396"/>
                    </a:cubicBezTo>
                    <a:cubicBezTo>
                      <a:pt x="823" y="5777"/>
                      <a:pt x="1014" y="6139"/>
                      <a:pt x="1200" y="6505"/>
                    </a:cubicBezTo>
                    <a:cubicBezTo>
                      <a:pt x="1215" y="6510"/>
                      <a:pt x="1230" y="6520"/>
                      <a:pt x="1250" y="6525"/>
                    </a:cubicBezTo>
                    <a:cubicBezTo>
                      <a:pt x="1536" y="5351"/>
                      <a:pt x="1907" y="4186"/>
                      <a:pt x="2389" y="3072"/>
                    </a:cubicBezTo>
                    <a:cubicBezTo>
                      <a:pt x="2359" y="2921"/>
                      <a:pt x="2334" y="2771"/>
                      <a:pt x="2304" y="2620"/>
                    </a:cubicBezTo>
                    <a:cubicBezTo>
                      <a:pt x="2103" y="1647"/>
                      <a:pt x="1646" y="753"/>
                      <a:pt x="10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099" name="Google Shape;3962;p20">
                <a:extLst>
                  <a:ext uri="{FF2B5EF4-FFF2-40B4-BE49-F238E27FC236}">
                    <a16:creationId xmlns:a16="http://schemas.microsoft.com/office/drawing/2014/main" id="{5018AE1B-8614-14C1-A33C-267D274E5C44}"/>
                  </a:ext>
                </a:extLst>
              </p:cNvPr>
              <p:cNvSpPr/>
              <p:nvPr/>
            </p:nvSpPr>
            <p:spPr>
              <a:xfrm>
                <a:off x="744856" y="3120451"/>
                <a:ext cx="91808" cy="128957"/>
              </a:xfrm>
              <a:custGeom>
                <a:avLst/>
                <a:gdLst/>
                <a:ahLst/>
                <a:cxnLst/>
                <a:rect l="l" t="t" r="r" b="b"/>
                <a:pathLst>
                  <a:path w="3665" h="5146" extrusionOk="0">
                    <a:moveTo>
                      <a:pt x="0" y="0"/>
                    </a:moveTo>
                    <a:cubicBezTo>
                      <a:pt x="1034" y="256"/>
                      <a:pt x="1511" y="1617"/>
                      <a:pt x="1702" y="2661"/>
                    </a:cubicBezTo>
                    <a:cubicBezTo>
                      <a:pt x="1782" y="3107"/>
                      <a:pt x="1807" y="3554"/>
                      <a:pt x="1832" y="4006"/>
                    </a:cubicBezTo>
                    <a:lnTo>
                      <a:pt x="1847" y="4006"/>
                    </a:lnTo>
                    <a:cubicBezTo>
                      <a:pt x="2449" y="4387"/>
                      <a:pt x="3057" y="4764"/>
                      <a:pt x="3664" y="5145"/>
                    </a:cubicBezTo>
                    <a:cubicBezTo>
                      <a:pt x="3539" y="4508"/>
                      <a:pt x="3413" y="3870"/>
                      <a:pt x="3222" y="3248"/>
                    </a:cubicBezTo>
                    <a:cubicBezTo>
                      <a:pt x="2786" y="1827"/>
                      <a:pt x="1862" y="397"/>
                      <a:pt x="437" y="21"/>
                    </a:cubicBezTo>
                    <a:cubicBezTo>
                      <a:pt x="291" y="5"/>
                      <a:pt x="146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100" name="Google Shape;3963;p20">
                <a:extLst>
                  <a:ext uri="{FF2B5EF4-FFF2-40B4-BE49-F238E27FC236}">
                    <a16:creationId xmlns:a16="http://schemas.microsoft.com/office/drawing/2014/main" id="{D81A523D-4A7D-D00E-B4AA-1517C80BBE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725" y="3121125"/>
                <a:ext cx="106075" cy="128775"/>
              </a:xfrm>
              <a:custGeom>
                <a:avLst/>
                <a:gdLst>
                  <a:gd name="T0" fmla="*/ 1 w 4243"/>
                  <a:gd name="T1" fmla="*/ 1 h 5151"/>
                  <a:gd name="T2" fmla="*/ 2786 w 4243"/>
                  <a:gd name="T3" fmla="*/ 3228 h 5151"/>
                  <a:gd name="T4" fmla="*/ 3228 w 4243"/>
                  <a:gd name="T5" fmla="*/ 5125 h 5151"/>
                  <a:gd name="T6" fmla="*/ 3268 w 4243"/>
                  <a:gd name="T7" fmla="*/ 5150 h 5151"/>
                  <a:gd name="T8" fmla="*/ 4242 w 4243"/>
                  <a:gd name="T9" fmla="*/ 2249 h 5151"/>
                  <a:gd name="T10" fmla="*/ 1 w 4243"/>
                  <a:gd name="T11" fmla="*/ 1 h 5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43" h="5151" extrusionOk="0">
                    <a:moveTo>
                      <a:pt x="1" y="1"/>
                    </a:moveTo>
                    <a:cubicBezTo>
                      <a:pt x="1426" y="377"/>
                      <a:pt x="2350" y="1807"/>
                      <a:pt x="2786" y="3228"/>
                    </a:cubicBezTo>
                    <a:cubicBezTo>
                      <a:pt x="2977" y="3850"/>
                      <a:pt x="3103" y="4488"/>
                      <a:pt x="3228" y="5125"/>
                    </a:cubicBezTo>
                    <a:cubicBezTo>
                      <a:pt x="3243" y="5130"/>
                      <a:pt x="3258" y="5145"/>
                      <a:pt x="3268" y="5150"/>
                    </a:cubicBezTo>
                    <a:cubicBezTo>
                      <a:pt x="3615" y="4212"/>
                      <a:pt x="3941" y="3203"/>
                      <a:pt x="4242" y="2249"/>
                    </a:cubicBezTo>
                    <a:cubicBezTo>
                      <a:pt x="3183" y="989"/>
                      <a:pt x="1637" y="13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01" name="Google Shape;3964;p20">
                <a:extLst>
                  <a:ext uri="{FF2B5EF4-FFF2-40B4-BE49-F238E27FC236}">
                    <a16:creationId xmlns:a16="http://schemas.microsoft.com/office/drawing/2014/main" id="{773DCADA-310C-5F56-DD43-C7E97316A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625" y="3220750"/>
                <a:ext cx="75800" cy="119250"/>
              </a:xfrm>
              <a:custGeom>
                <a:avLst/>
                <a:gdLst>
                  <a:gd name="T0" fmla="*/ 0 w 3032"/>
                  <a:gd name="T1" fmla="*/ 1 h 4770"/>
                  <a:gd name="T2" fmla="*/ 171 w 3032"/>
                  <a:gd name="T3" fmla="*/ 1833 h 4770"/>
                  <a:gd name="T4" fmla="*/ 818 w 3032"/>
                  <a:gd name="T5" fmla="*/ 3645 h 4770"/>
                  <a:gd name="T6" fmla="*/ 823 w 3032"/>
                  <a:gd name="T7" fmla="*/ 3645 h 4770"/>
                  <a:gd name="T8" fmla="*/ 1807 w 3032"/>
                  <a:gd name="T9" fmla="*/ 4192 h 4770"/>
                  <a:gd name="T10" fmla="*/ 3032 w 3032"/>
                  <a:gd name="T11" fmla="*/ 4769 h 4770"/>
                  <a:gd name="T12" fmla="*/ 2505 w 3032"/>
                  <a:gd name="T13" fmla="*/ 3660 h 4770"/>
                  <a:gd name="T14" fmla="*/ 1832 w 3032"/>
                  <a:gd name="T15" fmla="*/ 1140 h 4770"/>
                  <a:gd name="T16" fmla="*/ 15 w 3032"/>
                  <a:gd name="T17" fmla="*/ 1 h 4770"/>
                  <a:gd name="T18" fmla="*/ 0 w 3032"/>
                  <a:gd name="T19" fmla="*/ 1 h 4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32" h="4770" extrusionOk="0">
                    <a:moveTo>
                      <a:pt x="0" y="1"/>
                    </a:moveTo>
                    <a:cubicBezTo>
                      <a:pt x="30" y="618"/>
                      <a:pt x="45" y="1236"/>
                      <a:pt x="171" y="1833"/>
                    </a:cubicBezTo>
                    <a:cubicBezTo>
                      <a:pt x="306" y="2465"/>
                      <a:pt x="552" y="3058"/>
                      <a:pt x="818" y="3645"/>
                    </a:cubicBezTo>
                    <a:lnTo>
                      <a:pt x="823" y="3645"/>
                    </a:lnTo>
                    <a:cubicBezTo>
                      <a:pt x="1144" y="3836"/>
                      <a:pt x="1471" y="4016"/>
                      <a:pt x="1807" y="4192"/>
                    </a:cubicBezTo>
                    <a:cubicBezTo>
                      <a:pt x="2204" y="4398"/>
                      <a:pt x="2615" y="4594"/>
                      <a:pt x="3032" y="4769"/>
                    </a:cubicBezTo>
                    <a:cubicBezTo>
                      <a:pt x="2846" y="4403"/>
                      <a:pt x="2655" y="4041"/>
                      <a:pt x="2505" y="3660"/>
                    </a:cubicBezTo>
                    <a:cubicBezTo>
                      <a:pt x="2173" y="2852"/>
                      <a:pt x="2003" y="1999"/>
                      <a:pt x="1832" y="1140"/>
                    </a:cubicBezTo>
                    <a:cubicBezTo>
                      <a:pt x="1225" y="759"/>
                      <a:pt x="617" y="382"/>
                      <a:pt x="15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02" name="Google Shape;3965;p20">
                <a:extLst>
                  <a:ext uri="{FF2B5EF4-FFF2-40B4-BE49-F238E27FC236}">
                    <a16:creationId xmlns:a16="http://schemas.microsoft.com/office/drawing/2014/main" id="{5B126681-1155-CF88-8A91-5A1A468A6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400" y="3254125"/>
                <a:ext cx="88375" cy="311975"/>
              </a:xfrm>
              <a:custGeom>
                <a:avLst/>
                <a:gdLst>
                  <a:gd name="T0" fmla="*/ 1190 w 3535"/>
                  <a:gd name="T1" fmla="*/ 1 h 12479"/>
                  <a:gd name="T2" fmla="*/ 51 w 3535"/>
                  <a:gd name="T3" fmla="*/ 3454 h 12479"/>
                  <a:gd name="T4" fmla="*/ 1 w 3535"/>
                  <a:gd name="T5" fmla="*/ 3434 h 12479"/>
                  <a:gd name="T6" fmla="*/ 1 w 3535"/>
                  <a:gd name="T7" fmla="*/ 3434 h 12479"/>
                  <a:gd name="T8" fmla="*/ 688 w 3535"/>
                  <a:gd name="T9" fmla="*/ 5015 h 12479"/>
                  <a:gd name="T10" fmla="*/ 1125 w 3535"/>
                  <a:gd name="T11" fmla="*/ 12283 h 12479"/>
                  <a:gd name="T12" fmla="*/ 1195 w 3535"/>
                  <a:gd name="T13" fmla="*/ 12464 h 12479"/>
                  <a:gd name="T14" fmla="*/ 1225 w 3535"/>
                  <a:gd name="T15" fmla="*/ 12479 h 12479"/>
                  <a:gd name="T16" fmla="*/ 3349 w 3535"/>
                  <a:gd name="T17" fmla="*/ 8092 h 12479"/>
                  <a:gd name="T18" fmla="*/ 3394 w 3535"/>
                  <a:gd name="T19" fmla="*/ 8077 h 12479"/>
                  <a:gd name="T20" fmla="*/ 2495 w 3535"/>
                  <a:gd name="T21" fmla="*/ 2355 h 12479"/>
                  <a:gd name="T22" fmla="*/ 1562 w 3535"/>
                  <a:gd name="T23" fmla="*/ 1231 h 12479"/>
                  <a:gd name="T24" fmla="*/ 1190 w 3535"/>
                  <a:gd name="T25" fmla="*/ 1 h 12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35" h="12479" extrusionOk="0">
                    <a:moveTo>
                      <a:pt x="1190" y="1"/>
                    </a:moveTo>
                    <a:cubicBezTo>
                      <a:pt x="708" y="1115"/>
                      <a:pt x="337" y="2280"/>
                      <a:pt x="51" y="3454"/>
                    </a:cubicBezTo>
                    <a:cubicBezTo>
                      <a:pt x="31" y="3449"/>
                      <a:pt x="16" y="3439"/>
                      <a:pt x="1" y="3434"/>
                    </a:cubicBezTo>
                    <a:cubicBezTo>
                      <a:pt x="262" y="3951"/>
                      <a:pt x="528" y="4463"/>
                      <a:pt x="688" y="5015"/>
                    </a:cubicBezTo>
                    <a:cubicBezTo>
                      <a:pt x="1391" y="7359"/>
                      <a:pt x="252" y="9999"/>
                      <a:pt x="1125" y="12283"/>
                    </a:cubicBezTo>
                    <a:cubicBezTo>
                      <a:pt x="1145" y="12343"/>
                      <a:pt x="1170" y="12404"/>
                      <a:pt x="1195" y="12464"/>
                    </a:cubicBezTo>
                    <a:cubicBezTo>
                      <a:pt x="1205" y="12469"/>
                      <a:pt x="1215" y="12474"/>
                      <a:pt x="1225" y="12479"/>
                    </a:cubicBezTo>
                    <a:cubicBezTo>
                      <a:pt x="1943" y="11028"/>
                      <a:pt x="2636" y="9538"/>
                      <a:pt x="3349" y="8092"/>
                    </a:cubicBezTo>
                    <a:lnTo>
                      <a:pt x="3394" y="8077"/>
                    </a:lnTo>
                    <a:cubicBezTo>
                      <a:pt x="2822" y="6250"/>
                      <a:pt x="3534" y="3891"/>
                      <a:pt x="2495" y="2355"/>
                    </a:cubicBezTo>
                    <a:cubicBezTo>
                      <a:pt x="2219" y="1954"/>
                      <a:pt x="1813" y="1652"/>
                      <a:pt x="1562" y="1231"/>
                    </a:cubicBezTo>
                    <a:cubicBezTo>
                      <a:pt x="1341" y="859"/>
                      <a:pt x="1261" y="433"/>
                      <a:pt x="11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05" name="Google Shape;3966;p20">
                <a:extLst>
                  <a:ext uri="{FF2B5EF4-FFF2-40B4-BE49-F238E27FC236}">
                    <a16:creationId xmlns:a16="http://schemas.microsoft.com/office/drawing/2014/main" id="{9D59DB2C-B9E4-7CEE-B04D-91278E2F7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4425" y="3529950"/>
                <a:ext cx="82575" cy="388775"/>
              </a:xfrm>
              <a:custGeom>
                <a:avLst/>
                <a:gdLst>
                  <a:gd name="T0" fmla="*/ 2199 w 3303"/>
                  <a:gd name="T1" fmla="*/ 0 h 15551"/>
                  <a:gd name="T2" fmla="*/ 10 w 3303"/>
                  <a:gd name="T3" fmla="*/ 4693 h 15551"/>
                  <a:gd name="T4" fmla="*/ 0 w 3303"/>
                  <a:gd name="T5" fmla="*/ 4693 h 15551"/>
                  <a:gd name="T6" fmla="*/ 522 w 3303"/>
                  <a:gd name="T7" fmla="*/ 9642 h 15551"/>
                  <a:gd name="T8" fmla="*/ 2696 w 3303"/>
                  <a:gd name="T9" fmla="*/ 15550 h 15551"/>
                  <a:gd name="T10" fmla="*/ 3213 w 3303"/>
                  <a:gd name="T11" fmla="*/ 11971 h 15551"/>
                  <a:gd name="T12" fmla="*/ 3193 w 3303"/>
                  <a:gd name="T13" fmla="*/ 9693 h 15551"/>
                  <a:gd name="T14" fmla="*/ 2415 w 3303"/>
                  <a:gd name="T15" fmla="*/ 5035 h 15551"/>
                  <a:gd name="T16" fmla="*/ 2635 w 3303"/>
                  <a:gd name="T17" fmla="*/ 4111 h 15551"/>
                  <a:gd name="T18" fmla="*/ 3057 w 3303"/>
                  <a:gd name="T19" fmla="*/ 3132 h 15551"/>
                  <a:gd name="T20" fmla="*/ 3027 w 3303"/>
                  <a:gd name="T21" fmla="*/ 3117 h 15551"/>
                  <a:gd name="T22" fmla="*/ 2199 w 3303"/>
                  <a:gd name="T23" fmla="*/ 0 h 15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03" h="15551" extrusionOk="0">
                    <a:moveTo>
                      <a:pt x="2199" y="0"/>
                    </a:moveTo>
                    <a:cubicBezTo>
                      <a:pt x="1340" y="1501"/>
                      <a:pt x="648" y="3087"/>
                      <a:pt x="10" y="4693"/>
                    </a:cubicBezTo>
                    <a:lnTo>
                      <a:pt x="0" y="4693"/>
                    </a:lnTo>
                    <a:cubicBezTo>
                      <a:pt x="427" y="6275"/>
                      <a:pt x="417" y="7986"/>
                      <a:pt x="522" y="9642"/>
                    </a:cubicBezTo>
                    <a:cubicBezTo>
                      <a:pt x="663" y="11791"/>
                      <a:pt x="1099" y="14110"/>
                      <a:pt x="2696" y="15550"/>
                    </a:cubicBezTo>
                    <a:cubicBezTo>
                      <a:pt x="2841" y="14356"/>
                      <a:pt x="3097" y="13161"/>
                      <a:pt x="3213" y="11971"/>
                    </a:cubicBezTo>
                    <a:cubicBezTo>
                      <a:pt x="3288" y="11214"/>
                      <a:pt x="3303" y="10451"/>
                      <a:pt x="3193" y="9693"/>
                    </a:cubicBezTo>
                    <a:cubicBezTo>
                      <a:pt x="2967" y="8127"/>
                      <a:pt x="2214" y="6606"/>
                      <a:pt x="2415" y="5035"/>
                    </a:cubicBezTo>
                    <a:cubicBezTo>
                      <a:pt x="2455" y="4719"/>
                      <a:pt x="2535" y="4412"/>
                      <a:pt x="2635" y="4111"/>
                    </a:cubicBezTo>
                    <a:cubicBezTo>
                      <a:pt x="2751" y="3780"/>
                      <a:pt x="2896" y="3454"/>
                      <a:pt x="3057" y="3132"/>
                    </a:cubicBezTo>
                    <a:lnTo>
                      <a:pt x="3027" y="3117"/>
                    </a:lnTo>
                    <a:cubicBezTo>
                      <a:pt x="3127" y="1988"/>
                      <a:pt x="2721" y="974"/>
                      <a:pt x="2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06" name="Google Shape;3967;p20">
                <a:extLst>
                  <a:ext uri="{FF2B5EF4-FFF2-40B4-BE49-F238E27FC236}">
                    <a16:creationId xmlns:a16="http://schemas.microsoft.com/office/drawing/2014/main" id="{93F25557-B69D-968E-49C5-91E9A0AE42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00" y="3535725"/>
                <a:ext cx="103550" cy="111575"/>
              </a:xfrm>
              <a:custGeom>
                <a:avLst/>
                <a:gdLst>
                  <a:gd name="T0" fmla="*/ 0 w 4142"/>
                  <a:gd name="T1" fmla="*/ 0 h 4463"/>
                  <a:gd name="T2" fmla="*/ 126 w 4142"/>
                  <a:gd name="T3" fmla="*/ 924 h 4463"/>
                  <a:gd name="T4" fmla="*/ 1396 w 4142"/>
                  <a:gd name="T5" fmla="*/ 3955 h 4463"/>
                  <a:gd name="T6" fmla="*/ 4141 w 4142"/>
                  <a:gd name="T7" fmla="*/ 4462 h 4463"/>
                  <a:gd name="T8" fmla="*/ 3624 w 4142"/>
                  <a:gd name="T9" fmla="*/ 3072 h 4463"/>
                  <a:gd name="T10" fmla="*/ 2615 w 4142"/>
                  <a:gd name="T11" fmla="*/ 1200 h 4463"/>
                  <a:gd name="T12" fmla="*/ 527 w 4142"/>
                  <a:gd name="T13" fmla="*/ 271 h 4463"/>
                  <a:gd name="T14" fmla="*/ 0 w 4142"/>
                  <a:gd name="T15" fmla="*/ 0 h 4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42" h="4463" extrusionOk="0">
                    <a:moveTo>
                      <a:pt x="0" y="0"/>
                    </a:moveTo>
                    <a:cubicBezTo>
                      <a:pt x="20" y="311"/>
                      <a:pt x="61" y="618"/>
                      <a:pt x="126" y="924"/>
                    </a:cubicBezTo>
                    <a:cubicBezTo>
                      <a:pt x="352" y="1998"/>
                      <a:pt x="884" y="2972"/>
                      <a:pt x="1396" y="3955"/>
                    </a:cubicBezTo>
                    <a:cubicBezTo>
                      <a:pt x="2309" y="4121"/>
                      <a:pt x="3223" y="4292"/>
                      <a:pt x="4141" y="4462"/>
                    </a:cubicBezTo>
                    <a:cubicBezTo>
                      <a:pt x="4011" y="3986"/>
                      <a:pt x="3845" y="3519"/>
                      <a:pt x="3624" y="3072"/>
                    </a:cubicBezTo>
                    <a:cubicBezTo>
                      <a:pt x="3313" y="2435"/>
                      <a:pt x="2896" y="1847"/>
                      <a:pt x="2615" y="1200"/>
                    </a:cubicBezTo>
                    <a:cubicBezTo>
                      <a:pt x="1923" y="889"/>
                      <a:pt x="1225" y="578"/>
                      <a:pt x="527" y="271"/>
                    </a:cubicBezTo>
                    <a:cubicBezTo>
                      <a:pt x="347" y="186"/>
                      <a:pt x="166" y="106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07" name="Google Shape;3968;p20">
                <a:extLst>
                  <a:ext uri="{FF2B5EF4-FFF2-40B4-BE49-F238E27FC236}">
                    <a16:creationId xmlns:a16="http://schemas.microsoft.com/office/drawing/2014/main" id="{8214401B-8B6C-FF1A-BD37-C6008E72BBA5}"/>
                  </a:ext>
                </a:extLst>
              </p:cNvPr>
              <p:cNvSpPr/>
              <p:nvPr/>
            </p:nvSpPr>
            <p:spPr>
              <a:xfrm>
                <a:off x="811078" y="3311629"/>
                <a:ext cx="90303" cy="253901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10155" extrusionOk="0">
                    <a:moveTo>
                      <a:pt x="0" y="1"/>
                    </a:moveTo>
                    <a:cubicBezTo>
                      <a:pt x="352" y="774"/>
                      <a:pt x="733" y="1532"/>
                      <a:pt x="929" y="2355"/>
                    </a:cubicBezTo>
                    <a:cubicBezTo>
                      <a:pt x="1446" y="4498"/>
                      <a:pt x="643" y="6767"/>
                      <a:pt x="793" y="8955"/>
                    </a:cubicBezTo>
                    <a:cubicBezTo>
                      <a:pt x="959" y="9061"/>
                      <a:pt x="1140" y="9141"/>
                      <a:pt x="1320" y="9226"/>
                    </a:cubicBezTo>
                    <a:cubicBezTo>
                      <a:pt x="2018" y="9533"/>
                      <a:pt x="2716" y="9844"/>
                      <a:pt x="3408" y="10155"/>
                    </a:cubicBezTo>
                    <a:cubicBezTo>
                      <a:pt x="3383" y="10095"/>
                      <a:pt x="3358" y="10034"/>
                      <a:pt x="3338" y="9974"/>
                    </a:cubicBezTo>
                    <a:cubicBezTo>
                      <a:pt x="2465" y="7690"/>
                      <a:pt x="3604" y="5050"/>
                      <a:pt x="2901" y="2706"/>
                    </a:cubicBezTo>
                    <a:cubicBezTo>
                      <a:pt x="2741" y="2154"/>
                      <a:pt x="2475" y="1642"/>
                      <a:pt x="2214" y="1125"/>
                    </a:cubicBezTo>
                    <a:cubicBezTo>
                      <a:pt x="1797" y="950"/>
                      <a:pt x="1386" y="754"/>
                      <a:pt x="989" y="548"/>
                    </a:cubicBezTo>
                    <a:cubicBezTo>
                      <a:pt x="653" y="372"/>
                      <a:pt x="326" y="192"/>
                      <a:pt x="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108" name="Google Shape;3969;p20">
                <a:extLst>
                  <a:ext uri="{FF2B5EF4-FFF2-40B4-BE49-F238E27FC236}">
                    <a16:creationId xmlns:a16="http://schemas.microsoft.com/office/drawing/2014/main" id="{4F3CFFC0-8120-1918-9152-91E12F7E5187}"/>
                  </a:ext>
                </a:extLst>
              </p:cNvPr>
              <p:cNvSpPr/>
              <p:nvPr/>
            </p:nvSpPr>
            <p:spPr>
              <a:xfrm>
                <a:off x="896364" y="3456142"/>
                <a:ext cx="92811" cy="191178"/>
              </a:xfrm>
              <a:custGeom>
                <a:avLst/>
                <a:gdLst/>
                <a:ahLst/>
                <a:cxnLst/>
                <a:rect l="l" t="t" r="r" b="b"/>
                <a:pathLst>
                  <a:path w="3725" h="7650" extrusionOk="0">
                    <a:moveTo>
                      <a:pt x="2199" y="0"/>
                    </a:moveTo>
                    <a:lnTo>
                      <a:pt x="2154" y="15"/>
                    </a:lnTo>
                    <a:cubicBezTo>
                      <a:pt x="1441" y="1461"/>
                      <a:pt x="748" y="2951"/>
                      <a:pt x="30" y="4402"/>
                    </a:cubicBezTo>
                    <a:cubicBezTo>
                      <a:pt x="20" y="4397"/>
                      <a:pt x="10" y="4392"/>
                      <a:pt x="0" y="4387"/>
                    </a:cubicBezTo>
                    <a:lnTo>
                      <a:pt x="0" y="4387"/>
                    </a:lnTo>
                    <a:cubicBezTo>
                      <a:pt x="281" y="5034"/>
                      <a:pt x="698" y="5622"/>
                      <a:pt x="1009" y="6259"/>
                    </a:cubicBezTo>
                    <a:cubicBezTo>
                      <a:pt x="1230" y="6706"/>
                      <a:pt x="1396" y="7173"/>
                      <a:pt x="1526" y="7649"/>
                    </a:cubicBezTo>
                    <a:lnTo>
                      <a:pt x="1536" y="7649"/>
                    </a:lnTo>
                    <a:cubicBezTo>
                      <a:pt x="2174" y="6043"/>
                      <a:pt x="2866" y="4457"/>
                      <a:pt x="3725" y="2956"/>
                    </a:cubicBezTo>
                    <a:cubicBezTo>
                      <a:pt x="3258" y="2073"/>
                      <a:pt x="2686" y="1220"/>
                      <a:pt x="2314" y="326"/>
                    </a:cubicBezTo>
                    <a:cubicBezTo>
                      <a:pt x="2269" y="221"/>
                      <a:pt x="2234" y="110"/>
                      <a:pt x="2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109" name="Google Shape;3970;p20">
                <a:extLst>
                  <a:ext uri="{FF2B5EF4-FFF2-40B4-BE49-F238E27FC236}">
                    <a16:creationId xmlns:a16="http://schemas.microsoft.com/office/drawing/2014/main" id="{813B5FC4-4150-0850-52DC-BDCB69CA8E55}"/>
                  </a:ext>
                </a:extLst>
              </p:cNvPr>
              <p:cNvSpPr/>
              <p:nvPr/>
            </p:nvSpPr>
            <p:spPr>
              <a:xfrm>
                <a:off x="865762" y="3634775"/>
                <a:ext cx="184619" cy="474182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1897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77" y="733"/>
                      <a:pt x="749" y="1471"/>
                      <a:pt x="974" y="2259"/>
                    </a:cubicBezTo>
                    <a:cubicBezTo>
                      <a:pt x="1210" y="3082"/>
                      <a:pt x="1281" y="3931"/>
                      <a:pt x="1291" y="4789"/>
                    </a:cubicBezTo>
                    <a:cubicBezTo>
                      <a:pt x="1311" y="6681"/>
                      <a:pt x="1025" y="8624"/>
                      <a:pt x="1511" y="10451"/>
                    </a:cubicBezTo>
                    <a:cubicBezTo>
                      <a:pt x="1798" y="11510"/>
                      <a:pt x="2330" y="12489"/>
                      <a:pt x="2656" y="13527"/>
                    </a:cubicBezTo>
                    <a:cubicBezTo>
                      <a:pt x="2721" y="13728"/>
                      <a:pt x="2776" y="13934"/>
                      <a:pt x="2822" y="14140"/>
                    </a:cubicBezTo>
                    <a:cubicBezTo>
                      <a:pt x="3047" y="15209"/>
                      <a:pt x="2972" y="16333"/>
                      <a:pt x="3238" y="17392"/>
                    </a:cubicBezTo>
                    <a:cubicBezTo>
                      <a:pt x="3384" y="17970"/>
                      <a:pt x="3680" y="18552"/>
                      <a:pt x="4096" y="18973"/>
                    </a:cubicBezTo>
                    <a:lnTo>
                      <a:pt x="7379" y="18973"/>
                    </a:lnTo>
                    <a:cubicBezTo>
                      <a:pt x="6059" y="17252"/>
                      <a:pt x="5316" y="15094"/>
                      <a:pt x="5326" y="12925"/>
                    </a:cubicBezTo>
                    <a:cubicBezTo>
                      <a:pt x="5331" y="12403"/>
                      <a:pt x="5371" y="11881"/>
                      <a:pt x="5442" y="11364"/>
                    </a:cubicBezTo>
                    <a:cubicBezTo>
                      <a:pt x="3845" y="9924"/>
                      <a:pt x="3409" y="7605"/>
                      <a:pt x="3268" y="5456"/>
                    </a:cubicBezTo>
                    <a:cubicBezTo>
                      <a:pt x="3163" y="3800"/>
                      <a:pt x="3173" y="2089"/>
                      <a:pt x="2746" y="507"/>
                    </a:cubicBezTo>
                    <a:cubicBezTo>
                      <a:pt x="1828" y="337"/>
                      <a:pt x="914" y="166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110" name="Google Shape;3971;p20">
                <a:extLst>
                  <a:ext uri="{FF2B5EF4-FFF2-40B4-BE49-F238E27FC236}">
                    <a16:creationId xmlns:a16="http://schemas.microsoft.com/office/drawing/2014/main" id="{99ED69BC-9FDB-CE14-AD9F-76B0FFF21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5575" y="4076175"/>
                <a:ext cx="17100" cy="74050"/>
              </a:xfrm>
              <a:custGeom>
                <a:avLst/>
                <a:gdLst>
                  <a:gd name="T0" fmla="*/ 674 w 684"/>
                  <a:gd name="T1" fmla="*/ 0 h 2962"/>
                  <a:gd name="T2" fmla="*/ 608 w 684"/>
                  <a:gd name="T3" fmla="*/ 1310 h 2962"/>
                  <a:gd name="T4" fmla="*/ 1 w 684"/>
                  <a:gd name="T5" fmla="*/ 2962 h 29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4" h="2962" fill="none" extrusionOk="0">
                    <a:moveTo>
                      <a:pt x="674" y="0"/>
                    </a:moveTo>
                    <a:cubicBezTo>
                      <a:pt x="684" y="447"/>
                      <a:pt x="674" y="889"/>
                      <a:pt x="608" y="1310"/>
                    </a:cubicBezTo>
                    <a:cubicBezTo>
                      <a:pt x="533" y="1908"/>
                      <a:pt x="357" y="2470"/>
                      <a:pt x="1" y="2962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11" name="Google Shape;3972;p20">
                <a:extLst>
                  <a:ext uri="{FF2B5EF4-FFF2-40B4-BE49-F238E27FC236}">
                    <a16:creationId xmlns:a16="http://schemas.microsoft.com/office/drawing/2014/main" id="{6CFBBA76-9EEA-B6B3-E895-A8E5E115B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9050" y="3859475"/>
                <a:ext cx="58375" cy="256875"/>
              </a:xfrm>
              <a:custGeom>
                <a:avLst/>
                <a:gdLst>
                  <a:gd name="T0" fmla="*/ 472 w 2335"/>
                  <a:gd name="T1" fmla="*/ 10275 h 10275"/>
                  <a:gd name="T2" fmla="*/ 422 w 2335"/>
                  <a:gd name="T3" fmla="*/ 9978 h 10275"/>
                  <a:gd name="T4" fmla="*/ 15 w 2335"/>
                  <a:gd name="T5" fmla="*/ 6219 h 10275"/>
                  <a:gd name="T6" fmla="*/ 276 w 2335"/>
                  <a:gd name="T7" fmla="*/ 3589 h 10275"/>
                  <a:gd name="T8" fmla="*/ 1145 w 2335"/>
                  <a:gd name="T9" fmla="*/ 1521 h 10275"/>
                  <a:gd name="T10" fmla="*/ 2334 w 2335"/>
                  <a:gd name="T11" fmla="*/ 0 h 10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35" h="10275" fill="none" extrusionOk="0">
                    <a:moveTo>
                      <a:pt x="472" y="10275"/>
                    </a:moveTo>
                    <a:cubicBezTo>
                      <a:pt x="452" y="10174"/>
                      <a:pt x="437" y="10079"/>
                      <a:pt x="422" y="9978"/>
                    </a:cubicBezTo>
                    <a:cubicBezTo>
                      <a:pt x="216" y="8749"/>
                      <a:pt x="35" y="7474"/>
                      <a:pt x="15" y="6219"/>
                    </a:cubicBezTo>
                    <a:cubicBezTo>
                      <a:pt x="0" y="5321"/>
                      <a:pt x="70" y="4432"/>
                      <a:pt x="276" y="3589"/>
                    </a:cubicBezTo>
                    <a:cubicBezTo>
                      <a:pt x="452" y="2866"/>
                      <a:pt x="733" y="2168"/>
                      <a:pt x="1145" y="1521"/>
                    </a:cubicBezTo>
                    <a:cubicBezTo>
                      <a:pt x="1491" y="979"/>
                      <a:pt x="1923" y="492"/>
                      <a:pt x="2334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12" name="Google Shape;3973;p20">
                <a:extLst>
                  <a:ext uri="{FF2B5EF4-FFF2-40B4-BE49-F238E27FC236}">
                    <a16:creationId xmlns:a16="http://schemas.microsoft.com/office/drawing/2014/main" id="{85732D11-BC0D-3CE2-20F1-F21790FE13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9750" y="3533325"/>
                <a:ext cx="87125" cy="605100"/>
              </a:xfrm>
              <a:custGeom>
                <a:avLst/>
                <a:gdLst>
                  <a:gd name="T0" fmla="*/ 2234 w 3485"/>
                  <a:gd name="T1" fmla="*/ 1 h 24204"/>
                  <a:gd name="T2" fmla="*/ 844 w 3485"/>
                  <a:gd name="T3" fmla="*/ 2997 h 24204"/>
                  <a:gd name="T4" fmla="*/ 422 w 3485"/>
                  <a:gd name="T5" fmla="*/ 3976 h 24204"/>
                  <a:gd name="T6" fmla="*/ 202 w 3485"/>
                  <a:gd name="T7" fmla="*/ 4900 h 24204"/>
                  <a:gd name="T8" fmla="*/ 980 w 3485"/>
                  <a:gd name="T9" fmla="*/ 9558 h 24204"/>
                  <a:gd name="T10" fmla="*/ 1000 w 3485"/>
                  <a:gd name="T11" fmla="*/ 11836 h 24204"/>
                  <a:gd name="T12" fmla="*/ 483 w 3485"/>
                  <a:gd name="T13" fmla="*/ 15415 h 24204"/>
                  <a:gd name="T14" fmla="*/ 367 w 3485"/>
                  <a:gd name="T15" fmla="*/ 16976 h 24204"/>
                  <a:gd name="T16" fmla="*/ 2420 w 3485"/>
                  <a:gd name="T17" fmla="*/ 23024 h 24204"/>
                  <a:gd name="T18" fmla="*/ 3484 w 3485"/>
                  <a:gd name="T19" fmla="*/ 24204 h 24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85" h="24204" fill="none" extrusionOk="0">
                    <a:moveTo>
                      <a:pt x="2234" y="1"/>
                    </a:moveTo>
                    <a:cubicBezTo>
                      <a:pt x="1968" y="1070"/>
                      <a:pt x="1341" y="2014"/>
                      <a:pt x="844" y="2997"/>
                    </a:cubicBezTo>
                    <a:cubicBezTo>
                      <a:pt x="683" y="3319"/>
                      <a:pt x="538" y="3645"/>
                      <a:pt x="422" y="3976"/>
                    </a:cubicBezTo>
                    <a:cubicBezTo>
                      <a:pt x="322" y="4277"/>
                      <a:pt x="242" y="4584"/>
                      <a:pt x="202" y="4900"/>
                    </a:cubicBezTo>
                    <a:cubicBezTo>
                      <a:pt x="1" y="6471"/>
                      <a:pt x="754" y="7992"/>
                      <a:pt x="980" y="9558"/>
                    </a:cubicBezTo>
                    <a:cubicBezTo>
                      <a:pt x="1090" y="10316"/>
                      <a:pt x="1075" y="11079"/>
                      <a:pt x="1000" y="11836"/>
                    </a:cubicBezTo>
                    <a:cubicBezTo>
                      <a:pt x="884" y="13026"/>
                      <a:pt x="628" y="14221"/>
                      <a:pt x="483" y="15415"/>
                    </a:cubicBezTo>
                    <a:cubicBezTo>
                      <a:pt x="412" y="15932"/>
                      <a:pt x="372" y="16454"/>
                      <a:pt x="367" y="16976"/>
                    </a:cubicBezTo>
                    <a:cubicBezTo>
                      <a:pt x="357" y="19145"/>
                      <a:pt x="1100" y="21303"/>
                      <a:pt x="2420" y="23024"/>
                    </a:cubicBezTo>
                    <a:cubicBezTo>
                      <a:pt x="2736" y="23446"/>
                      <a:pt x="3098" y="23843"/>
                      <a:pt x="3484" y="24204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13" name="Google Shape;3974;p20">
                <a:extLst>
                  <a:ext uri="{FF2B5EF4-FFF2-40B4-BE49-F238E27FC236}">
                    <a16:creationId xmlns:a16="http://schemas.microsoft.com/office/drawing/2014/main" id="{78F7A59A-27F4-1480-F433-11B1F13F9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1375" y="3754300"/>
                <a:ext cx="108700" cy="370325"/>
              </a:xfrm>
              <a:custGeom>
                <a:avLst/>
                <a:gdLst>
                  <a:gd name="T0" fmla="*/ 267 w 4348"/>
                  <a:gd name="T1" fmla="*/ 1 h 14813"/>
                  <a:gd name="T2" fmla="*/ 487 w 4348"/>
                  <a:gd name="T3" fmla="*/ 5663 h 14813"/>
                  <a:gd name="T4" fmla="*/ 1632 w 4348"/>
                  <a:gd name="T5" fmla="*/ 8739 h 14813"/>
                  <a:gd name="T6" fmla="*/ 1798 w 4348"/>
                  <a:gd name="T7" fmla="*/ 9352 h 14813"/>
                  <a:gd name="T8" fmla="*/ 2214 w 4348"/>
                  <a:gd name="T9" fmla="*/ 12604 h 14813"/>
                  <a:gd name="T10" fmla="*/ 3072 w 4348"/>
                  <a:gd name="T11" fmla="*/ 14185 h 14813"/>
                  <a:gd name="T12" fmla="*/ 4347 w 4348"/>
                  <a:gd name="T13" fmla="*/ 14813 h 14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48" h="14813" fill="none" extrusionOk="0">
                    <a:moveTo>
                      <a:pt x="267" y="1"/>
                    </a:moveTo>
                    <a:cubicBezTo>
                      <a:pt x="287" y="1893"/>
                      <a:pt x="1" y="3836"/>
                      <a:pt x="487" y="5663"/>
                    </a:cubicBezTo>
                    <a:cubicBezTo>
                      <a:pt x="774" y="6722"/>
                      <a:pt x="1306" y="7701"/>
                      <a:pt x="1632" y="8739"/>
                    </a:cubicBezTo>
                    <a:cubicBezTo>
                      <a:pt x="1697" y="8940"/>
                      <a:pt x="1752" y="9146"/>
                      <a:pt x="1798" y="9352"/>
                    </a:cubicBezTo>
                    <a:cubicBezTo>
                      <a:pt x="2023" y="10421"/>
                      <a:pt x="1948" y="11545"/>
                      <a:pt x="2214" y="12604"/>
                    </a:cubicBezTo>
                    <a:cubicBezTo>
                      <a:pt x="2360" y="13182"/>
                      <a:pt x="2656" y="13764"/>
                      <a:pt x="3072" y="14185"/>
                    </a:cubicBezTo>
                    <a:cubicBezTo>
                      <a:pt x="3424" y="14537"/>
                      <a:pt x="3850" y="14773"/>
                      <a:pt x="4347" y="14813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14" name="Google Shape;3975;p20">
                <a:extLst>
                  <a:ext uri="{FF2B5EF4-FFF2-40B4-BE49-F238E27FC236}">
                    <a16:creationId xmlns:a16="http://schemas.microsoft.com/office/drawing/2014/main" id="{333A3728-6C37-519F-E7DB-548A16D188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7700" y="3291900"/>
                <a:ext cx="435325" cy="850425"/>
              </a:xfrm>
              <a:custGeom>
                <a:avLst/>
                <a:gdLst>
                  <a:gd name="T0" fmla="*/ 17412 w 17413"/>
                  <a:gd name="T1" fmla="*/ 1 h 34017"/>
                  <a:gd name="T2" fmla="*/ 17392 w 17413"/>
                  <a:gd name="T3" fmla="*/ 11 h 34017"/>
                  <a:gd name="T4" fmla="*/ 14807 w 17413"/>
                  <a:gd name="T5" fmla="*/ 1737 h 34017"/>
                  <a:gd name="T6" fmla="*/ 11921 w 17413"/>
                  <a:gd name="T7" fmla="*/ 3946 h 34017"/>
                  <a:gd name="T8" fmla="*/ 10807 w 17413"/>
                  <a:gd name="T9" fmla="*/ 5341 h 34017"/>
                  <a:gd name="T10" fmla="*/ 10666 w 17413"/>
                  <a:gd name="T11" fmla="*/ 5587 h 34017"/>
                  <a:gd name="T12" fmla="*/ 9035 w 17413"/>
                  <a:gd name="T13" fmla="*/ 9317 h 34017"/>
                  <a:gd name="T14" fmla="*/ 7775 w 17413"/>
                  <a:gd name="T15" fmla="*/ 10687 h 34017"/>
                  <a:gd name="T16" fmla="*/ 6796 w 17413"/>
                  <a:gd name="T17" fmla="*/ 11666 h 34017"/>
                  <a:gd name="T18" fmla="*/ 5516 w 17413"/>
                  <a:gd name="T19" fmla="*/ 13764 h 34017"/>
                  <a:gd name="T20" fmla="*/ 5140 w 17413"/>
                  <a:gd name="T21" fmla="*/ 15169 h 34017"/>
                  <a:gd name="T22" fmla="*/ 4889 w 17413"/>
                  <a:gd name="T23" fmla="*/ 17955 h 34017"/>
                  <a:gd name="T24" fmla="*/ 3775 w 17413"/>
                  <a:gd name="T25" fmla="*/ 20991 h 34017"/>
                  <a:gd name="T26" fmla="*/ 2565 w 17413"/>
                  <a:gd name="T27" fmla="*/ 22979 h 34017"/>
                  <a:gd name="T28" fmla="*/ 65 w 17413"/>
                  <a:gd name="T29" fmla="*/ 28586 h 34017"/>
                  <a:gd name="T30" fmla="*/ 45 w 17413"/>
                  <a:gd name="T31" fmla="*/ 28907 h 34017"/>
                  <a:gd name="T32" fmla="*/ 377 w 17413"/>
                  <a:gd name="T33" fmla="*/ 32681 h 34017"/>
                  <a:gd name="T34" fmla="*/ 256 w 17413"/>
                  <a:gd name="T35" fmla="*/ 34017 h 34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413" h="34017" fill="none" extrusionOk="0">
                    <a:moveTo>
                      <a:pt x="17412" y="1"/>
                    </a:moveTo>
                    <a:lnTo>
                      <a:pt x="17392" y="11"/>
                    </a:lnTo>
                    <a:cubicBezTo>
                      <a:pt x="16529" y="588"/>
                      <a:pt x="15665" y="1160"/>
                      <a:pt x="14807" y="1737"/>
                    </a:cubicBezTo>
                    <a:cubicBezTo>
                      <a:pt x="13798" y="2405"/>
                      <a:pt x="12769" y="3098"/>
                      <a:pt x="11921" y="3946"/>
                    </a:cubicBezTo>
                    <a:cubicBezTo>
                      <a:pt x="11494" y="4368"/>
                      <a:pt x="11118" y="4829"/>
                      <a:pt x="10807" y="5341"/>
                    </a:cubicBezTo>
                    <a:cubicBezTo>
                      <a:pt x="10757" y="5422"/>
                      <a:pt x="10711" y="5502"/>
                      <a:pt x="10666" y="5587"/>
                    </a:cubicBezTo>
                    <a:cubicBezTo>
                      <a:pt x="10024" y="6782"/>
                      <a:pt x="9803" y="8192"/>
                      <a:pt x="9035" y="9317"/>
                    </a:cubicBezTo>
                    <a:cubicBezTo>
                      <a:pt x="8684" y="9829"/>
                      <a:pt x="8232" y="10260"/>
                      <a:pt x="7775" y="10687"/>
                    </a:cubicBezTo>
                    <a:cubicBezTo>
                      <a:pt x="7439" y="11003"/>
                      <a:pt x="7097" y="11319"/>
                      <a:pt x="6796" y="11666"/>
                    </a:cubicBezTo>
                    <a:cubicBezTo>
                      <a:pt x="6249" y="12278"/>
                      <a:pt x="5813" y="12996"/>
                      <a:pt x="5516" y="13764"/>
                    </a:cubicBezTo>
                    <a:cubicBezTo>
                      <a:pt x="5346" y="14215"/>
                      <a:pt x="5215" y="14692"/>
                      <a:pt x="5140" y="15169"/>
                    </a:cubicBezTo>
                    <a:cubicBezTo>
                      <a:pt x="4994" y="16093"/>
                      <a:pt x="5040" y="17036"/>
                      <a:pt x="4889" y="17955"/>
                    </a:cubicBezTo>
                    <a:cubicBezTo>
                      <a:pt x="4718" y="19029"/>
                      <a:pt x="4302" y="20028"/>
                      <a:pt x="3775" y="20991"/>
                    </a:cubicBezTo>
                    <a:cubicBezTo>
                      <a:pt x="3408" y="21669"/>
                      <a:pt x="2987" y="22327"/>
                      <a:pt x="2565" y="22979"/>
                    </a:cubicBezTo>
                    <a:cubicBezTo>
                      <a:pt x="1416" y="24766"/>
                      <a:pt x="256" y="26538"/>
                      <a:pt x="65" y="28586"/>
                    </a:cubicBezTo>
                    <a:cubicBezTo>
                      <a:pt x="55" y="28691"/>
                      <a:pt x="50" y="28796"/>
                      <a:pt x="45" y="28907"/>
                    </a:cubicBezTo>
                    <a:cubicBezTo>
                      <a:pt x="0" y="30167"/>
                      <a:pt x="346" y="31432"/>
                      <a:pt x="377" y="32681"/>
                    </a:cubicBezTo>
                    <a:cubicBezTo>
                      <a:pt x="392" y="33128"/>
                      <a:pt x="362" y="33575"/>
                      <a:pt x="256" y="34017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15" name="Google Shape;3976;p20">
                <a:extLst>
                  <a:ext uri="{FF2B5EF4-FFF2-40B4-BE49-F238E27FC236}">
                    <a16:creationId xmlns:a16="http://schemas.microsoft.com/office/drawing/2014/main" id="{513179BF-F1B4-0715-79F8-F5CF1718E4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0125" y="3715925"/>
                <a:ext cx="506725" cy="440200"/>
              </a:xfrm>
              <a:custGeom>
                <a:avLst/>
                <a:gdLst>
                  <a:gd name="T0" fmla="*/ 20269 w 20269"/>
                  <a:gd name="T1" fmla="*/ 110 h 17608"/>
                  <a:gd name="T2" fmla="*/ 16640 w 20269"/>
                  <a:gd name="T3" fmla="*/ 1451 h 17608"/>
                  <a:gd name="T4" fmla="*/ 15576 w 20269"/>
                  <a:gd name="T5" fmla="*/ 2469 h 17608"/>
                  <a:gd name="T6" fmla="*/ 13824 w 20269"/>
                  <a:gd name="T7" fmla="*/ 2986 h 17608"/>
                  <a:gd name="T8" fmla="*/ 12705 w 20269"/>
                  <a:gd name="T9" fmla="*/ 3428 h 17608"/>
                  <a:gd name="T10" fmla="*/ 10923 w 20269"/>
                  <a:gd name="T11" fmla="*/ 5090 h 17608"/>
                  <a:gd name="T12" fmla="*/ 10682 w 20269"/>
                  <a:gd name="T13" fmla="*/ 5506 h 17608"/>
                  <a:gd name="T14" fmla="*/ 10004 w 20269"/>
                  <a:gd name="T15" fmla="*/ 6741 h 17608"/>
                  <a:gd name="T16" fmla="*/ 8634 w 20269"/>
                  <a:gd name="T17" fmla="*/ 7669 h 17608"/>
                  <a:gd name="T18" fmla="*/ 6722 w 20269"/>
                  <a:gd name="T19" fmla="*/ 9622 h 17608"/>
                  <a:gd name="T20" fmla="*/ 4759 w 20269"/>
                  <a:gd name="T21" fmla="*/ 11911 h 17608"/>
                  <a:gd name="T22" fmla="*/ 3795 w 20269"/>
                  <a:gd name="T23" fmla="*/ 12563 h 17608"/>
                  <a:gd name="T24" fmla="*/ 919 w 20269"/>
                  <a:gd name="T25" fmla="*/ 14501 h 17608"/>
                  <a:gd name="T26" fmla="*/ 242 w 20269"/>
                  <a:gd name="T27" fmla="*/ 15720 h 17608"/>
                  <a:gd name="T28" fmla="*/ 136 w 20269"/>
                  <a:gd name="T29" fmla="*/ 17608 h 17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269" h="17608" fill="none" extrusionOk="0">
                    <a:moveTo>
                      <a:pt x="20269" y="110"/>
                    </a:moveTo>
                    <a:cubicBezTo>
                      <a:pt x="18939" y="0"/>
                      <a:pt x="17573" y="502"/>
                      <a:pt x="16640" y="1451"/>
                    </a:cubicBezTo>
                    <a:cubicBezTo>
                      <a:pt x="16294" y="1802"/>
                      <a:pt x="15997" y="2208"/>
                      <a:pt x="15576" y="2469"/>
                    </a:cubicBezTo>
                    <a:cubicBezTo>
                      <a:pt x="15059" y="2791"/>
                      <a:pt x="14416" y="2836"/>
                      <a:pt x="13824" y="2986"/>
                    </a:cubicBezTo>
                    <a:cubicBezTo>
                      <a:pt x="13433" y="3082"/>
                      <a:pt x="13056" y="3232"/>
                      <a:pt x="12705" y="3428"/>
                    </a:cubicBezTo>
                    <a:cubicBezTo>
                      <a:pt x="11982" y="3820"/>
                      <a:pt x="11360" y="4397"/>
                      <a:pt x="10923" y="5090"/>
                    </a:cubicBezTo>
                    <a:cubicBezTo>
                      <a:pt x="10833" y="5225"/>
                      <a:pt x="10752" y="5361"/>
                      <a:pt x="10682" y="5506"/>
                    </a:cubicBezTo>
                    <a:cubicBezTo>
                      <a:pt x="10471" y="5928"/>
                      <a:pt x="10316" y="6385"/>
                      <a:pt x="10004" y="6741"/>
                    </a:cubicBezTo>
                    <a:cubicBezTo>
                      <a:pt x="9638" y="7158"/>
                      <a:pt x="9101" y="7373"/>
                      <a:pt x="8634" y="7669"/>
                    </a:cubicBezTo>
                    <a:cubicBezTo>
                      <a:pt x="7856" y="8161"/>
                      <a:pt x="7279" y="8879"/>
                      <a:pt x="6722" y="9622"/>
                    </a:cubicBezTo>
                    <a:cubicBezTo>
                      <a:pt x="6114" y="10435"/>
                      <a:pt x="5537" y="11278"/>
                      <a:pt x="4759" y="11911"/>
                    </a:cubicBezTo>
                    <a:cubicBezTo>
                      <a:pt x="4458" y="12157"/>
                      <a:pt x="4132" y="12363"/>
                      <a:pt x="3795" y="12563"/>
                    </a:cubicBezTo>
                    <a:cubicBezTo>
                      <a:pt x="2782" y="13151"/>
                      <a:pt x="1672" y="13612"/>
                      <a:pt x="919" y="14501"/>
                    </a:cubicBezTo>
                    <a:cubicBezTo>
                      <a:pt x="618" y="14857"/>
                      <a:pt x="387" y="15274"/>
                      <a:pt x="242" y="15720"/>
                    </a:cubicBezTo>
                    <a:cubicBezTo>
                      <a:pt x="46" y="16328"/>
                      <a:pt x="1" y="16980"/>
                      <a:pt x="136" y="17608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16" name="Google Shape;3977;p20">
                <a:extLst>
                  <a:ext uri="{FF2B5EF4-FFF2-40B4-BE49-F238E27FC236}">
                    <a16:creationId xmlns:a16="http://schemas.microsoft.com/office/drawing/2014/main" id="{6E511F37-E25C-F11A-AA99-675281DD3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4550" y="3043700"/>
                <a:ext cx="351750" cy="973525"/>
              </a:xfrm>
              <a:custGeom>
                <a:avLst/>
                <a:gdLst>
                  <a:gd name="T0" fmla="*/ 14069 w 14070"/>
                  <a:gd name="T1" fmla="*/ 1 h 38941"/>
                  <a:gd name="T2" fmla="*/ 13567 w 14070"/>
                  <a:gd name="T3" fmla="*/ 21 h 38941"/>
                  <a:gd name="T4" fmla="*/ 9120 w 14070"/>
                  <a:gd name="T5" fmla="*/ 1095 h 38941"/>
                  <a:gd name="T6" fmla="*/ 7258 w 14070"/>
                  <a:gd name="T7" fmla="*/ 2320 h 38941"/>
                  <a:gd name="T8" fmla="*/ 6450 w 14070"/>
                  <a:gd name="T9" fmla="*/ 3785 h 38941"/>
                  <a:gd name="T10" fmla="*/ 5918 w 14070"/>
                  <a:gd name="T11" fmla="*/ 6255 h 38941"/>
                  <a:gd name="T12" fmla="*/ 5386 w 14070"/>
                  <a:gd name="T13" fmla="*/ 8032 h 38941"/>
                  <a:gd name="T14" fmla="*/ 3428 w 14070"/>
                  <a:gd name="T15" fmla="*/ 10687 h 38941"/>
                  <a:gd name="T16" fmla="*/ 2460 w 14070"/>
                  <a:gd name="T17" fmla="*/ 12117 h 38941"/>
                  <a:gd name="T18" fmla="*/ 2304 w 14070"/>
                  <a:gd name="T19" fmla="*/ 12464 h 38941"/>
                  <a:gd name="T20" fmla="*/ 2033 w 14070"/>
                  <a:gd name="T21" fmla="*/ 19425 h 38941"/>
                  <a:gd name="T22" fmla="*/ 1872 w 14070"/>
                  <a:gd name="T23" fmla="*/ 20073 h 38941"/>
                  <a:gd name="T24" fmla="*/ 1205 w 14070"/>
                  <a:gd name="T25" fmla="*/ 21744 h 38941"/>
                  <a:gd name="T26" fmla="*/ 146 w 14070"/>
                  <a:gd name="T27" fmla="*/ 24545 h 38941"/>
                  <a:gd name="T28" fmla="*/ 60 w 14070"/>
                  <a:gd name="T29" fmla="*/ 26593 h 38941"/>
                  <a:gd name="T30" fmla="*/ 833 w 14070"/>
                  <a:gd name="T31" fmla="*/ 32064 h 38941"/>
                  <a:gd name="T32" fmla="*/ 718 w 14070"/>
                  <a:gd name="T33" fmla="*/ 33720 h 38941"/>
                  <a:gd name="T34" fmla="*/ 718 w 14070"/>
                  <a:gd name="T35" fmla="*/ 35678 h 38941"/>
                  <a:gd name="T36" fmla="*/ 2595 w 14070"/>
                  <a:gd name="T37" fmla="*/ 38850 h 38941"/>
                  <a:gd name="T38" fmla="*/ 2711 w 14070"/>
                  <a:gd name="T39" fmla="*/ 38940 h 38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070" h="38941" fill="none" extrusionOk="0">
                    <a:moveTo>
                      <a:pt x="14069" y="1"/>
                    </a:moveTo>
                    <a:cubicBezTo>
                      <a:pt x="13899" y="6"/>
                      <a:pt x="13733" y="11"/>
                      <a:pt x="13567" y="21"/>
                    </a:cubicBezTo>
                    <a:cubicBezTo>
                      <a:pt x="12037" y="121"/>
                      <a:pt x="10526" y="482"/>
                      <a:pt x="9120" y="1095"/>
                    </a:cubicBezTo>
                    <a:cubicBezTo>
                      <a:pt x="8433" y="1391"/>
                      <a:pt x="7755" y="1762"/>
                      <a:pt x="7258" y="2320"/>
                    </a:cubicBezTo>
                    <a:cubicBezTo>
                      <a:pt x="6872" y="2751"/>
                      <a:pt x="6626" y="3253"/>
                      <a:pt x="6450" y="3785"/>
                    </a:cubicBezTo>
                    <a:cubicBezTo>
                      <a:pt x="6189" y="4563"/>
                      <a:pt x="6079" y="5421"/>
                      <a:pt x="5918" y="6255"/>
                    </a:cubicBezTo>
                    <a:cubicBezTo>
                      <a:pt x="5798" y="6872"/>
                      <a:pt x="5647" y="7474"/>
                      <a:pt x="5386" y="8032"/>
                    </a:cubicBezTo>
                    <a:cubicBezTo>
                      <a:pt x="4924" y="9030"/>
                      <a:pt x="4131" y="9833"/>
                      <a:pt x="3428" y="10687"/>
                    </a:cubicBezTo>
                    <a:cubicBezTo>
                      <a:pt x="3057" y="11133"/>
                      <a:pt x="2716" y="11600"/>
                      <a:pt x="2460" y="12117"/>
                    </a:cubicBezTo>
                    <a:cubicBezTo>
                      <a:pt x="2405" y="12228"/>
                      <a:pt x="2349" y="12348"/>
                      <a:pt x="2304" y="12464"/>
                    </a:cubicBezTo>
                    <a:cubicBezTo>
                      <a:pt x="1441" y="14642"/>
                      <a:pt x="2465" y="17126"/>
                      <a:pt x="2033" y="19425"/>
                    </a:cubicBezTo>
                    <a:cubicBezTo>
                      <a:pt x="1988" y="19646"/>
                      <a:pt x="1933" y="19862"/>
                      <a:pt x="1872" y="20073"/>
                    </a:cubicBezTo>
                    <a:cubicBezTo>
                      <a:pt x="1702" y="20645"/>
                      <a:pt x="1461" y="21197"/>
                      <a:pt x="1205" y="21744"/>
                    </a:cubicBezTo>
                    <a:cubicBezTo>
                      <a:pt x="788" y="22658"/>
                      <a:pt x="342" y="23566"/>
                      <a:pt x="146" y="24545"/>
                    </a:cubicBezTo>
                    <a:cubicBezTo>
                      <a:pt x="10" y="25228"/>
                      <a:pt x="0" y="25905"/>
                      <a:pt x="60" y="26593"/>
                    </a:cubicBezTo>
                    <a:cubicBezTo>
                      <a:pt x="211" y="28400"/>
                      <a:pt x="838" y="30227"/>
                      <a:pt x="833" y="32064"/>
                    </a:cubicBezTo>
                    <a:cubicBezTo>
                      <a:pt x="828" y="32616"/>
                      <a:pt x="768" y="33168"/>
                      <a:pt x="718" y="33720"/>
                    </a:cubicBezTo>
                    <a:cubicBezTo>
                      <a:pt x="663" y="34378"/>
                      <a:pt x="623" y="35030"/>
                      <a:pt x="718" y="35678"/>
                    </a:cubicBezTo>
                    <a:cubicBezTo>
                      <a:pt x="894" y="36923"/>
                      <a:pt x="1586" y="38092"/>
                      <a:pt x="2595" y="38850"/>
                    </a:cubicBezTo>
                    <a:cubicBezTo>
                      <a:pt x="2630" y="38885"/>
                      <a:pt x="2671" y="38910"/>
                      <a:pt x="2711" y="3894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17" name="Google Shape;3978;p20">
                <a:extLst>
                  <a:ext uri="{FF2B5EF4-FFF2-40B4-BE49-F238E27FC236}">
                    <a16:creationId xmlns:a16="http://schemas.microsoft.com/office/drawing/2014/main" id="{A44B99A5-5201-B9E1-B3C7-804813879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225" y="3120500"/>
                <a:ext cx="248850" cy="798475"/>
              </a:xfrm>
              <a:custGeom>
                <a:avLst/>
                <a:gdLst>
                  <a:gd name="T0" fmla="*/ 0 w 9954"/>
                  <a:gd name="T1" fmla="*/ 0 h 31939"/>
                  <a:gd name="T2" fmla="*/ 101 w 9954"/>
                  <a:gd name="T3" fmla="*/ 26 h 31939"/>
                  <a:gd name="T4" fmla="*/ 2886 w 9954"/>
                  <a:gd name="T5" fmla="*/ 3253 h 31939"/>
                  <a:gd name="T6" fmla="*/ 3328 w 9954"/>
                  <a:gd name="T7" fmla="*/ 5150 h 31939"/>
                  <a:gd name="T8" fmla="*/ 4001 w 9954"/>
                  <a:gd name="T9" fmla="*/ 7670 h 31939"/>
                  <a:gd name="T10" fmla="*/ 4528 w 9954"/>
                  <a:gd name="T11" fmla="*/ 8779 h 31939"/>
                  <a:gd name="T12" fmla="*/ 5215 w 9954"/>
                  <a:gd name="T13" fmla="*/ 10360 h 31939"/>
                  <a:gd name="T14" fmla="*/ 5652 w 9954"/>
                  <a:gd name="T15" fmla="*/ 17628 h 31939"/>
                  <a:gd name="T16" fmla="*/ 5722 w 9954"/>
                  <a:gd name="T17" fmla="*/ 17809 h 31939"/>
                  <a:gd name="T18" fmla="*/ 6731 w 9954"/>
                  <a:gd name="T19" fmla="*/ 19681 h 31939"/>
                  <a:gd name="T20" fmla="*/ 7248 w 9954"/>
                  <a:gd name="T21" fmla="*/ 21071 h 31939"/>
                  <a:gd name="T22" fmla="*/ 7770 w 9954"/>
                  <a:gd name="T23" fmla="*/ 26020 h 31939"/>
                  <a:gd name="T24" fmla="*/ 9944 w 9954"/>
                  <a:gd name="T25" fmla="*/ 31928 h 31939"/>
                  <a:gd name="T26" fmla="*/ 9954 w 9954"/>
                  <a:gd name="T27" fmla="*/ 31938 h 319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954" h="31939" fill="none" extrusionOk="0">
                    <a:moveTo>
                      <a:pt x="0" y="0"/>
                    </a:moveTo>
                    <a:cubicBezTo>
                      <a:pt x="35" y="5"/>
                      <a:pt x="66" y="16"/>
                      <a:pt x="101" y="26"/>
                    </a:cubicBezTo>
                    <a:cubicBezTo>
                      <a:pt x="1526" y="402"/>
                      <a:pt x="2450" y="1832"/>
                      <a:pt x="2886" y="3253"/>
                    </a:cubicBezTo>
                    <a:cubicBezTo>
                      <a:pt x="3077" y="3875"/>
                      <a:pt x="3203" y="4513"/>
                      <a:pt x="3328" y="5150"/>
                    </a:cubicBezTo>
                    <a:cubicBezTo>
                      <a:pt x="3499" y="6009"/>
                      <a:pt x="3669" y="6862"/>
                      <a:pt x="4001" y="7670"/>
                    </a:cubicBezTo>
                    <a:cubicBezTo>
                      <a:pt x="4151" y="8051"/>
                      <a:pt x="4342" y="8413"/>
                      <a:pt x="4528" y="8779"/>
                    </a:cubicBezTo>
                    <a:cubicBezTo>
                      <a:pt x="4789" y="9296"/>
                      <a:pt x="5055" y="9808"/>
                      <a:pt x="5215" y="10360"/>
                    </a:cubicBezTo>
                    <a:cubicBezTo>
                      <a:pt x="5918" y="12704"/>
                      <a:pt x="4779" y="15344"/>
                      <a:pt x="5652" y="17628"/>
                    </a:cubicBezTo>
                    <a:cubicBezTo>
                      <a:pt x="5672" y="17688"/>
                      <a:pt x="5697" y="17749"/>
                      <a:pt x="5722" y="17809"/>
                    </a:cubicBezTo>
                    <a:cubicBezTo>
                      <a:pt x="6003" y="18456"/>
                      <a:pt x="6420" y="19044"/>
                      <a:pt x="6731" y="19681"/>
                    </a:cubicBezTo>
                    <a:cubicBezTo>
                      <a:pt x="6952" y="20128"/>
                      <a:pt x="7118" y="20595"/>
                      <a:pt x="7248" y="21071"/>
                    </a:cubicBezTo>
                    <a:cubicBezTo>
                      <a:pt x="7675" y="22653"/>
                      <a:pt x="7665" y="24364"/>
                      <a:pt x="7770" y="26020"/>
                    </a:cubicBezTo>
                    <a:cubicBezTo>
                      <a:pt x="7911" y="28169"/>
                      <a:pt x="8347" y="30488"/>
                      <a:pt x="9944" y="31928"/>
                    </a:cubicBezTo>
                    <a:cubicBezTo>
                      <a:pt x="9949" y="31933"/>
                      <a:pt x="9949" y="31933"/>
                      <a:pt x="9954" y="31938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18" name="Google Shape;3979;p20">
                <a:extLst>
                  <a:ext uri="{FF2B5EF4-FFF2-40B4-BE49-F238E27FC236}">
                    <a16:creationId xmlns:a16="http://schemas.microsoft.com/office/drawing/2014/main" id="{146515D3-EF2D-062A-C49A-006FA3F6A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000" y="3490300"/>
                <a:ext cx="342850" cy="644500"/>
              </a:xfrm>
              <a:custGeom>
                <a:avLst/>
                <a:gdLst>
                  <a:gd name="T0" fmla="*/ 1 w 13714"/>
                  <a:gd name="T1" fmla="*/ 0 h 25780"/>
                  <a:gd name="T2" fmla="*/ 6014 w 13714"/>
                  <a:gd name="T3" fmla="*/ 5848 h 25780"/>
                  <a:gd name="T4" fmla="*/ 6832 w 13714"/>
                  <a:gd name="T5" fmla="*/ 8864 h 25780"/>
                  <a:gd name="T6" fmla="*/ 7269 w 13714"/>
                  <a:gd name="T7" fmla="*/ 9853 h 25780"/>
                  <a:gd name="T8" fmla="*/ 8794 w 13714"/>
                  <a:gd name="T9" fmla="*/ 12097 h 25780"/>
                  <a:gd name="T10" fmla="*/ 9532 w 13714"/>
                  <a:gd name="T11" fmla="*/ 15304 h 25780"/>
                  <a:gd name="T12" fmla="*/ 10094 w 13714"/>
                  <a:gd name="T13" fmla="*/ 19169 h 25780"/>
                  <a:gd name="T14" fmla="*/ 11977 w 13714"/>
                  <a:gd name="T15" fmla="*/ 22557 h 25780"/>
                  <a:gd name="T16" fmla="*/ 12132 w 13714"/>
                  <a:gd name="T17" fmla="*/ 22908 h 25780"/>
                  <a:gd name="T18" fmla="*/ 12815 w 13714"/>
                  <a:gd name="T19" fmla="*/ 24745 h 25780"/>
                  <a:gd name="T20" fmla="*/ 13713 w 13714"/>
                  <a:gd name="T21" fmla="*/ 25779 h 257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714" h="25780" fill="none" extrusionOk="0">
                    <a:moveTo>
                      <a:pt x="1" y="0"/>
                    </a:moveTo>
                    <a:cubicBezTo>
                      <a:pt x="2791" y="823"/>
                      <a:pt x="5110" y="3082"/>
                      <a:pt x="6014" y="5848"/>
                    </a:cubicBezTo>
                    <a:cubicBezTo>
                      <a:pt x="6335" y="6837"/>
                      <a:pt x="6491" y="7886"/>
                      <a:pt x="6832" y="8864"/>
                    </a:cubicBezTo>
                    <a:cubicBezTo>
                      <a:pt x="6952" y="9206"/>
                      <a:pt x="7088" y="9537"/>
                      <a:pt x="7269" y="9853"/>
                    </a:cubicBezTo>
                    <a:cubicBezTo>
                      <a:pt x="7710" y="10641"/>
                      <a:pt x="8368" y="11299"/>
                      <a:pt x="8794" y="12097"/>
                    </a:cubicBezTo>
                    <a:cubicBezTo>
                      <a:pt x="9321" y="13081"/>
                      <a:pt x="9452" y="14180"/>
                      <a:pt x="9532" y="15304"/>
                    </a:cubicBezTo>
                    <a:cubicBezTo>
                      <a:pt x="9628" y="16614"/>
                      <a:pt x="9638" y="17954"/>
                      <a:pt x="10094" y="19169"/>
                    </a:cubicBezTo>
                    <a:cubicBezTo>
                      <a:pt x="10551" y="20379"/>
                      <a:pt x="11425" y="21393"/>
                      <a:pt x="11977" y="22557"/>
                    </a:cubicBezTo>
                    <a:cubicBezTo>
                      <a:pt x="12032" y="22672"/>
                      <a:pt x="12082" y="22788"/>
                      <a:pt x="12132" y="22908"/>
                    </a:cubicBezTo>
                    <a:cubicBezTo>
                      <a:pt x="12368" y="23501"/>
                      <a:pt x="12534" y="24173"/>
                      <a:pt x="12815" y="24745"/>
                    </a:cubicBezTo>
                    <a:cubicBezTo>
                      <a:pt x="13026" y="25172"/>
                      <a:pt x="13297" y="25543"/>
                      <a:pt x="13713" y="2577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19" name="Google Shape;3980;p20">
                <a:extLst>
                  <a:ext uri="{FF2B5EF4-FFF2-40B4-BE49-F238E27FC236}">
                    <a16:creationId xmlns:a16="http://schemas.microsoft.com/office/drawing/2014/main" id="{69580705-5B60-ACEB-2AE5-E310DC6214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925" y="4108925"/>
                <a:ext cx="624575" cy="25"/>
              </a:xfrm>
              <a:custGeom>
                <a:avLst/>
                <a:gdLst>
                  <a:gd name="T0" fmla="*/ 24982 w 24983"/>
                  <a:gd name="T1" fmla="*/ 0 h 1"/>
                  <a:gd name="T2" fmla="*/ 24836 w 24983"/>
                  <a:gd name="T3" fmla="*/ 0 h 1"/>
                  <a:gd name="T4" fmla="*/ 22959 w 24983"/>
                  <a:gd name="T5" fmla="*/ 0 h 1"/>
                  <a:gd name="T6" fmla="*/ 20490 w 24983"/>
                  <a:gd name="T7" fmla="*/ 0 h 1"/>
                  <a:gd name="T8" fmla="*/ 19074 w 24983"/>
                  <a:gd name="T9" fmla="*/ 0 h 1"/>
                  <a:gd name="T10" fmla="*/ 17328 w 24983"/>
                  <a:gd name="T11" fmla="*/ 0 h 1"/>
                  <a:gd name="T12" fmla="*/ 15827 w 24983"/>
                  <a:gd name="T13" fmla="*/ 0 h 1"/>
                  <a:gd name="T14" fmla="*/ 12253 w 24983"/>
                  <a:gd name="T15" fmla="*/ 0 h 1"/>
                  <a:gd name="T16" fmla="*/ 8970 w 24983"/>
                  <a:gd name="T17" fmla="*/ 0 h 1"/>
                  <a:gd name="T18" fmla="*/ 7018 w 24983"/>
                  <a:gd name="T19" fmla="*/ 0 h 1"/>
                  <a:gd name="T20" fmla="*/ 2927 w 24983"/>
                  <a:gd name="T21" fmla="*/ 0 h 1"/>
                  <a:gd name="T22" fmla="*/ 1 w 24983"/>
                  <a:gd name="T2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983" h="1" fill="none" extrusionOk="0">
                    <a:moveTo>
                      <a:pt x="24982" y="0"/>
                    </a:moveTo>
                    <a:lnTo>
                      <a:pt x="24836" y="0"/>
                    </a:lnTo>
                    <a:lnTo>
                      <a:pt x="22959" y="0"/>
                    </a:lnTo>
                    <a:lnTo>
                      <a:pt x="20490" y="0"/>
                    </a:lnTo>
                    <a:lnTo>
                      <a:pt x="19074" y="0"/>
                    </a:lnTo>
                    <a:lnTo>
                      <a:pt x="17328" y="0"/>
                    </a:lnTo>
                    <a:lnTo>
                      <a:pt x="15827" y="0"/>
                    </a:lnTo>
                    <a:lnTo>
                      <a:pt x="12253" y="0"/>
                    </a:lnTo>
                    <a:lnTo>
                      <a:pt x="8970" y="0"/>
                    </a:lnTo>
                    <a:lnTo>
                      <a:pt x="7018" y="0"/>
                    </a:lnTo>
                    <a:lnTo>
                      <a:pt x="2927" y="0"/>
                    </a:lnTo>
                    <a:lnTo>
                      <a:pt x="1" y="0"/>
                    </a:ln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20" name="Google Shape;3981;p20">
                <a:extLst>
                  <a:ext uri="{FF2B5EF4-FFF2-40B4-BE49-F238E27FC236}">
                    <a16:creationId xmlns:a16="http://schemas.microsoft.com/office/drawing/2014/main" id="{D0310F70-C760-BE85-3371-B6BD8FB238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9100" y="3084725"/>
                <a:ext cx="116725" cy="54125"/>
              </a:xfrm>
              <a:custGeom>
                <a:avLst/>
                <a:gdLst>
                  <a:gd name="T0" fmla="*/ 1 w 4669"/>
                  <a:gd name="T1" fmla="*/ 1 h 2165"/>
                  <a:gd name="T2" fmla="*/ 31 w 4669"/>
                  <a:gd name="T3" fmla="*/ 121 h 2165"/>
                  <a:gd name="T4" fmla="*/ 608 w 4669"/>
                  <a:gd name="T5" fmla="*/ 2164 h 2165"/>
                  <a:gd name="T6" fmla="*/ 668 w 4669"/>
                  <a:gd name="T7" fmla="*/ 2144 h 2165"/>
                  <a:gd name="T8" fmla="*/ 3564 w 4669"/>
                  <a:gd name="T9" fmla="*/ 1231 h 2165"/>
                  <a:gd name="T10" fmla="*/ 4658 w 4669"/>
                  <a:gd name="T11" fmla="*/ 924 h 2165"/>
                  <a:gd name="T12" fmla="*/ 4668 w 4669"/>
                  <a:gd name="T13" fmla="*/ 919 h 2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69" h="2165" fill="none" extrusionOk="0">
                    <a:moveTo>
                      <a:pt x="1" y="1"/>
                    </a:moveTo>
                    <a:cubicBezTo>
                      <a:pt x="11" y="41"/>
                      <a:pt x="21" y="81"/>
                      <a:pt x="31" y="121"/>
                    </a:cubicBezTo>
                    <a:cubicBezTo>
                      <a:pt x="181" y="814"/>
                      <a:pt x="377" y="1497"/>
                      <a:pt x="608" y="2164"/>
                    </a:cubicBezTo>
                    <a:cubicBezTo>
                      <a:pt x="628" y="2159"/>
                      <a:pt x="648" y="2154"/>
                      <a:pt x="668" y="2144"/>
                    </a:cubicBezTo>
                    <a:cubicBezTo>
                      <a:pt x="1612" y="1838"/>
                      <a:pt x="2596" y="1517"/>
                      <a:pt x="3564" y="1231"/>
                    </a:cubicBezTo>
                    <a:cubicBezTo>
                      <a:pt x="3931" y="1120"/>
                      <a:pt x="4297" y="1020"/>
                      <a:pt x="4658" y="924"/>
                    </a:cubicBezTo>
                    <a:cubicBezTo>
                      <a:pt x="4663" y="919"/>
                      <a:pt x="4663" y="919"/>
                      <a:pt x="4668" y="91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21" name="Google Shape;3982;p20">
                <a:extLst>
                  <a:ext uri="{FF2B5EF4-FFF2-40B4-BE49-F238E27FC236}">
                    <a16:creationId xmlns:a16="http://schemas.microsoft.com/office/drawing/2014/main" id="{8FA815F0-BC3F-F24B-60FA-516CC616C5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3125" y="3124650"/>
                <a:ext cx="126000" cy="76425"/>
              </a:xfrm>
              <a:custGeom>
                <a:avLst/>
                <a:gdLst>
                  <a:gd name="T0" fmla="*/ 1 w 5040"/>
                  <a:gd name="T1" fmla="*/ 0 h 3057"/>
                  <a:gd name="T2" fmla="*/ 6 w 5040"/>
                  <a:gd name="T3" fmla="*/ 20 h 3057"/>
                  <a:gd name="T4" fmla="*/ 1175 w 5040"/>
                  <a:gd name="T5" fmla="*/ 3017 h 3057"/>
                  <a:gd name="T6" fmla="*/ 1190 w 5040"/>
                  <a:gd name="T7" fmla="*/ 3057 h 3057"/>
                  <a:gd name="T8" fmla="*/ 1737 w 5040"/>
                  <a:gd name="T9" fmla="*/ 2781 h 3057"/>
                  <a:gd name="T10" fmla="*/ 2520 w 5040"/>
                  <a:gd name="T11" fmla="*/ 2434 h 3057"/>
                  <a:gd name="T12" fmla="*/ 4031 w 5040"/>
                  <a:gd name="T13" fmla="*/ 1777 h 3057"/>
                  <a:gd name="T14" fmla="*/ 4935 w 5040"/>
                  <a:gd name="T15" fmla="*/ 1385 h 3057"/>
                  <a:gd name="T16" fmla="*/ 5040 w 5040"/>
                  <a:gd name="T17" fmla="*/ 1340 h 3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40" h="3057" fill="none" extrusionOk="0">
                    <a:moveTo>
                      <a:pt x="1" y="0"/>
                    </a:moveTo>
                    <a:cubicBezTo>
                      <a:pt x="1" y="10"/>
                      <a:pt x="6" y="15"/>
                      <a:pt x="6" y="20"/>
                    </a:cubicBezTo>
                    <a:cubicBezTo>
                      <a:pt x="267" y="1064"/>
                      <a:pt x="663" y="2073"/>
                      <a:pt x="1175" y="3017"/>
                    </a:cubicBezTo>
                    <a:cubicBezTo>
                      <a:pt x="1180" y="3032"/>
                      <a:pt x="1185" y="3042"/>
                      <a:pt x="1190" y="3057"/>
                    </a:cubicBezTo>
                    <a:cubicBezTo>
                      <a:pt x="1290" y="2901"/>
                      <a:pt x="1572" y="2856"/>
                      <a:pt x="1737" y="2781"/>
                    </a:cubicBezTo>
                    <a:cubicBezTo>
                      <a:pt x="1998" y="2665"/>
                      <a:pt x="2259" y="2550"/>
                      <a:pt x="2520" y="2434"/>
                    </a:cubicBezTo>
                    <a:cubicBezTo>
                      <a:pt x="3022" y="2214"/>
                      <a:pt x="3529" y="1998"/>
                      <a:pt x="4031" y="1777"/>
                    </a:cubicBezTo>
                    <a:cubicBezTo>
                      <a:pt x="4332" y="1646"/>
                      <a:pt x="4633" y="1516"/>
                      <a:pt x="4935" y="1385"/>
                    </a:cubicBezTo>
                    <a:cubicBezTo>
                      <a:pt x="4970" y="1365"/>
                      <a:pt x="5005" y="1355"/>
                      <a:pt x="5040" y="134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22" name="Google Shape;3983;p20">
                <a:extLst>
                  <a:ext uri="{FF2B5EF4-FFF2-40B4-BE49-F238E27FC236}">
                    <a16:creationId xmlns:a16="http://schemas.microsoft.com/office/drawing/2014/main" id="{FBD80580-7FDA-5E76-43AF-90BF8D89B9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7700" y="3257275"/>
                <a:ext cx="109575" cy="54100"/>
              </a:xfrm>
              <a:custGeom>
                <a:avLst/>
                <a:gdLst>
                  <a:gd name="T0" fmla="*/ 1 w 4383"/>
                  <a:gd name="T1" fmla="*/ 0 h 2164"/>
                  <a:gd name="T2" fmla="*/ 1 w 4383"/>
                  <a:gd name="T3" fmla="*/ 21 h 2164"/>
                  <a:gd name="T4" fmla="*/ 422 w 4383"/>
                  <a:gd name="T5" fmla="*/ 2164 h 2164"/>
                  <a:gd name="T6" fmla="*/ 502 w 4383"/>
                  <a:gd name="T7" fmla="*/ 2144 h 2164"/>
                  <a:gd name="T8" fmla="*/ 4302 w 4383"/>
                  <a:gd name="T9" fmla="*/ 1065 h 2164"/>
                  <a:gd name="T10" fmla="*/ 4382 w 4383"/>
                  <a:gd name="T11" fmla="*/ 1039 h 2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83" h="2164" fill="none" extrusionOk="0">
                    <a:moveTo>
                      <a:pt x="1" y="0"/>
                    </a:moveTo>
                    <a:cubicBezTo>
                      <a:pt x="1" y="11"/>
                      <a:pt x="1" y="16"/>
                      <a:pt x="1" y="21"/>
                    </a:cubicBezTo>
                    <a:cubicBezTo>
                      <a:pt x="101" y="743"/>
                      <a:pt x="241" y="1461"/>
                      <a:pt x="422" y="2164"/>
                    </a:cubicBezTo>
                    <a:cubicBezTo>
                      <a:pt x="447" y="2159"/>
                      <a:pt x="477" y="2149"/>
                      <a:pt x="502" y="2144"/>
                    </a:cubicBezTo>
                    <a:cubicBezTo>
                      <a:pt x="1752" y="1777"/>
                      <a:pt x="3052" y="1431"/>
                      <a:pt x="4302" y="1065"/>
                    </a:cubicBezTo>
                    <a:cubicBezTo>
                      <a:pt x="4332" y="1055"/>
                      <a:pt x="4357" y="1050"/>
                      <a:pt x="4382" y="103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23" name="Google Shape;3984;p20">
                <a:extLst>
                  <a:ext uri="{FF2B5EF4-FFF2-40B4-BE49-F238E27FC236}">
                    <a16:creationId xmlns:a16="http://schemas.microsoft.com/office/drawing/2014/main" id="{C59A0A75-EC0C-5353-744D-08C42CBE2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725" y="3297300"/>
                <a:ext cx="102800" cy="49350"/>
              </a:xfrm>
              <a:custGeom>
                <a:avLst/>
                <a:gdLst>
                  <a:gd name="T0" fmla="*/ 1 w 4112"/>
                  <a:gd name="T1" fmla="*/ 1 h 1974"/>
                  <a:gd name="T2" fmla="*/ 1 w 4112"/>
                  <a:gd name="T3" fmla="*/ 6 h 1974"/>
                  <a:gd name="T4" fmla="*/ 563 w 4112"/>
                  <a:gd name="T5" fmla="*/ 1973 h 1974"/>
                  <a:gd name="T6" fmla="*/ 573 w 4112"/>
                  <a:gd name="T7" fmla="*/ 1973 h 1974"/>
                  <a:gd name="T8" fmla="*/ 1471 w 4112"/>
                  <a:gd name="T9" fmla="*/ 1697 h 1974"/>
                  <a:gd name="T10" fmla="*/ 4071 w 4112"/>
                  <a:gd name="T11" fmla="*/ 969 h 1974"/>
                  <a:gd name="T12" fmla="*/ 4111 w 4112"/>
                  <a:gd name="T13" fmla="*/ 959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12" h="1974" fill="none" extrusionOk="0">
                    <a:moveTo>
                      <a:pt x="1" y="1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86" y="663"/>
                      <a:pt x="377" y="1321"/>
                      <a:pt x="563" y="1973"/>
                    </a:cubicBezTo>
                    <a:cubicBezTo>
                      <a:pt x="568" y="1973"/>
                      <a:pt x="573" y="1973"/>
                      <a:pt x="573" y="1973"/>
                    </a:cubicBezTo>
                    <a:cubicBezTo>
                      <a:pt x="829" y="1818"/>
                      <a:pt x="1185" y="1777"/>
                      <a:pt x="1471" y="1697"/>
                    </a:cubicBezTo>
                    <a:cubicBezTo>
                      <a:pt x="2340" y="1456"/>
                      <a:pt x="3208" y="1215"/>
                      <a:pt x="4071" y="969"/>
                    </a:cubicBezTo>
                    <a:cubicBezTo>
                      <a:pt x="4086" y="964"/>
                      <a:pt x="4096" y="964"/>
                      <a:pt x="4111" y="95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24" name="Google Shape;3985;p20">
                <a:extLst>
                  <a:ext uri="{FF2B5EF4-FFF2-40B4-BE49-F238E27FC236}">
                    <a16:creationId xmlns:a16="http://schemas.microsoft.com/office/drawing/2014/main" id="{812154A6-6811-7D21-8721-C877FC30B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1100" y="3081100"/>
                <a:ext cx="77950" cy="170175"/>
              </a:xfrm>
              <a:custGeom>
                <a:avLst/>
                <a:gdLst>
                  <a:gd name="T0" fmla="*/ 3117 w 3118"/>
                  <a:gd name="T1" fmla="*/ 0 h 6807"/>
                  <a:gd name="T2" fmla="*/ 2284 w 3118"/>
                  <a:gd name="T3" fmla="*/ 1376 h 6807"/>
                  <a:gd name="T4" fmla="*/ 1988 w 3118"/>
                  <a:gd name="T5" fmla="*/ 2344 h 6807"/>
                  <a:gd name="T6" fmla="*/ 1712 w 3118"/>
                  <a:gd name="T7" fmla="*/ 3519 h 6807"/>
                  <a:gd name="T8" fmla="*/ 1280 w 3118"/>
                  <a:gd name="T9" fmla="*/ 4874 h 6807"/>
                  <a:gd name="T10" fmla="*/ 0 w 3118"/>
                  <a:gd name="T11" fmla="*/ 6807 h 68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18" h="6807" fill="none" extrusionOk="0">
                    <a:moveTo>
                      <a:pt x="3117" y="0"/>
                    </a:moveTo>
                    <a:cubicBezTo>
                      <a:pt x="2741" y="392"/>
                      <a:pt x="2480" y="869"/>
                      <a:pt x="2284" y="1376"/>
                    </a:cubicBezTo>
                    <a:cubicBezTo>
                      <a:pt x="2169" y="1692"/>
                      <a:pt x="2068" y="2018"/>
                      <a:pt x="1988" y="2344"/>
                    </a:cubicBezTo>
                    <a:cubicBezTo>
                      <a:pt x="1893" y="2736"/>
                      <a:pt x="1807" y="3127"/>
                      <a:pt x="1712" y="3519"/>
                    </a:cubicBezTo>
                    <a:cubicBezTo>
                      <a:pt x="1602" y="3981"/>
                      <a:pt x="1471" y="4437"/>
                      <a:pt x="1280" y="4874"/>
                    </a:cubicBezTo>
                    <a:cubicBezTo>
                      <a:pt x="964" y="5582"/>
                      <a:pt x="497" y="6209"/>
                      <a:pt x="0" y="6807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25" name="Google Shape;3986;p20">
                <a:extLst>
                  <a:ext uri="{FF2B5EF4-FFF2-40B4-BE49-F238E27FC236}">
                    <a16:creationId xmlns:a16="http://schemas.microsoft.com/office/drawing/2014/main" id="{5BECE13F-99E1-5B33-E218-C4F1850B3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7350" y="3459425"/>
                <a:ext cx="168925" cy="87625"/>
              </a:xfrm>
              <a:custGeom>
                <a:avLst/>
                <a:gdLst>
                  <a:gd name="T0" fmla="*/ 1 w 6757"/>
                  <a:gd name="T1" fmla="*/ 1 h 3505"/>
                  <a:gd name="T2" fmla="*/ 46 w 6757"/>
                  <a:gd name="T3" fmla="*/ 66 h 3505"/>
                  <a:gd name="T4" fmla="*/ 2560 w 6757"/>
                  <a:gd name="T5" fmla="*/ 3444 h 3505"/>
                  <a:gd name="T6" fmla="*/ 2611 w 6757"/>
                  <a:gd name="T7" fmla="*/ 3504 h 3505"/>
                  <a:gd name="T8" fmla="*/ 5286 w 6757"/>
                  <a:gd name="T9" fmla="*/ 1501 h 3505"/>
                  <a:gd name="T10" fmla="*/ 6727 w 6757"/>
                  <a:gd name="T11" fmla="*/ 457 h 3505"/>
                  <a:gd name="T12" fmla="*/ 6757 w 6757"/>
                  <a:gd name="T13" fmla="*/ 442 h 3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57" h="3505" fill="none" extrusionOk="0">
                    <a:moveTo>
                      <a:pt x="1" y="1"/>
                    </a:moveTo>
                    <a:cubicBezTo>
                      <a:pt x="16" y="26"/>
                      <a:pt x="31" y="46"/>
                      <a:pt x="46" y="66"/>
                    </a:cubicBezTo>
                    <a:cubicBezTo>
                      <a:pt x="809" y="1245"/>
                      <a:pt x="1647" y="2375"/>
                      <a:pt x="2560" y="3444"/>
                    </a:cubicBezTo>
                    <a:cubicBezTo>
                      <a:pt x="2576" y="3464"/>
                      <a:pt x="2596" y="3484"/>
                      <a:pt x="2611" y="3504"/>
                    </a:cubicBezTo>
                    <a:cubicBezTo>
                      <a:pt x="3504" y="2847"/>
                      <a:pt x="4387" y="2169"/>
                      <a:pt x="5286" y="1501"/>
                    </a:cubicBezTo>
                    <a:cubicBezTo>
                      <a:pt x="5763" y="1150"/>
                      <a:pt x="6240" y="799"/>
                      <a:pt x="6727" y="457"/>
                    </a:cubicBezTo>
                    <a:cubicBezTo>
                      <a:pt x="6737" y="452"/>
                      <a:pt x="6747" y="447"/>
                      <a:pt x="6757" y="442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26" name="Google Shape;3987;p20">
                <a:extLst>
                  <a:ext uri="{FF2B5EF4-FFF2-40B4-BE49-F238E27FC236}">
                    <a16:creationId xmlns:a16="http://schemas.microsoft.com/office/drawing/2014/main" id="{3EC25B22-BD87-E55E-CF53-D8B60E2B4E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5975" y="3506100"/>
                <a:ext cx="164775" cy="84100"/>
              </a:xfrm>
              <a:custGeom>
                <a:avLst/>
                <a:gdLst>
                  <a:gd name="T0" fmla="*/ 0 w 6591"/>
                  <a:gd name="T1" fmla="*/ 909 h 3364"/>
                  <a:gd name="T2" fmla="*/ 20 w 6591"/>
                  <a:gd name="T3" fmla="*/ 934 h 3364"/>
                  <a:gd name="T4" fmla="*/ 1943 w 6591"/>
                  <a:gd name="T5" fmla="*/ 3248 h 3364"/>
                  <a:gd name="T6" fmla="*/ 1948 w 6591"/>
                  <a:gd name="T7" fmla="*/ 3248 h 3364"/>
                  <a:gd name="T8" fmla="*/ 4181 w 6591"/>
                  <a:gd name="T9" fmla="*/ 1883 h 3364"/>
                  <a:gd name="T10" fmla="*/ 4673 w 6591"/>
                  <a:gd name="T11" fmla="*/ 1491 h 3364"/>
                  <a:gd name="T12" fmla="*/ 6591 w 6591"/>
                  <a:gd name="T13" fmla="*/ 1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91" h="3364" fill="none" extrusionOk="0">
                    <a:moveTo>
                      <a:pt x="0" y="909"/>
                    </a:moveTo>
                    <a:cubicBezTo>
                      <a:pt x="10" y="919"/>
                      <a:pt x="10" y="924"/>
                      <a:pt x="20" y="934"/>
                    </a:cubicBezTo>
                    <a:cubicBezTo>
                      <a:pt x="608" y="1747"/>
                      <a:pt x="1250" y="2520"/>
                      <a:pt x="1943" y="3248"/>
                    </a:cubicBezTo>
                    <a:cubicBezTo>
                      <a:pt x="1948" y="3248"/>
                      <a:pt x="1948" y="3248"/>
                      <a:pt x="1948" y="3248"/>
                    </a:cubicBezTo>
                    <a:cubicBezTo>
                      <a:pt x="2103" y="3364"/>
                      <a:pt x="3961" y="2064"/>
                      <a:pt x="4181" y="1883"/>
                    </a:cubicBezTo>
                    <a:cubicBezTo>
                      <a:pt x="4342" y="1752"/>
                      <a:pt x="4508" y="1617"/>
                      <a:pt x="4673" y="1491"/>
                    </a:cubicBezTo>
                    <a:cubicBezTo>
                      <a:pt x="5311" y="990"/>
                      <a:pt x="5963" y="513"/>
                      <a:pt x="6591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27" name="Google Shape;3988;p20">
                <a:extLst>
                  <a:ext uri="{FF2B5EF4-FFF2-40B4-BE49-F238E27FC236}">
                    <a16:creationId xmlns:a16="http://schemas.microsoft.com/office/drawing/2014/main" id="{BCDB2FF8-ACB2-80F4-CC6D-41CEF8F46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050" y="3622050"/>
                <a:ext cx="169300" cy="86475"/>
              </a:xfrm>
              <a:custGeom>
                <a:avLst/>
                <a:gdLst>
                  <a:gd name="T0" fmla="*/ 0 w 6772"/>
                  <a:gd name="T1" fmla="*/ 417 h 3459"/>
                  <a:gd name="T2" fmla="*/ 10 w 6772"/>
                  <a:gd name="T3" fmla="*/ 427 h 3459"/>
                  <a:gd name="T4" fmla="*/ 2640 w 6772"/>
                  <a:gd name="T5" fmla="*/ 3459 h 3459"/>
                  <a:gd name="T6" fmla="*/ 2646 w 6772"/>
                  <a:gd name="T7" fmla="*/ 3459 h 3459"/>
                  <a:gd name="T8" fmla="*/ 5607 w 6772"/>
                  <a:gd name="T9" fmla="*/ 969 h 3459"/>
                  <a:gd name="T10" fmla="*/ 6771 w 6772"/>
                  <a:gd name="T11" fmla="*/ 1 h 3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72" h="3459" fill="none" extrusionOk="0">
                    <a:moveTo>
                      <a:pt x="0" y="417"/>
                    </a:moveTo>
                    <a:cubicBezTo>
                      <a:pt x="5" y="417"/>
                      <a:pt x="10" y="427"/>
                      <a:pt x="10" y="427"/>
                    </a:cubicBezTo>
                    <a:cubicBezTo>
                      <a:pt x="823" y="1491"/>
                      <a:pt x="1707" y="2500"/>
                      <a:pt x="2640" y="3459"/>
                    </a:cubicBezTo>
                    <a:lnTo>
                      <a:pt x="2646" y="3459"/>
                    </a:lnTo>
                    <a:cubicBezTo>
                      <a:pt x="3624" y="2651"/>
                      <a:pt x="4618" y="1802"/>
                      <a:pt x="5607" y="969"/>
                    </a:cubicBezTo>
                    <a:cubicBezTo>
                      <a:pt x="5998" y="643"/>
                      <a:pt x="6385" y="317"/>
                      <a:pt x="6771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28" name="Google Shape;3989;p20">
                <a:extLst>
                  <a:ext uri="{FF2B5EF4-FFF2-40B4-BE49-F238E27FC236}">
                    <a16:creationId xmlns:a16="http://schemas.microsoft.com/office/drawing/2014/main" id="{8520CDFF-5891-5AE5-5F79-9AC1EDCC4D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9325" y="3427300"/>
                <a:ext cx="48350" cy="308725"/>
              </a:xfrm>
              <a:custGeom>
                <a:avLst/>
                <a:gdLst>
                  <a:gd name="T0" fmla="*/ 1627 w 1934"/>
                  <a:gd name="T1" fmla="*/ 1 h 12349"/>
                  <a:gd name="T2" fmla="*/ 1607 w 1934"/>
                  <a:gd name="T3" fmla="*/ 2786 h 12349"/>
                  <a:gd name="T4" fmla="*/ 1281 w 1934"/>
                  <a:gd name="T5" fmla="*/ 3785 h 12349"/>
                  <a:gd name="T6" fmla="*/ 939 w 1934"/>
                  <a:gd name="T7" fmla="*/ 4643 h 12349"/>
                  <a:gd name="T8" fmla="*/ 61 w 1934"/>
                  <a:gd name="T9" fmla="*/ 7449 h 12349"/>
                  <a:gd name="T10" fmla="*/ 36 w 1934"/>
                  <a:gd name="T11" fmla="*/ 8759 h 12349"/>
                  <a:gd name="T12" fmla="*/ 909 w 1934"/>
                  <a:gd name="T13" fmla="*/ 12348 h 12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34" h="12349" fill="none" extrusionOk="0">
                    <a:moveTo>
                      <a:pt x="1627" y="1"/>
                    </a:moveTo>
                    <a:cubicBezTo>
                      <a:pt x="1933" y="894"/>
                      <a:pt x="1853" y="1863"/>
                      <a:pt x="1607" y="2786"/>
                    </a:cubicBezTo>
                    <a:cubicBezTo>
                      <a:pt x="1517" y="3128"/>
                      <a:pt x="1401" y="3459"/>
                      <a:pt x="1281" y="3785"/>
                    </a:cubicBezTo>
                    <a:cubicBezTo>
                      <a:pt x="1175" y="4071"/>
                      <a:pt x="1060" y="4357"/>
                      <a:pt x="939" y="4643"/>
                    </a:cubicBezTo>
                    <a:cubicBezTo>
                      <a:pt x="568" y="5557"/>
                      <a:pt x="186" y="6476"/>
                      <a:pt x="61" y="7449"/>
                    </a:cubicBezTo>
                    <a:cubicBezTo>
                      <a:pt x="6" y="7891"/>
                      <a:pt x="1" y="8323"/>
                      <a:pt x="36" y="8759"/>
                    </a:cubicBezTo>
                    <a:cubicBezTo>
                      <a:pt x="126" y="9974"/>
                      <a:pt x="518" y="11179"/>
                      <a:pt x="909" y="12348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29" name="Google Shape;3990;p20">
                <a:extLst>
                  <a:ext uri="{FF2B5EF4-FFF2-40B4-BE49-F238E27FC236}">
                    <a16:creationId xmlns:a16="http://schemas.microsoft.com/office/drawing/2014/main" id="{72D85405-AF52-8D7C-3016-82309961A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850" y="3770875"/>
                <a:ext cx="180475" cy="116600"/>
              </a:xfrm>
              <a:custGeom>
                <a:avLst/>
                <a:gdLst>
                  <a:gd name="T0" fmla="*/ 0 w 7219"/>
                  <a:gd name="T1" fmla="*/ 2304 h 4664"/>
                  <a:gd name="T2" fmla="*/ 36 w 7219"/>
                  <a:gd name="T3" fmla="*/ 2334 h 4664"/>
                  <a:gd name="T4" fmla="*/ 2746 w 7219"/>
                  <a:gd name="T5" fmla="*/ 4633 h 4664"/>
                  <a:gd name="T6" fmla="*/ 2781 w 7219"/>
                  <a:gd name="T7" fmla="*/ 4663 h 4664"/>
                  <a:gd name="T8" fmla="*/ 7198 w 7219"/>
                  <a:gd name="T9" fmla="*/ 21 h 4664"/>
                  <a:gd name="T10" fmla="*/ 7218 w 7219"/>
                  <a:gd name="T11" fmla="*/ 0 h 4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19" h="4664" fill="none" extrusionOk="0">
                    <a:moveTo>
                      <a:pt x="0" y="2304"/>
                    </a:moveTo>
                    <a:cubicBezTo>
                      <a:pt x="16" y="2314"/>
                      <a:pt x="26" y="2324"/>
                      <a:pt x="36" y="2334"/>
                    </a:cubicBezTo>
                    <a:cubicBezTo>
                      <a:pt x="904" y="3143"/>
                      <a:pt x="1812" y="3910"/>
                      <a:pt x="2746" y="4633"/>
                    </a:cubicBezTo>
                    <a:cubicBezTo>
                      <a:pt x="2761" y="4643"/>
                      <a:pt x="2771" y="4653"/>
                      <a:pt x="2781" y="4663"/>
                    </a:cubicBezTo>
                    <a:cubicBezTo>
                      <a:pt x="4207" y="3067"/>
                      <a:pt x="5672" y="1511"/>
                      <a:pt x="7198" y="21"/>
                    </a:cubicBezTo>
                    <a:cubicBezTo>
                      <a:pt x="7203" y="10"/>
                      <a:pt x="7208" y="5"/>
                      <a:pt x="7218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30" name="Google Shape;3991;p20">
                <a:extLst>
                  <a:ext uri="{FF2B5EF4-FFF2-40B4-BE49-F238E27FC236}">
                    <a16:creationId xmlns:a16="http://schemas.microsoft.com/office/drawing/2014/main" id="{2050F28E-0152-81E1-78B8-12AFE3FCE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975" y="3947550"/>
                <a:ext cx="30525" cy="91875"/>
              </a:xfrm>
              <a:custGeom>
                <a:avLst/>
                <a:gdLst>
                  <a:gd name="T0" fmla="*/ 91 w 1221"/>
                  <a:gd name="T1" fmla="*/ 1 h 3675"/>
                  <a:gd name="T2" fmla="*/ 1220 w 1221"/>
                  <a:gd name="T3" fmla="*/ 3675 h 3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21" h="3675" fill="none" extrusionOk="0">
                    <a:moveTo>
                      <a:pt x="91" y="1"/>
                    </a:moveTo>
                    <a:cubicBezTo>
                      <a:pt x="0" y="1306"/>
                      <a:pt x="412" y="2641"/>
                      <a:pt x="1220" y="3675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31" name="Google Shape;3992;p20">
                <a:extLst>
                  <a:ext uri="{FF2B5EF4-FFF2-40B4-BE49-F238E27FC236}">
                    <a16:creationId xmlns:a16="http://schemas.microsoft.com/office/drawing/2014/main" id="{29C9EADB-5058-2797-5C14-E9F7D1965F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000" y="3176850"/>
                <a:ext cx="70800" cy="73050"/>
              </a:xfrm>
              <a:custGeom>
                <a:avLst/>
                <a:gdLst>
                  <a:gd name="T0" fmla="*/ 0 w 2832"/>
                  <a:gd name="T1" fmla="*/ 1757 h 2922"/>
                  <a:gd name="T2" fmla="*/ 1817 w 2832"/>
                  <a:gd name="T3" fmla="*/ 2896 h 2922"/>
                  <a:gd name="T4" fmla="*/ 1857 w 2832"/>
                  <a:gd name="T5" fmla="*/ 2921 h 2922"/>
                  <a:gd name="T6" fmla="*/ 2831 w 2832"/>
                  <a:gd name="T7" fmla="*/ 20 h 2922"/>
                  <a:gd name="T8" fmla="*/ 2831 w 2832"/>
                  <a:gd name="T9" fmla="*/ 0 h 2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32" h="2922" fill="none" extrusionOk="0">
                    <a:moveTo>
                      <a:pt x="0" y="1757"/>
                    </a:moveTo>
                    <a:cubicBezTo>
                      <a:pt x="602" y="2138"/>
                      <a:pt x="1210" y="2515"/>
                      <a:pt x="1817" y="2896"/>
                    </a:cubicBezTo>
                    <a:cubicBezTo>
                      <a:pt x="1832" y="2901"/>
                      <a:pt x="1847" y="2916"/>
                      <a:pt x="1857" y="2921"/>
                    </a:cubicBezTo>
                    <a:cubicBezTo>
                      <a:pt x="2204" y="1983"/>
                      <a:pt x="2530" y="974"/>
                      <a:pt x="2831" y="20"/>
                    </a:cubicBezTo>
                    <a:cubicBezTo>
                      <a:pt x="2831" y="10"/>
                      <a:pt x="2831" y="10"/>
                      <a:pt x="2831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32" name="Google Shape;3993;p20">
                <a:extLst>
                  <a:ext uri="{FF2B5EF4-FFF2-40B4-BE49-F238E27FC236}">
                    <a16:creationId xmlns:a16="http://schemas.microsoft.com/office/drawing/2014/main" id="{13A82D26-E5CC-642F-33AB-850DA278A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200" y="3253625"/>
                <a:ext cx="85100" cy="86875"/>
              </a:xfrm>
              <a:custGeom>
                <a:avLst/>
                <a:gdLst>
                  <a:gd name="T0" fmla="*/ 0 w 3404"/>
                  <a:gd name="T1" fmla="*/ 2330 h 3475"/>
                  <a:gd name="T2" fmla="*/ 984 w 3404"/>
                  <a:gd name="T3" fmla="*/ 2877 h 3475"/>
                  <a:gd name="T4" fmla="*/ 2209 w 3404"/>
                  <a:gd name="T5" fmla="*/ 3454 h 3475"/>
                  <a:gd name="T6" fmla="*/ 2259 w 3404"/>
                  <a:gd name="T7" fmla="*/ 3474 h 3475"/>
                  <a:gd name="T8" fmla="*/ 3398 w 3404"/>
                  <a:gd name="T9" fmla="*/ 21 h 3475"/>
                  <a:gd name="T10" fmla="*/ 3403 w 3404"/>
                  <a:gd name="T11" fmla="*/ 1 h 3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4" h="3475" fill="none" extrusionOk="0">
                    <a:moveTo>
                      <a:pt x="0" y="2330"/>
                    </a:moveTo>
                    <a:cubicBezTo>
                      <a:pt x="321" y="2521"/>
                      <a:pt x="648" y="2701"/>
                      <a:pt x="984" y="2877"/>
                    </a:cubicBezTo>
                    <a:cubicBezTo>
                      <a:pt x="1381" y="3083"/>
                      <a:pt x="1792" y="3279"/>
                      <a:pt x="2209" y="3454"/>
                    </a:cubicBezTo>
                    <a:cubicBezTo>
                      <a:pt x="2224" y="3459"/>
                      <a:pt x="2239" y="3469"/>
                      <a:pt x="2259" y="3474"/>
                    </a:cubicBezTo>
                    <a:cubicBezTo>
                      <a:pt x="2545" y="2300"/>
                      <a:pt x="2916" y="1135"/>
                      <a:pt x="3398" y="21"/>
                    </a:cubicBezTo>
                    <a:cubicBezTo>
                      <a:pt x="3398" y="16"/>
                      <a:pt x="3403" y="6"/>
                      <a:pt x="3403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33" name="Google Shape;3994;p20">
                <a:extLst>
                  <a:ext uri="{FF2B5EF4-FFF2-40B4-BE49-F238E27FC236}">
                    <a16:creationId xmlns:a16="http://schemas.microsoft.com/office/drawing/2014/main" id="{11EE59EC-F1D2-A4ED-1B86-6A8A585037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50" y="3302075"/>
                <a:ext cx="35400" cy="146075"/>
              </a:xfrm>
              <a:custGeom>
                <a:avLst/>
                <a:gdLst>
                  <a:gd name="T0" fmla="*/ 0 w 1416"/>
                  <a:gd name="T1" fmla="*/ 0 h 5843"/>
                  <a:gd name="T2" fmla="*/ 462 w 1416"/>
                  <a:gd name="T3" fmla="*/ 939 h 5843"/>
                  <a:gd name="T4" fmla="*/ 1280 w 1416"/>
                  <a:gd name="T5" fmla="*/ 3363 h 5843"/>
                  <a:gd name="T6" fmla="*/ 1280 w 1416"/>
                  <a:gd name="T7" fmla="*/ 5843 h 5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6" h="5843" fill="none" extrusionOk="0">
                    <a:moveTo>
                      <a:pt x="0" y="0"/>
                    </a:moveTo>
                    <a:cubicBezTo>
                      <a:pt x="156" y="312"/>
                      <a:pt x="316" y="623"/>
                      <a:pt x="462" y="939"/>
                    </a:cubicBezTo>
                    <a:cubicBezTo>
                      <a:pt x="828" y="1717"/>
                      <a:pt x="1145" y="2515"/>
                      <a:pt x="1280" y="3363"/>
                    </a:cubicBezTo>
                    <a:cubicBezTo>
                      <a:pt x="1416" y="4181"/>
                      <a:pt x="1371" y="5020"/>
                      <a:pt x="1280" y="5843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34" name="Google Shape;3995;p20">
                <a:extLst>
                  <a:ext uri="{FF2B5EF4-FFF2-40B4-BE49-F238E27FC236}">
                    <a16:creationId xmlns:a16="http://schemas.microsoft.com/office/drawing/2014/main" id="{4B0718BC-225B-4104-33D6-F89FB56303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150" y="3456425"/>
                <a:ext cx="119975" cy="109675"/>
              </a:xfrm>
              <a:custGeom>
                <a:avLst/>
                <a:gdLst>
                  <a:gd name="T0" fmla="*/ 0 w 4799"/>
                  <a:gd name="T1" fmla="*/ 3157 h 4387"/>
                  <a:gd name="T2" fmla="*/ 30 w 4799"/>
                  <a:gd name="T3" fmla="*/ 3172 h 4387"/>
                  <a:gd name="T4" fmla="*/ 557 w 4799"/>
                  <a:gd name="T5" fmla="*/ 3443 h 4387"/>
                  <a:gd name="T6" fmla="*/ 2645 w 4799"/>
                  <a:gd name="T7" fmla="*/ 4372 h 4387"/>
                  <a:gd name="T8" fmla="*/ 2675 w 4799"/>
                  <a:gd name="T9" fmla="*/ 4387 h 4387"/>
                  <a:gd name="T10" fmla="*/ 4799 w 4799"/>
                  <a:gd name="T11" fmla="*/ 0 h 4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99" h="4387" fill="none" extrusionOk="0">
                    <a:moveTo>
                      <a:pt x="0" y="3157"/>
                    </a:moveTo>
                    <a:cubicBezTo>
                      <a:pt x="10" y="3162"/>
                      <a:pt x="20" y="3167"/>
                      <a:pt x="30" y="3172"/>
                    </a:cubicBezTo>
                    <a:cubicBezTo>
                      <a:pt x="196" y="3278"/>
                      <a:pt x="377" y="3358"/>
                      <a:pt x="557" y="3443"/>
                    </a:cubicBezTo>
                    <a:cubicBezTo>
                      <a:pt x="1255" y="3750"/>
                      <a:pt x="1953" y="4061"/>
                      <a:pt x="2645" y="4372"/>
                    </a:cubicBezTo>
                    <a:cubicBezTo>
                      <a:pt x="2655" y="4377"/>
                      <a:pt x="2665" y="4382"/>
                      <a:pt x="2675" y="4387"/>
                    </a:cubicBezTo>
                    <a:cubicBezTo>
                      <a:pt x="3393" y="2936"/>
                      <a:pt x="4086" y="1446"/>
                      <a:pt x="4799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35" name="Google Shape;3996;p20">
                <a:extLst>
                  <a:ext uri="{FF2B5EF4-FFF2-40B4-BE49-F238E27FC236}">
                    <a16:creationId xmlns:a16="http://schemas.microsoft.com/office/drawing/2014/main" id="{83F48EF8-3894-85A0-E14E-9210C5B51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4200" y="3734475"/>
                <a:ext cx="3900" cy="29650"/>
              </a:xfrm>
              <a:custGeom>
                <a:avLst/>
                <a:gdLst>
                  <a:gd name="T0" fmla="*/ 156 w 156"/>
                  <a:gd name="T1" fmla="*/ 1 h 1186"/>
                  <a:gd name="T2" fmla="*/ 0 w 156"/>
                  <a:gd name="T3" fmla="*/ 1185 h 1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6" h="1186" fill="none" extrusionOk="0">
                    <a:moveTo>
                      <a:pt x="156" y="1"/>
                    </a:moveTo>
                    <a:cubicBezTo>
                      <a:pt x="106" y="392"/>
                      <a:pt x="51" y="789"/>
                      <a:pt x="0" y="1185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36" name="Google Shape;3997;p20">
                <a:extLst>
                  <a:ext uri="{FF2B5EF4-FFF2-40B4-BE49-F238E27FC236}">
                    <a16:creationId xmlns:a16="http://schemas.microsoft.com/office/drawing/2014/main" id="{42867773-3D71-E712-16BA-C2871439DF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8625" y="3749800"/>
                <a:ext cx="2025" cy="22475"/>
              </a:xfrm>
              <a:custGeom>
                <a:avLst/>
                <a:gdLst>
                  <a:gd name="T0" fmla="*/ 81 w 81"/>
                  <a:gd name="T1" fmla="*/ 0 h 899"/>
                  <a:gd name="T2" fmla="*/ 1 w 81"/>
                  <a:gd name="T3" fmla="*/ 899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1" h="899" fill="none" extrusionOk="0">
                    <a:moveTo>
                      <a:pt x="81" y="0"/>
                    </a:moveTo>
                    <a:cubicBezTo>
                      <a:pt x="26" y="296"/>
                      <a:pt x="1" y="598"/>
                      <a:pt x="1" y="89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37" name="Google Shape;3998;p20">
                <a:extLst>
                  <a:ext uri="{FF2B5EF4-FFF2-40B4-BE49-F238E27FC236}">
                    <a16:creationId xmlns:a16="http://schemas.microsoft.com/office/drawing/2014/main" id="{664752A2-3551-8367-BE85-ED14F88211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5150" y="3529575"/>
                <a:ext cx="124500" cy="117725"/>
              </a:xfrm>
              <a:custGeom>
                <a:avLst/>
                <a:gdLst>
                  <a:gd name="T0" fmla="*/ 1 w 4980"/>
                  <a:gd name="T1" fmla="*/ 4196 h 4709"/>
                  <a:gd name="T2" fmla="*/ 26 w 4980"/>
                  <a:gd name="T3" fmla="*/ 4201 h 4709"/>
                  <a:gd name="T4" fmla="*/ 2771 w 4980"/>
                  <a:gd name="T5" fmla="*/ 4708 h 4709"/>
                  <a:gd name="T6" fmla="*/ 2781 w 4980"/>
                  <a:gd name="T7" fmla="*/ 4708 h 4709"/>
                  <a:gd name="T8" fmla="*/ 4970 w 4980"/>
                  <a:gd name="T9" fmla="*/ 15 h 4709"/>
                  <a:gd name="T10" fmla="*/ 4980 w 4980"/>
                  <a:gd name="T11" fmla="*/ 0 h 4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80" h="4709" fill="none" extrusionOk="0">
                    <a:moveTo>
                      <a:pt x="1" y="4196"/>
                    </a:moveTo>
                    <a:cubicBezTo>
                      <a:pt x="11" y="4201"/>
                      <a:pt x="16" y="4201"/>
                      <a:pt x="26" y="4201"/>
                    </a:cubicBezTo>
                    <a:cubicBezTo>
                      <a:pt x="939" y="4367"/>
                      <a:pt x="1853" y="4538"/>
                      <a:pt x="2771" y="4708"/>
                    </a:cubicBezTo>
                    <a:cubicBezTo>
                      <a:pt x="2771" y="4708"/>
                      <a:pt x="2781" y="4708"/>
                      <a:pt x="2781" y="4708"/>
                    </a:cubicBezTo>
                    <a:cubicBezTo>
                      <a:pt x="3419" y="3102"/>
                      <a:pt x="4111" y="1516"/>
                      <a:pt x="4970" y="15"/>
                    </a:cubicBezTo>
                    <a:cubicBezTo>
                      <a:pt x="4975" y="10"/>
                      <a:pt x="4980" y="5"/>
                      <a:pt x="4980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38" name="Google Shape;3999;p20">
                <a:extLst>
                  <a:ext uri="{FF2B5EF4-FFF2-40B4-BE49-F238E27FC236}">
                    <a16:creationId xmlns:a16="http://schemas.microsoft.com/office/drawing/2014/main" id="{9D4A8571-CE79-961A-A212-311B30B1A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450" y="3822075"/>
                <a:ext cx="47825" cy="162025"/>
              </a:xfrm>
              <a:custGeom>
                <a:avLst/>
                <a:gdLst>
                  <a:gd name="T0" fmla="*/ 201 w 1913"/>
                  <a:gd name="T1" fmla="*/ 0 h 6481"/>
                  <a:gd name="T2" fmla="*/ 748 w 1913"/>
                  <a:gd name="T3" fmla="*/ 3303 h 6481"/>
                  <a:gd name="T4" fmla="*/ 1913 w 1913"/>
                  <a:gd name="T5" fmla="*/ 6480 h 6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13" h="6481" fill="none" extrusionOk="0">
                    <a:moveTo>
                      <a:pt x="201" y="0"/>
                    </a:moveTo>
                    <a:cubicBezTo>
                      <a:pt x="1" y="1110"/>
                      <a:pt x="327" y="2254"/>
                      <a:pt x="748" y="3303"/>
                    </a:cubicBezTo>
                    <a:cubicBezTo>
                      <a:pt x="1170" y="4352"/>
                      <a:pt x="1692" y="5371"/>
                      <a:pt x="1913" y="648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39" name="Google Shape;4000;p20">
                <a:extLst>
                  <a:ext uri="{FF2B5EF4-FFF2-40B4-BE49-F238E27FC236}">
                    <a16:creationId xmlns:a16="http://schemas.microsoft.com/office/drawing/2014/main" id="{F6CB9EFA-BB80-68DF-F9C6-52272C1E85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5725" y="3338975"/>
                <a:ext cx="80575" cy="51700"/>
              </a:xfrm>
              <a:custGeom>
                <a:avLst/>
                <a:gdLst>
                  <a:gd name="T0" fmla="*/ 296 w 3223"/>
                  <a:gd name="T1" fmla="*/ 0 h 2068"/>
                  <a:gd name="T2" fmla="*/ 276 w 3223"/>
                  <a:gd name="T3" fmla="*/ 95 h 2068"/>
                  <a:gd name="T4" fmla="*/ 0 w 3223"/>
                  <a:gd name="T5" fmla="*/ 2063 h 2068"/>
                  <a:gd name="T6" fmla="*/ 0 w 3223"/>
                  <a:gd name="T7" fmla="*/ 2068 h 2068"/>
                  <a:gd name="T8" fmla="*/ 3177 w 3223"/>
                  <a:gd name="T9" fmla="*/ 1466 h 2068"/>
                  <a:gd name="T10" fmla="*/ 3222 w 3223"/>
                  <a:gd name="T11" fmla="*/ 1456 h 20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23" h="2068" fill="none" extrusionOk="0">
                    <a:moveTo>
                      <a:pt x="296" y="0"/>
                    </a:moveTo>
                    <a:cubicBezTo>
                      <a:pt x="286" y="30"/>
                      <a:pt x="281" y="65"/>
                      <a:pt x="276" y="95"/>
                    </a:cubicBezTo>
                    <a:cubicBezTo>
                      <a:pt x="161" y="748"/>
                      <a:pt x="110" y="1410"/>
                      <a:pt x="0" y="2063"/>
                    </a:cubicBezTo>
                    <a:lnTo>
                      <a:pt x="0" y="2068"/>
                    </a:lnTo>
                    <a:cubicBezTo>
                      <a:pt x="1044" y="1877"/>
                      <a:pt x="2133" y="1656"/>
                      <a:pt x="3177" y="1466"/>
                    </a:cubicBezTo>
                    <a:cubicBezTo>
                      <a:pt x="3192" y="1461"/>
                      <a:pt x="3207" y="1456"/>
                      <a:pt x="3222" y="1456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40" name="Google Shape;4001;p20">
                <a:extLst>
                  <a:ext uri="{FF2B5EF4-FFF2-40B4-BE49-F238E27FC236}">
                    <a16:creationId xmlns:a16="http://schemas.microsoft.com/office/drawing/2014/main" id="{F556EB6A-CBC5-F2AF-F190-9C0B4E9447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6975" y="3365325"/>
                <a:ext cx="61775" cy="60250"/>
              </a:xfrm>
              <a:custGeom>
                <a:avLst/>
                <a:gdLst>
                  <a:gd name="T0" fmla="*/ 56 w 2471"/>
                  <a:gd name="T1" fmla="*/ 0 h 2410"/>
                  <a:gd name="T2" fmla="*/ 51 w 2471"/>
                  <a:gd name="T3" fmla="*/ 95 h 2410"/>
                  <a:gd name="T4" fmla="*/ 36 w 2471"/>
                  <a:gd name="T5" fmla="*/ 2404 h 2410"/>
                  <a:gd name="T6" fmla="*/ 36 w 2471"/>
                  <a:gd name="T7" fmla="*/ 2409 h 2410"/>
                  <a:gd name="T8" fmla="*/ 2445 w 2471"/>
                  <a:gd name="T9" fmla="*/ 1912 h 2410"/>
                  <a:gd name="T10" fmla="*/ 2470 w 2471"/>
                  <a:gd name="T11" fmla="*/ 1907 h 2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71" h="2410" fill="none" extrusionOk="0">
                    <a:moveTo>
                      <a:pt x="56" y="0"/>
                    </a:moveTo>
                    <a:cubicBezTo>
                      <a:pt x="56" y="35"/>
                      <a:pt x="51" y="60"/>
                      <a:pt x="51" y="95"/>
                    </a:cubicBezTo>
                    <a:cubicBezTo>
                      <a:pt x="6" y="863"/>
                      <a:pt x="1" y="1636"/>
                      <a:pt x="36" y="2404"/>
                    </a:cubicBezTo>
                    <a:lnTo>
                      <a:pt x="36" y="2409"/>
                    </a:lnTo>
                    <a:cubicBezTo>
                      <a:pt x="824" y="2204"/>
                      <a:pt x="1642" y="1988"/>
                      <a:pt x="2445" y="1912"/>
                    </a:cubicBezTo>
                    <a:cubicBezTo>
                      <a:pt x="2455" y="1912"/>
                      <a:pt x="2460" y="1907"/>
                      <a:pt x="2470" y="1907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41" name="Google Shape;4002;p20">
                <a:extLst>
                  <a:ext uri="{FF2B5EF4-FFF2-40B4-BE49-F238E27FC236}">
                    <a16:creationId xmlns:a16="http://schemas.microsoft.com/office/drawing/2014/main" id="{38E422B7-013B-5707-F3B4-5418E22162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9925" y="3494050"/>
                <a:ext cx="89250" cy="65525"/>
              </a:xfrm>
              <a:custGeom>
                <a:avLst/>
                <a:gdLst>
                  <a:gd name="T0" fmla="*/ 71 w 3570"/>
                  <a:gd name="T1" fmla="*/ 1 h 2621"/>
                  <a:gd name="T2" fmla="*/ 66 w 3570"/>
                  <a:gd name="T3" fmla="*/ 71 h 2621"/>
                  <a:gd name="T4" fmla="*/ 46 w 3570"/>
                  <a:gd name="T5" fmla="*/ 2621 h 2621"/>
                  <a:gd name="T6" fmla="*/ 86 w 3570"/>
                  <a:gd name="T7" fmla="*/ 2601 h 2621"/>
                  <a:gd name="T8" fmla="*/ 3569 w 3570"/>
                  <a:gd name="T9" fmla="*/ 1110 h 2621"/>
                  <a:gd name="T10" fmla="*/ 3569 w 3570"/>
                  <a:gd name="T11" fmla="*/ 1110 h 2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70" h="2621" fill="none" extrusionOk="0">
                    <a:moveTo>
                      <a:pt x="71" y="1"/>
                    </a:moveTo>
                    <a:cubicBezTo>
                      <a:pt x="71" y="26"/>
                      <a:pt x="66" y="46"/>
                      <a:pt x="66" y="71"/>
                    </a:cubicBezTo>
                    <a:cubicBezTo>
                      <a:pt x="11" y="919"/>
                      <a:pt x="1" y="1773"/>
                      <a:pt x="46" y="2621"/>
                    </a:cubicBezTo>
                    <a:cubicBezTo>
                      <a:pt x="61" y="2616"/>
                      <a:pt x="71" y="2606"/>
                      <a:pt x="86" y="2601"/>
                    </a:cubicBezTo>
                    <a:cubicBezTo>
                      <a:pt x="1215" y="2089"/>
                      <a:pt x="2415" y="1557"/>
                      <a:pt x="3569" y="111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42" name="Google Shape;4003;p20">
                <a:extLst>
                  <a:ext uri="{FF2B5EF4-FFF2-40B4-BE49-F238E27FC236}">
                    <a16:creationId xmlns:a16="http://schemas.microsoft.com/office/drawing/2014/main" id="{33D01B07-FF48-D9DC-2D93-8A0473A95A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575" y="3553150"/>
                <a:ext cx="62875" cy="83475"/>
              </a:xfrm>
              <a:custGeom>
                <a:avLst/>
                <a:gdLst>
                  <a:gd name="T0" fmla="*/ 0 w 2515"/>
                  <a:gd name="T1" fmla="*/ 1 h 3339"/>
                  <a:gd name="T2" fmla="*/ 0 w 2515"/>
                  <a:gd name="T3" fmla="*/ 41 h 3339"/>
                  <a:gd name="T4" fmla="*/ 35 w 2515"/>
                  <a:gd name="T5" fmla="*/ 1045 h 3339"/>
                  <a:gd name="T6" fmla="*/ 261 w 2515"/>
                  <a:gd name="T7" fmla="*/ 3339 h 3339"/>
                  <a:gd name="T8" fmla="*/ 321 w 2515"/>
                  <a:gd name="T9" fmla="*/ 3314 h 3339"/>
                  <a:gd name="T10" fmla="*/ 2515 w 2515"/>
                  <a:gd name="T11" fmla="*/ 2481 h 3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5" h="3339" fill="none" extrusionOk="0">
                    <a:moveTo>
                      <a:pt x="0" y="1"/>
                    </a:moveTo>
                    <a:lnTo>
                      <a:pt x="0" y="41"/>
                    </a:lnTo>
                    <a:cubicBezTo>
                      <a:pt x="5" y="377"/>
                      <a:pt x="15" y="709"/>
                      <a:pt x="35" y="1045"/>
                    </a:cubicBezTo>
                    <a:cubicBezTo>
                      <a:pt x="75" y="1813"/>
                      <a:pt x="151" y="2576"/>
                      <a:pt x="261" y="3339"/>
                    </a:cubicBezTo>
                    <a:cubicBezTo>
                      <a:pt x="281" y="3329"/>
                      <a:pt x="301" y="3324"/>
                      <a:pt x="321" y="3314"/>
                    </a:cubicBezTo>
                    <a:cubicBezTo>
                      <a:pt x="1049" y="3038"/>
                      <a:pt x="1787" y="2757"/>
                      <a:pt x="2515" y="248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43" name="Google Shape;4004;p20">
                <a:extLst>
                  <a:ext uri="{FF2B5EF4-FFF2-40B4-BE49-F238E27FC236}">
                    <a16:creationId xmlns:a16="http://schemas.microsoft.com/office/drawing/2014/main" id="{2A1AAFB6-CD13-8C88-52B7-F9D926E90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6700" y="3736750"/>
                <a:ext cx="113100" cy="80325"/>
              </a:xfrm>
              <a:custGeom>
                <a:avLst/>
                <a:gdLst>
                  <a:gd name="T0" fmla="*/ 1 w 4524"/>
                  <a:gd name="T1" fmla="*/ 0 h 3213"/>
                  <a:gd name="T2" fmla="*/ 11 w 4524"/>
                  <a:gd name="T3" fmla="*/ 35 h 3213"/>
                  <a:gd name="T4" fmla="*/ 1015 w 4524"/>
                  <a:gd name="T5" fmla="*/ 3197 h 3213"/>
                  <a:gd name="T6" fmla="*/ 1025 w 4524"/>
                  <a:gd name="T7" fmla="*/ 3213 h 3213"/>
                  <a:gd name="T8" fmla="*/ 4513 w 4524"/>
                  <a:gd name="T9" fmla="*/ 592 h 3213"/>
                  <a:gd name="T10" fmla="*/ 4523 w 4524"/>
                  <a:gd name="T11" fmla="*/ 582 h 3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24" h="3213" fill="none" extrusionOk="0">
                    <a:moveTo>
                      <a:pt x="1" y="0"/>
                    </a:moveTo>
                    <a:cubicBezTo>
                      <a:pt x="1" y="10"/>
                      <a:pt x="6" y="25"/>
                      <a:pt x="11" y="35"/>
                    </a:cubicBezTo>
                    <a:cubicBezTo>
                      <a:pt x="242" y="1054"/>
                      <a:pt x="478" y="2304"/>
                      <a:pt x="1015" y="3197"/>
                    </a:cubicBezTo>
                    <a:cubicBezTo>
                      <a:pt x="1020" y="3203"/>
                      <a:pt x="1020" y="3208"/>
                      <a:pt x="1025" y="3213"/>
                    </a:cubicBezTo>
                    <a:cubicBezTo>
                      <a:pt x="2204" y="2379"/>
                      <a:pt x="3369" y="1476"/>
                      <a:pt x="4513" y="592"/>
                    </a:cubicBezTo>
                    <a:cubicBezTo>
                      <a:pt x="4518" y="587"/>
                      <a:pt x="4518" y="587"/>
                      <a:pt x="4523" y="582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44" name="Google Shape;4005;p20">
                <a:extLst>
                  <a:ext uri="{FF2B5EF4-FFF2-40B4-BE49-F238E27FC236}">
                    <a16:creationId xmlns:a16="http://schemas.microsoft.com/office/drawing/2014/main" id="{D2E211EC-ED77-2D7A-8A35-A95202745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5875" y="3694825"/>
                <a:ext cx="11200" cy="18600"/>
              </a:xfrm>
              <a:custGeom>
                <a:avLst/>
                <a:gdLst>
                  <a:gd name="T0" fmla="*/ 448 w 448"/>
                  <a:gd name="T1" fmla="*/ 1 h 744"/>
                  <a:gd name="T2" fmla="*/ 1 w 448"/>
                  <a:gd name="T3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744" fill="none" extrusionOk="0">
                    <a:moveTo>
                      <a:pt x="448" y="1"/>
                    </a:moveTo>
                    <a:cubicBezTo>
                      <a:pt x="277" y="232"/>
                      <a:pt x="126" y="483"/>
                      <a:pt x="1" y="744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45" name="Google Shape;4006;p20">
                <a:extLst>
                  <a:ext uri="{FF2B5EF4-FFF2-40B4-BE49-F238E27FC236}">
                    <a16:creationId xmlns:a16="http://schemas.microsoft.com/office/drawing/2014/main" id="{0BD137F7-FB6B-DEE1-5A8B-E04FFFFEFE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2800" y="3708250"/>
                <a:ext cx="11425" cy="18225"/>
              </a:xfrm>
              <a:custGeom>
                <a:avLst/>
                <a:gdLst>
                  <a:gd name="T0" fmla="*/ 457 w 457"/>
                  <a:gd name="T1" fmla="*/ 1 h 729"/>
                  <a:gd name="T2" fmla="*/ 0 w 457"/>
                  <a:gd name="T3" fmla="*/ 729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57" h="729" fill="none" extrusionOk="0">
                    <a:moveTo>
                      <a:pt x="457" y="1"/>
                    </a:moveTo>
                    <a:cubicBezTo>
                      <a:pt x="316" y="252"/>
                      <a:pt x="166" y="493"/>
                      <a:pt x="0" y="72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46" name="Google Shape;4007;p20">
                <a:extLst>
                  <a:ext uri="{FF2B5EF4-FFF2-40B4-BE49-F238E27FC236}">
                    <a16:creationId xmlns:a16="http://schemas.microsoft.com/office/drawing/2014/main" id="{7347509C-C1A7-5E7D-F0B2-CE75772586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5450" y="3947925"/>
                <a:ext cx="121350" cy="60000"/>
              </a:xfrm>
              <a:custGeom>
                <a:avLst/>
                <a:gdLst>
                  <a:gd name="T0" fmla="*/ 0 w 4854"/>
                  <a:gd name="T1" fmla="*/ 1 h 2400"/>
                  <a:gd name="T2" fmla="*/ 20 w 4854"/>
                  <a:gd name="T3" fmla="*/ 51 h 2400"/>
                  <a:gd name="T4" fmla="*/ 1280 w 4854"/>
                  <a:gd name="T5" fmla="*/ 2400 h 2400"/>
                  <a:gd name="T6" fmla="*/ 1355 w 4854"/>
                  <a:gd name="T7" fmla="*/ 2345 h 2400"/>
                  <a:gd name="T8" fmla="*/ 4854 w 4854"/>
                  <a:gd name="T9" fmla="*/ 61 h 2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54" h="2400" fill="none" extrusionOk="0">
                    <a:moveTo>
                      <a:pt x="0" y="1"/>
                    </a:moveTo>
                    <a:cubicBezTo>
                      <a:pt x="5" y="16"/>
                      <a:pt x="15" y="36"/>
                      <a:pt x="20" y="51"/>
                    </a:cubicBezTo>
                    <a:cubicBezTo>
                      <a:pt x="357" y="879"/>
                      <a:pt x="773" y="1667"/>
                      <a:pt x="1280" y="2400"/>
                    </a:cubicBezTo>
                    <a:cubicBezTo>
                      <a:pt x="1305" y="2380"/>
                      <a:pt x="1330" y="2360"/>
                      <a:pt x="1355" y="2345"/>
                    </a:cubicBezTo>
                    <a:cubicBezTo>
                      <a:pt x="2475" y="1511"/>
                      <a:pt x="3654" y="764"/>
                      <a:pt x="4854" y="6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47" name="Google Shape;4008;p20">
                <a:extLst>
                  <a:ext uri="{FF2B5EF4-FFF2-40B4-BE49-F238E27FC236}">
                    <a16:creationId xmlns:a16="http://schemas.microsoft.com/office/drawing/2014/main" id="{5ADB38CC-B51F-2EFC-6497-C2A6F8B180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5400" y="3556050"/>
                <a:ext cx="66900" cy="168550"/>
              </a:xfrm>
              <a:custGeom>
                <a:avLst/>
                <a:gdLst>
                  <a:gd name="T0" fmla="*/ 1 w 2676"/>
                  <a:gd name="T1" fmla="*/ 6741 h 6742"/>
                  <a:gd name="T2" fmla="*/ 603 w 2676"/>
                  <a:gd name="T3" fmla="*/ 3057 h 6742"/>
                  <a:gd name="T4" fmla="*/ 1722 w 2676"/>
                  <a:gd name="T5" fmla="*/ 929 h 6742"/>
                  <a:gd name="T6" fmla="*/ 2676 w 2676"/>
                  <a:gd name="T7" fmla="*/ 0 h 6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76" h="6742" fill="none" extrusionOk="0">
                    <a:moveTo>
                      <a:pt x="1" y="6741"/>
                    </a:moveTo>
                    <a:cubicBezTo>
                      <a:pt x="91" y="5497"/>
                      <a:pt x="216" y="4242"/>
                      <a:pt x="603" y="3057"/>
                    </a:cubicBezTo>
                    <a:cubicBezTo>
                      <a:pt x="854" y="2294"/>
                      <a:pt x="1220" y="1556"/>
                      <a:pt x="1722" y="929"/>
                    </a:cubicBezTo>
                    <a:cubicBezTo>
                      <a:pt x="1998" y="578"/>
                      <a:pt x="2315" y="266"/>
                      <a:pt x="2676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48" name="Google Shape;4009;p20">
                <a:extLst>
                  <a:ext uri="{FF2B5EF4-FFF2-40B4-BE49-F238E27FC236}">
                    <a16:creationId xmlns:a16="http://schemas.microsoft.com/office/drawing/2014/main" id="{3D90E57A-53C7-A510-CED9-A5A183DF70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7725" y="3747275"/>
                <a:ext cx="89000" cy="54500"/>
              </a:xfrm>
              <a:custGeom>
                <a:avLst/>
                <a:gdLst>
                  <a:gd name="T0" fmla="*/ 673 w 3560"/>
                  <a:gd name="T1" fmla="*/ 1 h 2180"/>
                  <a:gd name="T2" fmla="*/ 1 w 3560"/>
                  <a:gd name="T3" fmla="*/ 2174 h 2180"/>
                  <a:gd name="T4" fmla="*/ 1 w 3560"/>
                  <a:gd name="T5" fmla="*/ 2179 h 2180"/>
                  <a:gd name="T6" fmla="*/ 3464 w 3560"/>
                  <a:gd name="T7" fmla="*/ 2149 h 2180"/>
                  <a:gd name="T8" fmla="*/ 3559 w 3560"/>
                  <a:gd name="T9" fmla="*/ 2149 h 2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60" h="2180" fill="none" extrusionOk="0">
                    <a:moveTo>
                      <a:pt x="673" y="1"/>
                    </a:moveTo>
                    <a:cubicBezTo>
                      <a:pt x="392" y="704"/>
                      <a:pt x="166" y="1431"/>
                      <a:pt x="1" y="2174"/>
                    </a:cubicBezTo>
                    <a:cubicBezTo>
                      <a:pt x="1" y="2174"/>
                      <a:pt x="1" y="2174"/>
                      <a:pt x="1" y="2179"/>
                    </a:cubicBezTo>
                    <a:cubicBezTo>
                      <a:pt x="1145" y="2099"/>
                      <a:pt x="2315" y="2119"/>
                      <a:pt x="3464" y="2149"/>
                    </a:cubicBezTo>
                    <a:cubicBezTo>
                      <a:pt x="3494" y="2149"/>
                      <a:pt x="3529" y="2149"/>
                      <a:pt x="3559" y="214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49" name="Google Shape;4010;p20">
                <a:extLst>
                  <a:ext uri="{FF2B5EF4-FFF2-40B4-BE49-F238E27FC236}">
                    <a16:creationId xmlns:a16="http://schemas.microsoft.com/office/drawing/2014/main" id="{E2860FBD-2751-9D31-A95D-78612DAEB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0550" y="3788825"/>
                <a:ext cx="76575" cy="54600"/>
              </a:xfrm>
              <a:custGeom>
                <a:avLst/>
                <a:gdLst>
                  <a:gd name="T0" fmla="*/ 126 w 3063"/>
                  <a:gd name="T1" fmla="*/ 0 h 2184"/>
                  <a:gd name="T2" fmla="*/ 61 w 3063"/>
                  <a:gd name="T3" fmla="*/ 2184 h 2184"/>
                  <a:gd name="T4" fmla="*/ 106 w 3063"/>
                  <a:gd name="T5" fmla="*/ 2174 h 2184"/>
                  <a:gd name="T6" fmla="*/ 1752 w 3063"/>
                  <a:gd name="T7" fmla="*/ 1938 h 2184"/>
                  <a:gd name="T8" fmla="*/ 3002 w 3063"/>
                  <a:gd name="T9" fmla="*/ 1727 h 2184"/>
                  <a:gd name="T10" fmla="*/ 3062 w 3063"/>
                  <a:gd name="T11" fmla="*/ 1712 h 2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3" h="2184" fill="none" extrusionOk="0">
                    <a:moveTo>
                      <a:pt x="126" y="0"/>
                    </a:moveTo>
                    <a:cubicBezTo>
                      <a:pt x="21" y="723"/>
                      <a:pt x="0" y="1456"/>
                      <a:pt x="61" y="2184"/>
                    </a:cubicBezTo>
                    <a:cubicBezTo>
                      <a:pt x="71" y="2179"/>
                      <a:pt x="91" y="2179"/>
                      <a:pt x="106" y="2174"/>
                    </a:cubicBezTo>
                    <a:cubicBezTo>
                      <a:pt x="653" y="2083"/>
                      <a:pt x="1200" y="2018"/>
                      <a:pt x="1752" y="1938"/>
                    </a:cubicBezTo>
                    <a:cubicBezTo>
                      <a:pt x="2169" y="1877"/>
                      <a:pt x="2585" y="1817"/>
                      <a:pt x="3002" y="1727"/>
                    </a:cubicBezTo>
                    <a:cubicBezTo>
                      <a:pt x="3022" y="1722"/>
                      <a:pt x="3042" y="1717"/>
                      <a:pt x="3062" y="1712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50" name="Google Shape;4011;p20">
                <a:extLst>
                  <a:ext uri="{FF2B5EF4-FFF2-40B4-BE49-F238E27FC236}">
                    <a16:creationId xmlns:a16="http://schemas.microsoft.com/office/drawing/2014/main" id="{6FB0B406-3B75-C0A8-9D39-614AD8E10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3900" y="3895350"/>
                <a:ext cx="100650" cy="61250"/>
              </a:xfrm>
              <a:custGeom>
                <a:avLst/>
                <a:gdLst>
                  <a:gd name="T0" fmla="*/ 121 w 4026"/>
                  <a:gd name="T1" fmla="*/ 1 h 2450"/>
                  <a:gd name="T2" fmla="*/ 156 w 4026"/>
                  <a:gd name="T3" fmla="*/ 2450 h 2450"/>
                  <a:gd name="T4" fmla="*/ 171 w 4026"/>
                  <a:gd name="T5" fmla="*/ 2445 h 2450"/>
                  <a:gd name="T6" fmla="*/ 3980 w 4026"/>
                  <a:gd name="T7" fmla="*/ 1868 h 2450"/>
                  <a:gd name="T8" fmla="*/ 4026 w 4026"/>
                  <a:gd name="T9" fmla="*/ 1863 h 2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26" h="2450" fill="none" extrusionOk="0">
                    <a:moveTo>
                      <a:pt x="121" y="1"/>
                    </a:moveTo>
                    <a:cubicBezTo>
                      <a:pt x="0" y="814"/>
                      <a:pt x="10" y="1642"/>
                      <a:pt x="156" y="2450"/>
                    </a:cubicBezTo>
                    <a:cubicBezTo>
                      <a:pt x="161" y="2450"/>
                      <a:pt x="166" y="2450"/>
                      <a:pt x="171" y="2445"/>
                    </a:cubicBezTo>
                    <a:cubicBezTo>
                      <a:pt x="1421" y="2174"/>
                      <a:pt x="2705" y="2018"/>
                      <a:pt x="3980" y="1868"/>
                    </a:cubicBezTo>
                    <a:cubicBezTo>
                      <a:pt x="3995" y="1868"/>
                      <a:pt x="4010" y="1863"/>
                      <a:pt x="4026" y="1863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51" name="Google Shape;4012;p20">
                <a:extLst>
                  <a:ext uri="{FF2B5EF4-FFF2-40B4-BE49-F238E27FC236}">
                    <a16:creationId xmlns:a16="http://schemas.microsoft.com/office/drawing/2014/main" id="{06921B65-9C9D-79FC-4C5F-63AB78FC95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850" y="3960600"/>
                <a:ext cx="103300" cy="70050"/>
              </a:xfrm>
              <a:custGeom>
                <a:avLst/>
                <a:gdLst>
                  <a:gd name="T0" fmla="*/ 36 w 4132"/>
                  <a:gd name="T1" fmla="*/ 1 h 2802"/>
                  <a:gd name="T2" fmla="*/ 46 w 4132"/>
                  <a:gd name="T3" fmla="*/ 76 h 2802"/>
                  <a:gd name="T4" fmla="*/ 246 w 4132"/>
                  <a:gd name="T5" fmla="*/ 2776 h 2802"/>
                  <a:gd name="T6" fmla="*/ 256 w 4132"/>
                  <a:gd name="T7" fmla="*/ 2801 h 2802"/>
                  <a:gd name="T8" fmla="*/ 4131 w 4132"/>
                  <a:gd name="T9" fmla="*/ 2540 h 2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32" h="2802" fill="none" extrusionOk="0">
                    <a:moveTo>
                      <a:pt x="36" y="1"/>
                    </a:moveTo>
                    <a:cubicBezTo>
                      <a:pt x="41" y="26"/>
                      <a:pt x="41" y="51"/>
                      <a:pt x="46" y="76"/>
                    </a:cubicBezTo>
                    <a:cubicBezTo>
                      <a:pt x="141" y="974"/>
                      <a:pt x="0" y="1903"/>
                      <a:pt x="246" y="2776"/>
                    </a:cubicBezTo>
                    <a:cubicBezTo>
                      <a:pt x="251" y="2786"/>
                      <a:pt x="256" y="2791"/>
                      <a:pt x="256" y="2801"/>
                    </a:cubicBezTo>
                    <a:cubicBezTo>
                      <a:pt x="1541" y="2721"/>
                      <a:pt x="2851" y="2626"/>
                      <a:pt x="4131" y="254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52" name="Google Shape;4013;p20">
                <a:extLst>
                  <a:ext uri="{FF2B5EF4-FFF2-40B4-BE49-F238E27FC236}">
                    <a16:creationId xmlns:a16="http://schemas.microsoft.com/office/drawing/2014/main" id="{C715DCAA-1F3A-01E2-D926-112E1CFB9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2450" y="3857825"/>
                <a:ext cx="2650" cy="19600"/>
              </a:xfrm>
              <a:custGeom>
                <a:avLst/>
                <a:gdLst>
                  <a:gd name="T0" fmla="*/ 106 w 106"/>
                  <a:gd name="T1" fmla="*/ 1 h 784"/>
                  <a:gd name="T2" fmla="*/ 1 w 106"/>
                  <a:gd name="T3" fmla="*/ 784 h 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6" h="784" fill="none" extrusionOk="0">
                    <a:moveTo>
                      <a:pt x="106" y="1"/>
                    </a:moveTo>
                    <a:cubicBezTo>
                      <a:pt x="71" y="262"/>
                      <a:pt x="36" y="518"/>
                      <a:pt x="1" y="784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53" name="Google Shape;4014;p20">
                <a:extLst>
                  <a:ext uri="{FF2B5EF4-FFF2-40B4-BE49-F238E27FC236}">
                    <a16:creationId xmlns:a16="http://schemas.microsoft.com/office/drawing/2014/main" id="{E7837109-AF41-F899-833B-B41119003F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6875" y="3852700"/>
                <a:ext cx="3800" cy="22100"/>
              </a:xfrm>
              <a:custGeom>
                <a:avLst/>
                <a:gdLst>
                  <a:gd name="T0" fmla="*/ 151 w 152"/>
                  <a:gd name="T1" fmla="*/ 0 h 884"/>
                  <a:gd name="T2" fmla="*/ 1 w 152"/>
                  <a:gd name="T3" fmla="*/ 883 h 8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2" h="884" fill="none" extrusionOk="0">
                    <a:moveTo>
                      <a:pt x="151" y="0"/>
                    </a:moveTo>
                    <a:cubicBezTo>
                      <a:pt x="101" y="296"/>
                      <a:pt x="51" y="587"/>
                      <a:pt x="1" y="883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54" name="Google Shape;4015;p20">
                <a:extLst>
                  <a:ext uri="{FF2B5EF4-FFF2-40B4-BE49-F238E27FC236}">
                    <a16:creationId xmlns:a16="http://schemas.microsoft.com/office/drawing/2014/main" id="{2FDC404A-3FFD-AC36-1AAA-993834C32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5075" y="3816925"/>
                <a:ext cx="55350" cy="97525"/>
              </a:xfrm>
              <a:custGeom>
                <a:avLst/>
                <a:gdLst>
                  <a:gd name="T0" fmla="*/ 2214 w 2214"/>
                  <a:gd name="T1" fmla="*/ 1 h 3901"/>
                  <a:gd name="T2" fmla="*/ 1571 w 2214"/>
                  <a:gd name="T3" fmla="*/ 814 h 3901"/>
                  <a:gd name="T4" fmla="*/ 0 w 2214"/>
                  <a:gd name="T5" fmla="*/ 3901 h 39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14" h="3901" fill="none" extrusionOk="0">
                    <a:moveTo>
                      <a:pt x="2214" y="1"/>
                    </a:moveTo>
                    <a:cubicBezTo>
                      <a:pt x="1948" y="231"/>
                      <a:pt x="1742" y="507"/>
                      <a:pt x="1571" y="814"/>
                    </a:cubicBezTo>
                    <a:cubicBezTo>
                      <a:pt x="1009" y="1807"/>
                      <a:pt x="818" y="3087"/>
                      <a:pt x="0" y="390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55" name="Google Shape;4016;p20">
                <a:extLst>
                  <a:ext uri="{FF2B5EF4-FFF2-40B4-BE49-F238E27FC236}">
                    <a16:creationId xmlns:a16="http://schemas.microsoft.com/office/drawing/2014/main" id="{983E9E61-503A-0F10-5B47-82F76169DD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675" y="3618675"/>
                <a:ext cx="92000" cy="93375"/>
              </a:xfrm>
              <a:custGeom>
                <a:avLst/>
                <a:gdLst>
                  <a:gd name="T0" fmla="*/ 0 w 3680"/>
                  <a:gd name="T1" fmla="*/ 2721 h 3735"/>
                  <a:gd name="T2" fmla="*/ 281 w 3680"/>
                  <a:gd name="T3" fmla="*/ 2871 h 3735"/>
                  <a:gd name="T4" fmla="*/ 753 w 3680"/>
                  <a:gd name="T5" fmla="*/ 3037 h 3735"/>
                  <a:gd name="T6" fmla="*/ 2485 w 3680"/>
                  <a:gd name="T7" fmla="*/ 3729 h 3735"/>
                  <a:gd name="T8" fmla="*/ 2490 w 3680"/>
                  <a:gd name="T9" fmla="*/ 3734 h 3735"/>
                  <a:gd name="T10" fmla="*/ 3268 w 3680"/>
                  <a:gd name="T11" fmla="*/ 1385 h 3735"/>
                  <a:gd name="T12" fmla="*/ 3679 w 3680"/>
                  <a:gd name="T13" fmla="*/ 0 h 37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80" h="3735" fill="none" extrusionOk="0">
                    <a:moveTo>
                      <a:pt x="0" y="2721"/>
                    </a:moveTo>
                    <a:cubicBezTo>
                      <a:pt x="91" y="2776"/>
                      <a:pt x="186" y="2826"/>
                      <a:pt x="281" y="2871"/>
                    </a:cubicBezTo>
                    <a:cubicBezTo>
                      <a:pt x="437" y="2936"/>
                      <a:pt x="593" y="2987"/>
                      <a:pt x="753" y="3037"/>
                    </a:cubicBezTo>
                    <a:cubicBezTo>
                      <a:pt x="1345" y="3232"/>
                      <a:pt x="1923" y="3468"/>
                      <a:pt x="2485" y="3729"/>
                    </a:cubicBezTo>
                    <a:lnTo>
                      <a:pt x="2490" y="3734"/>
                    </a:lnTo>
                    <a:cubicBezTo>
                      <a:pt x="2756" y="2961"/>
                      <a:pt x="3022" y="2173"/>
                      <a:pt x="3268" y="1385"/>
                    </a:cubicBezTo>
                    <a:cubicBezTo>
                      <a:pt x="3413" y="924"/>
                      <a:pt x="3549" y="462"/>
                      <a:pt x="3679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56" name="Google Shape;4017;p20">
                <a:extLst>
                  <a:ext uri="{FF2B5EF4-FFF2-40B4-BE49-F238E27FC236}">
                    <a16:creationId xmlns:a16="http://schemas.microsoft.com/office/drawing/2014/main" id="{4FB675F5-0909-CEF1-F835-564B387157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000" y="3744650"/>
                <a:ext cx="132275" cy="128650"/>
              </a:xfrm>
              <a:custGeom>
                <a:avLst/>
                <a:gdLst>
                  <a:gd name="T0" fmla="*/ 1 w 5291"/>
                  <a:gd name="T1" fmla="*/ 3926 h 5146"/>
                  <a:gd name="T2" fmla="*/ 3052 w 5291"/>
                  <a:gd name="T3" fmla="*/ 5130 h 5146"/>
                  <a:gd name="T4" fmla="*/ 3082 w 5291"/>
                  <a:gd name="T5" fmla="*/ 5145 h 5146"/>
                  <a:gd name="T6" fmla="*/ 5291 w 5291"/>
                  <a:gd name="T7" fmla="*/ 0 h 5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91" h="5146" fill="none" extrusionOk="0">
                    <a:moveTo>
                      <a:pt x="1" y="3926"/>
                    </a:moveTo>
                    <a:cubicBezTo>
                      <a:pt x="1040" y="4272"/>
                      <a:pt x="2058" y="4673"/>
                      <a:pt x="3052" y="5130"/>
                    </a:cubicBezTo>
                    <a:cubicBezTo>
                      <a:pt x="3062" y="5135"/>
                      <a:pt x="3072" y="5140"/>
                      <a:pt x="3082" y="5145"/>
                    </a:cubicBezTo>
                    <a:cubicBezTo>
                      <a:pt x="3715" y="3393"/>
                      <a:pt x="4423" y="1652"/>
                      <a:pt x="5291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57" name="Google Shape;4018;p20">
                <a:extLst>
                  <a:ext uri="{FF2B5EF4-FFF2-40B4-BE49-F238E27FC236}">
                    <a16:creationId xmlns:a16="http://schemas.microsoft.com/office/drawing/2014/main" id="{023D4EA2-B716-FEFA-E333-0AF515759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425" y="3973150"/>
                <a:ext cx="159500" cy="81850"/>
              </a:xfrm>
              <a:custGeom>
                <a:avLst/>
                <a:gdLst>
                  <a:gd name="T0" fmla="*/ 0 w 6380"/>
                  <a:gd name="T1" fmla="*/ 1968 h 3274"/>
                  <a:gd name="T2" fmla="*/ 55 w 6380"/>
                  <a:gd name="T3" fmla="*/ 1983 h 3274"/>
                  <a:gd name="T4" fmla="*/ 5075 w 6380"/>
                  <a:gd name="T5" fmla="*/ 3273 h 3274"/>
                  <a:gd name="T6" fmla="*/ 5080 w 6380"/>
                  <a:gd name="T7" fmla="*/ 3243 h 3274"/>
                  <a:gd name="T8" fmla="*/ 5366 w 6380"/>
                  <a:gd name="T9" fmla="*/ 2380 h 3274"/>
                  <a:gd name="T10" fmla="*/ 6380 w 6380"/>
                  <a:gd name="T11" fmla="*/ 1 h 3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80" h="3274" fill="none" extrusionOk="0">
                    <a:moveTo>
                      <a:pt x="0" y="1968"/>
                    </a:moveTo>
                    <a:cubicBezTo>
                      <a:pt x="20" y="1973"/>
                      <a:pt x="40" y="1978"/>
                      <a:pt x="55" y="1983"/>
                    </a:cubicBezTo>
                    <a:cubicBezTo>
                      <a:pt x="1707" y="2510"/>
                      <a:pt x="3378" y="2942"/>
                      <a:pt x="5075" y="3273"/>
                    </a:cubicBezTo>
                    <a:cubicBezTo>
                      <a:pt x="5080" y="3263"/>
                      <a:pt x="5080" y="3253"/>
                      <a:pt x="5080" y="3243"/>
                    </a:cubicBezTo>
                    <a:cubicBezTo>
                      <a:pt x="5120" y="2962"/>
                      <a:pt x="5255" y="2641"/>
                      <a:pt x="5366" y="2380"/>
                    </a:cubicBezTo>
                    <a:cubicBezTo>
                      <a:pt x="5702" y="1587"/>
                      <a:pt x="6043" y="794"/>
                      <a:pt x="6380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58" name="Google Shape;4019;p20">
                <a:extLst>
                  <a:ext uri="{FF2B5EF4-FFF2-40B4-BE49-F238E27FC236}">
                    <a16:creationId xmlns:a16="http://schemas.microsoft.com/office/drawing/2014/main" id="{D2E14F75-DDC9-EC06-00FC-660A54B17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375" y="3953825"/>
                <a:ext cx="21600" cy="16225"/>
              </a:xfrm>
              <a:custGeom>
                <a:avLst/>
                <a:gdLst>
                  <a:gd name="T0" fmla="*/ 1 w 864"/>
                  <a:gd name="T1" fmla="*/ 1 h 649"/>
                  <a:gd name="T2" fmla="*/ 864 w 864"/>
                  <a:gd name="T3" fmla="*/ 648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64" h="649" fill="none" extrusionOk="0">
                    <a:moveTo>
                      <a:pt x="1" y="1"/>
                    </a:moveTo>
                    <a:cubicBezTo>
                      <a:pt x="277" y="231"/>
                      <a:pt x="563" y="447"/>
                      <a:pt x="864" y="648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59" name="Google Shape;4020;p20">
                <a:extLst>
                  <a:ext uri="{FF2B5EF4-FFF2-40B4-BE49-F238E27FC236}">
                    <a16:creationId xmlns:a16="http://schemas.microsoft.com/office/drawing/2014/main" id="{AE7BD75D-3D8A-2DFD-550A-78505594FE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875" y="3930475"/>
                <a:ext cx="18475" cy="16475"/>
              </a:xfrm>
              <a:custGeom>
                <a:avLst/>
                <a:gdLst>
                  <a:gd name="T0" fmla="*/ 1 w 739"/>
                  <a:gd name="T1" fmla="*/ 1 h 659"/>
                  <a:gd name="T2" fmla="*/ 739 w 739"/>
                  <a:gd name="T3" fmla="*/ 659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39" h="659" fill="none" extrusionOk="0">
                    <a:moveTo>
                      <a:pt x="1" y="1"/>
                    </a:moveTo>
                    <a:cubicBezTo>
                      <a:pt x="287" y="162"/>
                      <a:pt x="543" y="387"/>
                      <a:pt x="739" y="65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60" name="Google Shape;4021;p20">
                <a:extLst>
                  <a:ext uri="{FF2B5EF4-FFF2-40B4-BE49-F238E27FC236}">
                    <a16:creationId xmlns:a16="http://schemas.microsoft.com/office/drawing/2014/main" id="{7C6A59CB-1489-1987-B325-583166817C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150" y="3597950"/>
                <a:ext cx="85725" cy="130775"/>
              </a:xfrm>
              <a:custGeom>
                <a:avLst/>
                <a:gdLst>
                  <a:gd name="T0" fmla="*/ 0 w 3429"/>
                  <a:gd name="T1" fmla="*/ 1 h 5231"/>
                  <a:gd name="T2" fmla="*/ 969 w 3429"/>
                  <a:gd name="T3" fmla="*/ 2214 h 5231"/>
                  <a:gd name="T4" fmla="*/ 2314 w 3429"/>
                  <a:gd name="T5" fmla="*/ 3891 h 5231"/>
                  <a:gd name="T6" fmla="*/ 3428 w 3429"/>
                  <a:gd name="T7" fmla="*/ 5231 h 5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29" h="5231" fill="none" extrusionOk="0">
                    <a:moveTo>
                      <a:pt x="0" y="1"/>
                    </a:moveTo>
                    <a:cubicBezTo>
                      <a:pt x="216" y="779"/>
                      <a:pt x="542" y="1527"/>
                      <a:pt x="969" y="2214"/>
                    </a:cubicBezTo>
                    <a:cubicBezTo>
                      <a:pt x="1345" y="2827"/>
                      <a:pt x="1797" y="3389"/>
                      <a:pt x="2314" y="3891"/>
                    </a:cubicBezTo>
                    <a:cubicBezTo>
                      <a:pt x="2731" y="4302"/>
                      <a:pt x="3208" y="4689"/>
                      <a:pt x="3428" y="523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61" name="Google Shape;4022;p20">
                <a:extLst>
                  <a:ext uri="{FF2B5EF4-FFF2-40B4-BE49-F238E27FC236}">
                    <a16:creationId xmlns:a16="http://schemas.microsoft.com/office/drawing/2014/main" id="{55F7689D-C40B-1887-CAF1-EAC002B9F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375" y="3799850"/>
                <a:ext cx="125375" cy="67050"/>
              </a:xfrm>
              <a:custGeom>
                <a:avLst/>
                <a:gdLst>
                  <a:gd name="T0" fmla="*/ 0 w 5015"/>
                  <a:gd name="T1" fmla="*/ 924 h 2682"/>
                  <a:gd name="T2" fmla="*/ 668 w 5015"/>
                  <a:gd name="T3" fmla="*/ 2681 h 2682"/>
                  <a:gd name="T4" fmla="*/ 698 w 5015"/>
                  <a:gd name="T5" fmla="*/ 2661 h 2682"/>
                  <a:gd name="T6" fmla="*/ 4954 w 5015"/>
                  <a:gd name="T7" fmla="*/ 36 h 2682"/>
                  <a:gd name="T8" fmla="*/ 5015 w 5015"/>
                  <a:gd name="T9" fmla="*/ 1 h 26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15" h="2682" fill="none" extrusionOk="0">
                    <a:moveTo>
                      <a:pt x="0" y="924"/>
                    </a:moveTo>
                    <a:cubicBezTo>
                      <a:pt x="166" y="1532"/>
                      <a:pt x="387" y="2119"/>
                      <a:pt x="668" y="2681"/>
                    </a:cubicBezTo>
                    <a:cubicBezTo>
                      <a:pt x="678" y="2676"/>
                      <a:pt x="688" y="2671"/>
                      <a:pt x="698" y="2661"/>
                    </a:cubicBezTo>
                    <a:cubicBezTo>
                      <a:pt x="2154" y="1868"/>
                      <a:pt x="3579" y="960"/>
                      <a:pt x="4954" y="36"/>
                    </a:cubicBezTo>
                    <a:cubicBezTo>
                      <a:pt x="4974" y="26"/>
                      <a:pt x="4995" y="11"/>
                      <a:pt x="5015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grpSp>
        <p:nvGrpSpPr>
          <p:cNvPr id="4162" name="Google Shape;4023;p20">
            <a:extLst>
              <a:ext uri="{FF2B5EF4-FFF2-40B4-BE49-F238E27FC236}">
                <a16:creationId xmlns:a16="http://schemas.microsoft.com/office/drawing/2014/main" id="{C77F9773-A217-5D03-2470-AAE606DF3682}"/>
              </a:ext>
            </a:extLst>
          </p:cNvPr>
          <p:cNvGrpSpPr>
            <a:grpSpLocks/>
          </p:cNvGrpSpPr>
          <p:nvPr/>
        </p:nvGrpSpPr>
        <p:grpSpPr bwMode="auto">
          <a:xfrm>
            <a:off x="1439863" y="9548813"/>
            <a:ext cx="3581400" cy="1174750"/>
            <a:chOff x="1656825" y="3872400"/>
            <a:chExt cx="835625" cy="274075"/>
          </a:xfrm>
        </p:grpSpPr>
        <p:sp>
          <p:nvSpPr>
            <p:cNvPr id="4163" name="Google Shape;4024;p20">
              <a:extLst>
                <a:ext uri="{FF2B5EF4-FFF2-40B4-BE49-F238E27FC236}">
                  <a16:creationId xmlns:a16="http://schemas.microsoft.com/office/drawing/2014/main" id="{8FCC7419-F1F7-92A2-7E82-2C340D5DF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64" name="Google Shape;4025;p20">
              <a:extLst>
                <a:ext uri="{FF2B5EF4-FFF2-40B4-BE49-F238E27FC236}">
                  <a16:creationId xmlns:a16="http://schemas.microsoft.com/office/drawing/2014/main" id="{EC2365FE-18C1-3DA8-CC9F-C89BA3D69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65" name="Google Shape;4026;p20">
              <a:extLst>
                <a:ext uri="{FF2B5EF4-FFF2-40B4-BE49-F238E27FC236}">
                  <a16:creationId xmlns:a16="http://schemas.microsoft.com/office/drawing/2014/main" id="{2F4560A0-0A3C-D82E-A100-03EF822C9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66" name="Google Shape;4027;p20">
              <a:extLst>
                <a:ext uri="{FF2B5EF4-FFF2-40B4-BE49-F238E27FC236}">
                  <a16:creationId xmlns:a16="http://schemas.microsoft.com/office/drawing/2014/main" id="{EFBA919C-DDA8-C366-7D29-A278CC154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67" name="Google Shape;4028;p20">
              <a:extLst>
                <a:ext uri="{FF2B5EF4-FFF2-40B4-BE49-F238E27FC236}">
                  <a16:creationId xmlns:a16="http://schemas.microsoft.com/office/drawing/2014/main" id="{53A97B73-2538-B3CC-4B92-4685E1A61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68" name="Google Shape;4029;p20">
              <a:extLst>
                <a:ext uri="{FF2B5EF4-FFF2-40B4-BE49-F238E27FC236}">
                  <a16:creationId xmlns:a16="http://schemas.microsoft.com/office/drawing/2014/main" id="{A16FEF17-2C6D-4C57-C655-20611B3A6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69" name="Google Shape;4030;p20">
              <a:extLst>
                <a:ext uri="{FF2B5EF4-FFF2-40B4-BE49-F238E27FC236}">
                  <a16:creationId xmlns:a16="http://schemas.microsoft.com/office/drawing/2014/main" id="{D10DB6BA-A53F-3F8C-89F4-C32A0491A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70" name="Google Shape;4031;p20">
              <a:extLst>
                <a:ext uri="{FF2B5EF4-FFF2-40B4-BE49-F238E27FC236}">
                  <a16:creationId xmlns:a16="http://schemas.microsoft.com/office/drawing/2014/main" id="{4D69E14C-DEBB-64D7-F009-9640555AE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71" name="Google Shape;4032;p20">
              <a:extLst>
                <a:ext uri="{FF2B5EF4-FFF2-40B4-BE49-F238E27FC236}">
                  <a16:creationId xmlns:a16="http://schemas.microsoft.com/office/drawing/2014/main" id="{43B6D5D8-FDB0-CFE6-3750-959154F49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72" name="Google Shape;4033;p20">
              <a:extLst>
                <a:ext uri="{FF2B5EF4-FFF2-40B4-BE49-F238E27FC236}">
                  <a16:creationId xmlns:a16="http://schemas.microsoft.com/office/drawing/2014/main" id="{F4563AB4-A6B8-ADCC-165D-2C8BAF7D3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73" name="Google Shape;4034;p20">
              <a:extLst>
                <a:ext uri="{FF2B5EF4-FFF2-40B4-BE49-F238E27FC236}">
                  <a16:creationId xmlns:a16="http://schemas.microsoft.com/office/drawing/2014/main" id="{E3C441CF-8EC5-78C1-A4DF-ECF6208BD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74" name="Google Shape;4035;p20">
              <a:extLst>
                <a:ext uri="{FF2B5EF4-FFF2-40B4-BE49-F238E27FC236}">
                  <a16:creationId xmlns:a16="http://schemas.microsoft.com/office/drawing/2014/main" id="{5387148F-8EE4-70AF-6C25-B5A9CA4A2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75" name="Google Shape;4036;p20">
              <a:extLst>
                <a:ext uri="{FF2B5EF4-FFF2-40B4-BE49-F238E27FC236}">
                  <a16:creationId xmlns:a16="http://schemas.microsoft.com/office/drawing/2014/main" id="{7643F650-818E-F507-CA71-8BD7B1F1E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76" name="Google Shape;4037;p20">
              <a:extLst>
                <a:ext uri="{FF2B5EF4-FFF2-40B4-BE49-F238E27FC236}">
                  <a16:creationId xmlns:a16="http://schemas.microsoft.com/office/drawing/2014/main" id="{00A365C6-8CC3-550D-0F1D-CFF635AA1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77" name="Google Shape;4038;p20">
              <a:extLst>
                <a:ext uri="{FF2B5EF4-FFF2-40B4-BE49-F238E27FC236}">
                  <a16:creationId xmlns:a16="http://schemas.microsoft.com/office/drawing/2014/main" id="{45BD7F29-BE80-89B5-1837-E7E1651A5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78" name="Google Shape;4039;p20">
              <a:extLst>
                <a:ext uri="{FF2B5EF4-FFF2-40B4-BE49-F238E27FC236}">
                  <a16:creationId xmlns:a16="http://schemas.microsoft.com/office/drawing/2014/main" id="{5DBC20FE-0774-0178-E300-83E975313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79" name="Google Shape;4040;p20">
              <a:extLst>
                <a:ext uri="{FF2B5EF4-FFF2-40B4-BE49-F238E27FC236}">
                  <a16:creationId xmlns:a16="http://schemas.microsoft.com/office/drawing/2014/main" id="{47FDB93D-3089-5C4A-ACDA-AC81F9145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80" name="Google Shape;4041;p20">
              <a:extLst>
                <a:ext uri="{FF2B5EF4-FFF2-40B4-BE49-F238E27FC236}">
                  <a16:creationId xmlns:a16="http://schemas.microsoft.com/office/drawing/2014/main" id="{D9384ABB-F43C-1B0A-8AA0-33B9531CA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81" name="Google Shape;4042;p20">
              <a:extLst>
                <a:ext uri="{FF2B5EF4-FFF2-40B4-BE49-F238E27FC236}">
                  <a16:creationId xmlns:a16="http://schemas.microsoft.com/office/drawing/2014/main" id="{D5DB1E68-409E-9A40-5696-3C70F8000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82" name="Google Shape;4043;p20">
              <a:extLst>
                <a:ext uri="{FF2B5EF4-FFF2-40B4-BE49-F238E27FC236}">
                  <a16:creationId xmlns:a16="http://schemas.microsoft.com/office/drawing/2014/main" id="{77B842FE-F4C3-A5BD-5F4E-361EC48FE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83" name="Google Shape;4044;p20">
              <a:extLst>
                <a:ext uri="{FF2B5EF4-FFF2-40B4-BE49-F238E27FC236}">
                  <a16:creationId xmlns:a16="http://schemas.microsoft.com/office/drawing/2014/main" id="{082FAA83-7854-3EE8-26C7-1E40734DE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84" name="Google Shape;4045;p20">
              <a:extLst>
                <a:ext uri="{FF2B5EF4-FFF2-40B4-BE49-F238E27FC236}">
                  <a16:creationId xmlns:a16="http://schemas.microsoft.com/office/drawing/2014/main" id="{4BB986AF-6C39-762A-7588-DFDB8263B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85" name="Google Shape;4046;p20">
              <a:extLst>
                <a:ext uri="{FF2B5EF4-FFF2-40B4-BE49-F238E27FC236}">
                  <a16:creationId xmlns:a16="http://schemas.microsoft.com/office/drawing/2014/main" id="{C9EBDC43-4A24-4BFD-A90D-B9497BF5C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86" name="Google Shape;4047;p20">
              <a:extLst>
                <a:ext uri="{FF2B5EF4-FFF2-40B4-BE49-F238E27FC236}">
                  <a16:creationId xmlns:a16="http://schemas.microsoft.com/office/drawing/2014/main" id="{34D2AF68-EBA7-779F-E4FD-6D11225D1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87" name="Google Shape;4048;p20">
              <a:extLst>
                <a:ext uri="{FF2B5EF4-FFF2-40B4-BE49-F238E27FC236}">
                  <a16:creationId xmlns:a16="http://schemas.microsoft.com/office/drawing/2014/main" id="{DE213DA0-3B3F-57C4-9C8F-CA16463C2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88" name="Google Shape;4049;p20">
              <a:extLst>
                <a:ext uri="{FF2B5EF4-FFF2-40B4-BE49-F238E27FC236}">
                  <a16:creationId xmlns:a16="http://schemas.microsoft.com/office/drawing/2014/main" id="{40EBAF45-E881-B1DC-0FD3-19251833F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4189" name="Google Shape;4050;p20">
            <a:extLst>
              <a:ext uri="{FF2B5EF4-FFF2-40B4-BE49-F238E27FC236}">
                <a16:creationId xmlns:a16="http://schemas.microsoft.com/office/drawing/2014/main" id="{CBAA0290-BA4D-F254-730C-0333F1FBB05E}"/>
              </a:ext>
            </a:extLst>
          </p:cNvPr>
          <p:cNvGrpSpPr>
            <a:grpSpLocks/>
          </p:cNvGrpSpPr>
          <p:nvPr/>
        </p:nvGrpSpPr>
        <p:grpSpPr bwMode="auto">
          <a:xfrm>
            <a:off x="10537825" y="9013825"/>
            <a:ext cx="2065338" cy="827088"/>
            <a:chOff x="6176600" y="3023250"/>
            <a:chExt cx="444100" cy="177575"/>
          </a:xfrm>
        </p:grpSpPr>
        <p:sp>
          <p:nvSpPr>
            <p:cNvPr id="4190" name="Google Shape;4051;p20">
              <a:extLst>
                <a:ext uri="{FF2B5EF4-FFF2-40B4-BE49-F238E27FC236}">
                  <a16:creationId xmlns:a16="http://schemas.microsoft.com/office/drawing/2014/main" id="{88D47790-2885-EF78-873D-4C51F54DE3F3}"/>
                </a:ext>
              </a:extLst>
            </p:cNvPr>
            <p:cNvSpPr/>
            <p:nvPr/>
          </p:nvSpPr>
          <p:spPr>
            <a:xfrm>
              <a:off x="6347276" y="3025295"/>
              <a:ext cx="39597" cy="44649"/>
            </a:xfrm>
            <a:custGeom>
              <a:avLst/>
              <a:gdLst/>
              <a:ahLst/>
              <a:cxnLst/>
              <a:rect l="l" t="t" r="r" b="b"/>
              <a:pathLst>
                <a:path w="1577" h="1793" extrusionOk="0">
                  <a:moveTo>
                    <a:pt x="11" y="1"/>
                  </a:moveTo>
                  <a:lnTo>
                    <a:pt x="1" y="66"/>
                  </a:lnTo>
                  <a:cubicBezTo>
                    <a:pt x="126" y="638"/>
                    <a:pt x="242" y="1210"/>
                    <a:pt x="337" y="1783"/>
                  </a:cubicBezTo>
                  <a:lnTo>
                    <a:pt x="342" y="1793"/>
                  </a:lnTo>
                  <a:cubicBezTo>
                    <a:pt x="744" y="1652"/>
                    <a:pt x="1160" y="1537"/>
                    <a:pt x="1577" y="1456"/>
                  </a:cubicBezTo>
                  <a:lnTo>
                    <a:pt x="1577" y="1431"/>
                  </a:lnTo>
                  <a:cubicBezTo>
                    <a:pt x="1537" y="1055"/>
                    <a:pt x="1471" y="678"/>
                    <a:pt x="1381" y="307"/>
                  </a:cubicBezTo>
                  <a:lnTo>
                    <a:pt x="1391" y="277"/>
                  </a:lnTo>
                  <a:cubicBezTo>
                    <a:pt x="939" y="146"/>
                    <a:pt x="478" y="56"/>
                    <a:pt x="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191" name="Google Shape;4052;p20">
              <a:extLst>
                <a:ext uri="{FF2B5EF4-FFF2-40B4-BE49-F238E27FC236}">
                  <a16:creationId xmlns:a16="http://schemas.microsoft.com/office/drawing/2014/main" id="{A1011BD3-0BEF-4628-6681-9624D161DBB0}"/>
                </a:ext>
              </a:extLst>
            </p:cNvPr>
            <p:cNvSpPr/>
            <p:nvPr/>
          </p:nvSpPr>
          <p:spPr>
            <a:xfrm>
              <a:off x="6290612" y="3023591"/>
              <a:ext cx="47789" cy="68167"/>
            </a:xfrm>
            <a:custGeom>
              <a:avLst/>
              <a:gdLst/>
              <a:ahLst/>
              <a:cxnLst/>
              <a:rect l="l" t="t" r="r" b="b"/>
              <a:pathLst>
                <a:path w="1909" h="2736" extrusionOk="0">
                  <a:moveTo>
                    <a:pt x="1230" y="0"/>
                  </a:moveTo>
                  <a:cubicBezTo>
                    <a:pt x="817" y="0"/>
                    <a:pt x="406" y="28"/>
                    <a:pt x="1" y="85"/>
                  </a:cubicBezTo>
                  <a:lnTo>
                    <a:pt x="11" y="180"/>
                  </a:lnTo>
                  <a:cubicBezTo>
                    <a:pt x="172" y="1013"/>
                    <a:pt x="332" y="1842"/>
                    <a:pt x="493" y="2670"/>
                  </a:cubicBezTo>
                  <a:lnTo>
                    <a:pt x="523" y="2735"/>
                  </a:lnTo>
                  <a:cubicBezTo>
                    <a:pt x="985" y="2544"/>
                    <a:pt x="1447" y="2334"/>
                    <a:pt x="1908" y="2138"/>
                  </a:cubicBezTo>
                  <a:lnTo>
                    <a:pt x="1908" y="2128"/>
                  </a:lnTo>
                  <a:cubicBezTo>
                    <a:pt x="1758" y="1420"/>
                    <a:pt x="1627" y="712"/>
                    <a:pt x="1512" y="5"/>
                  </a:cubicBezTo>
                  <a:cubicBezTo>
                    <a:pt x="1418" y="2"/>
                    <a:pt x="1324" y="0"/>
                    <a:pt x="1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192" name="Google Shape;4053;p20">
              <a:extLst>
                <a:ext uri="{FF2B5EF4-FFF2-40B4-BE49-F238E27FC236}">
                  <a16:creationId xmlns:a16="http://schemas.microsoft.com/office/drawing/2014/main" id="{7A979AB7-E292-DB50-D182-5A8BB9763515}"/>
                </a:ext>
              </a:extLst>
            </p:cNvPr>
            <p:cNvSpPr/>
            <p:nvPr/>
          </p:nvSpPr>
          <p:spPr>
            <a:xfrm>
              <a:off x="6328161" y="3023591"/>
              <a:ext cx="27650" cy="53511"/>
            </a:xfrm>
            <a:custGeom>
              <a:avLst/>
              <a:gdLst/>
              <a:ahLst/>
              <a:cxnLst/>
              <a:rect l="l" t="t" r="r" b="b"/>
              <a:pathLst>
                <a:path w="1106" h="2134" extrusionOk="0">
                  <a:moveTo>
                    <a:pt x="1" y="1"/>
                  </a:moveTo>
                  <a:lnTo>
                    <a:pt x="1" y="1"/>
                  </a:lnTo>
                  <a:cubicBezTo>
                    <a:pt x="116" y="708"/>
                    <a:pt x="247" y="1416"/>
                    <a:pt x="397" y="2124"/>
                  </a:cubicBezTo>
                  <a:lnTo>
                    <a:pt x="397" y="2134"/>
                  </a:lnTo>
                  <a:cubicBezTo>
                    <a:pt x="633" y="2033"/>
                    <a:pt x="864" y="1938"/>
                    <a:pt x="1100" y="1858"/>
                  </a:cubicBezTo>
                  <a:cubicBezTo>
                    <a:pt x="1105" y="1858"/>
                    <a:pt x="1105" y="1858"/>
                    <a:pt x="1105" y="1853"/>
                  </a:cubicBezTo>
                  <a:lnTo>
                    <a:pt x="1100" y="1843"/>
                  </a:lnTo>
                  <a:cubicBezTo>
                    <a:pt x="1005" y="1270"/>
                    <a:pt x="889" y="698"/>
                    <a:pt x="764" y="126"/>
                  </a:cubicBezTo>
                  <a:lnTo>
                    <a:pt x="774" y="61"/>
                  </a:lnTo>
                  <a:cubicBezTo>
                    <a:pt x="518" y="26"/>
                    <a:pt x="257" y="1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193" name="Google Shape;4054;p20">
              <a:extLst>
                <a:ext uri="{FF2B5EF4-FFF2-40B4-BE49-F238E27FC236}">
                  <a16:creationId xmlns:a16="http://schemas.microsoft.com/office/drawing/2014/main" id="{BD2A16CA-01DC-759A-8220-4EF9965341AF}"/>
                </a:ext>
              </a:extLst>
            </p:cNvPr>
            <p:cNvSpPr/>
            <p:nvPr/>
          </p:nvSpPr>
          <p:spPr>
            <a:xfrm>
              <a:off x="6265693" y="3025636"/>
              <a:ext cx="37890" cy="76688"/>
            </a:xfrm>
            <a:custGeom>
              <a:avLst/>
              <a:gdLst/>
              <a:ahLst/>
              <a:cxnLst/>
              <a:rect l="l" t="t" r="r" b="b"/>
              <a:pathLst>
                <a:path w="1521" h="3068" extrusionOk="0">
                  <a:moveTo>
                    <a:pt x="999" y="1"/>
                  </a:moveTo>
                  <a:cubicBezTo>
                    <a:pt x="688" y="41"/>
                    <a:pt x="387" y="101"/>
                    <a:pt x="85" y="177"/>
                  </a:cubicBezTo>
                  <a:cubicBezTo>
                    <a:pt x="0" y="1125"/>
                    <a:pt x="101" y="2134"/>
                    <a:pt x="276" y="3068"/>
                  </a:cubicBezTo>
                  <a:cubicBezTo>
                    <a:pt x="698" y="2967"/>
                    <a:pt x="1114" y="2817"/>
                    <a:pt x="1521" y="2651"/>
                  </a:cubicBezTo>
                  <a:lnTo>
                    <a:pt x="1491" y="2586"/>
                  </a:lnTo>
                  <a:cubicBezTo>
                    <a:pt x="1330" y="1758"/>
                    <a:pt x="1170" y="929"/>
                    <a:pt x="1009" y="96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194" name="Google Shape;4055;p20">
              <a:extLst>
                <a:ext uri="{FF2B5EF4-FFF2-40B4-BE49-F238E27FC236}">
                  <a16:creationId xmlns:a16="http://schemas.microsoft.com/office/drawing/2014/main" id="{E74DCE93-9576-4A0C-4FD9-C0DD704E9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5400" y="3058375"/>
              <a:ext cx="185725" cy="141325"/>
            </a:xfrm>
            <a:custGeom>
              <a:avLst/>
              <a:gdLst>
                <a:gd name="T0" fmla="*/ 1727 w 7429"/>
                <a:gd name="T1" fmla="*/ 1 h 5653"/>
                <a:gd name="T2" fmla="*/ 1034 w 7429"/>
                <a:gd name="T3" fmla="*/ 628 h 5653"/>
                <a:gd name="T4" fmla="*/ 1406 w 7429"/>
                <a:gd name="T5" fmla="*/ 5653 h 5653"/>
                <a:gd name="T6" fmla="*/ 3233 w 7429"/>
                <a:gd name="T7" fmla="*/ 5336 h 5653"/>
                <a:gd name="T8" fmla="*/ 7429 w 7429"/>
                <a:gd name="T9" fmla="*/ 3504 h 5653"/>
                <a:gd name="T10" fmla="*/ 7429 w 7429"/>
                <a:gd name="T11" fmla="*/ 3504 h 5653"/>
                <a:gd name="T12" fmla="*/ 6362 w 7429"/>
                <a:gd name="T13" fmla="*/ 3573 h 5653"/>
                <a:gd name="T14" fmla="*/ 5085 w 7429"/>
                <a:gd name="T15" fmla="*/ 3474 h 5653"/>
                <a:gd name="T16" fmla="*/ 4653 w 7429"/>
                <a:gd name="T17" fmla="*/ 3374 h 5653"/>
                <a:gd name="T18" fmla="*/ 4191 w 7429"/>
                <a:gd name="T19" fmla="*/ 3710 h 5653"/>
                <a:gd name="T20" fmla="*/ 4080 w 7429"/>
                <a:gd name="T21" fmla="*/ 3720 h 5653"/>
                <a:gd name="T22" fmla="*/ 3438 w 7429"/>
                <a:gd name="T23" fmla="*/ 3178 h 5653"/>
                <a:gd name="T24" fmla="*/ 3579 w 7429"/>
                <a:gd name="T25" fmla="*/ 2646 h 5653"/>
                <a:gd name="T26" fmla="*/ 3172 w 7429"/>
                <a:gd name="T27" fmla="*/ 2280 h 5653"/>
                <a:gd name="T28" fmla="*/ 4262 w 7429"/>
                <a:gd name="T29" fmla="*/ 1100 h 5653"/>
                <a:gd name="T30" fmla="*/ 4578 w 7429"/>
                <a:gd name="T31" fmla="*/ 799 h 5653"/>
                <a:gd name="T32" fmla="*/ 3875 w 7429"/>
                <a:gd name="T33" fmla="*/ 453 h 5653"/>
                <a:gd name="T34" fmla="*/ 1913 w 7429"/>
                <a:gd name="T35" fmla="*/ 21 h 5653"/>
                <a:gd name="T36" fmla="*/ 1727 w 7429"/>
                <a:gd name="T37" fmla="*/ 1 h 5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29" h="5653" extrusionOk="0">
                  <a:moveTo>
                    <a:pt x="1727" y="1"/>
                  </a:moveTo>
                  <a:cubicBezTo>
                    <a:pt x="1431" y="116"/>
                    <a:pt x="1210" y="367"/>
                    <a:pt x="1034" y="628"/>
                  </a:cubicBezTo>
                  <a:cubicBezTo>
                    <a:pt x="0" y="2149"/>
                    <a:pt x="146" y="4277"/>
                    <a:pt x="1406" y="5653"/>
                  </a:cubicBezTo>
                  <a:cubicBezTo>
                    <a:pt x="2023" y="5607"/>
                    <a:pt x="2635" y="5502"/>
                    <a:pt x="3233" y="5336"/>
                  </a:cubicBezTo>
                  <a:cubicBezTo>
                    <a:pt x="4759" y="4910"/>
                    <a:pt x="5893" y="3821"/>
                    <a:pt x="7429" y="3504"/>
                  </a:cubicBezTo>
                  <a:cubicBezTo>
                    <a:pt x="7075" y="3550"/>
                    <a:pt x="6718" y="3573"/>
                    <a:pt x="6362" y="3573"/>
                  </a:cubicBezTo>
                  <a:cubicBezTo>
                    <a:pt x="5934" y="3573"/>
                    <a:pt x="5506" y="3540"/>
                    <a:pt x="5085" y="3474"/>
                  </a:cubicBezTo>
                  <a:cubicBezTo>
                    <a:pt x="4939" y="3449"/>
                    <a:pt x="4794" y="3424"/>
                    <a:pt x="4653" y="3374"/>
                  </a:cubicBezTo>
                  <a:cubicBezTo>
                    <a:pt x="4563" y="3545"/>
                    <a:pt x="4397" y="3675"/>
                    <a:pt x="4191" y="3710"/>
                  </a:cubicBezTo>
                  <a:cubicBezTo>
                    <a:pt x="4154" y="3716"/>
                    <a:pt x="4117" y="3720"/>
                    <a:pt x="4080" y="3720"/>
                  </a:cubicBezTo>
                  <a:cubicBezTo>
                    <a:pt x="3767" y="3720"/>
                    <a:pt x="3492" y="3497"/>
                    <a:pt x="3438" y="3178"/>
                  </a:cubicBezTo>
                  <a:cubicBezTo>
                    <a:pt x="3403" y="2982"/>
                    <a:pt x="3464" y="2792"/>
                    <a:pt x="3579" y="2646"/>
                  </a:cubicBezTo>
                  <a:lnTo>
                    <a:pt x="3172" y="2280"/>
                  </a:lnTo>
                  <a:cubicBezTo>
                    <a:pt x="3182" y="1687"/>
                    <a:pt x="3619" y="1150"/>
                    <a:pt x="4262" y="1100"/>
                  </a:cubicBezTo>
                  <a:lnTo>
                    <a:pt x="4578" y="799"/>
                  </a:lnTo>
                  <a:cubicBezTo>
                    <a:pt x="4352" y="668"/>
                    <a:pt x="4121" y="548"/>
                    <a:pt x="3875" y="453"/>
                  </a:cubicBezTo>
                  <a:cubicBezTo>
                    <a:pt x="3273" y="217"/>
                    <a:pt x="2550" y="101"/>
                    <a:pt x="1913" y="21"/>
                  </a:cubicBezTo>
                  <a:cubicBezTo>
                    <a:pt x="1852" y="11"/>
                    <a:pt x="1787" y="6"/>
                    <a:pt x="17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95" name="Google Shape;4056;p20">
              <a:extLst>
                <a:ext uri="{FF2B5EF4-FFF2-40B4-BE49-F238E27FC236}">
                  <a16:creationId xmlns:a16="http://schemas.microsoft.com/office/drawing/2014/main" id="{688629FC-E536-90D9-5661-58989B029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4700" y="3078325"/>
              <a:ext cx="126000" cy="69375"/>
            </a:xfrm>
            <a:custGeom>
              <a:avLst/>
              <a:gdLst>
                <a:gd name="T0" fmla="*/ 1406 w 5040"/>
                <a:gd name="T1" fmla="*/ 1 h 2775"/>
                <a:gd name="T2" fmla="*/ 1090 w 5040"/>
                <a:gd name="T3" fmla="*/ 302 h 2775"/>
                <a:gd name="T4" fmla="*/ 0 w 5040"/>
                <a:gd name="T5" fmla="*/ 1482 h 2775"/>
                <a:gd name="T6" fmla="*/ 407 w 5040"/>
                <a:gd name="T7" fmla="*/ 1848 h 2775"/>
                <a:gd name="T8" fmla="*/ 798 w 5040"/>
                <a:gd name="T9" fmla="*/ 1622 h 2775"/>
                <a:gd name="T10" fmla="*/ 905 w 5040"/>
                <a:gd name="T11" fmla="*/ 1613 h 2775"/>
                <a:gd name="T12" fmla="*/ 1059 w 5040"/>
                <a:gd name="T13" fmla="*/ 1632 h 2775"/>
                <a:gd name="T14" fmla="*/ 1358 w 5040"/>
                <a:gd name="T15" fmla="*/ 1370 h 2775"/>
                <a:gd name="T16" fmla="*/ 1386 w 5040"/>
                <a:gd name="T17" fmla="*/ 1371 h 2775"/>
                <a:gd name="T18" fmla="*/ 1667 w 5040"/>
                <a:gd name="T19" fmla="*/ 1697 h 2775"/>
                <a:gd name="T20" fmla="*/ 1481 w 5040"/>
                <a:gd name="T21" fmla="*/ 1953 h 2775"/>
                <a:gd name="T22" fmla="*/ 1556 w 5040"/>
                <a:gd name="T23" fmla="*/ 2154 h 2775"/>
                <a:gd name="T24" fmla="*/ 1481 w 5040"/>
                <a:gd name="T25" fmla="*/ 2576 h 2775"/>
                <a:gd name="T26" fmla="*/ 1913 w 5040"/>
                <a:gd name="T27" fmla="*/ 2676 h 2775"/>
                <a:gd name="T28" fmla="*/ 3190 w 5040"/>
                <a:gd name="T29" fmla="*/ 2775 h 2775"/>
                <a:gd name="T30" fmla="*/ 4257 w 5040"/>
                <a:gd name="T31" fmla="*/ 2706 h 2775"/>
                <a:gd name="T32" fmla="*/ 5015 w 5040"/>
                <a:gd name="T33" fmla="*/ 2616 h 2775"/>
                <a:gd name="T34" fmla="*/ 5040 w 5040"/>
                <a:gd name="T35" fmla="*/ 1793 h 2775"/>
                <a:gd name="T36" fmla="*/ 2605 w 5040"/>
                <a:gd name="T37" fmla="*/ 799 h 2775"/>
                <a:gd name="T38" fmla="*/ 2500 w 5040"/>
                <a:gd name="T39" fmla="*/ 729 h 2775"/>
                <a:gd name="T40" fmla="*/ 1406 w 5040"/>
                <a:gd name="T41" fmla="*/ 1 h 2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40" h="2775" extrusionOk="0">
                  <a:moveTo>
                    <a:pt x="1406" y="1"/>
                  </a:moveTo>
                  <a:lnTo>
                    <a:pt x="1090" y="302"/>
                  </a:lnTo>
                  <a:cubicBezTo>
                    <a:pt x="447" y="352"/>
                    <a:pt x="10" y="889"/>
                    <a:pt x="0" y="1482"/>
                  </a:cubicBezTo>
                  <a:lnTo>
                    <a:pt x="407" y="1848"/>
                  </a:lnTo>
                  <a:cubicBezTo>
                    <a:pt x="502" y="1733"/>
                    <a:pt x="638" y="1652"/>
                    <a:pt x="798" y="1622"/>
                  </a:cubicBezTo>
                  <a:cubicBezTo>
                    <a:pt x="834" y="1616"/>
                    <a:pt x="870" y="1613"/>
                    <a:pt x="905" y="1613"/>
                  </a:cubicBezTo>
                  <a:cubicBezTo>
                    <a:pt x="959" y="1613"/>
                    <a:pt x="1011" y="1620"/>
                    <a:pt x="1059" y="1632"/>
                  </a:cubicBezTo>
                  <a:cubicBezTo>
                    <a:pt x="1078" y="1481"/>
                    <a:pt x="1208" y="1370"/>
                    <a:pt x="1358" y="1370"/>
                  </a:cubicBezTo>
                  <a:cubicBezTo>
                    <a:pt x="1367" y="1370"/>
                    <a:pt x="1376" y="1370"/>
                    <a:pt x="1386" y="1371"/>
                  </a:cubicBezTo>
                  <a:cubicBezTo>
                    <a:pt x="1556" y="1381"/>
                    <a:pt x="1682" y="1532"/>
                    <a:pt x="1667" y="1697"/>
                  </a:cubicBezTo>
                  <a:cubicBezTo>
                    <a:pt x="1657" y="1813"/>
                    <a:pt x="1581" y="1908"/>
                    <a:pt x="1481" y="1953"/>
                  </a:cubicBezTo>
                  <a:cubicBezTo>
                    <a:pt x="1516" y="2014"/>
                    <a:pt x="1541" y="2084"/>
                    <a:pt x="1556" y="2154"/>
                  </a:cubicBezTo>
                  <a:cubicBezTo>
                    <a:pt x="1581" y="2305"/>
                    <a:pt x="1551" y="2455"/>
                    <a:pt x="1481" y="2576"/>
                  </a:cubicBezTo>
                  <a:cubicBezTo>
                    <a:pt x="1622" y="2626"/>
                    <a:pt x="1767" y="2651"/>
                    <a:pt x="1913" y="2676"/>
                  </a:cubicBezTo>
                  <a:cubicBezTo>
                    <a:pt x="2334" y="2742"/>
                    <a:pt x="2762" y="2775"/>
                    <a:pt x="3190" y="2775"/>
                  </a:cubicBezTo>
                  <a:cubicBezTo>
                    <a:pt x="3546" y="2775"/>
                    <a:pt x="3903" y="2752"/>
                    <a:pt x="4257" y="2706"/>
                  </a:cubicBezTo>
                  <a:cubicBezTo>
                    <a:pt x="4498" y="2656"/>
                    <a:pt x="4754" y="2626"/>
                    <a:pt x="5015" y="2616"/>
                  </a:cubicBezTo>
                  <a:cubicBezTo>
                    <a:pt x="4995" y="2616"/>
                    <a:pt x="5040" y="1878"/>
                    <a:pt x="5040" y="1793"/>
                  </a:cubicBezTo>
                  <a:cubicBezTo>
                    <a:pt x="4116" y="1718"/>
                    <a:pt x="3358" y="1321"/>
                    <a:pt x="2605" y="799"/>
                  </a:cubicBezTo>
                  <a:cubicBezTo>
                    <a:pt x="2570" y="779"/>
                    <a:pt x="2535" y="754"/>
                    <a:pt x="2500" y="729"/>
                  </a:cubicBezTo>
                  <a:cubicBezTo>
                    <a:pt x="2144" y="478"/>
                    <a:pt x="1787" y="222"/>
                    <a:pt x="1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96" name="Google Shape;4057;p20">
              <a:extLst>
                <a:ext uri="{FF2B5EF4-FFF2-40B4-BE49-F238E27FC236}">
                  <a16:creationId xmlns:a16="http://schemas.microsoft.com/office/drawing/2014/main" id="{7917A22D-7A6D-1A37-C85F-E8C790F972CA}"/>
                </a:ext>
              </a:extLst>
            </p:cNvPr>
            <p:cNvSpPr/>
            <p:nvPr/>
          </p:nvSpPr>
          <p:spPr>
            <a:xfrm>
              <a:off x="6176600" y="3056993"/>
              <a:ext cx="281957" cy="143491"/>
            </a:xfrm>
            <a:custGeom>
              <a:avLst/>
              <a:gdLst/>
              <a:ahLst/>
              <a:cxnLst/>
              <a:rect l="l" t="t" r="r" b="b"/>
              <a:pathLst>
                <a:path w="11279" h="5737" extrusionOk="0">
                  <a:moveTo>
                    <a:pt x="10190" y="0"/>
                  </a:moveTo>
                  <a:cubicBezTo>
                    <a:pt x="9590" y="0"/>
                    <a:pt x="8995" y="61"/>
                    <a:pt x="8408" y="183"/>
                  </a:cubicBezTo>
                  <a:cubicBezTo>
                    <a:pt x="7991" y="264"/>
                    <a:pt x="7575" y="379"/>
                    <a:pt x="7173" y="520"/>
                  </a:cubicBezTo>
                  <a:cubicBezTo>
                    <a:pt x="7173" y="525"/>
                    <a:pt x="7173" y="525"/>
                    <a:pt x="7168" y="525"/>
                  </a:cubicBezTo>
                  <a:cubicBezTo>
                    <a:pt x="6932" y="605"/>
                    <a:pt x="6701" y="700"/>
                    <a:pt x="6465" y="801"/>
                  </a:cubicBezTo>
                  <a:cubicBezTo>
                    <a:pt x="6004" y="997"/>
                    <a:pt x="5542" y="1207"/>
                    <a:pt x="5080" y="1398"/>
                  </a:cubicBezTo>
                  <a:cubicBezTo>
                    <a:pt x="4673" y="1564"/>
                    <a:pt x="4257" y="1714"/>
                    <a:pt x="3835" y="1815"/>
                  </a:cubicBezTo>
                  <a:cubicBezTo>
                    <a:pt x="3579" y="1875"/>
                    <a:pt x="3318" y="1920"/>
                    <a:pt x="3052" y="1940"/>
                  </a:cubicBezTo>
                  <a:cubicBezTo>
                    <a:pt x="2279" y="1376"/>
                    <a:pt x="1320" y="1130"/>
                    <a:pt x="368" y="1130"/>
                  </a:cubicBezTo>
                  <a:cubicBezTo>
                    <a:pt x="246" y="1130"/>
                    <a:pt x="123" y="1134"/>
                    <a:pt x="0" y="1142"/>
                  </a:cubicBezTo>
                  <a:cubicBezTo>
                    <a:pt x="618" y="1975"/>
                    <a:pt x="1602" y="2653"/>
                    <a:pt x="2621" y="2869"/>
                  </a:cubicBezTo>
                  <a:cubicBezTo>
                    <a:pt x="1602" y="3080"/>
                    <a:pt x="618" y="3762"/>
                    <a:pt x="0" y="4595"/>
                  </a:cubicBezTo>
                  <a:cubicBezTo>
                    <a:pt x="123" y="4603"/>
                    <a:pt x="246" y="4607"/>
                    <a:pt x="368" y="4607"/>
                  </a:cubicBezTo>
                  <a:cubicBezTo>
                    <a:pt x="1320" y="4607"/>
                    <a:pt x="2279" y="4362"/>
                    <a:pt x="3052" y="3797"/>
                  </a:cubicBezTo>
                  <a:cubicBezTo>
                    <a:pt x="4508" y="3903"/>
                    <a:pt x="5798" y="4726"/>
                    <a:pt x="7168" y="5213"/>
                  </a:cubicBezTo>
                  <a:cubicBezTo>
                    <a:pt x="8154" y="5564"/>
                    <a:pt x="9199" y="5736"/>
                    <a:pt x="10245" y="5736"/>
                  </a:cubicBezTo>
                  <a:cubicBezTo>
                    <a:pt x="10483" y="5736"/>
                    <a:pt x="10720" y="5727"/>
                    <a:pt x="10958" y="5710"/>
                  </a:cubicBezTo>
                  <a:cubicBezTo>
                    <a:pt x="9698" y="4334"/>
                    <a:pt x="9552" y="2206"/>
                    <a:pt x="10586" y="685"/>
                  </a:cubicBezTo>
                  <a:cubicBezTo>
                    <a:pt x="10762" y="424"/>
                    <a:pt x="10983" y="173"/>
                    <a:pt x="11279" y="58"/>
                  </a:cubicBezTo>
                  <a:cubicBezTo>
                    <a:pt x="10983" y="23"/>
                    <a:pt x="10687" y="8"/>
                    <a:pt x="10390" y="3"/>
                  </a:cubicBezTo>
                  <a:cubicBezTo>
                    <a:pt x="10324" y="1"/>
                    <a:pt x="10257" y="0"/>
                    <a:pt x="10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197" name="Google Shape;4058;p20">
              <a:extLst>
                <a:ext uri="{FF2B5EF4-FFF2-40B4-BE49-F238E27FC236}">
                  <a16:creationId xmlns:a16="http://schemas.microsoft.com/office/drawing/2014/main" id="{0DD51EA6-8300-B330-5947-6C8CCEDCC5D5}"/>
                </a:ext>
              </a:extLst>
            </p:cNvPr>
            <p:cNvSpPr/>
            <p:nvPr/>
          </p:nvSpPr>
          <p:spPr>
            <a:xfrm>
              <a:off x="6521025" y="3112549"/>
              <a:ext cx="15702" cy="14656"/>
            </a:xfrm>
            <a:custGeom>
              <a:avLst/>
              <a:gdLst/>
              <a:ahLst/>
              <a:cxnLst/>
              <a:rect l="l" t="t" r="r" b="b"/>
              <a:pathLst>
                <a:path w="623" h="585" extrusionOk="0">
                  <a:moveTo>
                    <a:pt x="299" y="1"/>
                  </a:moveTo>
                  <a:cubicBezTo>
                    <a:pt x="149" y="1"/>
                    <a:pt x="19" y="112"/>
                    <a:pt x="0" y="263"/>
                  </a:cubicBezTo>
                  <a:cubicBezTo>
                    <a:pt x="181" y="303"/>
                    <a:pt x="337" y="424"/>
                    <a:pt x="422" y="584"/>
                  </a:cubicBezTo>
                  <a:cubicBezTo>
                    <a:pt x="522" y="539"/>
                    <a:pt x="598" y="444"/>
                    <a:pt x="608" y="328"/>
                  </a:cubicBezTo>
                  <a:cubicBezTo>
                    <a:pt x="623" y="163"/>
                    <a:pt x="497" y="12"/>
                    <a:pt x="327" y="2"/>
                  </a:cubicBezTo>
                  <a:cubicBezTo>
                    <a:pt x="317" y="1"/>
                    <a:pt x="308" y="1"/>
                    <a:pt x="2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198" name="Google Shape;4059;p20">
              <a:extLst>
                <a:ext uri="{FF2B5EF4-FFF2-40B4-BE49-F238E27FC236}">
                  <a16:creationId xmlns:a16="http://schemas.microsoft.com/office/drawing/2014/main" id="{A674104B-0741-08D3-17E3-4DE2275BE23E}"/>
                </a:ext>
              </a:extLst>
            </p:cNvPr>
            <p:cNvSpPr/>
            <p:nvPr/>
          </p:nvSpPr>
          <p:spPr>
            <a:xfrm>
              <a:off x="6520684" y="3119025"/>
              <a:ext cx="10923" cy="8862"/>
            </a:xfrm>
            <a:custGeom>
              <a:avLst/>
              <a:gdLst/>
              <a:ahLst/>
              <a:cxnLst/>
              <a:rect l="l" t="t" r="r" b="b"/>
              <a:pathLst>
                <a:path w="438" h="348" extrusionOk="0">
                  <a:moveTo>
                    <a:pt x="15" y="0"/>
                  </a:moveTo>
                  <a:cubicBezTo>
                    <a:pt x="15" y="5"/>
                    <a:pt x="15" y="10"/>
                    <a:pt x="15" y="15"/>
                  </a:cubicBezTo>
                  <a:cubicBezTo>
                    <a:pt x="0" y="186"/>
                    <a:pt x="121" y="332"/>
                    <a:pt x="292" y="347"/>
                  </a:cubicBezTo>
                  <a:cubicBezTo>
                    <a:pt x="300" y="347"/>
                    <a:pt x="309" y="348"/>
                    <a:pt x="318" y="348"/>
                  </a:cubicBezTo>
                  <a:cubicBezTo>
                    <a:pt x="360" y="348"/>
                    <a:pt x="404" y="338"/>
                    <a:pt x="437" y="321"/>
                  </a:cubicBezTo>
                  <a:cubicBezTo>
                    <a:pt x="352" y="161"/>
                    <a:pt x="196" y="40"/>
                    <a:pt x="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199" name="Google Shape;4060;p20">
              <a:extLst>
                <a:ext uri="{FF2B5EF4-FFF2-40B4-BE49-F238E27FC236}">
                  <a16:creationId xmlns:a16="http://schemas.microsoft.com/office/drawing/2014/main" id="{6F788789-F7BF-A9E8-CE13-AE419957873D}"/>
                </a:ext>
              </a:extLst>
            </p:cNvPr>
            <p:cNvSpPr/>
            <p:nvPr/>
          </p:nvSpPr>
          <p:spPr>
            <a:xfrm>
              <a:off x="6500544" y="3118684"/>
              <a:ext cx="33794" cy="32720"/>
            </a:xfrm>
            <a:custGeom>
              <a:avLst/>
              <a:gdLst/>
              <a:ahLst/>
              <a:cxnLst/>
              <a:rect l="l" t="t" r="r" b="b"/>
              <a:pathLst>
                <a:path w="1351" h="1309" extrusionOk="0">
                  <a:moveTo>
                    <a:pt x="674" y="0"/>
                  </a:moveTo>
                  <a:cubicBezTo>
                    <a:pt x="639" y="0"/>
                    <a:pt x="603" y="3"/>
                    <a:pt x="567" y="9"/>
                  </a:cubicBezTo>
                  <a:cubicBezTo>
                    <a:pt x="407" y="39"/>
                    <a:pt x="271" y="120"/>
                    <a:pt x="176" y="235"/>
                  </a:cubicBezTo>
                  <a:cubicBezTo>
                    <a:pt x="61" y="381"/>
                    <a:pt x="0" y="571"/>
                    <a:pt x="35" y="767"/>
                  </a:cubicBezTo>
                  <a:cubicBezTo>
                    <a:pt x="89" y="1086"/>
                    <a:pt x="364" y="1309"/>
                    <a:pt x="677" y="1309"/>
                  </a:cubicBezTo>
                  <a:cubicBezTo>
                    <a:pt x="714" y="1309"/>
                    <a:pt x="751" y="1305"/>
                    <a:pt x="788" y="1299"/>
                  </a:cubicBezTo>
                  <a:cubicBezTo>
                    <a:pt x="994" y="1264"/>
                    <a:pt x="1160" y="1134"/>
                    <a:pt x="1250" y="963"/>
                  </a:cubicBezTo>
                  <a:cubicBezTo>
                    <a:pt x="1320" y="842"/>
                    <a:pt x="1350" y="692"/>
                    <a:pt x="1325" y="541"/>
                  </a:cubicBezTo>
                  <a:cubicBezTo>
                    <a:pt x="1310" y="471"/>
                    <a:pt x="1285" y="401"/>
                    <a:pt x="1250" y="340"/>
                  </a:cubicBezTo>
                  <a:cubicBezTo>
                    <a:pt x="1217" y="357"/>
                    <a:pt x="1173" y="367"/>
                    <a:pt x="1131" y="367"/>
                  </a:cubicBezTo>
                  <a:cubicBezTo>
                    <a:pt x="1122" y="367"/>
                    <a:pt x="1113" y="366"/>
                    <a:pt x="1105" y="366"/>
                  </a:cubicBezTo>
                  <a:cubicBezTo>
                    <a:pt x="934" y="351"/>
                    <a:pt x="813" y="205"/>
                    <a:pt x="828" y="34"/>
                  </a:cubicBezTo>
                  <a:cubicBezTo>
                    <a:pt x="828" y="29"/>
                    <a:pt x="828" y="24"/>
                    <a:pt x="828" y="19"/>
                  </a:cubicBezTo>
                  <a:cubicBezTo>
                    <a:pt x="780" y="7"/>
                    <a:pt x="728" y="0"/>
                    <a:pt x="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200" name="Google Shape;4061;p20">
              <a:extLst>
                <a:ext uri="{FF2B5EF4-FFF2-40B4-BE49-F238E27FC236}">
                  <a16:creationId xmlns:a16="http://schemas.microsoft.com/office/drawing/2014/main" id="{FF566512-33A0-9202-67DA-D6D2E87411EA}"/>
                </a:ext>
              </a:extLst>
            </p:cNvPr>
            <p:cNvSpPr/>
            <p:nvPr/>
          </p:nvSpPr>
          <p:spPr>
            <a:xfrm>
              <a:off x="6494741" y="3085964"/>
              <a:ext cx="27308" cy="29312"/>
            </a:xfrm>
            <a:custGeom>
              <a:avLst/>
              <a:gdLst/>
              <a:ahLst/>
              <a:cxnLst/>
              <a:rect l="l" t="t" r="r" b="b"/>
              <a:pathLst>
                <a:path w="1090" h="1180" fill="none" extrusionOk="0">
                  <a:moveTo>
                    <a:pt x="1090" y="0"/>
                  </a:moveTo>
                  <a:cubicBezTo>
                    <a:pt x="447" y="50"/>
                    <a:pt x="10" y="587"/>
                    <a:pt x="0" y="1180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201" name="Google Shape;4062;p20">
              <a:extLst>
                <a:ext uri="{FF2B5EF4-FFF2-40B4-BE49-F238E27FC236}">
                  <a16:creationId xmlns:a16="http://schemas.microsoft.com/office/drawing/2014/main" id="{411A83B2-A6F3-C8C8-B65C-3A90C4A06C6E}"/>
                </a:ext>
              </a:extLst>
            </p:cNvPr>
            <p:cNvSpPr/>
            <p:nvPr/>
          </p:nvSpPr>
          <p:spPr>
            <a:xfrm>
              <a:off x="6272520" y="3056652"/>
              <a:ext cx="163849" cy="45672"/>
            </a:xfrm>
            <a:custGeom>
              <a:avLst/>
              <a:gdLst/>
              <a:ahLst/>
              <a:cxnLst/>
              <a:rect l="l" t="t" r="r" b="b"/>
              <a:pathLst>
                <a:path w="6556" h="1828" fill="none" extrusionOk="0">
                  <a:moveTo>
                    <a:pt x="0" y="1828"/>
                  </a:moveTo>
                  <a:cubicBezTo>
                    <a:pt x="422" y="1727"/>
                    <a:pt x="838" y="1577"/>
                    <a:pt x="1245" y="1411"/>
                  </a:cubicBezTo>
                  <a:cubicBezTo>
                    <a:pt x="1707" y="1220"/>
                    <a:pt x="2169" y="1010"/>
                    <a:pt x="2630" y="814"/>
                  </a:cubicBezTo>
                  <a:cubicBezTo>
                    <a:pt x="2866" y="713"/>
                    <a:pt x="3097" y="618"/>
                    <a:pt x="3333" y="538"/>
                  </a:cubicBezTo>
                  <a:cubicBezTo>
                    <a:pt x="3338" y="538"/>
                    <a:pt x="3338" y="538"/>
                    <a:pt x="3338" y="533"/>
                  </a:cubicBezTo>
                  <a:cubicBezTo>
                    <a:pt x="3740" y="392"/>
                    <a:pt x="4156" y="277"/>
                    <a:pt x="4573" y="196"/>
                  </a:cubicBezTo>
                  <a:cubicBezTo>
                    <a:pt x="5225" y="61"/>
                    <a:pt x="5888" y="1"/>
                    <a:pt x="6555" y="1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202" name="Google Shape;4063;p20">
              <a:extLst>
                <a:ext uri="{FF2B5EF4-FFF2-40B4-BE49-F238E27FC236}">
                  <a16:creationId xmlns:a16="http://schemas.microsoft.com/office/drawing/2014/main" id="{4C773D27-CF5F-0732-9BF0-21C74436F410}"/>
                </a:ext>
              </a:extLst>
            </p:cNvPr>
            <p:cNvSpPr/>
            <p:nvPr/>
          </p:nvSpPr>
          <p:spPr>
            <a:xfrm>
              <a:off x="6415547" y="3058015"/>
              <a:ext cx="44035" cy="142810"/>
            </a:xfrm>
            <a:custGeom>
              <a:avLst/>
              <a:gdLst/>
              <a:ahLst/>
              <a:cxnLst/>
              <a:rect l="l" t="t" r="r" b="b"/>
              <a:pathLst>
                <a:path w="1762" h="5713" fill="none" extrusionOk="0">
                  <a:moveTo>
                    <a:pt x="1762" y="1"/>
                  </a:moveTo>
                  <a:cubicBezTo>
                    <a:pt x="1747" y="6"/>
                    <a:pt x="1737" y="6"/>
                    <a:pt x="1727" y="16"/>
                  </a:cubicBezTo>
                  <a:cubicBezTo>
                    <a:pt x="1431" y="131"/>
                    <a:pt x="1210" y="382"/>
                    <a:pt x="1034" y="643"/>
                  </a:cubicBezTo>
                  <a:cubicBezTo>
                    <a:pt x="0" y="2164"/>
                    <a:pt x="146" y="4292"/>
                    <a:pt x="1406" y="5668"/>
                  </a:cubicBezTo>
                  <a:cubicBezTo>
                    <a:pt x="1416" y="5683"/>
                    <a:pt x="1431" y="5698"/>
                    <a:pt x="1446" y="571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203" name="Google Shape;4064;p20">
              <a:extLst>
                <a:ext uri="{FF2B5EF4-FFF2-40B4-BE49-F238E27FC236}">
                  <a16:creationId xmlns:a16="http://schemas.microsoft.com/office/drawing/2014/main" id="{C1D69B30-ED4B-6EB9-4731-081C7B3AC3C7}"/>
                </a:ext>
              </a:extLst>
            </p:cNvPr>
            <p:cNvSpPr/>
            <p:nvPr/>
          </p:nvSpPr>
          <p:spPr>
            <a:xfrm>
              <a:off x="6347276" y="3026658"/>
              <a:ext cx="8534" cy="42945"/>
            </a:xfrm>
            <a:custGeom>
              <a:avLst/>
              <a:gdLst/>
              <a:ahLst/>
              <a:cxnLst/>
              <a:rect l="l" t="t" r="r" b="b"/>
              <a:pathLst>
                <a:path w="337" h="1717" fill="none" extrusionOk="0">
                  <a:moveTo>
                    <a:pt x="1" y="0"/>
                  </a:moveTo>
                  <a:cubicBezTo>
                    <a:pt x="126" y="572"/>
                    <a:pt x="242" y="1144"/>
                    <a:pt x="337" y="1717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204" name="Google Shape;4065;p20">
              <a:extLst>
                <a:ext uri="{FF2B5EF4-FFF2-40B4-BE49-F238E27FC236}">
                  <a16:creationId xmlns:a16="http://schemas.microsoft.com/office/drawing/2014/main" id="{B44AA652-DB96-EBE3-DD91-65196A18B1C1}"/>
                </a:ext>
              </a:extLst>
            </p:cNvPr>
            <p:cNvSpPr/>
            <p:nvPr/>
          </p:nvSpPr>
          <p:spPr>
            <a:xfrm>
              <a:off x="6328161" y="3023250"/>
              <a:ext cx="10241" cy="53511"/>
            </a:xfrm>
            <a:custGeom>
              <a:avLst/>
              <a:gdLst/>
              <a:ahLst/>
              <a:cxnLst/>
              <a:rect l="l" t="t" r="r" b="b"/>
              <a:pathLst>
                <a:path w="403" h="2139" fill="none" extrusionOk="0">
                  <a:moveTo>
                    <a:pt x="1" y="0"/>
                  </a:moveTo>
                  <a:cubicBezTo>
                    <a:pt x="1" y="6"/>
                    <a:pt x="6" y="11"/>
                    <a:pt x="6" y="16"/>
                  </a:cubicBezTo>
                  <a:cubicBezTo>
                    <a:pt x="121" y="723"/>
                    <a:pt x="252" y="1431"/>
                    <a:pt x="402" y="2139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205" name="Google Shape;4066;p20">
              <a:extLst>
                <a:ext uri="{FF2B5EF4-FFF2-40B4-BE49-F238E27FC236}">
                  <a16:creationId xmlns:a16="http://schemas.microsoft.com/office/drawing/2014/main" id="{05FB858D-03E0-E25D-8A4A-786197AD4688}"/>
                </a:ext>
              </a:extLst>
            </p:cNvPr>
            <p:cNvSpPr/>
            <p:nvPr/>
          </p:nvSpPr>
          <p:spPr>
            <a:xfrm>
              <a:off x="6290953" y="3028022"/>
              <a:ext cx="11947" cy="62373"/>
            </a:xfrm>
            <a:custGeom>
              <a:avLst/>
              <a:gdLst/>
              <a:ahLst/>
              <a:cxnLst/>
              <a:rect l="l" t="t" r="r" b="b"/>
              <a:pathLst>
                <a:path w="482" h="2490" fill="none" extrusionOk="0">
                  <a:moveTo>
                    <a:pt x="0" y="0"/>
                  </a:moveTo>
                  <a:cubicBezTo>
                    <a:pt x="161" y="833"/>
                    <a:pt x="321" y="1662"/>
                    <a:pt x="482" y="249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206" name="Google Shape;4067;p20">
              <a:extLst>
                <a:ext uri="{FF2B5EF4-FFF2-40B4-BE49-F238E27FC236}">
                  <a16:creationId xmlns:a16="http://schemas.microsoft.com/office/drawing/2014/main" id="{79919B19-BAF2-1459-6C7F-DF30DE490C5E}"/>
                </a:ext>
              </a:extLst>
            </p:cNvPr>
            <p:cNvSpPr/>
            <p:nvPr/>
          </p:nvSpPr>
          <p:spPr>
            <a:xfrm>
              <a:off x="6323040" y="3118002"/>
              <a:ext cx="78852" cy="42264"/>
            </a:xfrm>
            <a:custGeom>
              <a:avLst/>
              <a:gdLst/>
              <a:ahLst/>
              <a:cxnLst/>
              <a:rect l="l" t="t" r="r" b="b"/>
              <a:pathLst>
                <a:path w="3149" h="1697" fill="none" extrusionOk="0">
                  <a:moveTo>
                    <a:pt x="3148" y="899"/>
                  </a:moveTo>
                  <a:cubicBezTo>
                    <a:pt x="2255" y="1546"/>
                    <a:pt x="1025" y="1697"/>
                    <a:pt x="1" y="1290"/>
                  </a:cubicBezTo>
                  <a:cubicBezTo>
                    <a:pt x="739" y="627"/>
                    <a:pt x="1738" y="100"/>
                    <a:pt x="2726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207" name="Google Shape;4068;p20">
              <a:extLst>
                <a:ext uri="{FF2B5EF4-FFF2-40B4-BE49-F238E27FC236}">
                  <a16:creationId xmlns:a16="http://schemas.microsoft.com/office/drawing/2014/main" id="{E1FD0DEA-45CE-0B87-A533-C8DC7C63A5E8}"/>
                </a:ext>
              </a:extLst>
            </p:cNvPr>
            <p:cNvSpPr/>
            <p:nvPr/>
          </p:nvSpPr>
          <p:spPr>
            <a:xfrm>
              <a:off x="6523414" y="3139134"/>
              <a:ext cx="83973" cy="9203"/>
            </a:xfrm>
            <a:custGeom>
              <a:avLst/>
              <a:gdLst/>
              <a:ahLst/>
              <a:cxnLst/>
              <a:rect l="l" t="t" r="r" b="b"/>
              <a:pathLst>
                <a:path w="3354" h="377" fill="none" extrusionOk="0">
                  <a:moveTo>
                    <a:pt x="3354" y="241"/>
                  </a:moveTo>
                  <a:cubicBezTo>
                    <a:pt x="3273" y="251"/>
                    <a:pt x="3188" y="266"/>
                    <a:pt x="3103" y="276"/>
                  </a:cubicBezTo>
                  <a:cubicBezTo>
                    <a:pt x="2325" y="377"/>
                    <a:pt x="1532" y="367"/>
                    <a:pt x="759" y="246"/>
                  </a:cubicBezTo>
                  <a:cubicBezTo>
                    <a:pt x="613" y="221"/>
                    <a:pt x="468" y="196"/>
                    <a:pt x="327" y="146"/>
                  </a:cubicBezTo>
                  <a:cubicBezTo>
                    <a:pt x="217" y="111"/>
                    <a:pt x="101" y="66"/>
                    <a:pt x="1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208" name="Google Shape;4069;p20">
              <a:extLst>
                <a:ext uri="{FF2B5EF4-FFF2-40B4-BE49-F238E27FC236}">
                  <a16:creationId xmlns:a16="http://schemas.microsoft.com/office/drawing/2014/main" id="{B2407FB1-C1B0-DEEF-09AF-FB6FAA55437E}"/>
                </a:ext>
              </a:extLst>
            </p:cNvPr>
            <p:cNvSpPr/>
            <p:nvPr/>
          </p:nvSpPr>
          <p:spPr>
            <a:xfrm>
              <a:off x="6521366" y="3131635"/>
              <a:ext cx="5462" cy="16019"/>
            </a:xfrm>
            <a:custGeom>
              <a:avLst/>
              <a:gdLst/>
              <a:ahLst/>
              <a:cxnLst/>
              <a:rect l="l" t="t" r="r" b="b"/>
              <a:pathLst>
                <a:path w="227" h="633" fill="none" extrusionOk="0">
                  <a:moveTo>
                    <a:pt x="11" y="633"/>
                  </a:moveTo>
                  <a:cubicBezTo>
                    <a:pt x="0" y="407"/>
                    <a:pt x="76" y="176"/>
                    <a:pt x="226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grpSp>
        <p:nvGrpSpPr>
          <p:cNvPr id="4209" name="Google Shape;4070;p20">
            <a:extLst>
              <a:ext uri="{FF2B5EF4-FFF2-40B4-BE49-F238E27FC236}">
                <a16:creationId xmlns:a16="http://schemas.microsoft.com/office/drawing/2014/main" id="{A9B910E3-F942-9F04-FE20-A3343A4F7D38}"/>
              </a:ext>
            </a:extLst>
          </p:cNvPr>
          <p:cNvGrpSpPr>
            <a:grpSpLocks/>
          </p:cNvGrpSpPr>
          <p:nvPr/>
        </p:nvGrpSpPr>
        <p:grpSpPr bwMode="auto">
          <a:xfrm>
            <a:off x="327025" y="746125"/>
            <a:ext cx="18246725" cy="6691313"/>
            <a:chOff x="163314" y="373345"/>
            <a:chExt cx="9123810" cy="3345239"/>
          </a:xfrm>
        </p:grpSpPr>
        <p:grpSp>
          <p:nvGrpSpPr>
            <p:cNvPr id="4210" name="Google Shape;4071;p20">
              <a:extLst>
                <a:ext uri="{FF2B5EF4-FFF2-40B4-BE49-F238E27FC236}">
                  <a16:creationId xmlns:a16="http://schemas.microsoft.com/office/drawing/2014/main" id="{33A9FDB8-7376-5269-84F7-AFA8DFB171A2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8970225" y="1475550"/>
              <a:ext cx="316899" cy="316978"/>
              <a:chOff x="5052650" y="3025125"/>
              <a:chExt cx="316899" cy="316978"/>
            </a:xfrm>
          </p:grpSpPr>
          <p:sp>
            <p:nvSpPr>
              <p:cNvPr id="4239" name="Google Shape;4072;p20">
                <a:extLst>
                  <a:ext uri="{FF2B5EF4-FFF2-40B4-BE49-F238E27FC236}">
                    <a16:creationId xmlns:a16="http://schemas.microsoft.com/office/drawing/2014/main" id="{E3A2412D-EDA0-3AF0-00F7-066F2FE22B53}"/>
                  </a:ext>
                </a:extLst>
              </p:cNvPr>
              <p:cNvSpPr/>
              <p:nvPr/>
            </p:nvSpPr>
            <p:spPr>
              <a:xfrm>
                <a:off x="5052650" y="3025301"/>
                <a:ext cx="316721" cy="316667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240" name="Google Shape;4073;p20">
                <a:extLst>
                  <a:ext uri="{FF2B5EF4-FFF2-40B4-BE49-F238E27FC236}">
                    <a16:creationId xmlns:a16="http://schemas.microsoft.com/office/drawing/2014/main" id="{E4D89DC0-198E-637D-58EE-8B7779CAAD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241" name="Google Shape;4074;p20">
                <a:extLst>
                  <a:ext uri="{FF2B5EF4-FFF2-40B4-BE49-F238E27FC236}">
                    <a16:creationId xmlns:a16="http://schemas.microsoft.com/office/drawing/2014/main" id="{3ED3B1E8-E830-AFE7-89C3-A655A852D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4211" name="Google Shape;4075;p20">
              <a:extLst>
                <a:ext uri="{FF2B5EF4-FFF2-40B4-BE49-F238E27FC236}">
                  <a16:creationId xmlns:a16="http://schemas.microsoft.com/office/drawing/2014/main" id="{DC320E93-E27A-46E4-A561-1FEBCC2F88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314" y="2086343"/>
              <a:ext cx="80718" cy="80653"/>
              <a:chOff x="4788500" y="2618450"/>
              <a:chExt cx="130400" cy="130275"/>
            </a:xfrm>
          </p:grpSpPr>
          <p:sp>
            <p:nvSpPr>
              <p:cNvPr id="4237" name="Google Shape;4076;p20">
                <a:extLst>
                  <a:ext uri="{FF2B5EF4-FFF2-40B4-BE49-F238E27FC236}">
                    <a16:creationId xmlns:a16="http://schemas.microsoft.com/office/drawing/2014/main" id="{E34E7B2E-94B7-5FAA-8F75-C385287A29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238" name="Google Shape;4077;p20">
                <a:extLst>
                  <a:ext uri="{FF2B5EF4-FFF2-40B4-BE49-F238E27FC236}">
                    <a16:creationId xmlns:a16="http://schemas.microsoft.com/office/drawing/2014/main" id="{8ADB3862-23EC-EAC9-227C-6169AB93B8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4212" name="Google Shape;4078;p20">
              <a:extLst>
                <a:ext uri="{FF2B5EF4-FFF2-40B4-BE49-F238E27FC236}">
                  <a16:creationId xmlns:a16="http://schemas.microsoft.com/office/drawing/2014/main" id="{C202632D-9E44-AFE8-868C-C2DE5DD0A834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826022" y="373345"/>
              <a:ext cx="120739" cy="120737"/>
              <a:chOff x="5052650" y="3025125"/>
              <a:chExt cx="316899" cy="316978"/>
            </a:xfrm>
          </p:grpSpPr>
          <p:sp>
            <p:nvSpPr>
              <p:cNvPr id="4234" name="Google Shape;4079;p20">
                <a:extLst>
                  <a:ext uri="{FF2B5EF4-FFF2-40B4-BE49-F238E27FC236}">
                    <a16:creationId xmlns:a16="http://schemas.microsoft.com/office/drawing/2014/main" id="{EBC5FD19-3F76-80CE-B04E-7BE46E7BF468}"/>
                  </a:ext>
                </a:extLst>
              </p:cNvPr>
              <p:cNvSpPr/>
              <p:nvPr/>
            </p:nvSpPr>
            <p:spPr>
              <a:xfrm>
                <a:off x="5053304" y="3025125"/>
                <a:ext cx="316681" cy="316710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235" name="Google Shape;4080;p20">
                <a:extLst>
                  <a:ext uri="{FF2B5EF4-FFF2-40B4-BE49-F238E27FC236}">
                    <a16:creationId xmlns:a16="http://schemas.microsoft.com/office/drawing/2014/main" id="{B372DAC7-1903-43A6-32DD-0CE2245981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236" name="Google Shape;4081;p20">
                <a:extLst>
                  <a:ext uri="{FF2B5EF4-FFF2-40B4-BE49-F238E27FC236}">
                    <a16:creationId xmlns:a16="http://schemas.microsoft.com/office/drawing/2014/main" id="{88A983EF-198F-0ED9-5868-11CD811D90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4213" name="Google Shape;4082;p20">
              <a:extLst>
                <a:ext uri="{FF2B5EF4-FFF2-40B4-BE49-F238E27FC236}">
                  <a16:creationId xmlns:a16="http://schemas.microsoft.com/office/drawing/2014/main" id="{4E80FDF2-76CA-19FC-CFD3-D1C00A0CE2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99274" y="3010220"/>
              <a:ext cx="120724" cy="120609"/>
              <a:chOff x="4788500" y="2618450"/>
              <a:chExt cx="130400" cy="130275"/>
            </a:xfrm>
          </p:grpSpPr>
          <p:sp>
            <p:nvSpPr>
              <p:cNvPr id="4232" name="Google Shape;4083;p20">
                <a:extLst>
                  <a:ext uri="{FF2B5EF4-FFF2-40B4-BE49-F238E27FC236}">
                    <a16:creationId xmlns:a16="http://schemas.microsoft.com/office/drawing/2014/main" id="{77168ECE-2FE5-CBD2-DB40-0DC2424C6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233" name="Google Shape;4084;p20">
                <a:extLst>
                  <a:ext uri="{FF2B5EF4-FFF2-40B4-BE49-F238E27FC236}">
                    <a16:creationId xmlns:a16="http://schemas.microsoft.com/office/drawing/2014/main" id="{8D63FFD0-AB76-2029-A5A9-D8947A00C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4214" name="Google Shape;4085;p20">
              <a:extLst>
                <a:ext uri="{FF2B5EF4-FFF2-40B4-BE49-F238E27FC236}">
                  <a16:creationId xmlns:a16="http://schemas.microsoft.com/office/drawing/2014/main" id="{18432FB2-071D-6973-F031-2E118D1E65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176" y="1345033"/>
              <a:ext cx="169351" cy="169361"/>
              <a:chOff x="5052650" y="3025125"/>
              <a:chExt cx="316899" cy="316978"/>
            </a:xfrm>
          </p:grpSpPr>
          <p:sp>
            <p:nvSpPr>
              <p:cNvPr id="4229" name="Google Shape;4086;p20">
                <a:extLst>
                  <a:ext uri="{FF2B5EF4-FFF2-40B4-BE49-F238E27FC236}">
                    <a16:creationId xmlns:a16="http://schemas.microsoft.com/office/drawing/2014/main" id="{80A75070-B439-18E6-BF49-CBBE059B1D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2650" y="3025125"/>
                <a:ext cx="316899" cy="316978"/>
              </a:xfrm>
              <a:custGeom>
                <a:avLst/>
                <a:gdLst>
                  <a:gd name="T0" fmla="*/ 2008 w 4011"/>
                  <a:gd name="T1" fmla="*/ 1 h 4012"/>
                  <a:gd name="T2" fmla="*/ 0 w 4011"/>
                  <a:gd name="T3" fmla="*/ 2003 h 4012"/>
                  <a:gd name="T4" fmla="*/ 2008 w 4011"/>
                  <a:gd name="T5" fmla="*/ 4011 h 4012"/>
                  <a:gd name="T6" fmla="*/ 4011 w 4011"/>
                  <a:gd name="T7" fmla="*/ 2003 h 4012"/>
                  <a:gd name="T8" fmla="*/ 2008 w 4011"/>
                  <a:gd name="T9" fmla="*/ 1 h 4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230" name="Google Shape;4087;p20">
                <a:extLst>
                  <a:ext uri="{FF2B5EF4-FFF2-40B4-BE49-F238E27FC236}">
                    <a16:creationId xmlns:a16="http://schemas.microsoft.com/office/drawing/2014/main" id="{E1868027-132F-0168-67B4-229EAB302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231" name="Google Shape;4088;p20">
                <a:extLst>
                  <a:ext uri="{FF2B5EF4-FFF2-40B4-BE49-F238E27FC236}">
                    <a16:creationId xmlns:a16="http://schemas.microsoft.com/office/drawing/2014/main" id="{E01891F8-4709-C575-5E8F-547C02242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4215" name="Google Shape;4089;p20">
              <a:extLst>
                <a:ext uri="{FF2B5EF4-FFF2-40B4-BE49-F238E27FC236}">
                  <a16:creationId xmlns:a16="http://schemas.microsoft.com/office/drawing/2014/main" id="{2C0BDC66-4E49-3DDD-9A1E-784993AA3F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1852" y="1188318"/>
              <a:ext cx="80718" cy="80653"/>
              <a:chOff x="4788500" y="2618450"/>
              <a:chExt cx="130400" cy="130275"/>
            </a:xfrm>
          </p:grpSpPr>
          <p:sp>
            <p:nvSpPr>
              <p:cNvPr id="4227" name="Google Shape;4090;p20">
                <a:extLst>
                  <a:ext uri="{FF2B5EF4-FFF2-40B4-BE49-F238E27FC236}">
                    <a16:creationId xmlns:a16="http://schemas.microsoft.com/office/drawing/2014/main" id="{6ABFAA58-8C8D-5714-511C-D657ECF573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228" name="Google Shape;4091;p20">
                <a:extLst>
                  <a:ext uri="{FF2B5EF4-FFF2-40B4-BE49-F238E27FC236}">
                    <a16:creationId xmlns:a16="http://schemas.microsoft.com/office/drawing/2014/main" id="{267F6235-5DEA-C1A5-5F63-A927AB6725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4216" name="Google Shape;4092;p20">
              <a:extLst>
                <a:ext uri="{FF2B5EF4-FFF2-40B4-BE49-F238E27FC236}">
                  <a16:creationId xmlns:a16="http://schemas.microsoft.com/office/drawing/2014/main" id="{0539865D-E300-971A-C18A-A2FADDB5CCEB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009123" y="3442388"/>
              <a:ext cx="276127" cy="276196"/>
              <a:chOff x="5052649" y="3065900"/>
              <a:chExt cx="276127" cy="276196"/>
            </a:xfrm>
          </p:grpSpPr>
          <p:sp>
            <p:nvSpPr>
              <p:cNvPr id="4224" name="Google Shape;4093;p20">
                <a:extLst>
                  <a:ext uri="{FF2B5EF4-FFF2-40B4-BE49-F238E27FC236}">
                    <a16:creationId xmlns:a16="http://schemas.microsoft.com/office/drawing/2014/main" id="{0DC2979F-84D4-C862-55BC-43B5B0334D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2649" y="3065900"/>
                <a:ext cx="276127" cy="276196"/>
              </a:xfrm>
              <a:custGeom>
                <a:avLst/>
                <a:gdLst>
                  <a:gd name="T0" fmla="*/ 2008 w 4011"/>
                  <a:gd name="T1" fmla="*/ 1 h 4012"/>
                  <a:gd name="T2" fmla="*/ 0 w 4011"/>
                  <a:gd name="T3" fmla="*/ 2003 h 4012"/>
                  <a:gd name="T4" fmla="*/ 2008 w 4011"/>
                  <a:gd name="T5" fmla="*/ 4011 h 4012"/>
                  <a:gd name="T6" fmla="*/ 4011 w 4011"/>
                  <a:gd name="T7" fmla="*/ 2003 h 4012"/>
                  <a:gd name="T8" fmla="*/ 2008 w 4011"/>
                  <a:gd name="T9" fmla="*/ 1 h 4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225" name="Google Shape;4094;p20">
                <a:extLst>
                  <a:ext uri="{FF2B5EF4-FFF2-40B4-BE49-F238E27FC236}">
                    <a16:creationId xmlns:a16="http://schemas.microsoft.com/office/drawing/2014/main" id="{9A09553E-FAAA-CD63-365C-E096F950FE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226" name="Google Shape;4095;p20">
                <a:extLst>
                  <a:ext uri="{FF2B5EF4-FFF2-40B4-BE49-F238E27FC236}">
                    <a16:creationId xmlns:a16="http://schemas.microsoft.com/office/drawing/2014/main" id="{3E33F359-0ECE-E090-FDE1-6AD3CC1F94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4217" name="Google Shape;4096;p20">
              <a:extLst>
                <a:ext uri="{FF2B5EF4-FFF2-40B4-BE49-F238E27FC236}">
                  <a16:creationId xmlns:a16="http://schemas.microsoft.com/office/drawing/2014/main" id="{AC94D5C9-E46B-81E5-2E84-2782FC7BCF5D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44022" y="3520120"/>
              <a:ext cx="120739" cy="120737"/>
              <a:chOff x="5052650" y="3025125"/>
              <a:chExt cx="316899" cy="316978"/>
            </a:xfrm>
          </p:grpSpPr>
          <p:sp>
            <p:nvSpPr>
              <p:cNvPr id="4221" name="Google Shape;4097;p20">
                <a:extLst>
                  <a:ext uri="{FF2B5EF4-FFF2-40B4-BE49-F238E27FC236}">
                    <a16:creationId xmlns:a16="http://schemas.microsoft.com/office/drawing/2014/main" id="{79E74586-E248-0036-E0B7-75E9D93B1ADA}"/>
                  </a:ext>
                </a:extLst>
              </p:cNvPr>
              <p:cNvSpPr/>
              <p:nvPr/>
            </p:nvSpPr>
            <p:spPr>
              <a:xfrm>
                <a:off x="5052189" y="3025260"/>
                <a:ext cx="316681" cy="316710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222" name="Google Shape;4098;p20">
                <a:extLst>
                  <a:ext uri="{FF2B5EF4-FFF2-40B4-BE49-F238E27FC236}">
                    <a16:creationId xmlns:a16="http://schemas.microsoft.com/office/drawing/2014/main" id="{F142893E-B120-8043-9894-1CEDFB39C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223" name="Google Shape;4099;p20">
                <a:extLst>
                  <a:ext uri="{FF2B5EF4-FFF2-40B4-BE49-F238E27FC236}">
                    <a16:creationId xmlns:a16="http://schemas.microsoft.com/office/drawing/2014/main" id="{ECB19CB7-4D67-9CD7-2D94-F00C4F0C9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4218" name="Google Shape;4100;p20">
              <a:extLst>
                <a:ext uri="{FF2B5EF4-FFF2-40B4-BE49-F238E27FC236}">
                  <a16:creationId xmlns:a16="http://schemas.microsoft.com/office/drawing/2014/main" id="{F55378C8-3D3A-FE87-7061-2DF9DC2B61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86577" y="3540156"/>
              <a:ext cx="80718" cy="80653"/>
              <a:chOff x="4788500" y="2618450"/>
              <a:chExt cx="130400" cy="130275"/>
            </a:xfrm>
          </p:grpSpPr>
          <p:sp>
            <p:nvSpPr>
              <p:cNvPr id="4219" name="Google Shape;4101;p20">
                <a:extLst>
                  <a:ext uri="{FF2B5EF4-FFF2-40B4-BE49-F238E27FC236}">
                    <a16:creationId xmlns:a16="http://schemas.microsoft.com/office/drawing/2014/main" id="{E69BD969-FD9D-4A0A-191F-CE58821F8F27}"/>
                  </a:ext>
                </a:extLst>
              </p:cNvPr>
              <p:cNvSpPr/>
              <p:nvPr/>
            </p:nvSpPr>
            <p:spPr>
              <a:xfrm>
                <a:off x="4788793" y="2618218"/>
                <a:ext cx="129520" cy="130759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220" name="Google Shape;4102;p20">
                <a:extLst>
                  <a:ext uri="{FF2B5EF4-FFF2-40B4-BE49-F238E27FC236}">
                    <a16:creationId xmlns:a16="http://schemas.microsoft.com/office/drawing/2014/main" id="{D9D280B8-F1A4-C61B-4832-38AFD95419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sp>
        <p:nvSpPr>
          <p:cNvPr id="4103" name="Google Shape;4103;p20"/>
          <p:cNvSpPr txBox="1">
            <a:spLocks noGrp="1"/>
          </p:cNvSpPr>
          <p:nvPr>
            <p:ph type="subTitle" idx="1"/>
          </p:nvPr>
        </p:nvSpPr>
        <p:spPr>
          <a:xfrm>
            <a:off x="2035950" y="3171851"/>
            <a:ext cx="9094800" cy="568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104" name="Google Shape;4104;p20"/>
          <p:cNvSpPr txBox="1">
            <a:spLocks noGrp="1"/>
          </p:cNvSpPr>
          <p:nvPr>
            <p:ph type="title"/>
          </p:nvPr>
        </p:nvSpPr>
        <p:spPr>
          <a:xfrm>
            <a:off x="8620301" y="890051"/>
            <a:ext cx="8227800" cy="2281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209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106;p21">
            <a:extLst>
              <a:ext uri="{FF2B5EF4-FFF2-40B4-BE49-F238E27FC236}">
                <a16:creationId xmlns:a16="http://schemas.microsoft.com/office/drawing/2014/main" id="{FE7F6623-ABD0-441A-5512-A6BFB0385A3B}"/>
              </a:ext>
            </a:extLst>
          </p:cNvPr>
          <p:cNvGrpSpPr>
            <a:grpSpLocks/>
          </p:cNvGrpSpPr>
          <p:nvPr/>
        </p:nvGrpSpPr>
        <p:grpSpPr bwMode="auto">
          <a:xfrm>
            <a:off x="11107738" y="0"/>
            <a:ext cx="4967287" cy="8880475"/>
            <a:chOff x="6536175" y="0"/>
            <a:chExt cx="2440158" cy="4362437"/>
          </a:xfrm>
        </p:grpSpPr>
        <p:sp>
          <p:nvSpPr>
            <p:cNvPr id="3" name="Google Shape;4107;p21">
              <a:extLst>
                <a:ext uri="{FF2B5EF4-FFF2-40B4-BE49-F238E27FC236}">
                  <a16:creationId xmlns:a16="http://schemas.microsoft.com/office/drawing/2014/main" id="{ACB6AAB9-92DD-75CB-7657-4CC283B5E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6175" y="0"/>
              <a:ext cx="2229678" cy="4362437"/>
            </a:xfrm>
            <a:custGeom>
              <a:avLst/>
              <a:gdLst>
                <a:gd name="T0" fmla="*/ 59254 w 64279"/>
                <a:gd name="T1" fmla="*/ 0 h 119339"/>
                <a:gd name="T2" fmla="*/ 1 w 64279"/>
                <a:gd name="T3" fmla="*/ 119339 h 119339"/>
                <a:gd name="T4" fmla="*/ 19265 w 64279"/>
                <a:gd name="T5" fmla="*/ 119339 h 119339"/>
                <a:gd name="T6" fmla="*/ 64278 w 64279"/>
                <a:gd name="T7" fmla="*/ 0 h 119339"/>
                <a:gd name="T8" fmla="*/ 59254 w 64279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79" h="119339" extrusionOk="0">
                  <a:moveTo>
                    <a:pt x="59254" y="0"/>
                  </a:moveTo>
                  <a:cubicBezTo>
                    <a:pt x="59043" y="628"/>
                    <a:pt x="1" y="119339"/>
                    <a:pt x="1" y="119339"/>
                  </a:cubicBezTo>
                  <a:lnTo>
                    <a:pt x="19265" y="119339"/>
                  </a:lnTo>
                  <a:lnTo>
                    <a:pt x="64278" y="0"/>
                  </a:lnTo>
                  <a:lnTo>
                    <a:pt x="5925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" name="Google Shape;4108;p21">
              <a:extLst>
                <a:ext uri="{FF2B5EF4-FFF2-40B4-BE49-F238E27FC236}">
                  <a16:creationId xmlns:a16="http://schemas.microsoft.com/office/drawing/2014/main" id="{23227FBC-01F1-181E-CF99-B71C5F61C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842" y="0"/>
              <a:ext cx="1590491" cy="4362437"/>
            </a:xfrm>
            <a:custGeom>
              <a:avLst/>
              <a:gdLst>
                <a:gd name="T0" fmla="*/ 42504 w 45852"/>
                <a:gd name="T1" fmla="*/ 0 h 119339"/>
                <a:gd name="T2" fmla="*/ 0 w 45852"/>
                <a:gd name="T3" fmla="*/ 119339 h 119339"/>
                <a:gd name="T4" fmla="*/ 10054 w 45852"/>
                <a:gd name="T5" fmla="*/ 119339 h 119339"/>
                <a:gd name="T6" fmla="*/ 45852 w 45852"/>
                <a:gd name="T7" fmla="*/ 0 h 119339"/>
                <a:gd name="T8" fmla="*/ 42504 w 45852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852" h="119339" extrusionOk="0">
                  <a:moveTo>
                    <a:pt x="42504" y="0"/>
                  </a:moveTo>
                  <a:lnTo>
                    <a:pt x="0" y="119339"/>
                  </a:lnTo>
                  <a:lnTo>
                    <a:pt x="10054" y="119339"/>
                  </a:lnTo>
                  <a:lnTo>
                    <a:pt x="45852" y="0"/>
                  </a:lnTo>
                  <a:lnTo>
                    <a:pt x="4250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5" name="Google Shape;4109;p21">
            <a:extLst>
              <a:ext uri="{FF2B5EF4-FFF2-40B4-BE49-F238E27FC236}">
                <a16:creationId xmlns:a16="http://schemas.microsoft.com/office/drawing/2014/main" id="{623B7DE3-078D-1905-BD55-8EB487F6D8FB}"/>
              </a:ext>
            </a:extLst>
          </p:cNvPr>
          <p:cNvSpPr>
            <a:spLocks/>
          </p:cNvSpPr>
          <p:nvPr/>
        </p:nvSpPr>
        <p:spPr bwMode="auto">
          <a:xfrm flipH="1">
            <a:off x="-88900" y="6292850"/>
            <a:ext cx="19046825" cy="5611813"/>
          </a:xfrm>
          <a:custGeom>
            <a:avLst/>
            <a:gdLst>
              <a:gd name="T0" fmla="*/ 2987 w 118908"/>
              <a:gd name="T1" fmla="*/ 1 h 80897"/>
              <a:gd name="T2" fmla="*/ 0 w 118908"/>
              <a:gd name="T3" fmla="*/ 80596 h 80897"/>
              <a:gd name="T4" fmla="*/ 117924 w 118908"/>
              <a:gd name="T5" fmla="*/ 80596 h 80897"/>
              <a:gd name="T6" fmla="*/ 118908 w 118908"/>
              <a:gd name="T7" fmla="*/ 80897 h 80897"/>
              <a:gd name="T8" fmla="*/ 118908 w 118908"/>
              <a:gd name="T9" fmla="*/ 12007 h 80897"/>
              <a:gd name="T10" fmla="*/ 73654 w 118908"/>
              <a:gd name="T11" fmla="*/ 30799 h 80897"/>
              <a:gd name="T12" fmla="*/ 69894 w 118908"/>
              <a:gd name="T13" fmla="*/ 31016 h 80897"/>
              <a:gd name="T14" fmla="*/ 42770 w 118908"/>
              <a:gd name="T15" fmla="*/ 21835 h 80897"/>
              <a:gd name="T16" fmla="*/ 15294 w 118908"/>
              <a:gd name="T17" fmla="*/ 4006 h 80897"/>
              <a:gd name="T18" fmla="*/ 2987 w 118908"/>
              <a:gd name="T19" fmla="*/ 1 h 808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908" h="80897" extrusionOk="0">
                <a:moveTo>
                  <a:pt x="2987" y="1"/>
                </a:moveTo>
                <a:lnTo>
                  <a:pt x="0" y="80596"/>
                </a:lnTo>
                <a:lnTo>
                  <a:pt x="117924" y="80596"/>
                </a:lnTo>
                <a:cubicBezTo>
                  <a:pt x="118004" y="80596"/>
                  <a:pt x="118828" y="80897"/>
                  <a:pt x="118908" y="80897"/>
                </a:cubicBezTo>
                <a:lnTo>
                  <a:pt x="118908" y="12007"/>
                </a:lnTo>
                <a:cubicBezTo>
                  <a:pt x="102670" y="14597"/>
                  <a:pt x="89982" y="28887"/>
                  <a:pt x="73654" y="30799"/>
                </a:cubicBezTo>
                <a:cubicBezTo>
                  <a:pt x="72398" y="30946"/>
                  <a:pt x="71145" y="31016"/>
                  <a:pt x="69894" y="31016"/>
                </a:cubicBezTo>
                <a:cubicBezTo>
                  <a:pt x="60336" y="31016"/>
                  <a:pt x="50986" y="26926"/>
                  <a:pt x="42770" y="21835"/>
                </a:cubicBezTo>
                <a:cubicBezTo>
                  <a:pt x="33484" y="16083"/>
                  <a:pt x="25032" y="8960"/>
                  <a:pt x="15294" y="4006"/>
                </a:cubicBezTo>
                <a:cubicBezTo>
                  <a:pt x="11429" y="2034"/>
                  <a:pt x="7308" y="402"/>
                  <a:pt x="2987" y="1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6" name="Google Shape;4110;p21">
            <a:extLst>
              <a:ext uri="{FF2B5EF4-FFF2-40B4-BE49-F238E27FC236}">
                <a16:creationId xmlns:a16="http://schemas.microsoft.com/office/drawing/2014/main" id="{40592E70-0451-6A75-BD5B-CD0C8FAA8357}"/>
              </a:ext>
            </a:extLst>
          </p:cNvPr>
          <p:cNvSpPr/>
          <p:nvPr/>
        </p:nvSpPr>
        <p:spPr>
          <a:xfrm>
            <a:off x="6237288" y="8491538"/>
            <a:ext cx="12050712" cy="1263650"/>
          </a:xfrm>
          <a:custGeom>
            <a:avLst/>
            <a:gdLst/>
            <a:ahLst/>
            <a:cxnLst/>
            <a:rect l="l" t="t" r="r" b="b"/>
            <a:pathLst>
              <a:path w="71325" h="21506" extrusionOk="0">
                <a:moveTo>
                  <a:pt x="66486" y="1"/>
                </a:moveTo>
                <a:cubicBezTo>
                  <a:pt x="57639" y="1"/>
                  <a:pt x="48667" y="1874"/>
                  <a:pt x="39989" y="3894"/>
                </a:cubicBezTo>
                <a:cubicBezTo>
                  <a:pt x="33911" y="5309"/>
                  <a:pt x="27832" y="6780"/>
                  <a:pt x="21658" y="7743"/>
                </a:cubicBezTo>
                <a:cubicBezTo>
                  <a:pt x="17551" y="8389"/>
                  <a:pt x="13389" y="8805"/>
                  <a:pt x="9228" y="8805"/>
                </a:cubicBezTo>
                <a:cubicBezTo>
                  <a:pt x="7182" y="8805"/>
                  <a:pt x="5136" y="8705"/>
                  <a:pt x="3097" y="8481"/>
                </a:cubicBezTo>
                <a:cubicBezTo>
                  <a:pt x="2058" y="8366"/>
                  <a:pt x="1029" y="8230"/>
                  <a:pt x="0" y="8050"/>
                </a:cubicBezTo>
                <a:lnTo>
                  <a:pt x="0" y="8050"/>
                </a:lnTo>
                <a:cubicBezTo>
                  <a:pt x="8438" y="12356"/>
                  <a:pt x="16850" y="16788"/>
                  <a:pt x="25985" y="19192"/>
                </a:cubicBezTo>
                <a:cubicBezTo>
                  <a:pt x="32371" y="20871"/>
                  <a:pt x="38900" y="21505"/>
                  <a:pt x="45482" y="21505"/>
                </a:cubicBezTo>
                <a:cubicBezTo>
                  <a:pt x="54073" y="21505"/>
                  <a:pt x="62753" y="20425"/>
                  <a:pt x="71325" y="19177"/>
                </a:cubicBezTo>
                <a:lnTo>
                  <a:pt x="71325" y="199"/>
                </a:lnTo>
                <a:cubicBezTo>
                  <a:pt x="69718" y="64"/>
                  <a:pt x="68104" y="1"/>
                  <a:pt x="6648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7" name="Google Shape;4111;p21">
            <a:extLst>
              <a:ext uri="{FF2B5EF4-FFF2-40B4-BE49-F238E27FC236}">
                <a16:creationId xmlns:a16="http://schemas.microsoft.com/office/drawing/2014/main" id="{6923DC0F-6D67-7FC5-0340-2707E569267D}"/>
              </a:ext>
            </a:extLst>
          </p:cNvPr>
          <p:cNvGrpSpPr>
            <a:grpSpLocks/>
          </p:cNvGrpSpPr>
          <p:nvPr/>
        </p:nvGrpSpPr>
        <p:grpSpPr bwMode="auto">
          <a:xfrm rot="285632">
            <a:off x="8937625" y="8728075"/>
            <a:ext cx="3579813" cy="1173163"/>
            <a:chOff x="1656825" y="3872400"/>
            <a:chExt cx="835625" cy="274075"/>
          </a:xfrm>
        </p:grpSpPr>
        <p:sp>
          <p:nvSpPr>
            <p:cNvPr id="8" name="Google Shape;4112;p21">
              <a:extLst>
                <a:ext uri="{FF2B5EF4-FFF2-40B4-BE49-F238E27FC236}">
                  <a16:creationId xmlns:a16="http://schemas.microsoft.com/office/drawing/2014/main" id="{0058A381-0C02-20EC-70D9-32A4AA3A6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4113;p21">
              <a:extLst>
                <a:ext uri="{FF2B5EF4-FFF2-40B4-BE49-F238E27FC236}">
                  <a16:creationId xmlns:a16="http://schemas.microsoft.com/office/drawing/2014/main" id="{916E86A4-EB44-737C-C8EC-FC35A9179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4114;p21">
              <a:extLst>
                <a:ext uri="{FF2B5EF4-FFF2-40B4-BE49-F238E27FC236}">
                  <a16:creationId xmlns:a16="http://schemas.microsoft.com/office/drawing/2014/main" id="{B0037664-0554-9A4D-E624-912BE8478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4115;p21">
              <a:extLst>
                <a:ext uri="{FF2B5EF4-FFF2-40B4-BE49-F238E27FC236}">
                  <a16:creationId xmlns:a16="http://schemas.microsoft.com/office/drawing/2014/main" id="{A7C4DAC3-7D1C-2BE9-5539-F65348F99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4116;p21">
              <a:extLst>
                <a:ext uri="{FF2B5EF4-FFF2-40B4-BE49-F238E27FC236}">
                  <a16:creationId xmlns:a16="http://schemas.microsoft.com/office/drawing/2014/main" id="{56E16C16-BE9E-C987-EB47-68DB7840B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4117;p21">
              <a:extLst>
                <a:ext uri="{FF2B5EF4-FFF2-40B4-BE49-F238E27FC236}">
                  <a16:creationId xmlns:a16="http://schemas.microsoft.com/office/drawing/2014/main" id="{DA364CB7-B0C7-6CFD-8E6B-50709C294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4118;p21">
              <a:extLst>
                <a:ext uri="{FF2B5EF4-FFF2-40B4-BE49-F238E27FC236}">
                  <a16:creationId xmlns:a16="http://schemas.microsoft.com/office/drawing/2014/main" id="{4AB2D0BF-98A0-F7FD-4500-85D6C5CE4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4119;p21">
              <a:extLst>
                <a:ext uri="{FF2B5EF4-FFF2-40B4-BE49-F238E27FC236}">
                  <a16:creationId xmlns:a16="http://schemas.microsoft.com/office/drawing/2014/main" id="{DB2E7920-F25B-9876-DB8A-41D1ABAB5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4120;p21">
              <a:extLst>
                <a:ext uri="{FF2B5EF4-FFF2-40B4-BE49-F238E27FC236}">
                  <a16:creationId xmlns:a16="http://schemas.microsoft.com/office/drawing/2014/main" id="{FCF7CB63-BF54-DB29-78F7-6FCCDE58C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4121;p21">
              <a:extLst>
                <a:ext uri="{FF2B5EF4-FFF2-40B4-BE49-F238E27FC236}">
                  <a16:creationId xmlns:a16="http://schemas.microsoft.com/office/drawing/2014/main" id="{DF6722D9-90A4-B241-788C-B66D0C357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4122;p21">
              <a:extLst>
                <a:ext uri="{FF2B5EF4-FFF2-40B4-BE49-F238E27FC236}">
                  <a16:creationId xmlns:a16="http://schemas.microsoft.com/office/drawing/2014/main" id="{34D0887F-419E-BF17-FAF6-3F953F960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4123;p21">
              <a:extLst>
                <a:ext uri="{FF2B5EF4-FFF2-40B4-BE49-F238E27FC236}">
                  <a16:creationId xmlns:a16="http://schemas.microsoft.com/office/drawing/2014/main" id="{C7955FFB-3167-71E5-18FD-D69BBA68F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4124;p21">
              <a:extLst>
                <a:ext uri="{FF2B5EF4-FFF2-40B4-BE49-F238E27FC236}">
                  <a16:creationId xmlns:a16="http://schemas.microsoft.com/office/drawing/2014/main" id="{6BD3CF92-1311-F0FE-576A-29C4EEBE5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4125;p21">
              <a:extLst>
                <a:ext uri="{FF2B5EF4-FFF2-40B4-BE49-F238E27FC236}">
                  <a16:creationId xmlns:a16="http://schemas.microsoft.com/office/drawing/2014/main" id="{EB764C73-26BF-DEB2-4B09-7A8851432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4126;p21">
              <a:extLst>
                <a:ext uri="{FF2B5EF4-FFF2-40B4-BE49-F238E27FC236}">
                  <a16:creationId xmlns:a16="http://schemas.microsoft.com/office/drawing/2014/main" id="{4ACC1C5D-7890-44B4-69C0-0E060F26D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4127;p21">
              <a:extLst>
                <a:ext uri="{FF2B5EF4-FFF2-40B4-BE49-F238E27FC236}">
                  <a16:creationId xmlns:a16="http://schemas.microsoft.com/office/drawing/2014/main" id="{E04EB303-B1AE-D678-0143-FF3309C60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4128;p21">
              <a:extLst>
                <a:ext uri="{FF2B5EF4-FFF2-40B4-BE49-F238E27FC236}">
                  <a16:creationId xmlns:a16="http://schemas.microsoft.com/office/drawing/2014/main" id="{DF3935DE-9A95-34D9-D8EC-B1D03B490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4129;p21">
              <a:extLst>
                <a:ext uri="{FF2B5EF4-FFF2-40B4-BE49-F238E27FC236}">
                  <a16:creationId xmlns:a16="http://schemas.microsoft.com/office/drawing/2014/main" id="{FB9B24C3-CD22-55F0-E3C6-37FB492E8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4130;p21">
              <a:extLst>
                <a:ext uri="{FF2B5EF4-FFF2-40B4-BE49-F238E27FC236}">
                  <a16:creationId xmlns:a16="http://schemas.microsoft.com/office/drawing/2014/main" id="{012B669F-D20D-F18E-801F-4FE2E445C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4131;p21">
              <a:extLst>
                <a:ext uri="{FF2B5EF4-FFF2-40B4-BE49-F238E27FC236}">
                  <a16:creationId xmlns:a16="http://schemas.microsoft.com/office/drawing/2014/main" id="{81A0D6B6-D469-D003-6DF3-EAA9B1E52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4132;p21">
              <a:extLst>
                <a:ext uri="{FF2B5EF4-FFF2-40B4-BE49-F238E27FC236}">
                  <a16:creationId xmlns:a16="http://schemas.microsoft.com/office/drawing/2014/main" id="{CE3CCAFF-0F94-EE15-8D91-2E4DDC22B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4133;p21">
              <a:extLst>
                <a:ext uri="{FF2B5EF4-FFF2-40B4-BE49-F238E27FC236}">
                  <a16:creationId xmlns:a16="http://schemas.microsoft.com/office/drawing/2014/main" id="{75C93A38-9B4C-DCBC-B32C-9F14068EB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4134;p21">
              <a:extLst>
                <a:ext uri="{FF2B5EF4-FFF2-40B4-BE49-F238E27FC236}">
                  <a16:creationId xmlns:a16="http://schemas.microsoft.com/office/drawing/2014/main" id="{CF125628-D1C4-DA6C-2B58-1D41C4C1D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4135;p21">
              <a:extLst>
                <a:ext uri="{FF2B5EF4-FFF2-40B4-BE49-F238E27FC236}">
                  <a16:creationId xmlns:a16="http://schemas.microsoft.com/office/drawing/2014/main" id="{862BD69C-6094-8956-82D4-DE5C0F875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4136;p21">
              <a:extLst>
                <a:ext uri="{FF2B5EF4-FFF2-40B4-BE49-F238E27FC236}">
                  <a16:creationId xmlns:a16="http://schemas.microsoft.com/office/drawing/2014/main" id="{664C582A-C818-7457-69CD-234F4799A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4137;p21">
              <a:extLst>
                <a:ext uri="{FF2B5EF4-FFF2-40B4-BE49-F238E27FC236}">
                  <a16:creationId xmlns:a16="http://schemas.microsoft.com/office/drawing/2014/main" id="{0D27B1DB-3D6F-9E7A-B92D-8ECAB6C7B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4" name="Google Shape;4138;p21">
            <a:extLst>
              <a:ext uri="{FF2B5EF4-FFF2-40B4-BE49-F238E27FC236}">
                <a16:creationId xmlns:a16="http://schemas.microsoft.com/office/drawing/2014/main" id="{0BE7BAC8-C45F-96D2-E85B-C6D4206F2C89}"/>
              </a:ext>
            </a:extLst>
          </p:cNvPr>
          <p:cNvSpPr/>
          <p:nvPr/>
        </p:nvSpPr>
        <p:spPr>
          <a:xfrm>
            <a:off x="0" y="7926388"/>
            <a:ext cx="18288000" cy="2393950"/>
          </a:xfrm>
          <a:custGeom>
            <a:avLst/>
            <a:gdLst/>
            <a:ahLst/>
            <a:cxnLst/>
            <a:rect l="l" t="t" r="r" b="b"/>
            <a:pathLst>
              <a:path w="108242" h="34046" extrusionOk="0">
                <a:moveTo>
                  <a:pt x="1249" y="1"/>
                </a:moveTo>
                <a:cubicBezTo>
                  <a:pt x="833" y="1"/>
                  <a:pt x="417" y="7"/>
                  <a:pt x="0" y="20"/>
                </a:cubicBezTo>
                <a:lnTo>
                  <a:pt x="0" y="34046"/>
                </a:lnTo>
                <a:lnTo>
                  <a:pt x="108242" y="34046"/>
                </a:lnTo>
                <a:lnTo>
                  <a:pt x="108242" y="22491"/>
                </a:lnTo>
                <a:cubicBezTo>
                  <a:pt x="99670" y="23739"/>
                  <a:pt x="90990" y="24819"/>
                  <a:pt x="82399" y="24819"/>
                </a:cubicBezTo>
                <a:cubicBezTo>
                  <a:pt x="75817" y="24819"/>
                  <a:pt x="69288" y="24185"/>
                  <a:pt x="62902" y="22506"/>
                </a:cubicBezTo>
                <a:cubicBezTo>
                  <a:pt x="53767" y="20102"/>
                  <a:pt x="45355" y="15670"/>
                  <a:pt x="36917" y="11364"/>
                </a:cubicBezTo>
                <a:cubicBezTo>
                  <a:pt x="35175" y="10475"/>
                  <a:pt x="33429" y="9592"/>
                  <a:pt x="31677" y="8733"/>
                </a:cubicBezTo>
                <a:cubicBezTo>
                  <a:pt x="22119" y="4054"/>
                  <a:pt x="11836" y="1"/>
                  <a:pt x="12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35" name="Google Shape;4139;p21">
            <a:extLst>
              <a:ext uri="{FF2B5EF4-FFF2-40B4-BE49-F238E27FC236}">
                <a16:creationId xmlns:a16="http://schemas.microsoft.com/office/drawing/2014/main" id="{CAF8E9CF-C2A1-4CA1-6B02-AD87FB9C7BF5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106488" y="6907213"/>
            <a:ext cx="4149726" cy="3660775"/>
            <a:chOff x="2489900" y="3367200"/>
            <a:chExt cx="903250" cy="796950"/>
          </a:xfrm>
        </p:grpSpPr>
        <p:sp>
          <p:nvSpPr>
            <p:cNvPr id="36" name="Google Shape;4140;p21">
              <a:extLst>
                <a:ext uri="{FF2B5EF4-FFF2-40B4-BE49-F238E27FC236}">
                  <a16:creationId xmlns:a16="http://schemas.microsoft.com/office/drawing/2014/main" id="{1843E0A5-60A8-C07F-31B0-D3CC336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25" y="3820200"/>
              <a:ext cx="71425" cy="42300"/>
            </a:xfrm>
            <a:custGeom>
              <a:avLst/>
              <a:gdLst>
                <a:gd name="T0" fmla="*/ 1817 w 2857"/>
                <a:gd name="T1" fmla="*/ 0 h 1692"/>
                <a:gd name="T2" fmla="*/ 0 w 2857"/>
                <a:gd name="T3" fmla="*/ 477 h 1692"/>
                <a:gd name="T4" fmla="*/ 633 w 2857"/>
                <a:gd name="T5" fmla="*/ 1692 h 1692"/>
                <a:gd name="T6" fmla="*/ 2856 w 2857"/>
                <a:gd name="T7" fmla="*/ 1300 h 1692"/>
                <a:gd name="T8" fmla="*/ 2199 w 2857"/>
                <a:gd name="T9" fmla="*/ 637 h 1692"/>
                <a:gd name="T10" fmla="*/ 1817 w 2857"/>
                <a:gd name="T11" fmla="*/ 0 h 1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7" h="1692" extrusionOk="0">
                  <a:moveTo>
                    <a:pt x="1817" y="0"/>
                  </a:moveTo>
                  <a:cubicBezTo>
                    <a:pt x="1205" y="131"/>
                    <a:pt x="597" y="286"/>
                    <a:pt x="0" y="477"/>
                  </a:cubicBezTo>
                  <a:cubicBezTo>
                    <a:pt x="226" y="868"/>
                    <a:pt x="417" y="1290"/>
                    <a:pt x="633" y="1692"/>
                  </a:cubicBezTo>
                  <a:cubicBezTo>
                    <a:pt x="1365" y="1521"/>
                    <a:pt x="2108" y="1395"/>
                    <a:pt x="2856" y="1300"/>
                  </a:cubicBezTo>
                  <a:cubicBezTo>
                    <a:pt x="2610" y="1104"/>
                    <a:pt x="2389" y="888"/>
                    <a:pt x="2199" y="637"/>
                  </a:cubicBezTo>
                  <a:cubicBezTo>
                    <a:pt x="2053" y="442"/>
                    <a:pt x="1928" y="221"/>
                    <a:pt x="1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4141;p21">
              <a:extLst>
                <a:ext uri="{FF2B5EF4-FFF2-40B4-BE49-F238E27FC236}">
                  <a16:creationId xmlns:a16="http://schemas.microsoft.com/office/drawing/2014/main" id="{C055A670-717E-0784-147C-628ADD586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525" y="3960850"/>
              <a:ext cx="141175" cy="150100"/>
            </a:xfrm>
            <a:custGeom>
              <a:avLst/>
              <a:gdLst>
                <a:gd name="T0" fmla="*/ 0 w 5647"/>
                <a:gd name="T1" fmla="*/ 1 h 6004"/>
                <a:gd name="T2" fmla="*/ 412 w 5647"/>
                <a:gd name="T3" fmla="*/ 2294 h 6004"/>
                <a:gd name="T4" fmla="*/ 3840 w 5647"/>
                <a:gd name="T5" fmla="*/ 6004 h 6004"/>
                <a:gd name="T6" fmla="*/ 5647 w 5647"/>
                <a:gd name="T7" fmla="*/ 6004 h 6004"/>
                <a:gd name="T8" fmla="*/ 2675 w 5647"/>
                <a:gd name="T9" fmla="*/ 2274 h 6004"/>
                <a:gd name="T10" fmla="*/ 0 w 5647"/>
                <a:gd name="T11" fmla="*/ 1 h 6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47" h="6004" extrusionOk="0">
                  <a:moveTo>
                    <a:pt x="0" y="1"/>
                  </a:moveTo>
                  <a:cubicBezTo>
                    <a:pt x="141" y="764"/>
                    <a:pt x="276" y="1527"/>
                    <a:pt x="412" y="2294"/>
                  </a:cubicBezTo>
                  <a:cubicBezTo>
                    <a:pt x="1747" y="3444"/>
                    <a:pt x="3233" y="4498"/>
                    <a:pt x="3840" y="6004"/>
                  </a:cubicBezTo>
                  <a:lnTo>
                    <a:pt x="5647" y="6004"/>
                  </a:lnTo>
                  <a:cubicBezTo>
                    <a:pt x="5361" y="4307"/>
                    <a:pt x="4056" y="3273"/>
                    <a:pt x="2675" y="2274"/>
                  </a:cubicBezTo>
                  <a:cubicBezTo>
                    <a:pt x="1712" y="1572"/>
                    <a:pt x="713" y="88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4142;p21">
              <a:extLst>
                <a:ext uri="{FF2B5EF4-FFF2-40B4-BE49-F238E27FC236}">
                  <a16:creationId xmlns:a16="http://schemas.microsoft.com/office/drawing/2014/main" id="{7C95926D-4670-E917-E7D7-503E48A2C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1350" y="3718300"/>
              <a:ext cx="89875" cy="101925"/>
            </a:xfrm>
            <a:custGeom>
              <a:avLst/>
              <a:gdLst>
                <a:gd name="T0" fmla="*/ 16 w 3595"/>
                <a:gd name="T1" fmla="*/ 0 h 4077"/>
                <a:gd name="T2" fmla="*/ 1 w 3595"/>
                <a:gd name="T3" fmla="*/ 41 h 4077"/>
                <a:gd name="T4" fmla="*/ 472 w 3595"/>
                <a:gd name="T5" fmla="*/ 1396 h 4077"/>
                <a:gd name="T6" fmla="*/ 2505 w 3595"/>
                <a:gd name="T7" fmla="*/ 2410 h 4077"/>
                <a:gd name="T8" fmla="*/ 3484 w 3595"/>
                <a:gd name="T9" fmla="*/ 4076 h 4077"/>
                <a:gd name="T10" fmla="*/ 3514 w 3595"/>
                <a:gd name="T11" fmla="*/ 4066 h 4077"/>
                <a:gd name="T12" fmla="*/ 3564 w 3595"/>
                <a:gd name="T13" fmla="*/ 1566 h 4077"/>
                <a:gd name="T14" fmla="*/ 3579 w 3595"/>
                <a:gd name="T15" fmla="*/ 1556 h 4077"/>
                <a:gd name="T16" fmla="*/ 2149 w 3595"/>
                <a:gd name="T17" fmla="*/ 342 h 4077"/>
                <a:gd name="T18" fmla="*/ 508 w 3595"/>
                <a:gd name="T19" fmla="*/ 141 h 4077"/>
                <a:gd name="T20" fmla="*/ 16 w 3595"/>
                <a:gd name="T21" fmla="*/ 0 h 4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95" h="4077" extrusionOk="0">
                  <a:moveTo>
                    <a:pt x="16" y="0"/>
                  </a:moveTo>
                  <a:lnTo>
                    <a:pt x="1" y="41"/>
                  </a:lnTo>
                  <a:cubicBezTo>
                    <a:pt x="181" y="487"/>
                    <a:pt x="297" y="954"/>
                    <a:pt x="472" y="1396"/>
                  </a:cubicBezTo>
                  <a:cubicBezTo>
                    <a:pt x="1195" y="1662"/>
                    <a:pt x="1963" y="1868"/>
                    <a:pt x="2505" y="2410"/>
                  </a:cubicBezTo>
                  <a:cubicBezTo>
                    <a:pt x="2967" y="2866"/>
                    <a:pt x="3193" y="3494"/>
                    <a:pt x="3484" y="4076"/>
                  </a:cubicBezTo>
                  <a:cubicBezTo>
                    <a:pt x="3494" y="4071"/>
                    <a:pt x="3504" y="4071"/>
                    <a:pt x="3514" y="4066"/>
                  </a:cubicBezTo>
                  <a:cubicBezTo>
                    <a:pt x="3564" y="3238"/>
                    <a:pt x="3595" y="2400"/>
                    <a:pt x="3564" y="1566"/>
                  </a:cubicBezTo>
                  <a:lnTo>
                    <a:pt x="3579" y="1556"/>
                  </a:lnTo>
                  <a:cubicBezTo>
                    <a:pt x="3208" y="1004"/>
                    <a:pt x="2781" y="537"/>
                    <a:pt x="2149" y="342"/>
                  </a:cubicBezTo>
                  <a:cubicBezTo>
                    <a:pt x="1617" y="176"/>
                    <a:pt x="1050" y="246"/>
                    <a:pt x="508" y="141"/>
                  </a:cubicBezTo>
                  <a:cubicBezTo>
                    <a:pt x="342" y="111"/>
                    <a:pt x="176" y="61"/>
                    <a:pt x="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4143;p21">
              <a:extLst>
                <a:ext uri="{FF2B5EF4-FFF2-40B4-BE49-F238E27FC236}">
                  <a16:creationId xmlns:a16="http://schemas.microsoft.com/office/drawing/2014/main" id="{6C9C84FC-816F-029F-E69D-BBE53858D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950" y="3831350"/>
              <a:ext cx="93025" cy="154125"/>
            </a:xfrm>
            <a:custGeom>
              <a:avLst/>
              <a:gdLst>
                <a:gd name="T0" fmla="*/ 1045 w 3721"/>
                <a:gd name="T1" fmla="*/ 1 h 6165"/>
                <a:gd name="T2" fmla="*/ 1 w 3721"/>
                <a:gd name="T3" fmla="*/ 2852 h 6165"/>
                <a:gd name="T4" fmla="*/ 66 w 3721"/>
                <a:gd name="T5" fmla="*/ 2877 h 6165"/>
                <a:gd name="T6" fmla="*/ 2807 w 3721"/>
                <a:gd name="T7" fmla="*/ 6164 h 6165"/>
                <a:gd name="T8" fmla="*/ 3720 w 3721"/>
                <a:gd name="T9" fmla="*/ 3073 h 6165"/>
                <a:gd name="T10" fmla="*/ 1045 w 3721"/>
                <a:gd name="T11" fmla="*/ 1 h 6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1" h="6165" extrusionOk="0">
                  <a:moveTo>
                    <a:pt x="1045" y="1"/>
                  </a:moveTo>
                  <a:cubicBezTo>
                    <a:pt x="739" y="959"/>
                    <a:pt x="327" y="1893"/>
                    <a:pt x="1" y="2852"/>
                  </a:cubicBezTo>
                  <a:lnTo>
                    <a:pt x="66" y="2877"/>
                  </a:lnTo>
                  <a:cubicBezTo>
                    <a:pt x="935" y="4006"/>
                    <a:pt x="1848" y="5105"/>
                    <a:pt x="2807" y="6164"/>
                  </a:cubicBezTo>
                  <a:cubicBezTo>
                    <a:pt x="3123" y="5135"/>
                    <a:pt x="3494" y="4112"/>
                    <a:pt x="3720" y="3073"/>
                  </a:cubicBezTo>
                  <a:cubicBezTo>
                    <a:pt x="2772" y="2099"/>
                    <a:pt x="1878" y="1070"/>
                    <a:pt x="1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4144;p21">
              <a:extLst>
                <a:ext uri="{FF2B5EF4-FFF2-40B4-BE49-F238E27FC236}">
                  <a16:creationId xmlns:a16="http://schemas.microsoft.com/office/drawing/2014/main" id="{537610A6-135A-E28C-EE1C-82E56D744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725" y="3563950"/>
              <a:ext cx="41800" cy="101425"/>
            </a:xfrm>
            <a:custGeom>
              <a:avLst/>
              <a:gdLst>
                <a:gd name="T0" fmla="*/ 1401 w 1672"/>
                <a:gd name="T1" fmla="*/ 1 h 4057"/>
                <a:gd name="T2" fmla="*/ 156 w 1672"/>
                <a:gd name="T3" fmla="*/ 2465 h 4057"/>
                <a:gd name="T4" fmla="*/ 96 w 1672"/>
                <a:gd name="T5" fmla="*/ 2400 h 4057"/>
                <a:gd name="T6" fmla="*/ 1 w 1672"/>
                <a:gd name="T7" fmla="*/ 3966 h 4057"/>
                <a:gd name="T8" fmla="*/ 91 w 1672"/>
                <a:gd name="T9" fmla="*/ 4056 h 4057"/>
                <a:gd name="T10" fmla="*/ 1607 w 1672"/>
                <a:gd name="T11" fmla="*/ 2013 h 4057"/>
                <a:gd name="T12" fmla="*/ 1672 w 1672"/>
                <a:gd name="T13" fmla="*/ 2003 h 4057"/>
                <a:gd name="T14" fmla="*/ 1401 w 1672"/>
                <a:gd name="T15" fmla="*/ 1 h 4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72" h="4057" extrusionOk="0">
                  <a:moveTo>
                    <a:pt x="1401" y="1"/>
                  </a:moveTo>
                  <a:cubicBezTo>
                    <a:pt x="1014" y="819"/>
                    <a:pt x="578" y="1667"/>
                    <a:pt x="156" y="2465"/>
                  </a:cubicBezTo>
                  <a:cubicBezTo>
                    <a:pt x="136" y="2445"/>
                    <a:pt x="116" y="2425"/>
                    <a:pt x="96" y="2400"/>
                  </a:cubicBezTo>
                  <a:cubicBezTo>
                    <a:pt x="61" y="2922"/>
                    <a:pt x="21" y="3444"/>
                    <a:pt x="1" y="3966"/>
                  </a:cubicBezTo>
                  <a:cubicBezTo>
                    <a:pt x="31" y="3996"/>
                    <a:pt x="61" y="4026"/>
                    <a:pt x="91" y="4056"/>
                  </a:cubicBezTo>
                  <a:cubicBezTo>
                    <a:pt x="618" y="3379"/>
                    <a:pt x="1080" y="2691"/>
                    <a:pt x="1607" y="2013"/>
                  </a:cubicBezTo>
                  <a:lnTo>
                    <a:pt x="1672" y="2003"/>
                  </a:lnTo>
                  <a:cubicBezTo>
                    <a:pt x="1592" y="1336"/>
                    <a:pt x="1516" y="668"/>
                    <a:pt x="1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4145;p21">
              <a:extLst>
                <a:ext uri="{FF2B5EF4-FFF2-40B4-BE49-F238E27FC236}">
                  <a16:creationId xmlns:a16="http://schemas.microsoft.com/office/drawing/2014/main" id="{02D61834-11B5-A3FB-013F-879C6A3C8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8825" y="3852700"/>
              <a:ext cx="190125" cy="166275"/>
            </a:xfrm>
            <a:custGeom>
              <a:avLst/>
              <a:gdLst>
                <a:gd name="T0" fmla="*/ 2224 w 7605"/>
                <a:gd name="T1" fmla="*/ 0 h 6651"/>
                <a:gd name="T2" fmla="*/ 1 w 7605"/>
                <a:gd name="T3" fmla="*/ 392 h 6651"/>
                <a:gd name="T4" fmla="*/ 708 w 7605"/>
                <a:gd name="T5" fmla="*/ 1410 h 6651"/>
                <a:gd name="T6" fmla="*/ 3353 w 7605"/>
                <a:gd name="T7" fmla="*/ 3493 h 6651"/>
                <a:gd name="T8" fmla="*/ 4443 w 7605"/>
                <a:gd name="T9" fmla="*/ 6214 h 6651"/>
                <a:gd name="T10" fmla="*/ 4488 w 7605"/>
                <a:gd name="T11" fmla="*/ 6339 h 6651"/>
                <a:gd name="T12" fmla="*/ 4548 w 7605"/>
                <a:gd name="T13" fmla="*/ 6319 h 6651"/>
                <a:gd name="T14" fmla="*/ 5346 w 7605"/>
                <a:gd name="T15" fmla="*/ 6380 h 6651"/>
                <a:gd name="T16" fmla="*/ 7605 w 7605"/>
                <a:gd name="T17" fmla="*/ 6651 h 6651"/>
                <a:gd name="T18" fmla="*/ 7600 w 7605"/>
                <a:gd name="T19" fmla="*/ 6620 h 6651"/>
                <a:gd name="T20" fmla="*/ 5271 w 7605"/>
                <a:gd name="T21" fmla="*/ 3679 h 6651"/>
                <a:gd name="T22" fmla="*/ 4754 w 7605"/>
                <a:gd name="T23" fmla="*/ 2173 h 6651"/>
                <a:gd name="T24" fmla="*/ 2224 w 7605"/>
                <a:gd name="T25" fmla="*/ 0 h 6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05" h="6651" extrusionOk="0">
                  <a:moveTo>
                    <a:pt x="2224" y="0"/>
                  </a:moveTo>
                  <a:cubicBezTo>
                    <a:pt x="1476" y="95"/>
                    <a:pt x="733" y="221"/>
                    <a:pt x="1" y="392"/>
                  </a:cubicBezTo>
                  <a:cubicBezTo>
                    <a:pt x="201" y="758"/>
                    <a:pt x="422" y="1109"/>
                    <a:pt x="708" y="1410"/>
                  </a:cubicBezTo>
                  <a:cubicBezTo>
                    <a:pt x="1481" y="2229"/>
                    <a:pt x="2651" y="2610"/>
                    <a:pt x="3353" y="3493"/>
                  </a:cubicBezTo>
                  <a:cubicBezTo>
                    <a:pt x="3966" y="4261"/>
                    <a:pt x="4126" y="5285"/>
                    <a:pt x="4443" y="6214"/>
                  </a:cubicBezTo>
                  <a:cubicBezTo>
                    <a:pt x="4458" y="6259"/>
                    <a:pt x="4473" y="6299"/>
                    <a:pt x="4488" y="6339"/>
                  </a:cubicBezTo>
                  <a:lnTo>
                    <a:pt x="4548" y="6319"/>
                  </a:lnTo>
                  <a:cubicBezTo>
                    <a:pt x="4814" y="6334"/>
                    <a:pt x="5080" y="6354"/>
                    <a:pt x="5346" y="6380"/>
                  </a:cubicBezTo>
                  <a:cubicBezTo>
                    <a:pt x="6104" y="6450"/>
                    <a:pt x="6857" y="6545"/>
                    <a:pt x="7605" y="6651"/>
                  </a:cubicBezTo>
                  <a:cubicBezTo>
                    <a:pt x="7605" y="6641"/>
                    <a:pt x="7600" y="6631"/>
                    <a:pt x="7600" y="6620"/>
                  </a:cubicBezTo>
                  <a:cubicBezTo>
                    <a:pt x="6606" y="5767"/>
                    <a:pt x="5692" y="4864"/>
                    <a:pt x="5271" y="3679"/>
                  </a:cubicBezTo>
                  <a:cubicBezTo>
                    <a:pt x="5090" y="3177"/>
                    <a:pt x="5005" y="2640"/>
                    <a:pt x="4754" y="2173"/>
                  </a:cubicBezTo>
                  <a:cubicBezTo>
                    <a:pt x="4227" y="1180"/>
                    <a:pt x="3097" y="708"/>
                    <a:pt x="222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4146;p21">
              <a:extLst>
                <a:ext uri="{FF2B5EF4-FFF2-40B4-BE49-F238E27FC236}">
                  <a16:creationId xmlns:a16="http://schemas.microsoft.com/office/drawing/2014/main" id="{8832D79A-250D-FA60-5B9A-34CAE9BC4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2875" y="3681350"/>
              <a:ext cx="170425" cy="86025"/>
            </a:xfrm>
            <a:custGeom>
              <a:avLst/>
              <a:gdLst>
                <a:gd name="T0" fmla="*/ 371 w 6817"/>
                <a:gd name="T1" fmla="*/ 1 h 3441"/>
                <a:gd name="T2" fmla="*/ 10 w 6817"/>
                <a:gd name="T3" fmla="*/ 18 h 3441"/>
                <a:gd name="T4" fmla="*/ 0 w 6817"/>
                <a:gd name="T5" fmla="*/ 98 h 3441"/>
                <a:gd name="T6" fmla="*/ 2329 w 6817"/>
                <a:gd name="T7" fmla="*/ 1403 h 3441"/>
                <a:gd name="T8" fmla="*/ 4176 w 6817"/>
                <a:gd name="T9" fmla="*/ 3441 h 3441"/>
                <a:gd name="T10" fmla="*/ 5165 w 6817"/>
                <a:gd name="T11" fmla="*/ 3230 h 3441"/>
                <a:gd name="T12" fmla="*/ 6817 w 6817"/>
                <a:gd name="T13" fmla="*/ 2879 h 3441"/>
                <a:gd name="T14" fmla="*/ 6811 w 6817"/>
                <a:gd name="T15" fmla="*/ 2874 h 3441"/>
                <a:gd name="T16" fmla="*/ 6556 w 6817"/>
                <a:gd name="T17" fmla="*/ 2778 h 3441"/>
                <a:gd name="T18" fmla="*/ 371 w 6817"/>
                <a:gd name="T19" fmla="*/ 1 h 3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17" h="3441" extrusionOk="0">
                  <a:moveTo>
                    <a:pt x="371" y="1"/>
                  </a:moveTo>
                  <a:cubicBezTo>
                    <a:pt x="252" y="1"/>
                    <a:pt x="132" y="6"/>
                    <a:pt x="10" y="18"/>
                  </a:cubicBezTo>
                  <a:lnTo>
                    <a:pt x="0" y="98"/>
                  </a:lnTo>
                  <a:cubicBezTo>
                    <a:pt x="849" y="203"/>
                    <a:pt x="1777" y="821"/>
                    <a:pt x="2329" y="1403"/>
                  </a:cubicBezTo>
                  <a:cubicBezTo>
                    <a:pt x="2957" y="2071"/>
                    <a:pt x="3474" y="2874"/>
                    <a:pt x="4176" y="3441"/>
                  </a:cubicBezTo>
                  <a:cubicBezTo>
                    <a:pt x="4508" y="3371"/>
                    <a:pt x="4839" y="3300"/>
                    <a:pt x="5165" y="3230"/>
                  </a:cubicBezTo>
                  <a:cubicBezTo>
                    <a:pt x="5717" y="3115"/>
                    <a:pt x="6264" y="2994"/>
                    <a:pt x="6817" y="2879"/>
                  </a:cubicBezTo>
                  <a:cubicBezTo>
                    <a:pt x="6817" y="2879"/>
                    <a:pt x="6811" y="2879"/>
                    <a:pt x="6811" y="2874"/>
                  </a:cubicBezTo>
                  <a:cubicBezTo>
                    <a:pt x="6726" y="2844"/>
                    <a:pt x="6641" y="2808"/>
                    <a:pt x="6556" y="2778"/>
                  </a:cubicBezTo>
                  <a:cubicBezTo>
                    <a:pt x="4435" y="1930"/>
                    <a:pt x="2600" y="1"/>
                    <a:pt x="371" y="1"/>
                  </a:cubicBezTo>
                  <a:close/>
                </a:path>
              </a:pathLst>
            </a:custGeom>
            <a:solidFill>
              <a:srgbClr val="59C7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4147;p21">
              <a:extLst>
                <a:ext uri="{FF2B5EF4-FFF2-40B4-BE49-F238E27FC236}">
                  <a16:creationId xmlns:a16="http://schemas.microsoft.com/office/drawing/2014/main" id="{38ECFD9E-2248-15CB-1DAA-C5DA25E15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8450" y="3757200"/>
              <a:ext cx="28625" cy="95525"/>
            </a:xfrm>
            <a:custGeom>
              <a:avLst/>
              <a:gdLst>
                <a:gd name="T0" fmla="*/ 95 w 1145"/>
                <a:gd name="T1" fmla="*/ 0 h 3821"/>
                <a:gd name="T2" fmla="*/ 80 w 1145"/>
                <a:gd name="T3" fmla="*/ 10 h 3821"/>
                <a:gd name="T4" fmla="*/ 30 w 1145"/>
                <a:gd name="T5" fmla="*/ 2510 h 3821"/>
                <a:gd name="T6" fmla="*/ 0 w 1145"/>
                <a:gd name="T7" fmla="*/ 2520 h 3821"/>
                <a:gd name="T8" fmla="*/ 382 w 1145"/>
                <a:gd name="T9" fmla="*/ 3157 h 3821"/>
                <a:gd name="T10" fmla="*/ 1039 w 1145"/>
                <a:gd name="T11" fmla="*/ 3820 h 3821"/>
                <a:gd name="T12" fmla="*/ 1114 w 1145"/>
                <a:gd name="T13" fmla="*/ 3810 h 3821"/>
                <a:gd name="T14" fmla="*/ 1124 w 1145"/>
                <a:gd name="T15" fmla="*/ 1667 h 3821"/>
                <a:gd name="T16" fmla="*/ 95 w 1145"/>
                <a:gd name="T17" fmla="*/ 0 h 3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5" h="3821" extrusionOk="0">
                  <a:moveTo>
                    <a:pt x="95" y="0"/>
                  </a:moveTo>
                  <a:lnTo>
                    <a:pt x="80" y="10"/>
                  </a:lnTo>
                  <a:cubicBezTo>
                    <a:pt x="111" y="844"/>
                    <a:pt x="80" y="1682"/>
                    <a:pt x="30" y="2510"/>
                  </a:cubicBezTo>
                  <a:cubicBezTo>
                    <a:pt x="20" y="2515"/>
                    <a:pt x="10" y="2515"/>
                    <a:pt x="0" y="2520"/>
                  </a:cubicBezTo>
                  <a:cubicBezTo>
                    <a:pt x="111" y="2741"/>
                    <a:pt x="236" y="2962"/>
                    <a:pt x="382" y="3157"/>
                  </a:cubicBezTo>
                  <a:cubicBezTo>
                    <a:pt x="572" y="3408"/>
                    <a:pt x="793" y="3624"/>
                    <a:pt x="1039" y="3820"/>
                  </a:cubicBezTo>
                  <a:cubicBezTo>
                    <a:pt x="1064" y="3815"/>
                    <a:pt x="1089" y="3815"/>
                    <a:pt x="1114" y="3810"/>
                  </a:cubicBezTo>
                  <a:cubicBezTo>
                    <a:pt x="1144" y="3107"/>
                    <a:pt x="1104" y="2369"/>
                    <a:pt x="1124" y="1667"/>
                  </a:cubicBezTo>
                  <a:cubicBezTo>
                    <a:pt x="748" y="1135"/>
                    <a:pt x="447" y="527"/>
                    <a:pt x="9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" name="Google Shape;4148;p21">
              <a:extLst>
                <a:ext uri="{FF2B5EF4-FFF2-40B4-BE49-F238E27FC236}">
                  <a16:creationId xmlns:a16="http://schemas.microsoft.com/office/drawing/2014/main" id="{C0DD4C2B-2F42-6F52-C63C-DA562F3EF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9250" y="3902625"/>
              <a:ext cx="89875" cy="208325"/>
            </a:xfrm>
            <a:custGeom>
              <a:avLst/>
              <a:gdLst>
                <a:gd name="T0" fmla="*/ 789 w 3595"/>
                <a:gd name="T1" fmla="*/ 1 h 8333"/>
                <a:gd name="T2" fmla="*/ 689 w 3595"/>
                <a:gd name="T3" fmla="*/ 302 h 8333"/>
                <a:gd name="T4" fmla="*/ 237 w 3595"/>
                <a:gd name="T5" fmla="*/ 4202 h 8333"/>
                <a:gd name="T6" fmla="*/ 874 w 3595"/>
                <a:gd name="T7" fmla="*/ 5688 h 8333"/>
                <a:gd name="T8" fmla="*/ 1411 w 3595"/>
                <a:gd name="T9" fmla="*/ 8333 h 8333"/>
                <a:gd name="T10" fmla="*/ 3063 w 3595"/>
                <a:gd name="T11" fmla="*/ 8333 h 8333"/>
                <a:gd name="T12" fmla="*/ 2997 w 3595"/>
                <a:gd name="T13" fmla="*/ 6275 h 8333"/>
                <a:gd name="T14" fmla="*/ 3595 w 3595"/>
                <a:gd name="T15" fmla="*/ 3313 h 8333"/>
                <a:gd name="T16" fmla="*/ 854 w 3595"/>
                <a:gd name="T17" fmla="*/ 26 h 8333"/>
                <a:gd name="T18" fmla="*/ 789 w 3595"/>
                <a:gd name="T19" fmla="*/ 1 h 8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95" h="8333" extrusionOk="0">
                  <a:moveTo>
                    <a:pt x="789" y="1"/>
                  </a:moveTo>
                  <a:cubicBezTo>
                    <a:pt x="754" y="101"/>
                    <a:pt x="719" y="201"/>
                    <a:pt x="689" y="302"/>
                  </a:cubicBezTo>
                  <a:cubicBezTo>
                    <a:pt x="302" y="1522"/>
                    <a:pt x="1" y="2917"/>
                    <a:pt x="237" y="4202"/>
                  </a:cubicBezTo>
                  <a:cubicBezTo>
                    <a:pt x="458" y="4694"/>
                    <a:pt x="684" y="5181"/>
                    <a:pt x="874" y="5688"/>
                  </a:cubicBezTo>
                  <a:cubicBezTo>
                    <a:pt x="1196" y="6521"/>
                    <a:pt x="1421" y="7444"/>
                    <a:pt x="1411" y="8333"/>
                  </a:cubicBezTo>
                  <a:lnTo>
                    <a:pt x="3063" y="8333"/>
                  </a:lnTo>
                  <a:cubicBezTo>
                    <a:pt x="3033" y="7650"/>
                    <a:pt x="2967" y="6957"/>
                    <a:pt x="2997" y="6275"/>
                  </a:cubicBezTo>
                  <a:cubicBezTo>
                    <a:pt x="3043" y="5271"/>
                    <a:pt x="3299" y="4287"/>
                    <a:pt x="3595" y="3313"/>
                  </a:cubicBezTo>
                  <a:cubicBezTo>
                    <a:pt x="2636" y="2254"/>
                    <a:pt x="1723" y="1155"/>
                    <a:pt x="854" y="26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" name="Google Shape;4149;p21">
              <a:extLst>
                <a:ext uri="{FF2B5EF4-FFF2-40B4-BE49-F238E27FC236}">
                  <a16:creationId xmlns:a16="http://schemas.microsoft.com/office/drawing/2014/main" id="{E2AEBF66-81B2-C5B7-0099-FF13526E4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850" y="3614025"/>
              <a:ext cx="95650" cy="296775"/>
            </a:xfrm>
            <a:custGeom>
              <a:avLst/>
              <a:gdLst>
                <a:gd name="T0" fmla="*/ 1707 w 3826"/>
                <a:gd name="T1" fmla="*/ 0 h 11871"/>
                <a:gd name="T2" fmla="*/ 1642 w 3826"/>
                <a:gd name="T3" fmla="*/ 10 h 11871"/>
                <a:gd name="T4" fmla="*/ 126 w 3826"/>
                <a:gd name="T5" fmla="*/ 2053 h 11871"/>
                <a:gd name="T6" fmla="*/ 36 w 3826"/>
                <a:gd name="T7" fmla="*/ 1963 h 11871"/>
                <a:gd name="T8" fmla="*/ 36 w 3826"/>
                <a:gd name="T9" fmla="*/ 1963 h 11871"/>
                <a:gd name="T10" fmla="*/ 141 w 3826"/>
                <a:gd name="T11" fmla="*/ 4543 h 11871"/>
                <a:gd name="T12" fmla="*/ 1225 w 3826"/>
                <a:gd name="T13" fmla="*/ 9733 h 11871"/>
                <a:gd name="T14" fmla="*/ 1004 w 3826"/>
                <a:gd name="T15" fmla="*/ 11766 h 11871"/>
                <a:gd name="T16" fmla="*/ 1105 w 3826"/>
                <a:gd name="T17" fmla="*/ 11871 h 11871"/>
                <a:gd name="T18" fmla="*/ 3825 w 3826"/>
                <a:gd name="T19" fmla="*/ 8006 h 11871"/>
                <a:gd name="T20" fmla="*/ 3675 w 3826"/>
                <a:gd name="T21" fmla="*/ 7288 h 11871"/>
                <a:gd name="T22" fmla="*/ 3062 w 3826"/>
                <a:gd name="T23" fmla="*/ 5441 h 11871"/>
                <a:gd name="T24" fmla="*/ 2189 w 3826"/>
                <a:gd name="T25" fmla="*/ 2922 h 11871"/>
                <a:gd name="T26" fmla="*/ 1707 w 3826"/>
                <a:gd name="T27" fmla="*/ 0 h 11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26" h="11871" extrusionOk="0">
                  <a:moveTo>
                    <a:pt x="1707" y="0"/>
                  </a:moveTo>
                  <a:lnTo>
                    <a:pt x="1642" y="10"/>
                  </a:lnTo>
                  <a:cubicBezTo>
                    <a:pt x="1115" y="688"/>
                    <a:pt x="653" y="1376"/>
                    <a:pt x="126" y="2053"/>
                  </a:cubicBezTo>
                  <a:cubicBezTo>
                    <a:pt x="96" y="2023"/>
                    <a:pt x="66" y="1993"/>
                    <a:pt x="36" y="1963"/>
                  </a:cubicBezTo>
                  <a:cubicBezTo>
                    <a:pt x="0" y="2826"/>
                    <a:pt x="10" y="3690"/>
                    <a:pt x="141" y="4543"/>
                  </a:cubicBezTo>
                  <a:cubicBezTo>
                    <a:pt x="407" y="6295"/>
                    <a:pt x="1175" y="7961"/>
                    <a:pt x="1225" y="9733"/>
                  </a:cubicBezTo>
                  <a:cubicBezTo>
                    <a:pt x="1245" y="10420"/>
                    <a:pt x="1155" y="11093"/>
                    <a:pt x="1004" y="11766"/>
                  </a:cubicBezTo>
                  <a:cubicBezTo>
                    <a:pt x="1039" y="11801"/>
                    <a:pt x="1075" y="11836"/>
                    <a:pt x="1105" y="11871"/>
                  </a:cubicBezTo>
                  <a:cubicBezTo>
                    <a:pt x="2013" y="10601"/>
                    <a:pt x="2927" y="9276"/>
                    <a:pt x="3825" y="8006"/>
                  </a:cubicBezTo>
                  <a:cubicBezTo>
                    <a:pt x="3785" y="7765"/>
                    <a:pt x="3735" y="7524"/>
                    <a:pt x="3675" y="7288"/>
                  </a:cubicBezTo>
                  <a:cubicBezTo>
                    <a:pt x="3514" y="6666"/>
                    <a:pt x="3293" y="6054"/>
                    <a:pt x="3062" y="5441"/>
                  </a:cubicBezTo>
                  <a:cubicBezTo>
                    <a:pt x="2751" y="4608"/>
                    <a:pt x="2415" y="3780"/>
                    <a:pt x="2189" y="2922"/>
                  </a:cubicBezTo>
                  <a:cubicBezTo>
                    <a:pt x="1938" y="1968"/>
                    <a:pt x="1817" y="984"/>
                    <a:pt x="170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4150;p21">
              <a:extLst>
                <a:ext uri="{FF2B5EF4-FFF2-40B4-BE49-F238E27FC236}">
                  <a16:creationId xmlns:a16="http://schemas.microsoft.com/office/drawing/2014/main" id="{2F6116E9-41D4-EE52-BF71-82B49BE8F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3350" y="3437975"/>
              <a:ext cx="69400" cy="187625"/>
            </a:xfrm>
            <a:custGeom>
              <a:avLst/>
              <a:gdLst>
                <a:gd name="T0" fmla="*/ 0 w 2776"/>
                <a:gd name="T1" fmla="*/ 0 h 7505"/>
                <a:gd name="T2" fmla="*/ 0 w 2776"/>
                <a:gd name="T3" fmla="*/ 0 h 7505"/>
                <a:gd name="T4" fmla="*/ 1576 w 2776"/>
                <a:gd name="T5" fmla="*/ 5597 h 7505"/>
                <a:gd name="T6" fmla="*/ 1471 w 2776"/>
                <a:gd name="T7" fmla="*/ 7439 h 7505"/>
                <a:gd name="T8" fmla="*/ 1531 w 2776"/>
                <a:gd name="T9" fmla="*/ 7504 h 7505"/>
                <a:gd name="T10" fmla="*/ 2776 w 2776"/>
                <a:gd name="T11" fmla="*/ 5040 h 7505"/>
                <a:gd name="T12" fmla="*/ 2650 w 2776"/>
                <a:gd name="T13" fmla="*/ 4412 h 7505"/>
                <a:gd name="T14" fmla="*/ 0 w 2776"/>
                <a:gd name="T15" fmla="*/ 0 h 7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76" h="7505" extrusionOk="0">
                  <a:moveTo>
                    <a:pt x="0" y="0"/>
                  </a:moveTo>
                  <a:lnTo>
                    <a:pt x="0" y="0"/>
                  </a:lnTo>
                  <a:cubicBezTo>
                    <a:pt x="1325" y="1476"/>
                    <a:pt x="1627" y="3609"/>
                    <a:pt x="1576" y="5597"/>
                  </a:cubicBezTo>
                  <a:cubicBezTo>
                    <a:pt x="1561" y="6214"/>
                    <a:pt x="1516" y="6827"/>
                    <a:pt x="1471" y="7439"/>
                  </a:cubicBezTo>
                  <a:cubicBezTo>
                    <a:pt x="1491" y="7464"/>
                    <a:pt x="1511" y="7484"/>
                    <a:pt x="1531" y="7504"/>
                  </a:cubicBezTo>
                  <a:cubicBezTo>
                    <a:pt x="1953" y="6706"/>
                    <a:pt x="2389" y="5858"/>
                    <a:pt x="2776" y="5040"/>
                  </a:cubicBezTo>
                  <a:cubicBezTo>
                    <a:pt x="2736" y="4829"/>
                    <a:pt x="2701" y="4623"/>
                    <a:pt x="2650" y="4412"/>
                  </a:cubicBezTo>
                  <a:cubicBezTo>
                    <a:pt x="2284" y="2741"/>
                    <a:pt x="1441" y="894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" name="Google Shape;4151;p21">
              <a:extLst>
                <a:ext uri="{FF2B5EF4-FFF2-40B4-BE49-F238E27FC236}">
                  <a16:creationId xmlns:a16="http://schemas.microsoft.com/office/drawing/2014/main" id="{8FC888F4-ADC7-6FE4-A7E3-AB42AB779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100" y="3562075"/>
              <a:ext cx="65025" cy="101025"/>
            </a:xfrm>
            <a:custGeom>
              <a:avLst/>
              <a:gdLst>
                <a:gd name="T0" fmla="*/ 242 w 2601"/>
                <a:gd name="T1" fmla="*/ 0 h 4041"/>
                <a:gd name="T2" fmla="*/ 6 w 2601"/>
                <a:gd name="T3" fmla="*/ 1602 h 4041"/>
                <a:gd name="T4" fmla="*/ 11 w 2601"/>
                <a:gd name="T5" fmla="*/ 1702 h 4041"/>
                <a:gd name="T6" fmla="*/ 2506 w 2601"/>
                <a:gd name="T7" fmla="*/ 4041 h 4041"/>
                <a:gd name="T8" fmla="*/ 2601 w 2601"/>
                <a:gd name="T9" fmla="*/ 2475 h 4041"/>
                <a:gd name="T10" fmla="*/ 297 w 2601"/>
                <a:gd name="T11" fmla="*/ 15 h 4041"/>
                <a:gd name="T12" fmla="*/ 242 w 2601"/>
                <a:gd name="T13" fmla="*/ 0 h 4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01" h="4041" extrusionOk="0">
                  <a:moveTo>
                    <a:pt x="242" y="0"/>
                  </a:moveTo>
                  <a:cubicBezTo>
                    <a:pt x="101" y="527"/>
                    <a:pt x="1" y="1054"/>
                    <a:pt x="6" y="1602"/>
                  </a:cubicBezTo>
                  <a:cubicBezTo>
                    <a:pt x="6" y="1637"/>
                    <a:pt x="11" y="1672"/>
                    <a:pt x="11" y="1702"/>
                  </a:cubicBezTo>
                  <a:cubicBezTo>
                    <a:pt x="864" y="2460"/>
                    <a:pt x="1692" y="3243"/>
                    <a:pt x="2506" y="4041"/>
                  </a:cubicBezTo>
                  <a:cubicBezTo>
                    <a:pt x="2526" y="3519"/>
                    <a:pt x="2566" y="2997"/>
                    <a:pt x="2601" y="2475"/>
                  </a:cubicBezTo>
                  <a:cubicBezTo>
                    <a:pt x="1833" y="1657"/>
                    <a:pt x="1065" y="834"/>
                    <a:pt x="297" y="15"/>
                  </a:cubicBezTo>
                  <a:lnTo>
                    <a:pt x="242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" name="Google Shape;4152;p21">
              <a:extLst>
                <a:ext uri="{FF2B5EF4-FFF2-40B4-BE49-F238E27FC236}">
                  <a16:creationId xmlns:a16="http://schemas.microsoft.com/office/drawing/2014/main" id="{3C56DA4D-58DE-D151-4E70-23DA27340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000" y="4010675"/>
              <a:ext cx="163525" cy="100275"/>
            </a:xfrm>
            <a:custGeom>
              <a:avLst/>
              <a:gdLst>
                <a:gd name="T0" fmla="*/ 61 w 6541"/>
                <a:gd name="T1" fmla="*/ 0 h 4011"/>
                <a:gd name="T2" fmla="*/ 1 w 6541"/>
                <a:gd name="T3" fmla="*/ 20 h 4011"/>
                <a:gd name="T4" fmla="*/ 3198 w 6541"/>
                <a:gd name="T5" fmla="*/ 4011 h 4011"/>
                <a:gd name="T6" fmla="*/ 6541 w 6541"/>
                <a:gd name="T7" fmla="*/ 4011 h 4011"/>
                <a:gd name="T8" fmla="*/ 3113 w 6541"/>
                <a:gd name="T9" fmla="*/ 301 h 4011"/>
                <a:gd name="T10" fmla="*/ 3113 w 6541"/>
                <a:gd name="T11" fmla="*/ 301 h 4011"/>
                <a:gd name="T12" fmla="*/ 3118 w 6541"/>
                <a:gd name="T13" fmla="*/ 332 h 4011"/>
                <a:gd name="T14" fmla="*/ 859 w 6541"/>
                <a:gd name="T15" fmla="*/ 61 h 4011"/>
                <a:gd name="T16" fmla="*/ 61 w 6541"/>
                <a:gd name="T17" fmla="*/ 0 h 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41" h="4011" extrusionOk="0">
                  <a:moveTo>
                    <a:pt x="61" y="0"/>
                  </a:moveTo>
                  <a:lnTo>
                    <a:pt x="1" y="20"/>
                  </a:lnTo>
                  <a:cubicBezTo>
                    <a:pt x="583" y="1657"/>
                    <a:pt x="1743" y="3057"/>
                    <a:pt x="3198" y="4011"/>
                  </a:cubicBezTo>
                  <a:lnTo>
                    <a:pt x="6541" y="4011"/>
                  </a:lnTo>
                  <a:cubicBezTo>
                    <a:pt x="5934" y="2505"/>
                    <a:pt x="4448" y="1451"/>
                    <a:pt x="3113" y="301"/>
                  </a:cubicBezTo>
                  <a:cubicBezTo>
                    <a:pt x="3113" y="312"/>
                    <a:pt x="3118" y="322"/>
                    <a:pt x="3118" y="332"/>
                  </a:cubicBezTo>
                  <a:cubicBezTo>
                    <a:pt x="2370" y="226"/>
                    <a:pt x="1617" y="131"/>
                    <a:pt x="859" y="61"/>
                  </a:cubicBezTo>
                  <a:cubicBezTo>
                    <a:pt x="593" y="35"/>
                    <a:pt x="327" y="15"/>
                    <a:pt x="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4153;p21">
              <a:extLst>
                <a:ext uri="{FF2B5EF4-FFF2-40B4-BE49-F238E27FC236}">
                  <a16:creationId xmlns:a16="http://schemas.microsoft.com/office/drawing/2014/main" id="{95BA20F2-C524-8389-9232-A3955447D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9900" y="3671900"/>
              <a:ext cx="193275" cy="81300"/>
            </a:xfrm>
            <a:custGeom>
              <a:avLst/>
              <a:gdLst>
                <a:gd name="T0" fmla="*/ 2535 w 7731"/>
                <a:gd name="T1" fmla="*/ 1 h 3252"/>
                <a:gd name="T2" fmla="*/ 1 w 7731"/>
                <a:gd name="T3" fmla="*/ 597 h 3252"/>
                <a:gd name="T4" fmla="*/ 654 w 7731"/>
                <a:gd name="T5" fmla="*/ 457 h 3252"/>
                <a:gd name="T6" fmla="*/ 919 w 7731"/>
                <a:gd name="T7" fmla="*/ 476 h 3252"/>
                <a:gd name="T8" fmla="*/ 929 w 7731"/>
                <a:gd name="T9" fmla="*/ 396 h 3252"/>
                <a:gd name="T10" fmla="*/ 1290 w 7731"/>
                <a:gd name="T11" fmla="*/ 379 h 3252"/>
                <a:gd name="T12" fmla="*/ 7475 w 7731"/>
                <a:gd name="T13" fmla="*/ 3156 h 3252"/>
                <a:gd name="T14" fmla="*/ 7730 w 7731"/>
                <a:gd name="T15" fmla="*/ 3252 h 3252"/>
                <a:gd name="T16" fmla="*/ 7259 w 7731"/>
                <a:gd name="T17" fmla="*/ 1897 h 3252"/>
                <a:gd name="T18" fmla="*/ 7274 w 7731"/>
                <a:gd name="T19" fmla="*/ 1856 h 3252"/>
                <a:gd name="T20" fmla="*/ 5181 w 7731"/>
                <a:gd name="T21" fmla="*/ 652 h 3252"/>
                <a:gd name="T22" fmla="*/ 2535 w 7731"/>
                <a:gd name="T23" fmla="*/ 1 h 3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31" h="3252" extrusionOk="0">
                  <a:moveTo>
                    <a:pt x="2535" y="1"/>
                  </a:moveTo>
                  <a:cubicBezTo>
                    <a:pt x="1659" y="1"/>
                    <a:pt x="783" y="199"/>
                    <a:pt x="1" y="597"/>
                  </a:cubicBezTo>
                  <a:cubicBezTo>
                    <a:pt x="201" y="502"/>
                    <a:pt x="423" y="457"/>
                    <a:pt x="654" y="457"/>
                  </a:cubicBezTo>
                  <a:cubicBezTo>
                    <a:pt x="741" y="457"/>
                    <a:pt x="830" y="464"/>
                    <a:pt x="919" y="476"/>
                  </a:cubicBezTo>
                  <a:lnTo>
                    <a:pt x="929" y="396"/>
                  </a:lnTo>
                  <a:cubicBezTo>
                    <a:pt x="1051" y="384"/>
                    <a:pt x="1171" y="379"/>
                    <a:pt x="1290" y="379"/>
                  </a:cubicBezTo>
                  <a:cubicBezTo>
                    <a:pt x="3519" y="379"/>
                    <a:pt x="5354" y="2308"/>
                    <a:pt x="7475" y="3156"/>
                  </a:cubicBezTo>
                  <a:cubicBezTo>
                    <a:pt x="7560" y="3186"/>
                    <a:pt x="7645" y="3222"/>
                    <a:pt x="7730" y="3252"/>
                  </a:cubicBezTo>
                  <a:cubicBezTo>
                    <a:pt x="7555" y="2810"/>
                    <a:pt x="7439" y="2343"/>
                    <a:pt x="7259" y="1897"/>
                  </a:cubicBezTo>
                  <a:lnTo>
                    <a:pt x="7274" y="1856"/>
                  </a:lnTo>
                  <a:cubicBezTo>
                    <a:pt x="6531" y="1575"/>
                    <a:pt x="5888" y="1033"/>
                    <a:pt x="5181" y="652"/>
                  </a:cubicBezTo>
                  <a:cubicBezTo>
                    <a:pt x="4370" y="218"/>
                    <a:pt x="3452" y="1"/>
                    <a:pt x="2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4154;p21">
              <a:extLst>
                <a:ext uri="{FF2B5EF4-FFF2-40B4-BE49-F238E27FC236}">
                  <a16:creationId xmlns:a16="http://schemas.microsoft.com/office/drawing/2014/main" id="{7F9CC6B3-B0F9-E0AB-4F87-44AB09E761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275" y="3753175"/>
              <a:ext cx="141200" cy="78950"/>
            </a:xfrm>
            <a:custGeom>
              <a:avLst/>
              <a:gdLst>
                <a:gd name="T0" fmla="*/ 2635 w 5648"/>
                <a:gd name="T1" fmla="*/ 1 h 3158"/>
                <a:gd name="T2" fmla="*/ 2641 w 5648"/>
                <a:gd name="T3" fmla="*/ 6 h 3158"/>
                <a:gd name="T4" fmla="*/ 989 w 5648"/>
                <a:gd name="T5" fmla="*/ 357 h 3158"/>
                <a:gd name="T6" fmla="*/ 0 w 5648"/>
                <a:gd name="T7" fmla="*/ 568 h 3158"/>
                <a:gd name="T8" fmla="*/ 477 w 5648"/>
                <a:gd name="T9" fmla="*/ 894 h 3158"/>
                <a:gd name="T10" fmla="*/ 2791 w 5648"/>
                <a:gd name="T11" fmla="*/ 1898 h 3158"/>
                <a:gd name="T12" fmla="*/ 3830 w 5648"/>
                <a:gd name="T13" fmla="*/ 3158 h 3158"/>
                <a:gd name="T14" fmla="*/ 5647 w 5648"/>
                <a:gd name="T15" fmla="*/ 2681 h 3158"/>
                <a:gd name="T16" fmla="*/ 4668 w 5648"/>
                <a:gd name="T17" fmla="*/ 1015 h 3158"/>
                <a:gd name="T18" fmla="*/ 2635 w 5648"/>
                <a:gd name="T19" fmla="*/ 1 h 3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48" h="3158" extrusionOk="0">
                  <a:moveTo>
                    <a:pt x="2635" y="1"/>
                  </a:moveTo>
                  <a:cubicBezTo>
                    <a:pt x="2635" y="6"/>
                    <a:pt x="2641" y="6"/>
                    <a:pt x="2641" y="6"/>
                  </a:cubicBezTo>
                  <a:cubicBezTo>
                    <a:pt x="2088" y="121"/>
                    <a:pt x="1541" y="242"/>
                    <a:pt x="989" y="357"/>
                  </a:cubicBezTo>
                  <a:cubicBezTo>
                    <a:pt x="663" y="427"/>
                    <a:pt x="332" y="498"/>
                    <a:pt x="0" y="568"/>
                  </a:cubicBezTo>
                  <a:cubicBezTo>
                    <a:pt x="151" y="688"/>
                    <a:pt x="307" y="799"/>
                    <a:pt x="477" y="894"/>
                  </a:cubicBezTo>
                  <a:cubicBezTo>
                    <a:pt x="1215" y="1311"/>
                    <a:pt x="2103" y="1411"/>
                    <a:pt x="2791" y="1898"/>
                  </a:cubicBezTo>
                  <a:cubicBezTo>
                    <a:pt x="3248" y="2219"/>
                    <a:pt x="3559" y="2671"/>
                    <a:pt x="3830" y="3158"/>
                  </a:cubicBezTo>
                  <a:cubicBezTo>
                    <a:pt x="4427" y="2967"/>
                    <a:pt x="5035" y="2812"/>
                    <a:pt x="5647" y="2681"/>
                  </a:cubicBezTo>
                  <a:cubicBezTo>
                    <a:pt x="5356" y="2099"/>
                    <a:pt x="5130" y="1471"/>
                    <a:pt x="4668" y="1015"/>
                  </a:cubicBezTo>
                  <a:cubicBezTo>
                    <a:pt x="4126" y="473"/>
                    <a:pt x="3358" y="267"/>
                    <a:pt x="26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" name="Google Shape;4155;p21">
              <a:extLst>
                <a:ext uri="{FF2B5EF4-FFF2-40B4-BE49-F238E27FC236}">
                  <a16:creationId xmlns:a16="http://schemas.microsoft.com/office/drawing/2014/main" id="{431EAB4E-7041-73D0-2255-6848C30F1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25" y="3798850"/>
              <a:ext cx="134400" cy="219375"/>
            </a:xfrm>
            <a:custGeom>
              <a:avLst/>
              <a:gdLst>
                <a:gd name="T0" fmla="*/ 85 w 5376"/>
                <a:gd name="T1" fmla="*/ 1 h 8775"/>
                <a:gd name="T2" fmla="*/ 75 w 5376"/>
                <a:gd name="T3" fmla="*/ 2144 h 8775"/>
                <a:gd name="T4" fmla="*/ 0 w 5376"/>
                <a:gd name="T5" fmla="*/ 2154 h 8775"/>
                <a:gd name="T6" fmla="*/ 2530 w 5376"/>
                <a:gd name="T7" fmla="*/ 4327 h 8775"/>
                <a:gd name="T8" fmla="*/ 3047 w 5376"/>
                <a:gd name="T9" fmla="*/ 5833 h 8775"/>
                <a:gd name="T10" fmla="*/ 5376 w 5376"/>
                <a:gd name="T11" fmla="*/ 8774 h 8775"/>
                <a:gd name="T12" fmla="*/ 4964 w 5376"/>
                <a:gd name="T13" fmla="*/ 6481 h 8775"/>
                <a:gd name="T14" fmla="*/ 4231 w 5376"/>
                <a:gd name="T15" fmla="*/ 5206 h 8775"/>
                <a:gd name="T16" fmla="*/ 2540 w 5376"/>
                <a:gd name="T17" fmla="*/ 1943 h 8775"/>
                <a:gd name="T18" fmla="*/ 658 w 5376"/>
                <a:gd name="T19" fmla="*/ 653 h 8775"/>
                <a:gd name="T20" fmla="*/ 85 w 5376"/>
                <a:gd name="T21" fmla="*/ 1 h 8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76" h="8775" extrusionOk="0">
                  <a:moveTo>
                    <a:pt x="85" y="1"/>
                  </a:moveTo>
                  <a:cubicBezTo>
                    <a:pt x="65" y="703"/>
                    <a:pt x="105" y="1441"/>
                    <a:pt x="75" y="2144"/>
                  </a:cubicBezTo>
                  <a:cubicBezTo>
                    <a:pt x="50" y="2149"/>
                    <a:pt x="25" y="2149"/>
                    <a:pt x="0" y="2154"/>
                  </a:cubicBezTo>
                  <a:cubicBezTo>
                    <a:pt x="873" y="2862"/>
                    <a:pt x="2003" y="3334"/>
                    <a:pt x="2530" y="4327"/>
                  </a:cubicBezTo>
                  <a:cubicBezTo>
                    <a:pt x="2781" y="4794"/>
                    <a:pt x="2866" y="5331"/>
                    <a:pt x="3047" y="5833"/>
                  </a:cubicBezTo>
                  <a:cubicBezTo>
                    <a:pt x="3468" y="7018"/>
                    <a:pt x="4382" y="7921"/>
                    <a:pt x="5376" y="8774"/>
                  </a:cubicBezTo>
                  <a:cubicBezTo>
                    <a:pt x="5240" y="8007"/>
                    <a:pt x="5105" y="7244"/>
                    <a:pt x="4964" y="6481"/>
                  </a:cubicBezTo>
                  <a:cubicBezTo>
                    <a:pt x="4658" y="6099"/>
                    <a:pt x="4402" y="5678"/>
                    <a:pt x="4231" y="5206"/>
                  </a:cubicBezTo>
                  <a:cubicBezTo>
                    <a:pt x="3800" y="4041"/>
                    <a:pt x="3473" y="2761"/>
                    <a:pt x="2540" y="1943"/>
                  </a:cubicBezTo>
                  <a:cubicBezTo>
                    <a:pt x="1968" y="1441"/>
                    <a:pt x="1225" y="1165"/>
                    <a:pt x="658" y="653"/>
                  </a:cubicBezTo>
                  <a:cubicBezTo>
                    <a:pt x="442" y="463"/>
                    <a:pt x="256" y="237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" name="Google Shape;4156;p21">
              <a:extLst>
                <a:ext uri="{FF2B5EF4-FFF2-40B4-BE49-F238E27FC236}">
                  <a16:creationId xmlns:a16="http://schemas.microsoft.com/office/drawing/2014/main" id="{3353C2EB-F494-095C-F468-E229F8E13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1125" y="3432075"/>
              <a:ext cx="62900" cy="191875"/>
            </a:xfrm>
            <a:custGeom>
              <a:avLst/>
              <a:gdLst>
                <a:gd name="T0" fmla="*/ 453 w 2516"/>
                <a:gd name="T1" fmla="*/ 0 h 7675"/>
                <a:gd name="T2" fmla="*/ 548 w 2516"/>
                <a:gd name="T3" fmla="*/ 3403 h 7675"/>
                <a:gd name="T4" fmla="*/ 1 w 2516"/>
                <a:gd name="T5" fmla="*/ 5200 h 7675"/>
                <a:gd name="T6" fmla="*/ 56 w 2516"/>
                <a:gd name="T7" fmla="*/ 5215 h 7675"/>
                <a:gd name="T8" fmla="*/ 2360 w 2516"/>
                <a:gd name="T9" fmla="*/ 7675 h 7675"/>
                <a:gd name="T10" fmla="*/ 2465 w 2516"/>
                <a:gd name="T11" fmla="*/ 5833 h 7675"/>
                <a:gd name="T12" fmla="*/ 889 w 2516"/>
                <a:gd name="T13" fmla="*/ 236 h 7675"/>
                <a:gd name="T14" fmla="*/ 453 w 2516"/>
                <a:gd name="T15" fmla="*/ 0 h 7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16" h="7675" extrusionOk="0">
                  <a:moveTo>
                    <a:pt x="453" y="0"/>
                  </a:moveTo>
                  <a:cubicBezTo>
                    <a:pt x="1030" y="1014"/>
                    <a:pt x="869" y="2279"/>
                    <a:pt x="548" y="3403"/>
                  </a:cubicBezTo>
                  <a:cubicBezTo>
                    <a:pt x="377" y="4001"/>
                    <a:pt x="161" y="4598"/>
                    <a:pt x="1" y="5200"/>
                  </a:cubicBezTo>
                  <a:lnTo>
                    <a:pt x="56" y="5215"/>
                  </a:lnTo>
                  <a:cubicBezTo>
                    <a:pt x="824" y="6034"/>
                    <a:pt x="1592" y="6857"/>
                    <a:pt x="2360" y="7675"/>
                  </a:cubicBezTo>
                  <a:cubicBezTo>
                    <a:pt x="2405" y="7063"/>
                    <a:pt x="2450" y="6450"/>
                    <a:pt x="2465" y="5833"/>
                  </a:cubicBezTo>
                  <a:cubicBezTo>
                    <a:pt x="2516" y="3845"/>
                    <a:pt x="2214" y="1712"/>
                    <a:pt x="889" y="236"/>
                  </a:cubicBezTo>
                  <a:cubicBezTo>
                    <a:pt x="749" y="146"/>
                    <a:pt x="608" y="71"/>
                    <a:pt x="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" name="Google Shape;4157;p21">
              <a:extLst>
                <a:ext uri="{FF2B5EF4-FFF2-40B4-BE49-F238E27FC236}">
                  <a16:creationId xmlns:a16="http://schemas.microsoft.com/office/drawing/2014/main" id="{AD255DBC-BCDB-9ED0-F824-55BC2DC12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425" y="3814175"/>
              <a:ext cx="114325" cy="296775"/>
            </a:xfrm>
            <a:custGeom>
              <a:avLst/>
              <a:gdLst>
                <a:gd name="T0" fmla="*/ 4362 w 4573"/>
                <a:gd name="T1" fmla="*/ 0 h 11871"/>
                <a:gd name="T2" fmla="*/ 1642 w 4573"/>
                <a:gd name="T3" fmla="*/ 3865 h 11871"/>
                <a:gd name="T4" fmla="*/ 1541 w 4573"/>
                <a:gd name="T5" fmla="*/ 3760 h 11871"/>
                <a:gd name="T6" fmla="*/ 628 w 4573"/>
                <a:gd name="T7" fmla="*/ 6851 h 11871"/>
                <a:gd name="T8" fmla="*/ 30 w 4573"/>
                <a:gd name="T9" fmla="*/ 9813 h 11871"/>
                <a:gd name="T10" fmla="*/ 96 w 4573"/>
                <a:gd name="T11" fmla="*/ 11871 h 11871"/>
                <a:gd name="T12" fmla="*/ 3147 w 4573"/>
                <a:gd name="T13" fmla="*/ 11871 h 11871"/>
                <a:gd name="T14" fmla="*/ 3981 w 4573"/>
                <a:gd name="T15" fmla="*/ 9707 h 11871"/>
                <a:gd name="T16" fmla="*/ 4006 w 4573"/>
                <a:gd name="T17" fmla="*/ 5511 h 11871"/>
                <a:gd name="T18" fmla="*/ 4437 w 4573"/>
                <a:gd name="T19" fmla="*/ 582 h 11871"/>
                <a:gd name="T20" fmla="*/ 4362 w 4573"/>
                <a:gd name="T21" fmla="*/ 0 h 11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73" h="11871" extrusionOk="0">
                  <a:moveTo>
                    <a:pt x="4362" y="0"/>
                  </a:moveTo>
                  <a:cubicBezTo>
                    <a:pt x="3464" y="1270"/>
                    <a:pt x="2550" y="2595"/>
                    <a:pt x="1642" y="3865"/>
                  </a:cubicBezTo>
                  <a:cubicBezTo>
                    <a:pt x="1612" y="3830"/>
                    <a:pt x="1576" y="3795"/>
                    <a:pt x="1541" y="3760"/>
                  </a:cubicBezTo>
                  <a:cubicBezTo>
                    <a:pt x="1315" y="4799"/>
                    <a:pt x="944" y="5822"/>
                    <a:pt x="628" y="6851"/>
                  </a:cubicBezTo>
                  <a:cubicBezTo>
                    <a:pt x="327" y="7825"/>
                    <a:pt x="76" y="8809"/>
                    <a:pt x="30" y="9813"/>
                  </a:cubicBezTo>
                  <a:cubicBezTo>
                    <a:pt x="0" y="10495"/>
                    <a:pt x="66" y="11188"/>
                    <a:pt x="96" y="11871"/>
                  </a:cubicBezTo>
                  <a:lnTo>
                    <a:pt x="3147" y="11871"/>
                  </a:lnTo>
                  <a:cubicBezTo>
                    <a:pt x="3599" y="11253"/>
                    <a:pt x="3875" y="10470"/>
                    <a:pt x="3981" y="9707"/>
                  </a:cubicBezTo>
                  <a:cubicBezTo>
                    <a:pt x="4166" y="8322"/>
                    <a:pt x="3941" y="6912"/>
                    <a:pt x="4006" y="5511"/>
                  </a:cubicBezTo>
                  <a:cubicBezTo>
                    <a:pt x="4081" y="3865"/>
                    <a:pt x="4573" y="2229"/>
                    <a:pt x="4437" y="582"/>
                  </a:cubicBezTo>
                  <a:cubicBezTo>
                    <a:pt x="4422" y="387"/>
                    <a:pt x="4397" y="191"/>
                    <a:pt x="4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" name="Google Shape;4158;p21">
              <a:extLst>
                <a:ext uri="{FF2B5EF4-FFF2-40B4-BE49-F238E27FC236}">
                  <a16:creationId xmlns:a16="http://schemas.microsoft.com/office/drawing/2014/main" id="{991DA7B3-BDEA-C74A-54DD-FFFBCE44B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350" y="3604600"/>
              <a:ext cx="92650" cy="303575"/>
            </a:xfrm>
            <a:custGeom>
              <a:avLst/>
              <a:gdLst>
                <a:gd name="T0" fmla="*/ 1 w 3706"/>
                <a:gd name="T1" fmla="*/ 1 h 12143"/>
                <a:gd name="T2" fmla="*/ 1 w 3706"/>
                <a:gd name="T3" fmla="*/ 1 h 12143"/>
                <a:gd name="T4" fmla="*/ 975 w 3706"/>
                <a:gd name="T5" fmla="*/ 3750 h 12143"/>
                <a:gd name="T6" fmla="*/ 1060 w 3706"/>
                <a:gd name="T7" fmla="*/ 8092 h 12143"/>
                <a:gd name="T8" fmla="*/ 789 w 3706"/>
                <a:gd name="T9" fmla="*/ 9071 h 12143"/>
                <a:gd name="T10" fmla="*/ 3464 w 3706"/>
                <a:gd name="T11" fmla="*/ 12143 h 12143"/>
                <a:gd name="T12" fmla="*/ 3685 w 3706"/>
                <a:gd name="T13" fmla="*/ 10110 h 12143"/>
                <a:gd name="T14" fmla="*/ 2601 w 3706"/>
                <a:gd name="T15" fmla="*/ 4920 h 12143"/>
                <a:gd name="T16" fmla="*/ 2496 w 3706"/>
                <a:gd name="T17" fmla="*/ 2340 h 12143"/>
                <a:gd name="T18" fmla="*/ 1 w 3706"/>
                <a:gd name="T19" fmla="*/ 1 h 12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06" h="12143" extrusionOk="0">
                  <a:moveTo>
                    <a:pt x="1" y="1"/>
                  </a:moveTo>
                  <a:lnTo>
                    <a:pt x="1" y="1"/>
                  </a:lnTo>
                  <a:cubicBezTo>
                    <a:pt x="41" y="1291"/>
                    <a:pt x="638" y="2495"/>
                    <a:pt x="975" y="3750"/>
                  </a:cubicBezTo>
                  <a:cubicBezTo>
                    <a:pt x="1351" y="5161"/>
                    <a:pt x="1381" y="6667"/>
                    <a:pt x="1060" y="8092"/>
                  </a:cubicBezTo>
                  <a:cubicBezTo>
                    <a:pt x="985" y="8423"/>
                    <a:pt x="894" y="8750"/>
                    <a:pt x="789" y="9071"/>
                  </a:cubicBezTo>
                  <a:cubicBezTo>
                    <a:pt x="1622" y="10140"/>
                    <a:pt x="2516" y="11169"/>
                    <a:pt x="3464" y="12143"/>
                  </a:cubicBezTo>
                  <a:cubicBezTo>
                    <a:pt x="3615" y="11470"/>
                    <a:pt x="3705" y="10797"/>
                    <a:pt x="3685" y="10110"/>
                  </a:cubicBezTo>
                  <a:cubicBezTo>
                    <a:pt x="3635" y="8338"/>
                    <a:pt x="2867" y="6672"/>
                    <a:pt x="2601" y="4920"/>
                  </a:cubicBezTo>
                  <a:cubicBezTo>
                    <a:pt x="2470" y="4067"/>
                    <a:pt x="2460" y="3203"/>
                    <a:pt x="2496" y="2340"/>
                  </a:cubicBezTo>
                  <a:cubicBezTo>
                    <a:pt x="1682" y="1542"/>
                    <a:pt x="854" y="75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" name="Google Shape;4159;p21">
              <a:extLst>
                <a:ext uri="{FF2B5EF4-FFF2-40B4-BE49-F238E27FC236}">
                  <a16:creationId xmlns:a16="http://schemas.microsoft.com/office/drawing/2014/main" id="{BB749B47-46C0-3D91-7B86-84C1AFCB3116}"/>
                </a:ext>
              </a:extLst>
            </p:cNvPr>
            <p:cNvSpPr/>
            <p:nvPr/>
          </p:nvSpPr>
          <p:spPr>
            <a:xfrm>
              <a:off x="2990592" y="3914282"/>
              <a:ext cx="114375" cy="196646"/>
            </a:xfrm>
            <a:custGeom>
              <a:avLst/>
              <a:gdLst/>
              <a:ahLst/>
              <a:cxnLst/>
              <a:rect l="l" t="t" r="r" b="b"/>
              <a:pathLst>
                <a:path w="4564" h="7871" extrusionOk="0">
                  <a:moveTo>
                    <a:pt x="2174" y="0"/>
                  </a:moveTo>
                  <a:lnTo>
                    <a:pt x="2099" y="11"/>
                  </a:lnTo>
                  <a:cubicBezTo>
                    <a:pt x="1441" y="849"/>
                    <a:pt x="829" y="1772"/>
                    <a:pt x="237" y="2661"/>
                  </a:cubicBezTo>
                  <a:cubicBezTo>
                    <a:pt x="161" y="2636"/>
                    <a:pt x="81" y="2605"/>
                    <a:pt x="1" y="2575"/>
                  </a:cubicBezTo>
                  <a:lnTo>
                    <a:pt x="1" y="2575"/>
                  </a:lnTo>
                  <a:cubicBezTo>
                    <a:pt x="929" y="4357"/>
                    <a:pt x="2305" y="5999"/>
                    <a:pt x="2686" y="7871"/>
                  </a:cubicBezTo>
                  <a:lnTo>
                    <a:pt x="4553" y="7871"/>
                  </a:lnTo>
                  <a:cubicBezTo>
                    <a:pt x="4563" y="6982"/>
                    <a:pt x="4338" y="6059"/>
                    <a:pt x="4016" y="5226"/>
                  </a:cubicBezTo>
                  <a:cubicBezTo>
                    <a:pt x="3826" y="4719"/>
                    <a:pt x="3600" y="4232"/>
                    <a:pt x="3379" y="3740"/>
                  </a:cubicBezTo>
                  <a:cubicBezTo>
                    <a:pt x="2942" y="2786"/>
                    <a:pt x="2505" y="1833"/>
                    <a:pt x="2295" y="809"/>
                  </a:cubicBezTo>
                  <a:cubicBezTo>
                    <a:pt x="2239" y="543"/>
                    <a:pt x="2199" y="272"/>
                    <a:pt x="2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6" name="Google Shape;4160;p21">
              <a:extLst>
                <a:ext uri="{FF2B5EF4-FFF2-40B4-BE49-F238E27FC236}">
                  <a16:creationId xmlns:a16="http://schemas.microsoft.com/office/drawing/2014/main" id="{0C8A9122-4376-D524-2D6D-9FFEAA696576}"/>
                </a:ext>
              </a:extLst>
            </p:cNvPr>
            <p:cNvSpPr/>
            <p:nvPr/>
          </p:nvSpPr>
          <p:spPr>
            <a:xfrm>
              <a:off x="2880364" y="3568684"/>
              <a:ext cx="52868" cy="114393"/>
            </a:xfrm>
            <a:custGeom>
              <a:avLst/>
              <a:gdLst/>
              <a:ahLst/>
              <a:cxnLst/>
              <a:rect l="l" t="t" r="r" b="b"/>
              <a:pathLst>
                <a:path w="2115" h="4568" extrusionOk="0">
                  <a:moveTo>
                    <a:pt x="689" y="0"/>
                  </a:moveTo>
                  <a:cubicBezTo>
                    <a:pt x="438" y="487"/>
                    <a:pt x="182" y="979"/>
                    <a:pt x="1" y="1491"/>
                  </a:cubicBezTo>
                  <a:cubicBezTo>
                    <a:pt x="558" y="2535"/>
                    <a:pt x="1150" y="3564"/>
                    <a:pt x="1783" y="4568"/>
                  </a:cubicBezTo>
                  <a:cubicBezTo>
                    <a:pt x="1738" y="3780"/>
                    <a:pt x="1898" y="2997"/>
                    <a:pt x="2114" y="2219"/>
                  </a:cubicBezTo>
                  <a:cubicBezTo>
                    <a:pt x="1587" y="1526"/>
                    <a:pt x="1125" y="788"/>
                    <a:pt x="724" y="15"/>
                  </a:cubicBezTo>
                  <a:lnTo>
                    <a:pt x="6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7" name="Google Shape;4161;p21">
              <a:extLst>
                <a:ext uri="{FF2B5EF4-FFF2-40B4-BE49-F238E27FC236}">
                  <a16:creationId xmlns:a16="http://schemas.microsoft.com/office/drawing/2014/main" id="{D3A32AFE-0886-9DBF-37D6-D6ABD6A1036A}"/>
                </a:ext>
              </a:extLst>
            </p:cNvPr>
            <p:cNvSpPr/>
            <p:nvPr/>
          </p:nvSpPr>
          <p:spPr>
            <a:xfrm>
              <a:off x="2933232" y="3367891"/>
              <a:ext cx="86386" cy="258853"/>
            </a:xfrm>
            <a:custGeom>
              <a:avLst/>
              <a:gdLst/>
              <a:ahLst/>
              <a:cxnLst/>
              <a:rect l="l" t="t" r="r" b="b"/>
              <a:pathLst>
                <a:path w="3454" h="10351" extrusionOk="0">
                  <a:moveTo>
                    <a:pt x="2695" y="0"/>
                  </a:moveTo>
                  <a:lnTo>
                    <a:pt x="2695" y="0"/>
                  </a:lnTo>
                  <a:cubicBezTo>
                    <a:pt x="2670" y="11"/>
                    <a:pt x="2650" y="26"/>
                    <a:pt x="2625" y="36"/>
                  </a:cubicBezTo>
                  <a:cubicBezTo>
                    <a:pt x="1727" y="999"/>
                    <a:pt x="1340" y="2339"/>
                    <a:pt x="1170" y="3644"/>
                  </a:cubicBezTo>
                  <a:cubicBezTo>
                    <a:pt x="994" y="4975"/>
                    <a:pt x="1009" y="6340"/>
                    <a:pt x="733" y="7655"/>
                  </a:cubicBezTo>
                  <a:cubicBezTo>
                    <a:pt x="547" y="8528"/>
                    <a:pt x="236" y="9397"/>
                    <a:pt x="0" y="10260"/>
                  </a:cubicBezTo>
                  <a:cubicBezTo>
                    <a:pt x="20" y="10295"/>
                    <a:pt x="40" y="10320"/>
                    <a:pt x="65" y="10350"/>
                  </a:cubicBezTo>
                  <a:cubicBezTo>
                    <a:pt x="502" y="9964"/>
                    <a:pt x="939" y="9562"/>
                    <a:pt x="1365" y="9151"/>
                  </a:cubicBezTo>
                  <a:cubicBezTo>
                    <a:pt x="1687" y="8839"/>
                    <a:pt x="2008" y="8533"/>
                    <a:pt x="2314" y="8227"/>
                  </a:cubicBezTo>
                  <a:lnTo>
                    <a:pt x="2349" y="8232"/>
                  </a:lnTo>
                  <a:cubicBezTo>
                    <a:pt x="2660" y="5466"/>
                    <a:pt x="3453" y="2590"/>
                    <a:pt x="26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8" name="Google Shape;4162;p21">
              <a:extLst>
                <a:ext uri="{FF2B5EF4-FFF2-40B4-BE49-F238E27FC236}">
                  <a16:creationId xmlns:a16="http://schemas.microsoft.com/office/drawing/2014/main" id="{D959CEE1-672E-359B-DAE6-B1DAD470DC03}"/>
                </a:ext>
              </a:extLst>
            </p:cNvPr>
            <p:cNvSpPr/>
            <p:nvPr/>
          </p:nvSpPr>
          <p:spPr>
            <a:xfrm>
              <a:off x="2903170" y="3799889"/>
              <a:ext cx="87423" cy="178674"/>
            </a:xfrm>
            <a:custGeom>
              <a:avLst/>
              <a:gdLst/>
              <a:ahLst/>
              <a:cxnLst/>
              <a:rect l="l" t="t" r="r" b="b"/>
              <a:pathLst>
                <a:path w="3509" h="7144" extrusionOk="0">
                  <a:moveTo>
                    <a:pt x="71" y="1"/>
                  </a:moveTo>
                  <a:lnTo>
                    <a:pt x="71" y="1"/>
                  </a:lnTo>
                  <a:cubicBezTo>
                    <a:pt x="86" y="1025"/>
                    <a:pt x="0" y="2054"/>
                    <a:pt x="96" y="3073"/>
                  </a:cubicBezTo>
                  <a:cubicBezTo>
                    <a:pt x="176" y="3981"/>
                    <a:pt x="412" y="4875"/>
                    <a:pt x="773" y="5713"/>
                  </a:cubicBezTo>
                  <a:cubicBezTo>
                    <a:pt x="1205" y="5934"/>
                    <a:pt x="1576" y="6285"/>
                    <a:pt x="2023" y="6506"/>
                  </a:cubicBezTo>
                  <a:cubicBezTo>
                    <a:pt x="2505" y="6742"/>
                    <a:pt x="3002" y="6958"/>
                    <a:pt x="3509" y="7143"/>
                  </a:cubicBezTo>
                  <a:cubicBezTo>
                    <a:pt x="3157" y="6466"/>
                    <a:pt x="2871" y="5773"/>
                    <a:pt x="2731" y="5035"/>
                  </a:cubicBezTo>
                  <a:cubicBezTo>
                    <a:pt x="2520" y="3966"/>
                    <a:pt x="2620" y="2862"/>
                    <a:pt x="2620" y="1768"/>
                  </a:cubicBezTo>
                  <a:cubicBezTo>
                    <a:pt x="1772" y="1180"/>
                    <a:pt x="919" y="588"/>
                    <a:pt x="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9" name="Google Shape;4163;p21">
              <a:extLst>
                <a:ext uri="{FF2B5EF4-FFF2-40B4-BE49-F238E27FC236}">
                  <a16:creationId xmlns:a16="http://schemas.microsoft.com/office/drawing/2014/main" id="{231394F9-80AE-7009-1A97-E606C9F53EB0}"/>
                </a:ext>
              </a:extLst>
            </p:cNvPr>
            <p:cNvSpPr/>
            <p:nvPr/>
          </p:nvSpPr>
          <p:spPr>
            <a:xfrm>
              <a:off x="2924939" y="3621215"/>
              <a:ext cx="109192" cy="223602"/>
            </a:xfrm>
            <a:custGeom>
              <a:avLst/>
              <a:gdLst/>
              <a:ahLst/>
              <a:cxnLst/>
              <a:rect l="l" t="t" r="r" b="b"/>
              <a:pathLst>
                <a:path w="4363" h="8935" extrusionOk="0">
                  <a:moveTo>
                    <a:pt x="2556" y="0"/>
                  </a:moveTo>
                  <a:cubicBezTo>
                    <a:pt x="2254" y="327"/>
                    <a:pt x="1948" y="643"/>
                    <a:pt x="1637" y="959"/>
                  </a:cubicBezTo>
                  <a:cubicBezTo>
                    <a:pt x="1115" y="1491"/>
                    <a:pt x="583" y="2018"/>
                    <a:pt x="41" y="2535"/>
                  </a:cubicBezTo>
                  <a:cubicBezTo>
                    <a:pt x="31" y="2515"/>
                    <a:pt x="16" y="2490"/>
                    <a:pt x="1" y="2470"/>
                  </a:cubicBezTo>
                  <a:lnTo>
                    <a:pt x="1" y="2470"/>
                  </a:lnTo>
                  <a:cubicBezTo>
                    <a:pt x="6" y="2600"/>
                    <a:pt x="21" y="2726"/>
                    <a:pt x="36" y="2851"/>
                  </a:cubicBezTo>
                  <a:cubicBezTo>
                    <a:pt x="247" y="4337"/>
                    <a:pt x="1215" y="5612"/>
                    <a:pt x="1562" y="7073"/>
                  </a:cubicBezTo>
                  <a:cubicBezTo>
                    <a:pt x="1707" y="7675"/>
                    <a:pt x="1737" y="8292"/>
                    <a:pt x="1737" y="8915"/>
                  </a:cubicBezTo>
                  <a:cubicBezTo>
                    <a:pt x="1752" y="8920"/>
                    <a:pt x="1763" y="8930"/>
                    <a:pt x="1773" y="8935"/>
                  </a:cubicBezTo>
                  <a:cubicBezTo>
                    <a:pt x="2586" y="7780"/>
                    <a:pt x="3474" y="6601"/>
                    <a:pt x="4363" y="5497"/>
                  </a:cubicBezTo>
                  <a:cubicBezTo>
                    <a:pt x="4363" y="5492"/>
                    <a:pt x="4358" y="5482"/>
                    <a:pt x="4352" y="5471"/>
                  </a:cubicBezTo>
                  <a:cubicBezTo>
                    <a:pt x="4031" y="4603"/>
                    <a:pt x="3484" y="3825"/>
                    <a:pt x="3123" y="2967"/>
                  </a:cubicBezTo>
                  <a:cubicBezTo>
                    <a:pt x="2726" y="2023"/>
                    <a:pt x="2576" y="1024"/>
                    <a:pt x="25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" name="Google Shape;4164;p21">
              <a:extLst>
                <a:ext uri="{FF2B5EF4-FFF2-40B4-BE49-F238E27FC236}">
                  <a16:creationId xmlns:a16="http://schemas.microsoft.com/office/drawing/2014/main" id="{466746A0-00CD-F7F7-150A-82A22D2C3D48}"/>
                </a:ext>
              </a:extLst>
            </p:cNvPr>
            <p:cNvSpPr/>
            <p:nvPr/>
          </p:nvSpPr>
          <p:spPr>
            <a:xfrm>
              <a:off x="2897641" y="3368582"/>
              <a:ext cx="101244" cy="255743"/>
            </a:xfrm>
            <a:custGeom>
              <a:avLst/>
              <a:gdLst/>
              <a:ahLst/>
              <a:cxnLst/>
              <a:rect l="l" t="t" r="r" b="b"/>
              <a:pathLst>
                <a:path w="4052" h="10225" extrusionOk="0">
                  <a:moveTo>
                    <a:pt x="4051" y="1"/>
                  </a:moveTo>
                  <a:cubicBezTo>
                    <a:pt x="2706" y="613"/>
                    <a:pt x="1662" y="1863"/>
                    <a:pt x="1306" y="3298"/>
                  </a:cubicBezTo>
                  <a:cubicBezTo>
                    <a:pt x="1095" y="4172"/>
                    <a:pt x="1120" y="5090"/>
                    <a:pt x="894" y="5959"/>
                  </a:cubicBezTo>
                  <a:cubicBezTo>
                    <a:pt x="708" y="6676"/>
                    <a:pt x="352" y="7344"/>
                    <a:pt x="1" y="8006"/>
                  </a:cubicBezTo>
                  <a:lnTo>
                    <a:pt x="36" y="8021"/>
                  </a:lnTo>
                  <a:cubicBezTo>
                    <a:pt x="437" y="8794"/>
                    <a:pt x="899" y="9532"/>
                    <a:pt x="1426" y="10225"/>
                  </a:cubicBezTo>
                  <a:cubicBezTo>
                    <a:pt x="1662" y="9362"/>
                    <a:pt x="1973" y="8493"/>
                    <a:pt x="2159" y="7620"/>
                  </a:cubicBezTo>
                  <a:cubicBezTo>
                    <a:pt x="2435" y="6305"/>
                    <a:pt x="2420" y="4940"/>
                    <a:pt x="2596" y="3609"/>
                  </a:cubicBezTo>
                  <a:cubicBezTo>
                    <a:pt x="2766" y="2304"/>
                    <a:pt x="3153" y="964"/>
                    <a:pt x="40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1" name="Google Shape;4165;p21">
              <a:extLst>
                <a:ext uri="{FF2B5EF4-FFF2-40B4-BE49-F238E27FC236}">
                  <a16:creationId xmlns:a16="http://schemas.microsoft.com/office/drawing/2014/main" id="{1C219C52-40A1-435F-C6A6-862BDFAAC7DB}"/>
                </a:ext>
              </a:extLst>
            </p:cNvPr>
            <p:cNvSpPr/>
            <p:nvPr/>
          </p:nvSpPr>
          <p:spPr>
            <a:xfrm>
              <a:off x="2965022" y="3573522"/>
              <a:ext cx="26952" cy="71884"/>
            </a:xfrm>
            <a:custGeom>
              <a:avLst/>
              <a:gdLst/>
              <a:ahLst/>
              <a:cxnLst/>
              <a:rect l="l" t="t" r="r" b="b"/>
              <a:pathLst>
                <a:path w="1081" h="2872" extrusionOk="0">
                  <a:moveTo>
                    <a:pt x="1045" y="0"/>
                  </a:moveTo>
                  <a:cubicBezTo>
                    <a:pt x="739" y="306"/>
                    <a:pt x="418" y="612"/>
                    <a:pt x="96" y="924"/>
                  </a:cubicBezTo>
                  <a:cubicBezTo>
                    <a:pt x="61" y="1260"/>
                    <a:pt x="36" y="1601"/>
                    <a:pt x="16" y="1938"/>
                  </a:cubicBezTo>
                  <a:cubicBezTo>
                    <a:pt x="1" y="2244"/>
                    <a:pt x="11" y="2560"/>
                    <a:pt x="36" y="2871"/>
                  </a:cubicBezTo>
                  <a:cubicBezTo>
                    <a:pt x="347" y="2555"/>
                    <a:pt x="653" y="2239"/>
                    <a:pt x="955" y="1912"/>
                  </a:cubicBezTo>
                  <a:lnTo>
                    <a:pt x="970" y="1912"/>
                  </a:lnTo>
                  <a:cubicBezTo>
                    <a:pt x="960" y="1285"/>
                    <a:pt x="1005" y="648"/>
                    <a:pt x="1080" y="5"/>
                  </a:cubicBezTo>
                  <a:lnTo>
                    <a:pt x="10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2" name="Google Shape;4166;p21">
              <a:extLst>
                <a:ext uri="{FF2B5EF4-FFF2-40B4-BE49-F238E27FC236}">
                  <a16:creationId xmlns:a16="http://schemas.microsoft.com/office/drawing/2014/main" id="{DEFEC090-5407-B273-1C41-54177B6852A4}"/>
                </a:ext>
              </a:extLst>
            </p:cNvPr>
            <p:cNvSpPr/>
            <p:nvPr/>
          </p:nvSpPr>
          <p:spPr>
            <a:xfrm>
              <a:off x="2923902" y="3596677"/>
              <a:ext cx="43538" cy="88127"/>
            </a:xfrm>
            <a:custGeom>
              <a:avLst/>
              <a:gdLst/>
              <a:ahLst/>
              <a:cxnLst/>
              <a:rect l="l" t="t" r="r" b="b"/>
              <a:pathLst>
                <a:path w="1743" h="3525" extrusionOk="0">
                  <a:moveTo>
                    <a:pt x="1742" y="1"/>
                  </a:moveTo>
                  <a:cubicBezTo>
                    <a:pt x="1316" y="412"/>
                    <a:pt x="879" y="814"/>
                    <a:pt x="442" y="1200"/>
                  </a:cubicBezTo>
                  <a:cubicBezTo>
                    <a:pt x="417" y="1170"/>
                    <a:pt x="397" y="1145"/>
                    <a:pt x="377" y="1110"/>
                  </a:cubicBezTo>
                  <a:cubicBezTo>
                    <a:pt x="161" y="1888"/>
                    <a:pt x="1" y="2671"/>
                    <a:pt x="46" y="3459"/>
                  </a:cubicBezTo>
                  <a:cubicBezTo>
                    <a:pt x="61" y="3479"/>
                    <a:pt x="76" y="3504"/>
                    <a:pt x="86" y="3524"/>
                  </a:cubicBezTo>
                  <a:cubicBezTo>
                    <a:pt x="628" y="3007"/>
                    <a:pt x="1160" y="2480"/>
                    <a:pt x="1682" y="1948"/>
                  </a:cubicBezTo>
                  <a:cubicBezTo>
                    <a:pt x="1657" y="1637"/>
                    <a:pt x="1647" y="1321"/>
                    <a:pt x="1662" y="1015"/>
                  </a:cubicBezTo>
                  <a:cubicBezTo>
                    <a:pt x="1682" y="678"/>
                    <a:pt x="1707" y="337"/>
                    <a:pt x="1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3" name="Google Shape;4167;p21">
              <a:extLst>
                <a:ext uri="{FF2B5EF4-FFF2-40B4-BE49-F238E27FC236}">
                  <a16:creationId xmlns:a16="http://schemas.microsoft.com/office/drawing/2014/main" id="{95700842-6880-F1B9-9C72-81DD119F8A04}"/>
                </a:ext>
              </a:extLst>
            </p:cNvPr>
            <p:cNvSpPr/>
            <p:nvPr/>
          </p:nvSpPr>
          <p:spPr>
            <a:xfrm>
              <a:off x="2867579" y="3606008"/>
              <a:ext cx="100899" cy="238117"/>
            </a:xfrm>
            <a:custGeom>
              <a:avLst/>
              <a:gdLst/>
              <a:ahLst/>
              <a:cxnLst/>
              <a:rect l="l" t="t" r="r" b="b"/>
              <a:pathLst>
                <a:path w="4037" h="9522" extrusionOk="0">
                  <a:moveTo>
                    <a:pt x="518" y="0"/>
                  </a:moveTo>
                  <a:cubicBezTo>
                    <a:pt x="423" y="266"/>
                    <a:pt x="347" y="537"/>
                    <a:pt x="302" y="818"/>
                  </a:cubicBezTo>
                  <a:cubicBezTo>
                    <a:pt x="1" y="2711"/>
                    <a:pt x="1080" y="4528"/>
                    <a:pt x="1381" y="6420"/>
                  </a:cubicBezTo>
                  <a:cubicBezTo>
                    <a:pt x="1451" y="6861"/>
                    <a:pt x="1477" y="7308"/>
                    <a:pt x="1487" y="7755"/>
                  </a:cubicBezTo>
                  <a:cubicBezTo>
                    <a:pt x="2335" y="8342"/>
                    <a:pt x="3188" y="8934"/>
                    <a:pt x="4036" y="9522"/>
                  </a:cubicBezTo>
                  <a:cubicBezTo>
                    <a:pt x="4036" y="8899"/>
                    <a:pt x="4006" y="8282"/>
                    <a:pt x="3861" y="7680"/>
                  </a:cubicBezTo>
                  <a:cubicBezTo>
                    <a:pt x="3514" y="6219"/>
                    <a:pt x="2546" y="4944"/>
                    <a:pt x="2335" y="3458"/>
                  </a:cubicBezTo>
                  <a:cubicBezTo>
                    <a:pt x="2320" y="3333"/>
                    <a:pt x="2305" y="3207"/>
                    <a:pt x="2300" y="3077"/>
                  </a:cubicBezTo>
                  <a:cubicBezTo>
                    <a:pt x="1667" y="2073"/>
                    <a:pt x="1075" y="1044"/>
                    <a:pt x="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288" name="Google Shape;4168;p21">
              <a:extLst>
                <a:ext uri="{FF2B5EF4-FFF2-40B4-BE49-F238E27FC236}">
                  <a16:creationId xmlns:a16="http://schemas.microsoft.com/office/drawing/2014/main" id="{D4600A6E-344D-2D31-A335-CCE8CE03C8F7}"/>
                </a:ext>
              </a:extLst>
            </p:cNvPr>
            <p:cNvSpPr/>
            <p:nvPr/>
          </p:nvSpPr>
          <p:spPr>
            <a:xfrm>
              <a:off x="2966058" y="3758763"/>
              <a:ext cx="86040" cy="221874"/>
            </a:xfrm>
            <a:custGeom>
              <a:avLst/>
              <a:gdLst/>
              <a:ahLst/>
              <a:cxnLst/>
              <a:rect l="l" t="t" r="r" b="b"/>
              <a:pathLst>
                <a:path w="3439" h="8880" extrusionOk="0">
                  <a:moveTo>
                    <a:pt x="2726" y="1"/>
                  </a:moveTo>
                  <a:cubicBezTo>
                    <a:pt x="1837" y="1105"/>
                    <a:pt x="949" y="2284"/>
                    <a:pt x="136" y="3439"/>
                  </a:cubicBezTo>
                  <a:cubicBezTo>
                    <a:pt x="126" y="3434"/>
                    <a:pt x="115" y="3424"/>
                    <a:pt x="100" y="3419"/>
                  </a:cubicBezTo>
                  <a:lnTo>
                    <a:pt x="100" y="3419"/>
                  </a:lnTo>
                  <a:cubicBezTo>
                    <a:pt x="100" y="4513"/>
                    <a:pt x="0" y="5617"/>
                    <a:pt x="211" y="6686"/>
                  </a:cubicBezTo>
                  <a:cubicBezTo>
                    <a:pt x="351" y="7424"/>
                    <a:pt x="637" y="8117"/>
                    <a:pt x="989" y="8794"/>
                  </a:cubicBezTo>
                  <a:cubicBezTo>
                    <a:pt x="1069" y="8824"/>
                    <a:pt x="1149" y="8855"/>
                    <a:pt x="1225" y="8880"/>
                  </a:cubicBezTo>
                  <a:cubicBezTo>
                    <a:pt x="1817" y="7991"/>
                    <a:pt x="2429" y="7068"/>
                    <a:pt x="3087" y="6230"/>
                  </a:cubicBezTo>
                  <a:lnTo>
                    <a:pt x="3162" y="6219"/>
                  </a:lnTo>
                  <a:cubicBezTo>
                    <a:pt x="2956" y="4141"/>
                    <a:pt x="3438" y="1963"/>
                    <a:pt x="27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289" name="Google Shape;4169;p21">
              <a:extLst>
                <a:ext uri="{FF2B5EF4-FFF2-40B4-BE49-F238E27FC236}">
                  <a16:creationId xmlns:a16="http://schemas.microsoft.com/office/drawing/2014/main" id="{C5AC1751-606F-51AF-888B-7F19DE950261}"/>
                </a:ext>
              </a:extLst>
            </p:cNvPr>
            <p:cNvSpPr/>
            <p:nvPr/>
          </p:nvSpPr>
          <p:spPr>
            <a:xfrm>
              <a:off x="2922175" y="3942621"/>
              <a:ext cx="135798" cy="168307"/>
            </a:xfrm>
            <a:custGeom>
              <a:avLst/>
              <a:gdLst/>
              <a:ahLst/>
              <a:cxnLst/>
              <a:rect l="l" t="t" r="r" b="b"/>
              <a:pathLst>
                <a:path w="5422" h="6727" extrusionOk="0">
                  <a:moveTo>
                    <a:pt x="0" y="1"/>
                  </a:moveTo>
                  <a:lnTo>
                    <a:pt x="0" y="1"/>
                  </a:lnTo>
                  <a:cubicBezTo>
                    <a:pt x="492" y="1135"/>
                    <a:pt x="1215" y="2164"/>
                    <a:pt x="2123" y="2992"/>
                  </a:cubicBezTo>
                  <a:lnTo>
                    <a:pt x="2123" y="2997"/>
                  </a:lnTo>
                  <a:cubicBezTo>
                    <a:pt x="3504" y="3996"/>
                    <a:pt x="4809" y="5030"/>
                    <a:pt x="5095" y="6727"/>
                  </a:cubicBezTo>
                  <a:lnTo>
                    <a:pt x="5421" y="6727"/>
                  </a:lnTo>
                  <a:cubicBezTo>
                    <a:pt x="5040" y="4855"/>
                    <a:pt x="3664" y="3213"/>
                    <a:pt x="2736" y="1431"/>
                  </a:cubicBezTo>
                  <a:cubicBezTo>
                    <a:pt x="2229" y="1246"/>
                    <a:pt x="1732" y="1030"/>
                    <a:pt x="1250" y="794"/>
                  </a:cubicBezTo>
                  <a:cubicBezTo>
                    <a:pt x="803" y="573"/>
                    <a:pt x="432" y="222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290" name="Google Shape;4170;p21">
              <a:extLst>
                <a:ext uri="{FF2B5EF4-FFF2-40B4-BE49-F238E27FC236}">
                  <a16:creationId xmlns:a16="http://schemas.microsoft.com/office/drawing/2014/main" id="{D199FB67-FC32-A72F-C6BD-771C1BF65154}"/>
                </a:ext>
              </a:extLst>
            </p:cNvPr>
            <p:cNvSpPr/>
            <p:nvPr/>
          </p:nvSpPr>
          <p:spPr>
            <a:xfrm>
              <a:off x="3233509" y="3647826"/>
              <a:ext cx="42847" cy="148262"/>
            </a:xfrm>
            <a:custGeom>
              <a:avLst/>
              <a:gdLst/>
              <a:ahLst/>
              <a:cxnLst/>
              <a:rect l="l" t="t" r="r" b="b"/>
              <a:pathLst>
                <a:path w="1717" h="5934" extrusionOk="0">
                  <a:moveTo>
                    <a:pt x="1190" y="1"/>
                  </a:moveTo>
                  <a:cubicBezTo>
                    <a:pt x="261" y="1050"/>
                    <a:pt x="70" y="2631"/>
                    <a:pt x="45" y="4066"/>
                  </a:cubicBezTo>
                  <a:lnTo>
                    <a:pt x="0" y="4086"/>
                  </a:lnTo>
                  <a:cubicBezTo>
                    <a:pt x="231" y="4699"/>
                    <a:pt x="452" y="5311"/>
                    <a:pt x="613" y="5933"/>
                  </a:cubicBezTo>
                  <a:lnTo>
                    <a:pt x="628" y="5928"/>
                  </a:lnTo>
                  <a:cubicBezTo>
                    <a:pt x="407" y="4518"/>
                    <a:pt x="813" y="3017"/>
                    <a:pt x="1717" y="1913"/>
                  </a:cubicBezTo>
                  <a:lnTo>
                    <a:pt x="1707" y="1903"/>
                  </a:lnTo>
                  <a:cubicBezTo>
                    <a:pt x="1431" y="1301"/>
                    <a:pt x="1250" y="658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291" name="Google Shape;4171;p21">
              <a:extLst>
                <a:ext uri="{FF2B5EF4-FFF2-40B4-BE49-F238E27FC236}">
                  <a16:creationId xmlns:a16="http://schemas.microsoft.com/office/drawing/2014/main" id="{CBAC8088-ABE5-35FC-055D-AE6707EF8E71}"/>
                </a:ext>
              </a:extLst>
            </p:cNvPr>
            <p:cNvSpPr/>
            <p:nvPr/>
          </p:nvSpPr>
          <p:spPr>
            <a:xfrm>
              <a:off x="3282576" y="3499910"/>
              <a:ext cx="110574" cy="173145"/>
            </a:xfrm>
            <a:custGeom>
              <a:avLst/>
              <a:gdLst/>
              <a:ahLst/>
              <a:cxnLst/>
              <a:rect l="l" t="t" r="r" b="b"/>
              <a:pathLst>
                <a:path w="4418" h="6933" extrusionOk="0">
                  <a:moveTo>
                    <a:pt x="4418" y="1"/>
                  </a:moveTo>
                  <a:lnTo>
                    <a:pt x="4418" y="1"/>
                  </a:lnTo>
                  <a:cubicBezTo>
                    <a:pt x="3449" y="332"/>
                    <a:pt x="2626" y="1075"/>
                    <a:pt x="2194" y="2003"/>
                  </a:cubicBezTo>
                  <a:cubicBezTo>
                    <a:pt x="1818" y="2812"/>
                    <a:pt x="1712" y="3765"/>
                    <a:pt x="1120" y="4433"/>
                  </a:cubicBezTo>
                  <a:cubicBezTo>
                    <a:pt x="809" y="4779"/>
                    <a:pt x="392" y="5010"/>
                    <a:pt x="1" y="5266"/>
                  </a:cubicBezTo>
                  <a:cubicBezTo>
                    <a:pt x="141" y="5838"/>
                    <a:pt x="347" y="6400"/>
                    <a:pt x="603" y="6932"/>
                  </a:cubicBezTo>
                  <a:cubicBezTo>
                    <a:pt x="739" y="6802"/>
                    <a:pt x="869" y="6661"/>
                    <a:pt x="990" y="6516"/>
                  </a:cubicBezTo>
                  <a:cubicBezTo>
                    <a:pt x="2521" y="4674"/>
                    <a:pt x="2435" y="1768"/>
                    <a:pt x="4242" y="197"/>
                  </a:cubicBezTo>
                  <a:lnTo>
                    <a:pt x="4363" y="227"/>
                  </a:lnTo>
                  <a:cubicBezTo>
                    <a:pt x="4383" y="151"/>
                    <a:pt x="4398" y="76"/>
                    <a:pt x="44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292" name="Google Shape;4172;p21">
              <a:extLst>
                <a:ext uri="{FF2B5EF4-FFF2-40B4-BE49-F238E27FC236}">
                  <a16:creationId xmlns:a16="http://schemas.microsoft.com/office/drawing/2014/main" id="{F37421BD-50EF-3265-EEAA-509527432D33}"/>
                </a:ext>
              </a:extLst>
            </p:cNvPr>
            <p:cNvSpPr/>
            <p:nvPr/>
          </p:nvSpPr>
          <p:spPr>
            <a:xfrm>
              <a:off x="3263226" y="3631583"/>
              <a:ext cx="34554" cy="64281"/>
            </a:xfrm>
            <a:custGeom>
              <a:avLst/>
              <a:gdLst/>
              <a:ahLst/>
              <a:cxnLst/>
              <a:rect l="l" t="t" r="r" b="b"/>
              <a:pathLst>
                <a:path w="1387" h="2570" extrusionOk="0">
                  <a:moveTo>
                    <a:pt x="784" y="0"/>
                  </a:moveTo>
                  <a:cubicBezTo>
                    <a:pt x="638" y="95"/>
                    <a:pt x="493" y="196"/>
                    <a:pt x="357" y="306"/>
                  </a:cubicBezTo>
                  <a:cubicBezTo>
                    <a:pt x="227" y="417"/>
                    <a:pt x="106" y="532"/>
                    <a:pt x="1" y="658"/>
                  </a:cubicBezTo>
                  <a:cubicBezTo>
                    <a:pt x="61" y="1315"/>
                    <a:pt x="242" y="1958"/>
                    <a:pt x="518" y="2560"/>
                  </a:cubicBezTo>
                  <a:lnTo>
                    <a:pt x="528" y="2570"/>
                  </a:lnTo>
                  <a:cubicBezTo>
                    <a:pt x="563" y="2525"/>
                    <a:pt x="603" y="2475"/>
                    <a:pt x="643" y="2429"/>
                  </a:cubicBezTo>
                  <a:cubicBezTo>
                    <a:pt x="874" y="2163"/>
                    <a:pt x="1135" y="1922"/>
                    <a:pt x="1386" y="1666"/>
                  </a:cubicBezTo>
                  <a:cubicBezTo>
                    <a:pt x="1130" y="1134"/>
                    <a:pt x="924" y="572"/>
                    <a:pt x="7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293" name="Google Shape;4173;p21">
              <a:extLst>
                <a:ext uri="{FF2B5EF4-FFF2-40B4-BE49-F238E27FC236}">
                  <a16:creationId xmlns:a16="http://schemas.microsoft.com/office/drawing/2014/main" id="{23DC9328-97E7-8E52-5F81-1D01F1B8AFC7}"/>
                </a:ext>
              </a:extLst>
            </p:cNvPr>
            <p:cNvSpPr/>
            <p:nvPr/>
          </p:nvSpPr>
          <p:spPr>
            <a:xfrm>
              <a:off x="3222106" y="3504748"/>
              <a:ext cx="169662" cy="606180"/>
            </a:xfrm>
            <a:custGeom>
              <a:avLst/>
              <a:gdLst/>
              <a:ahLst/>
              <a:cxnLst/>
              <a:rect l="l" t="t" r="r" b="b"/>
              <a:pathLst>
                <a:path w="6787" h="24249" extrusionOk="0">
                  <a:moveTo>
                    <a:pt x="6666" y="1"/>
                  </a:moveTo>
                  <a:cubicBezTo>
                    <a:pt x="4859" y="1572"/>
                    <a:pt x="4945" y="4478"/>
                    <a:pt x="3414" y="6320"/>
                  </a:cubicBezTo>
                  <a:cubicBezTo>
                    <a:pt x="3293" y="6465"/>
                    <a:pt x="3163" y="6606"/>
                    <a:pt x="3027" y="6736"/>
                  </a:cubicBezTo>
                  <a:cubicBezTo>
                    <a:pt x="2776" y="6992"/>
                    <a:pt x="2515" y="7233"/>
                    <a:pt x="2284" y="7499"/>
                  </a:cubicBezTo>
                  <a:cubicBezTo>
                    <a:pt x="2244" y="7545"/>
                    <a:pt x="2204" y="7595"/>
                    <a:pt x="2169" y="7640"/>
                  </a:cubicBezTo>
                  <a:cubicBezTo>
                    <a:pt x="1265" y="8744"/>
                    <a:pt x="859" y="10245"/>
                    <a:pt x="1080" y="11655"/>
                  </a:cubicBezTo>
                  <a:lnTo>
                    <a:pt x="1065" y="11660"/>
                  </a:lnTo>
                  <a:cubicBezTo>
                    <a:pt x="1125" y="11896"/>
                    <a:pt x="1175" y="12137"/>
                    <a:pt x="1215" y="12378"/>
                  </a:cubicBezTo>
                  <a:cubicBezTo>
                    <a:pt x="1250" y="12569"/>
                    <a:pt x="1275" y="12765"/>
                    <a:pt x="1290" y="12960"/>
                  </a:cubicBezTo>
                  <a:cubicBezTo>
                    <a:pt x="1426" y="14607"/>
                    <a:pt x="934" y="16243"/>
                    <a:pt x="859" y="17889"/>
                  </a:cubicBezTo>
                  <a:cubicBezTo>
                    <a:pt x="794" y="19290"/>
                    <a:pt x="1019" y="20700"/>
                    <a:pt x="834" y="22085"/>
                  </a:cubicBezTo>
                  <a:cubicBezTo>
                    <a:pt x="728" y="22848"/>
                    <a:pt x="452" y="23631"/>
                    <a:pt x="0" y="24249"/>
                  </a:cubicBezTo>
                  <a:lnTo>
                    <a:pt x="2053" y="24249"/>
                  </a:lnTo>
                  <a:cubicBezTo>
                    <a:pt x="2219" y="23039"/>
                    <a:pt x="2028" y="21769"/>
                    <a:pt x="2194" y="20545"/>
                  </a:cubicBezTo>
                  <a:cubicBezTo>
                    <a:pt x="2390" y="19089"/>
                    <a:pt x="3087" y="17729"/>
                    <a:pt x="3188" y="16268"/>
                  </a:cubicBezTo>
                  <a:cubicBezTo>
                    <a:pt x="3288" y="14883"/>
                    <a:pt x="2851" y="13533"/>
                    <a:pt x="2646" y="12162"/>
                  </a:cubicBezTo>
                  <a:cubicBezTo>
                    <a:pt x="2440" y="10792"/>
                    <a:pt x="2520" y="9246"/>
                    <a:pt x="3459" y="8227"/>
                  </a:cubicBezTo>
                  <a:cubicBezTo>
                    <a:pt x="3906" y="7745"/>
                    <a:pt x="4523" y="7409"/>
                    <a:pt x="4874" y="6852"/>
                  </a:cubicBezTo>
                  <a:cubicBezTo>
                    <a:pt x="5090" y="6511"/>
                    <a:pt x="5185" y="6119"/>
                    <a:pt x="5281" y="5733"/>
                  </a:cubicBezTo>
                  <a:cubicBezTo>
                    <a:pt x="5728" y="3906"/>
                    <a:pt x="6325" y="1873"/>
                    <a:pt x="6787" y="31"/>
                  </a:cubicBezTo>
                  <a:lnTo>
                    <a:pt x="66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294" name="Google Shape;4174;p21">
              <a:extLst>
                <a:ext uri="{FF2B5EF4-FFF2-40B4-BE49-F238E27FC236}">
                  <a16:creationId xmlns:a16="http://schemas.microsoft.com/office/drawing/2014/main" id="{E6E7B3D7-0368-8E74-64A6-4D6B8451F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525" y="3960850"/>
              <a:ext cx="142575" cy="163525"/>
            </a:xfrm>
            <a:custGeom>
              <a:avLst/>
              <a:gdLst>
                <a:gd name="T0" fmla="*/ 5702 w 5703"/>
                <a:gd name="T1" fmla="*/ 6541 h 6541"/>
                <a:gd name="T2" fmla="*/ 5647 w 5703"/>
                <a:gd name="T3" fmla="*/ 6004 h 6541"/>
                <a:gd name="T4" fmla="*/ 2675 w 5703"/>
                <a:gd name="T5" fmla="*/ 2274 h 6541"/>
                <a:gd name="T6" fmla="*/ 0 w 5703"/>
                <a:gd name="T7" fmla="*/ 1 h 6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03" h="6541" fill="none" extrusionOk="0">
                  <a:moveTo>
                    <a:pt x="5702" y="6541"/>
                  </a:moveTo>
                  <a:cubicBezTo>
                    <a:pt x="5697" y="6355"/>
                    <a:pt x="5677" y="6174"/>
                    <a:pt x="5647" y="6004"/>
                  </a:cubicBezTo>
                  <a:cubicBezTo>
                    <a:pt x="5361" y="4307"/>
                    <a:pt x="4056" y="3273"/>
                    <a:pt x="2675" y="2274"/>
                  </a:cubicBezTo>
                  <a:cubicBezTo>
                    <a:pt x="1712" y="1572"/>
                    <a:pt x="713" y="884"/>
                    <a:pt x="0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95" name="Google Shape;4175;p21">
              <a:extLst>
                <a:ext uri="{FF2B5EF4-FFF2-40B4-BE49-F238E27FC236}">
                  <a16:creationId xmlns:a16="http://schemas.microsoft.com/office/drawing/2014/main" id="{CF6D132C-5D27-BB5E-604F-3E3F026EA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150" y="4007650"/>
              <a:ext cx="29650" cy="151875"/>
            </a:xfrm>
            <a:custGeom>
              <a:avLst/>
              <a:gdLst>
                <a:gd name="T0" fmla="*/ 1 w 1186"/>
                <a:gd name="T1" fmla="*/ 1 h 6075"/>
                <a:gd name="T2" fmla="*/ 638 w 1186"/>
                <a:gd name="T3" fmla="*/ 1487 h 6075"/>
                <a:gd name="T4" fmla="*/ 1175 w 1186"/>
                <a:gd name="T5" fmla="*/ 4132 h 6075"/>
                <a:gd name="T6" fmla="*/ 678 w 1186"/>
                <a:gd name="T7" fmla="*/ 6074 h 6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6" h="6075" fill="none" extrusionOk="0">
                  <a:moveTo>
                    <a:pt x="1" y="1"/>
                  </a:moveTo>
                  <a:cubicBezTo>
                    <a:pt x="222" y="493"/>
                    <a:pt x="448" y="980"/>
                    <a:pt x="638" y="1487"/>
                  </a:cubicBezTo>
                  <a:cubicBezTo>
                    <a:pt x="960" y="2320"/>
                    <a:pt x="1185" y="3243"/>
                    <a:pt x="1175" y="4132"/>
                  </a:cubicBezTo>
                  <a:cubicBezTo>
                    <a:pt x="1170" y="4814"/>
                    <a:pt x="1025" y="5477"/>
                    <a:pt x="678" y="607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96" name="Google Shape;4176;p21">
              <a:extLst>
                <a:ext uri="{FF2B5EF4-FFF2-40B4-BE49-F238E27FC236}">
                  <a16:creationId xmlns:a16="http://schemas.microsoft.com/office/drawing/2014/main" id="{ABFEBB82-1B06-B3FC-F4B4-EDAA3C9EB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5950" y="3750050"/>
              <a:ext cx="71800" cy="388500"/>
            </a:xfrm>
            <a:custGeom>
              <a:avLst/>
              <a:gdLst>
                <a:gd name="T0" fmla="*/ 1898 w 2872"/>
                <a:gd name="T1" fmla="*/ 0 h 15540"/>
                <a:gd name="T2" fmla="*/ 2511 w 2872"/>
                <a:gd name="T3" fmla="*/ 1847 h 15540"/>
                <a:gd name="T4" fmla="*/ 2661 w 2872"/>
                <a:gd name="T5" fmla="*/ 2565 h 15540"/>
                <a:gd name="T6" fmla="*/ 2736 w 2872"/>
                <a:gd name="T7" fmla="*/ 3147 h 15540"/>
                <a:gd name="T8" fmla="*/ 2305 w 2872"/>
                <a:gd name="T9" fmla="*/ 8076 h 15540"/>
                <a:gd name="T10" fmla="*/ 2280 w 2872"/>
                <a:gd name="T11" fmla="*/ 12272 h 15540"/>
                <a:gd name="T12" fmla="*/ 1446 w 2872"/>
                <a:gd name="T13" fmla="*/ 14436 h 15540"/>
                <a:gd name="T14" fmla="*/ 1 w 2872"/>
                <a:gd name="T15" fmla="*/ 15540 h 1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72" h="15540" fill="none" extrusionOk="0">
                  <a:moveTo>
                    <a:pt x="1898" y="0"/>
                  </a:moveTo>
                  <a:cubicBezTo>
                    <a:pt x="2129" y="613"/>
                    <a:pt x="2350" y="1225"/>
                    <a:pt x="2511" y="1847"/>
                  </a:cubicBezTo>
                  <a:cubicBezTo>
                    <a:pt x="2571" y="2083"/>
                    <a:pt x="2621" y="2324"/>
                    <a:pt x="2661" y="2565"/>
                  </a:cubicBezTo>
                  <a:cubicBezTo>
                    <a:pt x="2696" y="2756"/>
                    <a:pt x="2721" y="2952"/>
                    <a:pt x="2736" y="3147"/>
                  </a:cubicBezTo>
                  <a:cubicBezTo>
                    <a:pt x="2872" y="4794"/>
                    <a:pt x="2380" y="6430"/>
                    <a:pt x="2305" y="8076"/>
                  </a:cubicBezTo>
                  <a:cubicBezTo>
                    <a:pt x="2240" y="9477"/>
                    <a:pt x="2465" y="10887"/>
                    <a:pt x="2280" y="12272"/>
                  </a:cubicBezTo>
                  <a:cubicBezTo>
                    <a:pt x="2174" y="13035"/>
                    <a:pt x="1898" y="13818"/>
                    <a:pt x="1446" y="14436"/>
                  </a:cubicBezTo>
                  <a:cubicBezTo>
                    <a:pt x="1080" y="14943"/>
                    <a:pt x="598" y="15344"/>
                    <a:pt x="1" y="1554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97" name="Google Shape;4177;p21">
              <a:extLst>
                <a:ext uri="{FF2B5EF4-FFF2-40B4-BE49-F238E27FC236}">
                  <a16:creationId xmlns:a16="http://schemas.microsoft.com/office/drawing/2014/main" id="{819C01AE-E304-E5D0-EDEB-62C48CC90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5275" y="4110925"/>
              <a:ext cx="498950" cy="25"/>
            </a:xfrm>
            <a:custGeom>
              <a:avLst/>
              <a:gdLst>
                <a:gd name="T0" fmla="*/ 19958 w 19958"/>
                <a:gd name="T1" fmla="*/ 1 h 1"/>
                <a:gd name="T2" fmla="*/ 19762 w 19958"/>
                <a:gd name="T3" fmla="*/ 1 h 1"/>
                <a:gd name="T4" fmla="*/ 18326 w 19958"/>
                <a:gd name="T5" fmla="*/ 1 h 1"/>
                <a:gd name="T6" fmla="*/ 16273 w 19958"/>
                <a:gd name="T7" fmla="*/ 1 h 1"/>
                <a:gd name="T8" fmla="*/ 13222 w 19958"/>
                <a:gd name="T9" fmla="*/ 1 h 1"/>
                <a:gd name="T10" fmla="*/ 11570 w 19958"/>
                <a:gd name="T11" fmla="*/ 1 h 1"/>
                <a:gd name="T12" fmla="*/ 9703 w 19958"/>
                <a:gd name="T13" fmla="*/ 1 h 1"/>
                <a:gd name="T14" fmla="*/ 9377 w 19958"/>
                <a:gd name="T15" fmla="*/ 1 h 1"/>
                <a:gd name="T16" fmla="*/ 7570 w 19958"/>
                <a:gd name="T17" fmla="*/ 1 h 1"/>
                <a:gd name="T18" fmla="*/ 4227 w 19958"/>
                <a:gd name="T19" fmla="*/ 1 h 1"/>
                <a:gd name="T20" fmla="*/ 1 w 19958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958" h="1" fill="none" extrusionOk="0">
                  <a:moveTo>
                    <a:pt x="19958" y="1"/>
                  </a:moveTo>
                  <a:lnTo>
                    <a:pt x="19762" y="1"/>
                  </a:lnTo>
                  <a:lnTo>
                    <a:pt x="18326" y="1"/>
                  </a:lnTo>
                  <a:lnTo>
                    <a:pt x="16273" y="1"/>
                  </a:lnTo>
                  <a:lnTo>
                    <a:pt x="13222" y="1"/>
                  </a:lnTo>
                  <a:lnTo>
                    <a:pt x="11570" y="1"/>
                  </a:lnTo>
                  <a:lnTo>
                    <a:pt x="9703" y="1"/>
                  </a:lnTo>
                  <a:lnTo>
                    <a:pt x="9377" y="1"/>
                  </a:lnTo>
                  <a:lnTo>
                    <a:pt x="7570" y="1"/>
                  </a:lnTo>
                  <a:lnTo>
                    <a:pt x="4227" y="1"/>
                  </a:lnTo>
                  <a:lnTo>
                    <a:pt x="1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98" name="Google Shape;4178;p21">
              <a:extLst>
                <a:ext uri="{FF2B5EF4-FFF2-40B4-BE49-F238E27FC236}">
                  <a16:creationId xmlns:a16="http://schemas.microsoft.com/office/drawing/2014/main" id="{F5292DC1-CCB0-1E7D-9A6B-158958045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725" y="3437225"/>
              <a:ext cx="65275" cy="726925"/>
            </a:xfrm>
            <a:custGeom>
              <a:avLst/>
              <a:gdLst>
                <a:gd name="T0" fmla="*/ 0 w 2611"/>
                <a:gd name="T1" fmla="*/ 0 h 29077"/>
                <a:gd name="T2" fmla="*/ 25 w 2611"/>
                <a:gd name="T3" fmla="*/ 30 h 29077"/>
                <a:gd name="T4" fmla="*/ 1601 w 2611"/>
                <a:gd name="T5" fmla="*/ 5627 h 29077"/>
                <a:gd name="T6" fmla="*/ 1496 w 2611"/>
                <a:gd name="T7" fmla="*/ 7469 h 29077"/>
                <a:gd name="T8" fmla="*/ 1401 w 2611"/>
                <a:gd name="T9" fmla="*/ 9035 h 29077"/>
                <a:gd name="T10" fmla="*/ 1506 w 2611"/>
                <a:gd name="T11" fmla="*/ 11615 h 29077"/>
                <a:gd name="T12" fmla="*/ 2590 w 2611"/>
                <a:gd name="T13" fmla="*/ 16805 h 29077"/>
                <a:gd name="T14" fmla="*/ 2369 w 2611"/>
                <a:gd name="T15" fmla="*/ 18838 h 29077"/>
                <a:gd name="T16" fmla="*/ 1456 w 2611"/>
                <a:gd name="T17" fmla="*/ 21929 h 29077"/>
                <a:gd name="T18" fmla="*/ 858 w 2611"/>
                <a:gd name="T19" fmla="*/ 24891 h 29077"/>
                <a:gd name="T20" fmla="*/ 924 w 2611"/>
                <a:gd name="T21" fmla="*/ 26949 h 29077"/>
                <a:gd name="T22" fmla="*/ 763 w 2611"/>
                <a:gd name="T23" fmla="*/ 29077 h 29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11" h="29077" fill="none" extrusionOk="0">
                  <a:moveTo>
                    <a:pt x="0" y="0"/>
                  </a:moveTo>
                  <a:cubicBezTo>
                    <a:pt x="10" y="10"/>
                    <a:pt x="20" y="20"/>
                    <a:pt x="25" y="30"/>
                  </a:cubicBezTo>
                  <a:cubicBezTo>
                    <a:pt x="1350" y="1506"/>
                    <a:pt x="1652" y="3639"/>
                    <a:pt x="1601" y="5627"/>
                  </a:cubicBezTo>
                  <a:cubicBezTo>
                    <a:pt x="1586" y="6244"/>
                    <a:pt x="1541" y="6857"/>
                    <a:pt x="1496" y="7469"/>
                  </a:cubicBezTo>
                  <a:cubicBezTo>
                    <a:pt x="1461" y="7991"/>
                    <a:pt x="1421" y="8513"/>
                    <a:pt x="1401" y="9035"/>
                  </a:cubicBezTo>
                  <a:cubicBezTo>
                    <a:pt x="1365" y="9898"/>
                    <a:pt x="1375" y="10762"/>
                    <a:pt x="1506" y="11615"/>
                  </a:cubicBezTo>
                  <a:cubicBezTo>
                    <a:pt x="1772" y="13367"/>
                    <a:pt x="2540" y="15033"/>
                    <a:pt x="2590" y="16805"/>
                  </a:cubicBezTo>
                  <a:cubicBezTo>
                    <a:pt x="2610" y="17492"/>
                    <a:pt x="2520" y="18165"/>
                    <a:pt x="2369" y="18838"/>
                  </a:cubicBezTo>
                  <a:cubicBezTo>
                    <a:pt x="2143" y="19877"/>
                    <a:pt x="1772" y="20900"/>
                    <a:pt x="1456" y="21929"/>
                  </a:cubicBezTo>
                  <a:cubicBezTo>
                    <a:pt x="1155" y="22903"/>
                    <a:pt x="904" y="23887"/>
                    <a:pt x="858" y="24891"/>
                  </a:cubicBezTo>
                  <a:cubicBezTo>
                    <a:pt x="828" y="25573"/>
                    <a:pt x="894" y="26266"/>
                    <a:pt x="924" y="26949"/>
                  </a:cubicBezTo>
                  <a:cubicBezTo>
                    <a:pt x="954" y="27672"/>
                    <a:pt x="954" y="28384"/>
                    <a:pt x="763" y="2907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99" name="Google Shape;4179;p21">
              <a:extLst>
                <a:ext uri="{FF2B5EF4-FFF2-40B4-BE49-F238E27FC236}">
                  <a16:creationId xmlns:a16="http://schemas.microsoft.com/office/drawing/2014/main" id="{9808BDA6-5CFC-F070-8921-2F574230F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6000" y="3844150"/>
              <a:ext cx="94750" cy="296175"/>
            </a:xfrm>
            <a:custGeom>
              <a:avLst/>
              <a:gdLst>
                <a:gd name="T0" fmla="*/ 100 w 3790"/>
                <a:gd name="T1" fmla="*/ 1 h 11847"/>
                <a:gd name="T2" fmla="*/ 211 w 3790"/>
                <a:gd name="T3" fmla="*/ 3268 h 11847"/>
                <a:gd name="T4" fmla="*/ 989 w 3790"/>
                <a:gd name="T5" fmla="*/ 5376 h 11847"/>
                <a:gd name="T6" fmla="*/ 3674 w 3790"/>
                <a:gd name="T7" fmla="*/ 10672 h 11847"/>
                <a:gd name="T8" fmla="*/ 3775 w 3790"/>
                <a:gd name="T9" fmla="*/ 11846 h 1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0" h="11847" fill="none" extrusionOk="0">
                  <a:moveTo>
                    <a:pt x="100" y="1"/>
                  </a:moveTo>
                  <a:cubicBezTo>
                    <a:pt x="100" y="1095"/>
                    <a:pt x="0" y="2199"/>
                    <a:pt x="211" y="3268"/>
                  </a:cubicBezTo>
                  <a:cubicBezTo>
                    <a:pt x="351" y="4006"/>
                    <a:pt x="637" y="4699"/>
                    <a:pt x="989" y="5376"/>
                  </a:cubicBezTo>
                  <a:cubicBezTo>
                    <a:pt x="1917" y="7158"/>
                    <a:pt x="3293" y="8800"/>
                    <a:pt x="3674" y="10672"/>
                  </a:cubicBezTo>
                  <a:cubicBezTo>
                    <a:pt x="3754" y="11053"/>
                    <a:pt x="3790" y="11445"/>
                    <a:pt x="3775" y="1184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00" name="Google Shape;4180;p21">
              <a:extLst>
                <a:ext uri="{FF2B5EF4-FFF2-40B4-BE49-F238E27FC236}">
                  <a16:creationId xmlns:a16="http://schemas.microsoft.com/office/drawing/2014/main" id="{9F539B0B-8D13-7CEF-28C5-C56FE6DDC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3950" y="3367200"/>
              <a:ext cx="76450" cy="476975"/>
            </a:xfrm>
            <a:custGeom>
              <a:avLst/>
              <a:gdLst>
                <a:gd name="T0" fmla="*/ 3057 w 3058"/>
                <a:gd name="T1" fmla="*/ 0 h 19079"/>
                <a:gd name="T2" fmla="*/ 3002 w 3058"/>
                <a:gd name="T3" fmla="*/ 61 h 19079"/>
                <a:gd name="T4" fmla="*/ 1547 w 3058"/>
                <a:gd name="T5" fmla="*/ 3669 h 19079"/>
                <a:gd name="T6" fmla="*/ 1110 w 3058"/>
                <a:gd name="T7" fmla="*/ 7680 h 19079"/>
                <a:gd name="T8" fmla="*/ 377 w 3058"/>
                <a:gd name="T9" fmla="*/ 10285 h 19079"/>
                <a:gd name="T10" fmla="*/ 46 w 3058"/>
                <a:gd name="T11" fmla="*/ 12634 h 19079"/>
                <a:gd name="T12" fmla="*/ 81 w 3058"/>
                <a:gd name="T13" fmla="*/ 13015 h 19079"/>
                <a:gd name="T14" fmla="*/ 1607 w 3058"/>
                <a:gd name="T15" fmla="*/ 17237 h 19079"/>
                <a:gd name="T16" fmla="*/ 1782 w 3058"/>
                <a:gd name="T17" fmla="*/ 19079 h 19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8" h="19079" fill="none" extrusionOk="0">
                  <a:moveTo>
                    <a:pt x="3057" y="0"/>
                  </a:moveTo>
                  <a:cubicBezTo>
                    <a:pt x="3037" y="20"/>
                    <a:pt x="3022" y="41"/>
                    <a:pt x="3002" y="61"/>
                  </a:cubicBezTo>
                  <a:cubicBezTo>
                    <a:pt x="2104" y="1024"/>
                    <a:pt x="1717" y="2359"/>
                    <a:pt x="1547" y="3669"/>
                  </a:cubicBezTo>
                  <a:cubicBezTo>
                    <a:pt x="1371" y="5000"/>
                    <a:pt x="1386" y="6365"/>
                    <a:pt x="1110" y="7680"/>
                  </a:cubicBezTo>
                  <a:cubicBezTo>
                    <a:pt x="924" y="8553"/>
                    <a:pt x="613" y="9422"/>
                    <a:pt x="377" y="10285"/>
                  </a:cubicBezTo>
                  <a:cubicBezTo>
                    <a:pt x="161" y="11063"/>
                    <a:pt x="1" y="11846"/>
                    <a:pt x="46" y="12634"/>
                  </a:cubicBezTo>
                  <a:cubicBezTo>
                    <a:pt x="51" y="12764"/>
                    <a:pt x="66" y="12890"/>
                    <a:pt x="81" y="13015"/>
                  </a:cubicBezTo>
                  <a:cubicBezTo>
                    <a:pt x="292" y="14501"/>
                    <a:pt x="1260" y="15776"/>
                    <a:pt x="1607" y="17237"/>
                  </a:cubicBezTo>
                  <a:cubicBezTo>
                    <a:pt x="1752" y="17839"/>
                    <a:pt x="1782" y="18456"/>
                    <a:pt x="1782" y="1907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01" name="Google Shape;4181;p21">
              <a:extLst>
                <a:ext uri="{FF2B5EF4-FFF2-40B4-BE49-F238E27FC236}">
                  <a16:creationId xmlns:a16="http://schemas.microsoft.com/office/drawing/2014/main" id="{50C1B470-F4FE-C3CF-5BBB-9A7F7D17B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3125" y="3676125"/>
              <a:ext cx="497175" cy="454900"/>
            </a:xfrm>
            <a:custGeom>
              <a:avLst/>
              <a:gdLst>
                <a:gd name="T0" fmla="*/ 0 w 19887"/>
                <a:gd name="T1" fmla="*/ 227 h 18196"/>
                <a:gd name="T2" fmla="*/ 6546 w 19887"/>
                <a:gd name="T3" fmla="*/ 2987 h 18196"/>
                <a:gd name="T4" fmla="*/ 6801 w 19887"/>
                <a:gd name="T5" fmla="*/ 3083 h 18196"/>
                <a:gd name="T6" fmla="*/ 8834 w 19887"/>
                <a:gd name="T7" fmla="*/ 4097 h 18196"/>
                <a:gd name="T8" fmla="*/ 9813 w 19887"/>
                <a:gd name="T9" fmla="*/ 5763 h 18196"/>
                <a:gd name="T10" fmla="*/ 10195 w 19887"/>
                <a:gd name="T11" fmla="*/ 6400 h 18196"/>
                <a:gd name="T12" fmla="*/ 10852 w 19887"/>
                <a:gd name="T13" fmla="*/ 7063 h 18196"/>
                <a:gd name="T14" fmla="*/ 13382 w 19887"/>
                <a:gd name="T15" fmla="*/ 9236 h 18196"/>
                <a:gd name="T16" fmla="*/ 13899 w 19887"/>
                <a:gd name="T17" fmla="*/ 10742 h 18196"/>
                <a:gd name="T18" fmla="*/ 16228 w 19887"/>
                <a:gd name="T19" fmla="*/ 13683 h 18196"/>
                <a:gd name="T20" fmla="*/ 19656 w 19887"/>
                <a:gd name="T21" fmla="*/ 17393 h 18196"/>
                <a:gd name="T22" fmla="*/ 19887 w 19887"/>
                <a:gd name="T23" fmla="*/ 18196 h 18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87" h="18196" fill="none" extrusionOk="0">
                  <a:moveTo>
                    <a:pt x="0" y="227"/>
                  </a:moveTo>
                  <a:cubicBezTo>
                    <a:pt x="2395" y="1"/>
                    <a:pt x="4312" y="2094"/>
                    <a:pt x="6546" y="2987"/>
                  </a:cubicBezTo>
                  <a:cubicBezTo>
                    <a:pt x="6631" y="3017"/>
                    <a:pt x="6716" y="3053"/>
                    <a:pt x="6801" y="3083"/>
                  </a:cubicBezTo>
                  <a:cubicBezTo>
                    <a:pt x="7524" y="3349"/>
                    <a:pt x="8292" y="3555"/>
                    <a:pt x="8834" y="4097"/>
                  </a:cubicBezTo>
                  <a:cubicBezTo>
                    <a:pt x="9296" y="4553"/>
                    <a:pt x="9522" y="5181"/>
                    <a:pt x="9813" y="5763"/>
                  </a:cubicBezTo>
                  <a:cubicBezTo>
                    <a:pt x="9924" y="5984"/>
                    <a:pt x="10049" y="6205"/>
                    <a:pt x="10195" y="6400"/>
                  </a:cubicBezTo>
                  <a:cubicBezTo>
                    <a:pt x="10385" y="6651"/>
                    <a:pt x="10606" y="6867"/>
                    <a:pt x="10852" y="7063"/>
                  </a:cubicBezTo>
                  <a:cubicBezTo>
                    <a:pt x="11725" y="7771"/>
                    <a:pt x="12855" y="8243"/>
                    <a:pt x="13382" y="9236"/>
                  </a:cubicBezTo>
                  <a:cubicBezTo>
                    <a:pt x="13633" y="9703"/>
                    <a:pt x="13718" y="10240"/>
                    <a:pt x="13899" y="10742"/>
                  </a:cubicBezTo>
                  <a:cubicBezTo>
                    <a:pt x="14320" y="11927"/>
                    <a:pt x="15234" y="12830"/>
                    <a:pt x="16228" y="13683"/>
                  </a:cubicBezTo>
                  <a:cubicBezTo>
                    <a:pt x="17563" y="14833"/>
                    <a:pt x="19049" y="15887"/>
                    <a:pt x="19656" y="17393"/>
                  </a:cubicBezTo>
                  <a:cubicBezTo>
                    <a:pt x="19756" y="17649"/>
                    <a:pt x="19837" y="17915"/>
                    <a:pt x="19887" y="1819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02" name="Google Shape;4182;p21">
              <a:extLst>
                <a:ext uri="{FF2B5EF4-FFF2-40B4-BE49-F238E27FC236}">
                  <a16:creationId xmlns:a16="http://schemas.microsoft.com/office/drawing/2014/main" id="{4A681AD2-DA8D-DD0F-B30A-C06C62123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550" y="3504725"/>
              <a:ext cx="145225" cy="291400"/>
            </a:xfrm>
            <a:custGeom>
              <a:avLst/>
              <a:gdLst>
                <a:gd name="T0" fmla="*/ 5808 w 5809"/>
                <a:gd name="T1" fmla="*/ 1 h 11656"/>
                <a:gd name="T2" fmla="*/ 2556 w 5809"/>
                <a:gd name="T3" fmla="*/ 6320 h 11656"/>
                <a:gd name="T4" fmla="*/ 2169 w 5809"/>
                <a:gd name="T5" fmla="*/ 6736 h 11656"/>
                <a:gd name="T6" fmla="*/ 1426 w 5809"/>
                <a:gd name="T7" fmla="*/ 7499 h 11656"/>
                <a:gd name="T8" fmla="*/ 1311 w 5809"/>
                <a:gd name="T9" fmla="*/ 7640 h 11656"/>
                <a:gd name="T10" fmla="*/ 222 w 5809"/>
                <a:gd name="T11" fmla="*/ 11655 h 11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09" h="11656" fill="none" extrusionOk="0">
                  <a:moveTo>
                    <a:pt x="5808" y="1"/>
                  </a:moveTo>
                  <a:cubicBezTo>
                    <a:pt x="4001" y="1572"/>
                    <a:pt x="4087" y="4478"/>
                    <a:pt x="2556" y="6320"/>
                  </a:cubicBezTo>
                  <a:cubicBezTo>
                    <a:pt x="2435" y="6465"/>
                    <a:pt x="2305" y="6606"/>
                    <a:pt x="2169" y="6736"/>
                  </a:cubicBezTo>
                  <a:cubicBezTo>
                    <a:pt x="1918" y="6992"/>
                    <a:pt x="1657" y="7233"/>
                    <a:pt x="1426" y="7499"/>
                  </a:cubicBezTo>
                  <a:cubicBezTo>
                    <a:pt x="1386" y="7545"/>
                    <a:pt x="1346" y="7595"/>
                    <a:pt x="1311" y="7640"/>
                  </a:cubicBezTo>
                  <a:cubicBezTo>
                    <a:pt x="407" y="8744"/>
                    <a:pt x="1" y="10245"/>
                    <a:pt x="222" y="1165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03" name="Google Shape;4183;p21">
              <a:extLst>
                <a:ext uri="{FF2B5EF4-FFF2-40B4-BE49-F238E27FC236}">
                  <a16:creationId xmlns:a16="http://schemas.microsoft.com/office/drawing/2014/main" id="{FF34B7CD-45D6-13FD-1E0D-1FEAA16CB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2525" y="3562450"/>
              <a:ext cx="90475" cy="63150"/>
            </a:xfrm>
            <a:custGeom>
              <a:avLst/>
              <a:gdLst>
                <a:gd name="T0" fmla="*/ 0 w 3619"/>
                <a:gd name="T1" fmla="*/ 0 h 2526"/>
                <a:gd name="T2" fmla="*/ 2304 w 3619"/>
                <a:gd name="T3" fmla="*/ 2460 h 2526"/>
                <a:gd name="T4" fmla="*/ 2364 w 3619"/>
                <a:gd name="T5" fmla="*/ 2525 h 2526"/>
                <a:gd name="T6" fmla="*/ 3609 w 3619"/>
                <a:gd name="T7" fmla="*/ 61 h 2526"/>
                <a:gd name="T8" fmla="*/ 3619 w 3619"/>
                <a:gd name="T9" fmla="*/ 41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19" h="2526" fill="none" extrusionOk="0">
                  <a:moveTo>
                    <a:pt x="0" y="0"/>
                  </a:moveTo>
                  <a:cubicBezTo>
                    <a:pt x="768" y="819"/>
                    <a:pt x="1536" y="1642"/>
                    <a:pt x="2304" y="2460"/>
                  </a:cubicBezTo>
                  <a:cubicBezTo>
                    <a:pt x="2324" y="2485"/>
                    <a:pt x="2344" y="2505"/>
                    <a:pt x="2364" y="2525"/>
                  </a:cubicBezTo>
                  <a:cubicBezTo>
                    <a:pt x="2786" y="1727"/>
                    <a:pt x="3222" y="879"/>
                    <a:pt x="3609" y="61"/>
                  </a:cubicBezTo>
                  <a:cubicBezTo>
                    <a:pt x="3614" y="56"/>
                    <a:pt x="3614" y="46"/>
                    <a:pt x="3619" y="4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04" name="Google Shape;4184;p21">
              <a:extLst>
                <a:ext uri="{FF2B5EF4-FFF2-40B4-BE49-F238E27FC236}">
                  <a16:creationId xmlns:a16="http://schemas.microsoft.com/office/drawing/2014/main" id="{0EC4B498-5DB2-2646-4853-4EDE36033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4475" y="3603850"/>
              <a:ext cx="103425" cy="61525"/>
            </a:xfrm>
            <a:custGeom>
              <a:avLst/>
              <a:gdLst>
                <a:gd name="T0" fmla="*/ 1 w 4137"/>
                <a:gd name="T1" fmla="*/ 1 h 2461"/>
                <a:gd name="T2" fmla="*/ 36 w 4137"/>
                <a:gd name="T3" fmla="*/ 31 h 2461"/>
                <a:gd name="T4" fmla="*/ 2531 w 4137"/>
                <a:gd name="T5" fmla="*/ 2370 h 2461"/>
                <a:gd name="T6" fmla="*/ 2621 w 4137"/>
                <a:gd name="T7" fmla="*/ 2460 h 2461"/>
                <a:gd name="T8" fmla="*/ 4137 w 4137"/>
                <a:gd name="T9" fmla="*/ 417 h 2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7" h="2461" fill="none" extrusionOk="0">
                  <a:moveTo>
                    <a:pt x="1" y="1"/>
                  </a:moveTo>
                  <a:cubicBezTo>
                    <a:pt x="16" y="11"/>
                    <a:pt x="26" y="21"/>
                    <a:pt x="36" y="31"/>
                  </a:cubicBezTo>
                  <a:cubicBezTo>
                    <a:pt x="889" y="789"/>
                    <a:pt x="1717" y="1572"/>
                    <a:pt x="2531" y="2370"/>
                  </a:cubicBezTo>
                  <a:cubicBezTo>
                    <a:pt x="2561" y="2400"/>
                    <a:pt x="2591" y="2430"/>
                    <a:pt x="2621" y="2460"/>
                  </a:cubicBezTo>
                  <a:cubicBezTo>
                    <a:pt x="3148" y="1783"/>
                    <a:pt x="3610" y="1095"/>
                    <a:pt x="4137" y="41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05" name="Google Shape;4185;p21">
              <a:extLst>
                <a:ext uri="{FF2B5EF4-FFF2-40B4-BE49-F238E27FC236}">
                  <a16:creationId xmlns:a16="http://schemas.microsoft.com/office/drawing/2014/main" id="{3E49144B-3089-50DC-ED55-A45B53237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3425" y="3813925"/>
              <a:ext cx="139325" cy="96875"/>
            </a:xfrm>
            <a:custGeom>
              <a:avLst/>
              <a:gdLst>
                <a:gd name="T0" fmla="*/ 1 w 5573"/>
                <a:gd name="T1" fmla="*/ 617 h 3875"/>
                <a:gd name="T2" fmla="*/ 66 w 5573"/>
                <a:gd name="T3" fmla="*/ 698 h 3875"/>
                <a:gd name="T4" fmla="*/ 2741 w 5573"/>
                <a:gd name="T5" fmla="*/ 3770 h 3875"/>
                <a:gd name="T6" fmla="*/ 2842 w 5573"/>
                <a:gd name="T7" fmla="*/ 3875 h 3875"/>
                <a:gd name="T8" fmla="*/ 5562 w 5573"/>
                <a:gd name="T9" fmla="*/ 10 h 3875"/>
                <a:gd name="T10" fmla="*/ 5572 w 5573"/>
                <a:gd name="T11" fmla="*/ 0 h 3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73" h="3875" fill="none" extrusionOk="0">
                  <a:moveTo>
                    <a:pt x="1" y="617"/>
                  </a:moveTo>
                  <a:cubicBezTo>
                    <a:pt x="26" y="643"/>
                    <a:pt x="46" y="668"/>
                    <a:pt x="66" y="698"/>
                  </a:cubicBezTo>
                  <a:cubicBezTo>
                    <a:pt x="899" y="1767"/>
                    <a:pt x="1793" y="2796"/>
                    <a:pt x="2741" y="3770"/>
                  </a:cubicBezTo>
                  <a:cubicBezTo>
                    <a:pt x="2776" y="3805"/>
                    <a:pt x="2812" y="3840"/>
                    <a:pt x="2842" y="3875"/>
                  </a:cubicBezTo>
                  <a:cubicBezTo>
                    <a:pt x="3750" y="2605"/>
                    <a:pt x="4664" y="1280"/>
                    <a:pt x="5562" y="10"/>
                  </a:cubicBezTo>
                  <a:cubicBezTo>
                    <a:pt x="5567" y="5"/>
                    <a:pt x="5572" y="5"/>
                    <a:pt x="5572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06" name="Google Shape;4186;p21">
              <a:extLst>
                <a:ext uri="{FF2B5EF4-FFF2-40B4-BE49-F238E27FC236}">
                  <a16:creationId xmlns:a16="http://schemas.microsoft.com/office/drawing/2014/main" id="{02B987BF-0879-5220-68CE-02C5FC972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5000" y="3746275"/>
              <a:ext cx="15950" cy="38175"/>
            </a:xfrm>
            <a:custGeom>
              <a:avLst/>
              <a:gdLst>
                <a:gd name="T0" fmla="*/ 638 w 638"/>
                <a:gd name="T1" fmla="*/ 1 h 1527"/>
                <a:gd name="T2" fmla="*/ 0 w 638"/>
                <a:gd name="T3" fmla="*/ 1527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38" h="1527" fill="none" extrusionOk="0">
                  <a:moveTo>
                    <a:pt x="638" y="1"/>
                  </a:moveTo>
                  <a:cubicBezTo>
                    <a:pt x="427" y="513"/>
                    <a:pt x="211" y="1020"/>
                    <a:pt x="0" y="152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07" name="Google Shape;4187;p21">
              <a:extLst>
                <a:ext uri="{FF2B5EF4-FFF2-40B4-BE49-F238E27FC236}">
                  <a16:creationId xmlns:a16="http://schemas.microsoft.com/office/drawing/2014/main" id="{388B0E72-2331-ADF5-3902-BD21B8825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6175" y="3770125"/>
              <a:ext cx="12675" cy="30250"/>
            </a:xfrm>
            <a:custGeom>
              <a:avLst/>
              <a:gdLst>
                <a:gd name="T0" fmla="*/ 507 w 507"/>
                <a:gd name="T1" fmla="*/ 0 h 1210"/>
                <a:gd name="T2" fmla="*/ 0 w 507"/>
                <a:gd name="T3" fmla="*/ 121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7" h="1210" fill="none" extrusionOk="0">
                  <a:moveTo>
                    <a:pt x="507" y="0"/>
                  </a:moveTo>
                  <a:cubicBezTo>
                    <a:pt x="381" y="422"/>
                    <a:pt x="211" y="824"/>
                    <a:pt x="0" y="121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08" name="Google Shape;4188;p21">
              <a:extLst>
                <a:ext uri="{FF2B5EF4-FFF2-40B4-BE49-F238E27FC236}">
                  <a16:creationId xmlns:a16="http://schemas.microsoft.com/office/drawing/2014/main" id="{089A12A2-AEF2-7C05-21CE-1BF06ECA4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0600" y="3903250"/>
              <a:ext cx="69275" cy="83100"/>
            </a:xfrm>
            <a:custGeom>
              <a:avLst/>
              <a:gdLst>
                <a:gd name="T0" fmla="*/ 0 w 2771"/>
                <a:gd name="T1" fmla="*/ 1 h 3324"/>
                <a:gd name="T2" fmla="*/ 2741 w 2771"/>
                <a:gd name="T3" fmla="*/ 3288 h 3324"/>
                <a:gd name="T4" fmla="*/ 2771 w 2771"/>
                <a:gd name="T5" fmla="*/ 3324 h 3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71" h="3324" fill="none" extrusionOk="0">
                  <a:moveTo>
                    <a:pt x="0" y="1"/>
                  </a:moveTo>
                  <a:cubicBezTo>
                    <a:pt x="869" y="1130"/>
                    <a:pt x="1782" y="2229"/>
                    <a:pt x="2741" y="3288"/>
                  </a:cubicBezTo>
                  <a:cubicBezTo>
                    <a:pt x="2746" y="3298"/>
                    <a:pt x="2756" y="3314"/>
                    <a:pt x="2771" y="332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09" name="Google Shape;4189;p21">
              <a:extLst>
                <a:ext uri="{FF2B5EF4-FFF2-40B4-BE49-F238E27FC236}">
                  <a16:creationId xmlns:a16="http://schemas.microsoft.com/office/drawing/2014/main" id="{E776AAB9-2492-933B-2222-5CAA1E6A6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2875" y="3646275"/>
              <a:ext cx="13200" cy="49200"/>
            </a:xfrm>
            <a:custGeom>
              <a:avLst/>
              <a:gdLst>
                <a:gd name="T0" fmla="*/ 1 w 528"/>
                <a:gd name="T1" fmla="*/ 0 h 1968"/>
                <a:gd name="T2" fmla="*/ 11 w 528"/>
                <a:gd name="T3" fmla="*/ 66 h 1968"/>
                <a:gd name="T4" fmla="*/ 528 w 528"/>
                <a:gd name="T5" fmla="*/ 1968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8" h="1968" fill="none" extrusionOk="0">
                  <a:moveTo>
                    <a:pt x="1" y="0"/>
                  </a:moveTo>
                  <a:cubicBezTo>
                    <a:pt x="1" y="20"/>
                    <a:pt x="6" y="45"/>
                    <a:pt x="11" y="66"/>
                  </a:cubicBezTo>
                  <a:cubicBezTo>
                    <a:pt x="71" y="723"/>
                    <a:pt x="252" y="1366"/>
                    <a:pt x="528" y="196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10" name="Google Shape;4190;p21">
              <a:extLst>
                <a:ext uri="{FF2B5EF4-FFF2-40B4-BE49-F238E27FC236}">
                  <a16:creationId xmlns:a16="http://schemas.microsoft.com/office/drawing/2014/main" id="{4A44A85E-9A6B-DD5F-0B70-C42C58EFA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325" y="3630325"/>
              <a:ext cx="15600" cy="43200"/>
            </a:xfrm>
            <a:custGeom>
              <a:avLst/>
              <a:gdLst>
                <a:gd name="T0" fmla="*/ 1 w 624"/>
                <a:gd name="T1" fmla="*/ 1 h 1728"/>
                <a:gd name="T2" fmla="*/ 16 w 624"/>
                <a:gd name="T3" fmla="*/ 46 h 1728"/>
                <a:gd name="T4" fmla="*/ 618 w 624"/>
                <a:gd name="T5" fmla="*/ 1712 h 1728"/>
                <a:gd name="T6" fmla="*/ 623 w 624"/>
                <a:gd name="T7" fmla="*/ 1727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4" h="1728" fill="none" extrusionOk="0">
                  <a:moveTo>
                    <a:pt x="1" y="1"/>
                  </a:moveTo>
                  <a:cubicBezTo>
                    <a:pt x="6" y="16"/>
                    <a:pt x="11" y="31"/>
                    <a:pt x="16" y="46"/>
                  </a:cubicBezTo>
                  <a:cubicBezTo>
                    <a:pt x="156" y="618"/>
                    <a:pt x="362" y="1180"/>
                    <a:pt x="618" y="1712"/>
                  </a:cubicBezTo>
                  <a:cubicBezTo>
                    <a:pt x="618" y="1717"/>
                    <a:pt x="623" y="1722"/>
                    <a:pt x="623" y="172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11" name="Google Shape;4191;p21">
              <a:extLst>
                <a:ext uri="{FF2B5EF4-FFF2-40B4-BE49-F238E27FC236}">
                  <a16:creationId xmlns:a16="http://schemas.microsoft.com/office/drawing/2014/main" id="{A4014983-BBA7-8052-1BA2-DBA638BD2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1675" y="3824075"/>
              <a:ext cx="17950" cy="109825"/>
            </a:xfrm>
            <a:custGeom>
              <a:avLst/>
              <a:gdLst>
                <a:gd name="T0" fmla="*/ 0 w 718"/>
                <a:gd name="T1" fmla="*/ 1 h 4393"/>
                <a:gd name="T2" fmla="*/ 241 w 718"/>
                <a:gd name="T3" fmla="*/ 4393 h 4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4393" fill="none" extrusionOk="0">
                  <a:moveTo>
                    <a:pt x="0" y="1"/>
                  </a:moveTo>
                  <a:cubicBezTo>
                    <a:pt x="206" y="1471"/>
                    <a:pt x="718" y="2992"/>
                    <a:pt x="241" y="439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12" name="Google Shape;4192;p21">
              <a:extLst>
                <a:ext uri="{FF2B5EF4-FFF2-40B4-BE49-F238E27FC236}">
                  <a16:creationId xmlns:a16="http://schemas.microsoft.com/office/drawing/2014/main" id="{B1938891-D752-F86B-D527-6C99C3E49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275" y="3605750"/>
              <a:ext cx="108700" cy="78950"/>
            </a:xfrm>
            <a:custGeom>
              <a:avLst/>
              <a:gdLst>
                <a:gd name="T0" fmla="*/ 1 w 4348"/>
                <a:gd name="T1" fmla="*/ 0 h 3158"/>
                <a:gd name="T2" fmla="*/ 11 w 4348"/>
                <a:gd name="T3" fmla="*/ 15 h 3158"/>
                <a:gd name="T4" fmla="*/ 1793 w 4348"/>
                <a:gd name="T5" fmla="*/ 3092 h 3158"/>
                <a:gd name="T6" fmla="*/ 1833 w 4348"/>
                <a:gd name="T7" fmla="*/ 3157 h 3158"/>
                <a:gd name="T8" fmla="*/ 3429 w 4348"/>
                <a:gd name="T9" fmla="*/ 1581 h 3158"/>
                <a:gd name="T10" fmla="*/ 4348 w 4348"/>
                <a:gd name="T11" fmla="*/ 622 h 3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48" h="3158" fill="none" extrusionOk="0">
                  <a:moveTo>
                    <a:pt x="1" y="0"/>
                  </a:moveTo>
                  <a:cubicBezTo>
                    <a:pt x="6" y="5"/>
                    <a:pt x="6" y="10"/>
                    <a:pt x="11" y="15"/>
                  </a:cubicBezTo>
                  <a:cubicBezTo>
                    <a:pt x="568" y="1059"/>
                    <a:pt x="1160" y="2088"/>
                    <a:pt x="1793" y="3092"/>
                  </a:cubicBezTo>
                  <a:cubicBezTo>
                    <a:pt x="1808" y="3112"/>
                    <a:pt x="1823" y="3137"/>
                    <a:pt x="1833" y="3157"/>
                  </a:cubicBezTo>
                  <a:cubicBezTo>
                    <a:pt x="2375" y="2640"/>
                    <a:pt x="2907" y="2113"/>
                    <a:pt x="3429" y="1581"/>
                  </a:cubicBezTo>
                  <a:cubicBezTo>
                    <a:pt x="3740" y="1265"/>
                    <a:pt x="4046" y="949"/>
                    <a:pt x="4348" y="62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13" name="Google Shape;4193;p21">
              <a:extLst>
                <a:ext uri="{FF2B5EF4-FFF2-40B4-BE49-F238E27FC236}">
                  <a16:creationId xmlns:a16="http://schemas.microsoft.com/office/drawing/2014/main" id="{82A1A3FB-BD89-FAF1-AC0D-B5D1F80C5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8600" y="3569225"/>
              <a:ext cx="92625" cy="57375"/>
            </a:xfrm>
            <a:custGeom>
              <a:avLst/>
              <a:gdLst>
                <a:gd name="T0" fmla="*/ 1 w 3705"/>
                <a:gd name="T1" fmla="*/ 0 h 2295"/>
                <a:gd name="T2" fmla="*/ 1391 w 3705"/>
                <a:gd name="T3" fmla="*/ 2204 h 2295"/>
                <a:gd name="T4" fmla="*/ 1456 w 3705"/>
                <a:gd name="T5" fmla="*/ 2294 h 2295"/>
                <a:gd name="T6" fmla="*/ 2756 w 3705"/>
                <a:gd name="T7" fmla="*/ 1095 h 2295"/>
                <a:gd name="T8" fmla="*/ 3705 w 3705"/>
                <a:gd name="T9" fmla="*/ 171 h 2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5" h="2295" fill="none" extrusionOk="0">
                  <a:moveTo>
                    <a:pt x="1" y="0"/>
                  </a:moveTo>
                  <a:cubicBezTo>
                    <a:pt x="402" y="773"/>
                    <a:pt x="864" y="1511"/>
                    <a:pt x="1391" y="2204"/>
                  </a:cubicBezTo>
                  <a:cubicBezTo>
                    <a:pt x="1411" y="2239"/>
                    <a:pt x="1431" y="2264"/>
                    <a:pt x="1456" y="2294"/>
                  </a:cubicBezTo>
                  <a:cubicBezTo>
                    <a:pt x="1893" y="1908"/>
                    <a:pt x="2330" y="1506"/>
                    <a:pt x="2756" y="1095"/>
                  </a:cubicBezTo>
                  <a:cubicBezTo>
                    <a:pt x="3078" y="783"/>
                    <a:pt x="3399" y="477"/>
                    <a:pt x="3705" y="17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14" name="Google Shape;4194;p21">
              <a:extLst>
                <a:ext uri="{FF2B5EF4-FFF2-40B4-BE49-F238E27FC236}">
                  <a16:creationId xmlns:a16="http://schemas.microsoft.com/office/drawing/2014/main" id="{7F58C938-78D0-8BB8-9AAF-674596814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5100" y="3433325"/>
              <a:ext cx="29150" cy="278100"/>
            </a:xfrm>
            <a:custGeom>
              <a:avLst/>
              <a:gdLst>
                <a:gd name="T0" fmla="*/ 1075 w 1166"/>
                <a:gd name="T1" fmla="*/ 1 h 11124"/>
                <a:gd name="T2" fmla="*/ 919 w 1166"/>
                <a:gd name="T3" fmla="*/ 1552 h 11124"/>
                <a:gd name="T4" fmla="*/ 573 w 1166"/>
                <a:gd name="T5" fmla="*/ 3574 h 11124"/>
                <a:gd name="T6" fmla="*/ 96 w 1166"/>
                <a:gd name="T7" fmla="*/ 6531 h 11124"/>
                <a:gd name="T8" fmla="*/ 16 w 1166"/>
                <a:gd name="T9" fmla="*/ 7545 h 11124"/>
                <a:gd name="T10" fmla="*/ 36 w 1166"/>
                <a:gd name="T11" fmla="*/ 8478 h 11124"/>
                <a:gd name="T12" fmla="*/ 1090 w 1166"/>
                <a:gd name="T13" fmla="*/ 11123 h 1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6" h="11124" fill="none" extrusionOk="0">
                  <a:moveTo>
                    <a:pt x="1075" y="1"/>
                  </a:moveTo>
                  <a:cubicBezTo>
                    <a:pt x="1165" y="553"/>
                    <a:pt x="1000" y="1009"/>
                    <a:pt x="919" y="1552"/>
                  </a:cubicBezTo>
                  <a:cubicBezTo>
                    <a:pt x="824" y="2229"/>
                    <a:pt x="699" y="2902"/>
                    <a:pt x="573" y="3574"/>
                  </a:cubicBezTo>
                  <a:cubicBezTo>
                    <a:pt x="392" y="4558"/>
                    <a:pt x="207" y="5542"/>
                    <a:pt x="96" y="6531"/>
                  </a:cubicBezTo>
                  <a:cubicBezTo>
                    <a:pt x="61" y="6867"/>
                    <a:pt x="36" y="7208"/>
                    <a:pt x="16" y="7545"/>
                  </a:cubicBezTo>
                  <a:cubicBezTo>
                    <a:pt x="1" y="7851"/>
                    <a:pt x="11" y="8167"/>
                    <a:pt x="36" y="8478"/>
                  </a:cubicBezTo>
                  <a:cubicBezTo>
                    <a:pt x="126" y="9452"/>
                    <a:pt x="443" y="10401"/>
                    <a:pt x="1090" y="111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15" name="Google Shape;4195;p21">
              <a:extLst>
                <a:ext uri="{FF2B5EF4-FFF2-40B4-BE49-F238E27FC236}">
                  <a16:creationId xmlns:a16="http://schemas.microsoft.com/office/drawing/2014/main" id="{BC1073B4-9775-4EE4-6DC3-A453695C0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4000" y="3758325"/>
              <a:ext cx="130525" cy="86350"/>
            </a:xfrm>
            <a:custGeom>
              <a:avLst/>
              <a:gdLst>
                <a:gd name="T0" fmla="*/ 0 w 5221"/>
                <a:gd name="T1" fmla="*/ 1647 h 3454"/>
                <a:gd name="T2" fmla="*/ 31 w 5221"/>
                <a:gd name="T3" fmla="*/ 1667 h 3454"/>
                <a:gd name="T4" fmla="*/ 2580 w 5221"/>
                <a:gd name="T5" fmla="*/ 3434 h 3454"/>
                <a:gd name="T6" fmla="*/ 2580 w 5221"/>
                <a:gd name="T7" fmla="*/ 3434 h 3454"/>
                <a:gd name="T8" fmla="*/ 2616 w 5221"/>
                <a:gd name="T9" fmla="*/ 3454 h 3454"/>
                <a:gd name="T10" fmla="*/ 5206 w 5221"/>
                <a:gd name="T11" fmla="*/ 16 h 3454"/>
                <a:gd name="T12" fmla="*/ 5221 w 5221"/>
                <a:gd name="T13" fmla="*/ 1 h 3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21" h="3454" fill="none" extrusionOk="0">
                  <a:moveTo>
                    <a:pt x="0" y="1647"/>
                  </a:moveTo>
                  <a:cubicBezTo>
                    <a:pt x="11" y="1657"/>
                    <a:pt x="16" y="1662"/>
                    <a:pt x="31" y="1667"/>
                  </a:cubicBezTo>
                  <a:cubicBezTo>
                    <a:pt x="879" y="2254"/>
                    <a:pt x="1732" y="2846"/>
                    <a:pt x="2580" y="3434"/>
                  </a:cubicBezTo>
                  <a:cubicBezTo>
                    <a:pt x="2595" y="3439"/>
                    <a:pt x="2606" y="3449"/>
                    <a:pt x="2616" y="3454"/>
                  </a:cubicBezTo>
                  <a:cubicBezTo>
                    <a:pt x="3429" y="2299"/>
                    <a:pt x="4317" y="1120"/>
                    <a:pt x="5206" y="16"/>
                  </a:cubicBezTo>
                  <a:cubicBezTo>
                    <a:pt x="5211" y="11"/>
                    <a:pt x="5216" y="6"/>
                    <a:pt x="5221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18" name="Google Shape;4196;p21">
              <a:extLst>
                <a:ext uri="{FF2B5EF4-FFF2-40B4-BE49-F238E27FC236}">
                  <a16:creationId xmlns:a16="http://schemas.microsoft.com/office/drawing/2014/main" id="{720EF451-649E-7541-ABA8-17CA702A1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800" y="3914425"/>
              <a:ext cx="123375" cy="66275"/>
            </a:xfrm>
            <a:custGeom>
              <a:avLst/>
              <a:gdLst>
                <a:gd name="T0" fmla="*/ 1 w 4935"/>
                <a:gd name="T1" fmla="*/ 1085 h 2651"/>
                <a:gd name="T2" fmla="*/ 101 w 4935"/>
                <a:gd name="T3" fmla="*/ 1135 h 2651"/>
                <a:gd name="T4" fmla="*/ 1351 w 4935"/>
                <a:gd name="T5" fmla="*/ 1928 h 2651"/>
                <a:gd name="T6" fmla="*/ 2837 w 4935"/>
                <a:gd name="T7" fmla="*/ 2565 h 2651"/>
                <a:gd name="T8" fmla="*/ 3073 w 4935"/>
                <a:gd name="T9" fmla="*/ 2651 h 2651"/>
                <a:gd name="T10" fmla="*/ 4935 w 4935"/>
                <a:gd name="T11" fmla="*/ 1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35" h="2651" fill="none" extrusionOk="0">
                  <a:moveTo>
                    <a:pt x="1" y="1085"/>
                  </a:moveTo>
                  <a:cubicBezTo>
                    <a:pt x="36" y="1100"/>
                    <a:pt x="66" y="1120"/>
                    <a:pt x="101" y="1135"/>
                  </a:cubicBezTo>
                  <a:cubicBezTo>
                    <a:pt x="533" y="1356"/>
                    <a:pt x="904" y="1707"/>
                    <a:pt x="1351" y="1928"/>
                  </a:cubicBezTo>
                  <a:cubicBezTo>
                    <a:pt x="1833" y="2164"/>
                    <a:pt x="2330" y="2380"/>
                    <a:pt x="2837" y="2565"/>
                  </a:cubicBezTo>
                  <a:cubicBezTo>
                    <a:pt x="2917" y="2595"/>
                    <a:pt x="2997" y="2626"/>
                    <a:pt x="3073" y="2651"/>
                  </a:cubicBezTo>
                  <a:cubicBezTo>
                    <a:pt x="3665" y="1762"/>
                    <a:pt x="4277" y="839"/>
                    <a:pt x="493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19" name="Google Shape;4197;p21">
              <a:extLst>
                <a:ext uri="{FF2B5EF4-FFF2-40B4-BE49-F238E27FC236}">
                  <a16:creationId xmlns:a16="http://schemas.microsoft.com/office/drawing/2014/main" id="{B468BC47-7777-B557-FA3C-20614B84E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375" y="3719300"/>
              <a:ext cx="69925" cy="48975"/>
            </a:xfrm>
            <a:custGeom>
              <a:avLst/>
              <a:gdLst>
                <a:gd name="T0" fmla="*/ 1 w 2797"/>
                <a:gd name="T1" fmla="*/ 1958 h 1959"/>
                <a:gd name="T2" fmla="*/ 156 w 2797"/>
                <a:gd name="T3" fmla="*/ 1923 h 1959"/>
                <a:gd name="T4" fmla="*/ 1145 w 2797"/>
                <a:gd name="T5" fmla="*/ 1712 h 1959"/>
                <a:gd name="T6" fmla="*/ 2797 w 2797"/>
                <a:gd name="T7" fmla="*/ 1361 h 1959"/>
                <a:gd name="T8" fmla="*/ 2791 w 2797"/>
                <a:gd name="T9" fmla="*/ 1356 h 1959"/>
                <a:gd name="T10" fmla="*/ 2320 w 2797"/>
                <a:gd name="T11" fmla="*/ 1 h 1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97" h="1959" fill="none" extrusionOk="0">
                  <a:moveTo>
                    <a:pt x="1" y="1958"/>
                  </a:moveTo>
                  <a:cubicBezTo>
                    <a:pt x="51" y="1948"/>
                    <a:pt x="106" y="1933"/>
                    <a:pt x="156" y="1923"/>
                  </a:cubicBezTo>
                  <a:cubicBezTo>
                    <a:pt x="488" y="1853"/>
                    <a:pt x="819" y="1782"/>
                    <a:pt x="1145" y="1712"/>
                  </a:cubicBezTo>
                  <a:cubicBezTo>
                    <a:pt x="1697" y="1597"/>
                    <a:pt x="2244" y="1476"/>
                    <a:pt x="2797" y="1361"/>
                  </a:cubicBezTo>
                  <a:cubicBezTo>
                    <a:pt x="2797" y="1361"/>
                    <a:pt x="2791" y="1361"/>
                    <a:pt x="2791" y="1356"/>
                  </a:cubicBezTo>
                  <a:cubicBezTo>
                    <a:pt x="2616" y="914"/>
                    <a:pt x="2500" y="447"/>
                    <a:pt x="2320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20" name="Google Shape;4198;p21">
              <a:extLst>
                <a:ext uri="{FF2B5EF4-FFF2-40B4-BE49-F238E27FC236}">
                  <a16:creationId xmlns:a16="http://schemas.microsoft.com/office/drawing/2014/main" id="{3C32D4A0-56BF-618D-6938-FD00CB0EC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125" y="3757450"/>
              <a:ext cx="49100" cy="74925"/>
            </a:xfrm>
            <a:custGeom>
              <a:avLst/>
              <a:gdLst>
                <a:gd name="T0" fmla="*/ 1 w 1964"/>
                <a:gd name="T1" fmla="*/ 2997 h 2997"/>
                <a:gd name="T2" fmla="*/ 36 w 1964"/>
                <a:gd name="T3" fmla="*/ 2987 h 2997"/>
                <a:gd name="T4" fmla="*/ 1853 w 1964"/>
                <a:gd name="T5" fmla="*/ 2510 h 2997"/>
                <a:gd name="T6" fmla="*/ 1883 w 1964"/>
                <a:gd name="T7" fmla="*/ 2500 h 2997"/>
                <a:gd name="T8" fmla="*/ 1933 w 1964"/>
                <a:gd name="T9" fmla="*/ 0 h 2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4" h="2997" fill="none" extrusionOk="0">
                  <a:moveTo>
                    <a:pt x="1" y="2997"/>
                  </a:moveTo>
                  <a:cubicBezTo>
                    <a:pt x="11" y="2992"/>
                    <a:pt x="26" y="2987"/>
                    <a:pt x="36" y="2987"/>
                  </a:cubicBezTo>
                  <a:cubicBezTo>
                    <a:pt x="633" y="2796"/>
                    <a:pt x="1241" y="2641"/>
                    <a:pt x="1853" y="2510"/>
                  </a:cubicBezTo>
                  <a:cubicBezTo>
                    <a:pt x="1863" y="2505"/>
                    <a:pt x="1873" y="2505"/>
                    <a:pt x="1883" y="2500"/>
                  </a:cubicBezTo>
                  <a:cubicBezTo>
                    <a:pt x="1933" y="1672"/>
                    <a:pt x="1964" y="834"/>
                    <a:pt x="1933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21" name="Google Shape;4199;p21">
              <a:extLst>
                <a:ext uri="{FF2B5EF4-FFF2-40B4-BE49-F238E27FC236}">
                  <a16:creationId xmlns:a16="http://schemas.microsoft.com/office/drawing/2014/main" id="{64C65067-6FF6-BE13-AB84-9F0420214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025" y="3739875"/>
              <a:ext cx="95525" cy="59875"/>
            </a:xfrm>
            <a:custGeom>
              <a:avLst/>
              <a:gdLst>
                <a:gd name="T0" fmla="*/ 0 w 3821"/>
                <a:gd name="T1" fmla="*/ 1 h 2395"/>
                <a:gd name="T2" fmla="*/ 999 w 3821"/>
                <a:gd name="T3" fmla="*/ 889 h 2395"/>
                <a:gd name="T4" fmla="*/ 1862 w 3821"/>
                <a:gd name="T5" fmla="*/ 1266 h 2395"/>
                <a:gd name="T6" fmla="*/ 3820 w 3821"/>
                <a:gd name="T7" fmla="*/ 2395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1" h="2395" fill="none" extrusionOk="0">
                  <a:moveTo>
                    <a:pt x="0" y="1"/>
                  </a:moveTo>
                  <a:cubicBezTo>
                    <a:pt x="236" y="392"/>
                    <a:pt x="598" y="673"/>
                    <a:pt x="999" y="889"/>
                  </a:cubicBezTo>
                  <a:cubicBezTo>
                    <a:pt x="1280" y="1035"/>
                    <a:pt x="1571" y="1155"/>
                    <a:pt x="1862" y="1266"/>
                  </a:cubicBezTo>
                  <a:cubicBezTo>
                    <a:pt x="2580" y="1537"/>
                    <a:pt x="3338" y="1803"/>
                    <a:pt x="3820" y="239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22" name="Google Shape;4200;p21">
              <a:extLst>
                <a:ext uri="{FF2B5EF4-FFF2-40B4-BE49-F238E27FC236}">
                  <a16:creationId xmlns:a16="http://schemas.microsoft.com/office/drawing/2014/main" id="{D77F1319-15C4-659F-401F-95ACA5D28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7325" y="3796975"/>
              <a:ext cx="59750" cy="65775"/>
            </a:xfrm>
            <a:custGeom>
              <a:avLst/>
              <a:gdLst>
                <a:gd name="T0" fmla="*/ 0 w 2390"/>
                <a:gd name="T1" fmla="*/ 2631 h 2631"/>
                <a:gd name="T2" fmla="*/ 61 w 2390"/>
                <a:gd name="T3" fmla="*/ 2621 h 2631"/>
                <a:gd name="T4" fmla="*/ 2284 w 2390"/>
                <a:gd name="T5" fmla="*/ 2229 h 2631"/>
                <a:gd name="T6" fmla="*/ 2359 w 2390"/>
                <a:gd name="T7" fmla="*/ 2219 h 2631"/>
                <a:gd name="T8" fmla="*/ 2369 w 2390"/>
                <a:gd name="T9" fmla="*/ 76 h 2631"/>
                <a:gd name="T10" fmla="*/ 2374 w 2390"/>
                <a:gd name="T11" fmla="*/ 0 h 2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0" h="2631" fill="none" extrusionOk="0">
                  <a:moveTo>
                    <a:pt x="0" y="2631"/>
                  </a:moveTo>
                  <a:cubicBezTo>
                    <a:pt x="20" y="2626"/>
                    <a:pt x="40" y="2621"/>
                    <a:pt x="61" y="2621"/>
                  </a:cubicBezTo>
                  <a:cubicBezTo>
                    <a:pt x="793" y="2450"/>
                    <a:pt x="1536" y="2324"/>
                    <a:pt x="2284" y="2229"/>
                  </a:cubicBezTo>
                  <a:cubicBezTo>
                    <a:pt x="2309" y="2224"/>
                    <a:pt x="2334" y="2224"/>
                    <a:pt x="2359" y="2219"/>
                  </a:cubicBezTo>
                  <a:cubicBezTo>
                    <a:pt x="2389" y="1516"/>
                    <a:pt x="2349" y="778"/>
                    <a:pt x="2369" y="76"/>
                  </a:cubicBezTo>
                  <a:cubicBezTo>
                    <a:pt x="2369" y="51"/>
                    <a:pt x="2374" y="26"/>
                    <a:pt x="2374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23" name="Google Shape;4201;p21">
              <a:extLst>
                <a:ext uri="{FF2B5EF4-FFF2-40B4-BE49-F238E27FC236}">
                  <a16:creationId xmlns:a16="http://schemas.microsoft.com/office/drawing/2014/main" id="{B55ED6C0-988C-6982-3059-1B22244CA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525" y="3960100"/>
              <a:ext cx="76425" cy="58875"/>
            </a:xfrm>
            <a:custGeom>
              <a:avLst/>
              <a:gdLst>
                <a:gd name="T0" fmla="*/ 0 w 3057"/>
                <a:gd name="T1" fmla="*/ 2023 h 2355"/>
                <a:gd name="T2" fmla="*/ 798 w 3057"/>
                <a:gd name="T3" fmla="*/ 2084 h 2355"/>
                <a:gd name="T4" fmla="*/ 3057 w 3057"/>
                <a:gd name="T5" fmla="*/ 2355 h 2355"/>
                <a:gd name="T6" fmla="*/ 3052 w 3057"/>
                <a:gd name="T7" fmla="*/ 2324 h 2355"/>
                <a:gd name="T8" fmla="*/ 2640 w 3057"/>
                <a:gd name="T9" fmla="*/ 31 h 2355"/>
                <a:gd name="T10" fmla="*/ 2635 w 3057"/>
                <a:gd name="T11" fmla="*/ 1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57" h="2355" fill="none" extrusionOk="0">
                  <a:moveTo>
                    <a:pt x="0" y="2023"/>
                  </a:moveTo>
                  <a:cubicBezTo>
                    <a:pt x="266" y="2038"/>
                    <a:pt x="532" y="2058"/>
                    <a:pt x="798" y="2084"/>
                  </a:cubicBezTo>
                  <a:cubicBezTo>
                    <a:pt x="1556" y="2154"/>
                    <a:pt x="2309" y="2249"/>
                    <a:pt x="3057" y="2355"/>
                  </a:cubicBezTo>
                  <a:cubicBezTo>
                    <a:pt x="3057" y="2345"/>
                    <a:pt x="3052" y="2335"/>
                    <a:pt x="3052" y="2324"/>
                  </a:cubicBezTo>
                  <a:cubicBezTo>
                    <a:pt x="2916" y="1557"/>
                    <a:pt x="2781" y="794"/>
                    <a:pt x="2640" y="31"/>
                  </a:cubicBezTo>
                  <a:cubicBezTo>
                    <a:pt x="2640" y="21"/>
                    <a:pt x="2640" y="11"/>
                    <a:pt x="263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24" name="Google Shape;4202;p21">
              <a:extLst>
                <a:ext uri="{FF2B5EF4-FFF2-40B4-BE49-F238E27FC236}">
                  <a16:creationId xmlns:a16="http://schemas.microsoft.com/office/drawing/2014/main" id="{92587FD0-3095-3298-FD6D-2191C2519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800" y="3980550"/>
              <a:ext cx="51600" cy="80475"/>
            </a:xfrm>
            <a:custGeom>
              <a:avLst/>
              <a:gdLst>
                <a:gd name="T0" fmla="*/ 0 w 2064"/>
                <a:gd name="T1" fmla="*/ 1 h 3219"/>
                <a:gd name="T2" fmla="*/ 422 w 2064"/>
                <a:gd name="T3" fmla="*/ 1266 h 3219"/>
                <a:gd name="T4" fmla="*/ 2063 w 2064"/>
                <a:gd name="T5" fmla="*/ 3218 h 3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64" h="3219" fill="none" extrusionOk="0">
                  <a:moveTo>
                    <a:pt x="0" y="1"/>
                  </a:moveTo>
                  <a:cubicBezTo>
                    <a:pt x="86" y="442"/>
                    <a:pt x="226" y="864"/>
                    <a:pt x="422" y="1266"/>
                  </a:cubicBezTo>
                  <a:cubicBezTo>
                    <a:pt x="799" y="2039"/>
                    <a:pt x="1361" y="2721"/>
                    <a:pt x="2063" y="321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4325" name="Google Shape;4203;p21">
            <a:extLst>
              <a:ext uri="{FF2B5EF4-FFF2-40B4-BE49-F238E27FC236}">
                <a16:creationId xmlns:a16="http://schemas.microsoft.com/office/drawing/2014/main" id="{0B8A6A07-AC04-C696-E277-AE1BAEF93080}"/>
              </a:ext>
            </a:extLst>
          </p:cNvPr>
          <p:cNvGrpSpPr>
            <a:grpSpLocks/>
          </p:cNvGrpSpPr>
          <p:nvPr/>
        </p:nvGrpSpPr>
        <p:grpSpPr bwMode="auto">
          <a:xfrm>
            <a:off x="0" y="625475"/>
            <a:ext cx="2465388" cy="1389063"/>
            <a:chOff x="2437450" y="2382200"/>
            <a:chExt cx="767975" cy="432750"/>
          </a:xfrm>
        </p:grpSpPr>
        <p:sp>
          <p:nvSpPr>
            <p:cNvPr id="4326" name="Google Shape;4204;p21">
              <a:extLst>
                <a:ext uri="{FF2B5EF4-FFF2-40B4-BE49-F238E27FC236}">
                  <a16:creationId xmlns:a16="http://schemas.microsoft.com/office/drawing/2014/main" id="{F140360A-DFB3-3331-EF37-FD51DD49C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7450" y="2454450"/>
              <a:ext cx="179475" cy="283475"/>
            </a:xfrm>
            <a:custGeom>
              <a:avLst/>
              <a:gdLst>
                <a:gd name="T0" fmla="*/ 3737 w 7179"/>
                <a:gd name="T1" fmla="*/ 4433 h 11339"/>
                <a:gd name="T2" fmla="*/ 4202 w 7179"/>
                <a:gd name="T3" fmla="*/ 4809 h 11339"/>
                <a:gd name="T4" fmla="*/ 4548 w 7179"/>
                <a:gd name="T5" fmla="*/ 4751 h 11339"/>
                <a:gd name="T6" fmla="*/ 4623 w 7179"/>
                <a:gd name="T7" fmla="*/ 4753 h 11339"/>
                <a:gd name="T8" fmla="*/ 5582 w 7179"/>
                <a:gd name="T9" fmla="*/ 5878 h 11339"/>
                <a:gd name="T10" fmla="*/ 4541 w 7179"/>
                <a:gd name="T11" fmla="*/ 6845 h 11339"/>
                <a:gd name="T12" fmla="*/ 4458 w 7179"/>
                <a:gd name="T13" fmla="*/ 6841 h 11339"/>
                <a:gd name="T14" fmla="*/ 3499 w 7179"/>
                <a:gd name="T15" fmla="*/ 5717 h 11339"/>
                <a:gd name="T16" fmla="*/ 3579 w 7179"/>
                <a:gd name="T17" fmla="*/ 5386 h 11339"/>
                <a:gd name="T18" fmla="*/ 3248 w 7179"/>
                <a:gd name="T19" fmla="*/ 5009 h 11339"/>
                <a:gd name="T20" fmla="*/ 3645 w 7179"/>
                <a:gd name="T21" fmla="*/ 4442 h 11339"/>
                <a:gd name="T22" fmla="*/ 3737 w 7179"/>
                <a:gd name="T23" fmla="*/ 4433 h 11339"/>
                <a:gd name="T24" fmla="*/ 6139 w 7179"/>
                <a:gd name="T25" fmla="*/ 0 h 11339"/>
                <a:gd name="T26" fmla="*/ 4608 w 7179"/>
                <a:gd name="T27" fmla="*/ 1536 h 11339"/>
                <a:gd name="T28" fmla="*/ 2691 w 7179"/>
                <a:gd name="T29" fmla="*/ 3900 h 11339"/>
                <a:gd name="T30" fmla="*/ 104 w 7179"/>
                <a:gd name="T31" fmla="*/ 5137 h 11339"/>
                <a:gd name="T32" fmla="*/ 1 w 7179"/>
                <a:gd name="T33" fmla="*/ 5135 h 11339"/>
                <a:gd name="T34" fmla="*/ 1 w 7179"/>
                <a:gd name="T35" fmla="*/ 6395 h 11339"/>
                <a:gd name="T36" fmla="*/ 104 w 7179"/>
                <a:gd name="T37" fmla="*/ 6393 h 11339"/>
                <a:gd name="T38" fmla="*/ 2691 w 7179"/>
                <a:gd name="T39" fmla="*/ 7624 h 11339"/>
                <a:gd name="T40" fmla="*/ 4608 w 7179"/>
                <a:gd name="T41" fmla="*/ 9988 h 11339"/>
                <a:gd name="T42" fmla="*/ 5918 w 7179"/>
                <a:gd name="T43" fmla="*/ 11339 h 11339"/>
                <a:gd name="T44" fmla="*/ 7023 w 7179"/>
                <a:gd name="T45" fmla="*/ 4086 h 11339"/>
                <a:gd name="T46" fmla="*/ 6174 w 7179"/>
                <a:gd name="T47" fmla="*/ 35 h 11339"/>
                <a:gd name="T48" fmla="*/ 6139 w 7179"/>
                <a:gd name="T49" fmla="*/ 0 h 11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79" h="11339" extrusionOk="0">
                  <a:moveTo>
                    <a:pt x="3737" y="4433"/>
                  </a:moveTo>
                  <a:cubicBezTo>
                    <a:pt x="3957" y="4433"/>
                    <a:pt x="4153" y="4588"/>
                    <a:pt x="4202" y="4809"/>
                  </a:cubicBezTo>
                  <a:cubicBezTo>
                    <a:pt x="4310" y="4771"/>
                    <a:pt x="4426" y="4751"/>
                    <a:pt x="4548" y="4751"/>
                  </a:cubicBezTo>
                  <a:cubicBezTo>
                    <a:pt x="4573" y="4751"/>
                    <a:pt x="4598" y="4752"/>
                    <a:pt x="4623" y="4753"/>
                  </a:cubicBezTo>
                  <a:cubicBezTo>
                    <a:pt x="5196" y="4798"/>
                    <a:pt x="5627" y="5300"/>
                    <a:pt x="5582" y="5878"/>
                  </a:cubicBezTo>
                  <a:cubicBezTo>
                    <a:pt x="5539" y="6427"/>
                    <a:pt x="5082" y="6845"/>
                    <a:pt x="4541" y="6845"/>
                  </a:cubicBezTo>
                  <a:cubicBezTo>
                    <a:pt x="4513" y="6845"/>
                    <a:pt x="4486" y="6844"/>
                    <a:pt x="4458" y="6841"/>
                  </a:cubicBezTo>
                  <a:cubicBezTo>
                    <a:pt x="3886" y="6796"/>
                    <a:pt x="3454" y="6294"/>
                    <a:pt x="3499" y="5717"/>
                  </a:cubicBezTo>
                  <a:cubicBezTo>
                    <a:pt x="3504" y="5602"/>
                    <a:pt x="3534" y="5486"/>
                    <a:pt x="3579" y="5386"/>
                  </a:cubicBezTo>
                  <a:cubicBezTo>
                    <a:pt x="3414" y="5331"/>
                    <a:pt x="3283" y="5190"/>
                    <a:pt x="3248" y="5009"/>
                  </a:cubicBezTo>
                  <a:cubicBezTo>
                    <a:pt x="3203" y="4743"/>
                    <a:pt x="3379" y="4487"/>
                    <a:pt x="3645" y="4442"/>
                  </a:cubicBezTo>
                  <a:cubicBezTo>
                    <a:pt x="3676" y="4436"/>
                    <a:pt x="3706" y="4433"/>
                    <a:pt x="3737" y="4433"/>
                  </a:cubicBezTo>
                  <a:close/>
                  <a:moveTo>
                    <a:pt x="6139" y="0"/>
                  </a:moveTo>
                  <a:cubicBezTo>
                    <a:pt x="5582" y="462"/>
                    <a:pt x="5070" y="979"/>
                    <a:pt x="4608" y="1536"/>
                  </a:cubicBezTo>
                  <a:cubicBezTo>
                    <a:pt x="3966" y="2319"/>
                    <a:pt x="3414" y="3187"/>
                    <a:pt x="2691" y="3900"/>
                  </a:cubicBezTo>
                  <a:cubicBezTo>
                    <a:pt x="1993" y="4589"/>
                    <a:pt x="1083" y="5137"/>
                    <a:pt x="104" y="5137"/>
                  </a:cubicBezTo>
                  <a:cubicBezTo>
                    <a:pt x="69" y="5137"/>
                    <a:pt x="35" y="5136"/>
                    <a:pt x="1" y="5135"/>
                  </a:cubicBezTo>
                  <a:lnTo>
                    <a:pt x="1" y="6395"/>
                  </a:lnTo>
                  <a:cubicBezTo>
                    <a:pt x="35" y="6393"/>
                    <a:pt x="69" y="6393"/>
                    <a:pt x="104" y="6393"/>
                  </a:cubicBezTo>
                  <a:cubicBezTo>
                    <a:pt x="1083" y="6393"/>
                    <a:pt x="1993" y="6941"/>
                    <a:pt x="2691" y="7624"/>
                  </a:cubicBezTo>
                  <a:cubicBezTo>
                    <a:pt x="3414" y="8337"/>
                    <a:pt x="3966" y="9205"/>
                    <a:pt x="4608" y="9988"/>
                  </a:cubicBezTo>
                  <a:cubicBezTo>
                    <a:pt x="5010" y="10475"/>
                    <a:pt x="5447" y="10922"/>
                    <a:pt x="5918" y="11339"/>
                  </a:cubicBezTo>
                  <a:cubicBezTo>
                    <a:pt x="7148" y="9190"/>
                    <a:pt x="7178" y="6565"/>
                    <a:pt x="7023" y="4086"/>
                  </a:cubicBezTo>
                  <a:cubicBezTo>
                    <a:pt x="6937" y="2700"/>
                    <a:pt x="6792" y="1280"/>
                    <a:pt x="6174" y="35"/>
                  </a:cubicBezTo>
                  <a:lnTo>
                    <a:pt x="61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27" name="Google Shape;4205;p21">
              <a:extLst>
                <a:ext uri="{FF2B5EF4-FFF2-40B4-BE49-F238E27FC236}">
                  <a16:creationId xmlns:a16="http://schemas.microsoft.com/office/drawing/2014/main" id="{F552FCB6-4B4F-C461-7932-450E01E29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5400" y="2382200"/>
              <a:ext cx="620025" cy="432750"/>
            </a:xfrm>
            <a:custGeom>
              <a:avLst/>
              <a:gdLst>
                <a:gd name="T0" fmla="*/ 5923 w 24801"/>
                <a:gd name="T1" fmla="*/ 1675 h 17310"/>
                <a:gd name="T2" fmla="*/ 5623 w 24801"/>
                <a:gd name="T3" fmla="*/ 2002 h 17310"/>
                <a:gd name="T4" fmla="*/ 5602 w 24801"/>
                <a:gd name="T5" fmla="*/ 1384 h 17310"/>
                <a:gd name="T6" fmla="*/ 4496 w 24801"/>
                <a:gd name="T7" fmla="*/ 2393 h 17310"/>
                <a:gd name="T8" fmla="*/ 4508 w 24801"/>
                <a:gd name="T9" fmla="*/ 3010 h 17310"/>
                <a:gd name="T10" fmla="*/ 4182 w 24801"/>
                <a:gd name="T11" fmla="*/ 2714 h 17310"/>
                <a:gd name="T12" fmla="*/ 4496 w 24801"/>
                <a:gd name="T13" fmla="*/ 2393 h 17310"/>
                <a:gd name="T14" fmla="*/ 14045 w 24801"/>
                <a:gd name="T15" fmla="*/ 8492 h 17310"/>
                <a:gd name="T16" fmla="*/ 13739 w 24801"/>
                <a:gd name="T17" fmla="*/ 8818 h 17310"/>
                <a:gd name="T18" fmla="*/ 13718 w 24801"/>
                <a:gd name="T19" fmla="*/ 8200 h 17310"/>
                <a:gd name="T20" fmla="*/ 17129 w 24801"/>
                <a:gd name="T21" fmla="*/ 9425 h 17310"/>
                <a:gd name="T22" fmla="*/ 17141 w 24801"/>
                <a:gd name="T23" fmla="*/ 10043 h 17310"/>
                <a:gd name="T24" fmla="*/ 16815 w 24801"/>
                <a:gd name="T25" fmla="*/ 9751 h 17310"/>
                <a:gd name="T26" fmla="*/ 17129 w 24801"/>
                <a:gd name="T27" fmla="*/ 9425 h 17310"/>
                <a:gd name="T28" fmla="*/ 13723 w 24801"/>
                <a:gd name="T29" fmla="*/ 10821 h 17310"/>
                <a:gd name="T30" fmla="*/ 13414 w 24801"/>
                <a:gd name="T31" fmla="*/ 11142 h 17310"/>
                <a:gd name="T32" fmla="*/ 13402 w 24801"/>
                <a:gd name="T33" fmla="*/ 10524 h 17310"/>
                <a:gd name="T34" fmla="*/ 14671 w 24801"/>
                <a:gd name="T35" fmla="*/ 11428 h 17310"/>
                <a:gd name="T36" fmla="*/ 14692 w 24801"/>
                <a:gd name="T37" fmla="*/ 12045 h 17310"/>
                <a:gd name="T38" fmla="*/ 14366 w 24801"/>
                <a:gd name="T39" fmla="*/ 11754 h 17310"/>
                <a:gd name="T40" fmla="*/ 14671 w 24801"/>
                <a:gd name="T41" fmla="*/ 11428 h 17310"/>
                <a:gd name="T42" fmla="*/ 4493 w 24801"/>
                <a:gd name="T43" fmla="*/ 14675 h 17310"/>
                <a:gd name="T44" fmla="*/ 4178 w 24801"/>
                <a:gd name="T45" fmla="*/ 14997 h 17310"/>
                <a:gd name="T46" fmla="*/ 4166 w 24801"/>
                <a:gd name="T47" fmla="*/ 14379 h 17310"/>
                <a:gd name="T48" fmla="*/ 8163 w 24801"/>
                <a:gd name="T49" fmla="*/ 0 h 17310"/>
                <a:gd name="T50" fmla="*/ 256 w 24801"/>
                <a:gd name="T51" fmla="*/ 2925 h 17310"/>
                <a:gd name="T52" fmla="*/ 0 w 24801"/>
                <a:gd name="T53" fmla="*/ 14229 h 17310"/>
                <a:gd name="T54" fmla="*/ 9713 w 24801"/>
                <a:gd name="T55" fmla="*/ 17205 h 17310"/>
                <a:gd name="T56" fmla="*/ 24081 w 24801"/>
                <a:gd name="T57" fmla="*/ 11577 h 17310"/>
                <a:gd name="T58" fmla="*/ 20188 w 24801"/>
                <a:gd name="T59" fmla="*/ 8652 h 17310"/>
                <a:gd name="T60" fmla="*/ 24097 w 24801"/>
                <a:gd name="T61" fmla="*/ 5729 h 17310"/>
                <a:gd name="T62" fmla="*/ 14024 w 24801"/>
                <a:gd name="T63" fmla="*/ 1580 h 17310"/>
                <a:gd name="T64" fmla="*/ 9713 w 24801"/>
                <a:gd name="T65" fmla="*/ 104 h 17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801" h="17310" extrusionOk="0">
                  <a:moveTo>
                    <a:pt x="5620" y="1384"/>
                  </a:moveTo>
                  <a:cubicBezTo>
                    <a:pt x="5783" y="1384"/>
                    <a:pt x="5914" y="1511"/>
                    <a:pt x="5923" y="1675"/>
                  </a:cubicBezTo>
                  <a:cubicBezTo>
                    <a:pt x="5933" y="1846"/>
                    <a:pt x="5803" y="1992"/>
                    <a:pt x="5632" y="2002"/>
                  </a:cubicBezTo>
                  <a:cubicBezTo>
                    <a:pt x="5629" y="2002"/>
                    <a:pt x="5626" y="2002"/>
                    <a:pt x="5623" y="2002"/>
                  </a:cubicBezTo>
                  <a:cubicBezTo>
                    <a:pt x="5456" y="2002"/>
                    <a:pt x="5316" y="1873"/>
                    <a:pt x="5306" y="1705"/>
                  </a:cubicBezTo>
                  <a:cubicBezTo>
                    <a:pt x="5296" y="1535"/>
                    <a:pt x="5431" y="1389"/>
                    <a:pt x="5602" y="1384"/>
                  </a:cubicBezTo>
                  <a:cubicBezTo>
                    <a:pt x="5608" y="1384"/>
                    <a:pt x="5614" y="1384"/>
                    <a:pt x="5620" y="1384"/>
                  </a:cubicBezTo>
                  <a:close/>
                  <a:moveTo>
                    <a:pt x="4496" y="2393"/>
                  </a:moveTo>
                  <a:cubicBezTo>
                    <a:pt x="4658" y="2393"/>
                    <a:pt x="4789" y="2520"/>
                    <a:pt x="4799" y="2684"/>
                  </a:cubicBezTo>
                  <a:cubicBezTo>
                    <a:pt x="4809" y="2855"/>
                    <a:pt x="4678" y="3000"/>
                    <a:pt x="4508" y="3010"/>
                  </a:cubicBezTo>
                  <a:cubicBezTo>
                    <a:pt x="4505" y="3011"/>
                    <a:pt x="4501" y="3011"/>
                    <a:pt x="4498" y="3011"/>
                  </a:cubicBezTo>
                  <a:cubicBezTo>
                    <a:pt x="4332" y="3011"/>
                    <a:pt x="4191" y="2882"/>
                    <a:pt x="4182" y="2714"/>
                  </a:cubicBezTo>
                  <a:cubicBezTo>
                    <a:pt x="4171" y="2544"/>
                    <a:pt x="4307" y="2398"/>
                    <a:pt x="4478" y="2393"/>
                  </a:cubicBezTo>
                  <a:cubicBezTo>
                    <a:pt x="4484" y="2393"/>
                    <a:pt x="4490" y="2393"/>
                    <a:pt x="4496" y="2393"/>
                  </a:cubicBezTo>
                  <a:close/>
                  <a:moveTo>
                    <a:pt x="13737" y="8200"/>
                  </a:moveTo>
                  <a:cubicBezTo>
                    <a:pt x="13899" y="8200"/>
                    <a:pt x="14035" y="8327"/>
                    <a:pt x="14045" y="8492"/>
                  </a:cubicBezTo>
                  <a:cubicBezTo>
                    <a:pt x="14050" y="8662"/>
                    <a:pt x="13919" y="8808"/>
                    <a:pt x="13748" y="8818"/>
                  </a:cubicBezTo>
                  <a:cubicBezTo>
                    <a:pt x="13745" y="8818"/>
                    <a:pt x="13742" y="8818"/>
                    <a:pt x="13739" y="8818"/>
                  </a:cubicBezTo>
                  <a:cubicBezTo>
                    <a:pt x="13577" y="8818"/>
                    <a:pt x="13432" y="8689"/>
                    <a:pt x="13427" y="8522"/>
                  </a:cubicBezTo>
                  <a:cubicBezTo>
                    <a:pt x="13417" y="8356"/>
                    <a:pt x="13548" y="8205"/>
                    <a:pt x="13718" y="8200"/>
                  </a:cubicBezTo>
                  <a:cubicBezTo>
                    <a:pt x="13724" y="8200"/>
                    <a:pt x="13731" y="8200"/>
                    <a:pt x="13737" y="8200"/>
                  </a:cubicBezTo>
                  <a:close/>
                  <a:moveTo>
                    <a:pt x="17129" y="9425"/>
                  </a:moveTo>
                  <a:cubicBezTo>
                    <a:pt x="17292" y="9425"/>
                    <a:pt x="17423" y="9557"/>
                    <a:pt x="17433" y="9721"/>
                  </a:cubicBezTo>
                  <a:cubicBezTo>
                    <a:pt x="17443" y="9892"/>
                    <a:pt x="17312" y="10038"/>
                    <a:pt x="17141" y="10043"/>
                  </a:cubicBezTo>
                  <a:cubicBezTo>
                    <a:pt x="17135" y="10043"/>
                    <a:pt x="17129" y="10043"/>
                    <a:pt x="17123" y="10043"/>
                  </a:cubicBezTo>
                  <a:cubicBezTo>
                    <a:pt x="16960" y="10043"/>
                    <a:pt x="16825" y="9916"/>
                    <a:pt x="16815" y="9751"/>
                  </a:cubicBezTo>
                  <a:cubicBezTo>
                    <a:pt x="16810" y="9581"/>
                    <a:pt x="16941" y="9435"/>
                    <a:pt x="17111" y="9425"/>
                  </a:cubicBezTo>
                  <a:cubicBezTo>
                    <a:pt x="17117" y="9425"/>
                    <a:pt x="17123" y="9425"/>
                    <a:pt x="17129" y="9425"/>
                  </a:cubicBezTo>
                  <a:close/>
                  <a:moveTo>
                    <a:pt x="13420" y="10524"/>
                  </a:moveTo>
                  <a:cubicBezTo>
                    <a:pt x="13583" y="10524"/>
                    <a:pt x="13718" y="10656"/>
                    <a:pt x="13723" y="10821"/>
                  </a:cubicBezTo>
                  <a:cubicBezTo>
                    <a:pt x="13733" y="10991"/>
                    <a:pt x="13603" y="11132"/>
                    <a:pt x="13432" y="11142"/>
                  </a:cubicBezTo>
                  <a:cubicBezTo>
                    <a:pt x="13426" y="11142"/>
                    <a:pt x="13420" y="11142"/>
                    <a:pt x="13414" y="11142"/>
                  </a:cubicBezTo>
                  <a:cubicBezTo>
                    <a:pt x="13251" y="11142"/>
                    <a:pt x="13116" y="11015"/>
                    <a:pt x="13106" y="10851"/>
                  </a:cubicBezTo>
                  <a:cubicBezTo>
                    <a:pt x="13101" y="10680"/>
                    <a:pt x="13231" y="10534"/>
                    <a:pt x="13402" y="10524"/>
                  </a:cubicBezTo>
                  <a:cubicBezTo>
                    <a:pt x="13408" y="10524"/>
                    <a:pt x="13414" y="10524"/>
                    <a:pt x="13420" y="10524"/>
                  </a:cubicBezTo>
                  <a:close/>
                  <a:moveTo>
                    <a:pt x="14671" y="11428"/>
                  </a:moveTo>
                  <a:cubicBezTo>
                    <a:pt x="14838" y="11428"/>
                    <a:pt x="14978" y="11557"/>
                    <a:pt x="14983" y="11724"/>
                  </a:cubicBezTo>
                  <a:cubicBezTo>
                    <a:pt x="14993" y="11895"/>
                    <a:pt x="14863" y="12040"/>
                    <a:pt x="14692" y="12045"/>
                  </a:cubicBezTo>
                  <a:cubicBezTo>
                    <a:pt x="14686" y="12046"/>
                    <a:pt x="14680" y="12046"/>
                    <a:pt x="14674" y="12046"/>
                  </a:cubicBezTo>
                  <a:cubicBezTo>
                    <a:pt x="14511" y="12046"/>
                    <a:pt x="14375" y="11919"/>
                    <a:pt x="14366" y="11754"/>
                  </a:cubicBezTo>
                  <a:cubicBezTo>
                    <a:pt x="14361" y="11583"/>
                    <a:pt x="14491" y="11438"/>
                    <a:pt x="14662" y="11428"/>
                  </a:cubicBezTo>
                  <a:cubicBezTo>
                    <a:pt x="14665" y="11428"/>
                    <a:pt x="14668" y="11428"/>
                    <a:pt x="14671" y="11428"/>
                  </a:cubicBezTo>
                  <a:close/>
                  <a:moveTo>
                    <a:pt x="4176" y="14379"/>
                  </a:moveTo>
                  <a:cubicBezTo>
                    <a:pt x="4343" y="14379"/>
                    <a:pt x="4483" y="14508"/>
                    <a:pt x="4493" y="14675"/>
                  </a:cubicBezTo>
                  <a:cubicBezTo>
                    <a:pt x="4503" y="14846"/>
                    <a:pt x="4367" y="14992"/>
                    <a:pt x="4197" y="14997"/>
                  </a:cubicBezTo>
                  <a:cubicBezTo>
                    <a:pt x="4190" y="14997"/>
                    <a:pt x="4184" y="14997"/>
                    <a:pt x="4178" y="14997"/>
                  </a:cubicBezTo>
                  <a:cubicBezTo>
                    <a:pt x="4016" y="14997"/>
                    <a:pt x="3880" y="14870"/>
                    <a:pt x="3875" y="14705"/>
                  </a:cubicBezTo>
                  <a:cubicBezTo>
                    <a:pt x="3865" y="14535"/>
                    <a:pt x="3996" y="14389"/>
                    <a:pt x="4166" y="14379"/>
                  </a:cubicBezTo>
                  <a:cubicBezTo>
                    <a:pt x="4170" y="14379"/>
                    <a:pt x="4173" y="14379"/>
                    <a:pt x="4176" y="14379"/>
                  </a:cubicBezTo>
                  <a:close/>
                  <a:moveTo>
                    <a:pt x="8163" y="0"/>
                  </a:moveTo>
                  <a:cubicBezTo>
                    <a:pt x="5294" y="0"/>
                    <a:pt x="2428" y="1049"/>
                    <a:pt x="221" y="2890"/>
                  </a:cubicBezTo>
                  <a:lnTo>
                    <a:pt x="256" y="2925"/>
                  </a:lnTo>
                  <a:cubicBezTo>
                    <a:pt x="874" y="4170"/>
                    <a:pt x="1019" y="5590"/>
                    <a:pt x="1105" y="6976"/>
                  </a:cubicBezTo>
                  <a:cubicBezTo>
                    <a:pt x="1260" y="9455"/>
                    <a:pt x="1230" y="12080"/>
                    <a:pt x="0" y="14229"/>
                  </a:cubicBezTo>
                  <a:cubicBezTo>
                    <a:pt x="2231" y="16186"/>
                    <a:pt x="5192" y="17310"/>
                    <a:pt x="8160" y="17310"/>
                  </a:cubicBezTo>
                  <a:cubicBezTo>
                    <a:pt x="8679" y="17310"/>
                    <a:pt x="9198" y="17275"/>
                    <a:pt x="9713" y="17205"/>
                  </a:cubicBezTo>
                  <a:cubicBezTo>
                    <a:pt x="13799" y="16648"/>
                    <a:pt x="17508" y="13862"/>
                    <a:pt x="19184" y="10098"/>
                  </a:cubicBezTo>
                  <a:cubicBezTo>
                    <a:pt x="20568" y="11033"/>
                    <a:pt x="22378" y="11577"/>
                    <a:pt x="24081" y="11577"/>
                  </a:cubicBezTo>
                  <a:cubicBezTo>
                    <a:pt x="24323" y="11577"/>
                    <a:pt x="24564" y="11566"/>
                    <a:pt x="24801" y="11543"/>
                  </a:cubicBezTo>
                  <a:cubicBezTo>
                    <a:pt x="23601" y="10123"/>
                    <a:pt x="22005" y="9064"/>
                    <a:pt x="20188" y="8652"/>
                  </a:cubicBezTo>
                  <a:cubicBezTo>
                    <a:pt x="22005" y="8241"/>
                    <a:pt x="23601" y="7182"/>
                    <a:pt x="24801" y="5761"/>
                  </a:cubicBezTo>
                  <a:cubicBezTo>
                    <a:pt x="24569" y="5740"/>
                    <a:pt x="24334" y="5729"/>
                    <a:pt x="24097" y="5729"/>
                  </a:cubicBezTo>
                  <a:cubicBezTo>
                    <a:pt x="22390" y="5729"/>
                    <a:pt x="20572" y="6273"/>
                    <a:pt x="19184" y="7212"/>
                  </a:cubicBezTo>
                  <a:cubicBezTo>
                    <a:pt x="18130" y="4843"/>
                    <a:pt x="16273" y="2860"/>
                    <a:pt x="14024" y="1580"/>
                  </a:cubicBezTo>
                  <a:cubicBezTo>
                    <a:pt x="13819" y="1465"/>
                    <a:pt x="13613" y="1354"/>
                    <a:pt x="13402" y="1249"/>
                  </a:cubicBezTo>
                  <a:cubicBezTo>
                    <a:pt x="12243" y="672"/>
                    <a:pt x="10998" y="275"/>
                    <a:pt x="9713" y="104"/>
                  </a:cubicBezTo>
                  <a:cubicBezTo>
                    <a:pt x="9199" y="34"/>
                    <a:pt x="8681" y="0"/>
                    <a:pt x="8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28" name="Google Shape;4206;p21">
              <a:extLst>
                <a:ext uri="{FF2B5EF4-FFF2-40B4-BE49-F238E27FC236}">
                  <a16:creationId xmlns:a16="http://schemas.microsoft.com/office/drawing/2014/main" id="{7FB22443-0370-FC39-CA6E-8D2C5706C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5650" y="2617800"/>
              <a:ext cx="15825" cy="15500"/>
            </a:xfrm>
            <a:custGeom>
              <a:avLst/>
              <a:gdLst>
                <a:gd name="T0" fmla="*/ 319 w 633"/>
                <a:gd name="T1" fmla="*/ 1 h 620"/>
                <a:gd name="T2" fmla="*/ 301 w 633"/>
                <a:gd name="T3" fmla="*/ 1 h 620"/>
                <a:gd name="T4" fmla="*/ 5 w 633"/>
                <a:gd name="T5" fmla="*/ 327 h 620"/>
                <a:gd name="T6" fmla="*/ 313 w 633"/>
                <a:gd name="T7" fmla="*/ 619 h 620"/>
                <a:gd name="T8" fmla="*/ 331 w 633"/>
                <a:gd name="T9" fmla="*/ 619 h 620"/>
                <a:gd name="T10" fmla="*/ 623 w 633"/>
                <a:gd name="T11" fmla="*/ 297 h 620"/>
                <a:gd name="T12" fmla="*/ 319 w 633"/>
                <a:gd name="T13" fmla="*/ 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3" h="620" extrusionOk="0">
                  <a:moveTo>
                    <a:pt x="319" y="1"/>
                  </a:moveTo>
                  <a:cubicBezTo>
                    <a:pt x="313" y="1"/>
                    <a:pt x="307" y="1"/>
                    <a:pt x="301" y="1"/>
                  </a:cubicBezTo>
                  <a:cubicBezTo>
                    <a:pt x="131" y="11"/>
                    <a:pt x="0" y="157"/>
                    <a:pt x="5" y="327"/>
                  </a:cubicBezTo>
                  <a:cubicBezTo>
                    <a:pt x="15" y="492"/>
                    <a:pt x="150" y="619"/>
                    <a:pt x="313" y="619"/>
                  </a:cubicBezTo>
                  <a:cubicBezTo>
                    <a:pt x="319" y="619"/>
                    <a:pt x="325" y="619"/>
                    <a:pt x="331" y="619"/>
                  </a:cubicBezTo>
                  <a:cubicBezTo>
                    <a:pt x="502" y="608"/>
                    <a:pt x="633" y="468"/>
                    <a:pt x="623" y="297"/>
                  </a:cubicBezTo>
                  <a:cubicBezTo>
                    <a:pt x="613" y="133"/>
                    <a:pt x="482" y="1"/>
                    <a:pt x="3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29" name="Google Shape;4207;p21">
              <a:extLst>
                <a:ext uri="{FF2B5EF4-FFF2-40B4-BE49-F238E27FC236}">
                  <a16:creationId xmlns:a16="http://schemas.microsoft.com/office/drawing/2014/main" id="{EB2494DE-A6B6-F74A-DAAD-477331D07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400" y="2667875"/>
              <a:ext cx="15850" cy="15475"/>
            </a:xfrm>
            <a:custGeom>
              <a:avLst/>
              <a:gdLst>
                <a:gd name="T0" fmla="*/ 311 w 634"/>
                <a:gd name="T1" fmla="*/ 1 h 619"/>
                <a:gd name="T2" fmla="*/ 302 w 634"/>
                <a:gd name="T3" fmla="*/ 1 h 619"/>
                <a:gd name="T4" fmla="*/ 6 w 634"/>
                <a:gd name="T5" fmla="*/ 327 h 619"/>
                <a:gd name="T6" fmla="*/ 314 w 634"/>
                <a:gd name="T7" fmla="*/ 619 h 619"/>
                <a:gd name="T8" fmla="*/ 332 w 634"/>
                <a:gd name="T9" fmla="*/ 618 h 619"/>
                <a:gd name="T10" fmla="*/ 623 w 634"/>
                <a:gd name="T11" fmla="*/ 297 h 619"/>
                <a:gd name="T12" fmla="*/ 311 w 634"/>
                <a:gd name="T13" fmla="*/ 1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4" h="619" extrusionOk="0">
                  <a:moveTo>
                    <a:pt x="311" y="1"/>
                  </a:moveTo>
                  <a:cubicBezTo>
                    <a:pt x="308" y="1"/>
                    <a:pt x="305" y="1"/>
                    <a:pt x="302" y="1"/>
                  </a:cubicBezTo>
                  <a:cubicBezTo>
                    <a:pt x="131" y="11"/>
                    <a:pt x="1" y="156"/>
                    <a:pt x="6" y="327"/>
                  </a:cubicBezTo>
                  <a:cubicBezTo>
                    <a:pt x="15" y="492"/>
                    <a:pt x="151" y="619"/>
                    <a:pt x="314" y="619"/>
                  </a:cubicBezTo>
                  <a:cubicBezTo>
                    <a:pt x="320" y="619"/>
                    <a:pt x="326" y="619"/>
                    <a:pt x="332" y="618"/>
                  </a:cubicBezTo>
                  <a:cubicBezTo>
                    <a:pt x="503" y="613"/>
                    <a:pt x="633" y="468"/>
                    <a:pt x="623" y="297"/>
                  </a:cubicBezTo>
                  <a:cubicBezTo>
                    <a:pt x="618" y="130"/>
                    <a:pt x="478" y="1"/>
                    <a:pt x="31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30" name="Google Shape;4208;p21">
              <a:extLst>
                <a:ext uri="{FF2B5EF4-FFF2-40B4-BE49-F238E27FC236}">
                  <a16:creationId xmlns:a16="http://schemas.microsoft.com/office/drawing/2014/main" id="{F4BFAFE3-4480-850A-F3AC-060465C95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0825" y="2587175"/>
              <a:ext cx="15825" cy="15475"/>
            </a:xfrm>
            <a:custGeom>
              <a:avLst/>
              <a:gdLst>
                <a:gd name="T0" fmla="*/ 320 w 633"/>
                <a:gd name="T1" fmla="*/ 1 h 619"/>
                <a:gd name="T2" fmla="*/ 301 w 633"/>
                <a:gd name="T3" fmla="*/ 1 h 619"/>
                <a:gd name="T4" fmla="*/ 10 w 633"/>
                <a:gd name="T5" fmla="*/ 323 h 619"/>
                <a:gd name="T6" fmla="*/ 322 w 633"/>
                <a:gd name="T7" fmla="*/ 619 h 619"/>
                <a:gd name="T8" fmla="*/ 331 w 633"/>
                <a:gd name="T9" fmla="*/ 619 h 619"/>
                <a:gd name="T10" fmla="*/ 628 w 633"/>
                <a:gd name="T11" fmla="*/ 293 h 619"/>
                <a:gd name="T12" fmla="*/ 320 w 633"/>
                <a:gd name="T13" fmla="*/ 1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3" h="619" extrusionOk="0">
                  <a:moveTo>
                    <a:pt x="320" y="1"/>
                  </a:moveTo>
                  <a:cubicBezTo>
                    <a:pt x="314" y="1"/>
                    <a:pt x="307" y="1"/>
                    <a:pt x="301" y="1"/>
                  </a:cubicBezTo>
                  <a:cubicBezTo>
                    <a:pt x="131" y="6"/>
                    <a:pt x="0" y="157"/>
                    <a:pt x="10" y="323"/>
                  </a:cubicBezTo>
                  <a:cubicBezTo>
                    <a:pt x="15" y="490"/>
                    <a:pt x="160" y="619"/>
                    <a:pt x="322" y="619"/>
                  </a:cubicBezTo>
                  <a:cubicBezTo>
                    <a:pt x="325" y="619"/>
                    <a:pt x="328" y="619"/>
                    <a:pt x="331" y="619"/>
                  </a:cubicBezTo>
                  <a:cubicBezTo>
                    <a:pt x="502" y="609"/>
                    <a:pt x="633" y="463"/>
                    <a:pt x="628" y="293"/>
                  </a:cubicBezTo>
                  <a:cubicBezTo>
                    <a:pt x="618" y="128"/>
                    <a:pt x="482" y="1"/>
                    <a:pt x="32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31" name="Google Shape;4209;p21">
              <a:extLst>
                <a:ext uri="{FF2B5EF4-FFF2-40B4-BE49-F238E27FC236}">
                  <a16:creationId xmlns:a16="http://schemas.microsoft.com/office/drawing/2014/main" id="{F05A76C1-3243-CD3C-B710-F76F46AA6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2900" y="2645275"/>
              <a:ext cx="15850" cy="15500"/>
            </a:xfrm>
            <a:custGeom>
              <a:avLst/>
              <a:gdLst>
                <a:gd name="T0" fmla="*/ 320 w 634"/>
                <a:gd name="T1" fmla="*/ 1 h 620"/>
                <a:gd name="T2" fmla="*/ 302 w 634"/>
                <a:gd name="T3" fmla="*/ 1 h 620"/>
                <a:gd name="T4" fmla="*/ 6 w 634"/>
                <a:gd name="T5" fmla="*/ 328 h 620"/>
                <a:gd name="T6" fmla="*/ 314 w 634"/>
                <a:gd name="T7" fmla="*/ 619 h 620"/>
                <a:gd name="T8" fmla="*/ 332 w 634"/>
                <a:gd name="T9" fmla="*/ 619 h 620"/>
                <a:gd name="T10" fmla="*/ 623 w 634"/>
                <a:gd name="T11" fmla="*/ 298 h 620"/>
                <a:gd name="T12" fmla="*/ 320 w 634"/>
                <a:gd name="T13" fmla="*/ 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4" h="620" extrusionOk="0">
                  <a:moveTo>
                    <a:pt x="320" y="1"/>
                  </a:moveTo>
                  <a:cubicBezTo>
                    <a:pt x="314" y="1"/>
                    <a:pt x="308" y="1"/>
                    <a:pt x="302" y="1"/>
                  </a:cubicBezTo>
                  <a:cubicBezTo>
                    <a:pt x="131" y="11"/>
                    <a:pt x="1" y="157"/>
                    <a:pt x="6" y="328"/>
                  </a:cubicBezTo>
                  <a:cubicBezTo>
                    <a:pt x="16" y="492"/>
                    <a:pt x="151" y="619"/>
                    <a:pt x="314" y="619"/>
                  </a:cubicBezTo>
                  <a:cubicBezTo>
                    <a:pt x="320" y="619"/>
                    <a:pt x="326" y="619"/>
                    <a:pt x="332" y="619"/>
                  </a:cubicBezTo>
                  <a:cubicBezTo>
                    <a:pt x="503" y="609"/>
                    <a:pt x="633" y="468"/>
                    <a:pt x="623" y="298"/>
                  </a:cubicBezTo>
                  <a:cubicBezTo>
                    <a:pt x="618" y="133"/>
                    <a:pt x="483" y="1"/>
                    <a:pt x="32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32" name="Google Shape;4210;p21">
              <a:extLst>
                <a:ext uri="{FF2B5EF4-FFF2-40B4-BE49-F238E27FC236}">
                  <a16:creationId xmlns:a16="http://schemas.microsoft.com/office/drawing/2014/main" id="{33BC332B-0E3F-6093-C6A7-FD676F99B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675" y="2442000"/>
              <a:ext cx="15950" cy="15475"/>
            </a:xfrm>
            <a:custGeom>
              <a:avLst/>
              <a:gdLst>
                <a:gd name="T0" fmla="*/ 325 w 638"/>
                <a:gd name="T1" fmla="*/ 1 h 619"/>
                <a:gd name="T2" fmla="*/ 307 w 638"/>
                <a:gd name="T3" fmla="*/ 1 h 619"/>
                <a:gd name="T4" fmla="*/ 11 w 638"/>
                <a:gd name="T5" fmla="*/ 322 h 619"/>
                <a:gd name="T6" fmla="*/ 327 w 638"/>
                <a:gd name="T7" fmla="*/ 619 h 619"/>
                <a:gd name="T8" fmla="*/ 337 w 638"/>
                <a:gd name="T9" fmla="*/ 618 h 619"/>
                <a:gd name="T10" fmla="*/ 628 w 638"/>
                <a:gd name="T11" fmla="*/ 292 h 619"/>
                <a:gd name="T12" fmla="*/ 325 w 638"/>
                <a:gd name="T13" fmla="*/ 1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8" h="619" extrusionOk="0">
                  <a:moveTo>
                    <a:pt x="325" y="1"/>
                  </a:moveTo>
                  <a:cubicBezTo>
                    <a:pt x="319" y="1"/>
                    <a:pt x="313" y="1"/>
                    <a:pt x="307" y="1"/>
                  </a:cubicBezTo>
                  <a:cubicBezTo>
                    <a:pt x="136" y="6"/>
                    <a:pt x="0" y="152"/>
                    <a:pt x="11" y="322"/>
                  </a:cubicBezTo>
                  <a:cubicBezTo>
                    <a:pt x="20" y="490"/>
                    <a:pt x="161" y="619"/>
                    <a:pt x="327" y="619"/>
                  </a:cubicBezTo>
                  <a:cubicBezTo>
                    <a:pt x="330" y="619"/>
                    <a:pt x="334" y="619"/>
                    <a:pt x="337" y="618"/>
                  </a:cubicBezTo>
                  <a:cubicBezTo>
                    <a:pt x="507" y="608"/>
                    <a:pt x="638" y="463"/>
                    <a:pt x="628" y="292"/>
                  </a:cubicBezTo>
                  <a:cubicBezTo>
                    <a:pt x="618" y="128"/>
                    <a:pt x="487" y="1"/>
                    <a:pt x="3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33" name="Google Shape;4211;p21">
              <a:extLst>
                <a:ext uri="{FF2B5EF4-FFF2-40B4-BE49-F238E27FC236}">
                  <a16:creationId xmlns:a16="http://schemas.microsoft.com/office/drawing/2014/main" id="{C44FB36F-BA8F-F83E-B4CE-D8D82DBD0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025" y="2741675"/>
              <a:ext cx="15950" cy="15475"/>
            </a:xfrm>
            <a:custGeom>
              <a:avLst/>
              <a:gdLst>
                <a:gd name="T0" fmla="*/ 311 w 638"/>
                <a:gd name="T1" fmla="*/ 0 h 619"/>
                <a:gd name="T2" fmla="*/ 301 w 638"/>
                <a:gd name="T3" fmla="*/ 0 h 619"/>
                <a:gd name="T4" fmla="*/ 10 w 638"/>
                <a:gd name="T5" fmla="*/ 326 h 619"/>
                <a:gd name="T6" fmla="*/ 313 w 638"/>
                <a:gd name="T7" fmla="*/ 618 h 619"/>
                <a:gd name="T8" fmla="*/ 332 w 638"/>
                <a:gd name="T9" fmla="*/ 618 h 619"/>
                <a:gd name="T10" fmla="*/ 628 w 638"/>
                <a:gd name="T11" fmla="*/ 296 h 619"/>
                <a:gd name="T12" fmla="*/ 311 w 638"/>
                <a:gd name="T13" fmla="*/ 0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8" h="619" extrusionOk="0">
                  <a:moveTo>
                    <a:pt x="311" y="0"/>
                  </a:moveTo>
                  <a:cubicBezTo>
                    <a:pt x="308" y="0"/>
                    <a:pt x="305" y="0"/>
                    <a:pt x="301" y="0"/>
                  </a:cubicBezTo>
                  <a:cubicBezTo>
                    <a:pt x="131" y="10"/>
                    <a:pt x="0" y="156"/>
                    <a:pt x="10" y="326"/>
                  </a:cubicBezTo>
                  <a:cubicBezTo>
                    <a:pt x="15" y="491"/>
                    <a:pt x="151" y="618"/>
                    <a:pt x="313" y="618"/>
                  </a:cubicBezTo>
                  <a:cubicBezTo>
                    <a:pt x="319" y="618"/>
                    <a:pt x="325" y="618"/>
                    <a:pt x="332" y="618"/>
                  </a:cubicBezTo>
                  <a:cubicBezTo>
                    <a:pt x="502" y="613"/>
                    <a:pt x="638" y="467"/>
                    <a:pt x="628" y="296"/>
                  </a:cubicBezTo>
                  <a:cubicBezTo>
                    <a:pt x="618" y="129"/>
                    <a:pt x="478" y="0"/>
                    <a:pt x="31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34" name="Google Shape;4212;p21">
              <a:extLst>
                <a:ext uri="{FF2B5EF4-FFF2-40B4-BE49-F238E27FC236}">
                  <a16:creationId xmlns:a16="http://schemas.microsoft.com/office/drawing/2014/main" id="{0B127C00-4711-A804-A953-9849EE39CA6F}"/>
                </a:ext>
              </a:extLst>
            </p:cNvPr>
            <p:cNvSpPr/>
            <p:nvPr/>
          </p:nvSpPr>
          <p:spPr>
            <a:xfrm>
              <a:off x="2523989" y="2573105"/>
              <a:ext cx="54396" cy="52425"/>
            </a:xfrm>
            <a:custGeom>
              <a:avLst/>
              <a:gdLst/>
              <a:ahLst/>
              <a:cxnLst/>
              <a:rect l="l" t="t" r="r" b="b"/>
              <a:pathLst>
                <a:path w="2175" h="2095" extrusionOk="0">
                  <a:moveTo>
                    <a:pt x="1095" y="1"/>
                  </a:moveTo>
                  <a:cubicBezTo>
                    <a:pt x="973" y="1"/>
                    <a:pt x="858" y="21"/>
                    <a:pt x="754" y="59"/>
                  </a:cubicBezTo>
                  <a:lnTo>
                    <a:pt x="759" y="84"/>
                  </a:lnTo>
                  <a:cubicBezTo>
                    <a:pt x="804" y="350"/>
                    <a:pt x="628" y="601"/>
                    <a:pt x="362" y="651"/>
                  </a:cubicBezTo>
                  <a:cubicBezTo>
                    <a:pt x="332" y="656"/>
                    <a:pt x="302" y="659"/>
                    <a:pt x="272" y="659"/>
                  </a:cubicBezTo>
                  <a:cubicBezTo>
                    <a:pt x="223" y="659"/>
                    <a:pt x="173" y="651"/>
                    <a:pt x="126" y="636"/>
                  </a:cubicBezTo>
                  <a:cubicBezTo>
                    <a:pt x="81" y="736"/>
                    <a:pt x="51" y="852"/>
                    <a:pt x="46" y="967"/>
                  </a:cubicBezTo>
                  <a:cubicBezTo>
                    <a:pt x="1" y="1544"/>
                    <a:pt x="433" y="2046"/>
                    <a:pt x="1005" y="2091"/>
                  </a:cubicBezTo>
                  <a:cubicBezTo>
                    <a:pt x="1033" y="2094"/>
                    <a:pt x="1060" y="2095"/>
                    <a:pt x="1088" y="2095"/>
                  </a:cubicBezTo>
                  <a:cubicBezTo>
                    <a:pt x="1629" y="2095"/>
                    <a:pt x="2086" y="1677"/>
                    <a:pt x="2129" y="1128"/>
                  </a:cubicBezTo>
                  <a:cubicBezTo>
                    <a:pt x="2174" y="550"/>
                    <a:pt x="1743" y="48"/>
                    <a:pt x="1170" y="3"/>
                  </a:cubicBezTo>
                  <a:cubicBezTo>
                    <a:pt x="1145" y="2"/>
                    <a:pt x="1120" y="1"/>
                    <a:pt x="10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335" name="Google Shape;4213;p21">
              <a:extLst>
                <a:ext uri="{FF2B5EF4-FFF2-40B4-BE49-F238E27FC236}">
                  <a16:creationId xmlns:a16="http://schemas.microsoft.com/office/drawing/2014/main" id="{5B37C4ED-F607-A69A-6C3A-E184F0A615A2}"/>
                </a:ext>
              </a:extLst>
            </p:cNvPr>
            <p:cNvSpPr/>
            <p:nvPr/>
          </p:nvSpPr>
          <p:spPr>
            <a:xfrm>
              <a:off x="2526957" y="2574588"/>
              <a:ext cx="16813" cy="15332"/>
            </a:xfrm>
            <a:custGeom>
              <a:avLst/>
              <a:gdLst/>
              <a:ahLst/>
              <a:cxnLst/>
              <a:rect l="l" t="t" r="r" b="b"/>
              <a:pathLst>
                <a:path w="679" h="602" extrusionOk="0">
                  <a:moveTo>
                    <a:pt x="623" y="1"/>
                  </a:moveTo>
                  <a:cubicBezTo>
                    <a:pt x="347" y="91"/>
                    <a:pt x="116" y="302"/>
                    <a:pt x="0" y="578"/>
                  </a:cubicBezTo>
                  <a:cubicBezTo>
                    <a:pt x="47" y="593"/>
                    <a:pt x="97" y="601"/>
                    <a:pt x="146" y="601"/>
                  </a:cubicBezTo>
                  <a:cubicBezTo>
                    <a:pt x="176" y="601"/>
                    <a:pt x="206" y="598"/>
                    <a:pt x="236" y="593"/>
                  </a:cubicBezTo>
                  <a:cubicBezTo>
                    <a:pt x="502" y="543"/>
                    <a:pt x="678" y="292"/>
                    <a:pt x="633" y="26"/>
                  </a:cubicBezTo>
                  <a:lnTo>
                    <a:pt x="62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336" name="Google Shape;4214;p21">
              <a:extLst>
                <a:ext uri="{FF2B5EF4-FFF2-40B4-BE49-F238E27FC236}">
                  <a16:creationId xmlns:a16="http://schemas.microsoft.com/office/drawing/2014/main" id="{19485E6A-3607-0B23-B771-554ACB44420E}"/>
                </a:ext>
              </a:extLst>
            </p:cNvPr>
            <p:cNvSpPr/>
            <p:nvPr/>
          </p:nvSpPr>
          <p:spPr>
            <a:xfrm>
              <a:off x="2517561" y="2565191"/>
              <a:ext cx="25220" cy="23739"/>
            </a:xfrm>
            <a:custGeom>
              <a:avLst/>
              <a:gdLst/>
              <a:ahLst/>
              <a:cxnLst/>
              <a:rect l="l" t="t" r="r" b="b"/>
              <a:pathLst>
                <a:path w="1005" h="953" extrusionOk="0">
                  <a:moveTo>
                    <a:pt x="535" y="0"/>
                  </a:moveTo>
                  <a:cubicBezTo>
                    <a:pt x="504" y="0"/>
                    <a:pt x="474" y="3"/>
                    <a:pt x="443" y="9"/>
                  </a:cubicBezTo>
                  <a:cubicBezTo>
                    <a:pt x="177" y="54"/>
                    <a:pt x="1" y="310"/>
                    <a:pt x="46" y="576"/>
                  </a:cubicBezTo>
                  <a:cubicBezTo>
                    <a:pt x="81" y="757"/>
                    <a:pt x="212" y="898"/>
                    <a:pt x="377" y="953"/>
                  </a:cubicBezTo>
                  <a:cubicBezTo>
                    <a:pt x="493" y="677"/>
                    <a:pt x="724" y="466"/>
                    <a:pt x="1005" y="376"/>
                  </a:cubicBezTo>
                  <a:cubicBezTo>
                    <a:pt x="952" y="155"/>
                    <a:pt x="755" y="0"/>
                    <a:pt x="5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337" name="Google Shape;4215;p21">
              <a:extLst>
                <a:ext uri="{FF2B5EF4-FFF2-40B4-BE49-F238E27FC236}">
                  <a16:creationId xmlns:a16="http://schemas.microsoft.com/office/drawing/2014/main" id="{43E51BC1-9B77-3360-940F-445F912BB75E}"/>
                </a:ext>
              </a:extLst>
            </p:cNvPr>
            <p:cNvSpPr/>
            <p:nvPr/>
          </p:nvSpPr>
          <p:spPr>
            <a:xfrm>
              <a:off x="2630309" y="2585963"/>
              <a:ext cx="190881" cy="153317"/>
            </a:xfrm>
            <a:custGeom>
              <a:avLst/>
              <a:gdLst/>
              <a:ahLst/>
              <a:cxnLst/>
              <a:rect l="l" t="t" r="r" b="b"/>
              <a:pathLst>
                <a:path w="7645" h="6119" fill="none" extrusionOk="0">
                  <a:moveTo>
                    <a:pt x="0" y="2154"/>
                  </a:moveTo>
                  <a:cubicBezTo>
                    <a:pt x="2043" y="4237"/>
                    <a:pt x="4764" y="5652"/>
                    <a:pt x="7645" y="6119"/>
                  </a:cubicBezTo>
                  <a:cubicBezTo>
                    <a:pt x="7645" y="5612"/>
                    <a:pt x="7464" y="5035"/>
                    <a:pt x="7228" y="4588"/>
                  </a:cubicBezTo>
                  <a:cubicBezTo>
                    <a:pt x="6154" y="2570"/>
                    <a:pt x="4392" y="929"/>
                    <a:pt x="2304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338" name="Google Shape;4216;p21">
              <a:extLst>
                <a:ext uri="{FF2B5EF4-FFF2-40B4-BE49-F238E27FC236}">
                  <a16:creationId xmlns:a16="http://schemas.microsoft.com/office/drawing/2014/main" id="{C333BF81-2248-E8C6-11E7-BAD68F8D1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4275" y="2455325"/>
              <a:ext cx="32650" cy="284475"/>
            </a:xfrm>
            <a:custGeom>
              <a:avLst/>
              <a:gdLst>
                <a:gd name="T0" fmla="*/ 301 w 1306"/>
                <a:gd name="T1" fmla="*/ 0 h 11379"/>
                <a:gd name="T2" fmla="*/ 1150 w 1306"/>
                <a:gd name="T3" fmla="*/ 4051 h 11379"/>
                <a:gd name="T4" fmla="*/ 45 w 1306"/>
                <a:gd name="T5" fmla="*/ 11304 h 11379"/>
                <a:gd name="T6" fmla="*/ 0 w 1306"/>
                <a:gd name="T7" fmla="*/ 11379 h 11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6" h="11379" fill="none" extrusionOk="0">
                  <a:moveTo>
                    <a:pt x="301" y="0"/>
                  </a:moveTo>
                  <a:cubicBezTo>
                    <a:pt x="919" y="1245"/>
                    <a:pt x="1064" y="2665"/>
                    <a:pt x="1150" y="4051"/>
                  </a:cubicBezTo>
                  <a:cubicBezTo>
                    <a:pt x="1305" y="6530"/>
                    <a:pt x="1275" y="9155"/>
                    <a:pt x="45" y="11304"/>
                  </a:cubicBezTo>
                  <a:cubicBezTo>
                    <a:pt x="30" y="11329"/>
                    <a:pt x="15" y="11354"/>
                    <a:pt x="0" y="1137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39" name="Google Shape;4217;p21">
              <a:extLst>
                <a:ext uri="{FF2B5EF4-FFF2-40B4-BE49-F238E27FC236}">
                  <a16:creationId xmlns:a16="http://schemas.microsoft.com/office/drawing/2014/main" id="{3F48C476-ED4C-D386-4414-3338AEE16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5950" y="2625475"/>
              <a:ext cx="78950" cy="27625"/>
            </a:xfrm>
            <a:custGeom>
              <a:avLst/>
              <a:gdLst>
                <a:gd name="T0" fmla="*/ 1 w 3158"/>
                <a:gd name="T1" fmla="*/ 0 h 1105"/>
                <a:gd name="T2" fmla="*/ 2079 w 3158"/>
                <a:gd name="T3" fmla="*/ 818 h 1105"/>
                <a:gd name="T4" fmla="*/ 3158 w 3158"/>
                <a:gd name="T5" fmla="*/ 1105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58" h="1105" fill="none" extrusionOk="0">
                  <a:moveTo>
                    <a:pt x="1" y="0"/>
                  </a:moveTo>
                  <a:cubicBezTo>
                    <a:pt x="613" y="432"/>
                    <a:pt x="1356" y="628"/>
                    <a:pt x="2079" y="818"/>
                  </a:cubicBezTo>
                  <a:cubicBezTo>
                    <a:pt x="2440" y="914"/>
                    <a:pt x="2796" y="1009"/>
                    <a:pt x="3158" y="110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40" name="Google Shape;4218;p21">
              <a:extLst>
                <a:ext uri="{FF2B5EF4-FFF2-40B4-BE49-F238E27FC236}">
                  <a16:creationId xmlns:a16="http://schemas.microsoft.com/office/drawing/2014/main" id="{DCD3F970-C6EF-7D24-74D0-64B4AD887A3B}"/>
                </a:ext>
              </a:extLst>
            </p:cNvPr>
            <p:cNvSpPr/>
            <p:nvPr/>
          </p:nvSpPr>
          <p:spPr>
            <a:xfrm>
              <a:off x="2912675" y="2401488"/>
              <a:ext cx="16319" cy="22750"/>
            </a:xfrm>
            <a:custGeom>
              <a:avLst/>
              <a:gdLst/>
              <a:ahLst/>
              <a:cxnLst/>
              <a:rect l="l" t="t" r="r" b="b"/>
              <a:pathLst>
                <a:path w="639" h="925" fill="none" extrusionOk="0">
                  <a:moveTo>
                    <a:pt x="1" y="924"/>
                  </a:moveTo>
                  <a:cubicBezTo>
                    <a:pt x="106" y="779"/>
                    <a:pt x="207" y="628"/>
                    <a:pt x="307" y="483"/>
                  </a:cubicBezTo>
                  <a:cubicBezTo>
                    <a:pt x="417" y="322"/>
                    <a:pt x="528" y="161"/>
                    <a:pt x="638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341" name="Google Shape;4219;p21">
              <a:extLst>
                <a:ext uri="{FF2B5EF4-FFF2-40B4-BE49-F238E27FC236}">
                  <a16:creationId xmlns:a16="http://schemas.microsoft.com/office/drawing/2014/main" id="{DD4EBE20-371F-83A0-5480-B3382B452B12}"/>
                </a:ext>
              </a:extLst>
            </p:cNvPr>
            <p:cNvSpPr/>
            <p:nvPr/>
          </p:nvSpPr>
          <p:spPr>
            <a:xfrm>
              <a:off x="2926521" y="2409896"/>
              <a:ext cx="17802" cy="24234"/>
            </a:xfrm>
            <a:custGeom>
              <a:avLst/>
              <a:gdLst/>
              <a:ahLst/>
              <a:cxnLst/>
              <a:rect l="l" t="t" r="r" b="b"/>
              <a:pathLst>
                <a:path w="719" h="969" fill="none" extrusionOk="0">
                  <a:moveTo>
                    <a:pt x="1" y="969"/>
                  </a:moveTo>
                  <a:cubicBezTo>
                    <a:pt x="126" y="803"/>
                    <a:pt x="252" y="633"/>
                    <a:pt x="377" y="467"/>
                  </a:cubicBezTo>
                  <a:cubicBezTo>
                    <a:pt x="488" y="311"/>
                    <a:pt x="603" y="156"/>
                    <a:pt x="719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342" name="Google Shape;4220;p21">
              <a:extLst>
                <a:ext uri="{FF2B5EF4-FFF2-40B4-BE49-F238E27FC236}">
                  <a16:creationId xmlns:a16="http://schemas.microsoft.com/office/drawing/2014/main" id="{1E359F37-393C-32FF-1D75-97E41F6349B9}"/>
                </a:ext>
              </a:extLst>
            </p:cNvPr>
            <p:cNvSpPr/>
            <p:nvPr/>
          </p:nvSpPr>
          <p:spPr>
            <a:xfrm>
              <a:off x="2740090" y="2515240"/>
              <a:ext cx="34616" cy="46490"/>
            </a:xfrm>
            <a:custGeom>
              <a:avLst/>
              <a:gdLst/>
              <a:ahLst/>
              <a:cxnLst/>
              <a:rect l="l" t="t" r="r" b="b"/>
              <a:pathLst>
                <a:path w="1376" h="1858" fill="none" extrusionOk="0">
                  <a:moveTo>
                    <a:pt x="91" y="1802"/>
                  </a:moveTo>
                  <a:cubicBezTo>
                    <a:pt x="593" y="1857"/>
                    <a:pt x="1300" y="1602"/>
                    <a:pt x="1366" y="1069"/>
                  </a:cubicBezTo>
                  <a:cubicBezTo>
                    <a:pt x="1376" y="989"/>
                    <a:pt x="1371" y="899"/>
                    <a:pt x="1345" y="803"/>
                  </a:cubicBezTo>
                  <a:cubicBezTo>
                    <a:pt x="1200" y="241"/>
                    <a:pt x="512" y="20"/>
                    <a:pt x="0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343" name="Google Shape;4221;p21">
              <a:extLst>
                <a:ext uri="{FF2B5EF4-FFF2-40B4-BE49-F238E27FC236}">
                  <a16:creationId xmlns:a16="http://schemas.microsoft.com/office/drawing/2014/main" id="{E841EF31-C924-5FEF-6D81-E68998A054DD}"/>
                </a:ext>
              </a:extLst>
            </p:cNvPr>
            <p:cNvSpPr/>
            <p:nvPr/>
          </p:nvSpPr>
          <p:spPr>
            <a:xfrm>
              <a:off x="2773717" y="2541452"/>
              <a:ext cx="24231" cy="47974"/>
            </a:xfrm>
            <a:custGeom>
              <a:avLst/>
              <a:gdLst/>
              <a:ahLst/>
              <a:cxnLst/>
              <a:rect l="l" t="t" r="r" b="b"/>
              <a:pathLst>
                <a:path w="970" h="1903" fill="none" extrusionOk="0">
                  <a:moveTo>
                    <a:pt x="0" y="0"/>
                  </a:moveTo>
                  <a:cubicBezTo>
                    <a:pt x="10" y="5"/>
                    <a:pt x="26" y="5"/>
                    <a:pt x="36" y="5"/>
                  </a:cubicBezTo>
                  <a:cubicBezTo>
                    <a:pt x="437" y="81"/>
                    <a:pt x="778" y="402"/>
                    <a:pt x="869" y="799"/>
                  </a:cubicBezTo>
                  <a:cubicBezTo>
                    <a:pt x="969" y="1205"/>
                    <a:pt x="788" y="1662"/>
                    <a:pt x="447" y="190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344" name="Google Shape;4222;p21">
              <a:extLst>
                <a:ext uri="{FF2B5EF4-FFF2-40B4-BE49-F238E27FC236}">
                  <a16:creationId xmlns:a16="http://schemas.microsoft.com/office/drawing/2014/main" id="{E3485AC0-ECC2-67EE-EAB6-7248E39C7CF2}"/>
                </a:ext>
              </a:extLst>
            </p:cNvPr>
            <p:cNvSpPr/>
            <p:nvPr/>
          </p:nvSpPr>
          <p:spPr>
            <a:xfrm>
              <a:off x="2775201" y="2497930"/>
              <a:ext cx="28682" cy="42533"/>
            </a:xfrm>
            <a:custGeom>
              <a:avLst/>
              <a:gdLst/>
              <a:ahLst/>
              <a:cxnLst/>
              <a:rect l="l" t="t" r="r" b="b"/>
              <a:pathLst>
                <a:path w="1151" h="1698" fill="none" extrusionOk="0">
                  <a:moveTo>
                    <a:pt x="1" y="1662"/>
                  </a:moveTo>
                  <a:cubicBezTo>
                    <a:pt x="397" y="1697"/>
                    <a:pt x="804" y="1466"/>
                    <a:pt x="974" y="1110"/>
                  </a:cubicBezTo>
                  <a:cubicBezTo>
                    <a:pt x="1150" y="754"/>
                    <a:pt x="1080" y="292"/>
                    <a:pt x="814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345" name="Google Shape;4223;p21">
              <a:extLst>
                <a:ext uri="{FF2B5EF4-FFF2-40B4-BE49-F238E27FC236}">
                  <a16:creationId xmlns:a16="http://schemas.microsoft.com/office/drawing/2014/main" id="{9FB0DB6E-7281-8980-0A06-41FD946135F3}"/>
                </a:ext>
              </a:extLst>
            </p:cNvPr>
            <p:cNvSpPr/>
            <p:nvPr/>
          </p:nvSpPr>
          <p:spPr>
            <a:xfrm>
              <a:off x="2438439" y="2594866"/>
              <a:ext cx="63297" cy="18794"/>
            </a:xfrm>
            <a:custGeom>
              <a:avLst/>
              <a:gdLst/>
              <a:ahLst/>
              <a:cxnLst/>
              <a:rect l="l" t="t" r="r" b="b"/>
              <a:pathLst>
                <a:path w="2531" h="754" fill="none" extrusionOk="0">
                  <a:moveTo>
                    <a:pt x="1" y="663"/>
                  </a:moveTo>
                  <a:cubicBezTo>
                    <a:pt x="453" y="728"/>
                    <a:pt x="914" y="754"/>
                    <a:pt x="1366" y="668"/>
                  </a:cubicBezTo>
                  <a:cubicBezTo>
                    <a:pt x="1793" y="583"/>
                    <a:pt x="2209" y="382"/>
                    <a:pt x="2490" y="51"/>
                  </a:cubicBezTo>
                  <a:cubicBezTo>
                    <a:pt x="2505" y="36"/>
                    <a:pt x="2521" y="21"/>
                    <a:pt x="2531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346" name="Google Shape;4224;p21">
              <a:extLst>
                <a:ext uri="{FF2B5EF4-FFF2-40B4-BE49-F238E27FC236}">
                  <a16:creationId xmlns:a16="http://schemas.microsoft.com/office/drawing/2014/main" id="{BA82271D-35FF-88A8-1C2E-63C8726FF164}"/>
                </a:ext>
              </a:extLst>
            </p:cNvPr>
            <p:cNvSpPr/>
            <p:nvPr/>
          </p:nvSpPr>
          <p:spPr>
            <a:xfrm>
              <a:off x="2492341" y="2591898"/>
              <a:ext cx="15330" cy="13848"/>
            </a:xfrm>
            <a:custGeom>
              <a:avLst/>
              <a:gdLst/>
              <a:ahLst/>
              <a:cxnLst/>
              <a:rect l="l" t="t" r="r" b="b"/>
              <a:pathLst>
                <a:path w="628" h="553" fill="none" extrusionOk="0">
                  <a:moveTo>
                    <a:pt x="0" y="0"/>
                  </a:moveTo>
                  <a:cubicBezTo>
                    <a:pt x="126" y="30"/>
                    <a:pt x="246" y="91"/>
                    <a:pt x="346" y="171"/>
                  </a:cubicBezTo>
                  <a:cubicBezTo>
                    <a:pt x="472" y="271"/>
                    <a:pt x="567" y="402"/>
                    <a:pt x="627" y="552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347" name="Google Shape;4225;p21">
              <a:extLst>
                <a:ext uri="{FF2B5EF4-FFF2-40B4-BE49-F238E27FC236}">
                  <a16:creationId xmlns:a16="http://schemas.microsoft.com/office/drawing/2014/main" id="{8F84F536-F71F-F226-A830-3D643D35BD63}"/>
                </a:ext>
              </a:extLst>
            </p:cNvPr>
            <p:cNvSpPr/>
            <p:nvPr/>
          </p:nvSpPr>
          <p:spPr>
            <a:xfrm>
              <a:off x="2871630" y="2749667"/>
              <a:ext cx="11868" cy="24234"/>
            </a:xfrm>
            <a:custGeom>
              <a:avLst/>
              <a:gdLst/>
              <a:ahLst/>
              <a:cxnLst/>
              <a:rect l="l" t="t" r="r" b="b"/>
              <a:pathLst>
                <a:path w="468" h="980" fill="none" extrusionOk="0">
                  <a:moveTo>
                    <a:pt x="1" y="0"/>
                  </a:moveTo>
                  <a:cubicBezTo>
                    <a:pt x="136" y="337"/>
                    <a:pt x="292" y="663"/>
                    <a:pt x="467" y="979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348" name="Google Shape;4226;p21">
              <a:extLst>
                <a:ext uri="{FF2B5EF4-FFF2-40B4-BE49-F238E27FC236}">
                  <a16:creationId xmlns:a16="http://schemas.microsoft.com/office/drawing/2014/main" id="{5F181E89-9F7E-6D75-96D2-7A3AAF86218B}"/>
                </a:ext>
              </a:extLst>
            </p:cNvPr>
            <p:cNvSpPr/>
            <p:nvPr/>
          </p:nvSpPr>
          <p:spPr>
            <a:xfrm>
              <a:off x="2887455" y="2740764"/>
              <a:ext cx="10879" cy="24729"/>
            </a:xfrm>
            <a:custGeom>
              <a:avLst/>
              <a:gdLst/>
              <a:ahLst/>
              <a:cxnLst/>
              <a:rect l="l" t="t" r="r" b="b"/>
              <a:pathLst>
                <a:path w="428" h="984" fill="none" extrusionOk="0">
                  <a:moveTo>
                    <a:pt x="1" y="0"/>
                  </a:moveTo>
                  <a:cubicBezTo>
                    <a:pt x="141" y="326"/>
                    <a:pt x="287" y="653"/>
                    <a:pt x="428" y="984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349" name="Google Shape;4227;p21">
              <a:extLst>
                <a:ext uri="{FF2B5EF4-FFF2-40B4-BE49-F238E27FC236}">
                  <a16:creationId xmlns:a16="http://schemas.microsoft.com/office/drawing/2014/main" id="{E7370489-D86A-E4F4-0B46-52FE21025747}"/>
                </a:ext>
              </a:extLst>
            </p:cNvPr>
            <p:cNvSpPr/>
            <p:nvPr/>
          </p:nvSpPr>
          <p:spPr>
            <a:xfrm>
              <a:off x="2650584" y="2634431"/>
              <a:ext cx="109781" cy="66767"/>
            </a:xfrm>
            <a:custGeom>
              <a:avLst/>
              <a:gdLst/>
              <a:ahLst/>
              <a:cxnLst/>
              <a:rect l="l" t="t" r="r" b="b"/>
              <a:pathLst>
                <a:path w="4388" h="2681" fill="none" extrusionOk="0">
                  <a:moveTo>
                    <a:pt x="0" y="1"/>
                  </a:moveTo>
                  <a:cubicBezTo>
                    <a:pt x="1321" y="1110"/>
                    <a:pt x="2806" y="2018"/>
                    <a:pt x="4387" y="268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350" name="Google Shape;4228;p21">
              <a:extLst>
                <a:ext uri="{FF2B5EF4-FFF2-40B4-BE49-F238E27FC236}">
                  <a16:creationId xmlns:a16="http://schemas.microsoft.com/office/drawing/2014/main" id="{9E864C20-BE8A-BE2D-9E7C-2AEFEFCD0AD7}"/>
                </a:ext>
              </a:extLst>
            </p:cNvPr>
            <p:cNvSpPr/>
            <p:nvPr/>
          </p:nvSpPr>
          <p:spPr>
            <a:xfrm>
              <a:off x="2536352" y="2532055"/>
              <a:ext cx="47968" cy="43028"/>
            </a:xfrm>
            <a:custGeom>
              <a:avLst/>
              <a:gdLst/>
              <a:ahLst/>
              <a:cxnLst/>
              <a:rect l="l" t="t" r="r" b="b"/>
              <a:pathLst>
                <a:path w="1919" h="1733" fill="none" extrusionOk="0">
                  <a:moveTo>
                    <a:pt x="1" y="21"/>
                  </a:moveTo>
                  <a:cubicBezTo>
                    <a:pt x="1030" y="1"/>
                    <a:pt x="1813" y="794"/>
                    <a:pt x="1918" y="1733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grpSp>
        <p:nvGrpSpPr>
          <p:cNvPr id="4351" name="Google Shape;4229;p21">
            <a:extLst>
              <a:ext uri="{FF2B5EF4-FFF2-40B4-BE49-F238E27FC236}">
                <a16:creationId xmlns:a16="http://schemas.microsoft.com/office/drawing/2014/main" id="{53427D14-CB50-B03C-725A-4237FCECD0A2}"/>
              </a:ext>
            </a:extLst>
          </p:cNvPr>
          <p:cNvGrpSpPr>
            <a:grpSpLocks/>
          </p:cNvGrpSpPr>
          <p:nvPr/>
        </p:nvGrpSpPr>
        <p:grpSpPr bwMode="auto">
          <a:xfrm>
            <a:off x="3502025" y="9393238"/>
            <a:ext cx="3579813" cy="1174750"/>
            <a:chOff x="1656825" y="3872400"/>
            <a:chExt cx="835625" cy="274075"/>
          </a:xfrm>
        </p:grpSpPr>
        <p:sp>
          <p:nvSpPr>
            <p:cNvPr id="4352" name="Google Shape;4230;p21">
              <a:extLst>
                <a:ext uri="{FF2B5EF4-FFF2-40B4-BE49-F238E27FC236}">
                  <a16:creationId xmlns:a16="http://schemas.microsoft.com/office/drawing/2014/main" id="{FC52334B-4327-76D2-38B3-4B72DD26C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53" name="Google Shape;4231;p21">
              <a:extLst>
                <a:ext uri="{FF2B5EF4-FFF2-40B4-BE49-F238E27FC236}">
                  <a16:creationId xmlns:a16="http://schemas.microsoft.com/office/drawing/2014/main" id="{CC021289-1272-918D-BCF4-97DB51EFD8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54" name="Google Shape;4232;p21">
              <a:extLst>
                <a:ext uri="{FF2B5EF4-FFF2-40B4-BE49-F238E27FC236}">
                  <a16:creationId xmlns:a16="http://schemas.microsoft.com/office/drawing/2014/main" id="{17388F39-E2C1-B8E3-07F2-184EC2251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55" name="Google Shape;4233;p21">
              <a:extLst>
                <a:ext uri="{FF2B5EF4-FFF2-40B4-BE49-F238E27FC236}">
                  <a16:creationId xmlns:a16="http://schemas.microsoft.com/office/drawing/2014/main" id="{43A334E6-2DA7-B87C-F36D-653186D41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56" name="Google Shape;4234;p21">
              <a:extLst>
                <a:ext uri="{FF2B5EF4-FFF2-40B4-BE49-F238E27FC236}">
                  <a16:creationId xmlns:a16="http://schemas.microsoft.com/office/drawing/2014/main" id="{1583B0C3-F4CF-CE56-DFF8-C020A184F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57" name="Google Shape;4235;p21">
              <a:extLst>
                <a:ext uri="{FF2B5EF4-FFF2-40B4-BE49-F238E27FC236}">
                  <a16:creationId xmlns:a16="http://schemas.microsoft.com/office/drawing/2014/main" id="{EB8E64E0-7515-F326-ABA5-52F1013A91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58" name="Google Shape;4236;p21">
              <a:extLst>
                <a:ext uri="{FF2B5EF4-FFF2-40B4-BE49-F238E27FC236}">
                  <a16:creationId xmlns:a16="http://schemas.microsoft.com/office/drawing/2014/main" id="{C940365F-3F90-92F7-D9B1-560925826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59" name="Google Shape;4237;p21">
              <a:extLst>
                <a:ext uri="{FF2B5EF4-FFF2-40B4-BE49-F238E27FC236}">
                  <a16:creationId xmlns:a16="http://schemas.microsoft.com/office/drawing/2014/main" id="{35A42326-B6CD-1F4F-D147-FD0E67C44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60" name="Google Shape;4238;p21">
              <a:extLst>
                <a:ext uri="{FF2B5EF4-FFF2-40B4-BE49-F238E27FC236}">
                  <a16:creationId xmlns:a16="http://schemas.microsoft.com/office/drawing/2014/main" id="{6F09B226-34FB-4224-F7D8-FD5D7E949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61" name="Google Shape;4239;p21">
              <a:extLst>
                <a:ext uri="{FF2B5EF4-FFF2-40B4-BE49-F238E27FC236}">
                  <a16:creationId xmlns:a16="http://schemas.microsoft.com/office/drawing/2014/main" id="{FF3DD94E-9746-137D-E924-78AC0B118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62" name="Google Shape;4240;p21">
              <a:extLst>
                <a:ext uri="{FF2B5EF4-FFF2-40B4-BE49-F238E27FC236}">
                  <a16:creationId xmlns:a16="http://schemas.microsoft.com/office/drawing/2014/main" id="{5CDA9C80-C85D-5867-78F8-049758329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63" name="Google Shape;4241;p21">
              <a:extLst>
                <a:ext uri="{FF2B5EF4-FFF2-40B4-BE49-F238E27FC236}">
                  <a16:creationId xmlns:a16="http://schemas.microsoft.com/office/drawing/2014/main" id="{A37AB9B5-4CC8-1CC4-2A94-9838A82C4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64" name="Google Shape;4242;p21">
              <a:extLst>
                <a:ext uri="{FF2B5EF4-FFF2-40B4-BE49-F238E27FC236}">
                  <a16:creationId xmlns:a16="http://schemas.microsoft.com/office/drawing/2014/main" id="{6AD94A39-F043-42AB-DD29-FAA1E2952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65" name="Google Shape;4243;p21">
              <a:extLst>
                <a:ext uri="{FF2B5EF4-FFF2-40B4-BE49-F238E27FC236}">
                  <a16:creationId xmlns:a16="http://schemas.microsoft.com/office/drawing/2014/main" id="{485DE89F-ECBC-E4F8-F8CF-76A5A5BE3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66" name="Google Shape;4244;p21">
              <a:extLst>
                <a:ext uri="{FF2B5EF4-FFF2-40B4-BE49-F238E27FC236}">
                  <a16:creationId xmlns:a16="http://schemas.microsoft.com/office/drawing/2014/main" id="{0189FDA9-7F17-6098-778D-F5E48FAC2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67" name="Google Shape;4245;p21">
              <a:extLst>
                <a:ext uri="{FF2B5EF4-FFF2-40B4-BE49-F238E27FC236}">
                  <a16:creationId xmlns:a16="http://schemas.microsoft.com/office/drawing/2014/main" id="{C00D3E91-7759-CB65-E574-81947E7E3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68" name="Google Shape;4246;p21">
              <a:extLst>
                <a:ext uri="{FF2B5EF4-FFF2-40B4-BE49-F238E27FC236}">
                  <a16:creationId xmlns:a16="http://schemas.microsoft.com/office/drawing/2014/main" id="{69DD745C-5AC6-1335-885B-60421B4AE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69" name="Google Shape;4247;p21">
              <a:extLst>
                <a:ext uri="{FF2B5EF4-FFF2-40B4-BE49-F238E27FC236}">
                  <a16:creationId xmlns:a16="http://schemas.microsoft.com/office/drawing/2014/main" id="{6B22EA99-AF12-8BAB-231A-FC8C9D16B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70" name="Google Shape;4248;p21">
              <a:extLst>
                <a:ext uri="{FF2B5EF4-FFF2-40B4-BE49-F238E27FC236}">
                  <a16:creationId xmlns:a16="http://schemas.microsoft.com/office/drawing/2014/main" id="{D96A47AE-EE42-6B73-BE88-BAD8C175D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71" name="Google Shape;4249;p21">
              <a:extLst>
                <a:ext uri="{FF2B5EF4-FFF2-40B4-BE49-F238E27FC236}">
                  <a16:creationId xmlns:a16="http://schemas.microsoft.com/office/drawing/2014/main" id="{80A7198A-4FFE-2824-34AE-F453955B9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72" name="Google Shape;4250;p21">
              <a:extLst>
                <a:ext uri="{FF2B5EF4-FFF2-40B4-BE49-F238E27FC236}">
                  <a16:creationId xmlns:a16="http://schemas.microsoft.com/office/drawing/2014/main" id="{D9E95022-9E92-B1A2-BB81-247498FD3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73" name="Google Shape;4251;p21">
              <a:extLst>
                <a:ext uri="{FF2B5EF4-FFF2-40B4-BE49-F238E27FC236}">
                  <a16:creationId xmlns:a16="http://schemas.microsoft.com/office/drawing/2014/main" id="{FC8D30B6-E6BC-5187-3C6E-4A5C9E05D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74" name="Google Shape;4252;p21">
              <a:extLst>
                <a:ext uri="{FF2B5EF4-FFF2-40B4-BE49-F238E27FC236}">
                  <a16:creationId xmlns:a16="http://schemas.microsoft.com/office/drawing/2014/main" id="{078414D7-18D0-4EF2-AC12-6298BF4CE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75" name="Google Shape;4253;p21">
              <a:extLst>
                <a:ext uri="{FF2B5EF4-FFF2-40B4-BE49-F238E27FC236}">
                  <a16:creationId xmlns:a16="http://schemas.microsoft.com/office/drawing/2014/main" id="{AAFC004A-EDBB-2AA9-1336-842A570FB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76" name="Google Shape;4254;p21">
              <a:extLst>
                <a:ext uri="{FF2B5EF4-FFF2-40B4-BE49-F238E27FC236}">
                  <a16:creationId xmlns:a16="http://schemas.microsoft.com/office/drawing/2014/main" id="{1A7AFAC3-425F-8713-22DA-5FF9CDD9A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77" name="Google Shape;4255;p21">
              <a:extLst>
                <a:ext uri="{FF2B5EF4-FFF2-40B4-BE49-F238E27FC236}">
                  <a16:creationId xmlns:a16="http://schemas.microsoft.com/office/drawing/2014/main" id="{FA4BD46F-21DC-C165-A781-0BF78C07D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4378" name="Google Shape;4256;p21">
            <a:extLst>
              <a:ext uri="{FF2B5EF4-FFF2-40B4-BE49-F238E27FC236}">
                <a16:creationId xmlns:a16="http://schemas.microsoft.com/office/drawing/2014/main" id="{D3875F8A-4D04-8750-4CF6-6E6EC9FDD598}"/>
              </a:ext>
            </a:extLst>
          </p:cNvPr>
          <p:cNvGrpSpPr>
            <a:grpSpLocks/>
          </p:cNvGrpSpPr>
          <p:nvPr/>
        </p:nvGrpSpPr>
        <p:grpSpPr bwMode="auto">
          <a:xfrm>
            <a:off x="298450" y="-284163"/>
            <a:ext cx="18121313" cy="6878638"/>
            <a:chOff x="149252" y="-141837"/>
            <a:chExt cx="9060672" cy="3439345"/>
          </a:xfrm>
        </p:grpSpPr>
        <p:grpSp>
          <p:nvGrpSpPr>
            <p:cNvPr id="4379" name="Google Shape;4257;p21">
              <a:extLst>
                <a:ext uri="{FF2B5EF4-FFF2-40B4-BE49-F238E27FC236}">
                  <a16:creationId xmlns:a16="http://schemas.microsoft.com/office/drawing/2014/main" id="{7DAEBB3D-1DCB-EBEF-1FEB-BF95427243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69118" y="440272"/>
              <a:ext cx="258178" cy="258242"/>
              <a:chOff x="5052650" y="3025125"/>
              <a:chExt cx="316899" cy="316978"/>
            </a:xfrm>
          </p:grpSpPr>
          <p:sp>
            <p:nvSpPr>
              <p:cNvPr id="4409" name="Google Shape;4258;p21">
                <a:extLst>
                  <a:ext uri="{FF2B5EF4-FFF2-40B4-BE49-F238E27FC236}">
                    <a16:creationId xmlns:a16="http://schemas.microsoft.com/office/drawing/2014/main" id="{CFE8DD02-57CE-248E-5C58-C4CBD811B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2650" y="3025125"/>
                <a:ext cx="316899" cy="316978"/>
              </a:xfrm>
              <a:custGeom>
                <a:avLst/>
                <a:gdLst>
                  <a:gd name="T0" fmla="*/ 2008 w 4011"/>
                  <a:gd name="T1" fmla="*/ 1 h 4012"/>
                  <a:gd name="T2" fmla="*/ 0 w 4011"/>
                  <a:gd name="T3" fmla="*/ 2003 h 4012"/>
                  <a:gd name="T4" fmla="*/ 2008 w 4011"/>
                  <a:gd name="T5" fmla="*/ 4011 h 4012"/>
                  <a:gd name="T6" fmla="*/ 4011 w 4011"/>
                  <a:gd name="T7" fmla="*/ 2003 h 4012"/>
                  <a:gd name="T8" fmla="*/ 2008 w 4011"/>
                  <a:gd name="T9" fmla="*/ 1 h 4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410" name="Google Shape;4259;p21">
                <a:extLst>
                  <a:ext uri="{FF2B5EF4-FFF2-40B4-BE49-F238E27FC236}">
                    <a16:creationId xmlns:a16="http://schemas.microsoft.com/office/drawing/2014/main" id="{349C564D-9AB3-1A1C-EA46-C7A09F7F1383}"/>
                  </a:ext>
                </a:extLst>
              </p:cNvPr>
              <p:cNvSpPr/>
              <p:nvPr/>
            </p:nvSpPr>
            <p:spPr>
              <a:xfrm>
                <a:off x="5108334" y="3195276"/>
                <a:ext cx="85737" cy="84763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411" name="Google Shape;4260;p21">
                <a:extLst>
                  <a:ext uri="{FF2B5EF4-FFF2-40B4-BE49-F238E27FC236}">
                    <a16:creationId xmlns:a16="http://schemas.microsoft.com/office/drawing/2014/main" id="{E635D8BF-FE53-4369-571F-120A765C9E9C}"/>
                  </a:ext>
                </a:extLst>
              </p:cNvPr>
              <p:cNvSpPr/>
              <p:nvPr/>
            </p:nvSpPr>
            <p:spPr>
              <a:xfrm>
                <a:off x="5163868" y="3190404"/>
                <a:ext cx="36049" cy="32152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</p:grpSp>
        <p:grpSp>
          <p:nvGrpSpPr>
            <p:cNvPr id="4380" name="Google Shape;4261;p21">
              <a:extLst>
                <a:ext uri="{FF2B5EF4-FFF2-40B4-BE49-F238E27FC236}">
                  <a16:creationId xmlns:a16="http://schemas.microsoft.com/office/drawing/2014/main" id="{8153F4B7-DCB4-160C-77B8-705702B7D2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1700" y="-141837"/>
              <a:ext cx="316899" cy="316978"/>
              <a:chOff x="5052650" y="3025125"/>
              <a:chExt cx="316899" cy="316978"/>
            </a:xfrm>
          </p:grpSpPr>
          <p:sp>
            <p:nvSpPr>
              <p:cNvPr id="4406" name="Google Shape;4262;p21">
                <a:extLst>
                  <a:ext uri="{FF2B5EF4-FFF2-40B4-BE49-F238E27FC236}">
                    <a16:creationId xmlns:a16="http://schemas.microsoft.com/office/drawing/2014/main" id="{B6C30DA3-88C8-4156-53E3-8E789CE80A85}"/>
                  </a:ext>
                </a:extLst>
              </p:cNvPr>
              <p:cNvSpPr/>
              <p:nvPr/>
            </p:nvSpPr>
            <p:spPr>
              <a:xfrm>
                <a:off x="5052875" y="3025125"/>
                <a:ext cx="316706" cy="316709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407" name="Google Shape;4263;p21">
                <a:extLst>
                  <a:ext uri="{FF2B5EF4-FFF2-40B4-BE49-F238E27FC236}">
                    <a16:creationId xmlns:a16="http://schemas.microsoft.com/office/drawing/2014/main" id="{6563C834-995F-2393-6006-D48F9E72F951}"/>
                  </a:ext>
                </a:extLst>
              </p:cNvPr>
              <p:cNvSpPr/>
              <p:nvPr/>
            </p:nvSpPr>
            <p:spPr>
              <a:xfrm>
                <a:off x="5108438" y="3194989"/>
                <a:ext cx="85725" cy="84932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408" name="Google Shape;4264;p21">
                <a:extLst>
                  <a:ext uri="{FF2B5EF4-FFF2-40B4-BE49-F238E27FC236}">
                    <a16:creationId xmlns:a16="http://schemas.microsoft.com/office/drawing/2014/main" id="{E0305849-4846-3D31-F949-8189BBFC0F42}"/>
                  </a:ext>
                </a:extLst>
              </p:cNvPr>
              <p:cNvSpPr/>
              <p:nvPr/>
            </p:nvSpPr>
            <p:spPr>
              <a:xfrm>
                <a:off x="5164000" y="3190227"/>
                <a:ext cx="35719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</p:grpSp>
        <p:grpSp>
          <p:nvGrpSpPr>
            <p:cNvPr id="4381" name="Google Shape;4265;p21">
              <a:extLst>
                <a:ext uri="{FF2B5EF4-FFF2-40B4-BE49-F238E27FC236}">
                  <a16:creationId xmlns:a16="http://schemas.microsoft.com/office/drawing/2014/main" id="{B35A1C0D-1191-F546-0A08-B8814C56B7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6549" y="332270"/>
              <a:ext cx="120724" cy="120609"/>
              <a:chOff x="4788500" y="2618450"/>
              <a:chExt cx="130400" cy="130275"/>
            </a:xfrm>
          </p:grpSpPr>
          <p:sp>
            <p:nvSpPr>
              <p:cNvPr id="4404" name="Google Shape;4266;p21">
                <a:extLst>
                  <a:ext uri="{FF2B5EF4-FFF2-40B4-BE49-F238E27FC236}">
                    <a16:creationId xmlns:a16="http://schemas.microsoft.com/office/drawing/2014/main" id="{59F5D978-B522-251B-B9FA-33C553A9E3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405" name="Google Shape;4267;p21">
                <a:extLst>
                  <a:ext uri="{FF2B5EF4-FFF2-40B4-BE49-F238E27FC236}">
                    <a16:creationId xmlns:a16="http://schemas.microsoft.com/office/drawing/2014/main" id="{3EAD0EC1-BFA4-97AB-81C7-3B0CB4C2C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4382" name="Google Shape;4268;p21">
              <a:extLst>
                <a:ext uri="{FF2B5EF4-FFF2-40B4-BE49-F238E27FC236}">
                  <a16:creationId xmlns:a16="http://schemas.microsoft.com/office/drawing/2014/main" id="{17BB5CC9-22BE-CE86-59C9-AE7665BCF0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58038" y="2311013"/>
              <a:ext cx="120739" cy="120769"/>
              <a:chOff x="5052650" y="3025125"/>
              <a:chExt cx="316899" cy="316978"/>
            </a:xfrm>
          </p:grpSpPr>
          <p:sp>
            <p:nvSpPr>
              <p:cNvPr id="4401" name="Google Shape;4269;p21">
                <a:extLst>
                  <a:ext uri="{FF2B5EF4-FFF2-40B4-BE49-F238E27FC236}">
                    <a16:creationId xmlns:a16="http://schemas.microsoft.com/office/drawing/2014/main" id="{DF9235E2-BAFA-FB04-0AE4-3D882322BCC0}"/>
                  </a:ext>
                </a:extLst>
              </p:cNvPr>
              <p:cNvSpPr/>
              <p:nvPr/>
            </p:nvSpPr>
            <p:spPr>
              <a:xfrm>
                <a:off x="5053250" y="3024748"/>
                <a:ext cx="316665" cy="316668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402" name="Google Shape;4270;p21">
                <a:extLst>
                  <a:ext uri="{FF2B5EF4-FFF2-40B4-BE49-F238E27FC236}">
                    <a16:creationId xmlns:a16="http://schemas.microsoft.com/office/drawing/2014/main" id="{1EE3FEC8-DAB2-0FE4-19F4-6DE302FAEB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403" name="Google Shape;4271;p21">
                <a:extLst>
                  <a:ext uri="{FF2B5EF4-FFF2-40B4-BE49-F238E27FC236}">
                    <a16:creationId xmlns:a16="http://schemas.microsoft.com/office/drawing/2014/main" id="{3B3C84BA-4F13-71B9-DEE3-90598798E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4383" name="Google Shape;4272;p21">
              <a:extLst>
                <a:ext uri="{FF2B5EF4-FFF2-40B4-BE49-F238E27FC236}">
                  <a16:creationId xmlns:a16="http://schemas.microsoft.com/office/drawing/2014/main" id="{311AE51B-1D07-E6FF-666B-EA9C090AF1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93025" y="1109238"/>
              <a:ext cx="316899" cy="316978"/>
              <a:chOff x="13992450" y="3473750"/>
              <a:chExt cx="316899" cy="316978"/>
            </a:xfrm>
          </p:grpSpPr>
          <p:sp>
            <p:nvSpPr>
              <p:cNvPr id="4398" name="Google Shape;4273;p21">
                <a:extLst>
                  <a:ext uri="{FF2B5EF4-FFF2-40B4-BE49-F238E27FC236}">
                    <a16:creationId xmlns:a16="http://schemas.microsoft.com/office/drawing/2014/main" id="{CD728000-1B8A-DBBC-93AF-AD0C7A5C50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92450" y="3473750"/>
                <a:ext cx="316899" cy="316978"/>
              </a:xfrm>
              <a:custGeom>
                <a:avLst/>
                <a:gdLst>
                  <a:gd name="T0" fmla="*/ 2008 w 4011"/>
                  <a:gd name="T1" fmla="*/ 1 h 4012"/>
                  <a:gd name="T2" fmla="*/ 0 w 4011"/>
                  <a:gd name="T3" fmla="*/ 2003 h 4012"/>
                  <a:gd name="T4" fmla="*/ 2008 w 4011"/>
                  <a:gd name="T5" fmla="*/ 4011 h 4012"/>
                  <a:gd name="T6" fmla="*/ 4011 w 4011"/>
                  <a:gd name="T7" fmla="*/ 2003 h 4012"/>
                  <a:gd name="T8" fmla="*/ 2008 w 4011"/>
                  <a:gd name="T9" fmla="*/ 1 h 4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399" name="Google Shape;4274;p21">
                <a:extLst>
                  <a:ext uri="{FF2B5EF4-FFF2-40B4-BE49-F238E27FC236}">
                    <a16:creationId xmlns:a16="http://schemas.microsoft.com/office/drawing/2014/main" id="{9766519A-E977-0EF5-CB19-66F225565880}"/>
                  </a:ext>
                </a:extLst>
              </p:cNvPr>
              <p:cNvSpPr/>
              <p:nvPr/>
            </p:nvSpPr>
            <p:spPr>
              <a:xfrm>
                <a:off x="14048205" y="3643499"/>
                <a:ext cx="85725" cy="84932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400" name="Google Shape;4275;p21">
                <a:extLst>
                  <a:ext uri="{FF2B5EF4-FFF2-40B4-BE49-F238E27FC236}">
                    <a16:creationId xmlns:a16="http://schemas.microsoft.com/office/drawing/2014/main" id="{33F89B11-6D1B-071A-FAC1-4BAB3DB9FF59}"/>
                  </a:ext>
                </a:extLst>
              </p:cNvPr>
              <p:cNvSpPr/>
              <p:nvPr/>
            </p:nvSpPr>
            <p:spPr>
              <a:xfrm>
                <a:off x="14103767" y="3638736"/>
                <a:ext cx="35719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</p:grpSp>
        <p:grpSp>
          <p:nvGrpSpPr>
            <p:cNvPr id="4384" name="Google Shape;4276;p21">
              <a:extLst>
                <a:ext uri="{FF2B5EF4-FFF2-40B4-BE49-F238E27FC236}">
                  <a16:creationId xmlns:a16="http://schemas.microsoft.com/office/drawing/2014/main" id="{ED3AE393-BD7A-AE8B-6E5B-E79913CF36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1488" y="211513"/>
              <a:ext cx="120739" cy="120769"/>
              <a:chOff x="5052650" y="3025125"/>
              <a:chExt cx="316899" cy="316978"/>
            </a:xfrm>
          </p:grpSpPr>
          <p:sp>
            <p:nvSpPr>
              <p:cNvPr id="4395" name="Google Shape;4277;p21">
                <a:extLst>
                  <a:ext uri="{FF2B5EF4-FFF2-40B4-BE49-F238E27FC236}">
                    <a16:creationId xmlns:a16="http://schemas.microsoft.com/office/drawing/2014/main" id="{DD1CE91F-69D0-5204-6381-74AFA0B878E6}"/>
                  </a:ext>
                </a:extLst>
              </p:cNvPr>
              <p:cNvSpPr/>
              <p:nvPr/>
            </p:nvSpPr>
            <p:spPr>
              <a:xfrm>
                <a:off x="5052208" y="3024788"/>
                <a:ext cx="316665" cy="316668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396" name="Google Shape;4278;p21">
                <a:extLst>
                  <a:ext uri="{FF2B5EF4-FFF2-40B4-BE49-F238E27FC236}">
                    <a16:creationId xmlns:a16="http://schemas.microsoft.com/office/drawing/2014/main" id="{A0B06B60-5DCC-1BBA-6156-A7E3C161D9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397" name="Google Shape;4279;p21">
                <a:extLst>
                  <a:ext uri="{FF2B5EF4-FFF2-40B4-BE49-F238E27FC236}">
                    <a16:creationId xmlns:a16="http://schemas.microsoft.com/office/drawing/2014/main" id="{FB3AFFB8-9697-ED9C-73FE-A6AF4C5E0F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4385" name="Google Shape;4280;p21">
              <a:extLst>
                <a:ext uri="{FF2B5EF4-FFF2-40B4-BE49-F238E27FC236}">
                  <a16:creationId xmlns:a16="http://schemas.microsoft.com/office/drawing/2014/main" id="{7201C31A-DD10-9DF0-8F72-EDAD4D6BBE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663" y="1787838"/>
              <a:ext cx="120739" cy="120769"/>
              <a:chOff x="5052650" y="3025125"/>
              <a:chExt cx="316899" cy="316978"/>
            </a:xfrm>
          </p:grpSpPr>
          <p:sp>
            <p:nvSpPr>
              <p:cNvPr id="4392" name="Google Shape;4281;p21">
                <a:extLst>
                  <a:ext uri="{FF2B5EF4-FFF2-40B4-BE49-F238E27FC236}">
                    <a16:creationId xmlns:a16="http://schemas.microsoft.com/office/drawing/2014/main" id="{DC7CAB29-97E1-287B-4127-8B4A29A8FDE7}"/>
                  </a:ext>
                </a:extLst>
              </p:cNvPr>
              <p:cNvSpPr/>
              <p:nvPr/>
            </p:nvSpPr>
            <p:spPr>
              <a:xfrm>
                <a:off x="5051769" y="3024983"/>
                <a:ext cx="318749" cy="316668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393" name="Google Shape;4282;p21">
                <a:extLst>
                  <a:ext uri="{FF2B5EF4-FFF2-40B4-BE49-F238E27FC236}">
                    <a16:creationId xmlns:a16="http://schemas.microsoft.com/office/drawing/2014/main" id="{CE0E33DB-B36F-F713-3729-7336AF1BD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394" name="Google Shape;4283;p21">
                <a:extLst>
                  <a:ext uri="{FF2B5EF4-FFF2-40B4-BE49-F238E27FC236}">
                    <a16:creationId xmlns:a16="http://schemas.microsoft.com/office/drawing/2014/main" id="{9A8650AB-56FB-DB82-D4D1-1E49D2B4CD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4386" name="Google Shape;4284;p21">
              <a:extLst>
                <a:ext uri="{FF2B5EF4-FFF2-40B4-BE49-F238E27FC236}">
                  <a16:creationId xmlns:a16="http://schemas.microsoft.com/office/drawing/2014/main" id="{5378AB4F-FF75-46D8-05A2-C24CF0EAC8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9252" y="2792204"/>
              <a:ext cx="149621" cy="149504"/>
              <a:chOff x="4788500" y="2618450"/>
              <a:chExt cx="130400" cy="130275"/>
            </a:xfrm>
          </p:grpSpPr>
          <p:sp>
            <p:nvSpPr>
              <p:cNvPr id="4390" name="Google Shape;4285;p21">
                <a:extLst>
                  <a:ext uri="{FF2B5EF4-FFF2-40B4-BE49-F238E27FC236}">
                    <a16:creationId xmlns:a16="http://schemas.microsoft.com/office/drawing/2014/main" id="{238E919B-F064-03BF-F9BF-DADD178282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391" name="Google Shape;4286;p21">
                <a:extLst>
                  <a:ext uri="{FF2B5EF4-FFF2-40B4-BE49-F238E27FC236}">
                    <a16:creationId xmlns:a16="http://schemas.microsoft.com/office/drawing/2014/main" id="{CC9B92D4-0B9C-6E9E-674F-D0FB2D467A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4387" name="Google Shape;4287;p21">
              <a:extLst>
                <a:ext uri="{FF2B5EF4-FFF2-40B4-BE49-F238E27FC236}">
                  <a16:creationId xmlns:a16="http://schemas.microsoft.com/office/drawing/2014/main" id="{75927F32-196A-4777-24CA-BB5213CEBF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59002" y="3148004"/>
              <a:ext cx="149621" cy="149504"/>
              <a:chOff x="4788500" y="2618450"/>
              <a:chExt cx="130400" cy="130275"/>
            </a:xfrm>
          </p:grpSpPr>
          <p:sp>
            <p:nvSpPr>
              <p:cNvPr id="4388" name="Google Shape;4288;p21">
                <a:extLst>
                  <a:ext uri="{FF2B5EF4-FFF2-40B4-BE49-F238E27FC236}">
                    <a16:creationId xmlns:a16="http://schemas.microsoft.com/office/drawing/2014/main" id="{B52AB086-90C6-F8C8-DC64-C161EE0D17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389" name="Google Shape;4289;p21">
                <a:extLst>
                  <a:ext uri="{FF2B5EF4-FFF2-40B4-BE49-F238E27FC236}">
                    <a16:creationId xmlns:a16="http://schemas.microsoft.com/office/drawing/2014/main" id="{13182720-9205-4B84-AE78-C15B75F0B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grpSp>
        <p:nvGrpSpPr>
          <p:cNvPr id="4412" name="Google Shape;4290;p21">
            <a:extLst>
              <a:ext uri="{FF2B5EF4-FFF2-40B4-BE49-F238E27FC236}">
                <a16:creationId xmlns:a16="http://schemas.microsoft.com/office/drawing/2014/main" id="{54531F17-E974-E224-C9CF-C3EAC7D0CACE}"/>
              </a:ext>
            </a:extLst>
          </p:cNvPr>
          <p:cNvGrpSpPr>
            <a:grpSpLocks/>
          </p:cNvGrpSpPr>
          <p:nvPr/>
        </p:nvGrpSpPr>
        <p:grpSpPr bwMode="auto">
          <a:xfrm>
            <a:off x="14989175" y="8012113"/>
            <a:ext cx="4217988" cy="1449387"/>
            <a:chOff x="2360400" y="1877425"/>
            <a:chExt cx="873900" cy="300400"/>
          </a:xfrm>
        </p:grpSpPr>
        <p:sp>
          <p:nvSpPr>
            <p:cNvPr id="4413" name="Google Shape;4291;p21">
              <a:extLst>
                <a:ext uri="{FF2B5EF4-FFF2-40B4-BE49-F238E27FC236}">
                  <a16:creationId xmlns:a16="http://schemas.microsoft.com/office/drawing/2014/main" id="{FD809989-D905-661E-6A66-F0C88ABD7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825" y="2122925"/>
              <a:ext cx="173325" cy="54900"/>
            </a:xfrm>
            <a:custGeom>
              <a:avLst/>
              <a:gdLst>
                <a:gd name="T0" fmla="*/ 5552 w 6933"/>
                <a:gd name="T1" fmla="*/ 0 h 2196"/>
                <a:gd name="T2" fmla="*/ 2541 w 6933"/>
                <a:gd name="T3" fmla="*/ 137 h 2196"/>
                <a:gd name="T4" fmla="*/ 6 w 6933"/>
                <a:gd name="T5" fmla="*/ 35 h 2196"/>
                <a:gd name="T6" fmla="*/ 1 w 6933"/>
                <a:gd name="T7" fmla="*/ 85 h 2196"/>
                <a:gd name="T8" fmla="*/ 5667 w 6933"/>
                <a:gd name="T9" fmla="*/ 2195 h 2196"/>
                <a:gd name="T10" fmla="*/ 6933 w 6933"/>
                <a:gd name="T11" fmla="*/ 2098 h 2196"/>
                <a:gd name="T12" fmla="*/ 5552 w 6933"/>
                <a:gd name="T13" fmla="*/ 0 h 2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33" h="2196" extrusionOk="0">
                  <a:moveTo>
                    <a:pt x="5552" y="0"/>
                  </a:moveTo>
                  <a:cubicBezTo>
                    <a:pt x="4557" y="90"/>
                    <a:pt x="3549" y="137"/>
                    <a:pt x="2541" y="137"/>
                  </a:cubicBezTo>
                  <a:cubicBezTo>
                    <a:pt x="1694" y="137"/>
                    <a:pt x="847" y="104"/>
                    <a:pt x="6" y="35"/>
                  </a:cubicBezTo>
                  <a:lnTo>
                    <a:pt x="1" y="85"/>
                  </a:lnTo>
                  <a:cubicBezTo>
                    <a:pt x="1554" y="1442"/>
                    <a:pt x="3610" y="2195"/>
                    <a:pt x="5667" y="2195"/>
                  </a:cubicBezTo>
                  <a:cubicBezTo>
                    <a:pt x="6090" y="2195"/>
                    <a:pt x="6514" y="2163"/>
                    <a:pt x="6933" y="2098"/>
                  </a:cubicBezTo>
                  <a:cubicBezTo>
                    <a:pt x="6611" y="1315"/>
                    <a:pt x="6175" y="572"/>
                    <a:pt x="555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14" name="Google Shape;4292;p21">
              <a:extLst>
                <a:ext uri="{FF2B5EF4-FFF2-40B4-BE49-F238E27FC236}">
                  <a16:creationId xmlns:a16="http://schemas.microsoft.com/office/drawing/2014/main" id="{0E9358DD-AB23-BB95-A726-926DF0062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875" y="2014250"/>
              <a:ext cx="173325" cy="63950"/>
            </a:xfrm>
            <a:custGeom>
              <a:avLst/>
              <a:gdLst>
                <a:gd name="T0" fmla="*/ 3445 w 6933"/>
                <a:gd name="T1" fmla="*/ 0 h 2558"/>
                <a:gd name="T2" fmla="*/ 0 w 6933"/>
                <a:gd name="T3" fmla="*/ 1852 h 2558"/>
                <a:gd name="T4" fmla="*/ 3357 w 6933"/>
                <a:gd name="T5" fmla="*/ 2558 h 2558"/>
                <a:gd name="T6" fmla="*/ 6932 w 6933"/>
                <a:gd name="T7" fmla="*/ 1752 h 2558"/>
                <a:gd name="T8" fmla="*/ 3469 w 6933"/>
                <a:gd name="T9" fmla="*/ 0 h 2558"/>
                <a:gd name="T10" fmla="*/ 3445 w 6933"/>
                <a:gd name="T11" fmla="*/ 0 h 2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33" h="2558" extrusionOk="0">
                  <a:moveTo>
                    <a:pt x="3445" y="0"/>
                  </a:moveTo>
                  <a:cubicBezTo>
                    <a:pt x="2099" y="0"/>
                    <a:pt x="884" y="835"/>
                    <a:pt x="0" y="1852"/>
                  </a:cubicBezTo>
                  <a:cubicBezTo>
                    <a:pt x="1053" y="2323"/>
                    <a:pt x="2205" y="2558"/>
                    <a:pt x="3357" y="2558"/>
                  </a:cubicBezTo>
                  <a:cubicBezTo>
                    <a:pt x="4589" y="2558"/>
                    <a:pt x="5822" y="2289"/>
                    <a:pt x="6932" y="1752"/>
                  </a:cubicBezTo>
                  <a:cubicBezTo>
                    <a:pt x="6064" y="718"/>
                    <a:pt x="4819" y="10"/>
                    <a:pt x="3469" y="0"/>
                  </a:cubicBezTo>
                  <a:cubicBezTo>
                    <a:pt x="3461" y="0"/>
                    <a:pt x="3453" y="0"/>
                    <a:pt x="344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15" name="Google Shape;4293;p21">
              <a:extLst>
                <a:ext uri="{FF2B5EF4-FFF2-40B4-BE49-F238E27FC236}">
                  <a16:creationId xmlns:a16="http://schemas.microsoft.com/office/drawing/2014/main" id="{14BCDA41-4E8A-FC23-6A46-F9DAD1DB5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875" y="1877425"/>
              <a:ext cx="176825" cy="50400"/>
            </a:xfrm>
            <a:custGeom>
              <a:avLst/>
              <a:gdLst>
                <a:gd name="T0" fmla="*/ 5441 w 7073"/>
                <a:gd name="T1" fmla="*/ 1 h 2016"/>
                <a:gd name="T2" fmla="*/ 0 w 7073"/>
                <a:gd name="T3" fmla="*/ 1864 h 2016"/>
                <a:gd name="T4" fmla="*/ 0 w 7073"/>
                <a:gd name="T5" fmla="*/ 1920 h 2016"/>
                <a:gd name="T6" fmla="*/ 2257 w 7073"/>
                <a:gd name="T7" fmla="*/ 1840 h 2016"/>
                <a:gd name="T8" fmla="*/ 5667 w 7073"/>
                <a:gd name="T9" fmla="*/ 2015 h 2016"/>
                <a:gd name="T10" fmla="*/ 7072 w 7073"/>
                <a:gd name="T11" fmla="*/ 158 h 2016"/>
                <a:gd name="T12" fmla="*/ 5441 w 7073"/>
                <a:gd name="T13" fmla="*/ 1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73" h="2016" extrusionOk="0">
                  <a:moveTo>
                    <a:pt x="5441" y="1"/>
                  </a:moveTo>
                  <a:cubicBezTo>
                    <a:pt x="3490" y="1"/>
                    <a:pt x="1537" y="657"/>
                    <a:pt x="0" y="1864"/>
                  </a:cubicBezTo>
                  <a:lnTo>
                    <a:pt x="0" y="1920"/>
                  </a:lnTo>
                  <a:cubicBezTo>
                    <a:pt x="751" y="1866"/>
                    <a:pt x="1505" y="1840"/>
                    <a:pt x="2257" y="1840"/>
                  </a:cubicBezTo>
                  <a:cubicBezTo>
                    <a:pt x="3400" y="1840"/>
                    <a:pt x="4541" y="1900"/>
                    <a:pt x="5667" y="2015"/>
                  </a:cubicBezTo>
                  <a:cubicBezTo>
                    <a:pt x="6249" y="1518"/>
                    <a:pt x="6761" y="856"/>
                    <a:pt x="7072" y="158"/>
                  </a:cubicBezTo>
                  <a:cubicBezTo>
                    <a:pt x="6535" y="52"/>
                    <a:pt x="5988" y="1"/>
                    <a:pt x="544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16" name="Google Shape;4294;p21">
              <a:extLst>
                <a:ext uri="{FF2B5EF4-FFF2-40B4-BE49-F238E27FC236}">
                  <a16:creationId xmlns:a16="http://schemas.microsoft.com/office/drawing/2014/main" id="{D8867EC1-3279-BE45-5EFB-1E482108B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400" y="1936450"/>
              <a:ext cx="255400" cy="177825"/>
            </a:xfrm>
            <a:custGeom>
              <a:avLst/>
              <a:gdLst>
                <a:gd name="T0" fmla="*/ 4861 w 10216"/>
                <a:gd name="T1" fmla="*/ 2930 h 7113"/>
                <a:gd name="T2" fmla="*/ 5276 w 10216"/>
                <a:gd name="T3" fmla="*/ 3263 h 7113"/>
                <a:gd name="T4" fmla="*/ 5581 w 10216"/>
                <a:gd name="T5" fmla="*/ 3210 h 7113"/>
                <a:gd name="T6" fmla="*/ 5648 w 10216"/>
                <a:gd name="T7" fmla="*/ 3213 h 7113"/>
                <a:gd name="T8" fmla="*/ 6501 w 10216"/>
                <a:gd name="T9" fmla="*/ 4212 h 7113"/>
                <a:gd name="T10" fmla="*/ 5581 w 10216"/>
                <a:gd name="T11" fmla="*/ 5068 h 7113"/>
                <a:gd name="T12" fmla="*/ 5507 w 10216"/>
                <a:gd name="T13" fmla="*/ 5065 h 7113"/>
                <a:gd name="T14" fmla="*/ 4654 w 10216"/>
                <a:gd name="T15" fmla="*/ 4071 h 7113"/>
                <a:gd name="T16" fmla="*/ 4724 w 10216"/>
                <a:gd name="T17" fmla="*/ 3770 h 7113"/>
                <a:gd name="T18" fmla="*/ 4433 w 10216"/>
                <a:gd name="T19" fmla="*/ 3439 h 7113"/>
                <a:gd name="T20" fmla="*/ 4784 w 10216"/>
                <a:gd name="T21" fmla="*/ 2937 h 7113"/>
                <a:gd name="T22" fmla="*/ 4861 w 10216"/>
                <a:gd name="T23" fmla="*/ 2930 h 7113"/>
                <a:gd name="T24" fmla="*/ 9211 w 10216"/>
                <a:gd name="T25" fmla="*/ 0 h 7113"/>
                <a:gd name="T26" fmla="*/ 3509 w 10216"/>
                <a:gd name="T27" fmla="*/ 1918 h 7113"/>
                <a:gd name="T28" fmla="*/ 41 w 10216"/>
                <a:gd name="T29" fmla="*/ 3153 h 7113"/>
                <a:gd name="T30" fmla="*/ 1 w 10216"/>
                <a:gd name="T31" fmla="*/ 3152 h 7113"/>
                <a:gd name="T32" fmla="*/ 1 w 10216"/>
                <a:gd name="T33" fmla="*/ 3890 h 7113"/>
                <a:gd name="T34" fmla="*/ 161 w 10216"/>
                <a:gd name="T35" fmla="*/ 3925 h 7113"/>
                <a:gd name="T36" fmla="*/ 824 w 10216"/>
                <a:gd name="T37" fmla="*/ 4011 h 7113"/>
                <a:gd name="T38" fmla="*/ 3509 w 10216"/>
                <a:gd name="T39" fmla="*/ 5155 h 7113"/>
                <a:gd name="T40" fmla="*/ 9432 w 10216"/>
                <a:gd name="T41" fmla="*/ 7113 h 7113"/>
                <a:gd name="T42" fmla="*/ 10095 w 10216"/>
                <a:gd name="T43" fmla="*/ 2565 h 7113"/>
                <a:gd name="T44" fmla="*/ 9211 w 10216"/>
                <a:gd name="T45" fmla="*/ 0 h 7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216" h="7113" extrusionOk="0">
                  <a:moveTo>
                    <a:pt x="4861" y="2930"/>
                  </a:moveTo>
                  <a:cubicBezTo>
                    <a:pt x="5057" y="2930"/>
                    <a:pt x="5232" y="3063"/>
                    <a:pt x="5276" y="3263"/>
                  </a:cubicBezTo>
                  <a:cubicBezTo>
                    <a:pt x="5372" y="3230"/>
                    <a:pt x="5474" y="3210"/>
                    <a:pt x="5581" y="3210"/>
                  </a:cubicBezTo>
                  <a:cubicBezTo>
                    <a:pt x="5603" y="3210"/>
                    <a:pt x="5625" y="3211"/>
                    <a:pt x="5648" y="3213"/>
                  </a:cubicBezTo>
                  <a:cubicBezTo>
                    <a:pt x="6160" y="3253"/>
                    <a:pt x="6541" y="3700"/>
                    <a:pt x="6501" y="4212"/>
                  </a:cubicBezTo>
                  <a:cubicBezTo>
                    <a:pt x="6467" y="4699"/>
                    <a:pt x="6061" y="5068"/>
                    <a:pt x="5581" y="5068"/>
                  </a:cubicBezTo>
                  <a:cubicBezTo>
                    <a:pt x="5556" y="5068"/>
                    <a:pt x="5532" y="5067"/>
                    <a:pt x="5507" y="5065"/>
                  </a:cubicBezTo>
                  <a:cubicBezTo>
                    <a:pt x="4995" y="5025"/>
                    <a:pt x="4614" y="4578"/>
                    <a:pt x="4654" y="4071"/>
                  </a:cubicBezTo>
                  <a:cubicBezTo>
                    <a:pt x="4659" y="3966"/>
                    <a:pt x="4684" y="3865"/>
                    <a:pt x="4724" y="3770"/>
                  </a:cubicBezTo>
                  <a:cubicBezTo>
                    <a:pt x="4578" y="3725"/>
                    <a:pt x="4463" y="3599"/>
                    <a:pt x="4433" y="3439"/>
                  </a:cubicBezTo>
                  <a:cubicBezTo>
                    <a:pt x="4393" y="3203"/>
                    <a:pt x="4543" y="2977"/>
                    <a:pt x="4784" y="2937"/>
                  </a:cubicBezTo>
                  <a:cubicBezTo>
                    <a:pt x="4810" y="2932"/>
                    <a:pt x="4836" y="2930"/>
                    <a:pt x="4861" y="2930"/>
                  </a:cubicBezTo>
                  <a:close/>
                  <a:moveTo>
                    <a:pt x="9211" y="0"/>
                  </a:moveTo>
                  <a:cubicBezTo>
                    <a:pt x="7224" y="392"/>
                    <a:pt x="5296" y="1014"/>
                    <a:pt x="3509" y="1918"/>
                  </a:cubicBezTo>
                  <a:cubicBezTo>
                    <a:pt x="2402" y="2474"/>
                    <a:pt x="1280" y="3153"/>
                    <a:pt x="41" y="3153"/>
                  </a:cubicBezTo>
                  <a:cubicBezTo>
                    <a:pt x="28" y="3153"/>
                    <a:pt x="14" y="3153"/>
                    <a:pt x="1" y="3152"/>
                  </a:cubicBezTo>
                  <a:lnTo>
                    <a:pt x="1" y="3890"/>
                  </a:lnTo>
                  <a:cubicBezTo>
                    <a:pt x="56" y="3905"/>
                    <a:pt x="106" y="3915"/>
                    <a:pt x="161" y="3925"/>
                  </a:cubicBezTo>
                  <a:cubicBezTo>
                    <a:pt x="382" y="3930"/>
                    <a:pt x="603" y="3961"/>
                    <a:pt x="824" y="4011"/>
                  </a:cubicBezTo>
                  <a:cubicBezTo>
                    <a:pt x="1763" y="4207"/>
                    <a:pt x="2641" y="4719"/>
                    <a:pt x="3509" y="5155"/>
                  </a:cubicBezTo>
                  <a:cubicBezTo>
                    <a:pt x="5366" y="6089"/>
                    <a:pt x="7364" y="6726"/>
                    <a:pt x="9432" y="7113"/>
                  </a:cubicBezTo>
                  <a:cubicBezTo>
                    <a:pt x="10215" y="5773"/>
                    <a:pt x="10210" y="4121"/>
                    <a:pt x="10095" y="2565"/>
                  </a:cubicBezTo>
                  <a:cubicBezTo>
                    <a:pt x="10029" y="1642"/>
                    <a:pt x="9889" y="628"/>
                    <a:pt x="921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17" name="Google Shape;4295;p21">
              <a:extLst>
                <a:ext uri="{FF2B5EF4-FFF2-40B4-BE49-F238E27FC236}">
                  <a16:creationId xmlns:a16="http://schemas.microsoft.com/office/drawing/2014/main" id="{B0EDBA0D-A604-20F0-76AA-55834E36406A}"/>
                </a:ext>
              </a:extLst>
            </p:cNvPr>
            <p:cNvSpPr/>
            <p:nvPr/>
          </p:nvSpPr>
          <p:spPr>
            <a:xfrm>
              <a:off x="2590633" y="1923489"/>
              <a:ext cx="643667" cy="203009"/>
            </a:xfrm>
            <a:custGeom>
              <a:avLst/>
              <a:gdLst/>
              <a:ahLst/>
              <a:cxnLst/>
              <a:rect l="l" t="t" r="r" b="b"/>
              <a:pathLst>
                <a:path w="25745" h="8119" extrusionOk="0">
                  <a:moveTo>
                    <a:pt x="11307" y="1496"/>
                  </a:moveTo>
                  <a:cubicBezTo>
                    <a:pt x="11450" y="1496"/>
                    <a:pt x="11570" y="1608"/>
                    <a:pt x="11575" y="1752"/>
                  </a:cubicBezTo>
                  <a:cubicBezTo>
                    <a:pt x="11585" y="1908"/>
                    <a:pt x="11469" y="2033"/>
                    <a:pt x="11319" y="2043"/>
                  </a:cubicBezTo>
                  <a:cubicBezTo>
                    <a:pt x="11316" y="2043"/>
                    <a:pt x="11313" y="2043"/>
                    <a:pt x="11309" y="2043"/>
                  </a:cubicBezTo>
                  <a:cubicBezTo>
                    <a:pt x="11163" y="2043"/>
                    <a:pt x="11038" y="1930"/>
                    <a:pt x="11033" y="1782"/>
                  </a:cubicBezTo>
                  <a:cubicBezTo>
                    <a:pt x="11023" y="1632"/>
                    <a:pt x="11138" y="1501"/>
                    <a:pt x="11289" y="1496"/>
                  </a:cubicBezTo>
                  <a:cubicBezTo>
                    <a:pt x="11295" y="1496"/>
                    <a:pt x="11301" y="1496"/>
                    <a:pt x="11307" y="1496"/>
                  </a:cubicBezTo>
                  <a:close/>
                  <a:moveTo>
                    <a:pt x="14029" y="2184"/>
                  </a:moveTo>
                  <a:cubicBezTo>
                    <a:pt x="14180" y="2184"/>
                    <a:pt x="14301" y="2297"/>
                    <a:pt x="14310" y="2445"/>
                  </a:cubicBezTo>
                  <a:cubicBezTo>
                    <a:pt x="14315" y="2595"/>
                    <a:pt x="14200" y="2721"/>
                    <a:pt x="14049" y="2731"/>
                  </a:cubicBezTo>
                  <a:cubicBezTo>
                    <a:pt x="14046" y="2731"/>
                    <a:pt x="14043" y="2731"/>
                    <a:pt x="14040" y="2731"/>
                  </a:cubicBezTo>
                  <a:cubicBezTo>
                    <a:pt x="13893" y="2731"/>
                    <a:pt x="13768" y="2617"/>
                    <a:pt x="13763" y="2470"/>
                  </a:cubicBezTo>
                  <a:cubicBezTo>
                    <a:pt x="13753" y="2319"/>
                    <a:pt x="13869" y="2194"/>
                    <a:pt x="14019" y="2184"/>
                  </a:cubicBezTo>
                  <a:cubicBezTo>
                    <a:pt x="14022" y="2184"/>
                    <a:pt x="14026" y="2184"/>
                    <a:pt x="14029" y="2184"/>
                  </a:cubicBezTo>
                  <a:close/>
                  <a:moveTo>
                    <a:pt x="12257" y="2635"/>
                  </a:moveTo>
                  <a:cubicBezTo>
                    <a:pt x="12403" y="2635"/>
                    <a:pt x="12529" y="2749"/>
                    <a:pt x="12533" y="2897"/>
                  </a:cubicBezTo>
                  <a:cubicBezTo>
                    <a:pt x="12544" y="3047"/>
                    <a:pt x="12423" y="3178"/>
                    <a:pt x="12272" y="3183"/>
                  </a:cubicBezTo>
                  <a:cubicBezTo>
                    <a:pt x="12269" y="3183"/>
                    <a:pt x="12266" y="3183"/>
                    <a:pt x="12263" y="3183"/>
                  </a:cubicBezTo>
                  <a:cubicBezTo>
                    <a:pt x="12116" y="3183"/>
                    <a:pt x="11996" y="3074"/>
                    <a:pt x="11986" y="2922"/>
                  </a:cubicBezTo>
                  <a:cubicBezTo>
                    <a:pt x="11981" y="2771"/>
                    <a:pt x="12097" y="2646"/>
                    <a:pt x="12247" y="2636"/>
                  </a:cubicBezTo>
                  <a:cubicBezTo>
                    <a:pt x="12251" y="2635"/>
                    <a:pt x="12254" y="2635"/>
                    <a:pt x="12257" y="2635"/>
                  </a:cubicBezTo>
                  <a:close/>
                  <a:moveTo>
                    <a:pt x="20283" y="3895"/>
                  </a:moveTo>
                  <a:cubicBezTo>
                    <a:pt x="20429" y="3895"/>
                    <a:pt x="20554" y="4009"/>
                    <a:pt x="20559" y="4156"/>
                  </a:cubicBezTo>
                  <a:cubicBezTo>
                    <a:pt x="20569" y="4312"/>
                    <a:pt x="20454" y="4437"/>
                    <a:pt x="20303" y="4447"/>
                  </a:cubicBezTo>
                  <a:cubicBezTo>
                    <a:pt x="20300" y="4448"/>
                    <a:pt x="20297" y="4448"/>
                    <a:pt x="20294" y="4448"/>
                  </a:cubicBezTo>
                  <a:cubicBezTo>
                    <a:pt x="20143" y="4448"/>
                    <a:pt x="20022" y="4334"/>
                    <a:pt x="20012" y="4186"/>
                  </a:cubicBezTo>
                  <a:cubicBezTo>
                    <a:pt x="20007" y="4036"/>
                    <a:pt x="20123" y="3905"/>
                    <a:pt x="20273" y="3895"/>
                  </a:cubicBezTo>
                  <a:cubicBezTo>
                    <a:pt x="20276" y="3895"/>
                    <a:pt x="20280" y="3895"/>
                    <a:pt x="20283" y="3895"/>
                  </a:cubicBezTo>
                  <a:close/>
                  <a:moveTo>
                    <a:pt x="16533" y="4011"/>
                  </a:moveTo>
                  <a:cubicBezTo>
                    <a:pt x="16680" y="4011"/>
                    <a:pt x="16805" y="4129"/>
                    <a:pt x="16810" y="4277"/>
                  </a:cubicBezTo>
                  <a:cubicBezTo>
                    <a:pt x="16820" y="4427"/>
                    <a:pt x="16700" y="4553"/>
                    <a:pt x="16549" y="4563"/>
                  </a:cubicBezTo>
                  <a:cubicBezTo>
                    <a:pt x="16546" y="4563"/>
                    <a:pt x="16543" y="4563"/>
                    <a:pt x="16540" y="4563"/>
                  </a:cubicBezTo>
                  <a:cubicBezTo>
                    <a:pt x="16393" y="4563"/>
                    <a:pt x="16268" y="4449"/>
                    <a:pt x="16263" y="4302"/>
                  </a:cubicBezTo>
                  <a:cubicBezTo>
                    <a:pt x="16253" y="4151"/>
                    <a:pt x="16373" y="4021"/>
                    <a:pt x="16524" y="4011"/>
                  </a:cubicBezTo>
                  <a:cubicBezTo>
                    <a:pt x="16527" y="4011"/>
                    <a:pt x="16530" y="4011"/>
                    <a:pt x="16533" y="4011"/>
                  </a:cubicBezTo>
                  <a:close/>
                  <a:moveTo>
                    <a:pt x="15472" y="5260"/>
                  </a:moveTo>
                  <a:cubicBezTo>
                    <a:pt x="15615" y="5260"/>
                    <a:pt x="15731" y="5377"/>
                    <a:pt x="15741" y="5522"/>
                  </a:cubicBezTo>
                  <a:cubicBezTo>
                    <a:pt x="15746" y="5672"/>
                    <a:pt x="15630" y="5803"/>
                    <a:pt x="15480" y="5808"/>
                  </a:cubicBezTo>
                  <a:cubicBezTo>
                    <a:pt x="15474" y="5808"/>
                    <a:pt x="15468" y="5808"/>
                    <a:pt x="15462" y="5808"/>
                  </a:cubicBezTo>
                  <a:cubicBezTo>
                    <a:pt x="15320" y="5808"/>
                    <a:pt x="15203" y="5691"/>
                    <a:pt x="15194" y="5547"/>
                  </a:cubicBezTo>
                  <a:cubicBezTo>
                    <a:pt x="15189" y="5396"/>
                    <a:pt x="15304" y="5266"/>
                    <a:pt x="15455" y="5261"/>
                  </a:cubicBezTo>
                  <a:cubicBezTo>
                    <a:pt x="15461" y="5260"/>
                    <a:pt x="15466" y="5260"/>
                    <a:pt x="15472" y="5260"/>
                  </a:cubicBezTo>
                  <a:close/>
                  <a:moveTo>
                    <a:pt x="6853" y="3634"/>
                  </a:moveTo>
                  <a:cubicBezTo>
                    <a:pt x="6861" y="3634"/>
                    <a:pt x="6869" y="3634"/>
                    <a:pt x="6877" y="3634"/>
                  </a:cubicBezTo>
                  <a:cubicBezTo>
                    <a:pt x="8227" y="3644"/>
                    <a:pt x="9472" y="4352"/>
                    <a:pt x="10340" y="5386"/>
                  </a:cubicBezTo>
                  <a:cubicBezTo>
                    <a:pt x="9230" y="5923"/>
                    <a:pt x="7997" y="6192"/>
                    <a:pt x="6765" y="6192"/>
                  </a:cubicBezTo>
                  <a:cubicBezTo>
                    <a:pt x="5613" y="6192"/>
                    <a:pt x="4461" y="5957"/>
                    <a:pt x="3408" y="5486"/>
                  </a:cubicBezTo>
                  <a:cubicBezTo>
                    <a:pt x="4292" y="4469"/>
                    <a:pt x="5507" y="3634"/>
                    <a:pt x="6853" y="3634"/>
                  </a:cubicBezTo>
                  <a:close/>
                  <a:moveTo>
                    <a:pt x="5625" y="1"/>
                  </a:moveTo>
                  <a:cubicBezTo>
                    <a:pt x="4873" y="1"/>
                    <a:pt x="4119" y="27"/>
                    <a:pt x="3368" y="81"/>
                  </a:cubicBezTo>
                  <a:cubicBezTo>
                    <a:pt x="2234" y="161"/>
                    <a:pt x="1105" y="307"/>
                    <a:pt x="0" y="522"/>
                  </a:cubicBezTo>
                  <a:cubicBezTo>
                    <a:pt x="678" y="1150"/>
                    <a:pt x="818" y="2164"/>
                    <a:pt x="884" y="3087"/>
                  </a:cubicBezTo>
                  <a:cubicBezTo>
                    <a:pt x="999" y="4643"/>
                    <a:pt x="1004" y="6295"/>
                    <a:pt x="221" y="7635"/>
                  </a:cubicBezTo>
                  <a:cubicBezTo>
                    <a:pt x="1155" y="7810"/>
                    <a:pt x="2098" y="7936"/>
                    <a:pt x="3052" y="8016"/>
                  </a:cubicBezTo>
                  <a:cubicBezTo>
                    <a:pt x="3893" y="8085"/>
                    <a:pt x="4740" y="8118"/>
                    <a:pt x="5587" y="8118"/>
                  </a:cubicBezTo>
                  <a:cubicBezTo>
                    <a:pt x="6595" y="8118"/>
                    <a:pt x="7603" y="8071"/>
                    <a:pt x="8598" y="7981"/>
                  </a:cubicBezTo>
                  <a:cubicBezTo>
                    <a:pt x="9863" y="7876"/>
                    <a:pt x="11113" y="7695"/>
                    <a:pt x="12328" y="7459"/>
                  </a:cubicBezTo>
                  <a:cubicBezTo>
                    <a:pt x="15831" y="6781"/>
                    <a:pt x="19284" y="5848"/>
                    <a:pt x="22647" y="4668"/>
                  </a:cubicBezTo>
                  <a:cubicBezTo>
                    <a:pt x="23430" y="5416"/>
                    <a:pt x="24665" y="5567"/>
                    <a:pt x="25744" y="5647"/>
                  </a:cubicBezTo>
                  <a:cubicBezTo>
                    <a:pt x="25428" y="5271"/>
                    <a:pt x="25062" y="4919"/>
                    <a:pt x="24655" y="4638"/>
                  </a:cubicBezTo>
                  <a:cubicBezTo>
                    <a:pt x="24249" y="4357"/>
                    <a:pt x="23802" y="4141"/>
                    <a:pt x="23320" y="4031"/>
                  </a:cubicBezTo>
                  <a:cubicBezTo>
                    <a:pt x="24279" y="3815"/>
                    <a:pt x="25112" y="3223"/>
                    <a:pt x="25744" y="2470"/>
                  </a:cubicBezTo>
                  <a:lnTo>
                    <a:pt x="25744" y="2470"/>
                  </a:lnTo>
                  <a:cubicBezTo>
                    <a:pt x="24665" y="2555"/>
                    <a:pt x="23430" y="2701"/>
                    <a:pt x="22647" y="3449"/>
                  </a:cubicBezTo>
                  <a:cubicBezTo>
                    <a:pt x="19284" y="2269"/>
                    <a:pt x="15831" y="1336"/>
                    <a:pt x="12328" y="658"/>
                  </a:cubicBezTo>
                  <a:cubicBezTo>
                    <a:pt x="11254" y="452"/>
                    <a:pt x="10149" y="286"/>
                    <a:pt x="9035" y="176"/>
                  </a:cubicBezTo>
                  <a:cubicBezTo>
                    <a:pt x="7909" y="61"/>
                    <a:pt x="6768" y="1"/>
                    <a:pt x="5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418" name="Google Shape;4296;p21">
              <a:extLst>
                <a:ext uri="{FF2B5EF4-FFF2-40B4-BE49-F238E27FC236}">
                  <a16:creationId xmlns:a16="http://schemas.microsoft.com/office/drawing/2014/main" id="{0A45A111-7A36-60A8-044F-91951820E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0850" y="2020775"/>
              <a:ext cx="14075" cy="13825"/>
            </a:xfrm>
            <a:custGeom>
              <a:avLst/>
              <a:gdLst>
                <a:gd name="T0" fmla="*/ 276 w 563"/>
                <a:gd name="T1" fmla="*/ 0 h 553"/>
                <a:gd name="T2" fmla="*/ 266 w 563"/>
                <a:gd name="T3" fmla="*/ 0 h 553"/>
                <a:gd name="T4" fmla="*/ 5 w 563"/>
                <a:gd name="T5" fmla="*/ 291 h 553"/>
                <a:gd name="T6" fmla="*/ 287 w 563"/>
                <a:gd name="T7" fmla="*/ 553 h 553"/>
                <a:gd name="T8" fmla="*/ 296 w 563"/>
                <a:gd name="T9" fmla="*/ 552 h 553"/>
                <a:gd name="T10" fmla="*/ 552 w 563"/>
                <a:gd name="T11" fmla="*/ 261 h 553"/>
                <a:gd name="T12" fmla="*/ 276 w 563"/>
                <a:gd name="T13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53" extrusionOk="0">
                  <a:moveTo>
                    <a:pt x="276" y="0"/>
                  </a:moveTo>
                  <a:cubicBezTo>
                    <a:pt x="273" y="0"/>
                    <a:pt x="269" y="0"/>
                    <a:pt x="266" y="0"/>
                  </a:cubicBezTo>
                  <a:cubicBezTo>
                    <a:pt x="116" y="10"/>
                    <a:pt x="0" y="141"/>
                    <a:pt x="5" y="291"/>
                  </a:cubicBezTo>
                  <a:cubicBezTo>
                    <a:pt x="15" y="439"/>
                    <a:pt x="136" y="553"/>
                    <a:pt x="287" y="553"/>
                  </a:cubicBezTo>
                  <a:cubicBezTo>
                    <a:pt x="290" y="553"/>
                    <a:pt x="293" y="553"/>
                    <a:pt x="296" y="552"/>
                  </a:cubicBezTo>
                  <a:cubicBezTo>
                    <a:pt x="447" y="542"/>
                    <a:pt x="562" y="417"/>
                    <a:pt x="552" y="261"/>
                  </a:cubicBezTo>
                  <a:cubicBezTo>
                    <a:pt x="547" y="114"/>
                    <a:pt x="42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19" name="Google Shape;4297;p21">
              <a:extLst>
                <a:ext uri="{FF2B5EF4-FFF2-40B4-BE49-F238E27FC236}">
                  <a16:creationId xmlns:a16="http://schemas.microsoft.com/office/drawing/2014/main" id="{D279435A-100B-2076-9721-0843B39A9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6975" y="2023650"/>
              <a:ext cx="14200" cy="13850"/>
            </a:xfrm>
            <a:custGeom>
              <a:avLst/>
              <a:gdLst>
                <a:gd name="T0" fmla="*/ 281 w 568"/>
                <a:gd name="T1" fmla="*/ 1 h 554"/>
                <a:gd name="T2" fmla="*/ 272 w 568"/>
                <a:gd name="T3" fmla="*/ 1 h 554"/>
                <a:gd name="T4" fmla="*/ 11 w 568"/>
                <a:gd name="T5" fmla="*/ 292 h 554"/>
                <a:gd name="T6" fmla="*/ 288 w 568"/>
                <a:gd name="T7" fmla="*/ 553 h 554"/>
                <a:gd name="T8" fmla="*/ 297 w 568"/>
                <a:gd name="T9" fmla="*/ 553 h 554"/>
                <a:gd name="T10" fmla="*/ 558 w 568"/>
                <a:gd name="T11" fmla="*/ 267 h 554"/>
                <a:gd name="T12" fmla="*/ 281 w 568"/>
                <a:gd name="T13" fmla="*/ 1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8" h="554" extrusionOk="0">
                  <a:moveTo>
                    <a:pt x="281" y="1"/>
                  </a:moveTo>
                  <a:cubicBezTo>
                    <a:pt x="278" y="1"/>
                    <a:pt x="275" y="1"/>
                    <a:pt x="272" y="1"/>
                  </a:cubicBezTo>
                  <a:cubicBezTo>
                    <a:pt x="121" y="11"/>
                    <a:pt x="1" y="141"/>
                    <a:pt x="11" y="292"/>
                  </a:cubicBezTo>
                  <a:cubicBezTo>
                    <a:pt x="16" y="439"/>
                    <a:pt x="141" y="553"/>
                    <a:pt x="288" y="553"/>
                  </a:cubicBezTo>
                  <a:cubicBezTo>
                    <a:pt x="291" y="553"/>
                    <a:pt x="294" y="553"/>
                    <a:pt x="297" y="553"/>
                  </a:cubicBezTo>
                  <a:cubicBezTo>
                    <a:pt x="448" y="543"/>
                    <a:pt x="568" y="417"/>
                    <a:pt x="558" y="267"/>
                  </a:cubicBezTo>
                  <a:cubicBezTo>
                    <a:pt x="553" y="119"/>
                    <a:pt x="428" y="1"/>
                    <a:pt x="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20" name="Google Shape;4298;p21">
              <a:extLst>
                <a:ext uri="{FF2B5EF4-FFF2-40B4-BE49-F238E27FC236}">
                  <a16:creationId xmlns:a16="http://schemas.microsoft.com/office/drawing/2014/main" id="{B5FEE487-2D1E-11CB-7A32-48602C87D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0375" y="2054900"/>
              <a:ext cx="13950" cy="13725"/>
            </a:xfrm>
            <a:custGeom>
              <a:avLst/>
              <a:gdLst>
                <a:gd name="T0" fmla="*/ 284 w 558"/>
                <a:gd name="T1" fmla="*/ 0 h 549"/>
                <a:gd name="T2" fmla="*/ 267 w 558"/>
                <a:gd name="T3" fmla="*/ 1 h 549"/>
                <a:gd name="T4" fmla="*/ 6 w 558"/>
                <a:gd name="T5" fmla="*/ 287 h 549"/>
                <a:gd name="T6" fmla="*/ 274 w 558"/>
                <a:gd name="T7" fmla="*/ 548 h 549"/>
                <a:gd name="T8" fmla="*/ 292 w 558"/>
                <a:gd name="T9" fmla="*/ 548 h 549"/>
                <a:gd name="T10" fmla="*/ 553 w 558"/>
                <a:gd name="T11" fmla="*/ 262 h 549"/>
                <a:gd name="T12" fmla="*/ 284 w 558"/>
                <a:gd name="T13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8" h="549" extrusionOk="0">
                  <a:moveTo>
                    <a:pt x="284" y="0"/>
                  </a:moveTo>
                  <a:cubicBezTo>
                    <a:pt x="278" y="0"/>
                    <a:pt x="273" y="0"/>
                    <a:pt x="267" y="1"/>
                  </a:cubicBezTo>
                  <a:cubicBezTo>
                    <a:pt x="116" y="6"/>
                    <a:pt x="1" y="136"/>
                    <a:pt x="6" y="287"/>
                  </a:cubicBezTo>
                  <a:cubicBezTo>
                    <a:pt x="15" y="431"/>
                    <a:pt x="132" y="548"/>
                    <a:pt x="274" y="548"/>
                  </a:cubicBezTo>
                  <a:cubicBezTo>
                    <a:pt x="280" y="548"/>
                    <a:pt x="286" y="548"/>
                    <a:pt x="292" y="548"/>
                  </a:cubicBezTo>
                  <a:cubicBezTo>
                    <a:pt x="442" y="543"/>
                    <a:pt x="558" y="412"/>
                    <a:pt x="553" y="262"/>
                  </a:cubicBezTo>
                  <a:cubicBezTo>
                    <a:pt x="543" y="117"/>
                    <a:pt x="427" y="0"/>
                    <a:pt x="2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21" name="Google Shape;4299;p21">
              <a:extLst>
                <a:ext uri="{FF2B5EF4-FFF2-40B4-BE49-F238E27FC236}">
                  <a16:creationId xmlns:a16="http://schemas.microsoft.com/office/drawing/2014/main" id="{46DC3A79-1A73-4263-8D5E-6FF014B6A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500" y="1977975"/>
              <a:ext cx="14075" cy="13725"/>
            </a:xfrm>
            <a:custGeom>
              <a:avLst/>
              <a:gdLst>
                <a:gd name="T0" fmla="*/ 276 w 563"/>
                <a:gd name="T1" fmla="*/ 1 h 549"/>
                <a:gd name="T2" fmla="*/ 266 w 563"/>
                <a:gd name="T3" fmla="*/ 1 h 549"/>
                <a:gd name="T4" fmla="*/ 10 w 563"/>
                <a:gd name="T5" fmla="*/ 287 h 549"/>
                <a:gd name="T6" fmla="*/ 287 w 563"/>
                <a:gd name="T7" fmla="*/ 548 h 549"/>
                <a:gd name="T8" fmla="*/ 296 w 563"/>
                <a:gd name="T9" fmla="*/ 548 h 549"/>
                <a:gd name="T10" fmla="*/ 557 w 563"/>
                <a:gd name="T11" fmla="*/ 262 h 549"/>
                <a:gd name="T12" fmla="*/ 276 w 563"/>
                <a:gd name="T13" fmla="*/ 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49" extrusionOk="0">
                  <a:moveTo>
                    <a:pt x="276" y="1"/>
                  </a:moveTo>
                  <a:cubicBezTo>
                    <a:pt x="273" y="1"/>
                    <a:pt x="269" y="1"/>
                    <a:pt x="266" y="1"/>
                  </a:cubicBezTo>
                  <a:cubicBezTo>
                    <a:pt x="116" y="11"/>
                    <a:pt x="0" y="136"/>
                    <a:pt x="10" y="287"/>
                  </a:cubicBezTo>
                  <a:cubicBezTo>
                    <a:pt x="15" y="434"/>
                    <a:pt x="140" y="548"/>
                    <a:pt x="287" y="548"/>
                  </a:cubicBezTo>
                  <a:cubicBezTo>
                    <a:pt x="290" y="548"/>
                    <a:pt x="293" y="548"/>
                    <a:pt x="296" y="548"/>
                  </a:cubicBezTo>
                  <a:cubicBezTo>
                    <a:pt x="447" y="538"/>
                    <a:pt x="562" y="412"/>
                    <a:pt x="557" y="262"/>
                  </a:cubicBezTo>
                  <a:cubicBezTo>
                    <a:pt x="548" y="114"/>
                    <a:pt x="427" y="1"/>
                    <a:pt x="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22" name="Google Shape;4300;p21">
              <a:extLst>
                <a:ext uri="{FF2B5EF4-FFF2-40B4-BE49-F238E27FC236}">
                  <a16:creationId xmlns:a16="http://schemas.microsoft.com/office/drawing/2014/main" id="{D7CF0546-54C2-ED91-CE48-7832DD907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200" y="1989275"/>
              <a:ext cx="14075" cy="13700"/>
            </a:xfrm>
            <a:custGeom>
              <a:avLst/>
              <a:gdLst>
                <a:gd name="T0" fmla="*/ 276 w 563"/>
                <a:gd name="T1" fmla="*/ 0 h 548"/>
                <a:gd name="T2" fmla="*/ 266 w 563"/>
                <a:gd name="T3" fmla="*/ 1 h 548"/>
                <a:gd name="T4" fmla="*/ 5 w 563"/>
                <a:gd name="T5" fmla="*/ 287 h 548"/>
                <a:gd name="T6" fmla="*/ 282 w 563"/>
                <a:gd name="T7" fmla="*/ 548 h 548"/>
                <a:gd name="T8" fmla="*/ 291 w 563"/>
                <a:gd name="T9" fmla="*/ 548 h 548"/>
                <a:gd name="T10" fmla="*/ 552 w 563"/>
                <a:gd name="T11" fmla="*/ 262 h 548"/>
                <a:gd name="T12" fmla="*/ 276 w 563"/>
                <a:gd name="T13" fmla="*/ 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48" extrusionOk="0">
                  <a:moveTo>
                    <a:pt x="276" y="0"/>
                  </a:moveTo>
                  <a:cubicBezTo>
                    <a:pt x="273" y="0"/>
                    <a:pt x="270" y="0"/>
                    <a:pt x="266" y="1"/>
                  </a:cubicBezTo>
                  <a:cubicBezTo>
                    <a:pt x="116" y="11"/>
                    <a:pt x="0" y="136"/>
                    <a:pt x="5" y="287"/>
                  </a:cubicBezTo>
                  <a:cubicBezTo>
                    <a:pt x="10" y="439"/>
                    <a:pt x="135" y="548"/>
                    <a:pt x="282" y="548"/>
                  </a:cubicBezTo>
                  <a:cubicBezTo>
                    <a:pt x="285" y="548"/>
                    <a:pt x="288" y="548"/>
                    <a:pt x="291" y="548"/>
                  </a:cubicBezTo>
                  <a:cubicBezTo>
                    <a:pt x="442" y="543"/>
                    <a:pt x="563" y="412"/>
                    <a:pt x="552" y="262"/>
                  </a:cubicBezTo>
                  <a:cubicBezTo>
                    <a:pt x="548" y="114"/>
                    <a:pt x="42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23" name="Google Shape;4301;p21">
              <a:extLst>
                <a:ext uri="{FF2B5EF4-FFF2-40B4-BE49-F238E27FC236}">
                  <a16:creationId xmlns:a16="http://schemas.microsoft.com/office/drawing/2014/main" id="{2380C955-F572-FD71-1A64-F91203D58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6225" y="1960775"/>
              <a:ext cx="14075" cy="13725"/>
            </a:xfrm>
            <a:custGeom>
              <a:avLst/>
              <a:gdLst>
                <a:gd name="T0" fmla="*/ 285 w 563"/>
                <a:gd name="T1" fmla="*/ 1 h 549"/>
                <a:gd name="T2" fmla="*/ 267 w 563"/>
                <a:gd name="T3" fmla="*/ 1 h 549"/>
                <a:gd name="T4" fmla="*/ 11 w 563"/>
                <a:gd name="T5" fmla="*/ 287 h 549"/>
                <a:gd name="T6" fmla="*/ 287 w 563"/>
                <a:gd name="T7" fmla="*/ 548 h 549"/>
                <a:gd name="T8" fmla="*/ 297 w 563"/>
                <a:gd name="T9" fmla="*/ 548 h 549"/>
                <a:gd name="T10" fmla="*/ 553 w 563"/>
                <a:gd name="T11" fmla="*/ 257 h 549"/>
                <a:gd name="T12" fmla="*/ 285 w 563"/>
                <a:gd name="T13" fmla="*/ 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49" extrusionOk="0">
                  <a:moveTo>
                    <a:pt x="285" y="1"/>
                  </a:moveTo>
                  <a:cubicBezTo>
                    <a:pt x="279" y="1"/>
                    <a:pt x="273" y="1"/>
                    <a:pt x="267" y="1"/>
                  </a:cubicBezTo>
                  <a:cubicBezTo>
                    <a:pt x="116" y="6"/>
                    <a:pt x="1" y="137"/>
                    <a:pt x="11" y="287"/>
                  </a:cubicBezTo>
                  <a:cubicBezTo>
                    <a:pt x="16" y="435"/>
                    <a:pt x="141" y="548"/>
                    <a:pt x="287" y="548"/>
                  </a:cubicBezTo>
                  <a:cubicBezTo>
                    <a:pt x="291" y="548"/>
                    <a:pt x="294" y="548"/>
                    <a:pt x="297" y="548"/>
                  </a:cubicBezTo>
                  <a:cubicBezTo>
                    <a:pt x="447" y="538"/>
                    <a:pt x="563" y="413"/>
                    <a:pt x="553" y="257"/>
                  </a:cubicBezTo>
                  <a:cubicBezTo>
                    <a:pt x="548" y="113"/>
                    <a:pt x="428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24" name="Google Shape;4302;p21">
              <a:extLst>
                <a:ext uri="{FF2B5EF4-FFF2-40B4-BE49-F238E27FC236}">
                  <a16:creationId xmlns:a16="http://schemas.microsoft.com/office/drawing/2014/main" id="{08E02AD7-A47E-FAE0-4058-68E572E0BAF1}"/>
                </a:ext>
              </a:extLst>
            </p:cNvPr>
            <p:cNvSpPr/>
            <p:nvPr/>
          </p:nvSpPr>
          <p:spPr>
            <a:xfrm>
              <a:off x="2475846" y="2016603"/>
              <a:ext cx="48020" cy="46393"/>
            </a:xfrm>
            <a:custGeom>
              <a:avLst/>
              <a:gdLst/>
              <a:ahLst/>
              <a:cxnLst/>
              <a:rect l="l" t="t" r="r" b="b"/>
              <a:pathLst>
                <a:path w="1928" h="1858" extrusionOk="0">
                  <a:moveTo>
                    <a:pt x="968" y="0"/>
                  </a:moveTo>
                  <a:cubicBezTo>
                    <a:pt x="861" y="0"/>
                    <a:pt x="759" y="20"/>
                    <a:pt x="663" y="53"/>
                  </a:cubicBezTo>
                  <a:cubicBezTo>
                    <a:pt x="668" y="58"/>
                    <a:pt x="668" y="68"/>
                    <a:pt x="673" y="73"/>
                  </a:cubicBezTo>
                  <a:cubicBezTo>
                    <a:pt x="713" y="309"/>
                    <a:pt x="558" y="535"/>
                    <a:pt x="322" y="575"/>
                  </a:cubicBezTo>
                  <a:cubicBezTo>
                    <a:pt x="295" y="581"/>
                    <a:pt x="268" y="583"/>
                    <a:pt x="241" y="583"/>
                  </a:cubicBezTo>
                  <a:cubicBezTo>
                    <a:pt x="196" y="583"/>
                    <a:pt x="152" y="576"/>
                    <a:pt x="111" y="560"/>
                  </a:cubicBezTo>
                  <a:cubicBezTo>
                    <a:pt x="71" y="655"/>
                    <a:pt x="46" y="756"/>
                    <a:pt x="41" y="861"/>
                  </a:cubicBezTo>
                  <a:cubicBezTo>
                    <a:pt x="1" y="1368"/>
                    <a:pt x="382" y="1815"/>
                    <a:pt x="894" y="1855"/>
                  </a:cubicBezTo>
                  <a:cubicBezTo>
                    <a:pt x="919" y="1857"/>
                    <a:pt x="943" y="1858"/>
                    <a:pt x="968" y="1858"/>
                  </a:cubicBezTo>
                  <a:cubicBezTo>
                    <a:pt x="1448" y="1858"/>
                    <a:pt x="1854" y="1489"/>
                    <a:pt x="1888" y="1002"/>
                  </a:cubicBezTo>
                  <a:cubicBezTo>
                    <a:pt x="1928" y="490"/>
                    <a:pt x="1547" y="43"/>
                    <a:pt x="1035" y="3"/>
                  </a:cubicBezTo>
                  <a:cubicBezTo>
                    <a:pt x="1012" y="1"/>
                    <a:pt x="990" y="0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425" name="Google Shape;4303;p21">
              <a:extLst>
                <a:ext uri="{FF2B5EF4-FFF2-40B4-BE49-F238E27FC236}">
                  <a16:creationId xmlns:a16="http://schemas.microsoft.com/office/drawing/2014/main" id="{05AF3017-67C4-6468-E983-5F2FC6C1793A}"/>
                </a:ext>
              </a:extLst>
            </p:cNvPr>
            <p:cNvSpPr/>
            <p:nvPr/>
          </p:nvSpPr>
          <p:spPr>
            <a:xfrm>
              <a:off x="2478477" y="2017919"/>
              <a:ext cx="15130" cy="13490"/>
            </a:xfrm>
            <a:custGeom>
              <a:avLst/>
              <a:gdLst/>
              <a:ahLst/>
              <a:cxnLst/>
              <a:rect l="l" t="t" r="r" b="b"/>
              <a:pathLst>
                <a:path w="604" h="532" extrusionOk="0">
                  <a:moveTo>
                    <a:pt x="553" y="1"/>
                  </a:moveTo>
                  <a:cubicBezTo>
                    <a:pt x="307" y="81"/>
                    <a:pt x="106" y="267"/>
                    <a:pt x="1" y="508"/>
                  </a:cubicBezTo>
                  <a:cubicBezTo>
                    <a:pt x="42" y="524"/>
                    <a:pt x="86" y="531"/>
                    <a:pt x="131" y="531"/>
                  </a:cubicBezTo>
                  <a:cubicBezTo>
                    <a:pt x="158" y="531"/>
                    <a:pt x="185" y="529"/>
                    <a:pt x="212" y="523"/>
                  </a:cubicBezTo>
                  <a:cubicBezTo>
                    <a:pt x="448" y="483"/>
                    <a:pt x="603" y="257"/>
                    <a:pt x="563" y="21"/>
                  </a:cubicBezTo>
                  <a:cubicBezTo>
                    <a:pt x="558" y="16"/>
                    <a:pt x="558" y="6"/>
                    <a:pt x="5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426" name="Google Shape;4304;p21">
              <a:extLst>
                <a:ext uri="{FF2B5EF4-FFF2-40B4-BE49-F238E27FC236}">
                  <a16:creationId xmlns:a16="http://schemas.microsoft.com/office/drawing/2014/main" id="{C811BF17-5C7A-701E-9CB0-3FC22244F31F}"/>
                </a:ext>
              </a:extLst>
            </p:cNvPr>
            <p:cNvSpPr/>
            <p:nvPr/>
          </p:nvSpPr>
          <p:spPr>
            <a:xfrm>
              <a:off x="2470254" y="2009693"/>
              <a:ext cx="22037" cy="21058"/>
            </a:xfrm>
            <a:custGeom>
              <a:avLst/>
              <a:gdLst/>
              <a:ahLst/>
              <a:cxnLst/>
              <a:rect l="l" t="t" r="r" b="b"/>
              <a:pathLst>
                <a:path w="885" h="841" extrusionOk="0">
                  <a:moveTo>
                    <a:pt x="469" y="1"/>
                  </a:moveTo>
                  <a:cubicBezTo>
                    <a:pt x="444" y="1"/>
                    <a:pt x="418" y="3"/>
                    <a:pt x="392" y="8"/>
                  </a:cubicBezTo>
                  <a:cubicBezTo>
                    <a:pt x="151" y="48"/>
                    <a:pt x="1" y="274"/>
                    <a:pt x="41" y="510"/>
                  </a:cubicBezTo>
                  <a:cubicBezTo>
                    <a:pt x="71" y="670"/>
                    <a:pt x="186" y="796"/>
                    <a:pt x="332" y="841"/>
                  </a:cubicBezTo>
                  <a:cubicBezTo>
                    <a:pt x="437" y="600"/>
                    <a:pt x="638" y="414"/>
                    <a:pt x="884" y="334"/>
                  </a:cubicBezTo>
                  <a:cubicBezTo>
                    <a:pt x="840" y="134"/>
                    <a:pt x="665" y="1"/>
                    <a:pt x="4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427" name="Google Shape;4305;p21">
              <a:extLst>
                <a:ext uri="{FF2B5EF4-FFF2-40B4-BE49-F238E27FC236}">
                  <a16:creationId xmlns:a16="http://schemas.microsoft.com/office/drawing/2014/main" id="{D4B992D3-3090-3B4D-FE9E-4DAC51E676EC}"/>
                </a:ext>
              </a:extLst>
            </p:cNvPr>
            <p:cNvSpPr/>
            <p:nvPr/>
          </p:nvSpPr>
          <p:spPr>
            <a:xfrm>
              <a:off x="2666939" y="2122878"/>
              <a:ext cx="138798" cy="4606"/>
            </a:xfrm>
            <a:custGeom>
              <a:avLst/>
              <a:gdLst/>
              <a:ahLst/>
              <a:cxnLst/>
              <a:rect l="l" t="t" r="r" b="b"/>
              <a:pathLst>
                <a:path w="5547" h="186" fill="none" extrusionOk="0">
                  <a:moveTo>
                    <a:pt x="5546" y="0"/>
                  </a:moveTo>
                  <a:cubicBezTo>
                    <a:pt x="3714" y="166"/>
                    <a:pt x="1842" y="186"/>
                    <a:pt x="0" y="35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428" name="Google Shape;4306;p21">
              <a:extLst>
                <a:ext uri="{FF2B5EF4-FFF2-40B4-BE49-F238E27FC236}">
                  <a16:creationId xmlns:a16="http://schemas.microsoft.com/office/drawing/2014/main" id="{324CF3DA-B1B0-B383-0380-282BC327FB5C}"/>
                </a:ext>
              </a:extLst>
            </p:cNvPr>
            <p:cNvSpPr/>
            <p:nvPr/>
          </p:nvSpPr>
          <p:spPr>
            <a:xfrm>
              <a:off x="2674833" y="1922172"/>
              <a:ext cx="141758" cy="5593"/>
            </a:xfrm>
            <a:custGeom>
              <a:avLst/>
              <a:gdLst/>
              <a:ahLst/>
              <a:cxnLst/>
              <a:rect l="l" t="t" r="r" b="b"/>
              <a:pathLst>
                <a:path w="5668" h="232" fill="none" extrusionOk="0">
                  <a:moveTo>
                    <a:pt x="0" y="136"/>
                  </a:moveTo>
                  <a:cubicBezTo>
                    <a:pt x="1893" y="0"/>
                    <a:pt x="3800" y="40"/>
                    <a:pt x="5667" y="23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429" name="Google Shape;4307;p21">
              <a:extLst>
                <a:ext uri="{FF2B5EF4-FFF2-40B4-BE49-F238E27FC236}">
                  <a16:creationId xmlns:a16="http://schemas.microsoft.com/office/drawing/2014/main" id="{C8CD6CC6-A6A8-92B6-1F25-654D26505689}"/>
                </a:ext>
              </a:extLst>
            </p:cNvPr>
            <p:cNvSpPr/>
            <p:nvPr/>
          </p:nvSpPr>
          <p:spPr>
            <a:xfrm>
              <a:off x="2360400" y="2026144"/>
              <a:ext cx="85515" cy="11845"/>
            </a:xfrm>
            <a:custGeom>
              <a:avLst/>
              <a:gdLst/>
              <a:ahLst/>
              <a:cxnLst/>
              <a:rect l="l" t="t" r="r" b="b"/>
              <a:pathLst>
                <a:path w="3419" h="467" fill="none" extrusionOk="0">
                  <a:moveTo>
                    <a:pt x="1" y="301"/>
                  </a:moveTo>
                  <a:lnTo>
                    <a:pt x="1" y="301"/>
                  </a:lnTo>
                  <a:cubicBezTo>
                    <a:pt x="56" y="316"/>
                    <a:pt x="106" y="326"/>
                    <a:pt x="161" y="336"/>
                  </a:cubicBezTo>
                  <a:cubicBezTo>
                    <a:pt x="377" y="382"/>
                    <a:pt x="603" y="407"/>
                    <a:pt x="824" y="422"/>
                  </a:cubicBezTo>
                  <a:cubicBezTo>
                    <a:pt x="824" y="417"/>
                    <a:pt x="824" y="422"/>
                    <a:pt x="824" y="422"/>
                  </a:cubicBezTo>
                  <a:cubicBezTo>
                    <a:pt x="1697" y="467"/>
                    <a:pt x="2586" y="286"/>
                    <a:pt x="3419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430" name="Google Shape;4308;p21">
              <a:extLst>
                <a:ext uri="{FF2B5EF4-FFF2-40B4-BE49-F238E27FC236}">
                  <a16:creationId xmlns:a16="http://schemas.microsoft.com/office/drawing/2014/main" id="{AF4DAD49-8E63-977A-3605-4C56A2DEE240}"/>
                </a:ext>
              </a:extLst>
            </p:cNvPr>
            <p:cNvSpPr/>
            <p:nvPr/>
          </p:nvSpPr>
          <p:spPr>
            <a:xfrm>
              <a:off x="2436377" y="2014628"/>
              <a:ext cx="14801" cy="19083"/>
            </a:xfrm>
            <a:custGeom>
              <a:avLst/>
              <a:gdLst/>
              <a:ahLst/>
              <a:cxnLst/>
              <a:rect l="l" t="t" r="r" b="b"/>
              <a:pathLst>
                <a:path w="583" h="764" fill="none" extrusionOk="0">
                  <a:moveTo>
                    <a:pt x="1" y="0"/>
                  </a:moveTo>
                  <a:cubicBezTo>
                    <a:pt x="241" y="216"/>
                    <a:pt x="437" y="477"/>
                    <a:pt x="583" y="76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431" name="Google Shape;4309;p21">
              <a:extLst>
                <a:ext uri="{FF2B5EF4-FFF2-40B4-BE49-F238E27FC236}">
                  <a16:creationId xmlns:a16="http://schemas.microsoft.com/office/drawing/2014/main" id="{EE49F045-ED31-C821-A813-713DC3B41D16}"/>
                </a:ext>
              </a:extLst>
            </p:cNvPr>
            <p:cNvSpPr/>
            <p:nvPr/>
          </p:nvSpPr>
          <p:spPr>
            <a:xfrm>
              <a:off x="2589976" y="1935662"/>
              <a:ext cx="25984" cy="179648"/>
            </a:xfrm>
            <a:custGeom>
              <a:avLst/>
              <a:gdLst/>
              <a:ahLst/>
              <a:cxnLst/>
              <a:rect l="l" t="t" r="r" b="b"/>
              <a:pathLst>
                <a:path w="1030" h="7173" fill="none" extrusionOk="0">
                  <a:moveTo>
                    <a:pt x="0" y="0"/>
                  </a:moveTo>
                  <a:cubicBezTo>
                    <a:pt x="5" y="10"/>
                    <a:pt x="15" y="15"/>
                    <a:pt x="25" y="25"/>
                  </a:cubicBezTo>
                  <a:cubicBezTo>
                    <a:pt x="703" y="653"/>
                    <a:pt x="843" y="1667"/>
                    <a:pt x="909" y="2590"/>
                  </a:cubicBezTo>
                  <a:cubicBezTo>
                    <a:pt x="1024" y="4146"/>
                    <a:pt x="1029" y="5798"/>
                    <a:pt x="246" y="7138"/>
                  </a:cubicBezTo>
                  <a:cubicBezTo>
                    <a:pt x="241" y="7153"/>
                    <a:pt x="236" y="7163"/>
                    <a:pt x="231" y="717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432" name="Google Shape;4310;p21">
              <a:extLst>
                <a:ext uri="{FF2B5EF4-FFF2-40B4-BE49-F238E27FC236}">
                  <a16:creationId xmlns:a16="http://schemas.microsoft.com/office/drawing/2014/main" id="{B09CFAC5-4BE8-C3D6-0D88-5542B70A3C7F}"/>
                </a:ext>
              </a:extLst>
            </p:cNvPr>
            <p:cNvSpPr/>
            <p:nvPr/>
          </p:nvSpPr>
          <p:spPr>
            <a:xfrm>
              <a:off x="2726471" y="2140974"/>
              <a:ext cx="64465" cy="16780"/>
            </a:xfrm>
            <a:custGeom>
              <a:avLst/>
              <a:gdLst/>
              <a:ahLst/>
              <a:cxnLst/>
              <a:rect l="l" t="t" r="r" b="b"/>
              <a:pathLst>
                <a:path w="2571" h="664" fill="none" extrusionOk="0">
                  <a:moveTo>
                    <a:pt x="0" y="1"/>
                  </a:moveTo>
                  <a:cubicBezTo>
                    <a:pt x="798" y="392"/>
                    <a:pt x="1682" y="618"/>
                    <a:pt x="2570" y="66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433" name="Google Shape;4311;p21">
              <a:extLst>
                <a:ext uri="{FF2B5EF4-FFF2-40B4-BE49-F238E27FC236}">
                  <a16:creationId xmlns:a16="http://schemas.microsoft.com/office/drawing/2014/main" id="{A6E0BD58-6143-A14A-8C5D-A164E431F3AB}"/>
                </a:ext>
              </a:extLst>
            </p:cNvPr>
            <p:cNvSpPr/>
            <p:nvPr/>
          </p:nvSpPr>
          <p:spPr>
            <a:xfrm>
              <a:off x="2675820" y="2013970"/>
              <a:ext cx="173333" cy="71069"/>
            </a:xfrm>
            <a:custGeom>
              <a:avLst/>
              <a:gdLst/>
              <a:ahLst/>
              <a:cxnLst/>
              <a:rect l="l" t="t" r="r" b="b"/>
              <a:pathLst>
                <a:path w="6933" h="2837" fill="none" extrusionOk="0">
                  <a:moveTo>
                    <a:pt x="0" y="1862"/>
                  </a:moveTo>
                  <a:cubicBezTo>
                    <a:pt x="2179" y="2836"/>
                    <a:pt x="4784" y="2801"/>
                    <a:pt x="6932" y="1762"/>
                  </a:cubicBezTo>
                  <a:cubicBezTo>
                    <a:pt x="6064" y="728"/>
                    <a:pt x="4819" y="20"/>
                    <a:pt x="3469" y="10"/>
                  </a:cubicBezTo>
                  <a:cubicBezTo>
                    <a:pt x="2114" y="0"/>
                    <a:pt x="889" y="839"/>
                    <a:pt x="0" y="1862"/>
                  </a:cubicBezTo>
                  <a:close/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434" name="Google Shape;4312;p21">
              <a:extLst>
                <a:ext uri="{FF2B5EF4-FFF2-40B4-BE49-F238E27FC236}">
                  <a16:creationId xmlns:a16="http://schemas.microsoft.com/office/drawing/2014/main" id="{B98B3CA4-898E-69E5-BB24-7181EE251667}"/>
                </a:ext>
              </a:extLst>
            </p:cNvPr>
            <p:cNvSpPr/>
            <p:nvPr/>
          </p:nvSpPr>
          <p:spPr>
            <a:xfrm>
              <a:off x="2568268" y="2076814"/>
              <a:ext cx="21379" cy="6909"/>
            </a:xfrm>
            <a:custGeom>
              <a:avLst/>
              <a:gdLst/>
              <a:ahLst/>
              <a:cxnLst/>
              <a:rect l="l" t="t" r="r" b="b"/>
              <a:pathLst>
                <a:path w="855" h="278" fill="none" extrusionOk="0">
                  <a:moveTo>
                    <a:pt x="1" y="1"/>
                  </a:moveTo>
                  <a:cubicBezTo>
                    <a:pt x="277" y="116"/>
                    <a:pt x="563" y="207"/>
                    <a:pt x="854" y="277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435" name="Google Shape;4313;p21">
              <a:extLst>
                <a:ext uri="{FF2B5EF4-FFF2-40B4-BE49-F238E27FC236}">
                  <a16:creationId xmlns:a16="http://schemas.microsoft.com/office/drawing/2014/main" id="{0249E226-1C19-BF3C-3883-2F2832DBFC0C}"/>
                </a:ext>
              </a:extLst>
            </p:cNvPr>
            <p:cNvSpPr/>
            <p:nvPr/>
          </p:nvSpPr>
          <p:spPr>
            <a:xfrm>
              <a:off x="2572872" y="2063653"/>
              <a:ext cx="17432" cy="3290"/>
            </a:xfrm>
            <a:custGeom>
              <a:avLst/>
              <a:gdLst/>
              <a:ahLst/>
              <a:cxnLst/>
              <a:rect l="l" t="t" r="r" b="b"/>
              <a:pathLst>
                <a:path w="699" h="137" fill="none" extrusionOk="0">
                  <a:moveTo>
                    <a:pt x="1" y="1"/>
                  </a:moveTo>
                  <a:cubicBezTo>
                    <a:pt x="236" y="46"/>
                    <a:pt x="467" y="91"/>
                    <a:pt x="698" y="13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436" name="Google Shape;4314;p21">
              <a:extLst>
                <a:ext uri="{FF2B5EF4-FFF2-40B4-BE49-F238E27FC236}">
                  <a16:creationId xmlns:a16="http://schemas.microsoft.com/office/drawing/2014/main" id="{CE21DED6-ED28-CB2A-AC13-B030A36BF15C}"/>
                </a:ext>
              </a:extLst>
            </p:cNvPr>
            <p:cNvSpPr/>
            <p:nvPr/>
          </p:nvSpPr>
          <p:spPr>
            <a:xfrm>
              <a:off x="2558730" y="1982384"/>
              <a:ext cx="32890" cy="4935"/>
            </a:xfrm>
            <a:custGeom>
              <a:avLst/>
              <a:gdLst/>
              <a:ahLst/>
              <a:cxnLst/>
              <a:rect l="l" t="t" r="r" b="b"/>
              <a:pathLst>
                <a:path w="1316" h="192" fill="none" extrusionOk="0">
                  <a:moveTo>
                    <a:pt x="0" y="191"/>
                  </a:moveTo>
                  <a:cubicBezTo>
                    <a:pt x="442" y="126"/>
                    <a:pt x="879" y="61"/>
                    <a:pt x="1315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437" name="Google Shape;4315;p21">
              <a:extLst>
                <a:ext uri="{FF2B5EF4-FFF2-40B4-BE49-F238E27FC236}">
                  <a16:creationId xmlns:a16="http://schemas.microsoft.com/office/drawing/2014/main" id="{51FEC8A6-6846-250F-FA43-4D573C628739}"/>
                </a:ext>
              </a:extLst>
            </p:cNvPr>
            <p:cNvSpPr/>
            <p:nvPr/>
          </p:nvSpPr>
          <p:spPr>
            <a:xfrm>
              <a:off x="2487028" y="1980081"/>
              <a:ext cx="42429" cy="38167"/>
            </a:xfrm>
            <a:custGeom>
              <a:avLst/>
              <a:gdLst/>
              <a:ahLst/>
              <a:cxnLst/>
              <a:rect l="l" t="t" r="r" b="b"/>
              <a:pathLst>
                <a:path w="1697" h="1531" fill="none" extrusionOk="0">
                  <a:moveTo>
                    <a:pt x="0" y="15"/>
                  </a:moveTo>
                  <a:cubicBezTo>
                    <a:pt x="909" y="0"/>
                    <a:pt x="1606" y="698"/>
                    <a:pt x="1697" y="1531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sp>
        <p:nvSpPr>
          <p:cNvPr id="4316" name="Google Shape;4316;p21"/>
          <p:cNvSpPr txBox="1">
            <a:spLocks noGrp="1"/>
          </p:cNvSpPr>
          <p:nvPr>
            <p:ph type="title"/>
          </p:nvPr>
        </p:nvSpPr>
        <p:spPr>
          <a:xfrm>
            <a:off x="3660746" y="2015000"/>
            <a:ext cx="4411800" cy="2146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317" name="Google Shape;4317;p21"/>
          <p:cNvSpPr txBox="1">
            <a:spLocks noGrp="1"/>
          </p:cNvSpPr>
          <p:nvPr>
            <p:ph type="title" idx="2"/>
          </p:nvPr>
        </p:nvSpPr>
        <p:spPr>
          <a:xfrm>
            <a:off x="1440000" y="4161200"/>
            <a:ext cx="6632400" cy="312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Didact Gothic"/>
              <a:buNone/>
              <a:defRPr sz="36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idact Gothic"/>
              <a:buNone/>
              <a:defRPr sz="4001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idact Gothic"/>
              <a:buNone/>
              <a:defRPr sz="4001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idact Gothic"/>
              <a:buNone/>
              <a:defRPr sz="4001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idact Gothic"/>
              <a:buNone/>
              <a:defRPr sz="4001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idact Gothic"/>
              <a:buNone/>
              <a:defRPr sz="4001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idact Gothic"/>
              <a:buNone/>
              <a:defRPr sz="4001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idact Gothic"/>
              <a:buNone/>
              <a:defRPr sz="4001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idact Gothic"/>
              <a:buNone/>
              <a:defRPr sz="4001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772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319;p22">
            <a:extLst>
              <a:ext uri="{FF2B5EF4-FFF2-40B4-BE49-F238E27FC236}">
                <a16:creationId xmlns:a16="http://schemas.microsoft.com/office/drawing/2014/main" id="{951FE84A-C3D9-CF5D-2BBD-147AD42AA4C7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55650" y="0"/>
            <a:ext cx="4879975" cy="8724900"/>
            <a:chOff x="6536175" y="0"/>
            <a:chExt cx="2440158" cy="4362437"/>
          </a:xfrm>
        </p:grpSpPr>
        <p:sp>
          <p:nvSpPr>
            <p:cNvPr id="3" name="Google Shape;4320;p22">
              <a:extLst>
                <a:ext uri="{FF2B5EF4-FFF2-40B4-BE49-F238E27FC236}">
                  <a16:creationId xmlns:a16="http://schemas.microsoft.com/office/drawing/2014/main" id="{D7037E27-91F0-9DA0-470C-72A20391E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6175" y="0"/>
              <a:ext cx="2229678" cy="4362437"/>
            </a:xfrm>
            <a:custGeom>
              <a:avLst/>
              <a:gdLst>
                <a:gd name="T0" fmla="*/ 59254 w 64279"/>
                <a:gd name="T1" fmla="*/ 0 h 119339"/>
                <a:gd name="T2" fmla="*/ 1 w 64279"/>
                <a:gd name="T3" fmla="*/ 119339 h 119339"/>
                <a:gd name="T4" fmla="*/ 19265 w 64279"/>
                <a:gd name="T5" fmla="*/ 119339 h 119339"/>
                <a:gd name="T6" fmla="*/ 64278 w 64279"/>
                <a:gd name="T7" fmla="*/ 0 h 119339"/>
                <a:gd name="T8" fmla="*/ 59254 w 64279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79" h="119339" extrusionOk="0">
                  <a:moveTo>
                    <a:pt x="59254" y="0"/>
                  </a:moveTo>
                  <a:cubicBezTo>
                    <a:pt x="59043" y="628"/>
                    <a:pt x="1" y="119339"/>
                    <a:pt x="1" y="119339"/>
                  </a:cubicBezTo>
                  <a:lnTo>
                    <a:pt x="19265" y="119339"/>
                  </a:lnTo>
                  <a:lnTo>
                    <a:pt x="64278" y="0"/>
                  </a:lnTo>
                  <a:lnTo>
                    <a:pt x="5925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" name="Google Shape;4321;p22">
              <a:extLst>
                <a:ext uri="{FF2B5EF4-FFF2-40B4-BE49-F238E27FC236}">
                  <a16:creationId xmlns:a16="http://schemas.microsoft.com/office/drawing/2014/main" id="{9AFAACA3-0BBD-7B94-B9E2-13BDEBB3D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842" y="0"/>
              <a:ext cx="1590491" cy="4362437"/>
            </a:xfrm>
            <a:custGeom>
              <a:avLst/>
              <a:gdLst>
                <a:gd name="T0" fmla="*/ 42504 w 45852"/>
                <a:gd name="T1" fmla="*/ 0 h 119339"/>
                <a:gd name="T2" fmla="*/ 0 w 45852"/>
                <a:gd name="T3" fmla="*/ 119339 h 119339"/>
                <a:gd name="T4" fmla="*/ 10054 w 45852"/>
                <a:gd name="T5" fmla="*/ 119339 h 119339"/>
                <a:gd name="T6" fmla="*/ 45852 w 45852"/>
                <a:gd name="T7" fmla="*/ 0 h 119339"/>
                <a:gd name="T8" fmla="*/ 42504 w 45852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852" h="119339" extrusionOk="0">
                  <a:moveTo>
                    <a:pt x="42504" y="0"/>
                  </a:moveTo>
                  <a:lnTo>
                    <a:pt x="0" y="119339"/>
                  </a:lnTo>
                  <a:lnTo>
                    <a:pt x="10054" y="119339"/>
                  </a:lnTo>
                  <a:lnTo>
                    <a:pt x="45852" y="0"/>
                  </a:lnTo>
                  <a:lnTo>
                    <a:pt x="4250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5" name="Google Shape;4322;p22">
            <a:extLst>
              <a:ext uri="{FF2B5EF4-FFF2-40B4-BE49-F238E27FC236}">
                <a16:creationId xmlns:a16="http://schemas.microsoft.com/office/drawing/2014/main" id="{0737E9A1-775B-1CA2-EB5A-EDBDCC3B4FE3}"/>
              </a:ext>
            </a:extLst>
          </p:cNvPr>
          <p:cNvGrpSpPr>
            <a:grpSpLocks/>
          </p:cNvGrpSpPr>
          <p:nvPr/>
        </p:nvGrpSpPr>
        <p:grpSpPr bwMode="auto">
          <a:xfrm>
            <a:off x="-250825" y="-450850"/>
            <a:ext cx="4764088" cy="3062288"/>
            <a:chOff x="885749" y="857680"/>
            <a:chExt cx="2382099" cy="1531032"/>
          </a:xfrm>
        </p:grpSpPr>
        <p:sp>
          <p:nvSpPr>
            <p:cNvPr id="6" name="Google Shape;4323;p22">
              <a:extLst>
                <a:ext uri="{FF2B5EF4-FFF2-40B4-BE49-F238E27FC236}">
                  <a16:creationId xmlns:a16="http://schemas.microsoft.com/office/drawing/2014/main" id="{F5C768BE-D32D-C1FD-E228-51014263AC7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420408" y="2119739"/>
              <a:ext cx="847440" cy="268972"/>
            </a:xfrm>
            <a:custGeom>
              <a:avLst/>
              <a:gdLst>
                <a:gd name="T0" fmla="*/ 3800 w 19260"/>
                <a:gd name="T1" fmla="*/ 0 h 6113"/>
                <a:gd name="T2" fmla="*/ 1 w 19260"/>
                <a:gd name="T3" fmla="*/ 1735 h 6113"/>
                <a:gd name="T4" fmla="*/ 5437 w 19260"/>
                <a:gd name="T5" fmla="*/ 4371 h 6113"/>
                <a:gd name="T6" fmla="*/ 11528 w 19260"/>
                <a:gd name="T7" fmla="*/ 6113 h 6113"/>
                <a:gd name="T8" fmla="*/ 12730 w 19260"/>
                <a:gd name="T9" fmla="*/ 6042 h 6113"/>
                <a:gd name="T10" fmla="*/ 19260 w 19260"/>
                <a:gd name="T11" fmla="*/ 2237 h 6113"/>
                <a:gd name="T12" fmla="*/ 19260 w 19260"/>
                <a:gd name="T13" fmla="*/ 2237 h 6113"/>
                <a:gd name="T14" fmla="*/ 15892 w 19260"/>
                <a:gd name="T15" fmla="*/ 3374 h 6113"/>
                <a:gd name="T16" fmla="*/ 14933 w 19260"/>
                <a:gd name="T17" fmla="*/ 3327 h 6113"/>
                <a:gd name="T18" fmla="*/ 10551 w 19260"/>
                <a:gd name="T19" fmla="*/ 2283 h 6113"/>
                <a:gd name="T20" fmla="*/ 5196 w 19260"/>
                <a:gd name="T21" fmla="*/ 149 h 6113"/>
                <a:gd name="T22" fmla="*/ 3800 w 19260"/>
                <a:gd name="T23" fmla="*/ 0 h 6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60" h="6113" extrusionOk="0">
                  <a:moveTo>
                    <a:pt x="3800" y="0"/>
                  </a:moveTo>
                  <a:cubicBezTo>
                    <a:pt x="2305" y="0"/>
                    <a:pt x="813" y="518"/>
                    <a:pt x="1" y="1735"/>
                  </a:cubicBezTo>
                  <a:cubicBezTo>
                    <a:pt x="2029" y="1761"/>
                    <a:pt x="3695" y="3337"/>
                    <a:pt x="5437" y="4371"/>
                  </a:cubicBezTo>
                  <a:cubicBezTo>
                    <a:pt x="7274" y="5460"/>
                    <a:pt x="9399" y="6113"/>
                    <a:pt x="11528" y="6113"/>
                  </a:cubicBezTo>
                  <a:cubicBezTo>
                    <a:pt x="11929" y="6113"/>
                    <a:pt x="12330" y="6090"/>
                    <a:pt x="12730" y="6042"/>
                  </a:cubicBezTo>
                  <a:cubicBezTo>
                    <a:pt x="15249" y="5741"/>
                    <a:pt x="17839" y="4340"/>
                    <a:pt x="19260" y="2237"/>
                  </a:cubicBezTo>
                  <a:cubicBezTo>
                    <a:pt x="18398" y="3107"/>
                    <a:pt x="17140" y="3374"/>
                    <a:pt x="15892" y="3374"/>
                  </a:cubicBezTo>
                  <a:cubicBezTo>
                    <a:pt x="15569" y="3374"/>
                    <a:pt x="15247" y="3356"/>
                    <a:pt x="14933" y="3327"/>
                  </a:cubicBezTo>
                  <a:cubicBezTo>
                    <a:pt x="13437" y="3186"/>
                    <a:pt x="11957" y="2835"/>
                    <a:pt x="10551" y="2283"/>
                  </a:cubicBezTo>
                  <a:cubicBezTo>
                    <a:pt x="8759" y="1580"/>
                    <a:pt x="7078" y="556"/>
                    <a:pt x="5196" y="149"/>
                  </a:cubicBezTo>
                  <a:cubicBezTo>
                    <a:pt x="4744" y="52"/>
                    <a:pt x="4272" y="0"/>
                    <a:pt x="3800" y="0"/>
                  </a:cubicBez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" name="Google Shape;4324;p22">
              <a:extLst>
                <a:ext uri="{FF2B5EF4-FFF2-40B4-BE49-F238E27FC236}">
                  <a16:creationId xmlns:a16="http://schemas.microsoft.com/office/drawing/2014/main" id="{7ABDC510-0F4E-774C-FD31-1637F78F9E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09034" y="2023600"/>
              <a:ext cx="568964" cy="120780"/>
            </a:xfrm>
            <a:custGeom>
              <a:avLst/>
              <a:gdLst>
                <a:gd name="T0" fmla="*/ 7380 w 12931"/>
                <a:gd name="T1" fmla="*/ 1 h 2745"/>
                <a:gd name="T2" fmla="*/ 6541 w 12931"/>
                <a:gd name="T3" fmla="*/ 66 h 2745"/>
                <a:gd name="T4" fmla="*/ 3308 w 12931"/>
                <a:gd name="T5" fmla="*/ 1014 h 2745"/>
                <a:gd name="T6" fmla="*/ 967 w 12931"/>
                <a:gd name="T7" fmla="*/ 1467 h 2745"/>
                <a:gd name="T8" fmla="*/ 1 w 12931"/>
                <a:gd name="T9" fmla="*/ 1336 h 2745"/>
                <a:gd name="T10" fmla="*/ 1 w 12931"/>
                <a:gd name="T11" fmla="*/ 1336 h 2745"/>
                <a:gd name="T12" fmla="*/ 3653 w 12931"/>
                <a:gd name="T13" fmla="*/ 2744 h 2745"/>
                <a:gd name="T14" fmla="*/ 4859 w 12931"/>
                <a:gd name="T15" fmla="*/ 2620 h 2745"/>
                <a:gd name="T16" fmla="*/ 8940 w 12931"/>
                <a:gd name="T17" fmla="*/ 1617 h 2745"/>
                <a:gd name="T18" fmla="*/ 10012 w 12931"/>
                <a:gd name="T19" fmla="*/ 1535 h 2745"/>
                <a:gd name="T20" fmla="*/ 12930 w 12931"/>
                <a:gd name="T21" fmla="*/ 2460 h 2745"/>
                <a:gd name="T22" fmla="*/ 7380 w 12931"/>
                <a:gd name="T23" fmla="*/ 1 h 2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931" h="2745" extrusionOk="0">
                  <a:moveTo>
                    <a:pt x="7380" y="1"/>
                  </a:moveTo>
                  <a:cubicBezTo>
                    <a:pt x="7095" y="1"/>
                    <a:pt x="6814" y="22"/>
                    <a:pt x="6541" y="66"/>
                  </a:cubicBezTo>
                  <a:cubicBezTo>
                    <a:pt x="5432" y="241"/>
                    <a:pt x="4388" y="688"/>
                    <a:pt x="3308" y="1014"/>
                  </a:cubicBezTo>
                  <a:cubicBezTo>
                    <a:pt x="2550" y="1245"/>
                    <a:pt x="1750" y="1467"/>
                    <a:pt x="967" y="1467"/>
                  </a:cubicBezTo>
                  <a:cubicBezTo>
                    <a:pt x="640" y="1467"/>
                    <a:pt x="317" y="1429"/>
                    <a:pt x="1" y="1336"/>
                  </a:cubicBezTo>
                  <a:cubicBezTo>
                    <a:pt x="947" y="2294"/>
                    <a:pt x="2312" y="2744"/>
                    <a:pt x="3653" y="2744"/>
                  </a:cubicBezTo>
                  <a:cubicBezTo>
                    <a:pt x="4062" y="2744"/>
                    <a:pt x="4468" y="2703"/>
                    <a:pt x="4859" y="2620"/>
                  </a:cubicBezTo>
                  <a:cubicBezTo>
                    <a:pt x="6230" y="2334"/>
                    <a:pt x="7555" y="1822"/>
                    <a:pt x="8940" y="1617"/>
                  </a:cubicBezTo>
                  <a:cubicBezTo>
                    <a:pt x="9291" y="1564"/>
                    <a:pt x="9652" y="1535"/>
                    <a:pt x="10012" y="1535"/>
                  </a:cubicBezTo>
                  <a:cubicBezTo>
                    <a:pt x="11072" y="1535"/>
                    <a:pt x="12129" y="1789"/>
                    <a:pt x="12930" y="2460"/>
                  </a:cubicBezTo>
                  <a:cubicBezTo>
                    <a:pt x="11603" y="1036"/>
                    <a:pt x="9384" y="1"/>
                    <a:pt x="7380" y="1"/>
                  </a:cubicBez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8" name="Google Shape;4325;p22">
              <a:extLst>
                <a:ext uri="{FF2B5EF4-FFF2-40B4-BE49-F238E27FC236}">
                  <a16:creationId xmlns:a16="http://schemas.microsoft.com/office/drawing/2014/main" id="{401682B1-AA61-29AB-3CDA-F9268A82A7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5749" y="857680"/>
              <a:ext cx="1235256" cy="1030744"/>
              <a:chOff x="763250" y="1835425"/>
              <a:chExt cx="701850" cy="585650"/>
            </a:xfrm>
          </p:grpSpPr>
          <p:sp>
            <p:nvSpPr>
              <p:cNvPr id="9" name="Google Shape;4326;p22">
                <a:extLst>
                  <a:ext uri="{FF2B5EF4-FFF2-40B4-BE49-F238E27FC236}">
                    <a16:creationId xmlns:a16="http://schemas.microsoft.com/office/drawing/2014/main" id="{333D54D6-DA53-7ADC-928D-56E14EADD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250" y="1987000"/>
                <a:ext cx="701850" cy="434075"/>
              </a:xfrm>
              <a:custGeom>
                <a:avLst/>
                <a:gdLst>
                  <a:gd name="T0" fmla="*/ 24957 w 28074"/>
                  <a:gd name="T1" fmla="*/ 4980 h 17363"/>
                  <a:gd name="T2" fmla="*/ 24628 w 28074"/>
                  <a:gd name="T3" fmla="*/ 5322 h 17363"/>
                  <a:gd name="T4" fmla="*/ 24616 w 28074"/>
                  <a:gd name="T5" fmla="*/ 4664 h 17363"/>
                  <a:gd name="T6" fmla="*/ 22974 w 28074"/>
                  <a:gd name="T7" fmla="*/ 5321 h 17363"/>
                  <a:gd name="T8" fmla="*/ 22994 w 28074"/>
                  <a:gd name="T9" fmla="*/ 5979 h 17363"/>
                  <a:gd name="T10" fmla="*/ 22648 w 28074"/>
                  <a:gd name="T11" fmla="*/ 5668 h 17363"/>
                  <a:gd name="T12" fmla="*/ 22974 w 28074"/>
                  <a:gd name="T13" fmla="*/ 5321 h 17363"/>
                  <a:gd name="T14" fmla="*/ 23963 w 28074"/>
                  <a:gd name="T15" fmla="*/ 7962 h 17363"/>
                  <a:gd name="T16" fmla="*/ 23642 w 28074"/>
                  <a:gd name="T17" fmla="*/ 8308 h 17363"/>
                  <a:gd name="T18" fmla="*/ 23617 w 28074"/>
                  <a:gd name="T19" fmla="*/ 7651 h 17363"/>
                  <a:gd name="T20" fmla="*/ 6671 w 28074"/>
                  <a:gd name="T21" fmla="*/ 8679 h 17363"/>
                  <a:gd name="T22" fmla="*/ 6697 w 28074"/>
                  <a:gd name="T23" fmla="*/ 9337 h 17363"/>
                  <a:gd name="T24" fmla="*/ 6350 w 28074"/>
                  <a:gd name="T25" fmla="*/ 9026 h 17363"/>
                  <a:gd name="T26" fmla="*/ 6671 w 28074"/>
                  <a:gd name="T27" fmla="*/ 8679 h 17363"/>
                  <a:gd name="T28" fmla="*/ 6677 w 28074"/>
                  <a:gd name="T29" fmla="*/ 10572 h 17363"/>
                  <a:gd name="T30" fmla="*/ 6347 w 28074"/>
                  <a:gd name="T31" fmla="*/ 10914 h 17363"/>
                  <a:gd name="T32" fmla="*/ 6335 w 28074"/>
                  <a:gd name="T33" fmla="*/ 10256 h 17363"/>
                  <a:gd name="T34" fmla="*/ 8648 w 28074"/>
                  <a:gd name="T35" fmla="*/ 10877 h 17363"/>
                  <a:gd name="T36" fmla="*/ 8664 w 28074"/>
                  <a:gd name="T37" fmla="*/ 11535 h 17363"/>
                  <a:gd name="T38" fmla="*/ 8318 w 28074"/>
                  <a:gd name="T39" fmla="*/ 11219 h 17363"/>
                  <a:gd name="T40" fmla="*/ 8648 w 28074"/>
                  <a:gd name="T41" fmla="*/ 10877 h 17363"/>
                  <a:gd name="T42" fmla="*/ 21930 w 28074"/>
                  <a:gd name="T43" fmla="*/ 11535 h 17363"/>
                  <a:gd name="T44" fmla="*/ 21453 w 28074"/>
                  <a:gd name="T45" fmla="*/ 13108 h 17363"/>
                  <a:gd name="T46" fmla="*/ 20771 w 28074"/>
                  <a:gd name="T47" fmla="*/ 12765 h 17363"/>
                  <a:gd name="T48" fmla="*/ 20369 w 28074"/>
                  <a:gd name="T49" fmla="*/ 12846 h 17363"/>
                  <a:gd name="T50" fmla="*/ 20499 w 28074"/>
                  <a:gd name="T51" fmla="*/ 12071 h 17363"/>
                  <a:gd name="T52" fmla="*/ 20741 w 28074"/>
                  <a:gd name="T53" fmla="*/ 11771 h 17363"/>
                  <a:gd name="T54" fmla="*/ 16587 w 28074"/>
                  <a:gd name="T55" fmla="*/ 13898 h 17363"/>
                  <a:gd name="T56" fmla="*/ 16951 w 28074"/>
                  <a:gd name="T57" fmla="*/ 14462 h 17363"/>
                  <a:gd name="T58" fmla="*/ 16615 w 28074"/>
                  <a:gd name="T59" fmla="*/ 14979 h 17363"/>
                  <a:gd name="T60" fmla="*/ 15626 w 28074"/>
                  <a:gd name="T61" fmla="*/ 15676 h 17363"/>
                  <a:gd name="T62" fmla="*/ 15776 w 28074"/>
                  <a:gd name="T63" fmla="*/ 13974 h 17363"/>
                  <a:gd name="T64" fmla="*/ 16233 w 28074"/>
                  <a:gd name="T65" fmla="*/ 14110 h 17363"/>
                  <a:gd name="T66" fmla="*/ 11770 w 28074"/>
                  <a:gd name="T67" fmla="*/ 15220 h 17363"/>
                  <a:gd name="T68" fmla="*/ 11791 w 28074"/>
                  <a:gd name="T69" fmla="*/ 15877 h 17363"/>
                  <a:gd name="T70" fmla="*/ 11445 w 28074"/>
                  <a:gd name="T71" fmla="*/ 15566 h 17363"/>
                  <a:gd name="T72" fmla="*/ 11770 w 28074"/>
                  <a:gd name="T73" fmla="*/ 15220 h 17363"/>
                  <a:gd name="T74" fmla="*/ 19807 w 28074"/>
                  <a:gd name="T75" fmla="*/ 1261 h 17363"/>
                  <a:gd name="T76" fmla="*/ 8002 w 28074"/>
                  <a:gd name="T77" fmla="*/ 5793 h 17363"/>
                  <a:gd name="T78" fmla="*/ 10978 w 28074"/>
                  <a:gd name="T79" fmla="*/ 17227 h 17363"/>
                  <a:gd name="T80" fmla="*/ 22131 w 28074"/>
                  <a:gd name="T81" fmla="*/ 14427 h 17363"/>
                  <a:gd name="T82" fmla="*/ 25811 w 28074"/>
                  <a:gd name="T83" fmla="*/ 1 h 17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8074" h="17363" extrusionOk="0">
                    <a:moveTo>
                      <a:pt x="24625" y="4664"/>
                    </a:moveTo>
                    <a:cubicBezTo>
                      <a:pt x="24802" y="4664"/>
                      <a:pt x="24952" y="4803"/>
                      <a:pt x="24957" y="4980"/>
                    </a:cubicBezTo>
                    <a:cubicBezTo>
                      <a:pt x="24967" y="5161"/>
                      <a:pt x="24831" y="5312"/>
                      <a:pt x="24646" y="5322"/>
                    </a:cubicBezTo>
                    <a:cubicBezTo>
                      <a:pt x="24640" y="5322"/>
                      <a:pt x="24634" y="5322"/>
                      <a:pt x="24628" y="5322"/>
                    </a:cubicBezTo>
                    <a:cubicBezTo>
                      <a:pt x="24455" y="5322"/>
                      <a:pt x="24314" y="5185"/>
                      <a:pt x="24304" y="5010"/>
                    </a:cubicBezTo>
                    <a:cubicBezTo>
                      <a:pt x="24294" y="4830"/>
                      <a:pt x="24435" y="4674"/>
                      <a:pt x="24616" y="4664"/>
                    </a:cubicBezTo>
                    <a:cubicBezTo>
                      <a:pt x="24619" y="4664"/>
                      <a:pt x="24622" y="4664"/>
                      <a:pt x="24625" y="4664"/>
                    </a:cubicBezTo>
                    <a:close/>
                    <a:moveTo>
                      <a:pt x="22974" y="5321"/>
                    </a:moveTo>
                    <a:cubicBezTo>
                      <a:pt x="23145" y="5321"/>
                      <a:pt x="23296" y="5455"/>
                      <a:pt x="23306" y="5633"/>
                    </a:cubicBezTo>
                    <a:cubicBezTo>
                      <a:pt x="23316" y="5814"/>
                      <a:pt x="23175" y="5969"/>
                      <a:pt x="22994" y="5979"/>
                    </a:cubicBezTo>
                    <a:cubicBezTo>
                      <a:pt x="22988" y="5979"/>
                      <a:pt x="22982" y="5980"/>
                      <a:pt x="22976" y="5980"/>
                    </a:cubicBezTo>
                    <a:cubicBezTo>
                      <a:pt x="22803" y="5980"/>
                      <a:pt x="22658" y="5843"/>
                      <a:pt x="22648" y="5668"/>
                    </a:cubicBezTo>
                    <a:cubicBezTo>
                      <a:pt x="22643" y="5487"/>
                      <a:pt x="22779" y="5332"/>
                      <a:pt x="22964" y="5322"/>
                    </a:cubicBezTo>
                    <a:cubicBezTo>
                      <a:pt x="22967" y="5322"/>
                      <a:pt x="22971" y="5321"/>
                      <a:pt x="22974" y="5321"/>
                    </a:cubicBezTo>
                    <a:close/>
                    <a:moveTo>
                      <a:pt x="23635" y="7650"/>
                    </a:moveTo>
                    <a:cubicBezTo>
                      <a:pt x="23808" y="7650"/>
                      <a:pt x="23953" y="7787"/>
                      <a:pt x="23963" y="7962"/>
                    </a:cubicBezTo>
                    <a:cubicBezTo>
                      <a:pt x="23973" y="8142"/>
                      <a:pt x="23833" y="8298"/>
                      <a:pt x="23652" y="8308"/>
                    </a:cubicBezTo>
                    <a:cubicBezTo>
                      <a:pt x="23649" y="8308"/>
                      <a:pt x="23645" y="8308"/>
                      <a:pt x="23642" y="8308"/>
                    </a:cubicBezTo>
                    <a:cubicBezTo>
                      <a:pt x="23461" y="8308"/>
                      <a:pt x="23315" y="8170"/>
                      <a:pt x="23306" y="7997"/>
                    </a:cubicBezTo>
                    <a:cubicBezTo>
                      <a:pt x="23296" y="7811"/>
                      <a:pt x="23436" y="7661"/>
                      <a:pt x="23617" y="7651"/>
                    </a:cubicBezTo>
                    <a:cubicBezTo>
                      <a:pt x="23623" y="7650"/>
                      <a:pt x="23629" y="7650"/>
                      <a:pt x="23635" y="7650"/>
                    </a:cubicBezTo>
                    <a:close/>
                    <a:moveTo>
                      <a:pt x="6671" y="8679"/>
                    </a:moveTo>
                    <a:cubicBezTo>
                      <a:pt x="6848" y="8679"/>
                      <a:pt x="6998" y="8813"/>
                      <a:pt x="7008" y="8996"/>
                    </a:cubicBezTo>
                    <a:cubicBezTo>
                      <a:pt x="7013" y="9171"/>
                      <a:pt x="6877" y="9327"/>
                      <a:pt x="6697" y="9337"/>
                    </a:cubicBezTo>
                    <a:cubicBezTo>
                      <a:pt x="6691" y="9337"/>
                      <a:pt x="6684" y="9338"/>
                      <a:pt x="6678" y="9338"/>
                    </a:cubicBezTo>
                    <a:cubicBezTo>
                      <a:pt x="6506" y="9338"/>
                      <a:pt x="6360" y="9200"/>
                      <a:pt x="6350" y="9026"/>
                    </a:cubicBezTo>
                    <a:cubicBezTo>
                      <a:pt x="6340" y="8845"/>
                      <a:pt x="6481" y="8690"/>
                      <a:pt x="6662" y="8680"/>
                    </a:cubicBezTo>
                    <a:cubicBezTo>
                      <a:pt x="6665" y="8679"/>
                      <a:pt x="6668" y="8679"/>
                      <a:pt x="6671" y="8679"/>
                    </a:cubicBezTo>
                    <a:close/>
                    <a:moveTo>
                      <a:pt x="6345" y="10255"/>
                    </a:moveTo>
                    <a:cubicBezTo>
                      <a:pt x="6521" y="10255"/>
                      <a:pt x="6672" y="10394"/>
                      <a:pt x="6677" y="10572"/>
                    </a:cubicBezTo>
                    <a:cubicBezTo>
                      <a:pt x="6687" y="10752"/>
                      <a:pt x="6546" y="10903"/>
                      <a:pt x="6365" y="10913"/>
                    </a:cubicBezTo>
                    <a:cubicBezTo>
                      <a:pt x="6359" y="10913"/>
                      <a:pt x="6353" y="10914"/>
                      <a:pt x="6347" y="10914"/>
                    </a:cubicBezTo>
                    <a:cubicBezTo>
                      <a:pt x="6174" y="10914"/>
                      <a:pt x="6029" y="10777"/>
                      <a:pt x="6024" y="10602"/>
                    </a:cubicBezTo>
                    <a:cubicBezTo>
                      <a:pt x="6014" y="10421"/>
                      <a:pt x="6155" y="10266"/>
                      <a:pt x="6335" y="10256"/>
                    </a:cubicBezTo>
                    <a:cubicBezTo>
                      <a:pt x="6338" y="10255"/>
                      <a:pt x="6342" y="10255"/>
                      <a:pt x="6345" y="10255"/>
                    </a:cubicBezTo>
                    <a:close/>
                    <a:moveTo>
                      <a:pt x="8648" y="10877"/>
                    </a:moveTo>
                    <a:cubicBezTo>
                      <a:pt x="8825" y="10877"/>
                      <a:pt x="8966" y="11015"/>
                      <a:pt x="8975" y="11189"/>
                    </a:cubicBezTo>
                    <a:cubicBezTo>
                      <a:pt x="8985" y="11370"/>
                      <a:pt x="8845" y="11525"/>
                      <a:pt x="8664" y="11535"/>
                    </a:cubicBezTo>
                    <a:cubicBezTo>
                      <a:pt x="8661" y="11536"/>
                      <a:pt x="8658" y="11536"/>
                      <a:pt x="8655" y="11536"/>
                    </a:cubicBezTo>
                    <a:cubicBezTo>
                      <a:pt x="8478" y="11536"/>
                      <a:pt x="8328" y="11402"/>
                      <a:pt x="8318" y="11219"/>
                    </a:cubicBezTo>
                    <a:cubicBezTo>
                      <a:pt x="8313" y="11039"/>
                      <a:pt x="8448" y="10888"/>
                      <a:pt x="8629" y="10878"/>
                    </a:cubicBezTo>
                    <a:cubicBezTo>
                      <a:pt x="8635" y="10878"/>
                      <a:pt x="8642" y="10877"/>
                      <a:pt x="8648" y="10877"/>
                    </a:cubicBezTo>
                    <a:close/>
                    <a:moveTo>
                      <a:pt x="21454" y="11391"/>
                    </a:moveTo>
                    <a:cubicBezTo>
                      <a:pt x="21618" y="11391"/>
                      <a:pt x="21784" y="11438"/>
                      <a:pt x="21930" y="11535"/>
                    </a:cubicBezTo>
                    <a:cubicBezTo>
                      <a:pt x="22327" y="11802"/>
                      <a:pt x="22427" y="12334"/>
                      <a:pt x="22166" y="12730"/>
                    </a:cubicBezTo>
                    <a:cubicBezTo>
                      <a:pt x="22000" y="12975"/>
                      <a:pt x="21729" y="13108"/>
                      <a:pt x="21453" y="13108"/>
                    </a:cubicBezTo>
                    <a:cubicBezTo>
                      <a:pt x="21287" y="13108"/>
                      <a:pt x="21120" y="13061"/>
                      <a:pt x="20972" y="12961"/>
                    </a:cubicBezTo>
                    <a:cubicBezTo>
                      <a:pt x="20891" y="12906"/>
                      <a:pt x="20826" y="12835"/>
                      <a:pt x="20771" y="12765"/>
                    </a:cubicBezTo>
                    <a:cubicBezTo>
                      <a:pt x="20698" y="12831"/>
                      <a:pt x="20603" y="12868"/>
                      <a:pt x="20504" y="12868"/>
                    </a:cubicBezTo>
                    <a:cubicBezTo>
                      <a:pt x="20459" y="12868"/>
                      <a:pt x="20414" y="12861"/>
                      <a:pt x="20369" y="12846"/>
                    </a:cubicBezTo>
                    <a:cubicBezTo>
                      <a:pt x="20158" y="12775"/>
                      <a:pt x="20048" y="12544"/>
                      <a:pt x="20123" y="12339"/>
                    </a:cubicBezTo>
                    <a:cubicBezTo>
                      <a:pt x="20181" y="12175"/>
                      <a:pt x="20335" y="12071"/>
                      <a:pt x="20499" y="12071"/>
                    </a:cubicBezTo>
                    <a:cubicBezTo>
                      <a:pt x="20536" y="12071"/>
                      <a:pt x="20573" y="12077"/>
                      <a:pt x="20610" y="12088"/>
                    </a:cubicBezTo>
                    <a:cubicBezTo>
                      <a:pt x="20630" y="11977"/>
                      <a:pt x="20675" y="11867"/>
                      <a:pt x="20741" y="11771"/>
                    </a:cubicBezTo>
                    <a:cubicBezTo>
                      <a:pt x="20907" y="11523"/>
                      <a:pt x="21178" y="11391"/>
                      <a:pt x="21454" y="11391"/>
                    </a:cubicBezTo>
                    <a:close/>
                    <a:moveTo>
                      <a:pt x="16587" y="13898"/>
                    </a:moveTo>
                    <a:cubicBezTo>
                      <a:pt x="16644" y="13898"/>
                      <a:pt x="16701" y="13909"/>
                      <a:pt x="16755" y="13935"/>
                    </a:cubicBezTo>
                    <a:cubicBezTo>
                      <a:pt x="16956" y="14025"/>
                      <a:pt x="17041" y="14261"/>
                      <a:pt x="16951" y="14462"/>
                    </a:cubicBezTo>
                    <a:cubicBezTo>
                      <a:pt x="16891" y="14602"/>
                      <a:pt x="16755" y="14688"/>
                      <a:pt x="16615" y="14693"/>
                    </a:cubicBezTo>
                    <a:cubicBezTo>
                      <a:pt x="16630" y="14788"/>
                      <a:pt x="16630" y="14878"/>
                      <a:pt x="16615" y="14979"/>
                    </a:cubicBezTo>
                    <a:cubicBezTo>
                      <a:pt x="16543" y="15396"/>
                      <a:pt x="16182" y="15689"/>
                      <a:pt x="15773" y="15689"/>
                    </a:cubicBezTo>
                    <a:cubicBezTo>
                      <a:pt x="15725" y="15689"/>
                      <a:pt x="15675" y="15685"/>
                      <a:pt x="15626" y="15676"/>
                    </a:cubicBezTo>
                    <a:cubicBezTo>
                      <a:pt x="15159" y="15596"/>
                      <a:pt x="14843" y="15154"/>
                      <a:pt x="14923" y="14688"/>
                    </a:cubicBezTo>
                    <a:cubicBezTo>
                      <a:pt x="14996" y="14268"/>
                      <a:pt x="15360" y="13974"/>
                      <a:pt x="15776" y="13974"/>
                    </a:cubicBezTo>
                    <a:cubicBezTo>
                      <a:pt x="15823" y="13974"/>
                      <a:pt x="15870" y="13977"/>
                      <a:pt x="15917" y="13985"/>
                    </a:cubicBezTo>
                    <a:cubicBezTo>
                      <a:pt x="16033" y="14010"/>
                      <a:pt x="16143" y="14050"/>
                      <a:pt x="16233" y="14110"/>
                    </a:cubicBezTo>
                    <a:cubicBezTo>
                      <a:pt x="16306" y="13977"/>
                      <a:pt x="16443" y="13898"/>
                      <a:pt x="16587" y="13898"/>
                    </a:cubicBezTo>
                    <a:close/>
                    <a:moveTo>
                      <a:pt x="11770" y="15220"/>
                    </a:moveTo>
                    <a:cubicBezTo>
                      <a:pt x="11942" y="15220"/>
                      <a:pt x="12093" y="15358"/>
                      <a:pt x="12102" y="15536"/>
                    </a:cubicBezTo>
                    <a:cubicBezTo>
                      <a:pt x="12112" y="15717"/>
                      <a:pt x="11972" y="15867"/>
                      <a:pt x="11791" y="15877"/>
                    </a:cubicBezTo>
                    <a:cubicBezTo>
                      <a:pt x="11785" y="15878"/>
                      <a:pt x="11779" y="15878"/>
                      <a:pt x="11773" y="15878"/>
                    </a:cubicBezTo>
                    <a:cubicBezTo>
                      <a:pt x="11600" y="15878"/>
                      <a:pt x="11455" y="15741"/>
                      <a:pt x="11445" y="15566"/>
                    </a:cubicBezTo>
                    <a:cubicBezTo>
                      <a:pt x="11435" y="15385"/>
                      <a:pt x="11575" y="15235"/>
                      <a:pt x="11761" y="15220"/>
                    </a:cubicBezTo>
                    <a:cubicBezTo>
                      <a:pt x="11764" y="15220"/>
                      <a:pt x="11767" y="15220"/>
                      <a:pt x="11770" y="15220"/>
                    </a:cubicBezTo>
                    <a:close/>
                    <a:moveTo>
                      <a:pt x="25811" y="1"/>
                    </a:moveTo>
                    <a:cubicBezTo>
                      <a:pt x="23747" y="1"/>
                      <a:pt x="21650" y="418"/>
                      <a:pt x="19807" y="1261"/>
                    </a:cubicBezTo>
                    <a:cubicBezTo>
                      <a:pt x="18020" y="2074"/>
                      <a:pt x="16409" y="3259"/>
                      <a:pt x="14582" y="3991"/>
                    </a:cubicBezTo>
                    <a:cubicBezTo>
                      <a:pt x="12469" y="4840"/>
                      <a:pt x="10155" y="5056"/>
                      <a:pt x="8002" y="5793"/>
                    </a:cubicBezTo>
                    <a:cubicBezTo>
                      <a:pt x="4533" y="6983"/>
                      <a:pt x="1652" y="9809"/>
                      <a:pt x="1" y="13081"/>
                    </a:cubicBezTo>
                    <a:cubicBezTo>
                      <a:pt x="3399" y="15079"/>
                      <a:pt x="7073" y="16741"/>
                      <a:pt x="10978" y="17227"/>
                    </a:cubicBezTo>
                    <a:cubicBezTo>
                      <a:pt x="11696" y="17317"/>
                      <a:pt x="12423" y="17363"/>
                      <a:pt x="13151" y="17363"/>
                    </a:cubicBezTo>
                    <a:cubicBezTo>
                      <a:pt x="16389" y="17363"/>
                      <a:pt x="19640" y="16455"/>
                      <a:pt x="22131" y="14427"/>
                    </a:cubicBezTo>
                    <a:cubicBezTo>
                      <a:pt x="26232" y="11084"/>
                      <a:pt x="27597" y="5442"/>
                      <a:pt x="28074" y="172"/>
                    </a:cubicBezTo>
                    <a:cubicBezTo>
                      <a:pt x="27334" y="58"/>
                      <a:pt x="26575" y="1"/>
                      <a:pt x="25811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0" name="Google Shape;4327;p22">
                <a:extLst>
                  <a:ext uri="{FF2B5EF4-FFF2-40B4-BE49-F238E27FC236}">
                    <a16:creationId xmlns:a16="http://schemas.microsoft.com/office/drawing/2014/main" id="{F1D8A2A2-5FCF-EC2D-05A3-7213E12E3AD7}"/>
                  </a:ext>
                </a:extLst>
              </p:cNvPr>
              <p:cNvSpPr/>
              <p:nvPr/>
            </p:nvSpPr>
            <p:spPr>
              <a:xfrm>
                <a:off x="1370302" y="2103747"/>
                <a:ext cx="17138" cy="1623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60" extrusionOk="0">
                    <a:moveTo>
                      <a:pt x="331" y="1"/>
                    </a:moveTo>
                    <a:cubicBezTo>
                      <a:pt x="328" y="1"/>
                      <a:pt x="325" y="1"/>
                      <a:pt x="322" y="1"/>
                    </a:cubicBezTo>
                    <a:cubicBezTo>
                      <a:pt x="141" y="11"/>
                      <a:pt x="0" y="167"/>
                      <a:pt x="10" y="347"/>
                    </a:cubicBezTo>
                    <a:cubicBezTo>
                      <a:pt x="20" y="522"/>
                      <a:pt x="161" y="659"/>
                      <a:pt x="334" y="659"/>
                    </a:cubicBezTo>
                    <a:cubicBezTo>
                      <a:pt x="340" y="659"/>
                      <a:pt x="346" y="659"/>
                      <a:pt x="352" y="659"/>
                    </a:cubicBezTo>
                    <a:cubicBezTo>
                      <a:pt x="537" y="649"/>
                      <a:pt x="673" y="498"/>
                      <a:pt x="663" y="317"/>
                    </a:cubicBezTo>
                    <a:cubicBezTo>
                      <a:pt x="658" y="140"/>
                      <a:pt x="508" y="1"/>
                      <a:pt x="3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1" name="Google Shape;4328;p22">
                <a:extLst>
                  <a:ext uri="{FF2B5EF4-FFF2-40B4-BE49-F238E27FC236}">
                    <a16:creationId xmlns:a16="http://schemas.microsoft.com/office/drawing/2014/main" id="{201E84AA-4A9E-1208-34DD-A46C55EED119}"/>
                  </a:ext>
                </a:extLst>
              </p:cNvPr>
              <p:cNvSpPr/>
              <p:nvPr/>
            </p:nvSpPr>
            <p:spPr>
              <a:xfrm>
                <a:off x="1345497" y="2178156"/>
                <a:ext cx="17138" cy="16686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59" extrusionOk="0">
                    <a:moveTo>
                      <a:pt x="340" y="0"/>
                    </a:moveTo>
                    <a:cubicBezTo>
                      <a:pt x="334" y="0"/>
                      <a:pt x="328" y="0"/>
                      <a:pt x="322" y="1"/>
                    </a:cubicBezTo>
                    <a:cubicBezTo>
                      <a:pt x="141" y="11"/>
                      <a:pt x="1" y="161"/>
                      <a:pt x="11" y="347"/>
                    </a:cubicBezTo>
                    <a:cubicBezTo>
                      <a:pt x="20" y="520"/>
                      <a:pt x="166" y="658"/>
                      <a:pt x="347" y="658"/>
                    </a:cubicBezTo>
                    <a:cubicBezTo>
                      <a:pt x="350" y="658"/>
                      <a:pt x="354" y="658"/>
                      <a:pt x="357" y="658"/>
                    </a:cubicBezTo>
                    <a:cubicBezTo>
                      <a:pt x="538" y="648"/>
                      <a:pt x="678" y="492"/>
                      <a:pt x="668" y="312"/>
                    </a:cubicBezTo>
                    <a:cubicBezTo>
                      <a:pt x="658" y="137"/>
                      <a:pt x="513" y="0"/>
                      <a:pt x="3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2" name="Google Shape;4329;p22">
                <a:extLst>
                  <a:ext uri="{FF2B5EF4-FFF2-40B4-BE49-F238E27FC236}">
                    <a16:creationId xmlns:a16="http://schemas.microsoft.com/office/drawing/2014/main" id="{F888B47B-A87D-CCAF-E2CB-81119DB48363}"/>
                  </a:ext>
                </a:extLst>
              </p:cNvPr>
              <p:cNvSpPr/>
              <p:nvPr/>
            </p:nvSpPr>
            <p:spPr>
              <a:xfrm>
                <a:off x="1329261" y="2119982"/>
                <a:ext cx="16687" cy="1668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59" extrusionOk="0">
                    <a:moveTo>
                      <a:pt x="331" y="0"/>
                    </a:moveTo>
                    <a:cubicBezTo>
                      <a:pt x="328" y="0"/>
                      <a:pt x="324" y="1"/>
                      <a:pt x="321" y="1"/>
                    </a:cubicBezTo>
                    <a:cubicBezTo>
                      <a:pt x="136" y="11"/>
                      <a:pt x="0" y="166"/>
                      <a:pt x="5" y="347"/>
                    </a:cubicBezTo>
                    <a:cubicBezTo>
                      <a:pt x="15" y="522"/>
                      <a:pt x="160" y="659"/>
                      <a:pt x="333" y="659"/>
                    </a:cubicBezTo>
                    <a:cubicBezTo>
                      <a:pt x="339" y="659"/>
                      <a:pt x="345" y="658"/>
                      <a:pt x="351" y="658"/>
                    </a:cubicBezTo>
                    <a:cubicBezTo>
                      <a:pt x="532" y="648"/>
                      <a:pt x="673" y="493"/>
                      <a:pt x="663" y="312"/>
                    </a:cubicBezTo>
                    <a:cubicBezTo>
                      <a:pt x="653" y="134"/>
                      <a:pt x="502" y="0"/>
                      <a:pt x="3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3" name="Google Shape;4330;p22">
                <a:extLst>
                  <a:ext uri="{FF2B5EF4-FFF2-40B4-BE49-F238E27FC236}">
                    <a16:creationId xmlns:a16="http://schemas.microsoft.com/office/drawing/2014/main" id="{80B69124-A68F-3B6F-5655-4E2A357CC556}"/>
                  </a:ext>
                </a:extLst>
              </p:cNvPr>
              <p:cNvSpPr/>
              <p:nvPr/>
            </p:nvSpPr>
            <p:spPr>
              <a:xfrm>
                <a:off x="1278297" y="2271956"/>
                <a:ext cx="45552" cy="42841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1719" extrusionOk="0">
                    <a:moveTo>
                      <a:pt x="844" y="1"/>
                    </a:moveTo>
                    <a:cubicBezTo>
                      <a:pt x="568" y="1"/>
                      <a:pt x="297" y="133"/>
                      <a:pt x="131" y="381"/>
                    </a:cubicBezTo>
                    <a:cubicBezTo>
                      <a:pt x="65" y="477"/>
                      <a:pt x="20" y="587"/>
                      <a:pt x="0" y="698"/>
                    </a:cubicBezTo>
                    <a:cubicBezTo>
                      <a:pt x="5" y="698"/>
                      <a:pt x="15" y="698"/>
                      <a:pt x="20" y="703"/>
                    </a:cubicBezTo>
                    <a:cubicBezTo>
                      <a:pt x="231" y="773"/>
                      <a:pt x="342" y="1004"/>
                      <a:pt x="271" y="1215"/>
                    </a:cubicBezTo>
                    <a:cubicBezTo>
                      <a:pt x="246" y="1280"/>
                      <a:pt x="206" y="1330"/>
                      <a:pt x="161" y="1375"/>
                    </a:cubicBezTo>
                    <a:cubicBezTo>
                      <a:pt x="216" y="1445"/>
                      <a:pt x="281" y="1516"/>
                      <a:pt x="362" y="1571"/>
                    </a:cubicBezTo>
                    <a:cubicBezTo>
                      <a:pt x="510" y="1671"/>
                      <a:pt x="677" y="1718"/>
                      <a:pt x="843" y="1718"/>
                    </a:cubicBezTo>
                    <a:cubicBezTo>
                      <a:pt x="1119" y="1718"/>
                      <a:pt x="1390" y="1585"/>
                      <a:pt x="1556" y="1340"/>
                    </a:cubicBezTo>
                    <a:cubicBezTo>
                      <a:pt x="1817" y="944"/>
                      <a:pt x="1717" y="412"/>
                      <a:pt x="1320" y="145"/>
                    </a:cubicBezTo>
                    <a:cubicBezTo>
                      <a:pt x="1174" y="48"/>
                      <a:pt x="1008" y="1"/>
                      <a:pt x="8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4" name="Google Shape;4331;p22">
                <a:extLst>
                  <a:ext uri="{FF2B5EF4-FFF2-40B4-BE49-F238E27FC236}">
                    <a16:creationId xmlns:a16="http://schemas.microsoft.com/office/drawing/2014/main" id="{1C4C2443-CA90-00D5-1173-C027D535C0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7375" y="2289175"/>
                <a:ext cx="9675" cy="16975"/>
              </a:xfrm>
              <a:custGeom>
                <a:avLst/>
                <a:gdLst>
                  <a:gd name="T0" fmla="*/ 45 w 387"/>
                  <a:gd name="T1" fmla="*/ 1 h 679"/>
                  <a:gd name="T2" fmla="*/ 206 w 387"/>
                  <a:gd name="T3" fmla="*/ 678 h 679"/>
                  <a:gd name="T4" fmla="*/ 316 w 387"/>
                  <a:gd name="T5" fmla="*/ 518 h 679"/>
                  <a:gd name="T6" fmla="*/ 65 w 387"/>
                  <a:gd name="T7" fmla="*/ 6 h 679"/>
                  <a:gd name="T8" fmla="*/ 45 w 387"/>
                  <a:gd name="T9" fmla="*/ 1 h 6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7" h="679" extrusionOk="0">
                    <a:moveTo>
                      <a:pt x="45" y="1"/>
                    </a:moveTo>
                    <a:cubicBezTo>
                      <a:pt x="0" y="237"/>
                      <a:pt x="55" y="482"/>
                      <a:pt x="206" y="678"/>
                    </a:cubicBezTo>
                    <a:cubicBezTo>
                      <a:pt x="251" y="633"/>
                      <a:pt x="291" y="583"/>
                      <a:pt x="316" y="518"/>
                    </a:cubicBezTo>
                    <a:cubicBezTo>
                      <a:pt x="387" y="307"/>
                      <a:pt x="276" y="76"/>
                      <a:pt x="65" y="6"/>
                    </a:cubicBezTo>
                    <a:cubicBezTo>
                      <a:pt x="60" y="1"/>
                      <a:pt x="50" y="1"/>
                      <a:pt x="45" y="1"/>
                    </a:cubicBezTo>
                    <a:close/>
                  </a:path>
                </a:pathLst>
              </a:custGeom>
              <a:solidFill>
                <a:srgbClr val="001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" name="Google Shape;4332;p22">
                <a:extLst>
                  <a:ext uri="{FF2B5EF4-FFF2-40B4-BE49-F238E27FC236}">
                    <a16:creationId xmlns:a16="http://schemas.microsoft.com/office/drawing/2014/main" id="{9F41C7B2-A787-DC1C-0D01-E0AAC72C909E}"/>
                  </a:ext>
                </a:extLst>
              </p:cNvPr>
              <p:cNvSpPr/>
              <p:nvPr/>
            </p:nvSpPr>
            <p:spPr>
              <a:xfrm>
                <a:off x="1264316" y="2289092"/>
                <a:ext cx="18040" cy="19842"/>
              </a:xfrm>
              <a:custGeom>
                <a:avLst/>
                <a:gdLst/>
                <a:ahLst/>
                <a:cxnLst/>
                <a:rect l="l" t="t" r="r" b="b"/>
                <a:pathLst>
                  <a:path w="723" h="798" extrusionOk="0">
                    <a:moveTo>
                      <a:pt x="451" y="0"/>
                    </a:moveTo>
                    <a:cubicBezTo>
                      <a:pt x="287" y="0"/>
                      <a:pt x="133" y="104"/>
                      <a:pt x="75" y="268"/>
                    </a:cubicBezTo>
                    <a:cubicBezTo>
                      <a:pt x="0" y="473"/>
                      <a:pt x="110" y="704"/>
                      <a:pt x="321" y="775"/>
                    </a:cubicBezTo>
                    <a:cubicBezTo>
                      <a:pt x="366" y="790"/>
                      <a:pt x="411" y="797"/>
                      <a:pt x="456" y="797"/>
                    </a:cubicBezTo>
                    <a:cubicBezTo>
                      <a:pt x="555" y="797"/>
                      <a:pt x="650" y="760"/>
                      <a:pt x="723" y="694"/>
                    </a:cubicBezTo>
                    <a:cubicBezTo>
                      <a:pt x="572" y="498"/>
                      <a:pt x="517" y="253"/>
                      <a:pt x="562" y="17"/>
                    </a:cubicBezTo>
                    <a:cubicBezTo>
                      <a:pt x="525" y="6"/>
                      <a:pt x="488" y="0"/>
                      <a:pt x="4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6" name="Google Shape;4333;p22">
                <a:extLst>
                  <a:ext uri="{FF2B5EF4-FFF2-40B4-BE49-F238E27FC236}">
                    <a16:creationId xmlns:a16="http://schemas.microsoft.com/office/drawing/2014/main" id="{02C0CB41-CBFB-4551-463C-8DFFC5873F9C}"/>
                  </a:ext>
                </a:extLst>
              </p:cNvPr>
              <p:cNvSpPr/>
              <p:nvPr/>
            </p:nvSpPr>
            <p:spPr>
              <a:xfrm>
                <a:off x="1169154" y="2334639"/>
                <a:ext cx="20295" cy="19842"/>
              </a:xfrm>
              <a:custGeom>
                <a:avLst/>
                <a:gdLst/>
                <a:ahLst/>
                <a:cxnLst/>
                <a:rect l="l" t="t" r="r" b="b"/>
                <a:pathLst>
                  <a:path w="809" h="796" extrusionOk="0">
                    <a:moveTo>
                      <a:pt x="354" y="1"/>
                    </a:moveTo>
                    <a:cubicBezTo>
                      <a:pt x="210" y="1"/>
                      <a:pt x="73" y="80"/>
                      <a:pt x="0" y="213"/>
                    </a:cubicBezTo>
                    <a:cubicBezTo>
                      <a:pt x="206" y="344"/>
                      <a:pt x="342" y="560"/>
                      <a:pt x="382" y="796"/>
                    </a:cubicBezTo>
                    <a:cubicBezTo>
                      <a:pt x="522" y="791"/>
                      <a:pt x="658" y="705"/>
                      <a:pt x="718" y="565"/>
                    </a:cubicBezTo>
                    <a:cubicBezTo>
                      <a:pt x="808" y="364"/>
                      <a:pt x="723" y="128"/>
                      <a:pt x="522" y="38"/>
                    </a:cubicBezTo>
                    <a:cubicBezTo>
                      <a:pt x="468" y="12"/>
                      <a:pt x="411" y="1"/>
                      <a:pt x="3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7" name="Google Shape;4334;p22">
                <a:extLst>
                  <a:ext uri="{FF2B5EF4-FFF2-40B4-BE49-F238E27FC236}">
                    <a16:creationId xmlns:a16="http://schemas.microsoft.com/office/drawing/2014/main" id="{59BA8637-7733-EA8B-619C-8038DCCFF8D8}"/>
                  </a:ext>
                </a:extLst>
              </p:cNvPr>
              <p:cNvSpPr/>
              <p:nvPr/>
            </p:nvSpPr>
            <p:spPr>
              <a:xfrm>
                <a:off x="1134427" y="2336443"/>
                <a:ext cx="44649" cy="42841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717" extrusionOk="0">
                    <a:moveTo>
                      <a:pt x="934" y="1"/>
                    </a:moveTo>
                    <a:cubicBezTo>
                      <a:pt x="518" y="1"/>
                      <a:pt x="154" y="295"/>
                      <a:pt x="81" y="715"/>
                    </a:cubicBezTo>
                    <a:cubicBezTo>
                      <a:pt x="1" y="1181"/>
                      <a:pt x="317" y="1623"/>
                      <a:pt x="784" y="1703"/>
                    </a:cubicBezTo>
                    <a:cubicBezTo>
                      <a:pt x="833" y="1712"/>
                      <a:pt x="883" y="1716"/>
                      <a:pt x="931" y="1716"/>
                    </a:cubicBezTo>
                    <a:cubicBezTo>
                      <a:pt x="1340" y="1716"/>
                      <a:pt x="1701" y="1423"/>
                      <a:pt x="1773" y="1006"/>
                    </a:cubicBezTo>
                    <a:cubicBezTo>
                      <a:pt x="1788" y="905"/>
                      <a:pt x="1788" y="815"/>
                      <a:pt x="1773" y="720"/>
                    </a:cubicBezTo>
                    <a:cubicBezTo>
                      <a:pt x="1757" y="722"/>
                      <a:pt x="1740" y="723"/>
                      <a:pt x="1724" y="723"/>
                    </a:cubicBezTo>
                    <a:cubicBezTo>
                      <a:pt x="1675" y="723"/>
                      <a:pt x="1627" y="712"/>
                      <a:pt x="1582" y="690"/>
                    </a:cubicBezTo>
                    <a:cubicBezTo>
                      <a:pt x="1381" y="594"/>
                      <a:pt x="1291" y="358"/>
                      <a:pt x="1381" y="157"/>
                    </a:cubicBezTo>
                    <a:cubicBezTo>
                      <a:pt x="1386" y="152"/>
                      <a:pt x="1391" y="147"/>
                      <a:pt x="1391" y="137"/>
                    </a:cubicBezTo>
                    <a:cubicBezTo>
                      <a:pt x="1301" y="77"/>
                      <a:pt x="1191" y="37"/>
                      <a:pt x="1075" y="12"/>
                    </a:cubicBezTo>
                    <a:cubicBezTo>
                      <a:pt x="1028" y="4"/>
                      <a:pt x="98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8" name="Google Shape;4335;p22">
                <a:extLst>
                  <a:ext uri="{FF2B5EF4-FFF2-40B4-BE49-F238E27FC236}">
                    <a16:creationId xmlns:a16="http://schemas.microsoft.com/office/drawing/2014/main" id="{9EC5A5C3-7CC6-0324-4613-1E64B66096E5}"/>
                  </a:ext>
                </a:extLst>
              </p:cNvPr>
              <p:cNvSpPr/>
              <p:nvPr/>
            </p:nvSpPr>
            <p:spPr>
              <a:xfrm>
                <a:off x="1166448" y="2340051"/>
                <a:ext cx="12177" cy="14431"/>
              </a:xfrm>
              <a:custGeom>
                <a:avLst/>
                <a:gdLst/>
                <a:ahLst/>
                <a:cxnLst/>
                <a:rect l="l" t="t" r="r" b="b"/>
                <a:pathLst>
                  <a:path w="483" h="587" extrusionOk="0">
                    <a:moveTo>
                      <a:pt x="101" y="0"/>
                    </a:moveTo>
                    <a:cubicBezTo>
                      <a:pt x="101" y="10"/>
                      <a:pt x="96" y="15"/>
                      <a:pt x="91" y="20"/>
                    </a:cubicBezTo>
                    <a:cubicBezTo>
                      <a:pt x="1" y="221"/>
                      <a:pt x="91" y="457"/>
                      <a:pt x="292" y="553"/>
                    </a:cubicBezTo>
                    <a:cubicBezTo>
                      <a:pt x="337" y="575"/>
                      <a:pt x="385" y="586"/>
                      <a:pt x="434" y="586"/>
                    </a:cubicBezTo>
                    <a:cubicBezTo>
                      <a:pt x="450" y="586"/>
                      <a:pt x="467" y="585"/>
                      <a:pt x="483" y="583"/>
                    </a:cubicBezTo>
                    <a:cubicBezTo>
                      <a:pt x="443" y="347"/>
                      <a:pt x="307" y="131"/>
                      <a:pt x="1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9" name="Google Shape;4336;p22">
                <a:extLst>
                  <a:ext uri="{FF2B5EF4-FFF2-40B4-BE49-F238E27FC236}">
                    <a16:creationId xmlns:a16="http://schemas.microsoft.com/office/drawing/2014/main" id="{60EFAA0A-DAF1-C886-7F81-CA682567DB51}"/>
                  </a:ext>
                </a:extLst>
              </p:cNvPr>
              <p:cNvSpPr/>
              <p:nvPr/>
            </p:nvSpPr>
            <p:spPr>
              <a:xfrm>
                <a:off x="1049187" y="2367559"/>
                <a:ext cx="16687" cy="16686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59" extrusionOk="0">
                    <a:moveTo>
                      <a:pt x="336" y="1"/>
                    </a:moveTo>
                    <a:cubicBezTo>
                      <a:pt x="333" y="1"/>
                      <a:pt x="330" y="1"/>
                      <a:pt x="327" y="1"/>
                    </a:cubicBezTo>
                    <a:cubicBezTo>
                      <a:pt x="141" y="16"/>
                      <a:pt x="1" y="166"/>
                      <a:pt x="11" y="347"/>
                    </a:cubicBezTo>
                    <a:cubicBezTo>
                      <a:pt x="21" y="522"/>
                      <a:pt x="166" y="659"/>
                      <a:pt x="339" y="659"/>
                    </a:cubicBezTo>
                    <a:cubicBezTo>
                      <a:pt x="345" y="659"/>
                      <a:pt x="351" y="659"/>
                      <a:pt x="357" y="658"/>
                    </a:cubicBezTo>
                    <a:cubicBezTo>
                      <a:pt x="538" y="648"/>
                      <a:pt x="678" y="498"/>
                      <a:pt x="668" y="317"/>
                    </a:cubicBezTo>
                    <a:cubicBezTo>
                      <a:pt x="659" y="139"/>
                      <a:pt x="508" y="1"/>
                      <a:pt x="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0" name="Google Shape;4337;p22">
                <a:extLst>
                  <a:ext uri="{FF2B5EF4-FFF2-40B4-BE49-F238E27FC236}">
                    <a16:creationId xmlns:a16="http://schemas.microsoft.com/office/drawing/2014/main" id="{1B313AB4-88FA-2E78-73A0-5DB9E39FD884}"/>
                  </a:ext>
                </a:extLst>
              </p:cNvPr>
              <p:cNvSpPr/>
              <p:nvPr/>
            </p:nvSpPr>
            <p:spPr>
              <a:xfrm>
                <a:off x="971163" y="2258878"/>
                <a:ext cx="16687" cy="16685"/>
              </a:xfrm>
              <a:custGeom>
                <a:avLst/>
                <a:gdLst/>
                <a:ahLst/>
                <a:cxnLst/>
                <a:rect l="l" t="t" r="r" b="b"/>
                <a:pathLst>
                  <a:path w="674" h="654" extrusionOk="0">
                    <a:moveTo>
                      <a:pt x="336" y="0"/>
                    </a:moveTo>
                    <a:cubicBezTo>
                      <a:pt x="330" y="0"/>
                      <a:pt x="323" y="1"/>
                      <a:pt x="317" y="1"/>
                    </a:cubicBezTo>
                    <a:cubicBezTo>
                      <a:pt x="136" y="11"/>
                      <a:pt x="1" y="162"/>
                      <a:pt x="6" y="342"/>
                    </a:cubicBezTo>
                    <a:cubicBezTo>
                      <a:pt x="16" y="522"/>
                      <a:pt x="161" y="654"/>
                      <a:pt x="333" y="654"/>
                    </a:cubicBezTo>
                    <a:cubicBezTo>
                      <a:pt x="340" y="654"/>
                      <a:pt x="346" y="654"/>
                      <a:pt x="352" y="653"/>
                    </a:cubicBezTo>
                    <a:cubicBezTo>
                      <a:pt x="533" y="648"/>
                      <a:pt x="673" y="493"/>
                      <a:pt x="663" y="312"/>
                    </a:cubicBezTo>
                    <a:cubicBezTo>
                      <a:pt x="654" y="138"/>
                      <a:pt x="513" y="0"/>
                      <a:pt x="3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1" name="Google Shape;4338;p22">
                <a:extLst>
                  <a:ext uri="{FF2B5EF4-FFF2-40B4-BE49-F238E27FC236}">
                    <a16:creationId xmlns:a16="http://schemas.microsoft.com/office/drawing/2014/main" id="{D0141B7B-48F2-D589-DBB1-D6F2F28DF9E0}"/>
                  </a:ext>
                </a:extLst>
              </p:cNvPr>
              <p:cNvSpPr/>
              <p:nvPr/>
            </p:nvSpPr>
            <p:spPr>
              <a:xfrm>
                <a:off x="921553" y="2203861"/>
                <a:ext cx="17138" cy="1668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59" extrusionOk="0">
                    <a:moveTo>
                      <a:pt x="331" y="0"/>
                    </a:moveTo>
                    <a:cubicBezTo>
                      <a:pt x="328" y="0"/>
                      <a:pt x="325" y="0"/>
                      <a:pt x="322" y="1"/>
                    </a:cubicBezTo>
                    <a:cubicBezTo>
                      <a:pt x="141" y="11"/>
                      <a:pt x="0" y="166"/>
                      <a:pt x="10" y="347"/>
                    </a:cubicBezTo>
                    <a:cubicBezTo>
                      <a:pt x="20" y="521"/>
                      <a:pt x="166" y="659"/>
                      <a:pt x="338" y="659"/>
                    </a:cubicBezTo>
                    <a:cubicBezTo>
                      <a:pt x="344" y="659"/>
                      <a:pt x="351" y="658"/>
                      <a:pt x="357" y="658"/>
                    </a:cubicBezTo>
                    <a:cubicBezTo>
                      <a:pt x="537" y="648"/>
                      <a:pt x="673" y="492"/>
                      <a:pt x="668" y="317"/>
                    </a:cubicBezTo>
                    <a:cubicBezTo>
                      <a:pt x="658" y="134"/>
                      <a:pt x="508" y="0"/>
                      <a:pt x="3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2" name="Google Shape;4339;p22">
                <a:extLst>
                  <a:ext uri="{FF2B5EF4-FFF2-40B4-BE49-F238E27FC236}">
                    <a16:creationId xmlns:a16="http://schemas.microsoft.com/office/drawing/2014/main" id="{B2A15DBC-A2FC-F7D2-C1C4-B123D236E03A}"/>
                  </a:ext>
                </a:extLst>
              </p:cNvPr>
              <p:cNvSpPr/>
              <p:nvPr/>
            </p:nvSpPr>
            <p:spPr>
              <a:xfrm>
                <a:off x="913435" y="2243545"/>
                <a:ext cx="17138" cy="1623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59" extrusionOk="0">
                    <a:moveTo>
                      <a:pt x="331" y="0"/>
                    </a:moveTo>
                    <a:cubicBezTo>
                      <a:pt x="328" y="0"/>
                      <a:pt x="324" y="0"/>
                      <a:pt x="321" y="1"/>
                    </a:cubicBezTo>
                    <a:cubicBezTo>
                      <a:pt x="141" y="11"/>
                      <a:pt x="0" y="166"/>
                      <a:pt x="10" y="347"/>
                    </a:cubicBezTo>
                    <a:cubicBezTo>
                      <a:pt x="15" y="522"/>
                      <a:pt x="160" y="659"/>
                      <a:pt x="333" y="659"/>
                    </a:cubicBezTo>
                    <a:cubicBezTo>
                      <a:pt x="339" y="659"/>
                      <a:pt x="345" y="658"/>
                      <a:pt x="351" y="658"/>
                    </a:cubicBezTo>
                    <a:cubicBezTo>
                      <a:pt x="532" y="648"/>
                      <a:pt x="673" y="497"/>
                      <a:pt x="663" y="317"/>
                    </a:cubicBezTo>
                    <a:cubicBezTo>
                      <a:pt x="658" y="139"/>
                      <a:pt x="507" y="0"/>
                      <a:pt x="3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3" name="Google Shape;4340;p22">
                <a:extLst>
                  <a:ext uri="{FF2B5EF4-FFF2-40B4-BE49-F238E27FC236}">
                    <a16:creationId xmlns:a16="http://schemas.microsoft.com/office/drawing/2014/main" id="{95ED2F1C-EF84-F08C-B064-C545E5BC9640}"/>
                  </a:ext>
                </a:extLst>
              </p:cNvPr>
              <p:cNvSpPr/>
              <p:nvPr/>
            </p:nvSpPr>
            <p:spPr>
              <a:xfrm>
                <a:off x="1135780" y="2302170"/>
                <a:ext cx="46904" cy="29763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1196" fill="none" extrusionOk="0">
                    <a:moveTo>
                      <a:pt x="1867" y="221"/>
                    </a:moveTo>
                    <a:cubicBezTo>
                      <a:pt x="1054" y="1"/>
                      <a:pt x="276" y="472"/>
                      <a:pt x="0" y="1195"/>
                    </a:cubicBezTo>
                  </a:path>
                </a:pathLst>
              </a:custGeom>
              <a:solidFill>
                <a:schemeClr val="accent6"/>
              </a:solidFill>
              <a:ln w="10425" cap="rnd" cmpd="sng">
                <a:solidFill>
                  <a:srgbClr val="4B2D95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4" name="Google Shape;4341;p22">
                <a:extLst>
                  <a:ext uri="{FF2B5EF4-FFF2-40B4-BE49-F238E27FC236}">
                    <a16:creationId xmlns:a16="http://schemas.microsoft.com/office/drawing/2014/main" id="{1FEAE1A6-4DA4-A22D-5A7E-A88F32E98D8D}"/>
                  </a:ext>
                </a:extLst>
              </p:cNvPr>
              <p:cNvSpPr/>
              <p:nvPr/>
            </p:nvSpPr>
            <p:spPr>
              <a:xfrm>
                <a:off x="1245825" y="2252113"/>
                <a:ext cx="49611" cy="24352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980" fill="none" extrusionOk="0">
                    <a:moveTo>
                      <a:pt x="0" y="980"/>
                    </a:moveTo>
                    <a:cubicBezTo>
                      <a:pt x="402" y="237"/>
                      <a:pt x="1285" y="1"/>
                      <a:pt x="1993" y="307"/>
                    </a:cubicBezTo>
                  </a:path>
                </a:pathLst>
              </a:custGeom>
              <a:solidFill>
                <a:schemeClr val="accent6"/>
              </a:solidFill>
              <a:ln w="10425" cap="rnd" cmpd="sng">
                <a:solidFill>
                  <a:srgbClr val="4B2D95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5" name="Google Shape;4342;p22">
                <a:extLst>
                  <a:ext uri="{FF2B5EF4-FFF2-40B4-BE49-F238E27FC236}">
                    <a16:creationId xmlns:a16="http://schemas.microsoft.com/office/drawing/2014/main" id="{A557F3D3-806F-A7E1-4399-EC5FCC354297}"/>
                  </a:ext>
                </a:extLst>
              </p:cNvPr>
              <p:cNvSpPr/>
              <p:nvPr/>
            </p:nvSpPr>
            <p:spPr>
              <a:xfrm>
                <a:off x="899453" y="1835425"/>
                <a:ext cx="204756" cy="259303"/>
              </a:xfrm>
              <a:custGeom>
                <a:avLst/>
                <a:gdLst/>
                <a:ahLst/>
                <a:cxnLst/>
                <a:rect l="l" t="t" r="r" b="b"/>
                <a:pathLst>
                  <a:path w="8183" h="10371" fill="none" extrusionOk="0">
                    <a:moveTo>
                      <a:pt x="8182" y="10371"/>
                    </a:moveTo>
                    <a:cubicBezTo>
                      <a:pt x="8032" y="9251"/>
                      <a:pt x="7344" y="8217"/>
                      <a:pt x="6365" y="7655"/>
                    </a:cubicBezTo>
                    <a:cubicBezTo>
                      <a:pt x="4498" y="6576"/>
                      <a:pt x="2465" y="7339"/>
                      <a:pt x="980" y="5346"/>
                    </a:cubicBezTo>
                    <a:cubicBezTo>
                      <a:pt x="247" y="4358"/>
                      <a:pt x="1" y="2977"/>
                      <a:pt x="513" y="1858"/>
                    </a:cubicBezTo>
                    <a:cubicBezTo>
                      <a:pt x="1020" y="739"/>
                      <a:pt x="2340" y="1"/>
                      <a:pt x="3529" y="302"/>
                    </a:cubicBezTo>
                  </a:path>
                </a:pathLst>
              </a:custGeom>
              <a:solidFill>
                <a:schemeClr val="accent6"/>
              </a:solidFill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6" name="Google Shape;4343;p22">
                <a:extLst>
                  <a:ext uri="{FF2B5EF4-FFF2-40B4-BE49-F238E27FC236}">
                    <a16:creationId xmlns:a16="http://schemas.microsoft.com/office/drawing/2014/main" id="{BA91F49F-3D24-62AC-6E85-E6934A79305A}"/>
                  </a:ext>
                </a:extLst>
              </p:cNvPr>
              <p:cNvSpPr/>
              <p:nvPr/>
            </p:nvSpPr>
            <p:spPr>
              <a:xfrm>
                <a:off x="808801" y="2305778"/>
                <a:ext cx="172284" cy="62683"/>
              </a:xfrm>
              <a:custGeom>
                <a:avLst/>
                <a:gdLst/>
                <a:ahLst/>
                <a:cxnLst/>
                <a:rect l="l" t="t" r="r" b="b"/>
                <a:pathLst>
                  <a:path w="6888" h="2510" fill="none" extrusionOk="0">
                    <a:moveTo>
                      <a:pt x="1" y="0"/>
                    </a:moveTo>
                    <a:cubicBezTo>
                      <a:pt x="2079" y="1325"/>
                      <a:pt x="4448" y="2189"/>
                      <a:pt x="6887" y="2510"/>
                    </a:cubicBezTo>
                  </a:path>
                </a:pathLst>
              </a:custGeom>
              <a:solidFill>
                <a:schemeClr val="accent6"/>
              </a:solidFill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7" name="Google Shape;4344;p22">
                <a:extLst>
                  <a:ext uri="{FF2B5EF4-FFF2-40B4-BE49-F238E27FC236}">
                    <a16:creationId xmlns:a16="http://schemas.microsoft.com/office/drawing/2014/main" id="{87258F66-2747-D09D-1ACF-048A9CAFB571}"/>
                  </a:ext>
                </a:extLst>
              </p:cNvPr>
              <p:cNvSpPr/>
              <p:nvPr/>
            </p:nvSpPr>
            <p:spPr>
              <a:xfrm>
                <a:off x="1395108" y="2023476"/>
                <a:ext cx="2706" cy="36979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487" fill="none" extrusionOk="0">
                    <a:moveTo>
                      <a:pt x="116" y="1"/>
                    </a:moveTo>
                    <a:cubicBezTo>
                      <a:pt x="30" y="493"/>
                      <a:pt x="0" y="990"/>
                      <a:pt x="20" y="1486"/>
                    </a:cubicBezTo>
                  </a:path>
                </a:pathLst>
              </a:custGeom>
              <a:solidFill>
                <a:schemeClr val="accent6"/>
              </a:solidFill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8" name="Google Shape;4345;p22">
                <a:extLst>
                  <a:ext uri="{FF2B5EF4-FFF2-40B4-BE49-F238E27FC236}">
                    <a16:creationId xmlns:a16="http://schemas.microsoft.com/office/drawing/2014/main" id="{050CE98A-A7B3-4DC4-93CF-57285E6BF3BC}"/>
                  </a:ext>
                </a:extLst>
              </p:cNvPr>
              <p:cNvSpPr/>
              <p:nvPr/>
            </p:nvSpPr>
            <p:spPr>
              <a:xfrm>
                <a:off x="1414501" y="2026182"/>
                <a:ext cx="4510" cy="29763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190" fill="none" extrusionOk="0">
                    <a:moveTo>
                      <a:pt x="186" y="0"/>
                    </a:moveTo>
                    <a:cubicBezTo>
                      <a:pt x="121" y="397"/>
                      <a:pt x="60" y="793"/>
                      <a:pt x="0" y="1190"/>
                    </a:cubicBezTo>
                  </a:path>
                </a:pathLst>
              </a:custGeom>
              <a:solidFill>
                <a:schemeClr val="accent6"/>
              </a:solidFill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9" name="Google Shape;4346;p22">
                <a:extLst>
                  <a:ext uri="{FF2B5EF4-FFF2-40B4-BE49-F238E27FC236}">
                    <a16:creationId xmlns:a16="http://schemas.microsoft.com/office/drawing/2014/main" id="{70E83DE4-BD32-3125-1C8D-D7CE17D43558}"/>
                  </a:ext>
                </a:extLst>
              </p:cNvPr>
              <p:cNvSpPr/>
              <p:nvPr/>
            </p:nvSpPr>
            <p:spPr>
              <a:xfrm>
                <a:off x="1180430" y="2354030"/>
                <a:ext cx="90201" cy="37430"/>
              </a:xfrm>
              <a:custGeom>
                <a:avLst/>
                <a:gdLst/>
                <a:ahLst/>
                <a:cxnLst/>
                <a:rect l="l" t="t" r="r" b="b"/>
                <a:pathLst>
                  <a:path w="3614" h="1507" fill="none" extrusionOk="0">
                    <a:moveTo>
                      <a:pt x="0" y="819"/>
                    </a:moveTo>
                    <a:cubicBezTo>
                      <a:pt x="1210" y="1506"/>
                      <a:pt x="2756" y="1029"/>
                      <a:pt x="3614" y="1"/>
                    </a:cubicBezTo>
                  </a:path>
                </a:pathLst>
              </a:custGeom>
              <a:solidFill>
                <a:schemeClr val="accent6"/>
              </a:solidFill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0" name="Google Shape;4347;p22">
                <a:extLst>
                  <a:ext uri="{FF2B5EF4-FFF2-40B4-BE49-F238E27FC236}">
                    <a16:creationId xmlns:a16="http://schemas.microsoft.com/office/drawing/2014/main" id="{8FBBD02F-5C81-3B64-C188-0572FE74D561}"/>
                  </a:ext>
                </a:extLst>
              </p:cNvPr>
              <p:cNvSpPr/>
              <p:nvPr/>
            </p:nvSpPr>
            <p:spPr>
              <a:xfrm>
                <a:off x="1177723" y="2363050"/>
                <a:ext cx="7216" cy="2570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1045" fill="none" extrusionOk="0">
                    <a:moveTo>
                      <a:pt x="101" y="1045"/>
                    </a:moveTo>
                    <a:cubicBezTo>
                      <a:pt x="1" y="694"/>
                      <a:pt x="71" y="297"/>
                      <a:pt x="287" y="1"/>
                    </a:cubicBezTo>
                  </a:path>
                </a:pathLst>
              </a:custGeom>
              <a:solidFill>
                <a:schemeClr val="accent6"/>
              </a:solidFill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1" name="Google Shape;4348;p22">
                <a:extLst>
                  <a:ext uri="{FF2B5EF4-FFF2-40B4-BE49-F238E27FC236}">
                    <a16:creationId xmlns:a16="http://schemas.microsoft.com/office/drawing/2014/main" id="{1A779761-4F5C-69BF-0AA2-1D6786A9FE0D}"/>
                  </a:ext>
                </a:extLst>
              </p:cNvPr>
              <p:cNvSpPr/>
              <p:nvPr/>
            </p:nvSpPr>
            <p:spPr>
              <a:xfrm>
                <a:off x="1225981" y="2093375"/>
                <a:ext cx="11726" cy="62684"/>
              </a:xfrm>
              <a:custGeom>
                <a:avLst/>
                <a:gdLst/>
                <a:ahLst/>
                <a:cxnLst/>
                <a:rect l="l" t="t" r="r" b="b"/>
                <a:pathLst>
                  <a:path w="467" h="2516" fill="none" extrusionOk="0">
                    <a:moveTo>
                      <a:pt x="0" y="1"/>
                    </a:moveTo>
                    <a:cubicBezTo>
                      <a:pt x="156" y="839"/>
                      <a:pt x="311" y="1677"/>
                      <a:pt x="467" y="2515"/>
                    </a:cubicBezTo>
                  </a:path>
                </a:pathLst>
              </a:custGeom>
              <a:solidFill>
                <a:schemeClr val="accent6"/>
              </a:solidFill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</p:grpSp>
      </p:grpSp>
      <p:sp>
        <p:nvSpPr>
          <p:cNvPr id="32" name="Google Shape;4349;p22">
            <a:extLst>
              <a:ext uri="{FF2B5EF4-FFF2-40B4-BE49-F238E27FC236}">
                <a16:creationId xmlns:a16="http://schemas.microsoft.com/office/drawing/2014/main" id="{6D1247A1-AF22-D1B0-2C6B-8212E94AC308}"/>
              </a:ext>
            </a:extLst>
          </p:cNvPr>
          <p:cNvSpPr>
            <a:spLocks/>
          </p:cNvSpPr>
          <p:nvPr/>
        </p:nvSpPr>
        <p:spPr bwMode="auto">
          <a:xfrm flipH="1">
            <a:off x="-90488" y="5016500"/>
            <a:ext cx="19048413" cy="5611813"/>
          </a:xfrm>
          <a:custGeom>
            <a:avLst/>
            <a:gdLst>
              <a:gd name="T0" fmla="*/ 2987 w 118908"/>
              <a:gd name="T1" fmla="*/ 1 h 80897"/>
              <a:gd name="T2" fmla="*/ 0 w 118908"/>
              <a:gd name="T3" fmla="*/ 80596 h 80897"/>
              <a:gd name="T4" fmla="*/ 117924 w 118908"/>
              <a:gd name="T5" fmla="*/ 80596 h 80897"/>
              <a:gd name="T6" fmla="*/ 118908 w 118908"/>
              <a:gd name="T7" fmla="*/ 80897 h 80897"/>
              <a:gd name="T8" fmla="*/ 118908 w 118908"/>
              <a:gd name="T9" fmla="*/ 12007 h 80897"/>
              <a:gd name="T10" fmla="*/ 73654 w 118908"/>
              <a:gd name="T11" fmla="*/ 30799 h 80897"/>
              <a:gd name="T12" fmla="*/ 69894 w 118908"/>
              <a:gd name="T13" fmla="*/ 31016 h 80897"/>
              <a:gd name="T14" fmla="*/ 42770 w 118908"/>
              <a:gd name="T15" fmla="*/ 21835 h 80897"/>
              <a:gd name="T16" fmla="*/ 15294 w 118908"/>
              <a:gd name="T17" fmla="*/ 4006 h 80897"/>
              <a:gd name="T18" fmla="*/ 2987 w 118908"/>
              <a:gd name="T19" fmla="*/ 1 h 808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908" h="80897" extrusionOk="0">
                <a:moveTo>
                  <a:pt x="2987" y="1"/>
                </a:moveTo>
                <a:lnTo>
                  <a:pt x="0" y="80596"/>
                </a:lnTo>
                <a:lnTo>
                  <a:pt x="117924" y="80596"/>
                </a:lnTo>
                <a:cubicBezTo>
                  <a:pt x="118004" y="80596"/>
                  <a:pt x="118828" y="80897"/>
                  <a:pt x="118908" y="80897"/>
                </a:cubicBezTo>
                <a:lnTo>
                  <a:pt x="118908" y="12007"/>
                </a:lnTo>
                <a:cubicBezTo>
                  <a:pt x="102670" y="14597"/>
                  <a:pt x="89982" y="28887"/>
                  <a:pt x="73654" y="30799"/>
                </a:cubicBezTo>
                <a:cubicBezTo>
                  <a:pt x="72398" y="30946"/>
                  <a:pt x="71145" y="31016"/>
                  <a:pt x="69894" y="31016"/>
                </a:cubicBezTo>
                <a:cubicBezTo>
                  <a:pt x="60336" y="31016"/>
                  <a:pt x="50986" y="26926"/>
                  <a:pt x="42770" y="21835"/>
                </a:cubicBezTo>
                <a:cubicBezTo>
                  <a:pt x="33484" y="16083"/>
                  <a:pt x="25032" y="8960"/>
                  <a:pt x="15294" y="4006"/>
                </a:cubicBezTo>
                <a:cubicBezTo>
                  <a:pt x="11429" y="2034"/>
                  <a:pt x="7308" y="402"/>
                  <a:pt x="2987" y="1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33" name="Google Shape;4350;p22">
            <a:extLst>
              <a:ext uri="{FF2B5EF4-FFF2-40B4-BE49-F238E27FC236}">
                <a16:creationId xmlns:a16="http://schemas.microsoft.com/office/drawing/2014/main" id="{A7BF34A9-5905-9111-3A85-E0872893F6F4}"/>
              </a:ext>
            </a:extLst>
          </p:cNvPr>
          <p:cNvSpPr/>
          <p:nvPr/>
        </p:nvSpPr>
        <p:spPr>
          <a:xfrm flipH="1">
            <a:off x="-90488" y="8332788"/>
            <a:ext cx="12050713" cy="1392237"/>
          </a:xfrm>
          <a:custGeom>
            <a:avLst/>
            <a:gdLst/>
            <a:ahLst/>
            <a:cxnLst/>
            <a:rect l="l" t="t" r="r" b="b"/>
            <a:pathLst>
              <a:path w="71325" h="21506" extrusionOk="0">
                <a:moveTo>
                  <a:pt x="66486" y="1"/>
                </a:moveTo>
                <a:cubicBezTo>
                  <a:pt x="57639" y="1"/>
                  <a:pt x="48667" y="1874"/>
                  <a:pt x="39989" y="3894"/>
                </a:cubicBezTo>
                <a:cubicBezTo>
                  <a:pt x="33911" y="5309"/>
                  <a:pt x="27832" y="6780"/>
                  <a:pt x="21658" y="7743"/>
                </a:cubicBezTo>
                <a:cubicBezTo>
                  <a:pt x="17551" y="8389"/>
                  <a:pt x="13389" y="8805"/>
                  <a:pt x="9228" y="8805"/>
                </a:cubicBezTo>
                <a:cubicBezTo>
                  <a:pt x="7182" y="8805"/>
                  <a:pt x="5136" y="8705"/>
                  <a:pt x="3097" y="8481"/>
                </a:cubicBezTo>
                <a:cubicBezTo>
                  <a:pt x="2058" y="8366"/>
                  <a:pt x="1029" y="8230"/>
                  <a:pt x="0" y="8050"/>
                </a:cubicBezTo>
                <a:lnTo>
                  <a:pt x="0" y="8050"/>
                </a:lnTo>
                <a:cubicBezTo>
                  <a:pt x="8438" y="12356"/>
                  <a:pt x="16850" y="16788"/>
                  <a:pt x="25985" y="19192"/>
                </a:cubicBezTo>
                <a:cubicBezTo>
                  <a:pt x="32371" y="20871"/>
                  <a:pt x="38900" y="21505"/>
                  <a:pt x="45482" y="21505"/>
                </a:cubicBezTo>
                <a:cubicBezTo>
                  <a:pt x="54073" y="21505"/>
                  <a:pt x="62753" y="20425"/>
                  <a:pt x="71325" y="19177"/>
                </a:cubicBezTo>
                <a:lnTo>
                  <a:pt x="71325" y="199"/>
                </a:lnTo>
                <a:cubicBezTo>
                  <a:pt x="69718" y="64"/>
                  <a:pt x="68104" y="1"/>
                  <a:pt x="6648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34" name="Google Shape;4351;p22">
            <a:extLst>
              <a:ext uri="{FF2B5EF4-FFF2-40B4-BE49-F238E27FC236}">
                <a16:creationId xmlns:a16="http://schemas.microsoft.com/office/drawing/2014/main" id="{08E384D6-F87A-2F5D-9CB5-9D7846A84242}"/>
              </a:ext>
            </a:extLst>
          </p:cNvPr>
          <p:cNvGrpSpPr>
            <a:grpSpLocks/>
          </p:cNvGrpSpPr>
          <p:nvPr/>
        </p:nvGrpSpPr>
        <p:grpSpPr bwMode="auto">
          <a:xfrm rot="21314368" flipH="1">
            <a:off x="5678488" y="8609013"/>
            <a:ext cx="3579812" cy="1174750"/>
            <a:chOff x="1656825" y="3872400"/>
            <a:chExt cx="835625" cy="274075"/>
          </a:xfrm>
        </p:grpSpPr>
        <p:sp>
          <p:nvSpPr>
            <p:cNvPr id="35" name="Google Shape;4352;p22">
              <a:extLst>
                <a:ext uri="{FF2B5EF4-FFF2-40B4-BE49-F238E27FC236}">
                  <a16:creationId xmlns:a16="http://schemas.microsoft.com/office/drawing/2014/main" id="{1800A6DF-7600-4F7B-D145-32631CCFE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4353;p22">
              <a:extLst>
                <a:ext uri="{FF2B5EF4-FFF2-40B4-BE49-F238E27FC236}">
                  <a16:creationId xmlns:a16="http://schemas.microsoft.com/office/drawing/2014/main" id="{1F8096D4-EC65-E1C5-C6BE-703B7E4A8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4354;p22">
              <a:extLst>
                <a:ext uri="{FF2B5EF4-FFF2-40B4-BE49-F238E27FC236}">
                  <a16:creationId xmlns:a16="http://schemas.microsoft.com/office/drawing/2014/main" id="{F8ABBD96-08E8-98A2-38FE-EF83F2FF7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4355;p22">
              <a:extLst>
                <a:ext uri="{FF2B5EF4-FFF2-40B4-BE49-F238E27FC236}">
                  <a16:creationId xmlns:a16="http://schemas.microsoft.com/office/drawing/2014/main" id="{2E8EE251-19C6-96BA-614C-7839428FC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4356;p22">
              <a:extLst>
                <a:ext uri="{FF2B5EF4-FFF2-40B4-BE49-F238E27FC236}">
                  <a16:creationId xmlns:a16="http://schemas.microsoft.com/office/drawing/2014/main" id="{8B86ABC9-EC09-C7C3-9EBC-5B1F5B15F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4357;p22">
              <a:extLst>
                <a:ext uri="{FF2B5EF4-FFF2-40B4-BE49-F238E27FC236}">
                  <a16:creationId xmlns:a16="http://schemas.microsoft.com/office/drawing/2014/main" id="{EF00035F-E694-7070-81BD-0989DA871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4358;p22">
              <a:extLst>
                <a:ext uri="{FF2B5EF4-FFF2-40B4-BE49-F238E27FC236}">
                  <a16:creationId xmlns:a16="http://schemas.microsoft.com/office/drawing/2014/main" id="{260A98E8-2E2E-E171-5F7D-6286AC4EA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4359;p22">
              <a:extLst>
                <a:ext uri="{FF2B5EF4-FFF2-40B4-BE49-F238E27FC236}">
                  <a16:creationId xmlns:a16="http://schemas.microsoft.com/office/drawing/2014/main" id="{23E665DB-99F6-EDF0-2EA7-B0778A04E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4360;p22">
              <a:extLst>
                <a:ext uri="{FF2B5EF4-FFF2-40B4-BE49-F238E27FC236}">
                  <a16:creationId xmlns:a16="http://schemas.microsoft.com/office/drawing/2014/main" id="{F747B970-83A9-F3C6-A267-76868E965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" name="Google Shape;4361;p22">
              <a:extLst>
                <a:ext uri="{FF2B5EF4-FFF2-40B4-BE49-F238E27FC236}">
                  <a16:creationId xmlns:a16="http://schemas.microsoft.com/office/drawing/2014/main" id="{6EE9AF69-C709-0FCE-E70E-BF4FD1B7B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" name="Google Shape;4362;p22">
              <a:extLst>
                <a:ext uri="{FF2B5EF4-FFF2-40B4-BE49-F238E27FC236}">
                  <a16:creationId xmlns:a16="http://schemas.microsoft.com/office/drawing/2014/main" id="{1B9FA79D-A719-53DE-3045-1161BA367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4363;p22">
              <a:extLst>
                <a:ext uri="{FF2B5EF4-FFF2-40B4-BE49-F238E27FC236}">
                  <a16:creationId xmlns:a16="http://schemas.microsoft.com/office/drawing/2014/main" id="{186CDC85-11F6-5198-53DA-1619B62EA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" name="Google Shape;4364;p22">
              <a:extLst>
                <a:ext uri="{FF2B5EF4-FFF2-40B4-BE49-F238E27FC236}">
                  <a16:creationId xmlns:a16="http://schemas.microsoft.com/office/drawing/2014/main" id="{A6F6B535-4C41-F505-54DA-7358D72DF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" name="Google Shape;4365;p22">
              <a:extLst>
                <a:ext uri="{FF2B5EF4-FFF2-40B4-BE49-F238E27FC236}">
                  <a16:creationId xmlns:a16="http://schemas.microsoft.com/office/drawing/2014/main" id="{E2EE1B84-F011-5076-9BC0-9504114E2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4366;p22">
              <a:extLst>
                <a:ext uri="{FF2B5EF4-FFF2-40B4-BE49-F238E27FC236}">
                  <a16:creationId xmlns:a16="http://schemas.microsoft.com/office/drawing/2014/main" id="{B8E0F0E2-44B8-23A6-D5C4-7B0EEFC9E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4367;p22">
              <a:extLst>
                <a:ext uri="{FF2B5EF4-FFF2-40B4-BE49-F238E27FC236}">
                  <a16:creationId xmlns:a16="http://schemas.microsoft.com/office/drawing/2014/main" id="{862B0FC8-AAF6-2010-69BB-A7F12E00A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" name="Google Shape;4368;p22">
              <a:extLst>
                <a:ext uri="{FF2B5EF4-FFF2-40B4-BE49-F238E27FC236}">
                  <a16:creationId xmlns:a16="http://schemas.microsoft.com/office/drawing/2014/main" id="{475E07CC-B742-BDB1-9BF3-8031F75E0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" name="Google Shape;4369;p22">
              <a:extLst>
                <a:ext uri="{FF2B5EF4-FFF2-40B4-BE49-F238E27FC236}">
                  <a16:creationId xmlns:a16="http://schemas.microsoft.com/office/drawing/2014/main" id="{EA41EDA6-EE86-7DCC-4D00-A00E5674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" name="Google Shape;4370;p22">
              <a:extLst>
                <a:ext uri="{FF2B5EF4-FFF2-40B4-BE49-F238E27FC236}">
                  <a16:creationId xmlns:a16="http://schemas.microsoft.com/office/drawing/2014/main" id="{02D860A6-6677-081F-14EF-04F6B034A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" name="Google Shape;4371;p22">
              <a:extLst>
                <a:ext uri="{FF2B5EF4-FFF2-40B4-BE49-F238E27FC236}">
                  <a16:creationId xmlns:a16="http://schemas.microsoft.com/office/drawing/2014/main" id="{55B2EEFB-A5A3-6F81-532D-CF3B112AC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" name="Google Shape;4372;p22">
              <a:extLst>
                <a:ext uri="{FF2B5EF4-FFF2-40B4-BE49-F238E27FC236}">
                  <a16:creationId xmlns:a16="http://schemas.microsoft.com/office/drawing/2014/main" id="{4B37483E-A636-028F-06A3-B72008079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" name="Google Shape;4373;p22">
              <a:extLst>
                <a:ext uri="{FF2B5EF4-FFF2-40B4-BE49-F238E27FC236}">
                  <a16:creationId xmlns:a16="http://schemas.microsoft.com/office/drawing/2014/main" id="{4CA3B5CB-D85C-8864-64B7-B5DBB9FA6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" name="Google Shape;4374;p22">
              <a:extLst>
                <a:ext uri="{FF2B5EF4-FFF2-40B4-BE49-F238E27FC236}">
                  <a16:creationId xmlns:a16="http://schemas.microsoft.com/office/drawing/2014/main" id="{1610212D-F752-A725-AF14-539A5AFAC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" name="Google Shape;4375;p22">
              <a:extLst>
                <a:ext uri="{FF2B5EF4-FFF2-40B4-BE49-F238E27FC236}">
                  <a16:creationId xmlns:a16="http://schemas.microsoft.com/office/drawing/2014/main" id="{C95CD81F-1054-57D5-535D-B1510E60A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9" name="Google Shape;4376;p22">
              <a:extLst>
                <a:ext uri="{FF2B5EF4-FFF2-40B4-BE49-F238E27FC236}">
                  <a16:creationId xmlns:a16="http://schemas.microsoft.com/office/drawing/2014/main" id="{001C413F-7096-AD5F-3F6B-6F0C5BDD2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" name="Google Shape;4377;p22">
              <a:extLst>
                <a:ext uri="{FF2B5EF4-FFF2-40B4-BE49-F238E27FC236}">
                  <a16:creationId xmlns:a16="http://schemas.microsoft.com/office/drawing/2014/main" id="{A2FB0CD9-318F-0F80-D646-74EFD70A0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61" name="Google Shape;4378;p22">
            <a:extLst>
              <a:ext uri="{FF2B5EF4-FFF2-40B4-BE49-F238E27FC236}">
                <a16:creationId xmlns:a16="http://schemas.microsoft.com/office/drawing/2014/main" id="{CAAB1795-94C4-38CE-4CED-4B3B445C8FF7}"/>
              </a:ext>
            </a:extLst>
          </p:cNvPr>
          <p:cNvSpPr/>
          <p:nvPr/>
        </p:nvSpPr>
        <p:spPr>
          <a:xfrm flipH="1">
            <a:off x="114300" y="7715250"/>
            <a:ext cx="18288000" cy="2757488"/>
          </a:xfrm>
          <a:custGeom>
            <a:avLst/>
            <a:gdLst/>
            <a:ahLst/>
            <a:cxnLst/>
            <a:rect l="l" t="t" r="r" b="b"/>
            <a:pathLst>
              <a:path w="108242" h="34046" extrusionOk="0">
                <a:moveTo>
                  <a:pt x="1249" y="1"/>
                </a:moveTo>
                <a:cubicBezTo>
                  <a:pt x="833" y="1"/>
                  <a:pt x="417" y="7"/>
                  <a:pt x="0" y="20"/>
                </a:cubicBezTo>
                <a:lnTo>
                  <a:pt x="0" y="34046"/>
                </a:lnTo>
                <a:lnTo>
                  <a:pt x="108242" y="34046"/>
                </a:lnTo>
                <a:lnTo>
                  <a:pt x="108242" y="22491"/>
                </a:lnTo>
                <a:cubicBezTo>
                  <a:pt x="99670" y="23739"/>
                  <a:pt x="90990" y="24819"/>
                  <a:pt x="82399" y="24819"/>
                </a:cubicBezTo>
                <a:cubicBezTo>
                  <a:pt x="75817" y="24819"/>
                  <a:pt x="69288" y="24185"/>
                  <a:pt x="62902" y="22506"/>
                </a:cubicBezTo>
                <a:cubicBezTo>
                  <a:pt x="53767" y="20102"/>
                  <a:pt x="45355" y="15670"/>
                  <a:pt x="36917" y="11364"/>
                </a:cubicBezTo>
                <a:cubicBezTo>
                  <a:pt x="35175" y="10475"/>
                  <a:pt x="33429" y="9592"/>
                  <a:pt x="31677" y="8733"/>
                </a:cubicBezTo>
                <a:cubicBezTo>
                  <a:pt x="22119" y="4054"/>
                  <a:pt x="11836" y="1"/>
                  <a:pt x="12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62" name="Google Shape;4379;p22">
            <a:extLst>
              <a:ext uri="{FF2B5EF4-FFF2-40B4-BE49-F238E27FC236}">
                <a16:creationId xmlns:a16="http://schemas.microsoft.com/office/drawing/2014/main" id="{44D18034-F3F0-BBEE-1DEF-1DB133DE527F}"/>
              </a:ext>
            </a:extLst>
          </p:cNvPr>
          <p:cNvGrpSpPr>
            <a:grpSpLocks/>
          </p:cNvGrpSpPr>
          <p:nvPr/>
        </p:nvGrpSpPr>
        <p:grpSpPr bwMode="auto">
          <a:xfrm>
            <a:off x="13439775" y="7715250"/>
            <a:ext cx="5230813" cy="3076575"/>
            <a:chOff x="2300300" y="2941775"/>
            <a:chExt cx="825450" cy="485300"/>
          </a:xfrm>
        </p:grpSpPr>
        <p:sp>
          <p:nvSpPr>
            <p:cNvPr id="63" name="Google Shape;4380;p22">
              <a:extLst>
                <a:ext uri="{FF2B5EF4-FFF2-40B4-BE49-F238E27FC236}">
                  <a16:creationId xmlns:a16="http://schemas.microsoft.com/office/drawing/2014/main" id="{2BB10BEE-8172-3DE8-F40E-94E44BF68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325" y="3237675"/>
              <a:ext cx="104425" cy="46225"/>
            </a:xfrm>
            <a:custGeom>
              <a:avLst/>
              <a:gdLst>
                <a:gd name="T0" fmla="*/ 1742 w 4177"/>
                <a:gd name="T1" fmla="*/ 1 h 1849"/>
                <a:gd name="T2" fmla="*/ 834 w 4177"/>
                <a:gd name="T3" fmla="*/ 37 h 1849"/>
                <a:gd name="T4" fmla="*/ 1 w 4177"/>
                <a:gd name="T5" fmla="*/ 1056 h 1849"/>
                <a:gd name="T6" fmla="*/ 94 w 4177"/>
                <a:gd name="T7" fmla="*/ 1059 h 1849"/>
                <a:gd name="T8" fmla="*/ 231 w 4177"/>
                <a:gd name="T9" fmla="*/ 1050 h 1849"/>
                <a:gd name="T10" fmla="*/ 1225 w 4177"/>
                <a:gd name="T11" fmla="*/ 835 h 1849"/>
                <a:gd name="T12" fmla="*/ 1571 w 4177"/>
                <a:gd name="T13" fmla="*/ 808 h 1849"/>
                <a:gd name="T14" fmla="*/ 3911 w 4177"/>
                <a:gd name="T15" fmla="*/ 1673 h 1849"/>
                <a:gd name="T16" fmla="*/ 3886 w 4177"/>
                <a:gd name="T17" fmla="*/ 1758 h 1849"/>
                <a:gd name="T18" fmla="*/ 4177 w 4177"/>
                <a:gd name="T19" fmla="*/ 1849 h 1849"/>
                <a:gd name="T20" fmla="*/ 2596 w 4177"/>
                <a:gd name="T21" fmla="*/ 127 h 1849"/>
                <a:gd name="T22" fmla="*/ 1742 w 4177"/>
                <a:gd name="T23" fmla="*/ 1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77" h="1849" extrusionOk="0">
                  <a:moveTo>
                    <a:pt x="1742" y="1"/>
                  </a:moveTo>
                  <a:cubicBezTo>
                    <a:pt x="1443" y="1"/>
                    <a:pt x="1138" y="29"/>
                    <a:pt x="834" y="37"/>
                  </a:cubicBezTo>
                  <a:cubicBezTo>
                    <a:pt x="558" y="378"/>
                    <a:pt x="277" y="719"/>
                    <a:pt x="1" y="1056"/>
                  </a:cubicBezTo>
                  <a:cubicBezTo>
                    <a:pt x="32" y="1058"/>
                    <a:pt x="63" y="1059"/>
                    <a:pt x="94" y="1059"/>
                  </a:cubicBezTo>
                  <a:cubicBezTo>
                    <a:pt x="139" y="1059"/>
                    <a:pt x="184" y="1056"/>
                    <a:pt x="231" y="1050"/>
                  </a:cubicBezTo>
                  <a:cubicBezTo>
                    <a:pt x="568" y="1020"/>
                    <a:pt x="889" y="885"/>
                    <a:pt x="1225" y="835"/>
                  </a:cubicBezTo>
                  <a:cubicBezTo>
                    <a:pt x="1341" y="816"/>
                    <a:pt x="1457" y="808"/>
                    <a:pt x="1571" y="808"/>
                  </a:cubicBezTo>
                  <a:cubicBezTo>
                    <a:pt x="2395" y="808"/>
                    <a:pt x="3184" y="1250"/>
                    <a:pt x="3911" y="1673"/>
                  </a:cubicBezTo>
                  <a:lnTo>
                    <a:pt x="3886" y="1758"/>
                  </a:lnTo>
                  <a:cubicBezTo>
                    <a:pt x="3981" y="1783"/>
                    <a:pt x="4076" y="1813"/>
                    <a:pt x="4177" y="1849"/>
                  </a:cubicBezTo>
                  <a:cubicBezTo>
                    <a:pt x="3785" y="1151"/>
                    <a:pt x="3343" y="408"/>
                    <a:pt x="2596" y="127"/>
                  </a:cubicBezTo>
                  <a:cubicBezTo>
                    <a:pt x="2320" y="28"/>
                    <a:pt x="2034" y="1"/>
                    <a:pt x="1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80" name="Google Shape;4381;p22">
              <a:extLst>
                <a:ext uri="{FF2B5EF4-FFF2-40B4-BE49-F238E27FC236}">
                  <a16:creationId xmlns:a16="http://schemas.microsoft.com/office/drawing/2014/main" id="{9E6DF7EA-6721-2519-E66B-94C14E134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600" y="3253050"/>
              <a:ext cx="162275" cy="53950"/>
            </a:xfrm>
            <a:custGeom>
              <a:avLst/>
              <a:gdLst>
                <a:gd name="T0" fmla="*/ 2778 w 6491"/>
                <a:gd name="T1" fmla="*/ 1 h 2158"/>
                <a:gd name="T2" fmla="*/ 1777 w 6491"/>
                <a:gd name="T3" fmla="*/ 380 h 2158"/>
                <a:gd name="T4" fmla="*/ 1306 w 6491"/>
                <a:gd name="T5" fmla="*/ 1203 h 2158"/>
                <a:gd name="T6" fmla="*/ 6 w 6491"/>
                <a:gd name="T7" fmla="*/ 2082 h 2158"/>
                <a:gd name="T8" fmla="*/ 1 w 6491"/>
                <a:gd name="T9" fmla="*/ 2117 h 2158"/>
                <a:gd name="T10" fmla="*/ 1085 w 6491"/>
                <a:gd name="T11" fmla="*/ 2157 h 2158"/>
                <a:gd name="T12" fmla="*/ 1983 w 6491"/>
                <a:gd name="T13" fmla="*/ 1550 h 2158"/>
                <a:gd name="T14" fmla="*/ 2624 w 6491"/>
                <a:gd name="T15" fmla="*/ 1450 h 2158"/>
                <a:gd name="T16" fmla="*/ 4923 w 6491"/>
                <a:gd name="T17" fmla="*/ 1785 h 2158"/>
                <a:gd name="T18" fmla="*/ 5472 w 6491"/>
                <a:gd name="T19" fmla="*/ 1715 h 2158"/>
                <a:gd name="T20" fmla="*/ 6490 w 6491"/>
                <a:gd name="T21" fmla="*/ 1249 h 2158"/>
                <a:gd name="T22" fmla="*/ 4904 w 6491"/>
                <a:gd name="T23" fmla="*/ 501 h 2158"/>
                <a:gd name="T24" fmla="*/ 4950 w 6491"/>
                <a:gd name="T25" fmla="*/ 441 h 2158"/>
                <a:gd name="T26" fmla="*/ 3444 w 6491"/>
                <a:gd name="T27" fmla="*/ 89 h 2158"/>
                <a:gd name="T28" fmla="*/ 2778 w 6491"/>
                <a:gd name="T29" fmla="*/ 1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91" h="2158" extrusionOk="0">
                  <a:moveTo>
                    <a:pt x="2778" y="1"/>
                  </a:moveTo>
                  <a:cubicBezTo>
                    <a:pt x="2395" y="1"/>
                    <a:pt x="2027" y="102"/>
                    <a:pt x="1777" y="380"/>
                  </a:cubicBezTo>
                  <a:cubicBezTo>
                    <a:pt x="1562" y="611"/>
                    <a:pt x="1476" y="932"/>
                    <a:pt x="1306" y="1203"/>
                  </a:cubicBezTo>
                  <a:cubicBezTo>
                    <a:pt x="1014" y="1660"/>
                    <a:pt x="533" y="1906"/>
                    <a:pt x="6" y="2082"/>
                  </a:cubicBezTo>
                  <a:lnTo>
                    <a:pt x="1" y="2117"/>
                  </a:lnTo>
                  <a:cubicBezTo>
                    <a:pt x="357" y="2142"/>
                    <a:pt x="728" y="2132"/>
                    <a:pt x="1085" y="2157"/>
                  </a:cubicBezTo>
                  <a:cubicBezTo>
                    <a:pt x="1351" y="1896"/>
                    <a:pt x="1632" y="1675"/>
                    <a:pt x="1983" y="1550"/>
                  </a:cubicBezTo>
                  <a:cubicBezTo>
                    <a:pt x="2193" y="1478"/>
                    <a:pt x="2407" y="1450"/>
                    <a:pt x="2624" y="1450"/>
                  </a:cubicBezTo>
                  <a:cubicBezTo>
                    <a:pt x="3377" y="1450"/>
                    <a:pt x="4165" y="1785"/>
                    <a:pt x="4923" y="1785"/>
                  </a:cubicBezTo>
                  <a:cubicBezTo>
                    <a:pt x="5108" y="1785"/>
                    <a:pt x="5291" y="1765"/>
                    <a:pt x="5472" y="1715"/>
                  </a:cubicBezTo>
                  <a:cubicBezTo>
                    <a:pt x="5833" y="1620"/>
                    <a:pt x="6149" y="1409"/>
                    <a:pt x="6490" y="1249"/>
                  </a:cubicBezTo>
                  <a:cubicBezTo>
                    <a:pt x="5958" y="1003"/>
                    <a:pt x="5431" y="747"/>
                    <a:pt x="4904" y="501"/>
                  </a:cubicBezTo>
                  <a:cubicBezTo>
                    <a:pt x="4919" y="481"/>
                    <a:pt x="4935" y="461"/>
                    <a:pt x="4950" y="441"/>
                  </a:cubicBezTo>
                  <a:cubicBezTo>
                    <a:pt x="4438" y="425"/>
                    <a:pt x="3946" y="220"/>
                    <a:pt x="3444" y="89"/>
                  </a:cubicBezTo>
                  <a:cubicBezTo>
                    <a:pt x="3231" y="35"/>
                    <a:pt x="3002" y="1"/>
                    <a:pt x="27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81" name="Google Shape;4382;p22">
              <a:extLst>
                <a:ext uri="{FF2B5EF4-FFF2-40B4-BE49-F238E27FC236}">
                  <a16:creationId xmlns:a16="http://schemas.microsoft.com/office/drawing/2014/main" id="{AB2363C0-A16D-0CF6-8E9E-0B726C526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5150" y="3079850"/>
              <a:ext cx="45575" cy="132400"/>
            </a:xfrm>
            <a:custGeom>
              <a:avLst/>
              <a:gdLst>
                <a:gd name="T0" fmla="*/ 1511 w 1823"/>
                <a:gd name="T1" fmla="*/ 0 h 5296"/>
                <a:gd name="T2" fmla="*/ 40 w 1823"/>
                <a:gd name="T3" fmla="*/ 2901 h 5296"/>
                <a:gd name="T4" fmla="*/ 0 w 1823"/>
                <a:gd name="T5" fmla="*/ 2881 h 5296"/>
                <a:gd name="T6" fmla="*/ 0 w 1823"/>
                <a:gd name="T7" fmla="*/ 2881 h 5296"/>
                <a:gd name="T8" fmla="*/ 70 w 1823"/>
                <a:gd name="T9" fmla="*/ 3343 h 5296"/>
                <a:gd name="T10" fmla="*/ 898 w 1823"/>
                <a:gd name="T11" fmla="*/ 5270 h 5296"/>
                <a:gd name="T12" fmla="*/ 964 w 1823"/>
                <a:gd name="T13" fmla="*/ 5296 h 5296"/>
                <a:gd name="T14" fmla="*/ 1822 w 1823"/>
                <a:gd name="T15" fmla="*/ 3228 h 5296"/>
                <a:gd name="T16" fmla="*/ 1757 w 1823"/>
                <a:gd name="T17" fmla="*/ 3032 h 5296"/>
                <a:gd name="T18" fmla="*/ 1531 w 1823"/>
                <a:gd name="T19" fmla="*/ 111 h 5296"/>
                <a:gd name="T20" fmla="*/ 1511 w 1823"/>
                <a:gd name="T21" fmla="*/ 0 h 5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23" h="5296" extrusionOk="0">
                  <a:moveTo>
                    <a:pt x="1511" y="0"/>
                  </a:moveTo>
                  <a:cubicBezTo>
                    <a:pt x="1039" y="974"/>
                    <a:pt x="582" y="1973"/>
                    <a:pt x="40" y="2901"/>
                  </a:cubicBezTo>
                  <a:cubicBezTo>
                    <a:pt x="25" y="2891"/>
                    <a:pt x="15" y="2886"/>
                    <a:pt x="0" y="2881"/>
                  </a:cubicBezTo>
                  <a:cubicBezTo>
                    <a:pt x="15" y="3037"/>
                    <a:pt x="40" y="3187"/>
                    <a:pt x="70" y="3343"/>
                  </a:cubicBezTo>
                  <a:cubicBezTo>
                    <a:pt x="216" y="4031"/>
                    <a:pt x="542" y="4658"/>
                    <a:pt x="898" y="5270"/>
                  </a:cubicBezTo>
                  <a:cubicBezTo>
                    <a:pt x="924" y="5280"/>
                    <a:pt x="944" y="5291"/>
                    <a:pt x="964" y="5296"/>
                  </a:cubicBezTo>
                  <a:cubicBezTo>
                    <a:pt x="1230" y="4613"/>
                    <a:pt x="1506" y="3890"/>
                    <a:pt x="1822" y="3228"/>
                  </a:cubicBezTo>
                  <a:cubicBezTo>
                    <a:pt x="1797" y="3162"/>
                    <a:pt x="1777" y="3097"/>
                    <a:pt x="1757" y="3032"/>
                  </a:cubicBezTo>
                  <a:cubicBezTo>
                    <a:pt x="1486" y="2093"/>
                    <a:pt x="1692" y="1074"/>
                    <a:pt x="1531" y="111"/>
                  </a:cubicBezTo>
                  <a:cubicBezTo>
                    <a:pt x="1526" y="75"/>
                    <a:pt x="1516" y="40"/>
                    <a:pt x="15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82" name="Google Shape;4383;p22">
              <a:extLst>
                <a:ext uri="{FF2B5EF4-FFF2-40B4-BE49-F238E27FC236}">
                  <a16:creationId xmlns:a16="http://schemas.microsoft.com/office/drawing/2014/main" id="{F8461B6D-0EA3-2639-9C11-318109A91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1875" y="3240050"/>
              <a:ext cx="246350" cy="67200"/>
            </a:xfrm>
            <a:custGeom>
              <a:avLst/>
              <a:gdLst>
                <a:gd name="T0" fmla="*/ 3220 w 9854"/>
                <a:gd name="T1" fmla="*/ 0 h 2688"/>
                <a:gd name="T2" fmla="*/ 1 w 9854"/>
                <a:gd name="T3" fmla="*/ 679 h 2688"/>
                <a:gd name="T4" fmla="*/ 51 w 9854"/>
                <a:gd name="T5" fmla="*/ 770 h 2688"/>
                <a:gd name="T6" fmla="*/ 2102 w 9854"/>
                <a:gd name="T7" fmla="*/ 543 h 2688"/>
                <a:gd name="T8" fmla="*/ 4172 w 9854"/>
                <a:gd name="T9" fmla="*/ 945 h 2688"/>
                <a:gd name="T10" fmla="*/ 5588 w 9854"/>
                <a:gd name="T11" fmla="*/ 1453 h 2688"/>
                <a:gd name="T12" fmla="*/ 5612 w 9854"/>
                <a:gd name="T13" fmla="*/ 1452 h 2688"/>
                <a:gd name="T14" fmla="*/ 6636 w 9854"/>
                <a:gd name="T15" fmla="*/ 1286 h 2688"/>
                <a:gd name="T16" fmla="*/ 6682 w 9854"/>
                <a:gd name="T17" fmla="*/ 1287 h 2688"/>
                <a:gd name="T18" fmla="*/ 8172 w 9854"/>
                <a:gd name="T19" fmla="*/ 2587 h 2688"/>
                <a:gd name="T20" fmla="*/ 8223 w 9854"/>
                <a:gd name="T21" fmla="*/ 2687 h 2688"/>
                <a:gd name="T22" fmla="*/ 9854 w 9854"/>
                <a:gd name="T23" fmla="*/ 2316 h 2688"/>
                <a:gd name="T24" fmla="*/ 9452 w 9854"/>
                <a:gd name="T25" fmla="*/ 1794 h 2688"/>
                <a:gd name="T26" fmla="*/ 8499 w 9854"/>
                <a:gd name="T27" fmla="*/ 449 h 2688"/>
                <a:gd name="T28" fmla="*/ 7986 w 9854"/>
                <a:gd name="T29" fmla="*/ 340 h 2688"/>
                <a:gd name="T30" fmla="*/ 6742 w 9854"/>
                <a:gd name="T31" fmla="*/ 544 h 2688"/>
                <a:gd name="T32" fmla="*/ 6511 w 9854"/>
                <a:gd name="T33" fmla="*/ 557 h 2688"/>
                <a:gd name="T34" fmla="*/ 5176 w 9854"/>
                <a:gd name="T35" fmla="*/ 198 h 2688"/>
                <a:gd name="T36" fmla="*/ 3785 w 9854"/>
                <a:gd name="T37" fmla="*/ 12 h 2688"/>
                <a:gd name="T38" fmla="*/ 3220 w 9854"/>
                <a:gd name="T39" fmla="*/ 0 h 2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854" h="2688" extrusionOk="0">
                  <a:moveTo>
                    <a:pt x="3220" y="0"/>
                  </a:moveTo>
                  <a:cubicBezTo>
                    <a:pt x="2102" y="0"/>
                    <a:pt x="971" y="147"/>
                    <a:pt x="1" y="679"/>
                  </a:cubicBezTo>
                  <a:lnTo>
                    <a:pt x="51" y="770"/>
                  </a:lnTo>
                  <a:cubicBezTo>
                    <a:pt x="732" y="640"/>
                    <a:pt x="1424" y="543"/>
                    <a:pt x="2102" y="543"/>
                  </a:cubicBezTo>
                  <a:cubicBezTo>
                    <a:pt x="2817" y="543"/>
                    <a:pt x="3517" y="652"/>
                    <a:pt x="4172" y="945"/>
                  </a:cubicBezTo>
                  <a:cubicBezTo>
                    <a:pt x="4636" y="1153"/>
                    <a:pt x="5086" y="1453"/>
                    <a:pt x="5588" y="1453"/>
                  </a:cubicBezTo>
                  <a:cubicBezTo>
                    <a:pt x="5596" y="1453"/>
                    <a:pt x="5604" y="1453"/>
                    <a:pt x="5612" y="1452"/>
                  </a:cubicBezTo>
                  <a:cubicBezTo>
                    <a:pt x="5959" y="1443"/>
                    <a:pt x="6291" y="1286"/>
                    <a:pt x="6636" y="1286"/>
                  </a:cubicBezTo>
                  <a:cubicBezTo>
                    <a:pt x="6651" y="1286"/>
                    <a:pt x="6666" y="1286"/>
                    <a:pt x="6682" y="1287"/>
                  </a:cubicBezTo>
                  <a:cubicBezTo>
                    <a:pt x="7379" y="1302"/>
                    <a:pt x="7881" y="1959"/>
                    <a:pt x="8172" y="2587"/>
                  </a:cubicBezTo>
                  <a:cubicBezTo>
                    <a:pt x="8187" y="2622"/>
                    <a:pt x="8207" y="2657"/>
                    <a:pt x="8223" y="2687"/>
                  </a:cubicBezTo>
                  <a:cubicBezTo>
                    <a:pt x="8760" y="2522"/>
                    <a:pt x="9302" y="2401"/>
                    <a:pt x="9854" y="2316"/>
                  </a:cubicBezTo>
                  <a:cubicBezTo>
                    <a:pt x="9698" y="2160"/>
                    <a:pt x="9563" y="1984"/>
                    <a:pt x="9452" y="1794"/>
                  </a:cubicBezTo>
                  <a:cubicBezTo>
                    <a:pt x="9171" y="1312"/>
                    <a:pt x="8995" y="700"/>
                    <a:pt x="8499" y="449"/>
                  </a:cubicBezTo>
                  <a:cubicBezTo>
                    <a:pt x="8335" y="369"/>
                    <a:pt x="8163" y="340"/>
                    <a:pt x="7986" y="340"/>
                  </a:cubicBezTo>
                  <a:cubicBezTo>
                    <a:pt x="7582" y="340"/>
                    <a:pt x="7154" y="492"/>
                    <a:pt x="6742" y="544"/>
                  </a:cubicBezTo>
                  <a:cubicBezTo>
                    <a:pt x="6662" y="553"/>
                    <a:pt x="6585" y="557"/>
                    <a:pt x="6511" y="557"/>
                  </a:cubicBezTo>
                  <a:cubicBezTo>
                    <a:pt x="6022" y="557"/>
                    <a:pt x="5646" y="372"/>
                    <a:pt x="5176" y="198"/>
                  </a:cubicBezTo>
                  <a:cubicBezTo>
                    <a:pt x="4729" y="37"/>
                    <a:pt x="4272" y="32"/>
                    <a:pt x="3785" y="12"/>
                  </a:cubicBezTo>
                  <a:cubicBezTo>
                    <a:pt x="3598" y="5"/>
                    <a:pt x="3409" y="0"/>
                    <a:pt x="322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83" name="Google Shape;4384;p22">
              <a:extLst>
                <a:ext uri="{FF2B5EF4-FFF2-40B4-BE49-F238E27FC236}">
                  <a16:creationId xmlns:a16="http://schemas.microsoft.com/office/drawing/2014/main" id="{F60E323B-029D-20BC-B358-2AE055CC9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5700" y="3234950"/>
              <a:ext cx="57500" cy="94750"/>
            </a:xfrm>
            <a:custGeom>
              <a:avLst/>
              <a:gdLst>
                <a:gd name="T0" fmla="*/ 0 w 2300"/>
                <a:gd name="T1" fmla="*/ 0 h 3790"/>
                <a:gd name="T2" fmla="*/ 0 w 2300"/>
                <a:gd name="T3" fmla="*/ 0 h 3790"/>
                <a:gd name="T4" fmla="*/ 131 w 2300"/>
                <a:gd name="T5" fmla="*/ 2515 h 3790"/>
                <a:gd name="T6" fmla="*/ 101 w 2300"/>
                <a:gd name="T7" fmla="*/ 2520 h 3790"/>
                <a:gd name="T8" fmla="*/ 814 w 2300"/>
                <a:gd name="T9" fmla="*/ 3047 h 3790"/>
                <a:gd name="T10" fmla="*/ 2189 w 2300"/>
                <a:gd name="T11" fmla="*/ 3790 h 3790"/>
                <a:gd name="T12" fmla="*/ 2279 w 2300"/>
                <a:gd name="T13" fmla="*/ 3749 h 3790"/>
                <a:gd name="T14" fmla="*/ 2179 w 2300"/>
                <a:gd name="T15" fmla="*/ 2540 h 3790"/>
                <a:gd name="T16" fmla="*/ 1009 w 2300"/>
                <a:gd name="T17" fmla="*/ 1501 h 3790"/>
                <a:gd name="T18" fmla="*/ 0 w 2300"/>
                <a:gd name="T19" fmla="*/ 0 h 3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00" h="3790" extrusionOk="0">
                  <a:moveTo>
                    <a:pt x="0" y="0"/>
                  </a:moveTo>
                  <a:lnTo>
                    <a:pt x="0" y="0"/>
                  </a:lnTo>
                  <a:cubicBezTo>
                    <a:pt x="96" y="823"/>
                    <a:pt x="171" y="1687"/>
                    <a:pt x="131" y="2515"/>
                  </a:cubicBezTo>
                  <a:cubicBezTo>
                    <a:pt x="121" y="2515"/>
                    <a:pt x="111" y="2520"/>
                    <a:pt x="101" y="2520"/>
                  </a:cubicBezTo>
                  <a:cubicBezTo>
                    <a:pt x="307" y="2736"/>
                    <a:pt x="548" y="2911"/>
                    <a:pt x="814" y="3047"/>
                  </a:cubicBezTo>
                  <a:cubicBezTo>
                    <a:pt x="1275" y="3283"/>
                    <a:pt x="1863" y="3428"/>
                    <a:pt x="2189" y="3790"/>
                  </a:cubicBezTo>
                  <a:cubicBezTo>
                    <a:pt x="2219" y="3780"/>
                    <a:pt x="2249" y="3765"/>
                    <a:pt x="2279" y="3749"/>
                  </a:cubicBezTo>
                  <a:cubicBezTo>
                    <a:pt x="2299" y="3358"/>
                    <a:pt x="2244" y="2931"/>
                    <a:pt x="2179" y="2540"/>
                  </a:cubicBezTo>
                  <a:cubicBezTo>
                    <a:pt x="1717" y="2284"/>
                    <a:pt x="1315" y="1922"/>
                    <a:pt x="1009" y="1501"/>
                  </a:cubicBezTo>
                  <a:cubicBezTo>
                    <a:pt x="663" y="1029"/>
                    <a:pt x="382" y="437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84" name="Google Shape;4385;p22">
              <a:extLst>
                <a:ext uri="{FF2B5EF4-FFF2-40B4-BE49-F238E27FC236}">
                  <a16:creationId xmlns:a16="http://schemas.microsoft.com/office/drawing/2014/main" id="{A6D78F82-929E-194A-F5DA-9E8F82E57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725" y="3032150"/>
              <a:ext cx="96275" cy="58750"/>
            </a:xfrm>
            <a:custGeom>
              <a:avLst/>
              <a:gdLst>
                <a:gd name="T0" fmla="*/ 3846 w 3851"/>
                <a:gd name="T1" fmla="*/ 1 h 2350"/>
                <a:gd name="T2" fmla="*/ 152 w 3851"/>
                <a:gd name="T3" fmla="*/ 2084 h 2350"/>
                <a:gd name="T4" fmla="*/ 1 w 3851"/>
                <a:gd name="T5" fmla="*/ 2350 h 2350"/>
                <a:gd name="T6" fmla="*/ 2355 w 3851"/>
                <a:gd name="T7" fmla="*/ 1426 h 2350"/>
                <a:gd name="T8" fmla="*/ 3851 w 3851"/>
                <a:gd name="T9" fmla="*/ 16 h 2350"/>
                <a:gd name="T10" fmla="*/ 3846 w 3851"/>
                <a:gd name="T11" fmla="*/ 1 h 2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1" h="2350" extrusionOk="0">
                  <a:moveTo>
                    <a:pt x="3846" y="1"/>
                  </a:moveTo>
                  <a:cubicBezTo>
                    <a:pt x="2370" y="11"/>
                    <a:pt x="920" y="829"/>
                    <a:pt x="152" y="2084"/>
                  </a:cubicBezTo>
                  <a:cubicBezTo>
                    <a:pt x="96" y="2174"/>
                    <a:pt x="46" y="2260"/>
                    <a:pt x="1" y="2350"/>
                  </a:cubicBezTo>
                  <a:cubicBezTo>
                    <a:pt x="769" y="2049"/>
                    <a:pt x="1592" y="1738"/>
                    <a:pt x="2355" y="1426"/>
                  </a:cubicBezTo>
                  <a:cubicBezTo>
                    <a:pt x="2777" y="874"/>
                    <a:pt x="3279" y="392"/>
                    <a:pt x="3851" y="16"/>
                  </a:cubicBezTo>
                  <a:lnTo>
                    <a:pt x="38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85" name="Google Shape;4386;p22">
              <a:extLst>
                <a:ext uri="{FF2B5EF4-FFF2-40B4-BE49-F238E27FC236}">
                  <a16:creationId xmlns:a16="http://schemas.microsoft.com/office/drawing/2014/main" id="{F9EB4B8E-8647-C50B-0FAF-656B1CCF9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7400" y="3060775"/>
              <a:ext cx="123350" cy="158750"/>
            </a:xfrm>
            <a:custGeom>
              <a:avLst/>
              <a:gdLst>
                <a:gd name="T0" fmla="*/ 4678 w 4934"/>
                <a:gd name="T1" fmla="*/ 0 h 6350"/>
                <a:gd name="T2" fmla="*/ 4261 w 4934"/>
                <a:gd name="T3" fmla="*/ 512 h 6350"/>
                <a:gd name="T4" fmla="*/ 3222 w 4934"/>
                <a:gd name="T5" fmla="*/ 1943 h 6350"/>
                <a:gd name="T6" fmla="*/ 1661 w 4934"/>
                <a:gd name="T7" fmla="*/ 2580 h 6350"/>
                <a:gd name="T8" fmla="*/ 0 w 4934"/>
                <a:gd name="T9" fmla="*/ 3875 h 6350"/>
                <a:gd name="T10" fmla="*/ 552 w 4934"/>
                <a:gd name="T11" fmla="*/ 6350 h 6350"/>
                <a:gd name="T12" fmla="*/ 1616 w 4934"/>
                <a:gd name="T13" fmla="*/ 4939 h 6350"/>
                <a:gd name="T14" fmla="*/ 3639 w 4934"/>
                <a:gd name="T15" fmla="*/ 3534 h 6350"/>
                <a:gd name="T16" fmla="*/ 4934 w 4934"/>
                <a:gd name="T17" fmla="*/ 1205 h 6350"/>
                <a:gd name="T18" fmla="*/ 4934 w 4934"/>
                <a:gd name="T19" fmla="*/ 1205 h 6350"/>
                <a:gd name="T20" fmla="*/ 4889 w 4934"/>
                <a:gd name="T21" fmla="*/ 1225 h 6350"/>
                <a:gd name="T22" fmla="*/ 4678 w 4934"/>
                <a:gd name="T23" fmla="*/ 0 h 6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34" h="6350" extrusionOk="0">
                  <a:moveTo>
                    <a:pt x="4678" y="0"/>
                  </a:moveTo>
                  <a:cubicBezTo>
                    <a:pt x="4522" y="156"/>
                    <a:pt x="4387" y="332"/>
                    <a:pt x="4261" y="512"/>
                  </a:cubicBezTo>
                  <a:cubicBezTo>
                    <a:pt x="3930" y="1004"/>
                    <a:pt x="3694" y="1581"/>
                    <a:pt x="3222" y="1943"/>
                  </a:cubicBezTo>
                  <a:cubicBezTo>
                    <a:pt x="2776" y="2289"/>
                    <a:pt x="2188" y="2379"/>
                    <a:pt x="1661" y="2580"/>
                  </a:cubicBezTo>
                  <a:cubicBezTo>
                    <a:pt x="999" y="2841"/>
                    <a:pt x="417" y="3303"/>
                    <a:pt x="0" y="3875"/>
                  </a:cubicBezTo>
                  <a:cubicBezTo>
                    <a:pt x="161" y="4708"/>
                    <a:pt x="346" y="5532"/>
                    <a:pt x="552" y="6350"/>
                  </a:cubicBezTo>
                  <a:cubicBezTo>
                    <a:pt x="788" y="5803"/>
                    <a:pt x="1154" y="5311"/>
                    <a:pt x="1616" y="4939"/>
                  </a:cubicBezTo>
                  <a:cubicBezTo>
                    <a:pt x="2259" y="4422"/>
                    <a:pt x="3067" y="4126"/>
                    <a:pt x="3639" y="3534"/>
                  </a:cubicBezTo>
                  <a:cubicBezTo>
                    <a:pt x="4261" y="2896"/>
                    <a:pt x="4512" y="1993"/>
                    <a:pt x="4934" y="1205"/>
                  </a:cubicBezTo>
                  <a:cubicBezTo>
                    <a:pt x="4919" y="1210"/>
                    <a:pt x="4904" y="1220"/>
                    <a:pt x="4889" y="1225"/>
                  </a:cubicBezTo>
                  <a:cubicBezTo>
                    <a:pt x="4793" y="823"/>
                    <a:pt x="4723" y="412"/>
                    <a:pt x="467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86" name="Google Shape;4387;p22">
              <a:extLst>
                <a:ext uri="{FF2B5EF4-FFF2-40B4-BE49-F238E27FC236}">
                  <a16:creationId xmlns:a16="http://schemas.microsoft.com/office/drawing/2014/main" id="{29559E79-BC91-1203-7677-9239DCF14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3175" y="3195275"/>
              <a:ext cx="153875" cy="164675"/>
            </a:xfrm>
            <a:custGeom>
              <a:avLst/>
              <a:gdLst>
                <a:gd name="T0" fmla="*/ 6154 w 6155"/>
                <a:gd name="T1" fmla="*/ 1 h 6587"/>
                <a:gd name="T2" fmla="*/ 6154 w 6155"/>
                <a:gd name="T3" fmla="*/ 1 h 6587"/>
                <a:gd name="T4" fmla="*/ 2721 w 6155"/>
                <a:gd name="T5" fmla="*/ 970 h 6587"/>
                <a:gd name="T6" fmla="*/ 2641 w 6155"/>
                <a:gd name="T7" fmla="*/ 1180 h 6587"/>
                <a:gd name="T8" fmla="*/ 2054 w 6155"/>
                <a:gd name="T9" fmla="*/ 3530 h 6587"/>
                <a:gd name="T10" fmla="*/ 437 w 6155"/>
                <a:gd name="T11" fmla="*/ 5803 h 6587"/>
                <a:gd name="T12" fmla="*/ 1 w 6155"/>
                <a:gd name="T13" fmla="*/ 6586 h 6587"/>
                <a:gd name="T14" fmla="*/ 2375 w 6155"/>
                <a:gd name="T15" fmla="*/ 5743 h 6587"/>
                <a:gd name="T16" fmla="*/ 2731 w 6155"/>
                <a:gd name="T17" fmla="*/ 5291 h 6587"/>
                <a:gd name="T18" fmla="*/ 3574 w 6155"/>
                <a:gd name="T19" fmla="*/ 4584 h 6587"/>
                <a:gd name="T20" fmla="*/ 3966 w 6155"/>
                <a:gd name="T21" fmla="*/ 3876 h 6587"/>
                <a:gd name="T22" fmla="*/ 3966 w 6155"/>
                <a:gd name="T23" fmla="*/ 3871 h 6587"/>
                <a:gd name="T24" fmla="*/ 4568 w 6155"/>
                <a:gd name="T25" fmla="*/ 1321 h 6587"/>
                <a:gd name="T26" fmla="*/ 6154 w 6155"/>
                <a:gd name="T27" fmla="*/ 1 h 6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55" h="6587" extrusionOk="0">
                  <a:moveTo>
                    <a:pt x="6154" y="1"/>
                  </a:moveTo>
                  <a:lnTo>
                    <a:pt x="6154" y="1"/>
                  </a:lnTo>
                  <a:cubicBezTo>
                    <a:pt x="5000" y="247"/>
                    <a:pt x="3845" y="588"/>
                    <a:pt x="2721" y="970"/>
                  </a:cubicBezTo>
                  <a:cubicBezTo>
                    <a:pt x="2691" y="1040"/>
                    <a:pt x="2666" y="1105"/>
                    <a:pt x="2641" y="1180"/>
                  </a:cubicBezTo>
                  <a:cubicBezTo>
                    <a:pt x="2370" y="1943"/>
                    <a:pt x="2360" y="2787"/>
                    <a:pt x="2054" y="3530"/>
                  </a:cubicBezTo>
                  <a:cubicBezTo>
                    <a:pt x="1692" y="4393"/>
                    <a:pt x="974" y="5045"/>
                    <a:pt x="437" y="5803"/>
                  </a:cubicBezTo>
                  <a:cubicBezTo>
                    <a:pt x="267" y="6044"/>
                    <a:pt x="116" y="6310"/>
                    <a:pt x="1" y="6586"/>
                  </a:cubicBezTo>
                  <a:cubicBezTo>
                    <a:pt x="769" y="6245"/>
                    <a:pt x="1562" y="5959"/>
                    <a:pt x="2375" y="5743"/>
                  </a:cubicBezTo>
                  <a:cubicBezTo>
                    <a:pt x="2470" y="5577"/>
                    <a:pt x="2591" y="5427"/>
                    <a:pt x="2731" y="5291"/>
                  </a:cubicBezTo>
                  <a:cubicBezTo>
                    <a:pt x="2997" y="5040"/>
                    <a:pt x="3333" y="4860"/>
                    <a:pt x="3574" y="4584"/>
                  </a:cubicBezTo>
                  <a:cubicBezTo>
                    <a:pt x="3765" y="4378"/>
                    <a:pt x="3886" y="4137"/>
                    <a:pt x="3966" y="3876"/>
                  </a:cubicBezTo>
                  <a:lnTo>
                    <a:pt x="3966" y="3871"/>
                  </a:lnTo>
                  <a:cubicBezTo>
                    <a:pt x="4227" y="3063"/>
                    <a:pt x="4132" y="2074"/>
                    <a:pt x="4568" y="1321"/>
                  </a:cubicBezTo>
                  <a:cubicBezTo>
                    <a:pt x="4915" y="714"/>
                    <a:pt x="5542" y="367"/>
                    <a:pt x="6154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87" name="Google Shape;4388;p22">
              <a:extLst>
                <a:ext uri="{FF2B5EF4-FFF2-40B4-BE49-F238E27FC236}">
                  <a16:creationId xmlns:a16="http://schemas.microsoft.com/office/drawing/2014/main" id="{E3A2B530-B7E1-D600-26D8-9609E71A8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4950" y="3329675"/>
              <a:ext cx="84225" cy="97400"/>
            </a:xfrm>
            <a:custGeom>
              <a:avLst/>
              <a:gdLst>
                <a:gd name="T0" fmla="*/ 2219 w 3369"/>
                <a:gd name="T1" fmla="*/ 1 h 3896"/>
                <a:gd name="T2" fmla="*/ 0 w 3369"/>
                <a:gd name="T3" fmla="*/ 984 h 3896"/>
                <a:gd name="T4" fmla="*/ 311 w 3369"/>
                <a:gd name="T5" fmla="*/ 1140 h 3896"/>
                <a:gd name="T6" fmla="*/ 2159 w 3369"/>
                <a:gd name="T7" fmla="*/ 3876 h 3896"/>
                <a:gd name="T8" fmla="*/ 2164 w 3369"/>
                <a:gd name="T9" fmla="*/ 3896 h 3896"/>
                <a:gd name="T10" fmla="*/ 3368 w 3369"/>
                <a:gd name="T11" fmla="*/ 3625 h 3896"/>
                <a:gd name="T12" fmla="*/ 3363 w 3369"/>
                <a:gd name="T13" fmla="*/ 3604 h 3896"/>
                <a:gd name="T14" fmla="*/ 2379 w 3369"/>
                <a:gd name="T15" fmla="*/ 513 h 3896"/>
                <a:gd name="T16" fmla="*/ 2395 w 3369"/>
                <a:gd name="T17" fmla="*/ 277 h 3896"/>
                <a:gd name="T18" fmla="*/ 2219 w 3369"/>
                <a:gd name="T19" fmla="*/ 1 h 3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69" h="3896" extrusionOk="0">
                  <a:moveTo>
                    <a:pt x="2219" y="1"/>
                  </a:moveTo>
                  <a:cubicBezTo>
                    <a:pt x="1481" y="332"/>
                    <a:pt x="738" y="658"/>
                    <a:pt x="0" y="984"/>
                  </a:cubicBezTo>
                  <a:cubicBezTo>
                    <a:pt x="106" y="1035"/>
                    <a:pt x="211" y="1085"/>
                    <a:pt x="311" y="1140"/>
                  </a:cubicBezTo>
                  <a:cubicBezTo>
                    <a:pt x="1290" y="1687"/>
                    <a:pt x="1757" y="2821"/>
                    <a:pt x="2159" y="3876"/>
                  </a:cubicBezTo>
                  <a:lnTo>
                    <a:pt x="2164" y="3896"/>
                  </a:lnTo>
                  <a:lnTo>
                    <a:pt x="3368" y="3625"/>
                  </a:lnTo>
                  <a:lnTo>
                    <a:pt x="3363" y="3604"/>
                  </a:lnTo>
                  <a:cubicBezTo>
                    <a:pt x="2696" y="2726"/>
                    <a:pt x="2339" y="1617"/>
                    <a:pt x="2379" y="513"/>
                  </a:cubicBezTo>
                  <a:cubicBezTo>
                    <a:pt x="2384" y="437"/>
                    <a:pt x="2389" y="357"/>
                    <a:pt x="2395" y="277"/>
                  </a:cubicBezTo>
                  <a:cubicBezTo>
                    <a:pt x="2349" y="176"/>
                    <a:pt x="2289" y="8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88" name="Google Shape;4389;p22">
              <a:extLst>
                <a:ext uri="{FF2B5EF4-FFF2-40B4-BE49-F238E27FC236}">
                  <a16:creationId xmlns:a16="http://schemas.microsoft.com/office/drawing/2014/main" id="{50E04C76-DF40-D9B2-5853-A679C6546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750" y="3313750"/>
              <a:ext cx="46450" cy="97650"/>
            </a:xfrm>
            <a:custGeom>
              <a:avLst/>
              <a:gdLst>
                <a:gd name="T0" fmla="*/ 1120 w 1858"/>
                <a:gd name="T1" fmla="*/ 0 h 3906"/>
                <a:gd name="T2" fmla="*/ 964 w 1858"/>
                <a:gd name="T3" fmla="*/ 226 h 3906"/>
                <a:gd name="T4" fmla="*/ 457 w 1858"/>
                <a:gd name="T5" fmla="*/ 1119 h 3906"/>
                <a:gd name="T6" fmla="*/ 507 w 1858"/>
                <a:gd name="T7" fmla="*/ 3905 h 3906"/>
                <a:gd name="T8" fmla="*/ 1828 w 1858"/>
                <a:gd name="T9" fmla="*/ 3629 h 3906"/>
                <a:gd name="T10" fmla="*/ 1858 w 1858"/>
                <a:gd name="T11" fmla="*/ 1847 h 3906"/>
                <a:gd name="T12" fmla="*/ 1858 w 1858"/>
                <a:gd name="T13" fmla="*/ 1847 h 3906"/>
                <a:gd name="T14" fmla="*/ 1818 w 1858"/>
                <a:gd name="T15" fmla="*/ 1862 h 3906"/>
                <a:gd name="T16" fmla="*/ 1120 w 1858"/>
                <a:gd name="T17" fmla="*/ 0 h 3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8" h="3906" extrusionOk="0">
                  <a:moveTo>
                    <a:pt x="1120" y="0"/>
                  </a:moveTo>
                  <a:cubicBezTo>
                    <a:pt x="1070" y="75"/>
                    <a:pt x="1014" y="151"/>
                    <a:pt x="964" y="226"/>
                  </a:cubicBezTo>
                  <a:cubicBezTo>
                    <a:pt x="763" y="522"/>
                    <a:pt x="588" y="818"/>
                    <a:pt x="457" y="1119"/>
                  </a:cubicBezTo>
                  <a:cubicBezTo>
                    <a:pt x="61" y="2003"/>
                    <a:pt x="1" y="2916"/>
                    <a:pt x="507" y="3905"/>
                  </a:cubicBezTo>
                  <a:cubicBezTo>
                    <a:pt x="944" y="3815"/>
                    <a:pt x="1386" y="3719"/>
                    <a:pt x="1828" y="3629"/>
                  </a:cubicBezTo>
                  <a:cubicBezTo>
                    <a:pt x="1541" y="3077"/>
                    <a:pt x="1617" y="2435"/>
                    <a:pt x="1858" y="1847"/>
                  </a:cubicBezTo>
                  <a:cubicBezTo>
                    <a:pt x="1843" y="1852"/>
                    <a:pt x="1833" y="1857"/>
                    <a:pt x="1818" y="1862"/>
                  </a:cubicBezTo>
                  <a:cubicBezTo>
                    <a:pt x="1491" y="1285"/>
                    <a:pt x="1255" y="653"/>
                    <a:pt x="1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89" name="Google Shape;4390;p22">
              <a:extLst>
                <a:ext uri="{FF2B5EF4-FFF2-40B4-BE49-F238E27FC236}">
                  <a16:creationId xmlns:a16="http://schemas.microsoft.com/office/drawing/2014/main" id="{5EFCC61B-0211-98AC-EC9F-612F051E4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350" y="3026975"/>
              <a:ext cx="105675" cy="64425"/>
            </a:xfrm>
            <a:custGeom>
              <a:avLst/>
              <a:gdLst>
                <a:gd name="T0" fmla="*/ 3162 w 4227"/>
                <a:gd name="T1" fmla="*/ 1 h 2577"/>
                <a:gd name="T2" fmla="*/ 0 w 4227"/>
                <a:gd name="T3" fmla="*/ 1352 h 2577"/>
                <a:gd name="T4" fmla="*/ 211 w 4227"/>
                <a:gd name="T5" fmla="*/ 2577 h 2577"/>
                <a:gd name="T6" fmla="*/ 256 w 4227"/>
                <a:gd name="T7" fmla="*/ 2557 h 2577"/>
                <a:gd name="T8" fmla="*/ 407 w 4227"/>
                <a:gd name="T9" fmla="*/ 2291 h 2577"/>
                <a:gd name="T10" fmla="*/ 4101 w 4227"/>
                <a:gd name="T11" fmla="*/ 208 h 2577"/>
                <a:gd name="T12" fmla="*/ 4106 w 4227"/>
                <a:gd name="T13" fmla="*/ 223 h 2577"/>
                <a:gd name="T14" fmla="*/ 4226 w 4227"/>
                <a:gd name="T15" fmla="*/ 143 h 2577"/>
                <a:gd name="T16" fmla="*/ 3162 w 4227"/>
                <a:gd name="T17" fmla="*/ 1 h 2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27" h="2577" extrusionOk="0">
                  <a:moveTo>
                    <a:pt x="3162" y="1"/>
                  </a:moveTo>
                  <a:cubicBezTo>
                    <a:pt x="1983" y="1"/>
                    <a:pt x="804" y="498"/>
                    <a:pt x="0" y="1352"/>
                  </a:cubicBezTo>
                  <a:cubicBezTo>
                    <a:pt x="45" y="1764"/>
                    <a:pt x="115" y="2175"/>
                    <a:pt x="211" y="2577"/>
                  </a:cubicBezTo>
                  <a:cubicBezTo>
                    <a:pt x="226" y="2572"/>
                    <a:pt x="241" y="2562"/>
                    <a:pt x="256" y="2557"/>
                  </a:cubicBezTo>
                  <a:cubicBezTo>
                    <a:pt x="301" y="2467"/>
                    <a:pt x="351" y="2381"/>
                    <a:pt x="407" y="2291"/>
                  </a:cubicBezTo>
                  <a:cubicBezTo>
                    <a:pt x="1175" y="1036"/>
                    <a:pt x="2625" y="218"/>
                    <a:pt x="4101" y="208"/>
                  </a:cubicBezTo>
                  <a:lnTo>
                    <a:pt x="4106" y="223"/>
                  </a:lnTo>
                  <a:cubicBezTo>
                    <a:pt x="4146" y="193"/>
                    <a:pt x="4186" y="168"/>
                    <a:pt x="4226" y="143"/>
                  </a:cubicBezTo>
                  <a:cubicBezTo>
                    <a:pt x="3879" y="47"/>
                    <a:pt x="3520" y="1"/>
                    <a:pt x="3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90" name="Google Shape;4391;p22">
              <a:extLst>
                <a:ext uri="{FF2B5EF4-FFF2-40B4-BE49-F238E27FC236}">
                  <a16:creationId xmlns:a16="http://schemas.microsoft.com/office/drawing/2014/main" id="{65654795-84BA-D152-1025-7F53FF8F4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0200" y="3257850"/>
              <a:ext cx="98900" cy="26425"/>
            </a:xfrm>
            <a:custGeom>
              <a:avLst/>
              <a:gdLst>
                <a:gd name="T0" fmla="*/ 1616 w 3956"/>
                <a:gd name="T1" fmla="*/ 1 h 1057"/>
                <a:gd name="T2" fmla="*/ 1270 w 3956"/>
                <a:gd name="T3" fmla="*/ 28 h 1057"/>
                <a:gd name="T4" fmla="*/ 276 w 3956"/>
                <a:gd name="T5" fmla="*/ 243 h 1057"/>
                <a:gd name="T6" fmla="*/ 139 w 3956"/>
                <a:gd name="T7" fmla="*/ 252 h 1057"/>
                <a:gd name="T8" fmla="*/ 46 w 3956"/>
                <a:gd name="T9" fmla="*/ 249 h 1057"/>
                <a:gd name="T10" fmla="*/ 0 w 3956"/>
                <a:gd name="T11" fmla="*/ 309 h 1057"/>
                <a:gd name="T12" fmla="*/ 1586 w 3956"/>
                <a:gd name="T13" fmla="*/ 1057 h 1057"/>
                <a:gd name="T14" fmla="*/ 1938 w 3956"/>
                <a:gd name="T15" fmla="*/ 911 h 1057"/>
                <a:gd name="T16" fmla="*/ 2820 w 3956"/>
                <a:gd name="T17" fmla="*/ 777 h 1057"/>
                <a:gd name="T18" fmla="*/ 3931 w 3956"/>
                <a:gd name="T19" fmla="*/ 951 h 1057"/>
                <a:gd name="T20" fmla="*/ 3956 w 3956"/>
                <a:gd name="T21" fmla="*/ 866 h 1057"/>
                <a:gd name="T22" fmla="*/ 1616 w 3956"/>
                <a:gd name="T23" fmla="*/ 1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56" h="1057" extrusionOk="0">
                  <a:moveTo>
                    <a:pt x="1616" y="1"/>
                  </a:moveTo>
                  <a:cubicBezTo>
                    <a:pt x="1502" y="1"/>
                    <a:pt x="1386" y="9"/>
                    <a:pt x="1270" y="28"/>
                  </a:cubicBezTo>
                  <a:cubicBezTo>
                    <a:pt x="934" y="78"/>
                    <a:pt x="613" y="213"/>
                    <a:pt x="276" y="243"/>
                  </a:cubicBezTo>
                  <a:cubicBezTo>
                    <a:pt x="229" y="249"/>
                    <a:pt x="184" y="252"/>
                    <a:pt x="139" y="252"/>
                  </a:cubicBezTo>
                  <a:cubicBezTo>
                    <a:pt x="108" y="252"/>
                    <a:pt x="77" y="251"/>
                    <a:pt x="46" y="249"/>
                  </a:cubicBezTo>
                  <a:cubicBezTo>
                    <a:pt x="31" y="269"/>
                    <a:pt x="15" y="289"/>
                    <a:pt x="0" y="309"/>
                  </a:cubicBezTo>
                  <a:cubicBezTo>
                    <a:pt x="527" y="555"/>
                    <a:pt x="1054" y="811"/>
                    <a:pt x="1586" y="1057"/>
                  </a:cubicBezTo>
                  <a:cubicBezTo>
                    <a:pt x="1697" y="1001"/>
                    <a:pt x="1812" y="951"/>
                    <a:pt x="1938" y="911"/>
                  </a:cubicBezTo>
                  <a:cubicBezTo>
                    <a:pt x="2233" y="818"/>
                    <a:pt x="2527" y="777"/>
                    <a:pt x="2820" y="777"/>
                  </a:cubicBezTo>
                  <a:cubicBezTo>
                    <a:pt x="3189" y="777"/>
                    <a:pt x="3558" y="842"/>
                    <a:pt x="3931" y="951"/>
                  </a:cubicBezTo>
                  <a:lnTo>
                    <a:pt x="3956" y="866"/>
                  </a:lnTo>
                  <a:cubicBezTo>
                    <a:pt x="3229" y="443"/>
                    <a:pt x="2440" y="1"/>
                    <a:pt x="1616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91" name="Google Shape;4392;p22">
              <a:extLst>
                <a:ext uri="{FF2B5EF4-FFF2-40B4-BE49-F238E27FC236}">
                  <a16:creationId xmlns:a16="http://schemas.microsoft.com/office/drawing/2014/main" id="{6FE9A22E-9E37-C11B-AC79-44A27F77A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725" y="3221300"/>
              <a:ext cx="144450" cy="83800"/>
            </a:xfrm>
            <a:custGeom>
              <a:avLst/>
              <a:gdLst>
                <a:gd name="T0" fmla="*/ 2709 w 5778"/>
                <a:gd name="T1" fmla="*/ 0 h 3352"/>
                <a:gd name="T2" fmla="*/ 417 w 5778"/>
                <a:gd name="T3" fmla="*/ 732 h 3352"/>
                <a:gd name="T4" fmla="*/ 1 w 5778"/>
                <a:gd name="T5" fmla="*/ 3352 h 3352"/>
                <a:gd name="T6" fmla="*/ 1301 w 5778"/>
                <a:gd name="T7" fmla="*/ 2473 h 3352"/>
                <a:gd name="T8" fmla="*/ 1772 w 5778"/>
                <a:gd name="T9" fmla="*/ 1650 h 3352"/>
                <a:gd name="T10" fmla="*/ 2773 w 5778"/>
                <a:gd name="T11" fmla="*/ 1271 h 3352"/>
                <a:gd name="T12" fmla="*/ 3439 w 5778"/>
                <a:gd name="T13" fmla="*/ 1359 h 3352"/>
                <a:gd name="T14" fmla="*/ 4945 w 5778"/>
                <a:gd name="T15" fmla="*/ 1711 h 3352"/>
                <a:gd name="T16" fmla="*/ 5778 w 5778"/>
                <a:gd name="T17" fmla="*/ 692 h 3352"/>
                <a:gd name="T18" fmla="*/ 5778 w 5778"/>
                <a:gd name="T19" fmla="*/ 692 h 3352"/>
                <a:gd name="T20" fmla="*/ 5591 w 5778"/>
                <a:gd name="T21" fmla="*/ 696 h 3352"/>
                <a:gd name="T22" fmla="*/ 5185 w 5778"/>
                <a:gd name="T23" fmla="*/ 672 h 3352"/>
                <a:gd name="T24" fmla="*/ 3012 w 5778"/>
                <a:gd name="T25" fmla="*/ 19 h 3352"/>
                <a:gd name="T26" fmla="*/ 2709 w 5778"/>
                <a:gd name="T27" fmla="*/ 0 h 3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78" h="3352" extrusionOk="0">
                  <a:moveTo>
                    <a:pt x="2709" y="0"/>
                  </a:moveTo>
                  <a:cubicBezTo>
                    <a:pt x="1976" y="0"/>
                    <a:pt x="1089" y="297"/>
                    <a:pt x="417" y="732"/>
                  </a:cubicBezTo>
                  <a:cubicBezTo>
                    <a:pt x="307" y="1610"/>
                    <a:pt x="166" y="2489"/>
                    <a:pt x="1" y="3352"/>
                  </a:cubicBezTo>
                  <a:cubicBezTo>
                    <a:pt x="528" y="3176"/>
                    <a:pt x="1009" y="2930"/>
                    <a:pt x="1301" y="2473"/>
                  </a:cubicBezTo>
                  <a:cubicBezTo>
                    <a:pt x="1471" y="2202"/>
                    <a:pt x="1557" y="1881"/>
                    <a:pt x="1772" y="1650"/>
                  </a:cubicBezTo>
                  <a:cubicBezTo>
                    <a:pt x="2022" y="1372"/>
                    <a:pt x="2390" y="1271"/>
                    <a:pt x="2773" y="1271"/>
                  </a:cubicBezTo>
                  <a:cubicBezTo>
                    <a:pt x="2997" y="1271"/>
                    <a:pt x="3226" y="1305"/>
                    <a:pt x="3439" y="1359"/>
                  </a:cubicBezTo>
                  <a:cubicBezTo>
                    <a:pt x="3941" y="1490"/>
                    <a:pt x="4433" y="1695"/>
                    <a:pt x="4945" y="1711"/>
                  </a:cubicBezTo>
                  <a:cubicBezTo>
                    <a:pt x="5221" y="1374"/>
                    <a:pt x="5502" y="1033"/>
                    <a:pt x="5778" y="692"/>
                  </a:cubicBezTo>
                  <a:cubicBezTo>
                    <a:pt x="5716" y="695"/>
                    <a:pt x="5653" y="696"/>
                    <a:pt x="5591" y="696"/>
                  </a:cubicBezTo>
                  <a:cubicBezTo>
                    <a:pt x="5455" y="696"/>
                    <a:pt x="5319" y="689"/>
                    <a:pt x="5185" y="672"/>
                  </a:cubicBezTo>
                  <a:cubicBezTo>
                    <a:pt x="4438" y="566"/>
                    <a:pt x="3765" y="114"/>
                    <a:pt x="3012" y="19"/>
                  </a:cubicBezTo>
                  <a:cubicBezTo>
                    <a:pt x="2915" y="6"/>
                    <a:pt x="2814" y="0"/>
                    <a:pt x="2709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92" name="Google Shape;4393;p22">
              <a:extLst>
                <a:ext uri="{FF2B5EF4-FFF2-40B4-BE49-F238E27FC236}">
                  <a16:creationId xmlns:a16="http://schemas.microsoft.com/office/drawing/2014/main" id="{EBBDC359-AFF4-2C57-79FF-DE068163D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1200" y="3067800"/>
              <a:ext cx="168425" cy="151725"/>
            </a:xfrm>
            <a:custGeom>
              <a:avLst/>
              <a:gdLst>
                <a:gd name="T0" fmla="*/ 6736 w 6737"/>
                <a:gd name="T1" fmla="*/ 0 h 6069"/>
                <a:gd name="T2" fmla="*/ 6736 w 6737"/>
                <a:gd name="T3" fmla="*/ 0 h 6069"/>
                <a:gd name="T4" fmla="*/ 4382 w 6737"/>
                <a:gd name="T5" fmla="*/ 924 h 6069"/>
                <a:gd name="T6" fmla="*/ 3087 w 6737"/>
                <a:gd name="T7" fmla="*/ 3253 h 6069"/>
                <a:gd name="T8" fmla="*/ 1064 w 6737"/>
                <a:gd name="T9" fmla="*/ 4658 h 6069"/>
                <a:gd name="T10" fmla="*/ 0 w 6737"/>
                <a:gd name="T11" fmla="*/ 6069 h 6069"/>
                <a:gd name="T12" fmla="*/ 3433 w 6737"/>
                <a:gd name="T13" fmla="*/ 5100 h 6069"/>
                <a:gd name="T14" fmla="*/ 4578 w 6737"/>
                <a:gd name="T15" fmla="*/ 4247 h 6069"/>
                <a:gd name="T16" fmla="*/ 5757 w 6737"/>
                <a:gd name="T17" fmla="*/ 1702 h 6069"/>
                <a:gd name="T18" fmla="*/ 6736 w 6737"/>
                <a:gd name="T19" fmla="*/ 0 h 6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37" h="6069" extrusionOk="0">
                  <a:moveTo>
                    <a:pt x="6736" y="0"/>
                  </a:moveTo>
                  <a:lnTo>
                    <a:pt x="6736" y="0"/>
                  </a:lnTo>
                  <a:cubicBezTo>
                    <a:pt x="5973" y="312"/>
                    <a:pt x="5150" y="623"/>
                    <a:pt x="4382" y="924"/>
                  </a:cubicBezTo>
                  <a:cubicBezTo>
                    <a:pt x="3960" y="1712"/>
                    <a:pt x="3709" y="2615"/>
                    <a:pt x="3087" y="3253"/>
                  </a:cubicBezTo>
                  <a:cubicBezTo>
                    <a:pt x="2515" y="3845"/>
                    <a:pt x="1707" y="4141"/>
                    <a:pt x="1064" y="4658"/>
                  </a:cubicBezTo>
                  <a:cubicBezTo>
                    <a:pt x="602" y="5030"/>
                    <a:pt x="236" y="5522"/>
                    <a:pt x="0" y="6069"/>
                  </a:cubicBezTo>
                  <a:cubicBezTo>
                    <a:pt x="1124" y="5687"/>
                    <a:pt x="2279" y="5346"/>
                    <a:pt x="3433" y="5100"/>
                  </a:cubicBezTo>
                  <a:cubicBezTo>
                    <a:pt x="3845" y="4854"/>
                    <a:pt x="4257" y="4598"/>
                    <a:pt x="4578" y="4247"/>
                  </a:cubicBezTo>
                  <a:cubicBezTo>
                    <a:pt x="5210" y="3554"/>
                    <a:pt x="5401" y="2575"/>
                    <a:pt x="5757" y="1702"/>
                  </a:cubicBezTo>
                  <a:cubicBezTo>
                    <a:pt x="6003" y="1100"/>
                    <a:pt x="6335" y="522"/>
                    <a:pt x="67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93" name="Google Shape;4394;p22">
              <a:extLst>
                <a:ext uri="{FF2B5EF4-FFF2-40B4-BE49-F238E27FC236}">
                  <a16:creationId xmlns:a16="http://schemas.microsoft.com/office/drawing/2014/main" id="{DBB0F633-6104-4FF0-20FD-A5D7FCC9B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100" y="3305075"/>
              <a:ext cx="122625" cy="83350"/>
            </a:xfrm>
            <a:custGeom>
              <a:avLst/>
              <a:gdLst>
                <a:gd name="T0" fmla="*/ 3826 w 4905"/>
                <a:gd name="T1" fmla="*/ 1 h 3334"/>
                <a:gd name="T2" fmla="*/ 3826 w 4905"/>
                <a:gd name="T3" fmla="*/ 1 h 3334"/>
                <a:gd name="T4" fmla="*/ 2611 w 4905"/>
                <a:gd name="T5" fmla="*/ 362 h 3334"/>
                <a:gd name="T6" fmla="*/ 1 w 4905"/>
                <a:gd name="T7" fmla="*/ 3334 h 3334"/>
                <a:gd name="T8" fmla="*/ 1843 w 4905"/>
                <a:gd name="T9" fmla="*/ 2992 h 3334"/>
                <a:gd name="T10" fmla="*/ 2510 w 4905"/>
                <a:gd name="T11" fmla="*/ 1943 h 3334"/>
                <a:gd name="T12" fmla="*/ 3720 w 4905"/>
                <a:gd name="T13" fmla="*/ 1246 h 3334"/>
                <a:gd name="T14" fmla="*/ 4905 w 4905"/>
                <a:gd name="T15" fmla="*/ 76 h 3334"/>
                <a:gd name="T16" fmla="*/ 3821 w 4905"/>
                <a:gd name="T17" fmla="*/ 36 h 3334"/>
                <a:gd name="T18" fmla="*/ 3826 w 4905"/>
                <a:gd name="T19" fmla="*/ 1 h 3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05" h="3334" extrusionOk="0">
                  <a:moveTo>
                    <a:pt x="3826" y="1"/>
                  </a:moveTo>
                  <a:lnTo>
                    <a:pt x="3826" y="1"/>
                  </a:lnTo>
                  <a:cubicBezTo>
                    <a:pt x="3429" y="136"/>
                    <a:pt x="3002" y="237"/>
                    <a:pt x="2611" y="362"/>
                  </a:cubicBezTo>
                  <a:cubicBezTo>
                    <a:pt x="1271" y="799"/>
                    <a:pt x="6" y="1923"/>
                    <a:pt x="1" y="3334"/>
                  </a:cubicBezTo>
                  <a:cubicBezTo>
                    <a:pt x="618" y="3218"/>
                    <a:pt x="1231" y="3103"/>
                    <a:pt x="1843" y="2992"/>
                  </a:cubicBezTo>
                  <a:cubicBezTo>
                    <a:pt x="1853" y="2571"/>
                    <a:pt x="2159" y="2189"/>
                    <a:pt x="2510" y="1943"/>
                  </a:cubicBezTo>
                  <a:cubicBezTo>
                    <a:pt x="2892" y="1677"/>
                    <a:pt x="3344" y="1517"/>
                    <a:pt x="3720" y="1246"/>
                  </a:cubicBezTo>
                  <a:cubicBezTo>
                    <a:pt x="4167" y="929"/>
                    <a:pt x="4513" y="463"/>
                    <a:pt x="4905" y="76"/>
                  </a:cubicBezTo>
                  <a:cubicBezTo>
                    <a:pt x="4548" y="51"/>
                    <a:pt x="4177" y="61"/>
                    <a:pt x="3821" y="36"/>
                  </a:cubicBezTo>
                  <a:lnTo>
                    <a:pt x="382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94" name="Google Shape;4395;p22">
              <a:extLst>
                <a:ext uri="{FF2B5EF4-FFF2-40B4-BE49-F238E27FC236}">
                  <a16:creationId xmlns:a16="http://schemas.microsoft.com/office/drawing/2014/main" id="{FF5802CB-D1BD-898B-D759-01CF32477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725" y="3239575"/>
              <a:ext cx="139450" cy="155375"/>
            </a:xfrm>
            <a:custGeom>
              <a:avLst/>
              <a:gdLst>
                <a:gd name="T0" fmla="*/ 5577 w 5578"/>
                <a:gd name="T1" fmla="*/ 1 h 6215"/>
                <a:gd name="T2" fmla="*/ 4884 w 5578"/>
                <a:gd name="T3" fmla="*/ 588 h 6215"/>
                <a:gd name="T4" fmla="*/ 4127 w 5578"/>
                <a:gd name="T5" fmla="*/ 1406 h 6215"/>
                <a:gd name="T6" fmla="*/ 2992 w 5578"/>
                <a:gd name="T7" fmla="*/ 1687 h 6215"/>
                <a:gd name="T8" fmla="*/ 2144 w 5578"/>
                <a:gd name="T9" fmla="*/ 2099 h 6215"/>
                <a:gd name="T10" fmla="*/ 2144 w 5578"/>
                <a:gd name="T11" fmla="*/ 2104 h 6215"/>
                <a:gd name="T12" fmla="*/ 1752 w 5578"/>
                <a:gd name="T13" fmla="*/ 2812 h 6215"/>
                <a:gd name="T14" fmla="*/ 909 w 5578"/>
                <a:gd name="T15" fmla="*/ 3519 h 6215"/>
                <a:gd name="T16" fmla="*/ 553 w 5578"/>
                <a:gd name="T17" fmla="*/ 3971 h 6215"/>
                <a:gd name="T18" fmla="*/ 1 w 5578"/>
                <a:gd name="T19" fmla="*/ 6215 h 6215"/>
                <a:gd name="T20" fmla="*/ 1336 w 5578"/>
                <a:gd name="T21" fmla="*/ 5954 h 6215"/>
                <a:gd name="T22" fmla="*/ 3946 w 5578"/>
                <a:gd name="T23" fmla="*/ 2982 h 6215"/>
                <a:gd name="T24" fmla="*/ 5161 w 5578"/>
                <a:gd name="T25" fmla="*/ 2621 h 6215"/>
                <a:gd name="T26" fmla="*/ 5577 w 5578"/>
                <a:gd name="T27" fmla="*/ 1 h 6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78" h="6215" extrusionOk="0">
                  <a:moveTo>
                    <a:pt x="5577" y="1"/>
                  </a:moveTo>
                  <a:cubicBezTo>
                    <a:pt x="5301" y="176"/>
                    <a:pt x="5060" y="377"/>
                    <a:pt x="4884" y="588"/>
                  </a:cubicBezTo>
                  <a:cubicBezTo>
                    <a:pt x="4644" y="874"/>
                    <a:pt x="4443" y="1210"/>
                    <a:pt x="4127" y="1406"/>
                  </a:cubicBezTo>
                  <a:cubicBezTo>
                    <a:pt x="3790" y="1607"/>
                    <a:pt x="3379" y="1622"/>
                    <a:pt x="2992" y="1687"/>
                  </a:cubicBezTo>
                  <a:cubicBezTo>
                    <a:pt x="2681" y="1742"/>
                    <a:pt x="2345" y="1863"/>
                    <a:pt x="2144" y="2099"/>
                  </a:cubicBezTo>
                  <a:lnTo>
                    <a:pt x="2144" y="2104"/>
                  </a:lnTo>
                  <a:cubicBezTo>
                    <a:pt x="2064" y="2365"/>
                    <a:pt x="1943" y="2606"/>
                    <a:pt x="1752" y="2812"/>
                  </a:cubicBezTo>
                  <a:cubicBezTo>
                    <a:pt x="1511" y="3088"/>
                    <a:pt x="1175" y="3268"/>
                    <a:pt x="909" y="3519"/>
                  </a:cubicBezTo>
                  <a:cubicBezTo>
                    <a:pt x="769" y="3655"/>
                    <a:pt x="648" y="3805"/>
                    <a:pt x="553" y="3971"/>
                  </a:cubicBezTo>
                  <a:cubicBezTo>
                    <a:pt x="161" y="4613"/>
                    <a:pt x="66" y="5442"/>
                    <a:pt x="1" y="6215"/>
                  </a:cubicBezTo>
                  <a:cubicBezTo>
                    <a:pt x="447" y="6124"/>
                    <a:pt x="894" y="6039"/>
                    <a:pt x="1336" y="5954"/>
                  </a:cubicBezTo>
                  <a:cubicBezTo>
                    <a:pt x="1341" y="4543"/>
                    <a:pt x="2606" y="3419"/>
                    <a:pt x="3946" y="2982"/>
                  </a:cubicBezTo>
                  <a:cubicBezTo>
                    <a:pt x="4337" y="2857"/>
                    <a:pt x="4764" y="2756"/>
                    <a:pt x="5161" y="2621"/>
                  </a:cubicBezTo>
                  <a:cubicBezTo>
                    <a:pt x="5326" y="1758"/>
                    <a:pt x="5467" y="879"/>
                    <a:pt x="55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95" name="Google Shape;4396;p22">
              <a:extLst>
                <a:ext uri="{FF2B5EF4-FFF2-40B4-BE49-F238E27FC236}">
                  <a16:creationId xmlns:a16="http://schemas.microsoft.com/office/drawing/2014/main" id="{AD594C95-5050-9F1A-218B-BCC2FB172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725" y="3157650"/>
              <a:ext cx="86500" cy="202675"/>
            </a:xfrm>
            <a:custGeom>
              <a:avLst/>
              <a:gdLst>
                <a:gd name="T0" fmla="*/ 2907 w 3460"/>
                <a:gd name="T1" fmla="*/ 0 h 8107"/>
                <a:gd name="T2" fmla="*/ 2315 w 3460"/>
                <a:gd name="T3" fmla="*/ 1220 h 8107"/>
                <a:gd name="T4" fmla="*/ 1938 w 3460"/>
                <a:gd name="T5" fmla="*/ 3338 h 8107"/>
                <a:gd name="T6" fmla="*/ 749 w 3460"/>
                <a:gd name="T7" fmla="*/ 5301 h 8107"/>
                <a:gd name="T8" fmla="*/ 1 w 3460"/>
                <a:gd name="T9" fmla="*/ 6244 h 8107"/>
                <a:gd name="T10" fmla="*/ 699 w 3460"/>
                <a:gd name="T11" fmla="*/ 8106 h 8107"/>
                <a:gd name="T12" fmla="*/ 739 w 3460"/>
                <a:gd name="T13" fmla="*/ 8091 h 8107"/>
                <a:gd name="T14" fmla="*/ 1175 w 3460"/>
                <a:gd name="T15" fmla="*/ 7308 h 8107"/>
                <a:gd name="T16" fmla="*/ 2792 w 3460"/>
                <a:gd name="T17" fmla="*/ 5035 h 8107"/>
                <a:gd name="T18" fmla="*/ 3379 w 3460"/>
                <a:gd name="T19" fmla="*/ 2685 h 8107"/>
                <a:gd name="T20" fmla="*/ 3459 w 3460"/>
                <a:gd name="T21" fmla="*/ 2475 h 8107"/>
                <a:gd name="T22" fmla="*/ 2907 w 3460"/>
                <a:gd name="T23" fmla="*/ 0 h 8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60" h="8107" extrusionOk="0">
                  <a:moveTo>
                    <a:pt x="2907" y="0"/>
                  </a:moveTo>
                  <a:cubicBezTo>
                    <a:pt x="2636" y="367"/>
                    <a:pt x="2435" y="783"/>
                    <a:pt x="2315" y="1220"/>
                  </a:cubicBezTo>
                  <a:cubicBezTo>
                    <a:pt x="2129" y="1913"/>
                    <a:pt x="2149" y="2650"/>
                    <a:pt x="1938" y="3338"/>
                  </a:cubicBezTo>
                  <a:cubicBezTo>
                    <a:pt x="1707" y="4076"/>
                    <a:pt x="1241" y="4693"/>
                    <a:pt x="749" y="5301"/>
                  </a:cubicBezTo>
                  <a:cubicBezTo>
                    <a:pt x="498" y="5612"/>
                    <a:pt x="237" y="5923"/>
                    <a:pt x="1" y="6244"/>
                  </a:cubicBezTo>
                  <a:cubicBezTo>
                    <a:pt x="136" y="6897"/>
                    <a:pt x="372" y="7529"/>
                    <a:pt x="699" y="8106"/>
                  </a:cubicBezTo>
                  <a:cubicBezTo>
                    <a:pt x="714" y="8101"/>
                    <a:pt x="724" y="8096"/>
                    <a:pt x="739" y="8091"/>
                  </a:cubicBezTo>
                  <a:cubicBezTo>
                    <a:pt x="854" y="7815"/>
                    <a:pt x="1005" y="7549"/>
                    <a:pt x="1175" y="7308"/>
                  </a:cubicBezTo>
                  <a:cubicBezTo>
                    <a:pt x="1712" y="6550"/>
                    <a:pt x="2430" y="5898"/>
                    <a:pt x="2792" y="5035"/>
                  </a:cubicBezTo>
                  <a:cubicBezTo>
                    <a:pt x="3098" y="4292"/>
                    <a:pt x="3108" y="3448"/>
                    <a:pt x="3379" y="2685"/>
                  </a:cubicBezTo>
                  <a:cubicBezTo>
                    <a:pt x="3404" y="2610"/>
                    <a:pt x="3429" y="2545"/>
                    <a:pt x="3459" y="2475"/>
                  </a:cubicBezTo>
                  <a:cubicBezTo>
                    <a:pt x="3253" y="1657"/>
                    <a:pt x="3068" y="833"/>
                    <a:pt x="2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96" name="Google Shape;4397;p22">
              <a:extLst>
                <a:ext uri="{FF2B5EF4-FFF2-40B4-BE49-F238E27FC236}">
                  <a16:creationId xmlns:a16="http://schemas.microsoft.com/office/drawing/2014/main" id="{C43CD7EC-43E8-8260-0610-AA86B3854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275" y="3338850"/>
              <a:ext cx="67275" cy="65650"/>
            </a:xfrm>
            <a:custGeom>
              <a:avLst/>
              <a:gdLst>
                <a:gd name="T0" fmla="*/ 2691 w 2691"/>
                <a:gd name="T1" fmla="*/ 0 h 2626"/>
                <a:gd name="T2" fmla="*/ 2691 w 2691"/>
                <a:gd name="T3" fmla="*/ 0 h 2626"/>
                <a:gd name="T4" fmla="*/ 317 w 2691"/>
                <a:gd name="T5" fmla="*/ 843 h 2626"/>
                <a:gd name="T6" fmla="*/ 287 w 2691"/>
                <a:gd name="T7" fmla="*/ 2625 h 2626"/>
                <a:gd name="T8" fmla="*/ 2139 w 2691"/>
                <a:gd name="T9" fmla="*/ 2244 h 2626"/>
                <a:gd name="T10" fmla="*/ 2691 w 2691"/>
                <a:gd name="T11" fmla="*/ 0 h 2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1" h="2626" extrusionOk="0">
                  <a:moveTo>
                    <a:pt x="2691" y="0"/>
                  </a:moveTo>
                  <a:lnTo>
                    <a:pt x="2691" y="0"/>
                  </a:lnTo>
                  <a:cubicBezTo>
                    <a:pt x="1878" y="216"/>
                    <a:pt x="1085" y="502"/>
                    <a:pt x="317" y="843"/>
                  </a:cubicBezTo>
                  <a:cubicBezTo>
                    <a:pt x="76" y="1431"/>
                    <a:pt x="0" y="2073"/>
                    <a:pt x="287" y="2625"/>
                  </a:cubicBezTo>
                  <a:cubicBezTo>
                    <a:pt x="904" y="2495"/>
                    <a:pt x="1521" y="2364"/>
                    <a:pt x="2139" y="2244"/>
                  </a:cubicBezTo>
                  <a:cubicBezTo>
                    <a:pt x="2204" y="1471"/>
                    <a:pt x="2299" y="642"/>
                    <a:pt x="2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97" name="Google Shape;4398;p22">
              <a:extLst>
                <a:ext uri="{FF2B5EF4-FFF2-40B4-BE49-F238E27FC236}">
                  <a16:creationId xmlns:a16="http://schemas.microsoft.com/office/drawing/2014/main" id="{4CC5CDD2-ABA7-1527-2D55-45336080D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7600" y="3160525"/>
              <a:ext cx="87725" cy="181225"/>
            </a:xfrm>
            <a:custGeom>
              <a:avLst/>
              <a:gdLst>
                <a:gd name="T0" fmla="*/ 924 w 3509"/>
                <a:gd name="T1" fmla="*/ 1 h 7249"/>
                <a:gd name="T2" fmla="*/ 66 w 3509"/>
                <a:gd name="T3" fmla="*/ 2069 h 7249"/>
                <a:gd name="T4" fmla="*/ 0 w 3509"/>
                <a:gd name="T5" fmla="*/ 2043 h 7249"/>
                <a:gd name="T6" fmla="*/ 0 w 3509"/>
                <a:gd name="T7" fmla="*/ 2043 h 7249"/>
                <a:gd name="T8" fmla="*/ 1245 w 3509"/>
                <a:gd name="T9" fmla="*/ 4643 h 7249"/>
                <a:gd name="T10" fmla="*/ 2003 w 3509"/>
                <a:gd name="T11" fmla="*/ 7243 h 7249"/>
                <a:gd name="T12" fmla="*/ 2023 w 3509"/>
                <a:gd name="T13" fmla="*/ 7248 h 7249"/>
                <a:gd name="T14" fmla="*/ 2530 w 3509"/>
                <a:gd name="T15" fmla="*/ 6355 h 7249"/>
                <a:gd name="T16" fmla="*/ 2686 w 3509"/>
                <a:gd name="T17" fmla="*/ 6129 h 7249"/>
                <a:gd name="T18" fmla="*/ 3434 w 3509"/>
                <a:gd name="T19" fmla="*/ 5186 h 7249"/>
                <a:gd name="T20" fmla="*/ 2540 w 3509"/>
                <a:gd name="T21" fmla="*/ 2400 h 7249"/>
                <a:gd name="T22" fmla="*/ 924 w 3509"/>
                <a:gd name="T23" fmla="*/ 1 h 7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09" h="7249" extrusionOk="0">
                  <a:moveTo>
                    <a:pt x="924" y="1"/>
                  </a:moveTo>
                  <a:cubicBezTo>
                    <a:pt x="608" y="663"/>
                    <a:pt x="332" y="1386"/>
                    <a:pt x="66" y="2069"/>
                  </a:cubicBezTo>
                  <a:cubicBezTo>
                    <a:pt x="46" y="2064"/>
                    <a:pt x="26" y="2053"/>
                    <a:pt x="0" y="2043"/>
                  </a:cubicBezTo>
                  <a:cubicBezTo>
                    <a:pt x="492" y="2882"/>
                    <a:pt x="1034" y="3700"/>
                    <a:pt x="1245" y="4643"/>
                  </a:cubicBezTo>
                  <a:cubicBezTo>
                    <a:pt x="1446" y="5537"/>
                    <a:pt x="1366" y="6581"/>
                    <a:pt x="2003" y="7243"/>
                  </a:cubicBezTo>
                  <a:lnTo>
                    <a:pt x="2023" y="7248"/>
                  </a:lnTo>
                  <a:cubicBezTo>
                    <a:pt x="2154" y="6947"/>
                    <a:pt x="2329" y="6651"/>
                    <a:pt x="2530" y="6355"/>
                  </a:cubicBezTo>
                  <a:cubicBezTo>
                    <a:pt x="2580" y="6280"/>
                    <a:pt x="2636" y="6204"/>
                    <a:pt x="2686" y="6129"/>
                  </a:cubicBezTo>
                  <a:cubicBezTo>
                    <a:pt x="2922" y="5808"/>
                    <a:pt x="3183" y="5497"/>
                    <a:pt x="3434" y="5186"/>
                  </a:cubicBezTo>
                  <a:cubicBezTo>
                    <a:pt x="3509" y="4152"/>
                    <a:pt x="3148" y="3228"/>
                    <a:pt x="2540" y="2400"/>
                  </a:cubicBezTo>
                  <a:cubicBezTo>
                    <a:pt x="1968" y="1622"/>
                    <a:pt x="1250" y="904"/>
                    <a:pt x="924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98" name="Google Shape;4399;p22">
              <a:extLst>
                <a:ext uri="{FF2B5EF4-FFF2-40B4-BE49-F238E27FC236}">
                  <a16:creationId xmlns:a16="http://schemas.microsoft.com/office/drawing/2014/main" id="{076E8D5D-0E79-F1AB-2557-3666878A0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4225" y="3179975"/>
              <a:ext cx="115225" cy="240325"/>
            </a:xfrm>
            <a:custGeom>
              <a:avLst/>
              <a:gdLst>
                <a:gd name="T0" fmla="*/ 1 w 4609"/>
                <a:gd name="T1" fmla="*/ 1 h 9613"/>
                <a:gd name="T2" fmla="*/ 176 w 4609"/>
                <a:gd name="T3" fmla="*/ 743 h 9613"/>
                <a:gd name="T4" fmla="*/ 2064 w 4609"/>
                <a:gd name="T5" fmla="*/ 3514 h 9613"/>
                <a:gd name="T6" fmla="*/ 2024 w 4609"/>
                <a:gd name="T7" fmla="*/ 6265 h 9613"/>
                <a:gd name="T8" fmla="*/ 2008 w 4609"/>
                <a:gd name="T9" fmla="*/ 6501 h 9613"/>
                <a:gd name="T10" fmla="*/ 2992 w 4609"/>
                <a:gd name="T11" fmla="*/ 9592 h 9613"/>
                <a:gd name="T12" fmla="*/ 2997 w 4609"/>
                <a:gd name="T13" fmla="*/ 9613 h 9613"/>
                <a:gd name="T14" fmla="*/ 4608 w 4609"/>
                <a:gd name="T15" fmla="*/ 9256 h 9613"/>
                <a:gd name="T16" fmla="*/ 4558 w 4609"/>
                <a:gd name="T17" fmla="*/ 6470 h 9613"/>
                <a:gd name="T18" fmla="*/ 4538 w 4609"/>
                <a:gd name="T19" fmla="*/ 6465 h 9613"/>
                <a:gd name="T20" fmla="*/ 3780 w 4609"/>
                <a:gd name="T21" fmla="*/ 3865 h 9613"/>
                <a:gd name="T22" fmla="*/ 2535 w 4609"/>
                <a:gd name="T23" fmla="*/ 1265 h 9613"/>
                <a:gd name="T24" fmla="*/ 1 w 4609"/>
                <a:gd name="T25" fmla="*/ 1 h 9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09" h="9613" extrusionOk="0">
                  <a:moveTo>
                    <a:pt x="1" y="1"/>
                  </a:moveTo>
                  <a:cubicBezTo>
                    <a:pt x="21" y="252"/>
                    <a:pt x="81" y="503"/>
                    <a:pt x="176" y="743"/>
                  </a:cubicBezTo>
                  <a:cubicBezTo>
                    <a:pt x="593" y="1787"/>
                    <a:pt x="1702" y="2450"/>
                    <a:pt x="2064" y="3514"/>
                  </a:cubicBezTo>
                  <a:cubicBezTo>
                    <a:pt x="2365" y="4392"/>
                    <a:pt x="2094" y="5336"/>
                    <a:pt x="2024" y="6265"/>
                  </a:cubicBezTo>
                  <a:cubicBezTo>
                    <a:pt x="2018" y="6345"/>
                    <a:pt x="2013" y="6425"/>
                    <a:pt x="2008" y="6501"/>
                  </a:cubicBezTo>
                  <a:cubicBezTo>
                    <a:pt x="1968" y="7605"/>
                    <a:pt x="2325" y="8714"/>
                    <a:pt x="2992" y="9592"/>
                  </a:cubicBezTo>
                  <a:lnTo>
                    <a:pt x="2997" y="9613"/>
                  </a:lnTo>
                  <a:cubicBezTo>
                    <a:pt x="3534" y="9492"/>
                    <a:pt x="4071" y="9377"/>
                    <a:pt x="4608" y="9256"/>
                  </a:cubicBezTo>
                  <a:cubicBezTo>
                    <a:pt x="4102" y="8267"/>
                    <a:pt x="4162" y="7354"/>
                    <a:pt x="4558" y="6470"/>
                  </a:cubicBezTo>
                  <a:lnTo>
                    <a:pt x="4538" y="6465"/>
                  </a:lnTo>
                  <a:cubicBezTo>
                    <a:pt x="3901" y="5803"/>
                    <a:pt x="3981" y="4759"/>
                    <a:pt x="3780" y="3865"/>
                  </a:cubicBezTo>
                  <a:cubicBezTo>
                    <a:pt x="3569" y="2922"/>
                    <a:pt x="3027" y="2104"/>
                    <a:pt x="2535" y="1265"/>
                  </a:cubicBezTo>
                  <a:cubicBezTo>
                    <a:pt x="1652" y="929"/>
                    <a:pt x="804" y="50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99" name="Google Shape;4400;p22">
              <a:extLst>
                <a:ext uri="{FF2B5EF4-FFF2-40B4-BE49-F238E27FC236}">
                  <a16:creationId xmlns:a16="http://schemas.microsoft.com/office/drawing/2014/main" id="{97876A80-C8DB-D468-A1BF-6CD6C5745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0550" y="2941775"/>
              <a:ext cx="122375" cy="210625"/>
            </a:xfrm>
            <a:custGeom>
              <a:avLst/>
              <a:gdLst>
                <a:gd name="T0" fmla="*/ 106 w 4895"/>
                <a:gd name="T1" fmla="*/ 0 h 8425"/>
                <a:gd name="T2" fmla="*/ 86 w 4895"/>
                <a:gd name="T3" fmla="*/ 2 h 8425"/>
                <a:gd name="T4" fmla="*/ 1 w 4895"/>
                <a:gd name="T5" fmla="*/ 97 h 8425"/>
                <a:gd name="T6" fmla="*/ 76 w 4895"/>
                <a:gd name="T7" fmla="*/ 102 h 8425"/>
                <a:gd name="T8" fmla="*/ 3203 w 4895"/>
                <a:gd name="T9" fmla="*/ 4765 h 8425"/>
                <a:gd name="T10" fmla="*/ 3384 w 4895"/>
                <a:gd name="T11" fmla="*/ 8404 h 8425"/>
                <a:gd name="T12" fmla="*/ 3424 w 4895"/>
                <a:gd name="T13" fmla="*/ 8424 h 8425"/>
                <a:gd name="T14" fmla="*/ 4895 w 4895"/>
                <a:gd name="T15" fmla="*/ 5523 h 8425"/>
                <a:gd name="T16" fmla="*/ 267 w 4895"/>
                <a:gd name="T17" fmla="*/ 132 h 8425"/>
                <a:gd name="T18" fmla="*/ 106 w 4895"/>
                <a:gd name="T19" fmla="*/ 0 h 8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95" h="8425" extrusionOk="0">
                  <a:moveTo>
                    <a:pt x="106" y="0"/>
                  </a:moveTo>
                  <a:cubicBezTo>
                    <a:pt x="99" y="0"/>
                    <a:pt x="93" y="1"/>
                    <a:pt x="86" y="2"/>
                  </a:cubicBezTo>
                  <a:cubicBezTo>
                    <a:pt x="41" y="17"/>
                    <a:pt x="16" y="52"/>
                    <a:pt x="1" y="97"/>
                  </a:cubicBezTo>
                  <a:lnTo>
                    <a:pt x="76" y="102"/>
                  </a:lnTo>
                  <a:cubicBezTo>
                    <a:pt x="553" y="1929"/>
                    <a:pt x="2621" y="2963"/>
                    <a:pt x="3203" y="4765"/>
                  </a:cubicBezTo>
                  <a:cubicBezTo>
                    <a:pt x="3575" y="5925"/>
                    <a:pt x="3264" y="7190"/>
                    <a:pt x="3384" y="8404"/>
                  </a:cubicBezTo>
                  <a:cubicBezTo>
                    <a:pt x="3399" y="8409"/>
                    <a:pt x="3409" y="8414"/>
                    <a:pt x="3424" y="8424"/>
                  </a:cubicBezTo>
                  <a:cubicBezTo>
                    <a:pt x="3966" y="7496"/>
                    <a:pt x="4423" y="6497"/>
                    <a:pt x="4895" y="5523"/>
                  </a:cubicBezTo>
                  <a:cubicBezTo>
                    <a:pt x="4388" y="2863"/>
                    <a:pt x="1602" y="2231"/>
                    <a:pt x="267" y="132"/>
                  </a:cubicBezTo>
                  <a:cubicBezTo>
                    <a:pt x="226" y="68"/>
                    <a:pt x="172" y="0"/>
                    <a:pt x="10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00" name="Google Shape;4401;p22">
              <a:extLst>
                <a:ext uri="{FF2B5EF4-FFF2-40B4-BE49-F238E27FC236}">
                  <a16:creationId xmlns:a16="http://schemas.microsoft.com/office/drawing/2014/main" id="{F3C065DA-7D7F-B20E-A727-F3C89F930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425" y="3297925"/>
              <a:ext cx="93000" cy="56375"/>
            </a:xfrm>
            <a:custGeom>
              <a:avLst/>
              <a:gdLst>
                <a:gd name="T0" fmla="*/ 1632 w 3720"/>
                <a:gd name="T1" fmla="*/ 1 h 2255"/>
                <a:gd name="T2" fmla="*/ 1 w 3720"/>
                <a:gd name="T3" fmla="*/ 372 h 2255"/>
                <a:gd name="T4" fmla="*/ 1060 w 3720"/>
                <a:gd name="T5" fmla="*/ 2013 h 2255"/>
                <a:gd name="T6" fmla="*/ 1501 w 3720"/>
                <a:gd name="T7" fmla="*/ 2254 h 2255"/>
                <a:gd name="T8" fmla="*/ 3720 w 3720"/>
                <a:gd name="T9" fmla="*/ 1271 h 2255"/>
                <a:gd name="T10" fmla="*/ 2345 w 3720"/>
                <a:gd name="T11" fmla="*/ 528 h 2255"/>
                <a:gd name="T12" fmla="*/ 1632 w 3720"/>
                <a:gd name="T13" fmla="*/ 1 h 2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20" h="2255" extrusionOk="0">
                  <a:moveTo>
                    <a:pt x="1632" y="1"/>
                  </a:moveTo>
                  <a:cubicBezTo>
                    <a:pt x="1080" y="86"/>
                    <a:pt x="538" y="207"/>
                    <a:pt x="1" y="372"/>
                  </a:cubicBezTo>
                  <a:cubicBezTo>
                    <a:pt x="277" y="974"/>
                    <a:pt x="518" y="1637"/>
                    <a:pt x="1060" y="2013"/>
                  </a:cubicBezTo>
                  <a:cubicBezTo>
                    <a:pt x="1195" y="2109"/>
                    <a:pt x="1351" y="2179"/>
                    <a:pt x="1501" y="2254"/>
                  </a:cubicBezTo>
                  <a:cubicBezTo>
                    <a:pt x="2239" y="1928"/>
                    <a:pt x="2982" y="1602"/>
                    <a:pt x="3720" y="1271"/>
                  </a:cubicBezTo>
                  <a:cubicBezTo>
                    <a:pt x="3394" y="909"/>
                    <a:pt x="2806" y="764"/>
                    <a:pt x="2345" y="528"/>
                  </a:cubicBezTo>
                  <a:cubicBezTo>
                    <a:pt x="2079" y="392"/>
                    <a:pt x="1838" y="217"/>
                    <a:pt x="1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01" name="Google Shape;4402;p22">
              <a:extLst>
                <a:ext uri="{FF2B5EF4-FFF2-40B4-BE49-F238E27FC236}">
                  <a16:creationId xmlns:a16="http://schemas.microsoft.com/office/drawing/2014/main" id="{0B7C3F95-1FDD-7528-C3DB-999C1322A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600" y="3129900"/>
              <a:ext cx="65025" cy="81725"/>
            </a:xfrm>
            <a:custGeom>
              <a:avLst/>
              <a:gdLst>
                <a:gd name="T0" fmla="*/ 302 w 2601"/>
                <a:gd name="T1" fmla="*/ 1 h 3269"/>
                <a:gd name="T2" fmla="*/ 66 w 2601"/>
                <a:gd name="T3" fmla="*/ 2004 h 3269"/>
                <a:gd name="T4" fmla="*/ 2600 w 2601"/>
                <a:gd name="T5" fmla="*/ 3268 h 3269"/>
                <a:gd name="T6" fmla="*/ 1772 w 2601"/>
                <a:gd name="T7" fmla="*/ 1341 h 3269"/>
                <a:gd name="T8" fmla="*/ 1702 w 2601"/>
                <a:gd name="T9" fmla="*/ 879 h 3269"/>
                <a:gd name="T10" fmla="*/ 302 w 2601"/>
                <a:gd name="T11" fmla="*/ 1 h 3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1" h="3269" extrusionOk="0">
                  <a:moveTo>
                    <a:pt x="302" y="1"/>
                  </a:moveTo>
                  <a:cubicBezTo>
                    <a:pt x="146" y="678"/>
                    <a:pt x="0" y="1356"/>
                    <a:pt x="66" y="2004"/>
                  </a:cubicBezTo>
                  <a:cubicBezTo>
                    <a:pt x="869" y="2506"/>
                    <a:pt x="1717" y="2932"/>
                    <a:pt x="2600" y="3268"/>
                  </a:cubicBezTo>
                  <a:cubicBezTo>
                    <a:pt x="2244" y="2656"/>
                    <a:pt x="1918" y="2029"/>
                    <a:pt x="1772" y="1341"/>
                  </a:cubicBezTo>
                  <a:cubicBezTo>
                    <a:pt x="1742" y="1185"/>
                    <a:pt x="1717" y="1035"/>
                    <a:pt x="1702" y="879"/>
                  </a:cubicBezTo>
                  <a:cubicBezTo>
                    <a:pt x="1220" y="613"/>
                    <a:pt x="753" y="317"/>
                    <a:pt x="302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02" name="Google Shape;4403;p22">
              <a:extLst>
                <a:ext uri="{FF2B5EF4-FFF2-40B4-BE49-F238E27FC236}">
                  <a16:creationId xmlns:a16="http://schemas.microsoft.com/office/drawing/2014/main" id="{DC582B65-2646-DAE7-5684-BAD5BF061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6800" y="2944200"/>
              <a:ext cx="93125" cy="207700"/>
            </a:xfrm>
            <a:custGeom>
              <a:avLst/>
              <a:gdLst>
                <a:gd name="T0" fmla="*/ 151 w 3725"/>
                <a:gd name="T1" fmla="*/ 0 h 8308"/>
                <a:gd name="T2" fmla="*/ 126 w 3725"/>
                <a:gd name="T3" fmla="*/ 81 h 8308"/>
                <a:gd name="T4" fmla="*/ 703 w 3725"/>
                <a:gd name="T5" fmla="*/ 2620 h 8308"/>
                <a:gd name="T6" fmla="*/ 2309 w 3725"/>
                <a:gd name="T7" fmla="*/ 4503 h 8308"/>
                <a:gd name="T8" fmla="*/ 2134 w 3725"/>
                <a:gd name="T9" fmla="*/ 7429 h 8308"/>
                <a:gd name="T10" fmla="*/ 3534 w 3725"/>
                <a:gd name="T11" fmla="*/ 8307 h 8308"/>
                <a:gd name="T12" fmla="*/ 3353 w 3725"/>
                <a:gd name="T13" fmla="*/ 4668 h 8308"/>
                <a:gd name="T14" fmla="*/ 226 w 3725"/>
                <a:gd name="T15" fmla="*/ 5 h 8308"/>
                <a:gd name="T16" fmla="*/ 151 w 3725"/>
                <a:gd name="T17" fmla="*/ 0 h 8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5" h="8308" extrusionOk="0">
                  <a:moveTo>
                    <a:pt x="151" y="0"/>
                  </a:moveTo>
                  <a:cubicBezTo>
                    <a:pt x="136" y="25"/>
                    <a:pt x="131" y="56"/>
                    <a:pt x="126" y="81"/>
                  </a:cubicBezTo>
                  <a:cubicBezTo>
                    <a:pt x="0" y="894"/>
                    <a:pt x="161" y="1963"/>
                    <a:pt x="703" y="2620"/>
                  </a:cubicBezTo>
                  <a:cubicBezTo>
                    <a:pt x="1255" y="3288"/>
                    <a:pt x="2008" y="3589"/>
                    <a:pt x="2309" y="4503"/>
                  </a:cubicBezTo>
                  <a:cubicBezTo>
                    <a:pt x="2621" y="5441"/>
                    <a:pt x="2359" y="6440"/>
                    <a:pt x="2134" y="7429"/>
                  </a:cubicBezTo>
                  <a:cubicBezTo>
                    <a:pt x="2585" y="7745"/>
                    <a:pt x="3052" y="8041"/>
                    <a:pt x="3534" y="8307"/>
                  </a:cubicBezTo>
                  <a:cubicBezTo>
                    <a:pt x="3414" y="7093"/>
                    <a:pt x="3725" y="5828"/>
                    <a:pt x="3353" y="4668"/>
                  </a:cubicBezTo>
                  <a:cubicBezTo>
                    <a:pt x="2771" y="2866"/>
                    <a:pt x="703" y="1832"/>
                    <a:pt x="226" y="5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03" name="Google Shape;4404;p22">
              <a:extLst>
                <a:ext uri="{FF2B5EF4-FFF2-40B4-BE49-F238E27FC236}">
                  <a16:creationId xmlns:a16="http://schemas.microsoft.com/office/drawing/2014/main" id="{9BD92AC6-F5EB-6C71-E8F1-E6FDED5A6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0300" y="3220225"/>
              <a:ext cx="269700" cy="77725"/>
            </a:xfrm>
            <a:custGeom>
              <a:avLst/>
              <a:gdLst>
                <a:gd name="T0" fmla="*/ 9475 w 10788"/>
                <a:gd name="T1" fmla="*/ 0 h 3109"/>
                <a:gd name="T2" fmla="*/ 8112 w 10788"/>
                <a:gd name="T3" fmla="*/ 273 h 3109"/>
                <a:gd name="T4" fmla="*/ 7838 w 10788"/>
                <a:gd name="T5" fmla="*/ 288 h 3109"/>
                <a:gd name="T6" fmla="*/ 6822 w 10788"/>
                <a:gd name="T7" fmla="*/ 177 h 3109"/>
                <a:gd name="T8" fmla="*/ 5586 w 10788"/>
                <a:gd name="T9" fmla="*/ 95 h 3109"/>
                <a:gd name="T10" fmla="*/ 1 w 10788"/>
                <a:gd name="T11" fmla="*/ 1748 h 3109"/>
                <a:gd name="T12" fmla="*/ 914 w 10788"/>
                <a:gd name="T13" fmla="*/ 1563 h 3109"/>
                <a:gd name="T14" fmla="*/ 864 w 10788"/>
                <a:gd name="T15" fmla="*/ 1472 h 3109"/>
                <a:gd name="T16" fmla="*/ 4083 w 10788"/>
                <a:gd name="T17" fmla="*/ 793 h 3109"/>
                <a:gd name="T18" fmla="*/ 4648 w 10788"/>
                <a:gd name="T19" fmla="*/ 805 h 3109"/>
                <a:gd name="T20" fmla="*/ 6039 w 10788"/>
                <a:gd name="T21" fmla="*/ 991 h 3109"/>
                <a:gd name="T22" fmla="*/ 7374 w 10788"/>
                <a:gd name="T23" fmla="*/ 1350 h 3109"/>
                <a:gd name="T24" fmla="*/ 7605 w 10788"/>
                <a:gd name="T25" fmla="*/ 1337 h 3109"/>
                <a:gd name="T26" fmla="*/ 8849 w 10788"/>
                <a:gd name="T27" fmla="*/ 1133 h 3109"/>
                <a:gd name="T28" fmla="*/ 9362 w 10788"/>
                <a:gd name="T29" fmla="*/ 1242 h 3109"/>
                <a:gd name="T30" fmla="*/ 10315 w 10788"/>
                <a:gd name="T31" fmla="*/ 2587 h 3109"/>
                <a:gd name="T32" fmla="*/ 10717 w 10788"/>
                <a:gd name="T33" fmla="*/ 3109 h 3109"/>
                <a:gd name="T34" fmla="*/ 10747 w 10788"/>
                <a:gd name="T35" fmla="*/ 3104 h 3109"/>
                <a:gd name="T36" fmla="*/ 10616 w 10788"/>
                <a:gd name="T37" fmla="*/ 589 h 3109"/>
                <a:gd name="T38" fmla="*/ 9653 w 10788"/>
                <a:gd name="T39" fmla="*/ 12 h 3109"/>
                <a:gd name="T40" fmla="*/ 9475 w 10788"/>
                <a:gd name="T41" fmla="*/ 0 h 3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88" h="3109" extrusionOk="0">
                  <a:moveTo>
                    <a:pt x="9475" y="0"/>
                  </a:moveTo>
                  <a:cubicBezTo>
                    <a:pt x="9019" y="0"/>
                    <a:pt x="8569" y="215"/>
                    <a:pt x="8112" y="273"/>
                  </a:cubicBezTo>
                  <a:cubicBezTo>
                    <a:pt x="8020" y="283"/>
                    <a:pt x="7929" y="288"/>
                    <a:pt x="7838" y="288"/>
                  </a:cubicBezTo>
                  <a:cubicBezTo>
                    <a:pt x="7499" y="288"/>
                    <a:pt x="7162" y="225"/>
                    <a:pt x="6822" y="177"/>
                  </a:cubicBezTo>
                  <a:cubicBezTo>
                    <a:pt x="6411" y="122"/>
                    <a:pt x="5998" y="95"/>
                    <a:pt x="5586" y="95"/>
                  </a:cubicBezTo>
                  <a:cubicBezTo>
                    <a:pt x="3624" y="95"/>
                    <a:pt x="1681" y="707"/>
                    <a:pt x="1" y="1748"/>
                  </a:cubicBezTo>
                  <a:cubicBezTo>
                    <a:pt x="302" y="1688"/>
                    <a:pt x="608" y="1623"/>
                    <a:pt x="914" y="1563"/>
                  </a:cubicBezTo>
                  <a:lnTo>
                    <a:pt x="864" y="1472"/>
                  </a:lnTo>
                  <a:cubicBezTo>
                    <a:pt x="1834" y="940"/>
                    <a:pt x="2965" y="793"/>
                    <a:pt x="4083" y="793"/>
                  </a:cubicBezTo>
                  <a:cubicBezTo>
                    <a:pt x="4272" y="793"/>
                    <a:pt x="4461" y="798"/>
                    <a:pt x="4648" y="805"/>
                  </a:cubicBezTo>
                  <a:cubicBezTo>
                    <a:pt x="5135" y="825"/>
                    <a:pt x="5592" y="830"/>
                    <a:pt x="6039" y="991"/>
                  </a:cubicBezTo>
                  <a:cubicBezTo>
                    <a:pt x="6509" y="1165"/>
                    <a:pt x="6885" y="1350"/>
                    <a:pt x="7374" y="1350"/>
                  </a:cubicBezTo>
                  <a:cubicBezTo>
                    <a:pt x="7448" y="1350"/>
                    <a:pt x="7525" y="1346"/>
                    <a:pt x="7605" y="1337"/>
                  </a:cubicBezTo>
                  <a:cubicBezTo>
                    <a:pt x="8017" y="1285"/>
                    <a:pt x="8445" y="1133"/>
                    <a:pt x="8849" y="1133"/>
                  </a:cubicBezTo>
                  <a:cubicBezTo>
                    <a:pt x="9026" y="1133"/>
                    <a:pt x="9198" y="1162"/>
                    <a:pt x="9362" y="1242"/>
                  </a:cubicBezTo>
                  <a:cubicBezTo>
                    <a:pt x="9858" y="1493"/>
                    <a:pt x="10034" y="2105"/>
                    <a:pt x="10315" y="2587"/>
                  </a:cubicBezTo>
                  <a:cubicBezTo>
                    <a:pt x="10426" y="2777"/>
                    <a:pt x="10561" y="2953"/>
                    <a:pt x="10717" y="3109"/>
                  </a:cubicBezTo>
                  <a:cubicBezTo>
                    <a:pt x="10727" y="3109"/>
                    <a:pt x="10737" y="3104"/>
                    <a:pt x="10747" y="3104"/>
                  </a:cubicBezTo>
                  <a:cubicBezTo>
                    <a:pt x="10787" y="2276"/>
                    <a:pt x="10712" y="1412"/>
                    <a:pt x="10616" y="589"/>
                  </a:cubicBezTo>
                  <a:cubicBezTo>
                    <a:pt x="10355" y="293"/>
                    <a:pt x="10054" y="67"/>
                    <a:pt x="9653" y="12"/>
                  </a:cubicBezTo>
                  <a:cubicBezTo>
                    <a:pt x="9593" y="4"/>
                    <a:pt x="9534" y="0"/>
                    <a:pt x="94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04" name="Google Shape;4405;p22">
              <a:extLst>
                <a:ext uri="{FF2B5EF4-FFF2-40B4-BE49-F238E27FC236}">
                  <a16:creationId xmlns:a16="http://schemas.microsoft.com/office/drawing/2014/main" id="{B5A9D491-3225-8A89-5421-EFE01B407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600" y="3292150"/>
              <a:ext cx="53725" cy="103925"/>
            </a:xfrm>
            <a:custGeom>
              <a:avLst/>
              <a:gdLst>
                <a:gd name="T0" fmla="*/ 2149 w 2149"/>
                <a:gd name="T1" fmla="*/ 1 h 4157"/>
                <a:gd name="T2" fmla="*/ 1757 w 2149"/>
                <a:gd name="T3" fmla="*/ 709 h 4157"/>
                <a:gd name="T4" fmla="*/ 914 w 2149"/>
                <a:gd name="T5" fmla="*/ 1416 h 4157"/>
                <a:gd name="T6" fmla="*/ 558 w 2149"/>
                <a:gd name="T7" fmla="*/ 1868 h 4157"/>
                <a:gd name="T8" fmla="*/ 6 w 2149"/>
                <a:gd name="T9" fmla="*/ 4112 h 4157"/>
                <a:gd name="T10" fmla="*/ 1 w 2149"/>
                <a:gd name="T11" fmla="*/ 4157 h 4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49" h="4157" fill="none" extrusionOk="0">
                  <a:moveTo>
                    <a:pt x="2149" y="1"/>
                  </a:moveTo>
                  <a:cubicBezTo>
                    <a:pt x="2069" y="262"/>
                    <a:pt x="1948" y="503"/>
                    <a:pt x="1757" y="709"/>
                  </a:cubicBezTo>
                  <a:cubicBezTo>
                    <a:pt x="1516" y="985"/>
                    <a:pt x="1180" y="1165"/>
                    <a:pt x="914" y="1416"/>
                  </a:cubicBezTo>
                  <a:cubicBezTo>
                    <a:pt x="774" y="1552"/>
                    <a:pt x="653" y="1702"/>
                    <a:pt x="558" y="1868"/>
                  </a:cubicBezTo>
                  <a:cubicBezTo>
                    <a:pt x="166" y="2510"/>
                    <a:pt x="71" y="3339"/>
                    <a:pt x="6" y="4112"/>
                  </a:cubicBezTo>
                  <a:cubicBezTo>
                    <a:pt x="6" y="4127"/>
                    <a:pt x="6" y="4142"/>
                    <a:pt x="1" y="415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05" name="Google Shape;4406;p22">
              <a:extLst>
                <a:ext uri="{FF2B5EF4-FFF2-40B4-BE49-F238E27FC236}">
                  <a16:creationId xmlns:a16="http://schemas.microsoft.com/office/drawing/2014/main" id="{9CC64ADA-1757-40E9-4811-37107F6C6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750" y="3290150"/>
              <a:ext cx="46700" cy="122250"/>
            </a:xfrm>
            <a:custGeom>
              <a:avLst/>
              <a:gdLst>
                <a:gd name="T0" fmla="*/ 523 w 1868"/>
                <a:gd name="T1" fmla="*/ 4889 h 4890"/>
                <a:gd name="T2" fmla="*/ 507 w 1868"/>
                <a:gd name="T3" fmla="*/ 4849 h 4890"/>
                <a:gd name="T4" fmla="*/ 457 w 1868"/>
                <a:gd name="T5" fmla="*/ 2063 h 4890"/>
                <a:gd name="T6" fmla="*/ 964 w 1868"/>
                <a:gd name="T7" fmla="*/ 1170 h 4890"/>
                <a:gd name="T8" fmla="*/ 1120 w 1868"/>
                <a:gd name="T9" fmla="*/ 944 h 4890"/>
                <a:gd name="T10" fmla="*/ 1868 w 1868"/>
                <a:gd name="T11" fmla="*/ 1 h 4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8" h="4890" fill="none" extrusionOk="0">
                  <a:moveTo>
                    <a:pt x="523" y="4889"/>
                  </a:moveTo>
                  <a:cubicBezTo>
                    <a:pt x="517" y="4874"/>
                    <a:pt x="507" y="4864"/>
                    <a:pt x="507" y="4849"/>
                  </a:cubicBezTo>
                  <a:cubicBezTo>
                    <a:pt x="1" y="3860"/>
                    <a:pt x="61" y="2947"/>
                    <a:pt x="457" y="2063"/>
                  </a:cubicBezTo>
                  <a:cubicBezTo>
                    <a:pt x="588" y="1762"/>
                    <a:pt x="763" y="1466"/>
                    <a:pt x="964" y="1170"/>
                  </a:cubicBezTo>
                  <a:cubicBezTo>
                    <a:pt x="1014" y="1095"/>
                    <a:pt x="1070" y="1019"/>
                    <a:pt x="1120" y="944"/>
                  </a:cubicBezTo>
                  <a:cubicBezTo>
                    <a:pt x="1356" y="623"/>
                    <a:pt x="1617" y="312"/>
                    <a:pt x="1868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06" name="Google Shape;4407;p22">
              <a:extLst>
                <a:ext uri="{FF2B5EF4-FFF2-40B4-BE49-F238E27FC236}">
                  <a16:creationId xmlns:a16="http://schemas.microsoft.com/office/drawing/2014/main" id="{2D971265-00E5-72CF-FA3B-9D5B38B4E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3425" y="3336575"/>
              <a:ext cx="25625" cy="83225"/>
            </a:xfrm>
            <a:custGeom>
              <a:avLst/>
              <a:gdLst>
                <a:gd name="T0" fmla="*/ 1024 w 1025"/>
                <a:gd name="T1" fmla="*/ 3328 h 3329"/>
                <a:gd name="T2" fmla="*/ 40 w 1025"/>
                <a:gd name="T3" fmla="*/ 237 h 3329"/>
                <a:gd name="T4" fmla="*/ 56 w 1025"/>
                <a:gd name="T5" fmla="*/ 1 h 3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5" h="3329" fill="none" extrusionOk="0">
                  <a:moveTo>
                    <a:pt x="1024" y="3328"/>
                  </a:moveTo>
                  <a:cubicBezTo>
                    <a:pt x="357" y="2450"/>
                    <a:pt x="0" y="1341"/>
                    <a:pt x="40" y="237"/>
                  </a:cubicBezTo>
                  <a:cubicBezTo>
                    <a:pt x="45" y="161"/>
                    <a:pt x="50" y="81"/>
                    <a:pt x="56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07" name="Google Shape;4408;p22">
              <a:extLst>
                <a:ext uri="{FF2B5EF4-FFF2-40B4-BE49-F238E27FC236}">
                  <a16:creationId xmlns:a16="http://schemas.microsoft.com/office/drawing/2014/main" id="{E5503AB1-6E4B-CCEE-B36E-5DACBF7E4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2450" y="2944325"/>
              <a:ext cx="155250" cy="397300"/>
            </a:xfrm>
            <a:custGeom>
              <a:avLst/>
              <a:gdLst>
                <a:gd name="T0" fmla="*/ 0 w 6210"/>
                <a:gd name="T1" fmla="*/ 0 h 15892"/>
                <a:gd name="T2" fmla="*/ 3127 w 6210"/>
                <a:gd name="T3" fmla="*/ 4663 h 15892"/>
                <a:gd name="T4" fmla="*/ 3308 w 6210"/>
                <a:gd name="T5" fmla="*/ 8302 h 15892"/>
                <a:gd name="T6" fmla="*/ 3378 w 6210"/>
                <a:gd name="T7" fmla="*/ 8764 h 15892"/>
                <a:gd name="T8" fmla="*/ 4206 w 6210"/>
                <a:gd name="T9" fmla="*/ 10691 h 15892"/>
                <a:gd name="T10" fmla="*/ 5451 w 6210"/>
                <a:gd name="T11" fmla="*/ 13291 h 15892"/>
                <a:gd name="T12" fmla="*/ 6209 w 6210"/>
                <a:gd name="T13" fmla="*/ 15891 h 15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10" h="15892" fill="none" extrusionOk="0">
                  <a:moveTo>
                    <a:pt x="0" y="0"/>
                  </a:moveTo>
                  <a:cubicBezTo>
                    <a:pt x="477" y="1827"/>
                    <a:pt x="2545" y="2861"/>
                    <a:pt x="3127" y="4663"/>
                  </a:cubicBezTo>
                  <a:cubicBezTo>
                    <a:pt x="3499" y="5823"/>
                    <a:pt x="3188" y="7088"/>
                    <a:pt x="3308" y="8302"/>
                  </a:cubicBezTo>
                  <a:cubicBezTo>
                    <a:pt x="3323" y="8458"/>
                    <a:pt x="3348" y="8608"/>
                    <a:pt x="3378" y="8764"/>
                  </a:cubicBezTo>
                  <a:cubicBezTo>
                    <a:pt x="3524" y="9452"/>
                    <a:pt x="3850" y="10079"/>
                    <a:pt x="4206" y="10691"/>
                  </a:cubicBezTo>
                  <a:cubicBezTo>
                    <a:pt x="4698" y="11530"/>
                    <a:pt x="5240" y="12348"/>
                    <a:pt x="5451" y="13291"/>
                  </a:cubicBezTo>
                  <a:cubicBezTo>
                    <a:pt x="5652" y="14185"/>
                    <a:pt x="5572" y="15229"/>
                    <a:pt x="6209" y="1589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08" name="Google Shape;4409;p22">
              <a:extLst>
                <a:ext uri="{FF2B5EF4-FFF2-40B4-BE49-F238E27FC236}">
                  <a16:creationId xmlns:a16="http://schemas.microsoft.com/office/drawing/2014/main" id="{36C421AB-F59A-90EF-2767-18BAE8D89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275" y="3032150"/>
              <a:ext cx="281600" cy="373475"/>
            </a:xfrm>
            <a:custGeom>
              <a:avLst/>
              <a:gdLst>
                <a:gd name="T0" fmla="*/ 11264 w 11264"/>
                <a:gd name="T1" fmla="*/ 1 h 14939"/>
                <a:gd name="T2" fmla="*/ 7570 w 11264"/>
                <a:gd name="T3" fmla="*/ 2084 h 14939"/>
                <a:gd name="T4" fmla="*/ 7419 w 11264"/>
                <a:gd name="T5" fmla="*/ 2350 h 14939"/>
                <a:gd name="T6" fmla="*/ 6124 w 11264"/>
                <a:gd name="T7" fmla="*/ 4679 h 14939"/>
                <a:gd name="T8" fmla="*/ 4101 w 11264"/>
                <a:gd name="T9" fmla="*/ 6084 h 14939"/>
                <a:gd name="T10" fmla="*/ 3037 w 11264"/>
                <a:gd name="T11" fmla="*/ 7495 h 14939"/>
                <a:gd name="T12" fmla="*/ 2957 w 11264"/>
                <a:gd name="T13" fmla="*/ 7705 h 14939"/>
                <a:gd name="T14" fmla="*/ 2370 w 11264"/>
                <a:gd name="T15" fmla="*/ 10055 h 14939"/>
                <a:gd name="T16" fmla="*/ 753 w 11264"/>
                <a:gd name="T17" fmla="*/ 12328 h 14939"/>
                <a:gd name="T18" fmla="*/ 317 w 11264"/>
                <a:gd name="T19" fmla="*/ 13111 h 14939"/>
                <a:gd name="T20" fmla="*/ 287 w 11264"/>
                <a:gd name="T21" fmla="*/ 14893 h 14939"/>
                <a:gd name="T22" fmla="*/ 312 w 11264"/>
                <a:gd name="T23" fmla="*/ 14938 h 14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264" h="14939" fill="none" extrusionOk="0">
                  <a:moveTo>
                    <a:pt x="11264" y="1"/>
                  </a:moveTo>
                  <a:cubicBezTo>
                    <a:pt x="9788" y="11"/>
                    <a:pt x="8338" y="829"/>
                    <a:pt x="7570" y="2084"/>
                  </a:cubicBezTo>
                  <a:cubicBezTo>
                    <a:pt x="7514" y="2174"/>
                    <a:pt x="7464" y="2260"/>
                    <a:pt x="7419" y="2350"/>
                  </a:cubicBezTo>
                  <a:cubicBezTo>
                    <a:pt x="6997" y="3138"/>
                    <a:pt x="6746" y="4041"/>
                    <a:pt x="6124" y="4679"/>
                  </a:cubicBezTo>
                  <a:cubicBezTo>
                    <a:pt x="5552" y="5271"/>
                    <a:pt x="4744" y="5567"/>
                    <a:pt x="4101" y="6084"/>
                  </a:cubicBezTo>
                  <a:cubicBezTo>
                    <a:pt x="3639" y="6456"/>
                    <a:pt x="3273" y="6948"/>
                    <a:pt x="3037" y="7495"/>
                  </a:cubicBezTo>
                  <a:cubicBezTo>
                    <a:pt x="3007" y="7565"/>
                    <a:pt x="2982" y="7630"/>
                    <a:pt x="2957" y="7705"/>
                  </a:cubicBezTo>
                  <a:cubicBezTo>
                    <a:pt x="2686" y="8468"/>
                    <a:pt x="2676" y="9312"/>
                    <a:pt x="2370" y="10055"/>
                  </a:cubicBezTo>
                  <a:cubicBezTo>
                    <a:pt x="2008" y="10918"/>
                    <a:pt x="1290" y="11570"/>
                    <a:pt x="753" y="12328"/>
                  </a:cubicBezTo>
                  <a:cubicBezTo>
                    <a:pt x="583" y="12569"/>
                    <a:pt x="432" y="12835"/>
                    <a:pt x="317" y="13111"/>
                  </a:cubicBezTo>
                  <a:cubicBezTo>
                    <a:pt x="76" y="13699"/>
                    <a:pt x="0" y="14341"/>
                    <a:pt x="287" y="14893"/>
                  </a:cubicBezTo>
                  <a:cubicBezTo>
                    <a:pt x="292" y="14908"/>
                    <a:pt x="302" y="14923"/>
                    <a:pt x="312" y="149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09" name="Google Shape;4410;p22">
              <a:extLst>
                <a:ext uri="{FF2B5EF4-FFF2-40B4-BE49-F238E27FC236}">
                  <a16:creationId xmlns:a16="http://schemas.microsoft.com/office/drawing/2014/main" id="{DA3425DA-1793-4C0D-60F8-9239D55320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100" y="3251500"/>
              <a:ext cx="317000" cy="137175"/>
            </a:xfrm>
            <a:custGeom>
              <a:avLst/>
              <a:gdLst>
                <a:gd name="T0" fmla="*/ 12680 w 12680"/>
                <a:gd name="T1" fmla="*/ 1120 h 5487"/>
                <a:gd name="T2" fmla="*/ 9994 w 12680"/>
                <a:gd name="T3" fmla="*/ 282 h 5487"/>
                <a:gd name="T4" fmla="*/ 9000 w 12680"/>
                <a:gd name="T5" fmla="*/ 497 h 5487"/>
                <a:gd name="T6" fmla="*/ 8770 w 12680"/>
                <a:gd name="T7" fmla="*/ 503 h 5487"/>
                <a:gd name="T8" fmla="*/ 7264 w 12680"/>
                <a:gd name="T9" fmla="*/ 151 h 5487"/>
                <a:gd name="T10" fmla="*/ 5597 w 12680"/>
                <a:gd name="T11" fmla="*/ 442 h 5487"/>
                <a:gd name="T12" fmla="*/ 5126 w 12680"/>
                <a:gd name="T13" fmla="*/ 1265 h 5487"/>
                <a:gd name="T14" fmla="*/ 3826 w 12680"/>
                <a:gd name="T15" fmla="*/ 2144 h 5487"/>
                <a:gd name="T16" fmla="*/ 2611 w 12680"/>
                <a:gd name="T17" fmla="*/ 2505 h 5487"/>
                <a:gd name="T18" fmla="*/ 1 w 12680"/>
                <a:gd name="T19" fmla="*/ 5477 h 5487"/>
                <a:gd name="T20" fmla="*/ 1 w 12680"/>
                <a:gd name="T21" fmla="*/ 5487 h 5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80" h="5487" fill="none" extrusionOk="0">
                  <a:moveTo>
                    <a:pt x="12680" y="1120"/>
                  </a:moveTo>
                  <a:cubicBezTo>
                    <a:pt x="11851" y="638"/>
                    <a:pt x="10943" y="131"/>
                    <a:pt x="9994" y="282"/>
                  </a:cubicBezTo>
                  <a:cubicBezTo>
                    <a:pt x="9658" y="332"/>
                    <a:pt x="9337" y="467"/>
                    <a:pt x="9000" y="497"/>
                  </a:cubicBezTo>
                  <a:cubicBezTo>
                    <a:pt x="8920" y="508"/>
                    <a:pt x="8845" y="508"/>
                    <a:pt x="8770" y="503"/>
                  </a:cubicBezTo>
                  <a:cubicBezTo>
                    <a:pt x="8258" y="487"/>
                    <a:pt x="7766" y="282"/>
                    <a:pt x="7264" y="151"/>
                  </a:cubicBezTo>
                  <a:cubicBezTo>
                    <a:pt x="6687" y="6"/>
                    <a:pt x="5994" y="1"/>
                    <a:pt x="5597" y="442"/>
                  </a:cubicBezTo>
                  <a:cubicBezTo>
                    <a:pt x="5382" y="673"/>
                    <a:pt x="5296" y="994"/>
                    <a:pt x="5126" y="1265"/>
                  </a:cubicBezTo>
                  <a:cubicBezTo>
                    <a:pt x="4834" y="1722"/>
                    <a:pt x="4353" y="1968"/>
                    <a:pt x="3826" y="2144"/>
                  </a:cubicBezTo>
                  <a:cubicBezTo>
                    <a:pt x="3429" y="2279"/>
                    <a:pt x="3002" y="2380"/>
                    <a:pt x="2611" y="2505"/>
                  </a:cubicBezTo>
                  <a:cubicBezTo>
                    <a:pt x="1271" y="2942"/>
                    <a:pt x="6" y="4066"/>
                    <a:pt x="1" y="5477"/>
                  </a:cubicBezTo>
                  <a:lnTo>
                    <a:pt x="1" y="5487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10" name="Google Shape;4411;p22">
              <a:extLst>
                <a:ext uri="{FF2B5EF4-FFF2-40B4-BE49-F238E27FC236}">
                  <a16:creationId xmlns:a16="http://schemas.microsoft.com/office/drawing/2014/main" id="{0F178E07-1BBF-2725-C9C0-37E0EA6DB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8625" y="3239075"/>
              <a:ext cx="306700" cy="98900"/>
            </a:xfrm>
            <a:custGeom>
              <a:avLst/>
              <a:gdLst>
                <a:gd name="T0" fmla="*/ 0 w 12268"/>
                <a:gd name="T1" fmla="*/ 794 h 3956"/>
                <a:gd name="T2" fmla="*/ 131 w 12268"/>
                <a:gd name="T3" fmla="*/ 718 h 3956"/>
                <a:gd name="T4" fmla="*/ 3915 w 12268"/>
                <a:gd name="T5" fmla="*/ 51 h 3956"/>
                <a:gd name="T6" fmla="*/ 5306 w 12268"/>
                <a:gd name="T7" fmla="*/ 237 h 3956"/>
                <a:gd name="T8" fmla="*/ 6872 w 12268"/>
                <a:gd name="T9" fmla="*/ 583 h 3956"/>
                <a:gd name="T10" fmla="*/ 8629 w 12268"/>
                <a:gd name="T11" fmla="*/ 488 h 3956"/>
                <a:gd name="T12" fmla="*/ 9582 w 12268"/>
                <a:gd name="T13" fmla="*/ 1833 h 3956"/>
                <a:gd name="T14" fmla="*/ 9984 w 12268"/>
                <a:gd name="T15" fmla="*/ 2355 h 3956"/>
                <a:gd name="T16" fmla="*/ 10697 w 12268"/>
                <a:gd name="T17" fmla="*/ 2882 h 3956"/>
                <a:gd name="T18" fmla="*/ 12072 w 12268"/>
                <a:gd name="T19" fmla="*/ 3625 h 3956"/>
                <a:gd name="T20" fmla="*/ 12248 w 12268"/>
                <a:gd name="T21" fmla="*/ 3901 h 3956"/>
                <a:gd name="T22" fmla="*/ 12268 w 12268"/>
                <a:gd name="T23" fmla="*/ 3956 h 3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268" h="3956" fill="none" extrusionOk="0">
                  <a:moveTo>
                    <a:pt x="0" y="794"/>
                  </a:moveTo>
                  <a:cubicBezTo>
                    <a:pt x="41" y="769"/>
                    <a:pt x="86" y="744"/>
                    <a:pt x="131" y="718"/>
                  </a:cubicBezTo>
                  <a:cubicBezTo>
                    <a:pt x="1265" y="96"/>
                    <a:pt x="2620" y="1"/>
                    <a:pt x="3915" y="51"/>
                  </a:cubicBezTo>
                  <a:cubicBezTo>
                    <a:pt x="4402" y="71"/>
                    <a:pt x="4859" y="76"/>
                    <a:pt x="5306" y="237"/>
                  </a:cubicBezTo>
                  <a:cubicBezTo>
                    <a:pt x="5848" y="437"/>
                    <a:pt x="6264" y="653"/>
                    <a:pt x="6872" y="583"/>
                  </a:cubicBezTo>
                  <a:cubicBezTo>
                    <a:pt x="7464" y="508"/>
                    <a:pt x="8092" y="227"/>
                    <a:pt x="8629" y="488"/>
                  </a:cubicBezTo>
                  <a:cubicBezTo>
                    <a:pt x="9125" y="739"/>
                    <a:pt x="9301" y="1351"/>
                    <a:pt x="9582" y="1833"/>
                  </a:cubicBezTo>
                  <a:cubicBezTo>
                    <a:pt x="9693" y="2023"/>
                    <a:pt x="9828" y="2199"/>
                    <a:pt x="9984" y="2355"/>
                  </a:cubicBezTo>
                  <a:cubicBezTo>
                    <a:pt x="10190" y="2571"/>
                    <a:pt x="10431" y="2746"/>
                    <a:pt x="10697" y="2882"/>
                  </a:cubicBezTo>
                  <a:cubicBezTo>
                    <a:pt x="11158" y="3118"/>
                    <a:pt x="11746" y="3263"/>
                    <a:pt x="12072" y="3625"/>
                  </a:cubicBezTo>
                  <a:cubicBezTo>
                    <a:pt x="12142" y="3705"/>
                    <a:pt x="12202" y="3800"/>
                    <a:pt x="12248" y="3901"/>
                  </a:cubicBezTo>
                  <a:cubicBezTo>
                    <a:pt x="12258" y="3921"/>
                    <a:pt x="12263" y="3936"/>
                    <a:pt x="12268" y="395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11" name="Google Shape;4412;p22">
              <a:extLst>
                <a:ext uri="{FF2B5EF4-FFF2-40B4-BE49-F238E27FC236}">
                  <a16:creationId xmlns:a16="http://schemas.microsoft.com/office/drawing/2014/main" id="{A948CA64-1355-DE85-65D4-80A7BEBCE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125" y="3079600"/>
              <a:ext cx="73925" cy="72800"/>
            </a:xfrm>
            <a:custGeom>
              <a:avLst/>
              <a:gdLst>
                <a:gd name="T0" fmla="*/ 0 w 2957"/>
                <a:gd name="T1" fmla="*/ 1988 h 2912"/>
                <a:gd name="T2" fmla="*/ 41 w 2957"/>
                <a:gd name="T3" fmla="*/ 2013 h 2912"/>
                <a:gd name="T4" fmla="*/ 1441 w 2957"/>
                <a:gd name="T5" fmla="*/ 2891 h 2912"/>
                <a:gd name="T6" fmla="*/ 1481 w 2957"/>
                <a:gd name="T7" fmla="*/ 2911 h 2912"/>
                <a:gd name="T8" fmla="*/ 2952 w 2957"/>
                <a:gd name="T9" fmla="*/ 10 h 2912"/>
                <a:gd name="T10" fmla="*/ 2957 w 2957"/>
                <a:gd name="T11" fmla="*/ 0 h 2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57" h="2912" fill="none" extrusionOk="0">
                  <a:moveTo>
                    <a:pt x="0" y="1988"/>
                  </a:moveTo>
                  <a:cubicBezTo>
                    <a:pt x="16" y="1998"/>
                    <a:pt x="26" y="2008"/>
                    <a:pt x="41" y="2013"/>
                  </a:cubicBezTo>
                  <a:cubicBezTo>
                    <a:pt x="492" y="2329"/>
                    <a:pt x="959" y="2625"/>
                    <a:pt x="1441" y="2891"/>
                  </a:cubicBezTo>
                  <a:cubicBezTo>
                    <a:pt x="1456" y="2896"/>
                    <a:pt x="1466" y="2901"/>
                    <a:pt x="1481" y="2911"/>
                  </a:cubicBezTo>
                  <a:cubicBezTo>
                    <a:pt x="2023" y="1983"/>
                    <a:pt x="2480" y="984"/>
                    <a:pt x="2952" y="10"/>
                  </a:cubicBezTo>
                  <a:cubicBezTo>
                    <a:pt x="2952" y="10"/>
                    <a:pt x="2952" y="5"/>
                    <a:pt x="2957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12" name="Google Shape;4413;p22">
              <a:extLst>
                <a:ext uri="{FF2B5EF4-FFF2-40B4-BE49-F238E27FC236}">
                  <a16:creationId xmlns:a16="http://schemas.microsoft.com/office/drawing/2014/main" id="{5F5CEE19-05D7-3482-811F-9318825A85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975" y="3160400"/>
              <a:ext cx="86875" cy="51850"/>
            </a:xfrm>
            <a:custGeom>
              <a:avLst/>
              <a:gdLst>
                <a:gd name="T0" fmla="*/ 1 w 3475"/>
                <a:gd name="T1" fmla="*/ 779 h 2074"/>
                <a:gd name="T2" fmla="*/ 11 w 3475"/>
                <a:gd name="T3" fmla="*/ 784 h 2074"/>
                <a:gd name="T4" fmla="*/ 2545 w 3475"/>
                <a:gd name="T5" fmla="*/ 2048 h 2074"/>
                <a:gd name="T6" fmla="*/ 2611 w 3475"/>
                <a:gd name="T7" fmla="*/ 2074 h 2074"/>
                <a:gd name="T8" fmla="*/ 3469 w 3475"/>
                <a:gd name="T9" fmla="*/ 6 h 2074"/>
                <a:gd name="T10" fmla="*/ 3474 w 3475"/>
                <a:gd name="T11" fmla="*/ 1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75" h="2074" fill="none" extrusionOk="0">
                  <a:moveTo>
                    <a:pt x="1" y="779"/>
                  </a:moveTo>
                  <a:cubicBezTo>
                    <a:pt x="6" y="784"/>
                    <a:pt x="6" y="784"/>
                    <a:pt x="11" y="784"/>
                  </a:cubicBezTo>
                  <a:cubicBezTo>
                    <a:pt x="814" y="1286"/>
                    <a:pt x="1662" y="1712"/>
                    <a:pt x="2545" y="2048"/>
                  </a:cubicBezTo>
                  <a:cubicBezTo>
                    <a:pt x="2571" y="2058"/>
                    <a:pt x="2591" y="2069"/>
                    <a:pt x="2611" y="2074"/>
                  </a:cubicBezTo>
                  <a:cubicBezTo>
                    <a:pt x="2877" y="1391"/>
                    <a:pt x="3153" y="668"/>
                    <a:pt x="3469" y="6"/>
                  </a:cubicBezTo>
                  <a:cubicBezTo>
                    <a:pt x="3474" y="6"/>
                    <a:pt x="3474" y="1"/>
                    <a:pt x="3474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13" name="Google Shape;4414;p22">
              <a:extLst>
                <a:ext uri="{FF2B5EF4-FFF2-40B4-BE49-F238E27FC236}">
                  <a16:creationId xmlns:a16="http://schemas.microsoft.com/office/drawing/2014/main" id="{3AC585BD-211B-8086-4748-F7021A7D7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900" y="3233300"/>
              <a:ext cx="25" cy="21875"/>
            </a:xfrm>
            <a:custGeom>
              <a:avLst/>
              <a:gdLst>
                <a:gd name="T0" fmla="*/ 0 w 1"/>
                <a:gd name="T1" fmla="*/ 1 h 875"/>
                <a:gd name="T2" fmla="*/ 0 w 1"/>
                <a:gd name="T3" fmla="*/ 874 h 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875" fill="none" extrusionOk="0">
                  <a:moveTo>
                    <a:pt x="0" y="1"/>
                  </a:moveTo>
                  <a:lnTo>
                    <a:pt x="0" y="874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14" name="Google Shape;4415;p22">
              <a:extLst>
                <a:ext uri="{FF2B5EF4-FFF2-40B4-BE49-F238E27FC236}">
                  <a16:creationId xmlns:a16="http://schemas.microsoft.com/office/drawing/2014/main" id="{1F6F3774-E777-547E-5A64-65D21CFF6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825" y="3241350"/>
              <a:ext cx="1400" cy="19600"/>
            </a:xfrm>
            <a:custGeom>
              <a:avLst/>
              <a:gdLst>
                <a:gd name="T0" fmla="*/ 1 w 56"/>
                <a:gd name="T1" fmla="*/ 0 h 784"/>
                <a:gd name="T2" fmla="*/ 56 w 56"/>
                <a:gd name="T3" fmla="*/ 783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6" h="784" fill="none" extrusionOk="0">
                  <a:moveTo>
                    <a:pt x="1" y="0"/>
                  </a:moveTo>
                  <a:cubicBezTo>
                    <a:pt x="21" y="261"/>
                    <a:pt x="36" y="522"/>
                    <a:pt x="56" y="78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15" name="Google Shape;4416;p22">
              <a:extLst>
                <a:ext uri="{FF2B5EF4-FFF2-40B4-BE49-F238E27FC236}">
                  <a16:creationId xmlns:a16="http://schemas.microsoft.com/office/drawing/2014/main" id="{F0758AFB-A3D5-8F03-3665-7D0F7BB02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750" y="3154750"/>
              <a:ext cx="100300" cy="64775"/>
            </a:xfrm>
            <a:custGeom>
              <a:avLst/>
              <a:gdLst>
                <a:gd name="T0" fmla="*/ 1 w 4012"/>
                <a:gd name="T1" fmla="*/ 1 h 2591"/>
                <a:gd name="T2" fmla="*/ 26 w 4012"/>
                <a:gd name="T3" fmla="*/ 116 h 2591"/>
                <a:gd name="T4" fmla="*/ 578 w 4012"/>
                <a:gd name="T5" fmla="*/ 2591 h 2591"/>
                <a:gd name="T6" fmla="*/ 4011 w 4012"/>
                <a:gd name="T7" fmla="*/ 1622 h 2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12" h="2591" fill="none" extrusionOk="0">
                  <a:moveTo>
                    <a:pt x="1" y="1"/>
                  </a:moveTo>
                  <a:cubicBezTo>
                    <a:pt x="11" y="36"/>
                    <a:pt x="16" y="76"/>
                    <a:pt x="26" y="116"/>
                  </a:cubicBezTo>
                  <a:cubicBezTo>
                    <a:pt x="187" y="949"/>
                    <a:pt x="372" y="1773"/>
                    <a:pt x="578" y="2591"/>
                  </a:cubicBezTo>
                  <a:cubicBezTo>
                    <a:pt x="1702" y="2209"/>
                    <a:pt x="2857" y="1868"/>
                    <a:pt x="4011" y="162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16" name="Google Shape;4417;p22">
              <a:extLst>
                <a:ext uri="{FF2B5EF4-FFF2-40B4-BE49-F238E27FC236}">
                  <a16:creationId xmlns:a16="http://schemas.microsoft.com/office/drawing/2014/main" id="{AA0B975E-7E92-7059-FD25-697D51192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200" y="3060025"/>
              <a:ext cx="67175" cy="31375"/>
            </a:xfrm>
            <a:custGeom>
              <a:avLst/>
              <a:gdLst>
                <a:gd name="T0" fmla="*/ 1 w 2687"/>
                <a:gd name="T1" fmla="*/ 0 h 1255"/>
                <a:gd name="T2" fmla="*/ 6 w 2687"/>
                <a:gd name="T3" fmla="*/ 30 h 1255"/>
                <a:gd name="T4" fmla="*/ 217 w 2687"/>
                <a:gd name="T5" fmla="*/ 1255 h 1255"/>
                <a:gd name="T6" fmla="*/ 262 w 2687"/>
                <a:gd name="T7" fmla="*/ 1235 h 1255"/>
                <a:gd name="T8" fmla="*/ 2616 w 2687"/>
                <a:gd name="T9" fmla="*/ 316 h 1255"/>
                <a:gd name="T10" fmla="*/ 2686 w 2687"/>
                <a:gd name="T11" fmla="*/ 286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87" h="1255" fill="none" extrusionOk="0">
                  <a:moveTo>
                    <a:pt x="1" y="0"/>
                  </a:moveTo>
                  <a:cubicBezTo>
                    <a:pt x="1" y="10"/>
                    <a:pt x="1" y="20"/>
                    <a:pt x="6" y="30"/>
                  </a:cubicBezTo>
                  <a:cubicBezTo>
                    <a:pt x="51" y="442"/>
                    <a:pt x="121" y="853"/>
                    <a:pt x="217" y="1255"/>
                  </a:cubicBezTo>
                  <a:cubicBezTo>
                    <a:pt x="232" y="1250"/>
                    <a:pt x="247" y="1240"/>
                    <a:pt x="262" y="1235"/>
                  </a:cubicBezTo>
                  <a:cubicBezTo>
                    <a:pt x="1030" y="934"/>
                    <a:pt x="1853" y="623"/>
                    <a:pt x="2616" y="316"/>
                  </a:cubicBezTo>
                  <a:cubicBezTo>
                    <a:pt x="2641" y="301"/>
                    <a:pt x="2666" y="296"/>
                    <a:pt x="2686" y="28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17" name="Google Shape;4418;p22">
              <a:extLst>
                <a:ext uri="{FF2B5EF4-FFF2-40B4-BE49-F238E27FC236}">
                  <a16:creationId xmlns:a16="http://schemas.microsoft.com/office/drawing/2014/main" id="{03B08681-138D-EA8E-9545-A07F01CC7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425" y="3138575"/>
              <a:ext cx="2675" cy="23100"/>
            </a:xfrm>
            <a:custGeom>
              <a:avLst/>
              <a:gdLst>
                <a:gd name="T0" fmla="*/ 16 w 107"/>
                <a:gd name="T1" fmla="*/ 0 h 924"/>
                <a:gd name="T2" fmla="*/ 106 w 107"/>
                <a:gd name="T3" fmla="*/ 924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7" h="924" fill="none" extrusionOk="0">
                  <a:moveTo>
                    <a:pt x="16" y="0"/>
                  </a:moveTo>
                  <a:cubicBezTo>
                    <a:pt x="1" y="311"/>
                    <a:pt x="31" y="623"/>
                    <a:pt x="106" y="92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18" name="Google Shape;4419;p22">
              <a:extLst>
                <a:ext uri="{FF2B5EF4-FFF2-40B4-BE49-F238E27FC236}">
                  <a16:creationId xmlns:a16="http://schemas.microsoft.com/office/drawing/2014/main" id="{D5B4345C-4EE0-8D08-6B4E-C2A8A4256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5600" y="3140825"/>
              <a:ext cx="1550" cy="17350"/>
            </a:xfrm>
            <a:custGeom>
              <a:avLst/>
              <a:gdLst>
                <a:gd name="T0" fmla="*/ 1 w 62"/>
                <a:gd name="T1" fmla="*/ 1 h 694"/>
                <a:gd name="T2" fmla="*/ 36 w 62"/>
                <a:gd name="T3" fmla="*/ 693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" h="694" fill="none" extrusionOk="0">
                  <a:moveTo>
                    <a:pt x="1" y="1"/>
                  </a:moveTo>
                  <a:cubicBezTo>
                    <a:pt x="51" y="226"/>
                    <a:pt x="61" y="462"/>
                    <a:pt x="36" y="69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19" name="Google Shape;4420;p22">
              <a:extLst>
                <a:ext uri="{FF2B5EF4-FFF2-40B4-BE49-F238E27FC236}">
                  <a16:creationId xmlns:a16="http://schemas.microsoft.com/office/drawing/2014/main" id="{04753456-8DCF-69EC-75C7-4CF5FD803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600" y="3313000"/>
              <a:ext cx="77950" cy="47325"/>
            </a:xfrm>
            <a:custGeom>
              <a:avLst/>
              <a:gdLst>
                <a:gd name="T0" fmla="*/ 1 w 3118"/>
                <a:gd name="T1" fmla="*/ 0 h 1893"/>
                <a:gd name="T2" fmla="*/ 6 w 3118"/>
                <a:gd name="T3" fmla="*/ 30 h 1893"/>
                <a:gd name="T4" fmla="*/ 704 w 3118"/>
                <a:gd name="T5" fmla="*/ 1892 h 1893"/>
                <a:gd name="T6" fmla="*/ 744 w 3118"/>
                <a:gd name="T7" fmla="*/ 1877 h 1893"/>
                <a:gd name="T8" fmla="*/ 3118 w 3118"/>
                <a:gd name="T9" fmla="*/ 1034 h 1893"/>
                <a:gd name="T10" fmla="*/ 3118 w 3118"/>
                <a:gd name="T11" fmla="*/ 1034 h 1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18" h="1893" fill="none" extrusionOk="0">
                  <a:moveTo>
                    <a:pt x="1" y="0"/>
                  </a:moveTo>
                  <a:lnTo>
                    <a:pt x="6" y="30"/>
                  </a:lnTo>
                  <a:cubicBezTo>
                    <a:pt x="141" y="683"/>
                    <a:pt x="377" y="1315"/>
                    <a:pt x="704" y="1892"/>
                  </a:cubicBezTo>
                  <a:cubicBezTo>
                    <a:pt x="719" y="1887"/>
                    <a:pt x="729" y="1882"/>
                    <a:pt x="744" y="1877"/>
                  </a:cubicBezTo>
                  <a:cubicBezTo>
                    <a:pt x="1512" y="1536"/>
                    <a:pt x="2305" y="1250"/>
                    <a:pt x="3118" y="103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20" name="Google Shape;4421;p22">
              <a:extLst>
                <a:ext uri="{FF2B5EF4-FFF2-40B4-BE49-F238E27FC236}">
                  <a16:creationId xmlns:a16="http://schemas.microsoft.com/office/drawing/2014/main" id="{0FC857FA-C4FF-60E1-C35C-090D4552A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600" y="3237825"/>
              <a:ext cx="29125" cy="69300"/>
            </a:xfrm>
            <a:custGeom>
              <a:avLst/>
              <a:gdLst>
                <a:gd name="T0" fmla="*/ 427 w 1165"/>
                <a:gd name="T1" fmla="*/ 0 h 2772"/>
                <a:gd name="T2" fmla="*/ 422 w 1165"/>
                <a:gd name="T3" fmla="*/ 71 h 2772"/>
                <a:gd name="T4" fmla="*/ 6 w 1165"/>
                <a:gd name="T5" fmla="*/ 2691 h 2772"/>
                <a:gd name="T6" fmla="*/ 1 w 1165"/>
                <a:gd name="T7" fmla="*/ 2726 h 2772"/>
                <a:gd name="T8" fmla="*/ 1085 w 1165"/>
                <a:gd name="T9" fmla="*/ 2766 h 2772"/>
                <a:gd name="T10" fmla="*/ 1165 w 1165"/>
                <a:gd name="T11" fmla="*/ 2771 h 2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5" h="2772" fill="none" extrusionOk="0">
                  <a:moveTo>
                    <a:pt x="427" y="0"/>
                  </a:moveTo>
                  <a:cubicBezTo>
                    <a:pt x="427" y="26"/>
                    <a:pt x="422" y="46"/>
                    <a:pt x="422" y="71"/>
                  </a:cubicBezTo>
                  <a:cubicBezTo>
                    <a:pt x="312" y="949"/>
                    <a:pt x="171" y="1828"/>
                    <a:pt x="6" y="2691"/>
                  </a:cubicBezTo>
                  <a:lnTo>
                    <a:pt x="1" y="2726"/>
                  </a:lnTo>
                  <a:cubicBezTo>
                    <a:pt x="357" y="2751"/>
                    <a:pt x="728" y="2741"/>
                    <a:pt x="1085" y="2766"/>
                  </a:cubicBezTo>
                  <a:cubicBezTo>
                    <a:pt x="1115" y="2766"/>
                    <a:pt x="1140" y="2766"/>
                    <a:pt x="1165" y="277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21" name="Google Shape;4422;p22">
              <a:extLst>
                <a:ext uri="{FF2B5EF4-FFF2-40B4-BE49-F238E27FC236}">
                  <a16:creationId xmlns:a16="http://schemas.microsoft.com/office/drawing/2014/main" id="{4011651E-1CDC-7541-F8B9-463AD4673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0200" y="3236950"/>
              <a:ext cx="40675" cy="47825"/>
            </a:xfrm>
            <a:custGeom>
              <a:avLst/>
              <a:gdLst>
                <a:gd name="T0" fmla="*/ 934 w 1627"/>
                <a:gd name="T1" fmla="*/ 0 h 1913"/>
                <a:gd name="T2" fmla="*/ 879 w 1627"/>
                <a:gd name="T3" fmla="*/ 66 h 1913"/>
                <a:gd name="T4" fmla="*/ 46 w 1627"/>
                <a:gd name="T5" fmla="*/ 1085 h 1913"/>
                <a:gd name="T6" fmla="*/ 0 w 1627"/>
                <a:gd name="T7" fmla="*/ 1145 h 1913"/>
                <a:gd name="T8" fmla="*/ 1586 w 1627"/>
                <a:gd name="T9" fmla="*/ 1893 h 1913"/>
                <a:gd name="T10" fmla="*/ 1627 w 1627"/>
                <a:gd name="T11" fmla="*/ 1913 h 1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7" h="1913" fill="none" extrusionOk="0">
                  <a:moveTo>
                    <a:pt x="934" y="0"/>
                  </a:moveTo>
                  <a:cubicBezTo>
                    <a:pt x="914" y="20"/>
                    <a:pt x="899" y="46"/>
                    <a:pt x="879" y="66"/>
                  </a:cubicBezTo>
                  <a:cubicBezTo>
                    <a:pt x="603" y="407"/>
                    <a:pt x="322" y="748"/>
                    <a:pt x="46" y="1085"/>
                  </a:cubicBezTo>
                  <a:cubicBezTo>
                    <a:pt x="31" y="1105"/>
                    <a:pt x="15" y="1125"/>
                    <a:pt x="0" y="1145"/>
                  </a:cubicBezTo>
                  <a:cubicBezTo>
                    <a:pt x="527" y="1391"/>
                    <a:pt x="1054" y="1647"/>
                    <a:pt x="1586" y="1893"/>
                  </a:cubicBezTo>
                  <a:cubicBezTo>
                    <a:pt x="1602" y="1898"/>
                    <a:pt x="1612" y="1903"/>
                    <a:pt x="1627" y="191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22" name="Google Shape;4423;p22">
              <a:extLst>
                <a:ext uri="{FF2B5EF4-FFF2-40B4-BE49-F238E27FC236}">
                  <a16:creationId xmlns:a16="http://schemas.microsoft.com/office/drawing/2014/main" id="{E08F908D-179D-D4DE-9E3B-366B038E4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8250" y="3267950"/>
              <a:ext cx="16075" cy="13950"/>
            </a:xfrm>
            <a:custGeom>
              <a:avLst/>
              <a:gdLst>
                <a:gd name="T0" fmla="*/ 0 w 643"/>
                <a:gd name="T1" fmla="*/ 0 h 558"/>
                <a:gd name="T2" fmla="*/ 643 w 643"/>
                <a:gd name="T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43" h="558" fill="none" extrusionOk="0">
                  <a:moveTo>
                    <a:pt x="0" y="0"/>
                  </a:moveTo>
                  <a:cubicBezTo>
                    <a:pt x="216" y="186"/>
                    <a:pt x="427" y="372"/>
                    <a:pt x="643" y="55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23" name="Google Shape;4424;p22">
              <a:extLst>
                <a:ext uri="{FF2B5EF4-FFF2-40B4-BE49-F238E27FC236}">
                  <a16:creationId xmlns:a16="http://schemas.microsoft.com/office/drawing/2014/main" id="{F8707524-CF9E-7755-A429-8C0733823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1200" y="3273725"/>
              <a:ext cx="8325" cy="6800"/>
            </a:xfrm>
            <a:custGeom>
              <a:avLst/>
              <a:gdLst>
                <a:gd name="T0" fmla="*/ 1 w 333"/>
                <a:gd name="T1" fmla="*/ 0 h 272"/>
                <a:gd name="T2" fmla="*/ 332 w 333"/>
                <a:gd name="T3" fmla="*/ 271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33" h="272" fill="none" extrusionOk="0">
                  <a:moveTo>
                    <a:pt x="1" y="0"/>
                  </a:moveTo>
                  <a:cubicBezTo>
                    <a:pt x="126" y="70"/>
                    <a:pt x="242" y="166"/>
                    <a:pt x="332" y="27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24" name="Google Shape;4425;p22">
              <a:extLst>
                <a:ext uri="{FF2B5EF4-FFF2-40B4-BE49-F238E27FC236}">
                  <a16:creationId xmlns:a16="http://schemas.microsoft.com/office/drawing/2014/main" id="{A89C02D4-4F65-EBD4-F0B1-82CE57E7C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425" y="3233550"/>
              <a:ext cx="42575" cy="73700"/>
            </a:xfrm>
            <a:custGeom>
              <a:avLst/>
              <a:gdLst>
                <a:gd name="T0" fmla="*/ 1 w 1703"/>
                <a:gd name="T1" fmla="*/ 2947 h 2948"/>
                <a:gd name="T2" fmla="*/ 1632 w 1703"/>
                <a:gd name="T3" fmla="*/ 2576 h 2948"/>
                <a:gd name="T4" fmla="*/ 1662 w 1703"/>
                <a:gd name="T5" fmla="*/ 2571 h 2948"/>
                <a:gd name="T6" fmla="*/ 1531 w 1703"/>
                <a:gd name="T7" fmla="*/ 56 h 2948"/>
                <a:gd name="T8" fmla="*/ 1526 w 1703"/>
                <a:gd name="T9" fmla="*/ 1 h 2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3" h="2948" fill="none" extrusionOk="0">
                  <a:moveTo>
                    <a:pt x="1" y="2947"/>
                  </a:moveTo>
                  <a:cubicBezTo>
                    <a:pt x="538" y="2782"/>
                    <a:pt x="1080" y="2661"/>
                    <a:pt x="1632" y="2576"/>
                  </a:cubicBezTo>
                  <a:cubicBezTo>
                    <a:pt x="1642" y="2576"/>
                    <a:pt x="1652" y="2571"/>
                    <a:pt x="1662" y="2571"/>
                  </a:cubicBezTo>
                  <a:cubicBezTo>
                    <a:pt x="1702" y="1743"/>
                    <a:pt x="1627" y="879"/>
                    <a:pt x="1531" y="56"/>
                  </a:cubicBezTo>
                  <a:cubicBezTo>
                    <a:pt x="1531" y="41"/>
                    <a:pt x="1526" y="16"/>
                    <a:pt x="1526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25" name="Google Shape;4426;p22">
              <a:extLst>
                <a:ext uri="{FF2B5EF4-FFF2-40B4-BE49-F238E27FC236}">
                  <a16:creationId xmlns:a16="http://schemas.microsoft.com/office/drawing/2014/main" id="{87017EC6-C46E-E9B6-91A0-0DDDC46B6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25" y="3296925"/>
              <a:ext cx="59375" cy="57875"/>
            </a:xfrm>
            <a:custGeom>
              <a:avLst/>
              <a:gdLst>
                <a:gd name="T0" fmla="*/ 0 w 2375"/>
                <a:gd name="T1" fmla="*/ 2314 h 2315"/>
                <a:gd name="T2" fmla="*/ 45 w 2375"/>
                <a:gd name="T3" fmla="*/ 2294 h 2315"/>
                <a:gd name="T4" fmla="*/ 2264 w 2375"/>
                <a:gd name="T5" fmla="*/ 1311 h 2315"/>
                <a:gd name="T6" fmla="*/ 2354 w 2375"/>
                <a:gd name="T7" fmla="*/ 1270 h 2315"/>
                <a:gd name="T8" fmla="*/ 2254 w 2375"/>
                <a:gd name="T9" fmla="*/ 61 h 2315"/>
                <a:gd name="T10" fmla="*/ 2244 w 2375"/>
                <a:gd name="T11" fmla="*/ 1 h 2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5" h="2315" fill="none" extrusionOk="0">
                  <a:moveTo>
                    <a:pt x="0" y="2314"/>
                  </a:moveTo>
                  <a:cubicBezTo>
                    <a:pt x="15" y="2304"/>
                    <a:pt x="30" y="2299"/>
                    <a:pt x="45" y="2294"/>
                  </a:cubicBezTo>
                  <a:cubicBezTo>
                    <a:pt x="783" y="1968"/>
                    <a:pt x="1526" y="1642"/>
                    <a:pt x="2264" y="1311"/>
                  </a:cubicBezTo>
                  <a:cubicBezTo>
                    <a:pt x="2294" y="1301"/>
                    <a:pt x="2324" y="1286"/>
                    <a:pt x="2354" y="1270"/>
                  </a:cubicBezTo>
                  <a:cubicBezTo>
                    <a:pt x="2374" y="879"/>
                    <a:pt x="2319" y="452"/>
                    <a:pt x="2254" y="61"/>
                  </a:cubicBezTo>
                  <a:cubicBezTo>
                    <a:pt x="2249" y="41"/>
                    <a:pt x="2249" y="21"/>
                    <a:pt x="2244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28" name="Google Shape;4427;p22">
              <a:extLst>
                <a:ext uri="{FF2B5EF4-FFF2-40B4-BE49-F238E27FC236}">
                  <a16:creationId xmlns:a16="http://schemas.microsoft.com/office/drawing/2014/main" id="{7B12679B-AF9E-2C83-3DE7-62B863874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900" y="3327550"/>
              <a:ext cx="18600" cy="2525"/>
            </a:xfrm>
            <a:custGeom>
              <a:avLst/>
              <a:gdLst>
                <a:gd name="T0" fmla="*/ 1 w 744"/>
                <a:gd name="T1" fmla="*/ 0 h 101"/>
                <a:gd name="T2" fmla="*/ 744 w 744"/>
                <a:gd name="T3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44" h="101" fill="none" extrusionOk="0">
                  <a:moveTo>
                    <a:pt x="1" y="0"/>
                  </a:moveTo>
                  <a:cubicBezTo>
                    <a:pt x="252" y="35"/>
                    <a:pt x="498" y="71"/>
                    <a:pt x="744" y="10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4529" name="Google Shape;4428;p22">
            <a:extLst>
              <a:ext uri="{FF2B5EF4-FFF2-40B4-BE49-F238E27FC236}">
                <a16:creationId xmlns:a16="http://schemas.microsoft.com/office/drawing/2014/main" id="{DDC6D3D8-32EB-C395-B7A0-9230FA750928}"/>
              </a:ext>
            </a:extLst>
          </p:cNvPr>
          <p:cNvGrpSpPr>
            <a:grpSpLocks/>
          </p:cNvGrpSpPr>
          <p:nvPr/>
        </p:nvGrpSpPr>
        <p:grpSpPr bwMode="auto">
          <a:xfrm>
            <a:off x="-1563688" y="7059613"/>
            <a:ext cx="4149726" cy="3660775"/>
            <a:chOff x="2489900" y="3367200"/>
            <a:chExt cx="903250" cy="796950"/>
          </a:xfrm>
        </p:grpSpPr>
        <p:sp>
          <p:nvSpPr>
            <p:cNvPr id="4530" name="Google Shape;4429;p22">
              <a:extLst>
                <a:ext uri="{FF2B5EF4-FFF2-40B4-BE49-F238E27FC236}">
                  <a16:creationId xmlns:a16="http://schemas.microsoft.com/office/drawing/2014/main" id="{470EA363-40B3-2426-9826-575A66D05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25" y="3820200"/>
              <a:ext cx="71425" cy="42300"/>
            </a:xfrm>
            <a:custGeom>
              <a:avLst/>
              <a:gdLst>
                <a:gd name="T0" fmla="*/ 1817 w 2857"/>
                <a:gd name="T1" fmla="*/ 0 h 1692"/>
                <a:gd name="T2" fmla="*/ 0 w 2857"/>
                <a:gd name="T3" fmla="*/ 477 h 1692"/>
                <a:gd name="T4" fmla="*/ 633 w 2857"/>
                <a:gd name="T5" fmla="*/ 1692 h 1692"/>
                <a:gd name="T6" fmla="*/ 2856 w 2857"/>
                <a:gd name="T7" fmla="*/ 1300 h 1692"/>
                <a:gd name="T8" fmla="*/ 2199 w 2857"/>
                <a:gd name="T9" fmla="*/ 637 h 1692"/>
                <a:gd name="T10" fmla="*/ 1817 w 2857"/>
                <a:gd name="T11" fmla="*/ 0 h 1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7" h="1692" extrusionOk="0">
                  <a:moveTo>
                    <a:pt x="1817" y="0"/>
                  </a:moveTo>
                  <a:cubicBezTo>
                    <a:pt x="1205" y="131"/>
                    <a:pt x="597" y="286"/>
                    <a:pt x="0" y="477"/>
                  </a:cubicBezTo>
                  <a:cubicBezTo>
                    <a:pt x="226" y="868"/>
                    <a:pt x="417" y="1290"/>
                    <a:pt x="633" y="1692"/>
                  </a:cubicBezTo>
                  <a:cubicBezTo>
                    <a:pt x="1365" y="1521"/>
                    <a:pt x="2108" y="1395"/>
                    <a:pt x="2856" y="1300"/>
                  </a:cubicBezTo>
                  <a:cubicBezTo>
                    <a:pt x="2610" y="1104"/>
                    <a:pt x="2389" y="888"/>
                    <a:pt x="2199" y="637"/>
                  </a:cubicBezTo>
                  <a:cubicBezTo>
                    <a:pt x="2053" y="442"/>
                    <a:pt x="1928" y="221"/>
                    <a:pt x="1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31" name="Google Shape;4430;p22">
              <a:extLst>
                <a:ext uri="{FF2B5EF4-FFF2-40B4-BE49-F238E27FC236}">
                  <a16:creationId xmlns:a16="http://schemas.microsoft.com/office/drawing/2014/main" id="{706B51AE-B1B1-B4DC-4CDB-DE2D46E3A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525" y="3960850"/>
              <a:ext cx="141175" cy="150100"/>
            </a:xfrm>
            <a:custGeom>
              <a:avLst/>
              <a:gdLst>
                <a:gd name="T0" fmla="*/ 0 w 5647"/>
                <a:gd name="T1" fmla="*/ 1 h 6004"/>
                <a:gd name="T2" fmla="*/ 412 w 5647"/>
                <a:gd name="T3" fmla="*/ 2294 h 6004"/>
                <a:gd name="T4" fmla="*/ 3840 w 5647"/>
                <a:gd name="T5" fmla="*/ 6004 h 6004"/>
                <a:gd name="T6" fmla="*/ 5647 w 5647"/>
                <a:gd name="T7" fmla="*/ 6004 h 6004"/>
                <a:gd name="T8" fmla="*/ 2675 w 5647"/>
                <a:gd name="T9" fmla="*/ 2274 h 6004"/>
                <a:gd name="T10" fmla="*/ 0 w 5647"/>
                <a:gd name="T11" fmla="*/ 1 h 6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47" h="6004" extrusionOk="0">
                  <a:moveTo>
                    <a:pt x="0" y="1"/>
                  </a:moveTo>
                  <a:cubicBezTo>
                    <a:pt x="141" y="764"/>
                    <a:pt x="276" y="1527"/>
                    <a:pt x="412" y="2294"/>
                  </a:cubicBezTo>
                  <a:cubicBezTo>
                    <a:pt x="1747" y="3444"/>
                    <a:pt x="3233" y="4498"/>
                    <a:pt x="3840" y="6004"/>
                  </a:cubicBezTo>
                  <a:lnTo>
                    <a:pt x="5647" y="6004"/>
                  </a:lnTo>
                  <a:cubicBezTo>
                    <a:pt x="5361" y="4307"/>
                    <a:pt x="4056" y="3273"/>
                    <a:pt x="2675" y="2274"/>
                  </a:cubicBezTo>
                  <a:cubicBezTo>
                    <a:pt x="1712" y="1572"/>
                    <a:pt x="713" y="88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32" name="Google Shape;4431;p22">
              <a:extLst>
                <a:ext uri="{FF2B5EF4-FFF2-40B4-BE49-F238E27FC236}">
                  <a16:creationId xmlns:a16="http://schemas.microsoft.com/office/drawing/2014/main" id="{5E672106-E836-C307-0C0E-CCAD2E75D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1350" y="3718300"/>
              <a:ext cx="89875" cy="101925"/>
            </a:xfrm>
            <a:custGeom>
              <a:avLst/>
              <a:gdLst>
                <a:gd name="T0" fmla="*/ 16 w 3595"/>
                <a:gd name="T1" fmla="*/ 0 h 4077"/>
                <a:gd name="T2" fmla="*/ 1 w 3595"/>
                <a:gd name="T3" fmla="*/ 41 h 4077"/>
                <a:gd name="T4" fmla="*/ 472 w 3595"/>
                <a:gd name="T5" fmla="*/ 1396 h 4077"/>
                <a:gd name="T6" fmla="*/ 2505 w 3595"/>
                <a:gd name="T7" fmla="*/ 2410 h 4077"/>
                <a:gd name="T8" fmla="*/ 3484 w 3595"/>
                <a:gd name="T9" fmla="*/ 4076 h 4077"/>
                <a:gd name="T10" fmla="*/ 3514 w 3595"/>
                <a:gd name="T11" fmla="*/ 4066 h 4077"/>
                <a:gd name="T12" fmla="*/ 3564 w 3595"/>
                <a:gd name="T13" fmla="*/ 1566 h 4077"/>
                <a:gd name="T14" fmla="*/ 3579 w 3595"/>
                <a:gd name="T15" fmla="*/ 1556 h 4077"/>
                <a:gd name="T16" fmla="*/ 2149 w 3595"/>
                <a:gd name="T17" fmla="*/ 342 h 4077"/>
                <a:gd name="T18" fmla="*/ 508 w 3595"/>
                <a:gd name="T19" fmla="*/ 141 h 4077"/>
                <a:gd name="T20" fmla="*/ 16 w 3595"/>
                <a:gd name="T21" fmla="*/ 0 h 4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95" h="4077" extrusionOk="0">
                  <a:moveTo>
                    <a:pt x="16" y="0"/>
                  </a:moveTo>
                  <a:lnTo>
                    <a:pt x="1" y="41"/>
                  </a:lnTo>
                  <a:cubicBezTo>
                    <a:pt x="181" y="487"/>
                    <a:pt x="297" y="954"/>
                    <a:pt x="472" y="1396"/>
                  </a:cubicBezTo>
                  <a:cubicBezTo>
                    <a:pt x="1195" y="1662"/>
                    <a:pt x="1963" y="1868"/>
                    <a:pt x="2505" y="2410"/>
                  </a:cubicBezTo>
                  <a:cubicBezTo>
                    <a:pt x="2967" y="2866"/>
                    <a:pt x="3193" y="3494"/>
                    <a:pt x="3484" y="4076"/>
                  </a:cubicBezTo>
                  <a:cubicBezTo>
                    <a:pt x="3494" y="4071"/>
                    <a:pt x="3504" y="4071"/>
                    <a:pt x="3514" y="4066"/>
                  </a:cubicBezTo>
                  <a:cubicBezTo>
                    <a:pt x="3564" y="3238"/>
                    <a:pt x="3595" y="2400"/>
                    <a:pt x="3564" y="1566"/>
                  </a:cubicBezTo>
                  <a:lnTo>
                    <a:pt x="3579" y="1556"/>
                  </a:lnTo>
                  <a:cubicBezTo>
                    <a:pt x="3208" y="1004"/>
                    <a:pt x="2781" y="537"/>
                    <a:pt x="2149" y="342"/>
                  </a:cubicBezTo>
                  <a:cubicBezTo>
                    <a:pt x="1617" y="176"/>
                    <a:pt x="1050" y="246"/>
                    <a:pt x="508" y="141"/>
                  </a:cubicBezTo>
                  <a:cubicBezTo>
                    <a:pt x="342" y="111"/>
                    <a:pt x="176" y="61"/>
                    <a:pt x="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33" name="Google Shape;4432;p22">
              <a:extLst>
                <a:ext uri="{FF2B5EF4-FFF2-40B4-BE49-F238E27FC236}">
                  <a16:creationId xmlns:a16="http://schemas.microsoft.com/office/drawing/2014/main" id="{E2D21518-185A-70A7-42D3-FD9E158F8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950" y="3831350"/>
              <a:ext cx="93025" cy="154125"/>
            </a:xfrm>
            <a:custGeom>
              <a:avLst/>
              <a:gdLst>
                <a:gd name="T0" fmla="*/ 1045 w 3721"/>
                <a:gd name="T1" fmla="*/ 1 h 6165"/>
                <a:gd name="T2" fmla="*/ 1 w 3721"/>
                <a:gd name="T3" fmla="*/ 2852 h 6165"/>
                <a:gd name="T4" fmla="*/ 66 w 3721"/>
                <a:gd name="T5" fmla="*/ 2877 h 6165"/>
                <a:gd name="T6" fmla="*/ 2807 w 3721"/>
                <a:gd name="T7" fmla="*/ 6164 h 6165"/>
                <a:gd name="T8" fmla="*/ 3720 w 3721"/>
                <a:gd name="T9" fmla="*/ 3073 h 6165"/>
                <a:gd name="T10" fmla="*/ 1045 w 3721"/>
                <a:gd name="T11" fmla="*/ 1 h 6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1" h="6165" extrusionOk="0">
                  <a:moveTo>
                    <a:pt x="1045" y="1"/>
                  </a:moveTo>
                  <a:cubicBezTo>
                    <a:pt x="739" y="959"/>
                    <a:pt x="327" y="1893"/>
                    <a:pt x="1" y="2852"/>
                  </a:cubicBezTo>
                  <a:lnTo>
                    <a:pt x="66" y="2877"/>
                  </a:lnTo>
                  <a:cubicBezTo>
                    <a:pt x="935" y="4006"/>
                    <a:pt x="1848" y="5105"/>
                    <a:pt x="2807" y="6164"/>
                  </a:cubicBezTo>
                  <a:cubicBezTo>
                    <a:pt x="3123" y="5135"/>
                    <a:pt x="3494" y="4112"/>
                    <a:pt x="3720" y="3073"/>
                  </a:cubicBezTo>
                  <a:cubicBezTo>
                    <a:pt x="2772" y="2099"/>
                    <a:pt x="1878" y="1070"/>
                    <a:pt x="1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34" name="Google Shape;4433;p22">
              <a:extLst>
                <a:ext uri="{FF2B5EF4-FFF2-40B4-BE49-F238E27FC236}">
                  <a16:creationId xmlns:a16="http://schemas.microsoft.com/office/drawing/2014/main" id="{9CDD31CA-3184-3850-2F83-DBE449531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725" y="3563950"/>
              <a:ext cx="41800" cy="101425"/>
            </a:xfrm>
            <a:custGeom>
              <a:avLst/>
              <a:gdLst>
                <a:gd name="T0" fmla="*/ 1401 w 1672"/>
                <a:gd name="T1" fmla="*/ 1 h 4057"/>
                <a:gd name="T2" fmla="*/ 156 w 1672"/>
                <a:gd name="T3" fmla="*/ 2465 h 4057"/>
                <a:gd name="T4" fmla="*/ 96 w 1672"/>
                <a:gd name="T5" fmla="*/ 2400 h 4057"/>
                <a:gd name="T6" fmla="*/ 1 w 1672"/>
                <a:gd name="T7" fmla="*/ 3966 h 4057"/>
                <a:gd name="T8" fmla="*/ 91 w 1672"/>
                <a:gd name="T9" fmla="*/ 4056 h 4057"/>
                <a:gd name="T10" fmla="*/ 1607 w 1672"/>
                <a:gd name="T11" fmla="*/ 2013 h 4057"/>
                <a:gd name="T12" fmla="*/ 1672 w 1672"/>
                <a:gd name="T13" fmla="*/ 2003 h 4057"/>
                <a:gd name="T14" fmla="*/ 1401 w 1672"/>
                <a:gd name="T15" fmla="*/ 1 h 4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72" h="4057" extrusionOk="0">
                  <a:moveTo>
                    <a:pt x="1401" y="1"/>
                  </a:moveTo>
                  <a:cubicBezTo>
                    <a:pt x="1014" y="819"/>
                    <a:pt x="578" y="1667"/>
                    <a:pt x="156" y="2465"/>
                  </a:cubicBezTo>
                  <a:cubicBezTo>
                    <a:pt x="136" y="2445"/>
                    <a:pt x="116" y="2425"/>
                    <a:pt x="96" y="2400"/>
                  </a:cubicBezTo>
                  <a:cubicBezTo>
                    <a:pt x="61" y="2922"/>
                    <a:pt x="21" y="3444"/>
                    <a:pt x="1" y="3966"/>
                  </a:cubicBezTo>
                  <a:cubicBezTo>
                    <a:pt x="31" y="3996"/>
                    <a:pt x="61" y="4026"/>
                    <a:pt x="91" y="4056"/>
                  </a:cubicBezTo>
                  <a:cubicBezTo>
                    <a:pt x="618" y="3379"/>
                    <a:pt x="1080" y="2691"/>
                    <a:pt x="1607" y="2013"/>
                  </a:cubicBezTo>
                  <a:lnTo>
                    <a:pt x="1672" y="2003"/>
                  </a:lnTo>
                  <a:cubicBezTo>
                    <a:pt x="1592" y="1336"/>
                    <a:pt x="1516" y="668"/>
                    <a:pt x="1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35" name="Google Shape;4434;p22">
              <a:extLst>
                <a:ext uri="{FF2B5EF4-FFF2-40B4-BE49-F238E27FC236}">
                  <a16:creationId xmlns:a16="http://schemas.microsoft.com/office/drawing/2014/main" id="{FD740F62-8478-1BE5-F20A-A7F2FB074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8825" y="3852700"/>
              <a:ext cx="190125" cy="166275"/>
            </a:xfrm>
            <a:custGeom>
              <a:avLst/>
              <a:gdLst>
                <a:gd name="T0" fmla="*/ 2224 w 7605"/>
                <a:gd name="T1" fmla="*/ 0 h 6651"/>
                <a:gd name="T2" fmla="*/ 1 w 7605"/>
                <a:gd name="T3" fmla="*/ 392 h 6651"/>
                <a:gd name="T4" fmla="*/ 708 w 7605"/>
                <a:gd name="T5" fmla="*/ 1410 h 6651"/>
                <a:gd name="T6" fmla="*/ 3353 w 7605"/>
                <a:gd name="T7" fmla="*/ 3493 h 6651"/>
                <a:gd name="T8" fmla="*/ 4443 w 7605"/>
                <a:gd name="T9" fmla="*/ 6214 h 6651"/>
                <a:gd name="T10" fmla="*/ 4488 w 7605"/>
                <a:gd name="T11" fmla="*/ 6339 h 6651"/>
                <a:gd name="T12" fmla="*/ 4548 w 7605"/>
                <a:gd name="T13" fmla="*/ 6319 h 6651"/>
                <a:gd name="T14" fmla="*/ 5346 w 7605"/>
                <a:gd name="T15" fmla="*/ 6380 h 6651"/>
                <a:gd name="T16" fmla="*/ 7605 w 7605"/>
                <a:gd name="T17" fmla="*/ 6651 h 6651"/>
                <a:gd name="T18" fmla="*/ 7600 w 7605"/>
                <a:gd name="T19" fmla="*/ 6620 h 6651"/>
                <a:gd name="T20" fmla="*/ 5271 w 7605"/>
                <a:gd name="T21" fmla="*/ 3679 h 6651"/>
                <a:gd name="T22" fmla="*/ 4754 w 7605"/>
                <a:gd name="T23" fmla="*/ 2173 h 6651"/>
                <a:gd name="T24" fmla="*/ 2224 w 7605"/>
                <a:gd name="T25" fmla="*/ 0 h 6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05" h="6651" extrusionOk="0">
                  <a:moveTo>
                    <a:pt x="2224" y="0"/>
                  </a:moveTo>
                  <a:cubicBezTo>
                    <a:pt x="1476" y="95"/>
                    <a:pt x="733" y="221"/>
                    <a:pt x="1" y="392"/>
                  </a:cubicBezTo>
                  <a:cubicBezTo>
                    <a:pt x="201" y="758"/>
                    <a:pt x="422" y="1109"/>
                    <a:pt x="708" y="1410"/>
                  </a:cubicBezTo>
                  <a:cubicBezTo>
                    <a:pt x="1481" y="2229"/>
                    <a:pt x="2651" y="2610"/>
                    <a:pt x="3353" y="3493"/>
                  </a:cubicBezTo>
                  <a:cubicBezTo>
                    <a:pt x="3966" y="4261"/>
                    <a:pt x="4126" y="5285"/>
                    <a:pt x="4443" y="6214"/>
                  </a:cubicBezTo>
                  <a:cubicBezTo>
                    <a:pt x="4458" y="6259"/>
                    <a:pt x="4473" y="6299"/>
                    <a:pt x="4488" y="6339"/>
                  </a:cubicBezTo>
                  <a:lnTo>
                    <a:pt x="4548" y="6319"/>
                  </a:lnTo>
                  <a:cubicBezTo>
                    <a:pt x="4814" y="6334"/>
                    <a:pt x="5080" y="6354"/>
                    <a:pt x="5346" y="6380"/>
                  </a:cubicBezTo>
                  <a:cubicBezTo>
                    <a:pt x="6104" y="6450"/>
                    <a:pt x="6857" y="6545"/>
                    <a:pt x="7605" y="6651"/>
                  </a:cubicBezTo>
                  <a:cubicBezTo>
                    <a:pt x="7605" y="6641"/>
                    <a:pt x="7600" y="6631"/>
                    <a:pt x="7600" y="6620"/>
                  </a:cubicBezTo>
                  <a:cubicBezTo>
                    <a:pt x="6606" y="5767"/>
                    <a:pt x="5692" y="4864"/>
                    <a:pt x="5271" y="3679"/>
                  </a:cubicBezTo>
                  <a:cubicBezTo>
                    <a:pt x="5090" y="3177"/>
                    <a:pt x="5005" y="2640"/>
                    <a:pt x="4754" y="2173"/>
                  </a:cubicBezTo>
                  <a:cubicBezTo>
                    <a:pt x="4227" y="1180"/>
                    <a:pt x="3097" y="708"/>
                    <a:pt x="222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36" name="Google Shape;4435;p22">
              <a:extLst>
                <a:ext uri="{FF2B5EF4-FFF2-40B4-BE49-F238E27FC236}">
                  <a16:creationId xmlns:a16="http://schemas.microsoft.com/office/drawing/2014/main" id="{C6C2BED3-B56E-BA4F-C2DB-4C79C3CE9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2875" y="3681350"/>
              <a:ext cx="170425" cy="86025"/>
            </a:xfrm>
            <a:custGeom>
              <a:avLst/>
              <a:gdLst>
                <a:gd name="T0" fmla="*/ 371 w 6817"/>
                <a:gd name="T1" fmla="*/ 1 h 3441"/>
                <a:gd name="T2" fmla="*/ 10 w 6817"/>
                <a:gd name="T3" fmla="*/ 18 h 3441"/>
                <a:gd name="T4" fmla="*/ 0 w 6817"/>
                <a:gd name="T5" fmla="*/ 98 h 3441"/>
                <a:gd name="T6" fmla="*/ 2329 w 6817"/>
                <a:gd name="T7" fmla="*/ 1403 h 3441"/>
                <a:gd name="T8" fmla="*/ 4176 w 6817"/>
                <a:gd name="T9" fmla="*/ 3441 h 3441"/>
                <a:gd name="T10" fmla="*/ 5165 w 6817"/>
                <a:gd name="T11" fmla="*/ 3230 h 3441"/>
                <a:gd name="T12" fmla="*/ 6817 w 6817"/>
                <a:gd name="T13" fmla="*/ 2879 h 3441"/>
                <a:gd name="T14" fmla="*/ 6811 w 6817"/>
                <a:gd name="T15" fmla="*/ 2874 h 3441"/>
                <a:gd name="T16" fmla="*/ 6556 w 6817"/>
                <a:gd name="T17" fmla="*/ 2778 h 3441"/>
                <a:gd name="T18" fmla="*/ 371 w 6817"/>
                <a:gd name="T19" fmla="*/ 1 h 3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17" h="3441" extrusionOk="0">
                  <a:moveTo>
                    <a:pt x="371" y="1"/>
                  </a:moveTo>
                  <a:cubicBezTo>
                    <a:pt x="252" y="1"/>
                    <a:pt x="132" y="6"/>
                    <a:pt x="10" y="18"/>
                  </a:cubicBezTo>
                  <a:lnTo>
                    <a:pt x="0" y="98"/>
                  </a:lnTo>
                  <a:cubicBezTo>
                    <a:pt x="849" y="203"/>
                    <a:pt x="1777" y="821"/>
                    <a:pt x="2329" y="1403"/>
                  </a:cubicBezTo>
                  <a:cubicBezTo>
                    <a:pt x="2957" y="2071"/>
                    <a:pt x="3474" y="2874"/>
                    <a:pt x="4176" y="3441"/>
                  </a:cubicBezTo>
                  <a:cubicBezTo>
                    <a:pt x="4508" y="3371"/>
                    <a:pt x="4839" y="3300"/>
                    <a:pt x="5165" y="3230"/>
                  </a:cubicBezTo>
                  <a:cubicBezTo>
                    <a:pt x="5717" y="3115"/>
                    <a:pt x="6264" y="2994"/>
                    <a:pt x="6817" y="2879"/>
                  </a:cubicBezTo>
                  <a:cubicBezTo>
                    <a:pt x="6817" y="2879"/>
                    <a:pt x="6811" y="2879"/>
                    <a:pt x="6811" y="2874"/>
                  </a:cubicBezTo>
                  <a:cubicBezTo>
                    <a:pt x="6726" y="2844"/>
                    <a:pt x="6641" y="2808"/>
                    <a:pt x="6556" y="2778"/>
                  </a:cubicBezTo>
                  <a:cubicBezTo>
                    <a:pt x="4435" y="1930"/>
                    <a:pt x="2600" y="1"/>
                    <a:pt x="371" y="1"/>
                  </a:cubicBezTo>
                  <a:close/>
                </a:path>
              </a:pathLst>
            </a:custGeom>
            <a:solidFill>
              <a:srgbClr val="59C7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37" name="Google Shape;4436;p22">
              <a:extLst>
                <a:ext uri="{FF2B5EF4-FFF2-40B4-BE49-F238E27FC236}">
                  <a16:creationId xmlns:a16="http://schemas.microsoft.com/office/drawing/2014/main" id="{1AF96031-19E5-D0CB-45D8-5BADFC0F0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8450" y="3757200"/>
              <a:ext cx="28625" cy="95525"/>
            </a:xfrm>
            <a:custGeom>
              <a:avLst/>
              <a:gdLst>
                <a:gd name="T0" fmla="*/ 95 w 1145"/>
                <a:gd name="T1" fmla="*/ 0 h 3821"/>
                <a:gd name="T2" fmla="*/ 80 w 1145"/>
                <a:gd name="T3" fmla="*/ 10 h 3821"/>
                <a:gd name="T4" fmla="*/ 30 w 1145"/>
                <a:gd name="T5" fmla="*/ 2510 h 3821"/>
                <a:gd name="T6" fmla="*/ 0 w 1145"/>
                <a:gd name="T7" fmla="*/ 2520 h 3821"/>
                <a:gd name="T8" fmla="*/ 382 w 1145"/>
                <a:gd name="T9" fmla="*/ 3157 h 3821"/>
                <a:gd name="T10" fmla="*/ 1039 w 1145"/>
                <a:gd name="T11" fmla="*/ 3820 h 3821"/>
                <a:gd name="T12" fmla="*/ 1114 w 1145"/>
                <a:gd name="T13" fmla="*/ 3810 h 3821"/>
                <a:gd name="T14" fmla="*/ 1124 w 1145"/>
                <a:gd name="T15" fmla="*/ 1667 h 3821"/>
                <a:gd name="T16" fmla="*/ 95 w 1145"/>
                <a:gd name="T17" fmla="*/ 0 h 3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5" h="3821" extrusionOk="0">
                  <a:moveTo>
                    <a:pt x="95" y="0"/>
                  </a:moveTo>
                  <a:lnTo>
                    <a:pt x="80" y="10"/>
                  </a:lnTo>
                  <a:cubicBezTo>
                    <a:pt x="111" y="844"/>
                    <a:pt x="80" y="1682"/>
                    <a:pt x="30" y="2510"/>
                  </a:cubicBezTo>
                  <a:cubicBezTo>
                    <a:pt x="20" y="2515"/>
                    <a:pt x="10" y="2515"/>
                    <a:pt x="0" y="2520"/>
                  </a:cubicBezTo>
                  <a:cubicBezTo>
                    <a:pt x="111" y="2741"/>
                    <a:pt x="236" y="2962"/>
                    <a:pt x="382" y="3157"/>
                  </a:cubicBezTo>
                  <a:cubicBezTo>
                    <a:pt x="572" y="3408"/>
                    <a:pt x="793" y="3624"/>
                    <a:pt x="1039" y="3820"/>
                  </a:cubicBezTo>
                  <a:cubicBezTo>
                    <a:pt x="1064" y="3815"/>
                    <a:pt x="1089" y="3815"/>
                    <a:pt x="1114" y="3810"/>
                  </a:cubicBezTo>
                  <a:cubicBezTo>
                    <a:pt x="1144" y="3107"/>
                    <a:pt x="1104" y="2369"/>
                    <a:pt x="1124" y="1667"/>
                  </a:cubicBezTo>
                  <a:cubicBezTo>
                    <a:pt x="748" y="1135"/>
                    <a:pt x="447" y="527"/>
                    <a:pt x="9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38" name="Google Shape;4437;p22">
              <a:extLst>
                <a:ext uri="{FF2B5EF4-FFF2-40B4-BE49-F238E27FC236}">
                  <a16:creationId xmlns:a16="http://schemas.microsoft.com/office/drawing/2014/main" id="{DC00CEC1-8870-DB7E-655B-857D69E30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9250" y="3902625"/>
              <a:ext cx="89875" cy="208325"/>
            </a:xfrm>
            <a:custGeom>
              <a:avLst/>
              <a:gdLst>
                <a:gd name="T0" fmla="*/ 789 w 3595"/>
                <a:gd name="T1" fmla="*/ 1 h 8333"/>
                <a:gd name="T2" fmla="*/ 689 w 3595"/>
                <a:gd name="T3" fmla="*/ 302 h 8333"/>
                <a:gd name="T4" fmla="*/ 237 w 3595"/>
                <a:gd name="T5" fmla="*/ 4202 h 8333"/>
                <a:gd name="T6" fmla="*/ 874 w 3595"/>
                <a:gd name="T7" fmla="*/ 5688 h 8333"/>
                <a:gd name="T8" fmla="*/ 1411 w 3595"/>
                <a:gd name="T9" fmla="*/ 8333 h 8333"/>
                <a:gd name="T10" fmla="*/ 3063 w 3595"/>
                <a:gd name="T11" fmla="*/ 8333 h 8333"/>
                <a:gd name="T12" fmla="*/ 2997 w 3595"/>
                <a:gd name="T13" fmla="*/ 6275 h 8333"/>
                <a:gd name="T14" fmla="*/ 3595 w 3595"/>
                <a:gd name="T15" fmla="*/ 3313 h 8333"/>
                <a:gd name="T16" fmla="*/ 854 w 3595"/>
                <a:gd name="T17" fmla="*/ 26 h 8333"/>
                <a:gd name="T18" fmla="*/ 789 w 3595"/>
                <a:gd name="T19" fmla="*/ 1 h 8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95" h="8333" extrusionOk="0">
                  <a:moveTo>
                    <a:pt x="789" y="1"/>
                  </a:moveTo>
                  <a:cubicBezTo>
                    <a:pt x="754" y="101"/>
                    <a:pt x="719" y="201"/>
                    <a:pt x="689" y="302"/>
                  </a:cubicBezTo>
                  <a:cubicBezTo>
                    <a:pt x="302" y="1522"/>
                    <a:pt x="1" y="2917"/>
                    <a:pt x="237" y="4202"/>
                  </a:cubicBezTo>
                  <a:cubicBezTo>
                    <a:pt x="458" y="4694"/>
                    <a:pt x="684" y="5181"/>
                    <a:pt x="874" y="5688"/>
                  </a:cubicBezTo>
                  <a:cubicBezTo>
                    <a:pt x="1196" y="6521"/>
                    <a:pt x="1421" y="7444"/>
                    <a:pt x="1411" y="8333"/>
                  </a:cubicBezTo>
                  <a:lnTo>
                    <a:pt x="3063" y="8333"/>
                  </a:lnTo>
                  <a:cubicBezTo>
                    <a:pt x="3033" y="7650"/>
                    <a:pt x="2967" y="6957"/>
                    <a:pt x="2997" y="6275"/>
                  </a:cubicBezTo>
                  <a:cubicBezTo>
                    <a:pt x="3043" y="5271"/>
                    <a:pt x="3299" y="4287"/>
                    <a:pt x="3595" y="3313"/>
                  </a:cubicBezTo>
                  <a:cubicBezTo>
                    <a:pt x="2636" y="2254"/>
                    <a:pt x="1723" y="1155"/>
                    <a:pt x="854" y="26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39" name="Google Shape;4438;p22">
              <a:extLst>
                <a:ext uri="{FF2B5EF4-FFF2-40B4-BE49-F238E27FC236}">
                  <a16:creationId xmlns:a16="http://schemas.microsoft.com/office/drawing/2014/main" id="{1C41C0AD-9F43-5E8D-680F-2519F5C24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850" y="3614025"/>
              <a:ext cx="95650" cy="296775"/>
            </a:xfrm>
            <a:custGeom>
              <a:avLst/>
              <a:gdLst>
                <a:gd name="T0" fmla="*/ 1707 w 3826"/>
                <a:gd name="T1" fmla="*/ 0 h 11871"/>
                <a:gd name="T2" fmla="*/ 1642 w 3826"/>
                <a:gd name="T3" fmla="*/ 10 h 11871"/>
                <a:gd name="T4" fmla="*/ 126 w 3826"/>
                <a:gd name="T5" fmla="*/ 2053 h 11871"/>
                <a:gd name="T6" fmla="*/ 36 w 3826"/>
                <a:gd name="T7" fmla="*/ 1963 h 11871"/>
                <a:gd name="T8" fmla="*/ 36 w 3826"/>
                <a:gd name="T9" fmla="*/ 1963 h 11871"/>
                <a:gd name="T10" fmla="*/ 141 w 3826"/>
                <a:gd name="T11" fmla="*/ 4543 h 11871"/>
                <a:gd name="T12" fmla="*/ 1225 w 3826"/>
                <a:gd name="T13" fmla="*/ 9733 h 11871"/>
                <a:gd name="T14" fmla="*/ 1004 w 3826"/>
                <a:gd name="T15" fmla="*/ 11766 h 11871"/>
                <a:gd name="T16" fmla="*/ 1105 w 3826"/>
                <a:gd name="T17" fmla="*/ 11871 h 11871"/>
                <a:gd name="T18" fmla="*/ 3825 w 3826"/>
                <a:gd name="T19" fmla="*/ 8006 h 11871"/>
                <a:gd name="T20" fmla="*/ 3675 w 3826"/>
                <a:gd name="T21" fmla="*/ 7288 h 11871"/>
                <a:gd name="T22" fmla="*/ 3062 w 3826"/>
                <a:gd name="T23" fmla="*/ 5441 h 11871"/>
                <a:gd name="T24" fmla="*/ 2189 w 3826"/>
                <a:gd name="T25" fmla="*/ 2922 h 11871"/>
                <a:gd name="T26" fmla="*/ 1707 w 3826"/>
                <a:gd name="T27" fmla="*/ 0 h 11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26" h="11871" extrusionOk="0">
                  <a:moveTo>
                    <a:pt x="1707" y="0"/>
                  </a:moveTo>
                  <a:lnTo>
                    <a:pt x="1642" y="10"/>
                  </a:lnTo>
                  <a:cubicBezTo>
                    <a:pt x="1115" y="688"/>
                    <a:pt x="653" y="1376"/>
                    <a:pt x="126" y="2053"/>
                  </a:cubicBezTo>
                  <a:cubicBezTo>
                    <a:pt x="96" y="2023"/>
                    <a:pt x="66" y="1993"/>
                    <a:pt x="36" y="1963"/>
                  </a:cubicBezTo>
                  <a:cubicBezTo>
                    <a:pt x="0" y="2826"/>
                    <a:pt x="10" y="3690"/>
                    <a:pt x="141" y="4543"/>
                  </a:cubicBezTo>
                  <a:cubicBezTo>
                    <a:pt x="407" y="6295"/>
                    <a:pt x="1175" y="7961"/>
                    <a:pt x="1225" y="9733"/>
                  </a:cubicBezTo>
                  <a:cubicBezTo>
                    <a:pt x="1245" y="10420"/>
                    <a:pt x="1155" y="11093"/>
                    <a:pt x="1004" y="11766"/>
                  </a:cubicBezTo>
                  <a:cubicBezTo>
                    <a:pt x="1039" y="11801"/>
                    <a:pt x="1075" y="11836"/>
                    <a:pt x="1105" y="11871"/>
                  </a:cubicBezTo>
                  <a:cubicBezTo>
                    <a:pt x="2013" y="10601"/>
                    <a:pt x="2927" y="9276"/>
                    <a:pt x="3825" y="8006"/>
                  </a:cubicBezTo>
                  <a:cubicBezTo>
                    <a:pt x="3785" y="7765"/>
                    <a:pt x="3735" y="7524"/>
                    <a:pt x="3675" y="7288"/>
                  </a:cubicBezTo>
                  <a:cubicBezTo>
                    <a:pt x="3514" y="6666"/>
                    <a:pt x="3293" y="6054"/>
                    <a:pt x="3062" y="5441"/>
                  </a:cubicBezTo>
                  <a:cubicBezTo>
                    <a:pt x="2751" y="4608"/>
                    <a:pt x="2415" y="3780"/>
                    <a:pt x="2189" y="2922"/>
                  </a:cubicBezTo>
                  <a:cubicBezTo>
                    <a:pt x="1938" y="1968"/>
                    <a:pt x="1817" y="984"/>
                    <a:pt x="170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40" name="Google Shape;4439;p22">
              <a:extLst>
                <a:ext uri="{FF2B5EF4-FFF2-40B4-BE49-F238E27FC236}">
                  <a16:creationId xmlns:a16="http://schemas.microsoft.com/office/drawing/2014/main" id="{F4DA922C-A2F1-A812-D661-90F0ACED9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3350" y="3437975"/>
              <a:ext cx="69400" cy="187625"/>
            </a:xfrm>
            <a:custGeom>
              <a:avLst/>
              <a:gdLst>
                <a:gd name="T0" fmla="*/ 0 w 2776"/>
                <a:gd name="T1" fmla="*/ 0 h 7505"/>
                <a:gd name="T2" fmla="*/ 0 w 2776"/>
                <a:gd name="T3" fmla="*/ 0 h 7505"/>
                <a:gd name="T4" fmla="*/ 1576 w 2776"/>
                <a:gd name="T5" fmla="*/ 5597 h 7505"/>
                <a:gd name="T6" fmla="*/ 1471 w 2776"/>
                <a:gd name="T7" fmla="*/ 7439 h 7505"/>
                <a:gd name="T8" fmla="*/ 1531 w 2776"/>
                <a:gd name="T9" fmla="*/ 7504 h 7505"/>
                <a:gd name="T10" fmla="*/ 2776 w 2776"/>
                <a:gd name="T11" fmla="*/ 5040 h 7505"/>
                <a:gd name="T12" fmla="*/ 2650 w 2776"/>
                <a:gd name="T13" fmla="*/ 4412 h 7505"/>
                <a:gd name="T14" fmla="*/ 0 w 2776"/>
                <a:gd name="T15" fmla="*/ 0 h 7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76" h="7505" extrusionOk="0">
                  <a:moveTo>
                    <a:pt x="0" y="0"/>
                  </a:moveTo>
                  <a:lnTo>
                    <a:pt x="0" y="0"/>
                  </a:lnTo>
                  <a:cubicBezTo>
                    <a:pt x="1325" y="1476"/>
                    <a:pt x="1627" y="3609"/>
                    <a:pt x="1576" y="5597"/>
                  </a:cubicBezTo>
                  <a:cubicBezTo>
                    <a:pt x="1561" y="6214"/>
                    <a:pt x="1516" y="6827"/>
                    <a:pt x="1471" y="7439"/>
                  </a:cubicBezTo>
                  <a:cubicBezTo>
                    <a:pt x="1491" y="7464"/>
                    <a:pt x="1511" y="7484"/>
                    <a:pt x="1531" y="7504"/>
                  </a:cubicBezTo>
                  <a:cubicBezTo>
                    <a:pt x="1953" y="6706"/>
                    <a:pt x="2389" y="5858"/>
                    <a:pt x="2776" y="5040"/>
                  </a:cubicBezTo>
                  <a:cubicBezTo>
                    <a:pt x="2736" y="4829"/>
                    <a:pt x="2701" y="4623"/>
                    <a:pt x="2650" y="4412"/>
                  </a:cubicBezTo>
                  <a:cubicBezTo>
                    <a:pt x="2284" y="2741"/>
                    <a:pt x="1441" y="894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41" name="Google Shape;4440;p22">
              <a:extLst>
                <a:ext uri="{FF2B5EF4-FFF2-40B4-BE49-F238E27FC236}">
                  <a16:creationId xmlns:a16="http://schemas.microsoft.com/office/drawing/2014/main" id="{BE4EF42C-813F-1715-D975-9A420A0BD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100" y="3562075"/>
              <a:ext cx="65025" cy="101025"/>
            </a:xfrm>
            <a:custGeom>
              <a:avLst/>
              <a:gdLst>
                <a:gd name="T0" fmla="*/ 242 w 2601"/>
                <a:gd name="T1" fmla="*/ 0 h 4041"/>
                <a:gd name="T2" fmla="*/ 6 w 2601"/>
                <a:gd name="T3" fmla="*/ 1602 h 4041"/>
                <a:gd name="T4" fmla="*/ 11 w 2601"/>
                <a:gd name="T5" fmla="*/ 1702 h 4041"/>
                <a:gd name="T6" fmla="*/ 2506 w 2601"/>
                <a:gd name="T7" fmla="*/ 4041 h 4041"/>
                <a:gd name="T8" fmla="*/ 2601 w 2601"/>
                <a:gd name="T9" fmla="*/ 2475 h 4041"/>
                <a:gd name="T10" fmla="*/ 297 w 2601"/>
                <a:gd name="T11" fmla="*/ 15 h 4041"/>
                <a:gd name="T12" fmla="*/ 242 w 2601"/>
                <a:gd name="T13" fmla="*/ 0 h 4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01" h="4041" extrusionOk="0">
                  <a:moveTo>
                    <a:pt x="242" y="0"/>
                  </a:moveTo>
                  <a:cubicBezTo>
                    <a:pt x="101" y="527"/>
                    <a:pt x="1" y="1054"/>
                    <a:pt x="6" y="1602"/>
                  </a:cubicBezTo>
                  <a:cubicBezTo>
                    <a:pt x="6" y="1637"/>
                    <a:pt x="11" y="1672"/>
                    <a:pt x="11" y="1702"/>
                  </a:cubicBezTo>
                  <a:cubicBezTo>
                    <a:pt x="864" y="2460"/>
                    <a:pt x="1692" y="3243"/>
                    <a:pt x="2506" y="4041"/>
                  </a:cubicBezTo>
                  <a:cubicBezTo>
                    <a:pt x="2526" y="3519"/>
                    <a:pt x="2566" y="2997"/>
                    <a:pt x="2601" y="2475"/>
                  </a:cubicBezTo>
                  <a:cubicBezTo>
                    <a:pt x="1833" y="1657"/>
                    <a:pt x="1065" y="834"/>
                    <a:pt x="297" y="15"/>
                  </a:cubicBezTo>
                  <a:lnTo>
                    <a:pt x="242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42" name="Google Shape;4441;p22">
              <a:extLst>
                <a:ext uri="{FF2B5EF4-FFF2-40B4-BE49-F238E27FC236}">
                  <a16:creationId xmlns:a16="http://schemas.microsoft.com/office/drawing/2014/main" id="{94BA9B5A-EF13-23CD-EA0D-9E9125FA8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000" y="4010675"/>
              <a:ext cx="163525" cy="100275"/>
            </a:xfrm>
            <a:custGeom>
              <a:avLst/>
              <a:gdLst>
                <a:gd name="T0" fmla="*/ 61 w 6541"/>
                <a:gd name="T1" fmla="*/ 0 h 4011"/>
                <a:gd name="T2" fmla="*/ 1 w 6541"/>
                <a:gd name="T3" fmla="*/ 20 h 4011"/>
                <a:gd name="T4" fmla="*/ 3198 w 6541"/>
                <a:gd name="T5" fmla="*/ 4011 h 4011"/>
                <a:gd name="T6" fmla="*/ 6541 w 6541"/>
                <a:gd name="T7" fmla="*/ 4011 h 4011"/>
                <a:gd name="T8" fmla="*/ 3113 w 6541"/>
                <a:gd name="T9" fmla="*/ 301 h 4011"/>
                <a:gd name="T10" fmla="*/ 3113 w 6541"/>
                <a:gd name="T11" fmla="*/ 301 h 4011"/>
                <a:gd name="T12" fmla="*/ 3118 w 6541"/>
                <a:gd name="T13" fmla="*/ 332 h 4011"/>
                <a:gd name="T14" fmla="*/ 859 w 6541"/>
                <a:gd name="T15" fmla="*/ 61 h 4011"/>
                <a:gd name="T16" fmla="*/ 61 w 6541"/>
                <a:gd name="T17" fmla="*/ 0 h 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41" h="4011" extrusionOk="0">
                  <a:moveTo>
                    <a:pt x="61" y="0"/>
                  </a:moveTo>
                  <a:lnTo>
                    <a:pt x="1" y="20"/>
                  </a:lnTo>
                  <a:cubicBezTo>
                    <a:pt x="583" y="1657"/>
                    <a:pt x="1743" y="3057"/>
                    <a:pt x="3198" y="4011"/>
                  </a:cubicBezTo>
                  <a:lnTo>
                    <a:pt x="6541" y="4011"/>
                  </a:lnTo>
                  <a:cubicBezTo>
                    <a:pt x="5934" y="2505"/>
                    <a:pt x="4448" y="1451"/>
                    <a:pt x="3113" y="301"/>
                  </a:cubicBezTo>
                  <a:cubicBezTo>
                    <a:pt x="3113" y="312"/>
                    <a:pt x="3118" y="322"/>
                    <a:pt x="3118" y="332"/>
                  </a:cubicBezTo>
                  <a:cubicBezTo>
                    <a:pt x="2370" y="226"/>
                    <a:pt x="1617" y="131"/>
                    <a:pt x="859" y="61"/>
                  </a:cubicBezTo>
                  <a:cubicBezTo>
                    <a:pt x="593" y="35"/>
                    <a:pt x="327" y="15"/>
                    <a:pt x="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43" name="Google Shape;4442;p22">
              <a:extLst>
                <a:ext uri="{FF2B5EF4-FFF2-40B4-BE49-F238E27FC236}">
                  <a16:creationId xmlns:a16="http://schemas.microsoft.com/office/drawing/2014/main" id="{0F7435C4-FC76-A953-CB39-ECB81F9F6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9900" y="3671900"/>
              <a:ext cx="193275" cy="81300"/>
            </a:xfrm>
            <a:custGeom>
              <a:avLst/>
              <a:gdLst>
                <a:gd name="T0" fmla="*/ 2535 w 7731"/>
                <a:gd name="T1" fmla="*/ 1 h 3252"/>
                <a:gd name="T2" fmla="*/ 1 w 7731"/>
                <a:gd name="T3" fmla="*/ 597 h 3252"/>
                <a:gd name="T4" fmla="*/ 654 w 7731"/>
                <a:gd name="T5" fmla="*/ 457 h 3252"/>
                <a:gd name="T6" fmla="*/ 919 w 7731"/>
                <a:gd name="T7" fmla="*/ 476 h 3252"/>
                <a:gd name="T8" fmla="*/ 929 w 7731"/>
                <a:gd name="T9" fmla="*/ 396 h 3252"/>
                <a:gd name="T10" fmla="*/ 1290 w 7731"/>
                <a:gd name="T11" fmla="*/ 379 h 3252"/>
                <a:gd name="T12" fmla="*/ 7475 w 7731"/>
                <a:gd name="T13" fmla="*/ 3156 h 3252"/>
                <a:gd name="T14" fmla="*/ 7730 w 7731"/>
                <a:gd name="T15" fmla="*/ 3252 h 3252"/>
                <a:gd name="T16" fmla="*/ 7259 w 7731"/>
                <a:gd name="T17" fmla="*/ 1897 h 3252"/>
                <a:gd name="T18" fmla="*/ 7274 w 7731"/>
                <a:gd name="T19" fmla="*/ 1856 h 3252"/>
                <a:gd name="T20" fmla="*/ 5181 w 7731"/>
                <a:gd name="T21" fmla="*/ 652 h 3252"/>
                <a:gd name="T22" fmla="*/ 2535 w 7731"/>
                <a:gd name="T23" fmla="*/ 1 h 3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31" h="3252" extrusionOk="0">
                  <a:moveTo>
                    <a:pt x="2535" y="1"/>
                  </a:moveTo>
                  <a:cubicBezTo>
                    <a:pt x="1659" y="1"/>
                    <a:pt x="783" y="199"/>
                    <a:pt x="1" y="597"/>
                  </a:cubicBezTo>
                  <a:cubicBezTo>
                    <a:pt x="201" y="502"/>
                    <a:pt x="423" y="457"/>
                    <a:pt x="654" y="457"/>
                  </a:cubicBezTo>
                  <a:cubicBezTo>
                    <a:pt x="741" y="457"/>
                    <a:pt x="830" y="464"/>
                    <a:pt x="919" y="476"/>
                  </a:cubicBezTo>
                  <a:lnTo>
                    <a:pt x="929" y="396"/>
                  </a:lnTo>
                  <a:cubicBezTo>
                    <a:pt x="1051" y="384"/>
                    <a:pt x="1171" y="379"/>
                    <a:pt x="1290" y="379"/>
                  </a:cubicBezTo>
                  <a:cubicBezTo>
                    <a:pt x="3519" y="379"/>
                    <a:pt x="5354" y="2308"/>
                    <a:pt x="7475" y="3156"/>
                  </a:cubicBezTo>
                  <a:cubicBezTo>
                    <a:pt x="7560" y="3186"/>
                    <a:pt x="7645" y="3222"/>
                    <a:pt x="7730" y="3252"/>
                  </a:cubicBezTo>
                  <a:cubicBezTo>
                    <a:pt x="7555" y="2810"/>
                    <a:pt x="7439" y="2343"/>
                    <a:pt x="7259" y="1897"/>
                  </a:cubicBezTo>
                  <a:lnTo>
                    <a:pt x="7274" y="1856"/>
                  </a:lnTo>
                  <a:cubicBezTo>
                    <a:pt x="6531" y="1575"/>
                    <a:pt x="5888" y="1033"/>
                    <a:pt x="5181" y="652"/>
                  </a:cubicBezTo>
                  <a:cubicBezTo>
                    <a:pt x="4370" y="218"/>
                    <a:pt x="3452" y="1"/>
                    <a:pt x="2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44" name="Google Shape;4443;p22">
              <a:extLst>
                <a:ext uri="{FF2B5EF4-FFF2-40B4-BE49-F238E27FC236}">
                  <a16:creationId xmlns:a16="http://schemas.microsoft.com/office/drawing/2014/main" id="{38392203-3A56-58A5-DA6F-13651ABA8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275" y="3753175"/>
              <a:ext cx="141200" cy="78950"/>
            </a:xfrm>
            <a:custGeom>
              <a:avLst/>
              <a:gdLst>
                <a:gd name="T0" fmla="*/ 2635 w 5648"/>
                <a:gd name="T1" fmla="*/ 1 h 3158"/>
                <a:gd name="T2" fmla="*/ 2641 w 5648"/>
                <a:gd name="T3" fmla="*/ 6 h 3158"/>
                <a:gd name="T4" fmla="*/ 989 w 5648"/>
                <a:gd name="T5" fmla="*/ 357 h 3158"/>
                <a:gd name="T6" fmla="*/ 0 w 5648"/>
                <a:gd name="T7" fmla="*/ 568 h 3158"/>
                <a:gd name="T8" fmla="*/ 477 w 5648"/>
                <a:gd name="T9" fmla="*/ 894 h 3158"/>
                <a:gd name="T10" fmla="*/ 2791 w 5648"/>
                <a:gd name="T11" fmla="*/ 1898 h 3158"/>
                <a:gd name="T12" fmla="*/ 3830 w 5648"/>
                <a:gd name="T13" fmla="*/ 3158 h 3158"/>
                <a:gd name="T14" fmla="*/ 5647 w 5648"/>
                <a:gd name="T15" fmla="*/ 2681 h 3158"/>
                <a:gd name="T16" fmla="*/ 4668 w 5648"/>
                <a:gd name="T17" fmla="*/ 1015 h 3158"/>
                <a:gd name="T18" fmla="*/ 2635 w 5648"/>
                <a:gd name="T19" fmla="*/ 1 h 3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48" h="3158" extrusionOk="0">
                  <a:moveTo>
                    <a:pt x="2635" y="1"/>
                  </a:moveTo>
                  <a:cubicBezTo>
                    <a:pt x="2635" y="6"/>
                    <a:pt x="2641" y="6"/>
                    <a:pt x="2641" y="6"/>
                  </a:cubicBezTo>
                  <a:cubicBezTo>
                    <a:pt x="2088" y="121"/>
                    <a:pt x="1541" y="242"/>
                    <a:pt x="989" y="357"/>
                  </a:cubicBezTo>
                  <a:cubicBezTo>
                    <a:pt x="663" y="427"/>
                    <a:pt x="332" y="498"/>
                    <a:pt x="0" y="568"/>
                  </a:cubicBezTo>
                  <a:cubicBezTo>
                    <a:pt x="151" y="688"/>
                    <a:pt x="307" y="799"/>
                    <a:pt x="477" y="894"/>
                  </a:cubicBezTo>
                  <a:cubicBezTo>
                    <a:pt x="1215" y="1311"/>
                    <a:pt x="2103" y="1411"/>
                    <a:pt x="2791" y="1898"/>
                  </a:cubicBezTo>
                  <a:cubicBezTo>
                    <a:pt x="3248" y="2219"/>
                    <a:pt x="3559" y="2671"/>
                    <a:pt x="3830" y="3158"/>
                  </a:cubicBezTo>
                  <a:cubicBezTo>
                    <a:pt x="4427" y="2967"/>
                    <a:pt x="5035" y="2812"/>
                    <a:pt x="5647" y="2681"/>
                  </a:cubicBezTo>
                  <a:cubicBezTo>
                    <a:pt x="5356" y="2099"/>
                    <a:pt x="5130" y="1471"/>
                    <a:pt x="4668" y="1015"/>
                  </a:cubicBezTo>
                  <a:cubicBezTo>
                    <a:pt x="4126" y="473"/>
                    <a:pt x="3358" y="267"/>
                    <a:pt x="26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45" name="Google Shape;4444;p22">
              <a:extLst>
                <a:ext uri="{FF2B5EF4-FFF2-40B4-BE49-F238E27FC236}">
                  <a16:creationId xmlns:a16="http://schemas.microsoft.com/office/drawing/2014/main" id="{393C48C9-4F08-A0FE-39CF-00E2C3428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25" y="3798850"/>
              <a:ext cx="134400" cy="219375"/>
            </a:xfrm>
            <a:custGeom>
              <a:avLst/>
              <a:gdLst>
                <a:gd name="T0" fmla="*/ 85 w 5376"/>
                <a:gd name="T1" fmla="*/ 1 h 8775"/>
                <a:gd name="T2" fmla="*/ 75 w 5376"/>
                <a:gd name="T3" fmla="*/ 2144 h 8775"/>
                <a:gd name="T4" fmla="*/ 0 w 5376"/>
                <a:gd name="T5" fmla="*/ 2154 h 8775"/>
                <a:gd name="T6" fmla="*/ 2530 w 5376"/>
                <a:gd name="T7" fmla="*/ 4327 h 8775"/>
                <a:gd name="T8" fmla="*/ 3047 w 5376"/>
                <a:gd name="T9" fmla="*/ 5833 h 8775"/>
                <a:gd name="T10" fmla="*/ 5376 w 5376"/>
                <a:gd name="T11" fmla="*/ 8774 h 8775"/>
                <a:gd name="T12" fmla="*/ 4964 w 5376"/>
                <a:gd name="T13" fmla="*/ 6481 h 8775"/>
                <a:gd name="T14" fmla="*/ 4231 w 5376"/>
                <a:gd name="T15" fmla="*/ 5206 h 8775"/>
                <a:gd name="T16" fmla="*/ 2540 w 5376"/>
                <a:gd name="T17" fmla="*/ 1943 h 8775"/>
                <a:gd name="T18" fmla="*/ 658 w 5376"/>
                <a:gd name="T19" fmla="*/ 653 h 8775"/>
                <a:gd name="T20" fmla="*/ 85 w 5376"/>
                <a:gd name="T21" fmla="*/ 1 h 8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76" h="8775" extrusionOk="0">
                  <a:moveTo>
                    <a:pt x="85" y="1"/>
                  </a:moveTo>
                  <a:cubicBezTo>
                    <a:pt x="65" y="703"/>
                    <a:pt x="105" y="1441"/>
                    <a:pt x="75" y="2144"/>
                  </a:cubicBezTo>
                  <a:cubicBezTo>
                    <a:pt x="50" y="2149"/>
                    <a:pt x="25" y="2149"/>
                    <a:pt x="0" y="2154"/>
                  </a:cubicBezTo>
                  <a:cubicBezTo>
                    <a:pt x="873" y="2862"/>
                    <a:pt x="2003" y="3334"/>
                    <a:pt x="2530" y="4327"/>
                  </a:cubicBezTo>
                  <a:cubicBezTo>
                    <a:pt x="2781" y="4794"/>
                    <a:pt x="2866" y="5331"/>
                    <a:pt x="3047" y="5833"/>
                  </a:cubicBezTo>
                  <a:cubicBezTo>
                    <a:pt x="3468" y="7018"/>
                    <a:pt x="4382" y="7921"/>
                    <a:pt x="5376" y="8774"/>
                  </a:cubicBezTo>
                  <a:cubicBezTo>
                    <a:pt x="5240" y="8007"/>
                    <a:pt x="5105" y="7244"/>
                    <a:pt x="4964" y="6481"/>
                  </a:cubicBezTo>
                  <a:cubicBezTo>
                    <a:pt x="4658" y="6099"/>
                    <a:pt x="4402" y="5678"/>
                    <a:pt x="4231" y="5206"/>
                  </a:cubicBezTo>
                  <a:cubicBezTo>
                    <a:pt x="3800" y="4041"/>
                    <a:pt x="3473" y="2761"/>
                    <a:pt x="2540" y="1943"/>
                  </a:cubicBezTo>
                  <a:cubicBezTo>
                    <a:pt x="1968" y="1441"/>
                    <a:pt x="1225" y="1165"/>
                    <a:pt x="658" y="653"/>
                  </a:cubicBezTo>
                  <a:cubicBezTo>
                    <a:pt x="442" y="463"/>
                    <a:pt x="256" y="237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46" name="Google Shape;4445;p22">
              <a:extLst>
                <a:ext uri="{FF2B5EF4-FFF2-40B4-BE49-F238E27FC236}">
                  <a16:creationId xmlns:a16="http://schemas.microsoft.com/office/drawing/2014/main" id="{A2E33014-54AC-C634-2732-8CDD90583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1125" y="3432075"/>
              <a:ext cx="62900" cy="191875"/>
            </a:xfrm>
            <a:custGeom>
              <a:avLst/>
              <a:gdLst>
                <a:gd name="T0" fmla="*/ 453 w 2516"/>
                <a:gd name="T1" fmla="*/ 0 h 7675"/>
                <a:gd name="T2" fmla="*/ 548 w 2516"/>
                <a:gd name="T3" fmla="*/ 3403 h 7675"/>
                <a:gd name="T4" fmla="*/ 1 w 2516"/>
                <a:gd name="T5" fmla="*/ 5200 h 7675"/>
                <a:gd name="T6" fmla="*/ 56 w 2516"/>
                <a:gd name="T7" fmla="*/ 5215 h 7675"/>
                <a:gd name="T8" fmla="*/ 2360 w 2516"/>
                <a:gd name="T9" fmla="*/ 7675 h 7675"/>
                <a:gd name="T10" fmla="*/ 2465 w 2516"/>
                <a:gd name="T11" fmla="*/ 5833 h 7675"/>
                <a:gd name="T12" fmla="*/ 889 w 2516"/>
                <a:gd name="T13" fmla="*/ 236 h 7675"/>
                <a:gd name="T14" fmla="*/ 453 w 2516"/>
                <a:gd name="T15" fmla="*/ 0 h 7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16" h="7675" extrusionOk="0">
                  <a:moveTo>
                    <a:pt x="453" y="0"/>
                  </a:moveTo>
                  <a:cubicBezTo>
                    <a:pt x="1030" y="1014"/>
                    <a:pt x="869" y="2279"/>
                    <a:pt x="548" y="3403"/>
                  </a:cubicBezTo>
                  <a:cubicBezTo>
                    <a:pt x="377" y="4001"/>
                    <a:pt x="161" y="4598"/>
                    <a:pt x="1" y="5200"/>
                  </a:cubicBezTo>
                  <a:lnTo>
                    <a:pt x="56" y="5215"/>
                  </a:lnTo>
                  <a:cubicBezTo>
                    <a:pt x="824" y="6034"/>
                    <a:pt x="1592" y="6857"/>
                    <a:pt x="2360" y="7675"/>
                  </a:cubicBezTo>
                  <a:cubicBezTo>
                    <a:pt x="2405" y="7063"/>
                    <a:pt x="2450" y="6450"/>
                    <a:pt x="2465" y="5833"/>
                  </a:cubicBezTo>
                  <a:cubicBezTo>
                    <a:pt x="2516" y="3845"/>
                    <a:pt x="2214" y="1712"/>
                    <a:pt x="889" y="236"/>
                  </a:cubicBezTo>
                  <a:cubicBezTo>
                    <a:pt x="749" y="146"/>
                    <a:pt x="608" y="71"/>
                    <a:pt x="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47" name="Google Shape;4446;p22">
              <a:extLst>
                <a:ext uri="{FF2B5EF4-FFF2-40B4-BE49-F238E27FC236}">
                  <a16:creationId xmlns:a16="http://schemas.microsoft.com/office/drawing/2014/main" id="{7850A4EE-F2BB-4F6A-73CD-C64EC5DE2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425" y="3814175"/>
              <a:ext cx="114325" cy="296775"/>
            </a:xfrm>
            <a:custGeom>
              <a:avLst/>
              <a:gdLst>
                <a:gd name="T0" fmla="*/ 4362 w 4573"/>
                <a:gd name="T1" fmla="*/ 0 h 11871"/>
                <a:gd name="T2" fmla="*/ 1642 w 4573"/>
                <a:gd name="T3" fmla="*/ 3865 h 11871"/>
                <a:gd name="T4" fmla="*/ 1541 w 4573"/>
                <a:gd name="T5" fmla="*/ 3760 h 11871"/>
                <a:gd name="T6" fmla="*/ 628 w 4573"/>
                <a:gd name="T7" fmla="*/ 6851 h 11871"/>
                <a:gd name="T8" fmla="*/ 30 w 4573"/>
                <a:gd name="T9" fmla="*/ 9813 h 11871"/>
                <a:gd name="T10" fmla="*/ 96 w 4573"/>
                <a:gd name="T11" fmla="*/ 11871 h 11871"/>
                <a:gd name="T12" fmla="*/ 3147 w 4573"/>
                <a:gd name="T13" fmla="*/ 11871 h 11871"/>
                <a:gd name="T14" fmla="*/ 3981 w 4573"/>
                <a:gd name="T15" fmla="*/ 9707 h 11871"/>
                <a:gd name="T16" fmla="*/ 4006 w 4573"/>
                <a:gd name="T17" fmla="*/ 5511 h 11871"/>
                <a:gd name="T18" fmla="*/ 4437 w 4573"/>
                <a:gd name="T19" fmla="*/ 582 h 11871"/>
                <a:gd name="T20" fmla="*/ 4362 w 4573"/>
                <a:gd name="T21" fmla="*/ 0 h 11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73" h="11871" extrusionOk="0">
                  <a:moveTo>
                    <a:pt x="4362" y="0"/>
                  </a:moveTo>
                  <a:cubicBezTo>
                    <a:pt x="3464" y="1270"/>
                    <a:pt x="2550" y="2595"/>
                    <a:pt x="1642" y="3865"/>
                  </a:cubicBezTo>
                  <a:cubicBezTo>
                    <a:pt x="1612" y="3830"/>
                    <a:pt x="1576" y="3795"/>
                    <a:pt x="1541" y="3760"/>
                  </a:cubicBezTo>
                  <a:cubicBezTo>
                    <a:pt x="1315" y="4799"/>
                    <a:pt x="944" y="5822"/>
                    <a:pt x="628" y="6851"/>
                  </a:cubicBezTo>
                  <a:cubicBezTo>
                    <a:pt x="327" y="7825"/>
                    <a:pt x="76" y="8809"/>
                    <a:pt x="30" y="9813"/>
                  </a:cubicBezTo>
                  <a:cubicBezTo>
                    <a:pt x="0" y="10495"/>
                    <a:pt x="66" y="11188"/>
                    <a:pt x="96" y="11871"/>
                  </a:cubicBezTo>
                  <a:lnTo>
                    <a:pt x="3147" y="11871"/>
                  </a:lnTo>
                  <a:cubicBezTo>
                    <a:pt x="3599" y="11253"/>
                    <a:pt x="3875" y="10470"/>
                    <a:pt x="3981" y="9707"/>
                  </a:cubicBezTo>
                  <a:cubicBezTo>
                    <a:pt x="4166" y="8322"/>
                    <a:pt x="3941" y="6912"/>
                    <a:pt x="4006" y="5511"/>
                  </a:cubicBezTo>
                  <a:cubicBezTo>
                    <a:pt x="4081" y="3865"/>
                    <a:pt x="4573" y="2229"/>
                    <a:pt x="4437" y="582"/>
                  </a:cubicBezTo>
                  <a:cubicBezTo>
                    <a:pt x="4422" y="387"/>
                    <a:pt x="4397" y="191"/>
                    <a:pt x="4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48" name="Google Shape;4447;p22">
              <a:extLst>
                <a:ext uri="{FF2B5EF4-FFF2-40B4-BE49-F238E27FC236}">
                  <a16:creationId xmlns:a16="http://schemas.microsoft.com/office/drawing/2014/main" id="{3936AE1C-1D9F-F1D0-C8D6-75DDF713E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350" y="3604600"/>
              <a:ext cx="92650" cy="303575"/>
            </a:xfrm>
            <a:custGeom>
              <a:avLst/>
              <a:gdLst>
                <a:gd name="T0" fmla="*/ 1 w 3706"/>
                <a:gd name="T1" fmla="*/ 1 h 12143"/>
                <a:gd name="T2" fmla="*/ 1 w 3706"/>
                <a:gd name="T3" fmla="*/ 1 h 12143"/>
                <a:gd name="T4" fmla="*/ 975 w 3706"/>
                <a:gd name="T5" fmla="*/ 3750 h 12143"/>
                <a:gd name="T6" fmla="*/ 1060 w 3706"/>
                <a:gd name="T7" fmla="*/ 8092 h 12143"/>
                <a:gd name="T8" fmla="*/ 789 w 3706"/>
                <a:gd name="T9" fmla="*/ 9071 h 12143"/>
                <a:gd name="T10" fmla="*/ 3464 w 3706"/>
                <a:gd name="T11" fmla="*/ 12143 h 12143"/>
                <a:gd name="T12" fmla="*/ 3685 w 3706"/>
                <a:gd name="T13" fmla="*/ 10110 h 12143"/>
                <a:gd name="T14" fmla="*/ 2601 w 3706"/>
                <a:gd name="T15" fmla="*/ 4920 h 12143"/>
                <a:gd name="T16" fmla="*/ 2496 w 3706"/>
                <a:gd name="T17" fmla="*/ 2340 h 12143"/>
                <a:gd name="T18" fmla="*/ 1 w 3706"/>
                <a:gd name="T19" fmla="*/ 1 h 12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06" h="12143" extrusionOk="0">
                  <a:moveTo>
                    <a:pt x="1" y="1"/>
                  </a:moveTo>
                  <a:lnTo>
                    <a:pt x="1" y="1"/>
                  </a:lnTo>
                  <a:cubicBezTo>
                    <a:pt x="41" y="1291"/>
                    <a:pt x="638" y="2495"/>
                    <a:pt x="975" y="3750"/>
                  </a:cubicBezTo>
                  <a:cubicBezTo>
                    <a:pt x="1351" y="5161"/>
                    <a:pt x="1381" y="6667"/>
                    <a:pt x="1060" y="8092"/>
                  </a:cubicBezTo>
                  <a:cubicBezTo>
                    <a:pt x="985" y="8423"/>
                    <a:pt x="894" y="8750"/>
                    <a:pt x="789" y="9071"/>
                  </a:cubicBezTo>
                  <a:cubicBezTo>
                    <a:pt x="1622" y="10140"/>
                    <a:pt x="2516" y="11169"/>
                    <a:pt x="3464" y="12143"/>
                  </a:cubicBezTo>
                  <a:cubicBezTo>
                    <a:pt x="3615" y="11470"/>
                    <a:pt x="3705" y="10797"/>
                    <a:pt x="3685" y="10110"/>
                  </a:cubicBezTo>
                  <a:cubicBezTo>
                    <a:pt x="3635" y="8338"/>
                    <a:pt x="2867" y="6672"/>
                    <a:pt x="2601" y="4920"/>
                  </a:cubicBezTo>
                  <a:cubicBezTo>
                    <a:pt x="2470" y="4067"/>
                    <a:pt x="2460" y="3203"/>
                    <a:pt x="2496" y="2340"/>
                  </a:cubicBezTo>
                  <a:cubicBezTo>
                    <a:pt x="1682" y="1542"/>
                    <a:pt x="854" y="75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49" name="Google Shape;4448;p22">
              <a:extLst>
                <a:ext uri="{FF2B5EF4-FFF2-40B4-BE49-F238E27FC236}">
                  <a16:creationId xmlns:a16="http://schemas.microsoft.com/office/drawing/2014/main" id="{EFCA8E9F-51A4-BBC0-11F9-A5F7C891B0E2}"/>
                </a:ext>
              </a:extLst>
            </p:cNvPr>
            <p:cNvSpPr/>
            <p:nvPr/>
          </p:nvSpPr>
          <p:spPr>
            <a:xfrm>
              <a:off x="2990592" y="3914282"/>
              <a:ext cx="114375" cy="196646"/>
            </a:xfrm>
            <a:custGeom>
              <a:avLst/>
              <a:gdLst/>
              <a:ahLst/>
              <a:cxnLst/>
              <a:rect l="l" t="t" r="r" b="b"/>
              <a:pathLst>
                <a:path w="4564" h="7871" extrusionOk="0">
                  <a:moveTo>
                    <a:pt x="2174" y="0"/>
                  </a:moveTo>
                  <a:lnTo>
                    <a:pt x="2099" y="11"/>
                  </a:lnTo>
                  <a:cubicBezTo>
                    <a:pt x="1441" y="849"/>
                    <a:pt x="829" y="1772"/>
                    <a:pt x="237" y="2661"/>
                  </a:cubicBezTo>
                  <a:cubicBezTo>
                    <a:pt x="161" y="2636"/>
                    <a:pt x="81" y="2605"/>
                    <a:pt x="1" y="2575"/>
                  </a:cubicBezTo>
                  <a:lnTo>
                    <a:pt x="1" y="2575"/>
                  </a:lnTo>
                  <a:cubicBezTo>
                    <a:pt x="929" y="4357"/>
                    <a:pt x="2305" y="5999"/>
                    <a:pt x="2686" y="7871"/>
                  </a:cubicBezTo>
                  <a:lnTo>
                    <a:pt x="4553" y="7871"/>
                  </a:lnTo>
                  <a:cubicBezTo>
                    <a:pt x="4563" y="6982"/>
                    <a:pt x="4338" y="6059"/>
                    <a:pt x="4016" y="5226"/>
                  </a:cubicBezTo>
                  <a:cubicBezTo>
                    <a:pt x="3826" y="4719"/>
                    <a:pt x="3600" y="4232"/>
                    <a:pt x="3379" y="3740"/>
                  </a:cubicBezTo>
                  <a:cubicBezTo>
                    <a:pt x="2942" y="2786"/>
                    <a:pt x="2505" y="1833"/>
                    <a:pt x="2295" y="809"/>
                  </a:cubicBezTo>
                  <a:cubicBezTo>
                    <a:pt x="2239" y="543"/>
                    <a:pt x="2199" y="272"/>
                    <a:pt x="2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550" name="Google Shape;4449;p22">
              <a:extLst>
                <a:ext uri="{FF2B5EF4-FFF2-40B4-BE49-F238E27FC236}">
                  <a16:creationId xmlns:a16="http://schemas.microsoft.com/office/drawing/2014/main" id="{4296B328-7411-9F5F-80FA-3C85E46B70F9}"/>
                </a:ext>
              </a:extLst>
            </p:cNvPr>
            <p:cNvSpPr/>
            <p:nvPr/>
          </p:nvSpPr>
          <p:spPr>
            <a:xfrm>
              <a:off x="2880364" y="3568684"/>
              <a:ext cx="52868" cy="114393"/>
            </a:xfrm>
            <a:custGeom>
              <a:avLst/>
              <a:gdLst/>
              <a:ahLst/>
              <a:cxnLst/>
              <a:rect l="l" t="t" r="r" b="b"/>
              <a:pathLst>
                <a:path w="2115" h="4568" extrusionOk="0">
                  <a:moveTo>
                    <a:pt x="689" y="0"/>
                  </a:moveTo>
                  <a:cubicBezTo>
                    <a:pt x="438" y="487"/>
                    <a:pt x="182" y="979"/>
                    <a:pt x="1" y="1491"/>
                  </a:cubicBezTo>
                  <a:cubicBezTo>
                    <a:pt x="558" y="2535"/>
                    <a:pt x="1150" y="3564"/>
                    <a:pt x="1783" y="4568"/>
                  </a:cubicBezTo>
                  <a:cubicBezTo>
                    <a:pt x="1738" y="3780"/>
                    <a:pt x="1898" y="2997"/>
                    <a:pt x="2114" y="2219"/>
                  </a:cubicBezTo>
                  <a:cubicBezTo>
                    <a:pt x="1587" y="1526"/>
                    <a:pt x="1125" y="788"/>
                    <a:pt x="724" y="15"/>
                  </a:cubicBezTo>
                  <a:lnTo>
                    <a:pt x="6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551" name="Google Shape;4450;p22">
              <a:extLst>
                <a:ext uri="{FF2B5EF4-FFF2-40B4-BE49-F238E27FC236}">
                  <a16:creationId xmlns:a16="http://schemas.microsoft.com/office/drawing/2014/main" id="{34DAD1D5-EF5F-50A8-B4A0-9A0F5C37E34C}"/>
                </a:ext>
              </a:extLst>
            </p:cNvPr>
            <p:cNvSpPr/>
            <p:nvPr/>
          </p:nvSpPr>
          <p:spPr>
            <a:xfrm>
              <a:off x="2933232" y="3367891"/>
              <a:ext cx="86386" cy="258853"/>
            </a:xfrm>
            <a:custGeom>
              <a:avLst/>
              <a:gdLst/>
              <a:ahLst/>
              <a:cxnLst/>
              <a:rect l="l" t="t" r="r" b="b"/>
              <a:pathLst>
                <a:path w="3454" h="10351" extrusionOk="0">
                  <a:moveTo>
                    <a:pt x="2695" y="0"/>
                  </a:moveTo>
                  <a:lnTo>
                    <a:pt x="2695" y="0"/>
                  </a:lnTo>
                  <a:cubicBezTo>
                    <a:pt x="2670" y="11"/>
                    <a:pt x="2650" y="26"/>
                    <a:pt x="2625" y="36"/>
                  </a:cubicBezTo>
                  <a:cubicBezTo>
                    <a:pt x="1727" y="999"/>
                    <a:pt x="1340" y="2339"/>
                    <a:pt x="1170" y="3644"/>
                  </a:cubicBezTo>
                  <a:cubicBezTo>
                    <a:pt x="994" y="4975"/>
                    <a:pt x="1009" y="6340"/>
                    <a:pt x="733" y="7655"/>
                  </a:cubicBezTo>
                  <a:cubicBezTo>
                    <a:pt x="547" y="8528"/>
                    <a:pt x="236" y="9397"/>
                    <a:pt x="0" y="10260"/>
                  </a:cubicBezTo>
                  <a:cubicBezTo>
                    <a:pt x="20" y="10295"/>
                    <a:pt x="40" y="10320"/>
                    <a:pt x="65" y="10350"/>
                  </a:cubicBezTo>
                  <a:cubicBezTo>
                    <a:pt x="502" y="9964"/>
                    <a:pt x="939" y="9562"/>
                    <a:pt x="1365" y="9151"/>
                  </a:cubicBezTo>
                  <a:cubicBezTo>
                    <a:pt x="1687" y="8839"/>
                    <a:pt x="2008" y="8533"/>
                    <a:pt x="2314" y="8227"/>
                  </a:cubicBezTo>
                  <a:lnTo>
                    <a:pt x="2349" y="8232"/>
                  </a:lnTo>
                  <a:cubicBezTo>
                    <a:pt x="2660" y="5466"/>
                    <a:pt x="3453" y="2590"/>
                    <a:pt x="26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552" name="Google Shape;4451;p22">
              <a:extLst>
                <a:ext uri="{FF2B5EF4-FFF2-40B4-BE49-F238E27FC236}">
                  <a16:creationId xmlns:a16="http://schemas.microsoft.com/office/drawing/2014/main" id="{DB061069-D35E-B9C2-9141-1C3AFF10305D}"/>
                </a:ext>
              </a:extLst>
            </p:cNvPr>
            <p:cNvSpPr/>
            <p:nvPr/>
          </p:nvSpPr>
          <p:spPr>
            <a:xfrm>
              <a:off x="2903170" y="3799889"/>
              <a:ext cx="87422" cy="178674"/>
            </a:xfrm>
            <a:custGeom>
              <a:avLst/>
              <a:gdLst/>
              <a:ahLst/>
              <a:cxnLst/>
              <a:rect l="l" t="t" r="r" b="b"/>
              <a:pathLst>
                <a:path w="3509" h="7144" extrusionOk="0">
                  <a:moveTo>
                    <a:pt x="71" y="1"/>
                  </a:moveTo>
                  <a:lnTo>
                    <a:pt x="71" y="1"/>
                  </a:lnTo>
                  <a:cubicBezTo>
                    <a:pt x="86" y="1025"/>
                    <a:pt x="0" y="2054"/>
                    <a:pt x="96" y="3073"/>
                  </a:cubicBezTo>
                  <a:cubicBezTo>
                    <a:pt x="176" y="3981"/>
                    <a:pt x="412" y="4875"/>
                    <a:pt x="773" y="5713"/>
                  </a:cubicBezTo>
                  <a:cubicBezTo>
                    <a:pt x="1205" y="5934"/>
                    <a:pt x="1576" y="6285"/>
                    <a:pt x="2023" y="6506"/>
                  </a:cubicBezTo>
                  <a:cubicBezTo>
                    <a:pt x="2505" y="6742"/>
                    <a:pt x="3002" y="6958"/>
                    <a:pt x="3509" y="7143"/>
                  </a:cubicBezTo>
                  <a:cubicBezTo>
                    <a:pt x="3157" y="6466"/>
                    <a:pt x="2871" y="5773"/>
                    <a:pt x="2731" y="5035"/>
                  </a:cubicBezTo>
                  <a:cubicBezTo>
                    <a:pt x="2520" y="3966"/>
                    <a:pt x="2620" y="2862"/>
                    <a:pt x="2620" y="1768"/>
                  </a:cubicBezTo>
                  <a:cubicBezTo>
                    <a:pt x="1772" y="1180"/>
                    <a:pt x="919" y="588"/>
                    <a:pt x="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553" name="Google Shape;4452;p22">
              <a:extLst>
                <a:ext uri="{FF2B5EF4-FFF2-40B4-BE49-F238E27FC236}">
                  <a16:creationId xmlns:a16="http://schemas.microsoft.com/office/drawing/2014/main" id="{3DEF5855-804B-4AC1-3066-89F1C788692E}"/>
                </a:ext>
              </a:extLst>
            </p:cNvPr>
            <p:cNvSpPr/>
            <p:nvPr/>
          </p:nvSpPr>
          <p:spPr>
            <a:xfrm>
              <a:off x="2924939" y="3621215"/>
              <a:ext cx="109192" cy="223602"/>
            </a:xfrm>
            <a:custGeom>
              <a:avLst/>
              <a:gdLst/>
              <a:ahLst/>
              <a:cxnLst/>
              <a:rect l="l" t="t" r="r" b="b"/>
              <a:pathLst>
                <a:path w="4363" h="8935" extrusionOk="0">
                  <a:moveTo>
                    <a:pt x="2556" y="0"/>
                  </a:moveTo>
                  <a:cubicBezTo>
                    <a:pt x="2254" y="327"/>
                    <a:pt x="1948" y="643"/>
                    <a:pt x="1637" y="959"/>
                  </a:cubicBezTo>
                  <a:cubicBezTo>
                    <a:pt x="1115" y="1491"/>
                    <a:pt x="583" y="2018"/>
                    <a:pt x="41" y="2535"/>
                  </a:cubicBezTo>
                  <a:cubicBezTo>
                    <a:pt x="31" y="2515"/>
                    <a:pt x="16" y="2490"/>
                    <a:pt x="1" y="2470"/>
                  </a:cubicBezTo>
                  <a:lnTo>
                    <a:pt x="1" y="2470"/>
                  </a:lnTo>
                  <a:cubicBezTo>
                    <a:pt x="6" y="2600"/>
                    <a:pt x="21" y="2726"/>
                    <a:pt x="36" y="2851"/>
                  </a:cubicBezTo>
                  <a:cubicBezTo>
                    <a:pt x="247" y="4337"/>
                    <a:pt x="1215" y="5612"/>
                    <a:pt x="1562" y="7073"/>
                  </a:cubicBezTo>
                  <a:cubicBezTo>
                    <a:pt x="1707" y="7675"/>
                    <a:pt x="1737" y="8292"/>
                    <a:pt x="1737" y="8915"/>
                  </a:cubicBezTo>
                  <a:cubicBezTo>
                    <a:pt x="1752" y="8920"/>
                    <a:pt x="1763" y="8930"/>
                    <a:pt x="1773" y="8935"/>
                  </a:cubicBezTo>
                  <a:cubicBezTo>
                    <a:pt x="2586" y="7780"/>
                    <a:pt x="3474" y="6601"/>
                    <a:pt x="4363" y="5497"/>
                  </a:cubicBezTo>
                  <a:cubicBezTo>
                    <a:pt x="4363" y="5492"/>
                    <a:pt x="4358" y="5482"/>
                    <a:pt x="4352" y="5471"/>
                  </a:cubicBezTo>
                  <a:cubicBezTo>
                    <a:pt x="4031" y="4603"/>
                    <a:pt x="3484" y="3825"/>
                    <a:pt x="3123" y="2967"/>
                  </a:cubicBezTo>
                  <a:cubicBezTo>
                    <a:pt x="2726" y="2023"/>
                    <a:pt x="2576" y="1024"/>
                    <a:pt x="25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554" name="Google Shape;4453;p22">
              <a:extLst>
                <a:ext uri="{FF2B5EF4-FFF2-40B4-BE49-F238E27FC236}">
                  <a16:creationId xmlns:a16="http://schemas.microsoft.com/office/drawing/2014/main" id="{AD9E6204-DE4A-58BD-876A-44613BAD5BE3}"/>
                </a:ext>
              </a:extLst>
            </p:cNvPr>
            <p:cNvSpPr/>
            <p:nvPr/>
          </p:nvSpPr>
          <p:spPr>
            <a:xfrm>
              <a:off x="2897641" y="3368582"/>
              <a:ext cx="101244" cy="255743"/>
            </a:xfrm>
            <a:custGeom>
              <a:avLst/>
              <a:gdLst/>
              <a:ahLst/>
              <a:cxnLst/>
              <a:rect l="l" t="t" r="r" b="b"/>
              <a:pathLst>
                <a:path w="4052" h="10225" extrusionOk="0">
                  <a:moveTo>
                    <a:pt x="4051" y="1"/>
                  </a:moveTo>
                  <a:cubicBezTo>
                    <a:pt x="2706" y="613"/>
                    <a:pt x="1662" y="1863"/>
                    <a:pt x="1306" y="3298"/>
                  </a:cubicBezTo>
                  <a:cubicBezTo>
                    <a:pt x="1095" y="4172"/>
                    <a:pt x="1120" y="5090"/>
                    <a:pt x="894" y="5959"/>
                  </a:cubicBezTo>
                  <a:cubicBezTo>
                    <a:pt x="708" y="6676"/>
                    <a:pt x="352" y="7344"/>
                    <a:pt x="1" y="8006"/>
                  </a:cubicBezTo>
                  <a:lnTo>
                    <a:pt x="36" y="8021"/>
                  </a:lnTo>
                  <a:cubicBezTo>
                    <a:pt x="437" y="8794"/>
                    <a:pt x="899" y="9532"/>
                    <a:pt x="1426" y="10225"/>
                  </a:cubicBezTo>
                  <a:cubicBezTo>
                    <a:pt x="1662" y="9362"/>
                    <a:pt x="1973" y="8493"/>
                    <a:pt x="2159" y="7620"/>
                  </a:cubicBezTo>
                  <a:cubicBezTo>
                    <a:pt x="2435" y="6305"/>
                    <a:pt x="2420" y="4940"/>
                    <a:pt x="2596" y="3609"/>
                  </a:cubicBezTo>
                  <a:cubicBezTo>
                    <a:pt x="2766" y="2304"/>
                    <a:pt x="3153" y="964"/>
                    <a:pt x="40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555" name="Google Shape;4454;p22">
              <a:extLst>
                <a:ext uri="{FF2B5EF4-FFF2-40B4-BE49-F238E27FC236}">
                  <a16:creationId xmlns:a16="http://schemas.microsoft.com/office/drawing/2014/main" id="{DBAE7132-79E7-F8B7-095F-E40515B0F594}"/>
                </a:ext>
              </a:extLst>
            </p:cNvPr>
            <p:cNvSpPr/>
            <p:nvPr/>
          </p:nvSpPr>
          <p:spPr>
            <a:xfrm>
              <a:off x="2965022" y="3573522"/>
              <a:ext cx="26952" cy="71884"/>
            </a:xfrm>
            <a:custGeom>
              <a:avLst/>
              <a:gdLst/>
              <a:ahLst/>
              <a:cxnLst/>
              <a:rect l="l" t="t" r="r" b="b"/>
              <a:pathLst>
                <a:path w="1081" h="2872" extrusionOk="0">
                  <a:moveTo>
                    <a:pt x="1045" y="0"/>
                  </a:moveTo>
                  <a:cubicBezTo>
                    <a:pt x="739" y="306"/>
                    <a:pt x="418" y="612"/>
                    <a:pt x="96" y="924"/>
                  </a:cubicBezTo>
                  <a:cubicBezTo>
                    <a:pt x="61" y="1260"/>
                    <a:pt x="36" y="1601"/>
                    <a:pt x="16" y="1938"/>
                  </a:cubicBezTo>
                  <a:cubicBezTo>
                    <a:pt x="1" y="2244"/>
                    <a:pt x="11" y="2560"/>
                    <a:pt x="36" y="2871"/>
                  </a:cubicBezTo>
                  <a:cubicBezTo>
                    <a:pt x="347" y="2555"/>
                    <a:pt x="653" y="2239"/>
                    <a:pt x="955" y="1912"/>
                  </a:cubicBezTo>
                  <a:lnTo>
                    <a:pt x="970" y="1912"/>
                  </a:lnTo>
                  <a:cubicBezTo>
                    <a:pt x="960" y="1285"/>
                    <a:pt x="1005" y="648"/>
                    <a:pt x="1080" y="5"/>
                  </a:cubicBezTo>
                  <a:lnTo>
                    <a:pt x="10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556" name="Google Shape;4455;p22">
              <a:extLst>
                <a:ext uri="{FF2B5EF4-FFF2-40B4-BE49-F238E27FC236}">
                  <a16:creationId xmlns:a16="http://schemas.microsoft.com/office/drawing/2014/main" id="{B859D249-E277-A362-C4C0-8390860B5C60}"/>
                </a:ext>
              </a:extLst>
            </p:cNvPr>
            <p:cNvSpPr/>
            <p:nvPr/>
          </p:nvSpPr>
          <p:spPr>
            <a:xfrm>
              <a:off x="2923902" y="3596677"/>
              <a:ext cx="43538" cy="88127"/>
            </a:xfrm>
            <a:custGeom>
              <a:avLst/>
              <a:gdLst/>
              <a:ahLst/>
              <a:cxnLst/>
              <a:rect l="l" t="t" r="r" b="b"/>
              <a:pathLst>
                <a:path w="1743" h="3525" extrusionOk="0">
                  <a:moveTo>
                    <a:pt x="1742" y="1"/>
                  </a:moveTo>
                  <a:cubicBezTo>
                    <a:pt x="1316" y="412"/>
                    <a:pt x="879" y="814"/>
                    <a:pt x="442" y="1200"/>
                  </a:cubicBezTo>
                  <a:cubicBezTo>
                    <a:pt x="417" y="1170"/>
                    <a:pt x="397" y="1145"/>
                    <a:pt x="377" y="1110"/>
                  </a:cubicBezTo>
                  <a:cubicBezTo>
                    <a:pt x="161" y="1888"/>
                    <a:pt x="1" y="2671"/>
                    <a:pt x="46" y="3459"/>
                  </a:cubicBezTo>
                  <a:cubicBezTo>
                    <a:pt x="61" y="3479"/>
                    <a:pt x="76" y="3504"/>
                    <a:pt x="86" y="3524"/>
                  </a:cubicBezTo>
                  <a:cubicBezTo>
                    <a:pt x="628" y="3007"/>
                    <a:pt x="1160" y="2480"/>
                    <a:pt x="1682" y="1948"/>
                  </a:cubicBezTo>
                  <a:cubicBezTo>
                    <a:pt x="1657" y="1637"/>
                    <a:pt x="1647" y="1321"/>
                    <a:pt x="1662" y="1015"/>
                  </a:cubicBezTo>
                  <a:cubicBezTo>
                    <a:pt x="1682" y="678"/>
                    <a:pt x="1707" y="337"/>
                    <a:pt x="1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557" name="Google Shape;4456;p22">
              <a:extLst>
                <a:ext uri="{FF2B5EF4-FFF2-40B4-BE49-F238E27FC236}">
                  <a16:creationId xmlns:a16="http://schemas.microsoft.com/office/drawing/2014/main" id="{4A9DEDCD-582F-D5E5-D93C-703EBE6DC6AE}"/>
                </a:ext>
              </a:extLst>
            </p:cNvPr>
            <p:cNvSpPr/>
            <p:nvPr/>
          </p:nvSpPr>
          <p:spPr>
            <a:xfrm>
              <a:off x="2867579" y="3606008"/>
              <a:ext cx="100899" cy="238117"/>
            </a:xfrm>
            <a:custGeom>
              <a:avLst/>
              <a:gdLst/>
              <a:ahLst/>
              <a:cxnLst/>
              <a:rect l="l" t="t" r="r" b="b"/>
              <a:pathLst>
                <a:path w="4037" h="9522" extrusionOk="0">
                  <a:moveTo>
                    <a:pt x="518" y="0"/>
                  </a:moveTo>
                  <a:cubicBezTo>
                    <a:pt x="423" y="266"/>
                    <a:pt x="347" y="537"/>
                    <a:pt x="302" y="818"/>
                  </a:cubicBezTo>
                  <a:cubicBezTo>
                    <a:pt x="1" y="2711"/>
                    <a:pt x="1080" y="4528"/>
                    <a:pt x="1381" y="6420"/>
                  </a:cubicBezTo>
                  <a:cubicBezTo>
                    <a:pt x="1451" y="6861"/>
                    <a:pt x="1477" y="7308"/>
                    <a:pt x="1487" y="7755"/>
                  </a:cubicBezTo>
                  <a:cubicBezTo>
                    <a:pt x="2335" y="8342"/>
                    <a:pt x="3188" y="8934"/>
                    <a:pt x="4036" y="9522"/>
                  </a:cubicBezTo>
                  <a:cubicBezTo>
                    <a:pt x="4036" y="8899"/>
                    <a:pt x="4006" y="8282"/>
                    <a:pt x="3861" y="7680"/>
                  </a:cubicBezTo>
                  <a:cubicBezTo>
                    <a:pt x="3514" y="6219"/>
                    <a:pt x="2546" y="4944"/>
                    <a:pt x="2335" y="3458"/>
                  </a:cubicBezTo>
                  <a:cubicBezTo>
                    <a:pt x="2320" y="3333"/>
                    <a:pt x="2305" y="3207"/>
                    <a:pt x="2300" y="3077"/>
                  </a:cubicBezTo>
                  <a:cubicBezTo>
                    <a:pt x="1667" y="2073"/>
                    <a:pt x="1075" y="1044"/>
                    <a:pt x="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558" name="Google Shape;4457;p22">
              <a:extLst>
                <a:ext uri="{FF2B5EF4-FFF2-40B4-BE49-F238E27FC236}">
                  <a16:creationId xmlns:a16="http://schemas.microsoft.com/office/drawing/2014/main" id="{66C114E5-5CE0-7176-56F7-7EF518556735}"/>
                </a:ext>
              </a:extLst>
            </p:cNvPr>
            <p:cNvSpPr/>
            <p:nvPr/>
          </p:nvSpPr>
          <p:spPr>
            <a:xfrm>
              <a:off x="2966059" y="3758763"/>
              <a:ext cx="86040" cy="221874"/>
            </a:xfrm>
            <a:custGeom>
              <a:avLst/>
              <a:gdLst/>
              <a:ahLst/>
              <a:cxnLst/>
              <a:rect l="l" t="t" r="r" b="b"/>
              <a:pathLst>
                <a:path w="3439" h="8880" extrusionOk="0">
                  <a:moveTo>
                    <a:pt x="2726" y="1"/>
                  </a:moveTo>
                  <a:cubicBezTo>
                    <a:pt x="1837" y="1105"/>
                    <a:pt x="949" y="2284"/>
                    <a:pt x="136" y="3439"/>
                  </a:cubicBezTo>
                  <a:cubicBezTo>
                    <a:pt x="126" y="3434"/>
                    <a:pt x="115" y="3424"/>
                    <a:pt x="100" y="3419"/>
                  </a:cubicBezTo>
                  <a:lnTo>
                    <a:pt x="100" y="3419"/>
                  </a:lnTo>
                  <a:cubicBezTo>
                    <a:pt x="100" y="4513"/>
                    <a:pt x="0" y="5617"/>
                    <a:pt x="211" y="6686"/>
                  </a:cubicBezTo>
                  <a:cubicBezTo>
                    <a:pt x="351" y="7424"/>
                    <a:pt x="637" y="8117"/>
                    <a:pt x="989" y="8794"/>
                  </a:cubicBezTo>
                  <a:cubicBezTo>
                    <a:pt x="1069" y="8824"/>
                    <a:pt x="1149" y="8855"/>
                    <a:pt x="1225" y="8880"/>
                  </a:cubicBezTo>
                  <a:cubicBezTo>
                    <a:pt x="1817" y="7991"/>
                    <a:pt x="2429" y="7068"/>
                    <a:pt x="3087" y="6230"/>
                  </a:cubicBezTo>
                  <a:lnTo>
                    <a:pt x="3162" y="6219"/>
                  </a:lnTo>
                  <a:cubicBezTo>
                    <a:pt x="2956" y="4141"/>
                    <a:pt x="3438" y="1963"/>
                    <a:pt x="27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559" name="Google Shape;4458;p22">
              <a:extLst>
                <a:ext uri="{FF2B5EF4-FFF2-40B4-BE49-F238E27FC236}">
                  <a16:creationId xmlns:a16="http://schemas.microsoft.com/office/drawing/2014/main" id="{99481088-7374-7D17-F720-89EC18FC76C5}"/>
                </a:ext>
              </a:extLst>
            </p:cNvPr>
            <p:cNvSpPr/>
            <p:nvPr/>
          </p:nvSpPr>
          <p:spPr>
            <a:xfrm>
              <a:off x="2922175" y="3942621"/>
              <a:ext cx="135799" cy="168307"/>
            </a:xfrm>
            <a:custGeom>
              <a:avLst/>
              <a:gdLst/>
              <a:ahLst/>
              <a:cxnLst/>
              <a:rect l="l" t="t" r="r" b="b"/>
              <a:pathLst>
                <a:path w="5422" h="6727" extrusionOk="0">
                  <a:moveTo>
                    <a:pt x="0" y="1"/>
                  </a:moveTo>
                  <a:lnTo>
                    <a:pt x="0" y="1"/>
                  </a:lnTo>
                  <a:cubicBezTo>
                    <a:pt x="492" y="1135"/>
                    <a:pt x="1215" y="2164"/>
                    <a:pt x="2123" y="2992"/>
                  </a:cubicBezTo>
                  <a:lnTo>
                    <a:pt x="2123" y="2997"/>
                  </a:lnTo>
                  <a:cubicBezTo>
                    <a:pt x="3504" y="3996"/>
                    <a:pt x="4809" y="5030"/>
                    <a:pt x="5095" y="6727"/>
                  </a:cubicBezTo>
                  <a:lnTo>
                    <a:pt x="5421" y="6727"/>
                  </a:lnTo>
                  <a:cubicBezTo>
                    <a:pt x="5040" y="4855"/>
                    <a:pt x="3664" y="3213"/>
                    <a:pt x="2736" y="1431"/>
                  </a:cubicBezTo>
                  <a:cubicBezTo>
                    <a:pt x="2229" y="1246"/>
                    <a:pt x="1732" y="1030"/>
                    <a:pt x="1250" y="794"/>
                  </a:cubicBezTo>
                  <a:cubicBezTo>
                    <a:pt x="803" y="573"/>
                    <a:pt x="432" y="222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560" name="Google Shape;4459;p22">
              <a:extLst>
                <a:ext uri="{FF2B5EF4-FFF2-40B4-BE49-F238E27FC236}">
                  <a16:creationId xmlns:a16="http://schemas.microsoft.com/office/drawing/2014/main" id="{55BD8890-14CF-781A-8A8F-E57A5DB7E90F}"/>
                </a:ext>
              </a:extLst>
            </p:cNvPr>
            <p:cNvSpPr/>
            <p:nvPr/>
          </p:nvSpPr>
          <p:spPr>
            <a:xfrm>
              <a:off x="3233509" y="3647826"/>
              <a:ext cx="42847" cy="148262"/>
            </a:xfrm>
            <a:custGeom>
              <a:avLst/>
              <a:gdLst/>
              <a:ahLst/>
              <a:cxnLst/>
              <a:rect l="l" t="t" r="r" b="b"/>
              <a:pathLst>
                <a:path w="1717" h="5934" extrusionOk="0">
                  <a:moveTo>
                    <a:pt x="1190" y="1"/>
                  </a:moveTo>
                  <a:cubicBezTo>
                    <a:pt x="261" y="1050"/>
                    <a:pt x="70" y="2631"/>
                    <a:pt x="45" y="4066"/>
                  </a:cubicBezTo>
                  <a:lnTo>
                    <a:pt x="0" y="4086"/>
                  </a:lnTo>
                  <a:cubicBezTo>
                    <a:pt x="231" y="4699"/>
                    <a:pt x="452" y="5311"/>
                    <a:pt x="613" y="5933"/>
                  </a:cubicBezTo>
                  <a:lnTo>
                    <a:pt x="628" y="5928"/>
                  </a:lnTo>
                  <a:cubicBezTo>
                    <a:pt x="407" y="4518"/>
                    <a:pt x="813" y="3017"/>
                    <a:pt x="1717" y="1913"/>
                  </a:cubicBezTo>
                  <a:lnTo>
                    <a:pt x="1707" y="1903"/>
                  </a:lnTo>
                  <a:cubicBezTo>
                    <a:pt x="1431" y="1301"/>
                    <a:pt x="1250" y="658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561" name="Google Shape;4460;p22">
              <a:extLst>
                <a:ext uri="{FF2B5EF4-FFF2-40B4-BE49-F238E27FC236}">
                  <a16:creationId xmlns:a16="http://schemas.microsoft.com/office/drawing/2014/main" id="{77237A12-205E-415D-DE9F-35161CA1FB9E}"/>
                </a:ext>
              </a:extLst>
            </p:cNvPr>
            <p:cNvSpPr/>
            <p:nvPr/>
          </p:nvSpPr>
          <p:spPr>
            <a:xfrm>
              <a:off x="3282576" y="3499910"/>
              <a:ext cx="110574" cy="173145"/>
            </a:xfrm>
            <a:custGeom>
              <a:avLst/>
              <a:gdLst/>
              <a:ahLst/>
              <a:cxnLst/>
              <a:rect l="l" t="t" r="r" b="b"/>
              <a:pathLst>
                <a:path w="4418" h="6933" extrusionOk="0">
                  <a:moveTo>
                    <a:pt x="4418" y="1"/>
                  </a:moveTo>
                  <a:lnTo>
                    <a:pt x="4418" y="1"/>
                  </a:lnTo>
                  <a:cubicBezTo>
                    <a:pt x="3449" y="332"/>
                    <a:pt x="2626" y="1075"/>
                    <a:pt x="2194" y="2003"/>
                  </a:cubicBezTo>
                  <a:cubicBezTo>
                    <a:pt x="1818" y="2812"/>
                    <a:pt x="1712" y="3765"/>
                    <a:pt x="1120" y="4433"/>
                  </a:cubicBezTo>
                  <a:cubicBezTo>
                    <a:pt x="809" y="4779"/>
                    <a:pt x="392" y="5010"/>
                    <a:pt x="1" y="5266"/>
                  </a:cubicBezTo>
                  <a:cubicBezTo>
                    <a:pt x="141" y="5838"/>
                    <a:pt x="347" y="6400"/>
                    <a:pt x="603" y="6932"/>
                  </a:cubicBezTo>
                  <a:cubicBezTo>
                    <a:pt x="739" y="6802"/>
                    <a:pt x="869" y="6661"/>
                    <a:pt x="990" y="6516"/>
                  </a:cubicBezTo>
                  <a:cubicBezTo>
                    <a:pt x="2521" y="4674"/>
                    <a:pt x="2435" y="1768"/>
                    <a:pt x="4242" y="197"/>
                  </a:cubicBezTo>
                  <a:lnTo>
                    <a:pt x="4363" y="227"/>
                  </a:lnTo>
                  <a:cubicBezTo>
                    <a:pt x="4383" y="151"/>
                    <a:pt x="4398" y="76"/>
                    <a:pt x="44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562" name="Google Shape;4461;p22">
              <a:extLst>
                <a:ext uri="{FF2B5EF4-FFF2-40B4-BE49-F238E27FC236}">
                  <a16:creationId xmlns:a16="http://schemas.microsoft.com/office/drawing/2014/main" id="{379FB23F-0444-89BD-4D94-523D8F9CA7D6}"/>
                </a:ext>
              </a:extLst>
            </p:cNvPr>
            <p:cNvSpPr/>
            <p:nvPr/>
          </p:nvSpPr>
          <p:spPr>
            <a:xfrm>
              <a:off x="3263226" y="3631583"/>
              <a:ext cx="34554" cy="64281"/>
            </a:xfrm>
            <a:custGeom>
              <a:avLst/>
              <a:gdLst/>
              <a:ahLst/>
              <a:cxnLst/>
              <a:rect l="l" t="t" r="r" b="b"/>
              <a:pathLst>
                <a:path w="1387" h="2570" extrusionOk="0">
                  <a:moveTo>
                    <a:pt x="784" y="0"/>
                  </a:moveTo>
                  <a:cubicBezTo>
                    <a:pt x="638" y="95"/>
                    <a:pt x="493" y="196"/>
                    <a:pt x="357" y="306"/>
                  </a:cubicBezTo>
                  <a:cubicBezTo>
                    <a:pt x="227" y="417"/>
                    <a:pt x="106" y="532"/>
                    <a:pt x="1" y="658"/>
                  </a:cubicBezTo>
                  <a:cubicBezTo>
                    <a:pt x="61" y="1315"/>
                    <a:pt x="242" y="1958"/>
                    <a:pt x="518" y="2560"/>
                  </a:cubicBezTo>
                  <a:lnTo>
                    <a:pt x="528" y="2570"/>
                  </a:lnTo>
                  <a:cubicBezTo>
                    <a:pt x="563" y="2525"/>
                    <a:pt x="603" y="2475"/>
                    <a:pt x="643" y="2429"/>
                  </a:cubicBezTo>
                  <a:cubicBezTo>
                    <a:pt x="874" y="2163"/>
                    <a:pt x="1135" y="1922"/>
                    <a:pt x="1386" y="1666"/>
                  </a:cubicBezTo>
                  <a:cubicBezTo>
                    <a:pt x="1130" y="1134"/>
                    <a:pt x="924" y="572"/>
                    <a:pt x="7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563" name="Google Shape;4462;p22">
              <a:extLst>
                <a:ext uri="{FF2B5EF4-FFF2-40B4-BE49-F238E27FC236}">
                  <a16:creationId xmlns:a16="http://schemas.microsoft.com/office/drawing/2014/main" id="{F5402654-73A0-E961-26FE-3A64603C0211}"/>
                </a:ext>
              </a:extLst>
            </p:cNvPr>
            <p:cNvSpPr/>
            <p:nvPr/>
          </p:nvSpPr>
          <p:spPr>
            <a:xfrm>
              <a:off x="3222106" y="3504748"/>
              <a:ext cx="169662" cy="606180"/>
            </a:xfrm>
            <a:custGeom>
              <a:avLst/>
              <a:gdLst/>
              <a:ahLst/>
              <a:cxnLst/>
              <a:rect l="l" t="t" r="r" b="b"/>
              <a:pathLst>
                <a:path w="6787" h="24249" extrusionOk="0">
                  <a:moveTo>
                    <a:pt x="6666" y="1"/>
                  </a:moveTo>
                  <a:cubicBezTo>
                    <a:pt x="4859" y="1572"/>
                    <a:pt x="4945" y="4478"/>
                    <a:pt x="3414" y="6320"/>
                  </a:cubicBezTo>
                  <a:cubicBezTo>
                    <a:pt x="3293" y="6465"/>
                    <a:pt x="3163" y="6606"/>
                    <a:pt x="3027" y="6736"/>
                  </a:cubicBezTo>
                  <a:cubicBezTo>
                    <a:pt x="2776" y="6992"/>
                    <a:pt x="2515" y="7233"/>
                    <a:pt x="2284" y="7499"/>
                  </a:cubicBezTo>
                  <a:cubicBezTo>
                    <a:pt x="2244" y="7545"/>
                    <a:pt x="2204" y="7595"/>
                    <a:pt x="2169" y="7640"/>
                  </a:cubicBezTo>
                  <a:cubicBezTo>
                    <a:pt x="1265" y="8744"/>
                    <a:pt x="859" y="10245"/>
                    <a:pt x="1080" y="11655"/>
                  </a:cubicBezTo>
                  <a:lnTo>
                    <a:pt x="1065" y="11660"/>
                  </a:lnTo>
                  <a:cubicBezTo>
                    <a:pt x="1125" y="11896"/>
                    <a:pt x="1175" y="12137"/>
                    <a:pt x="1215" y="12378"/>
                  </a:cubicBezTo>
                  <a:cubicBezTo>
                    <a:pt x="1250" y="12569"/>
                    <a:pt x="1275" y="12765"/>
                    <a:pt x="1290" y="12960"/>
                  </a:cubicBezTo>
                  <a:cubicBezTo>
                    <a:pt x="1426" y="14607"/>
                    <a:pt x="934" y="16243"/>
                    <a:pt x="859" y="17889"/>
                  </a:cubicBezTo>
                  <a:cubicBezTo>
                    <a:pt x="794" y="19290"/>
                    <a:pt x="1019" y="20700"/>
                    <a:pt x="834" y="22085"/>
                  </a:cubicBezTo>
                  <a:cubicBezTo>
                    <a:pt x="728" y="22848"/>
                    <a:pt x="452" y="23631"/>
                    <a:pt x="0" y="24249"/>
                  </a:cubicBezTo>
                  <a:lnTo>
                    <a:pt x="2053" y="24249"/>
                  </a:lnTo>
                  <a:cubicBezTo>
                    <a:pt x="2219" y="23039"/>
                    <a:pt x="2028" y="21769"/>
                    <a:pt x="2194" y="20545"/>
                  </a:cubicBezTo>
                  <a:cubicBezTo>
                    <a:pt x="2390" y="19089"/>
                    <a:pt x="3087" y="17729"/>
                    <a:pt x="3188" y="16268"/>
                  </a:cubicBezTo>
                  <a:cubicBezTo>
                    <a:pt x="3288" y="14883"/>
                    <a:pt x="2851" y="13533"/>
                    <a:pt x="2646" y="12162"/>
                  </a:cubicBezTo>
                  <a:cubicBezTo>
                    <a:pt x="2440" y="10792"/>
                    <a:pt x="2520" y="9246"/>
                    <a:pt x="3459" y="8227"/>
                  </a:cubicBezTo>
                  <a:cubicBezTo>
                    <a:pt x="3906" y="7745"/>
                    <a:pt x="4523" y="7409"/>
                    <a:pt x="4874" y="6852"/>
                  </a:cubicBezTo>
                  <a:cubicBezTo>
                    <a:pt x="5090" y="6511"/>
                    <a:pt x="5185" y="6119"/>
                    <a:pt x="5281" y="5733"/>
                  </a:cubicBezTo>
                  <a:cubicBezTo>
                    <a:pt x="5728" y="3906"/>
                    <a:pt x="6325" y="1873"/>
                    <a:pt x="6787" y="31"/>
                  </a:cubicBezTo>
                  <a:lnTo>
                    <a:pt x="66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564" name="Google Shape;4463;p22">
              <a:extLst>
                <a:ext uri="{FF2B5EF4-FFF2-40B4-BE49-F238E27FC236}">
                  <a16:creationId xmlns:a16="http://schemas.microsoft.com/office/drawing/2014/main" id="{E5767609-3552-5914-157B-4B90B81FF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525" y="3960850"/>
              <a:ext cx="142575" cy="163525"/>
            </a:xfrm>
            <a:custGeom>
              <a:avLst/>
              <a:gdLst>
                <a:gd name="T0" fmla="*/ 5702 w 5703"/>
                <a:gd name="T1" fmla="*/ 6541 h 6541"/>
                <a:gd name="T2" fmla="*/ 5647 w 5703"/>
                <a:gd name="T3" fmla="*/ 6004 h 6541"/>
                <a:gd name="T4" fmla="*/ 2675 w 5703"/>
                <a:gd name="T5" fmla="*/ 2274 h 6541"/>
                <a:gd name="T6" fmla="*/ 0 w 5703"/>
                <a:gd name="T7" fmla="*/ 1 h 6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03" h="6541" fill="none" extrusionOk="0">
                  <a:moveTo>
                    <a:pt x="5702" y="6541"/>
                  </a:moveTo>
                  <a:cubicBezTo>
                    <a:pt x="5697" y="6355"/>
                    <a:pt x="5677" y="6174"/>
                    <a:pt x="5647" y="6004"/>
                  </a:cubicBezTo>
                  <a:cubicBezTo>
                    <a:pt x="5361" y="4307"/>
                    <a:pt x="4056" y="3273"/>
                    <a:pt x="2675" y="2274"/>
                  </a:cubicBezTo>
                  <a:cubicBezTo>
                    <a:pt x="1712" y="1572"/>
                    <a:pt x="713" y="884"/>
                    <a:pt x="0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65" name="Google Shape;4464;p22">
              <a:extLst>
                <a:ext uri="{FF2B5EF4-FFF2-40B4-BE49-F238E27FC236}">
                  <a16:creationId xmlns:a16="http://schemas.microsoft.com/office/drawing/2014/main" id="{07DD2D5C-0DA6-777C-52ED-CC746F7D6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150" y="4007650"/>
              <a:ext cx="29650" cy="151875"/>
            </a:xfrm>
            <a:custGeom>
              <a:avLst/>
              <a:gdLst>
                <a:gd name="T0" fmla="*/ 1 w 1186"/>
                <a:gd name="T1" fmla="*/ 1 h 6075"/>
                <a:gd name="T2" fmla="*/ 638 w 1186"/>
                <a:gd name="T3" fmla="*/ 1487 h 6075"/>
                <a:gd name="T4" fmla="*/ 1175 w 1186"/>
                <a:gd name="T5" fmla="*/ 4132 h 6075"/>
                <a:gd name="T6" fmla="*/ 678 w 1186"/>
                <a:gd name="T7" fmla="*/ 6074 h 6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6" h="6075" fill="none" extrusionOk="0">
                  <a:moveTo>
                    <a:pt x="1" y="1"/>
                  </a:moveTo>
                  <a:cubicBezTo>
                    <a:pt x="222" y="493"/>
                    <a:pt x="448" y="980"/>
                    <a:pt x="638" y="1487"/>
                  </a:cubicBezTo>
                  <a:cubicBezTo>
                    <a:pt x="960" y="2320"/>
                    <a:pt x="1185" y="3243"/>
                    <a:pt x="1175" y="4132"/>
                  </a:cubicBezTo>
                  <a:cubicBezTo>
                    <a:pt x="1170" y="4814"/>
                    <a:pt x="1025" y="5477"/>
                    <a:pt x="678" y="607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66" name="Google Shape;4465;p22">
              <a:extLst>
                <a:ext uri="{FF2B5EF4-FFF2-40B4-BE49-F238E27FC236}">
                  <a16:creationId xmlns:a16="http://schemas.microsoft.com/office/drawing/2014/main" id="{F130E2EB-8F29-0815-711F-B94DC5B4A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5950" y="3750050"/>
              <a:ext cx="71800" cy="388500"/>
            </a:xfrm>
            <a:custGeom>
              <a:avLst/>
              <a:gdLst>
                <a:gd name="T0" fmla="*/ 1898 w 2872"/>
                <a:gd name="T1" fmla="*/ 0 h 15540"/>
                <a:gd name="T2" fmla="*/ 2511 w 2872"/>
                <a:gd name="T3" fmla="*/ 1847 h 15540"/>
                <a:gd name="T4" fmla="*/ 2661 w 2872"/>
                <a:gd name="T5" fmla="*/ 2565 h 15540"/>
                <a:gd name="T6" fmla="*/ 2736 w 2872"/>
                <a:gd name="T7" fmla="*/ 3147 h 15540"/>
                <a:gd name="T8" fmla="*/ 2305 w 2872"/>
                <a:gd name="T9" fmla="*/ 8076 h 15540"/>
                <a:gd name="T10" fmla="*/ 2280 w 2872"/>
                <a:gd name="T11" fmla="*/ 12272 h 15540"/>
                <a:gd name="T12" fmla="*/ 1446 w 2872"/>
                <a:gd name="T13" fmla="*/ 14436 h 15540"/>
                <a:gd name="T14" fmla="*/ 1 w 2872"/>
                <a:gd name="T15" fmla="*/ 15540 h 1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72" h="15540" fill="none" extrusionOk="0">
                  <a:moveTo>
                    <a:pt x="1898" y="0"/>
                  </a:moveTo>
                  <a:cubicBezTo>
                    <a:pt x="2129" y="613"/>
                    <a:pt x="2350" y="1225"/>
                    <a:pt x="2511" y="1847"/>
                  </a:cubicBezTo>
                  <a:cubicBezTo>
                    <a:pt x="2571" y="2083"/>
                    <a:pt x="2621" y="2324"/>
                    <a:pt x="2661" y="2565"/>
                  </a:cubicBezTo>
                  <a:cubicBezTo>
                    <a:pt x="2696" y="2756"/>
                    <a:pt x="2721" y="2952"/>
                    <a:pt x="2736" y="3147"/>
                  </a:cubicBezTo>
                  <a:cubicBezTo>
                    <a:pt x="2872" y="4794"/>
                    <a:pt x="2380" y="6430"/>
                    <a:pt x="2305" y="8076"/>
                  </a:cubicBezTo>
                  <a:cubicBezTo>
                    <a:pt x="2240" y="9477"/>
                    <a:pt x="2465" y="10887"/>
                    <a:pt x="2280" y="12272"/>
                  </a:cubicBezTo>
                  <a:cubicBezTo>
                    <a:pt x="2174" y="13035"/>
                    <a:pt x="1898" y="13818"/>
                    <a:pt x="1446" y="14436"/>
                  </a:cubicBezTo>
                  <a:cubicBezTo>
                    <a:pt x="1080" y="14943"/>
                    <a:pt x="598" y="15344"/>
                    <a:pt x="1" y="1554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67" name="Google Shape;4466;p22">
              <a:extLst>
                <a:ext uri="{FF2B5EF4-FFF2-40B4-BE49-F238E27FC236}">
                  <a16:creationId xmlns:a16="http://schemas.microsoft.com/office/drawing/2014/main" id="{3554F77F-4282-D11C-EAE4-FDDE7E41E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5275" y="4110925"/>
              <a:ext cx="498950" cy="25"/>
            </a:xfrm>
            <a:custGeom>
              <a:avLst/>
              <a:gdLst>
                <a:gd name="T0" fmla="*/ 19958 w 19958"/>
                <a:gd name="T1" fmla="*/ 1 h 1"/>
                <a:gd name="T2" fmla="*/ 19762 w 19958"/>
                <a:gd name="T3" fmla="*/ 1 h 1"/>
                <a:gd name="T4" fmla="*/ 18326 w 19958"/>
                <a:gd name="T5" fmla="*/ 1 h 1"/>
                <a:gd name="T6" fmla="*/ 16273 w 19958"/>
                <a:gd name="T7" fmla="*/ 1 h 1"/>
                <a:gd name="T8" fmla="*/ 13222 w 19958"/>
                <a:gd name="T9" fmla="*/ 1 h 1"/>
                <a:gd name="T10" fmla="*/ 11570 w 19958"/>
                <a:gd name="T11" fmla="*/ 1 h 1"/>
                <a:gd name="T12" fmla="*/ 9703 w 19958"/>
                <a:gd name="T13" fmla="*/ 1 h 1"/>
                <a:gd name="T14" fmla="*/ 9377 w 19958"/>
                <a:gd name="T15" fmla="*/ 1 h 1"/>
                <a:gd name="T16" fmla="*/ 7570 w 19958"/>
                <a:gd name="T17" fmla="*/ 1 h 1"/>
                <a:gd name="T18" fmla="*/ 4227 w 19958"/>
                <a:gd name="T19" fmla="*/ 1 h 1"/>
                <a:gd name="T20" fmla="*/ 1 w 19958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958" h="1" fill="none" extrusionOk="0">
                  <a:moveTo>
                    <a:pt x="19958" y="1"/>
                  </a:moveTo>
                  <a:lnTo>
                    <a:pt x="19762" y="1"/>
                  </a:lnTo>
                  <a:lnTo>
                    <a:pt x="18326" y="1"/>
                  </a:lnTo>
                  <a:lnTo>
                    <a:pt x="16273" y="1"/>
                  </a:lnTo>
                  <a:lnTo>
                    <a:pt x="13222" y="1"/>
                  </a:lnTo>
                  <a:lnTo>
                    <a:pt x="11570" y="1"/>
                  </a:lnTo>
                  <a:lnTo>
                    <a:pt x="9703" y="1"/>
                  </a:lnTo>
                  <a:lnTo>
                    <a:pt x="9377" y="1"/>
                  </a:lnTo>
                  <a:lnTo>
                    <a:pt x="7570" y="1"/>
                  </a:lnTo>
                  <a:lnTo>
                    <a:pt x="4227" y="1"/>
                  </a:lnTo>
                  <a:lnTo>
                    <a:pt x="1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68" name="Google Shape;4467;p22">
              <a:extLst>
                <a:ext uri="{FF2B5EF4-FFF2-40B4-BE49-F238E27FC236}">
                  <a16:creationId xmlns:a16="http://schemas.microsoft.com/office/drawing/2014/main" id="{231A5BF5-D24A-5B4C-1E5D-70C57D6FE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725" y="3437225"/>
              <a:ext cx="65275" cy="726925"/>
            </a:xfrm>
            <a:custGeom>
              <a:avLst/>
              <a:gdLst>
                <a:gd name="T0" fmla="*/ 0 w 2611"/>
                <a:gd name="T1" fmla="*/ 0 h 29077"/>
                <a:gd name="T2" fmla="*/ 25 w 2611"/>
                <a:gd name="T3" fmla="*/ 30 h 29077"/>
                <a:gd name="T4" fmla="*/ 1601 w 2611"/>
                <a:gd name="T5" fmla="*/ 5627 h 29077"/>
                <a:gd name="T6" fmla="*/ 1496 w 2611"/>
                <a:gd name="T7" fmla="*/ 7469 h 29077"/>
                <a:gd name="T8" fmla="*/ 1401 w 2611"/>
                <a:gd name="T9" fmla="*/ 9035 h 29077"/>
                <a:gd name="T10" fmla="*/ 1506 w 2611"/>
                <a:gd name="T11" fmla="*/ 11615 h 29077"/>
                <a:gd name="T12" fmla="*/ 2590 w 2611"/>
                <a:gd name="T13" fmla="*/ 16805 h 29077"/>
                <a:gd name="T14" fmla="*/ 2369 w 2611"/>
                <a:gd name="T15" fmla="*/ 18838 h 29077"/>
                <a:gd name="T16" fmla="*/ 1456 w 2611"/>
                <a:gd name="T17" fmla="*/ 21929 h 29077"/>
                <a:gd name="T18" fmla="*/ 858 w 2611"/>
                <a:gd name="T19" fmla="*/ 24891 h 29077"/>
                <a:gd name="T20" fmla="*/ 924 w 2611"/>
                <a:gd name="T21" fmla="*/ 26949 h 29077"/>
                <a:gd name="T22" fmla="*/ 763 w 2611"/>
                <a:gd name="T23" fmla="*/ 29077 h 29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11" h="29077" fill="none" extrusionOk="0">
                  <a:moveTo>
                    <a:pt x="0" y="0"/>
                  </a:moveTo>
                  <a:cubicBezTo>
                    <a:pt x="10" y="10"/>
                    <a:pt x="20" y="20"/>
                    <a:pt x="25" y="30"/>
                  </a:cubicBezTo>
                  <a:cubicBezTo>
                    <a:pt x="1350" y="1506"/>
                    <a:pt x="1652" y="3639"/>
                    <a:pt x="1601" y="5627"/>
                  </a:cubicBezTo>
                  <a:cubicBezTo>
                    <a:pt x="1586" y="6244"/>
                    <a:pt x="1541" y="6857"/>
                    <a:pt x="1496" y="7469"/>
                  </a:cubicBezTo>
                  <a:cubicBezTo>
                    <a:pt x="1461" y="7991"/>
                    <a:pt x="1421" y="8513"/>
                    <a:pt x="1401" y="9035"/>
                  </a:cubicBezTo>
                  <a:cubicBezTo>
                    <a:pt x="1365" y="9898"/>
                    <a:pt x="1375" y="10762"/>
                    <a:pt x="1506" y="11615"/>
                  </a:cubicBezTo>
                  <a:cubicBezTo>
                    <a:pt x="1772" y="13367"/>
                    <a:pt x="2540" y="15033"/>
                    <a:pt x="2590" y="16805"/>
                  </a:cubicBezTo>
                  <a:cubicBezTo>
                    <a:pt x="2610" y="17492"/>
                    <a:pt x="2520" y="18165"/>
                    <a:pt x="2369" y="18838"/>
                  </a:cubicBezTo>
                  <a:cubicBezTo>
                    <a:pt x="2143" y="19877"/>
                    <a:pt x="1772" y="20900"/>
                    <a:pt x="1456" y="21929"/>
                  </a:cubicBezTo>
                  <a:cubicBezTo>
                    <a:pt x="1155" y="22903"/>
                    <a:pt x="904" y="23887"/>
                    <a:pt x="858" y="24891"/>
                  </a:cubicBezTo>
                  <a:cubicBezTo>
                    <a:pt x="828" y="25573"/>
                    <a:pt x="894" y="26266"/>
                    <a:pt x="924" y="26949"/>
                  </a:cubicBezTo>
                  <a:cubicBezTo>
                    <a:pt x="954" y="27672"/>
                    <a:pt x="954" y="28384"/>
                    <a:pt x="763" y="2907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69" name="Google Shape;4468;p22">
              <a:extLst>
                <a:ext uri="{FF2B5EF4-FFF2-40B4-BE49-F238E27FC236}">
                  <a16:creationId xmlns:a16="http://schemas.microsoft.com/office/drawing/2014/main" id="{C62343CD-FB69-8632-DC9D-FE2DB6F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6000" y="3844150"/>
              <a:ext cx="94750" cy="296175"/>
            </a:xfrm>
            <a:custGeom>
              <a:avLst/>
              <a:gdLst>
                <a:gd name="T0" fmla="*/ 100 w 3790"/>
                <a:gd name="T1" fmla="*/ 1 h 11847"/>
                <a:gd name="T2" fmla="*/ 211 w 3790"/>
                <a:gd name="T3" fmla="*/ 3268 h 11847"/>
                <a:gd name="T4" fmla="*/ 989 w 3790"/>
                <a:gd name="T5" fmla="*/ 5376 h 11847"/>
                <a:gd name="T6" fmla="*/ 3674 w 3790"/>
                <a:gd name="T7" fmla="*/ 10672 h 11847"/>
                <a:gd name="T8" fmla="*/ 3775 w 3790"/>
                <a:gd name="T9" fmla="*/ 11846 h 1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0" h="11847" fill="none" extrusionOk="0">
                  <a:moveTo>
                    <a:pt x="100" y="1"/>
                  </a:moveTo>
                  <a:cubicBezTo>
                    <a:pt x="100" y="1095"/>
                    <a:pt x="0" y="2199"/>
                    <a:pt x="211" y="3268"/>
                  </a:cubicBezTo>
                  <a:cubicBezTo>
                    <a:pt x="351" y="4006"/>
                    <a:pt x="637" y="4699"/>
                    <a:pt x="989" y="5376"/>
                  </a:cubicBezTo>
                  <a:cubicBezTo>
                    <a:pt x="1917" y="7158"/>
                    <a:pt x="3293" y="8800"/>
                    <a:pt x="3674" y="10672"/>
                  </a:cubicBezTo>
                  <a:cubicBezTo>
                    <a:pt x="3754" y="11053"/>
                    <a:pt x="3790" y="11445"/>
                    <a:pt x="3775" y="1184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70" name="Google Shape;4469;p22">
              <a:extLst>
                <a:ext uri="{FF2B5EF4-FFF2-40B4-BE49-F238E27FC236}">
                  <a16:creationId xmlns:a16="http://schemas.microsoft.com/office/drawing/2014/main" id="{53BA4AF6-7FFB-FEB4-04D6-389A047E2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3950" y="3367200"/>
              <a:ext cx="76450" cy="476975"/>
            </a:xfrm>
            <a:custGeom>
              <a:avLst/>
              <a:gdLst>
                <a:gd name="T0" fmla="*/ 3057 w 3058"/>
                <a:gd name="T1" fmla="*/ 0 h 19079"/>
                <a:gd name="T2" fmla="*/ 3002 w 3058"/>
                <a:gd name="T3" fmla="*/ 61 h 19079"/>
                <a:gd name="T4" fmla="*/ 1547 w 3058"/>
                <a:gd name="T5" fmla="*/ 3669 h 19079"/>
                <a:gd name="T6" fmla="*/ 1110 w 3058"/>
                <a:gd name="T7" fmla="*/ 7680 h 19079"/>
                <a:gd name="T8" fmla="*/ 377 w 3058"/>
                <a:gd name="T9" fmla="*/ 10285 h 19079"/>
                <a:gd name="T10" fmla="*/ 46 w 3058"/>
                <a:gd name="T11" fmla="*/ 12634 h 19079"/>
                <a:gd name="T12" fmla="*/ 81 w 3058"/>
                <a:gd name="T13" fmla="*/ 13015 h 19079"/>
                <a:gd name="T14" fmla="*/ 1607 w 3058"/>
                <a:gd name="T15" fmla="*/ 17237 h 19079"/>
                <a:gd name="T16" fmla="*/ 1782 w 3058"/>
                <a:gd name="T17" fmla="*/ 19079 h 19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8" h="19079" fill="none" extrusionOk="0">
                  <a:moveTo>
                    <a:pt x="3057" y="0"/>
                  </a:moveTo>
                  <a:cubicBezTo>
                    <a:pt x="3037" y="20"/>
                    <a:pt x="3022" y="41"/>
                    <a:pt x="3002" y="61"/>
                  </a:cubicBezTo>
                  <a:cubicBezTo>
                    <a:pt x="2104" y="1024"/>
                    <a:pt x="1717" y="2359"/>
                    <a:pt x="1547" y="3669"/>
                  </a:cubicBezTo>
                  <a:cubicBezTo>
                    <a:pt x="1371" y="5000"/>
                    <a:pt x="1386" y="6365"/>
                    <a:pt x="1110" y="7680"/>
                  </a:cubicBezTo>
                  <a:cubicBezTo>
                    <a:pt x="924" y="8553"/>
                    <a:pt x="613" y="9422"/>
                    <a:pt x="377" y="10285"/>
                  </a:cubicBezTo>
                  <a:cubicBezTo>
                    <a:pt x="161" y="11063"/>
                    <a:pt x="1" y="11846"/>
                    <a:pt x="46" y="12634"/>
                  </a:cubicBezTo>
                  <a:cubicBezTo>
                    <a:pt x="51" y="12764"/>
                    <a:pt x="66" y="12890"/>
                    <a:pt x="81" y="13015"/>
                  </a:cubicBezTo>
                  <a:cubicBezTo>
                    <a:pt x="292" y="14501"/>
                    <a:pt x="1260" y="15776"/>
                    <a:pt x="1607" y="17237"/>
                  </a:cubicBezTo>
                  <a:cubicBezTo>
                    <a:pt x="1752" y="17839"/>
                    <a:pt x="1782" y="18456"/>
                    <a:pt x="1782" y="1907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71" name="Google Shape;4470;p22">
              <a:extLst>
                <a:ext uri="{FF2B5EF4-FFF2-40B4-BE49-F238E27FC236}">
                  <a16:creationId xmlns:a16="http://schemas.microsoft.com/office/drawing/2014/main" id="{4B3EB3FB-2A38-7F14-BDB6-FA2C12A56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3125" y="3676125"/>
              <a:ext cx="497175" cy="454900"/>
            </a:xfrm>
            <a:custGeom>
              <a:avLst/>
              <a:gdLst>
                <a:gd name="T0" fmla="*/ 0 w 19887"/>
                <a:gd name="T1" fmla="*/ 227 h 18196"/>
                <a:gd name="T2" fmla="*/ 6546 w 19887"/>
                <a:gd name="T3" fmla="*/ 2987 h 18196"/>
                <a:gd name="T4" fmla="*/ 6801 w 19887"/>
                <a:gd name="T5" fmla="*/ 3083 h 18196"/>
                <a:gd name="T6" fmla="*/ 8834 w 19887"/>
                <a:gd name="T7" fmla="*/ 4097 h 18196"/>
                <a:gd name="T8" fmla="*/ 9813 w 19887"/>
                <a:gd name="T9" fmla="*/ 5763 h 18196"/>
                <a:gd name="T10" fmla="*/ 10195 w 19887"/>
                <a:gd name="T11" fmla="*/ 6400 h 18196"/>
                <a:gd name="T12" fmla="*/ 10852 w 19887"/>
                <a:gd name="T13" fmla="*/ 7063 h 18196"/>
                <a:gd name="T14" fmla="*/ 13382 w 19887"/>
                <a:gd name="T15" fmla="*/ 9236 h 18196"/>
                <a:gd name="T16" fmla="*/ 13899 w 19887"/>
                <a:gd name="T17" fmla="*/ 10742 h 18196"/>
                <a:gd name="T18" fmla="*/ 16228 w 19887"/>
                <a:gd name="T19" fmla="*/ 13683 h 18196"/>
                <a:gd name="T20" fmla="*/ 19656 w 19887"/>
                <a:gd name="T21" fmla="*/ 17393 h 18196"/>
                <a:gd name="T22" fmla="*/ 19887 w 19887"/>
                <a:gd name="T23" fmla="*/ 18196 h 18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87" h="18196" fill="none" extrusionOk="0">
                  <a:moveTo>
                    <a:pt x="0" y="227"/>
                  </a:moveTo>
                  <a:cubicBezTo>
                    <a:pt x="2395" y="1"/>
                    <a:pt x="4312" y="2094"/>
                    <a:pt x="6546" y="2987"/>
                  </a:cubicBezTo>
                  <a:cubicBezTo>
                    <a:pt x="6631" y="3017"/>
                    <a:pt x="6716" y="3053"/>
                    <a:pt x="6801" y="3083"/>
                  </a:cubicBezTo>
                  <a:cubicBezTo>
                    <a:pt x="7524" y="3349"/>
                    <a:pt x="8292" y="3555"/>
                    <a:pt x="8834" y="4097"/>
                  </a:cubicBezTo>
                  <a:cubicBezTo>
                    <a:pt x="9296" y="4553"/>
                    <a:pt x="9522" y="5181"/>
                    <a:pt x="9813" y="5763"/>
                  </a:cubicBezTo>
                  <a:cubicBezTo>
                    <a:pt x="9924" y="5984"/>
                    <a:pt x="10049" y="6205"/>
                    <a:pt x="10195" y="6400"/>
                  </a:cubicBezTo>
                  <a:cubicBezTo>
                    <a:pt x="10385" y="6651"/>
                    <a:pt x="10606" y="6867"/>
                    <a:pt x="10852" y="7063"/>
                  </a:cubicBezTo>
                  <a:cubicBezTo>
                    <a:pt x="11725" y="7771"/>
                    <a:pt x="12855" y="8243"/>
                    <a:pt x="13382" y="9236"/>
                  </a:cubicBezTo>
                  <a:cubicBezTo>
                    <a:pt x="13633" y="9703"/>
                    <a:pt x="13718" y="10240"/>
                    <a:pt x="13899" y="10742"/>
                  </a:cubicBezTo>
                  <a:cubicBezTo>
                    <a:pt x="14320" y="11927"/>
                    <a:pt x="15234" y="12830"/>
                    <a:pt x="16228" y="13683"/>
                  </a:cubicBezTo>
                  <a:cubicBezTo>
                    <a:pt x="17563" y="14833"/>
                    <a:pt x="19049" y="15887"/>
                    <a:pt x="19656" y="17393"/>
                  </a:cubicBezTo>
                  <a:cubicBezTo>
                    <a:pt x="19756" y="17649"/>
                    <a:pt x="19837" y="17915"/>
                    <a:pt x="19887" y="1819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72" name="Google Shape;4471;p22">
              <a:extLst>
                <a:ext uri="{FF2B5EF4-FFF2-40B4-BE49-F238E27FC236}">
                  <a16:creationId xmlns:a16="http://schemas.microsoft.com/office/drawing/2014/main" id="{D2D6E88A-4CEC-7E76-F306-CBD40146F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550" y="3504725"/>
              <a:ext cx="145225" cy="291400"/>
            </a:xfrm>
            <a:custGeom>
              <a:avLst/>
              <a:gdLst>
                <a:gd name="T0" fmla="*/ 5808 w 5809"/>
                <a:gd name="T1" fmla="*/ 1 h 11656"/>
                <a:gd name="T2" fmla="*/ 2556 w 5809"/>
                <a:gd name="T3" fmla="*/ 6320 h 11656"/>
                <a:gd name="T4" fmla="*/ 2169 w 5809"/>
                <a:gd name="T5" fmla="*/ 6736 h 11656"/>
                <a:gd name="T6" fmla="*/ 1426 w 5809"/>
                <a:gd name="T7" fmla="*/ 7499 h 11656"/>
                <a:gd name="T8" fmla="*/ 1311 w 5809"/>
                <a:gd name="T9" fmla="*/ 7640 h 11656"/>
                <a:gd name="T10" fmla="*/ 222 w 5809"/>
                <a:gd name="T11" fmla="*/ 11655 h 11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09" h="11656" fill="none" extrusionOk="0">
                  <a:moveTo>
                    <a:pt x="5808" y="1"/>
                  </a:moveTo>
                  <a:cubicBezTo>
                    <a:pt x="4001" y="1572"/>
                    <a:pt x="4087" y="4478"/>
                    <a:pt x="2556" y="6320"/>
                  </a:cubicBezTo>
                  <a:cubicBezTo>
                    <a:pt x="2435" y="6465"/>
                    <a:pt x="2305" y="6606"/>
                    <a:pt x="2169" y="6736"/>
                  </a:cubicBezTo>
                  <a:cubicBezTo>
                    <a:pt x="1918" y="6992"/>
                    <a:pt x="1657" y="7233"/>
                    <a:pt x="1426" y="7499"/>
                  </a:cubicBezTo>
                  <a:cubicBezTo>
                    <a:pt x="1386" y="7545"/>
                    <a:pt x="1346" y="7595"/>
                    <a:pt x="1311" y="7640"/>
                  </a:cubicBezTo>
                  <a:cubicBezTo>
                    <a:pt x="407" y="8744"/>
                    <a:pt x="1" y="10245"/>
                    <a:pt x="222" y="1165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73" name="Google Shape;4472;p22">
              <a:extLst>
                <a:ext uri="{FF2B5EF4-FFF2-40B4-BE49-F238E27FC236}">
                  <a16:creationId xmlns:a16="http://schemas.microsoft.com/office/drawing/2014/main" id="{F1F4DF0D-D100-328C-03C4-255C16D40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2525" y="3562450"/>
              <a:ext cx="90475" cy="63150"/>
            </a:xfrm>
            <a:custGeom>
              <a:avLst/>
              <a:gdLst>
                <a:gd name="T0" fmla="*/ 0 w 3619"/>
                <a:gd name="T1" fmla="*/ 0 h 2526"/>
                <a:gd name="T2" fmla="*/ 2304 w 3619"/>
                <a:gd name="T3" fmla="*/ 2460 h 2526"/>
                <a:gd name="T4" fmla="*/ 2364 w 3619"/>
                <a:gd name="T5" fmla="*/ 2525 h 2526"/>
                <a:gd name="T6" fmla="*/ 3609 w 3619"/>
                <a:gd name="T7" fmla="*/ 61 h 2526"/>
                <a:gd name="T8" fmla="*/ 3619 w 3619"/>
                <a:gd name="T9" fmla="*/ 41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19" h="2526" fill="none" extrusionOk="0">
                  <a:moveTo>
                    <a:pt x="0" y="0"/>
                  </a:moveTo>
                  <a:cubicBezTo>
                    <a:pt x="768" y="819"/>
                    <a:pt x="1536" y="1642"/>
                    <a:pt x="2304" y="2460"/>
                  </a:cubicBezTo>
                  <a:cubicBezTo>
                    <a:pt x="2324" y="2485"/>
                    <a:pt x="2344" y="2505"/>
                    <a:pt x="2364" y="2525"/>
                  </a:cubicBezTo>
                  <a:cubicBezTo>
                    <a:pt x="2786" y="1727"/>
                    <a:pt x="3222" y="879"/>
                    <a:pt x="3609" y="61"/>
                  </a:cubicBezTo>
                  <a:cubicBezTo>
                    <a:pt x="3614" y="56"/>
                    <a:pt x="3614" y="46"/>
                    <a:pt x="3619" y="4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74" name="Google Shape;4473;p22">
              <a:extLst>
                <a:ext uri="{FF2B5EF4-FFF2-40B4-BE49-F238E27FC236}">
                  <a16:creationId xmlns:a16="http://schemas.microsoft.com/office/drawing/2014/main" id="{2202BB26-03C2-07E4-B507-93C297E4C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4475" y="3603850"/>
              <a:ext cx="103425" cy="61525"/>
            </a:xfrm>
            <a:custGeom>
              <a:avLst/>
              <a:gdLst>
                <a:gd name="T0" fmla="*/ 1 w 4137"/>
                <a:gd name="T1" fmla="*/ 1 h 2461"/>
                <a:gd name="T2" fmla="*/ 36 w 4137"/>
                <a:gd name="T3" fmla="*/ 31 h 2461"/>
                <a:gd name="T4" fmla="*/ 2531 w 4137"/>
                <a:gd name="T5" fmla="*/ 2370 h 2461"/>
                <a:gd name="T6" fmla="*/ 2621 w 4137"/>
                <a:gd name="T7" fmla="*/ 2460 h 2461"/>
                <a:gd name="T8" fmla="*/ 4137 w 4137"/>
                <a:gd name="T9" fmla="*/ 417 h 2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7" h="2461" fill="none" extrusionOk="0">
                  <a:moveTo>
                    <a:pt x="1" y="1"/>
                  </a:moveTo>
                  <a:cubicBezTo>
                    <a:pt x="16" y="11"/>
                    <a:pt x="26" y="21"/>
                    <a:pt x="36" y="31"/>
                  </a:cubicBezTo>
                  <a:cubicBezTo>
                    <a:pt x="889" y="789"/>
                    <a:pt x="1717" y="1572"/>
                    <a:pt x="2531" y="2370"/>
                  </a:cubicBezTo>
                  <a:cubicBezTo>
                    <a:pt x="2561" y="2400"/>
                    <a:pt x="2591" y="2430"/>
                    <a:pt x="2621" y="2460"/>
                  </a:cubicBezTo>
                  <a:cubicBezTo>
                    <a:pt x="3148" y="1783"/>
                    <a:pt x="3610" y="1095"/>
                    <a:pt x="4137" y="41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75" name="Google Shape;4474;p22">
              <a:extLst>
                <a:ext uri="{FF2B5EF4-FFF2-40B4-BE49-F238E27FC236}">
                  <a16:creationId xmlns:a16="http://schemas.microsoft.com/office/drawing/2014/main" id="{B2E960F6-B783-C385-0D4E-E7DB0AB1D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3425" y="3813925"/>
              <a:ext cx="139325" cy="96875"/>
            </a:xfrm>
            <a:custGeom>
              <a:avLst/>
              <a:gdLst>
                <a:gd name="T0" fmla="*/ 1 w 5573"/>
                <a:gd name="T1" fmla="*/ 617 h 3875"/>
                <a:gd name="T2" fmla="*/ 66 w 5573"/>
                <a:gd name="T3" fmla="*/ 698 h 3875"/>
                <a:gd name="T4" fmla="*/ 2741 w 5573"/>
                <a:gd name="T5" fmla="*/ 3770 h 3875"/>
                <a:gd name="T6" fmla="*/ 2842 w 5573"/>
                <a:gd name="T7" fmla="*/ 3875 h 3875"/>
                <a:gd name="T8" fmla="*/ 5562 w 5573"/>
                <a:gd name="T9" fmla="*/ 10 h 3875"/>
                <a:gd name="T10" fmla="*/ 5572 w 5573"/>
                <a:gd name="T11" fmla="*/ 0 h 3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73" h="3875" fill="none" extrusionOk="0">
                  <a:moveTo>
                    <a:pt x="1" y="617"/>
                  </a:moveTo>
                  <a:cubicBezTo>
                    <a:pt x="26" y="643"/>
                    <a:pt x="46" y="668"/>
                    <a:pt x="66" y="698"/>
                  </a:cubicBezTo>
                  <a:cubicBezTo>
                    <a:pt x="899" y="1767"/>
                    <a:pt x="1793" y="2796"/>
                    <a:pt x="2741" y="3770"/>
                  </a:cubicBezTo>
                  <a:cubicBezTo>
                    <a:pt x="2776" y="3805"/>
                    <a:pt x="2812" y="3840"/>
                    <a:pt x="2842" y="3875"/>
                  </a:cubicBezTo>
                  <a:cubicBezTo>
                    <a:pt x="3750" y="2605"/>
                    <a:pt x="4664" y="1280"/>
                    <a:pt x="5562" y="10"/>
                  </a:cubicBezTo>
                  <a:cubicBezTo>
                    <a:pt x="5567" y="5"/>
                    <a:pt x="5572" y="5"/>
                    <a:pt x="5572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76" name="Google Shape;4475;p22">
              <a:extLst>
                <a:ext uri="{FF2B5EF4-FFF2-40B4-BE49-F238E27FC236}">
                  <a16:creationId xmlns:a16="http://schemas.microsoft.com/office/drawing/2014/main" id="{014323CA-30F9-20D3-5229-E67A7CDBF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5000" y="3746275"/>
              <a:ext cx="15950" cy="38175"/>
            </a:xfrm>
            <a:custGeom>
              <a:avLst/>
              <a:gdLst>
                <a:gd name="T0" fmla="*/ 638 w 638"/>
                <a:gd name="T1" fmla="*/ 1 h 1527"/>
                <a:gd name="T2" fmla="*/ 0 w 638"/>
                <a:gd name="T3" fmla="*/ 1527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38" h="1527" fill="none" extrusionOk="0">
                  <a:moveTo>
                    <a:pt x="638" y="1"/>
                  </a:moveTo>
                  <a:cubicBezTo>
                    <a:pt x="427" y="513"/>
                    <a:pt x="211" y="1020"/>
                    <a:pt x="0" y="152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77" name="Google Shape;4476;p22">
              <a:extLst>
                <a:ext uri="{FF2B5EF4-FFF2-40B4-BE49-F238E27FC236}">
                  <a16:creationId xmlns:a16="http://schemas.microsoft.com/office/drawing/2014/main" id="{21E0AE2D-5647-C64F-1FBD-BF4DA3B79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6175" y="3770125"/>
              <a:ext cx="12675" cy="30250"/>
            </a:xfrm>
            <a:custGeom>
              <a:avLst/>
              <a:gdLst>
                <a:gd name="T0" fmla="*/ 507 w 507"/>
                <a:gd name="T1" fmla="*/ 0 h 1210"/>
                <a:gd name="T2" fmla="*/ 0 w 507"/>
                <a:gd name="T3" fmla="*/ 121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7" h="1210" fill="none" extrusionOk="0">
                  <a:moveTo>
                    <a:pt x="507" y="0"/>
                  </a:moveTo>
                  <a:cubicBezTo>
                    <a:pt x="381" y="422"/>
                    <a:pt x="211" y="824"/>
                    <a:pt x="0" y="121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78" name="Google Shape;4477;p22">
              <a:extLst>
                <a:ext uri="{FF2B5EF4-FFF2-40B4-BE49-F238E27FC236}">
                  <a16:creationId xmlns:a16="http://schemas.microsoft.com/office/drawing/2014/main" id="{EFBE0916-9E42-E072-9134-3DFD56B89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0600" y="3903250"/>
              <a:ext cx="69275" cy="83100"/>
            </a:xfrm>
            <a:custGeom>
              <a:avLst/>
              <a:gdLst>
                <a:gd name="T0" fmla="*/ 0 w 2771"/>
                <a:gd name="T1" fmla="*/ 1 h 3324"/>
                <a:gd name="T2" fmla="*/ 2741 w 2771"/>
                <a:gd name="T3" fmla="*/ 3288 h 3324"/>
                <a:gd name="T4" fmla="*/ 2771 w 2771"/>
                <a:gd name="T5" fmla="*/ 3324 h 3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71" h="3324" fill="none" extrusionOk="0">
                  <a:moveTo>
                    <a:pt x="0" y="1"/>
                  </a:moveTo>
                  <a:cubicBezTo>
                    <a:pt x="869" y="1130"/>
                    <a:pt x="1782" y="2229"/>
                    <a:pt x="2741" y="3288"/>
                  </a:cubicBezTo>
                  <a:cubicBezTo>
                    <a:pt x="2746" y="3298"/>
                    <a:pt x="2756" y="3314"/>
                    <a:pt x="2771" y="332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79" name="Google Shape;4478;p22">
              <a:extLst>
                <a:ext uri="{FF2B5EF4-FFF2-40B4-BE49-F238E27FC236}">
                  <a16:creationId xmlns:a16="http://schemas.microsoft.com/office/drawing/2014/main" id="{2D0CE22C-E07D-FF8F-7776-8B45A95C9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2875" y="3646275"/>
              <a:ext cx="13200" cy="49200"/>
            </a:xfrm>
            <a:custGeom>
              <a:avLst/>
              <a:gdLst>
                <a:gd name="T0" fmla="*/ 1 w 528"/>
                <a:gd name="T1" fmla="*/ 0 h 1968"/>
                <a:gd name="T2" fmla="*/ 11 w 528"/>
                <a:gd name="T3" fmla="*/ 66 h 1968"/>
                <a:gd name="T4" fmla="*/ 528 w 528"/>
                <a:gd name="T5" fmla="*/ 1968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8" h="1968" fill="none" extrusionOk="0">
                  <a:moveTo>
                    <a:pt x="1" y="0"/>
                  </a:moveTo>
                  <a:cubicBezTo>
                    <a:pt x="1" y="20"/>
                    <a:pt x="6" y="45"/>
                    <a:pt x="11" y="66"/>
                  </a:cubicBezTo>
                  <a:cubicBezTo>
                    <a:pt x="71" y="723"/>
                    <a:pt x="252" y="1366"/>
                    <a:pt x="528" y="196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80" name="Google Shape;4479;p22">
              <a:extLst>
                <a:ext uri="{FF2B5EF4-FFF2-40B4-BE49-F238E27FC236}">
                  <a16:creationId xmlns:a16="http://schemas.microsoft.com/office/drawing/2014/main" id="{8E8EEF4F-18EC-B5C4-2CFB-DA15ECC466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325" y="3630325"/>
              <a:ext cx="15600" cy="43200"/>
            </a:xfrm>
            <a:custGeom>
              <a:avLst/>
              <a:gdLst>
                <a:gd name="T0" fmla="*/ 1 w 624"/>
                <a:gd name="T1" fmla="*/ 1 h 1728"/>
                <a:gd name="T2" fmla="*/ 16 w 624"/>
                <a:gd name="T3" fmla="*/ 46 h 1728"/>
                <a:gd name="T4" fmla="*/ 618 w 624"/>
                <a:gd name="T5" fmla="*/ 1712 h 1728"/>
                <a:gd name="T6" fmla="*/ 623 w 624"/>
                <a:gd name="T7" fmla="*/ 1727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4" h="1728" fill="none" extrusionOk="0">
                  <a:moveTo>
                    <a:pt x="1" y="1"/>
                  </a:moveTo>
                  <a:cubicBezTo>
                    <a:pt x="6" y="16"/>
                    <a:pt x="11" y="31"/>
                    <a:pt x="16" y="46"/>
                  </a:cubicBezTo>
                  <a:cubicBezTo>
                    <a:pt x="156" y="618"/>
                    <a:pt x="362" y="1180"/>
                    <a:pt x="618" y="1712"/>
                  </a:cubicBezTo>
                  <a:cubicBezTo>
                    <a:pt x="618" y="1717"/>
                    <a:pt x="623" y="1722"/>
                    <a:pt x="623" y="172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81" name="Google Shape;4480;p22">
              <a:extLst>
                <a:ext uri="{FF2B5EF4-FFF2-40B4-BE49-F238E27FC236}">
                  <a16:creationId xmlns:a16="http://schemas.microsoft.com/office/drawing/2014/main" id="{741C2AED-A4D0-189D-DBB3-8AEF061C1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1675" y="3824075"/>
              <a:ext cx="17950" cy="109825"/>
            </a:xfrm>
            <a:custGeom>
              <a:avLst/>
              <a:gdLst>
                <a:gd name="T0" fmla="*/ 0 w 718"/>
                <a:gd name="T1" fmla="*/ 1 h 4393"/>
                <a:gd name="T2" fmla="*/ 241 w 718"/>
                <a:gd name="T3" fmla="*/ 4393 h 4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4393" fill="none" extrusionOk="0">
                  <a:moveTo>
                    <a:pt x="0" y="1"/>
                  </a:moveTo>
                  <a:cubicBezTo>
                    <a:pt x="206" y="1471"/>
                    <a:pt x="718" y="2992"/>
                    <a:pt x="241" y="439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82" name="Google Shape;4481;p22">
              <a:extLst>
                <a:ext uri="{FF2B5EF4-FFF2-40B4-BE49-F238E27FC236}">
                  <a16:creationId xmlns:a16="http://schemas.microsoft.com/office/drawing/2014/main" id="{994A5BA3-0195-511E-EDB7-6E2D4C13E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275" y="3605750"/>
              <a:ext cx="108700" cy="78950"/>
            </a:xfrm>
            <a:custGeom>
              <a:avLst/>
              <a:gdLst>
                <a:gd name="T0" fmla="*/ 1 w 4348"/>
                <a:gd name="T1" fmla="*/ 0 h 3158"/>
                <a:gd name="T2" fmla="*/ 11 w 4348"/>
                <a:gd name="T3" fmla="*/ 15 h 3158"/>
                <a:gd name="T4" fmla="*/ 1793 w 4348"/>
                <a:gd name="T5" fmla="*/ 3092 h 3158"/>
                <a:gd name="T6" fmla="*/ 1833 w 4348"/>
                <a:gd name="T7" fmla="*/ 3157 h 3158"/>
                <a:gd name="T8" fmla="*/ 3429 w 4348"/>
                <a:gd name="T9" fmla="*/ 1581 h 3158"/>
                <a:gd name="T10" fmla="*/ 4348 w 4348"/>
                <a:gd name="T11" fmla="*/ 622 h 3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48" h="3158" fill="none" extrusionOk="0">
                  <a:moveTo>
                    <a:pt x="1" y="0"/>
                  </a:moveTo>
                  <a:cubicBezTo>
                    <a:pt x="6" y="5"/>
                    <a:pt x="6" y="10"/>
                    <a:pt x="11" y="15"/>
                  </a:cubicBezTo>
                  <a:cubicBezTo>
                    <a:pt x="568" y="1059"/>
                    <a:pt x="1160" y="2088"/>
                    <a:pt x="1793" y="3092"/>
                  </a:cubicBezTo>
                  <a:cubicBezTo>
                    <a:pt x="1808" y="3112"/>
                    <a:pt x="1823" y="3137"/>
                    <a:pt x="1833" y="3157"/>
                  </a:cubicBezTo>
                  <a:cubicBezTo>
                    <a:pt x="2375" y="2640"/>
                    <a:pt x="2907" y="2113"/>
                    <a:pt x="3429" y="1581"/>
                  </a:cubicBezTo>
                  <a:cubicBezTo>
                    <a:pt x="3740" y="1265"/>
                    <a:pt x="4046" y="949"/>
                    <a:pt x="4348" y="62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83" name="Google Shape;4482;p22">
              <a:extLst>
                <a:ext uri="{FF2B5EF4-FFF2-40B4-BE49-F238E27FC236}">
                  <a16:creationId xmlns:a16="http://schemas.microsoft.com/office/drawing/2014/main" id="{1BBB6068-7BE0-05FB-A5FD-866316738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8600" y="3569225"/>
              <a:ext cx="92625" cy="57375"/>
            </a:xfrm>
            <a:custGeom>
              <a:avLst/>
              <a:gdLst>
                <a:gd name="T0" fmla="*/ 1 w 3705"/>
                <a:gd name="T1" fmla="*/ 0 h 2295"/>
                <a:gd name="T2" fmla="*/ 1391 w 3705"/>
                <a:gd name="T3" fmla="*/ 2204 h 2295"/>
                <a:gd name="T4" fmla="*/ 1456 w 3705"/>
                <a:gd name="T5" fmla="*/ 2294 h 2295"/>
                <a:gd name="T6" fmla="*/ 2756 w 3705"/>
                <a:gd name="T7" fmla="*/ 1095 h 2295"/>
                <a:gd name="T8" fmla="*/ 3705 w 3705"/>
                <a:gd name="T9" fmla="*/ 171 h 2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5" h="2295" fill="none" extrusionOk="0">
                  <a:moveTo>
                    <a:pt x="1" y="0"/>
                  </a:moveTo>
                  <a:cubicBezTo>
                    <a:pt x="402" y="773"/>
                    <a:pt x="864" y="1511"/>
                    <a:pt x="1391" y="2204"/>
                  </a:cubicBezTo>
                  <a:cubicBezTo>
                    <a:pt x="1411" y="2239"/>
                    <a:pt x="1431" y="2264"/>
                    <a:pt x="1456" y="2294"/>
                  </a:cubicBezTo>
                  <a:cubicBezTo>
                    <a:pt x="1893" y="1908"/>
                    <a:pt x="2330" y="1506"/>
                    <a:pt x="2756" y="1095"/>
                  </a:cubicBezTo>
                  <a:cubicBezTo>
                    <a:pt x="3078" y="783"/>
                    <a:pt x="3399" y="477"/>
                    <a:pt x="3705" y="17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84" name="Google Shape;4483;p22">
              <a:extLst>
                <a:ext uri="{FF2B5EF4-FFF2-40B4-BE49-F238E27FC236}">
                  <a16:creationId xmlns:a16="http://schemas.microsoft.com/office/drawing/2014/main" id="{2909391F-56F8-B4C4-340B-7D8CDFF40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5100" y="3433325"/>
              <a:ext cx="29150" cy="278100"/>
            </a:xfrm>
            <a:custGeom>
              <a:avLst/>
              <a:gdLst>
                <a:gd name="T0" fmla="*/ 1075 w 1166"/>
                <a:gd name="T1" fmla="*/ 1 h 11124"/>
                <a:gd name="T2" fmla="*/ 919 w 1166"/>
                <a:gd name="T3" fmla="*/ 1552 h 11124"/>
                <a:gd name="T4" fmla="*/ 573 w 1166"/>
                <a:gd name="T5" fmla="*/ 3574 h 11124"/>
                <a:gd name="T6" fmla="*/ 96 w 1166"/>
                <a:gd name="T7" fmla="*/ 6531 h 11124"/>
                <a:gd name="T8" fmla="*/ 16 w 1166"/>
                <a:gd name="T9" fmla="*/ 7545 h 11124"/>
                <a:gd name="T10" fmla="*/ 36 w 1166"/>
                <a:gd name="T11" fmla="*/ 8478 h 11124"/>
                <a:gd name="T12" fmla="*/ 1090 w 1166"/>
                <a:gd name="T13" fmla="*/ 11123 h 1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6" h="11124" fill="none" extrusionOk="0">
                  <a:moveTo>
                    <a:pt x="1075" y="1"/>
                  </a:moveTo>
                  <a:cubicBezTo>
                    <a:pt x="1165" y="553"/>
                    <a:pt x="1000" y="1009"/>
                    <a:pt x="919" y="1552"/>
                  </a:cubicBezTo>
                  <a:cubicBezTo>
                    <a:pt x="824" y="2229"/>
                    <a:pt x="699" y="2902"/>
                    <a:pt x="573" y="3574"/>
                  </a:cubicBezTo>
                  <a:cubicBezTo>
                    <a:pt x="392" y="4558"/>
                    <a:pt x="207" y="5542"/>
                    <a:pt x="96" y="6531"/>
                  </a:cubicBezTo>
                  <a:cubicBezTo>
                    <a:pt x="61" y="6867"/>
                    <a:pt x="36" y="7208"/>
                    <a:pt x="16" y="7545"/>
                  </a:cubicBezTo>
                  <a:cubicBezTo>
                    <a:pt x="1" y="7851"/>
                    <a:pt x="11" y="8167"/>
                    <a:pt x="36" y="8478"/>
                  </a:cubicBezTo>
                  <a:cubicBezTo>
                    <a:pt x="126" y="9452"/>
                    <a:pt x="443" y="10401"/>
                    <a:pt x="1090" y="111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85" name="Google Shape;4484;p22">
              <a:extLst>
                <a:ext uri="{FF2B5EF4-FFF2-40B4-BE49-F238E27FC236}">
                  <a16:creationId xmlns:a16="http://schemas.microsoft.com/office/drawing/2014/main" id="{7FF61E35-0672-96A4-3916-0398E5378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4000" y="3758325"/>
              <a:ext cx="130525" cy="86350"/>
            </a:xfrm>
            <a:custGeom>
              <a:avLst/>
              <a:gdLst>
                <a:gd name="T0" fmla="*/ 0 w 5221"/>
                <a:gd name="T1" fmla="*/ 1647 h 3454"/>
                <a:gd name="T2" fmla="*/ 31 w 5221"/>
                <a:gd name="T3" fmla="*/ 1667 h 3454"/>
                <a:gd name="T4" fmla="*/ 2580 w 5221"/>
                <a:gd name="T5" fmla="*/ 3434 h 3454"/>
                <a:gd name="T6" fmla="*/ 2580 w 5221"/>
                <a:gd name="T7" fmla="*/ 3434 h 3454"/>
                <a:gd name="T8" fmla="*/ 2616 w 5221"/>
                <a:gd name="T9" fmla="*/ 3454 h 3454"/>
                <a:gd name="T10" fmla="*/ 5206 w 5221"/>
                <a:gd name="T11" fmla="*/ 16 h 3454"/>
                <a:gd name="T12" fmla="*/ 5221 w 5221"/>
                <a:gd name="T13" fmla="*/ 1 h 3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21" h="3454" fill="none" extrusionOk="0">
                  <a:moveTo>
                    <a:pt x="0" y="1647"/>
                  </a:moveTo>
                  <a:cubicBezTo>
                    <a:pt x="11" y="1657"/>
                    <a:pt x="16" y="1662"/>
                    <a:pt x="31" y="1667"/>
                  </a:cubicBezTo>
                  <a:cubicBezTo>
                    <a:pt x="879" y="2254"/>
                    <a:pt x="1732" y="2846"/>
                    <a:pt x="2580" y="3434"/>
                  </a:cubicBezTo>
                  <a:cubicBezTo>
                    <a:pt x="2595" y="3439"/>
                    <a:pt x="2606" y="3449"/>
                    <a:pt x="2616" y="3454"/>
                  </a:cubicBezTo>
                  <a:cubicBezTo>
                    <a:pt x="3429" y="2299"/>
                    <a:pt x="4317" y="1120"/>
                    <a:pt x="5206" y="16"/>
                  </a:cubicBezTo>
                  <a:cubicBezTo>
                    <a:pt x="5211" y="11"/>
                    <a:pt x="5216" y="6"/>
                    <a:pt x="5221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86" name="Google Shape;4485;p22">
              <a:extLst>
                <a:ext uri="{FF2B5EF4-FFF2-40B4-BE49-F238E27FC236}">
                  <a16:creationId xmlns:a16="http://schemas.microsoft.com/office/drawing/2014/main" id="{4EE9C158-AF36-FBFB-4615-70B0DA81A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800" y="3914425"/>
              <a:ext cx="123375" cy="66275"/>
            </a:xfrm>
            <a:custGeom>
              <a:avLst/>
              <a:gdLst>
                <a:gd name="T0" fmla="*/ 1 w 4935"/>
                <a:gd name="T1" fmla="*/ 1085 h 2651"/>
                <a:gd name="T2" fmla="*/ 101 w 4935"/>
                <a:gd name="T3" fmla="*/ 1135 h 2651"/>
                <a:gd name="T4" fmla="*/ 1351 w 4935"/>
                <a:gd name="T5" fmla="*/ 1928 h 2651"/>
                <a:gd name="T6" fmla="*/ 2837 w 4935"/>
                <a:gd name="T7" fmla="*/ 2565 h 2651"/>
                <a:gd name="T8" fmla="*/ 3073 w 4935"/>
                <a:gd name="T9" fmla="*/ 2651 h 2651"/>
                <a:gd name="T10" fmla="*/ 4935 w 4935"/>
                <a:gd name="T11" fmla="*/ 1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35" h="2651" fill="none" extrusionOk="0">
                  <a:moveTo>
                    <a:pt x="1" y="1085"/>
                  </a:moveTo>
                  <a:cubicBezTo>
                    <a:pt x="36" y="1100"/>
                    <a:pt x="66" y="1120"/>
                    <a:pt x="101" y="1135"/>
                  </a:cubicBezTo>
                  <a:cubicBezTo>
                    <a:pt x="533" y="1356"/>
                    <a:pt x="904" y="1707"/>
                    <a:pt x="1351" y="1928"/>
                  </a:cubicBezTo>
                  <a:cubicBezTo>
                    <a:pt x="1833" y="2164"/>
                    <a:pt x="2330" y="2380"/>
                    <a:pt x="2837" y="2565"/>
                  </a:cubicBezTo>
                  <a:cubicBezTo>
                    <a:pt x="2917" y="2595"/>
                    <a:pt x="2997" y="2626"/>
                    <a:pt x="3073" y="2651"/>
                  </a:cubicBezTo>
                  <a:cubicBezTo>
                    <a:pt x="3665" y="1762"/>
                    <a:pt x="4277" y="839"/>
                    <a:pt x="493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87" name="Google Shape;4486;p22">
              <a:extLst>
                <a:ext uri="{FF2B5EF4-FFF2-40B4-BE49-F238E27FC236}">
                  <a16:creationId xmlns:a16="http://schemas.microsoft.com/office/drawing/2014/main" id="{AB8AC9B8-B58B-E044-9493-80DA24592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375" y="3719300"/>
              <a:ext cx="69925" cy="48975"/>
            </a:xfrm>
            <a:custGeom>
              <a:avLst/>
              <a:gdLst>
                <a:gd name="T0" fmla="*/ 1 w 2797"/>
                <a:gd name="T1" fmla="*/ 1958 h 1959"/>
                <a:gd name="T2" fmla="*/ 156 w 2797"/>
                <a:gd name="T3" fmla="*/ 1923 h 1959"/>
                <a:gd name="T4" fmla="*/ 1145 w 2797"/>
                <a:gd name="T5" fmla="*/ 1712 h 1959"/>
                <a:gd name="T6" fmla="*/ 2797 w 2797"/>
                <a:gd name="T7" fmla="*/ 1361 h 1959"/>
                <a:gd name="T8" fmla="*/ 2791 w 2797"/>
                <a:gd name="T9" fmla="*/ 1356 h 1959"/>
                <a:gd name="T10" fmla="*/ 2320 w 2797"/>
                <a:gd name="T11" fmla="*/ 1 h 1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97" h="1959" fill="none" extrusionOk="0">
                  <a:moveTo>
                    <a:pt x="1" y="1958"/>
                  </a:moveTo>
                  <a:cubicBezTo>
                    <a:pt x="51" y="1948"/>
                    <a:pt x="106" y="1933"/>
                    <a:pt x="156" y="1923"/>
                  </a:cubicBezTo>
                  <a:cubicBezTo>
                    <a:pt x="488" y="1853"/>
                    <a:pt x="819" y="1782"/>
                    <a:pt x="1145" y="1712"/>
                  </a:cubicBezTo>
                  <a:cubicBezTo>
                    <a:pt x="1697" y="1597"/>
                    <a:pt x="2244" y="1476"/>
                    <a:pt x="2797" y="1361"/>
                  </a:cubicBezTo>
                  <a:cubicBezTo>
                    <a:pt x="2797" y="1361"/>
                    <a:pt x="2791" y="1361"/>
                    <a:pt x="2791" y="1356"/>
                  </a:cubicBezTo>
                  <a:cubicBezTo>
                    <a:pt x="2616" y="914"/>
                    <a:pt x="2500" y="447"/>
                    <a:pt x="2320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88" name="Google Shape;4487;p22">
              <a:extLst>
                <a:ext uri="{FF2B5EF4-FFF2-40B4-BE49-F238E27FC236}">
                  <a16:creationId xmlns:a16="http://schemas.microsoft.com/office/drawing/2014/main" id="{6CD1E091-6AA9-426B-57ED-1AD72F5B7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125" y="3757450"/>
              <a:ext cx="49100" cy="74925"/>
            </a:xfrm>
            <a:custGeom>
              <a:avLst/>
              <a:gdLst>
                <a:gd name="T0" fmla="*/ 1 w 1964"/>
                <a:gd name="T1" fmla="*/ 2997 h 2997"/>
                <a:gd name="T2" fmla="*/ 36 w 1964"/>
                <a:gd name="T3" fmla="*/ 2987 h 2997"/>
                <a:gd name="T4" fmla="*/ 1853 w 1964"/>
                <a:gd name="T5" fmla="*/ 2510 h 2997"/>
                <a:gd name="T6" fmla="*/ 1883 w 1964"/>
                <a:gd name="T7" fmla="*/ 2500 h 2997"/>
                <a:gd name="T8" fmla="*/ 1933 w 1964"/>
                <a:gd name="T9" fmla="*/ 0 h 2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4" h="2997" fill="none" extrusionOk="0">
                  <a:moveTo>
                    <a:pt x="1" y="2997"/>
                  </a:moveTo>
                  <a:cubicBezTo>
                    <a:pt x="11" y="2992"/>
                    <a:pt x="26" y="2987"/>
                    <a:pt x="36" y="2987"/>
                  </a:cubicBezTo>
                  <a:cubicBezTo>
                    <a:pt x="633" y="2796"/>
                    <a:pt x="1241" y="2641"/>
                    <a:pt x="1853" y="2510"/>
                  </a:cubicBezTo>
                  <a:cubicBezTo>
                    <a:pt x="1863" y="2505"/>
                    <a:pt x="1873" y="2505"/>
                    <a:pt x="1883" y="2500"/>
                  </a:cubicBezTo>
                  <a:cubicBezTo>
                    <a:pt x="1933" y="1672"/>
                    <a:pt x="1964" y="834"/>
                    <a:pt x="1933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89" name="Google Shape;4488;p22">
              <a:extLst>
                <a:ext uri="{FF2B5EF4-FFF2-40B4-BE49-F238E27FC236}">
                  <a16:creationId xmlns:a16="http://schemas.microsoft.com/office/drawing/2014/main" id="{A63BD305-E931-13B1-7189-7245DCB1F1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025" y="3739875"/>
              <a:ext cx="95525" cy="59875"/>
            </a:xfrm>
            <a:custGeom>
              <a:avLst/>
              <a:gdLst>
                <a:gd name="T0" fmla="*/ 0 w 3821"/>
                <a:gd name="T1" fmla="*/ 1 h 2395"/>
                <a:gd name="T2" fmla="*/ 999 w 3821"/>
                <a:gd name="T3" fmla="*/ 889 h 2395"/>
                <a:gd name="T4" fmla="*/ 1862 w 3821"/>
                <a:gd name="T5" fmla="*/ 1266 h 2395"/>
                <a:gd name="T6" fmla="*/ 3820 w 3821"/>
                <a:gd name="T7" fmla="*/ 2395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1" h="2395" fill="none" extrusionOk="0">
                  <a:moveTo>
                    <a:pt x="0" y="1"/>
                  </a:moveTo>
                  <a:cubicBezTo>
                    <a:pt x="236" y="392"/>
                    <a:pt x="598" y="673"/>
                    <a:pt x="999" y="889"/>
                  </a:cubicBezTo>
                  <a:cubicBezTo>
                    <a:pt x="1280" y="1035"/>
                    <a:pt x="1571" y="1155"/>
                    <a:pt x="1862" y="1266"/>
                  </a:cubicBezTo>
                  <a:cubicBezTo>
                    <a:pt x="2580" y="1537"/>
                    <a:pt x="3338" y="1803"/>
                    <a:pt x="3820" y="239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90" name="Google Shape;4489;p22">
              <a:extLst>
                <a:ext uri="{FF2B5EF4-FFF2-40B4-BE49-F238E27FC236}">
                  <a16:creationId xmlns:a16="http://schemas.microsoft.com/office/drawing/2014/main" id="{0572422F-258D-ECA5-27D1-3EC5C0202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7325" y="3796975"/>
              <a:ext cx="59750" cy="65775"/>
            </a:xfrm>
            <a:custGeom>
              <a:avLst/>
              <a:gdLst>
                <a:gd name="T0" fmla="*/ 0 w 2390"/>
                <a:gd name="T1" fmla="*/ 2631 h 2631"/>
                <a:gd name="T2" fmla="*/ 61 w 2390"/>
                <a:gd name="T3" fmla="*/ 2621 h 2631"/>
                <a:gd name="T4" fmla="*/ 2284 w 2390"/>
                <a:gd name="T5" fmla="*/ 2229 h 2631"/>
                <a:gd name="T6" fmla="*/ 2359 w 2390"/>
                <a:gd name="T7" fmla="*/ 2219 h 2631"/>
                <a:gd name="T8" fmla="*/ 2369 w 2390"/>
                <a:gd name="T9" fmla="*/ 76 h 2631"/>
                <a:gd name="T10" fmla="*/ 2374 w 2390"/>
                <a:gd name="T11" fmla="*/ 0 h 2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0" h="2631" fill="none" extrusionOk="0">
                  <a:moveTo>
                    <a:pt x="0" y="2631"/>
                  </a:moveTo>
                  <a:cubicBezTo>
                    <a:pt x="20" y="2626"/>
                    <a:pt x="40" y="2621"/>
                    <a:pt x="61" y="2621"/>
                  </a:cubicBezTo>
                  <a:cubicBezTo>
                    <a:pt x="793" y="2450"/>
                    <a:pt x="1536" y="2324"/>
                    <a:pt x="2284" y="2229"/>
                  </a:cubicBezTo>
                  <a:cubicBezTo>
                    <a:pt x="2309" y="2224"/>
                    <a:pt x="2334" y="2224"/>
                    <a:pt x="2359" y="2219"/>
                  </a:cubicBezTo>
                  <a:cubicBezTo>
                    <a:pt x="2389" y="1516"/>
                    <a:pt x="2349" y="778"/>
                    <a:pt x="2369" y="76"/>
                  </a:cubicBezTo>
                  <a:cubicBezTo>
                    <a:pt x="2369" y="51"/>
                    <a:pt x="2374" y="26"/>
                    <a:pt x="2374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91" name="Google Shape;4490;p22">
              <a:extLst>
                <a:ext uri="{FF2B5EF4-FFF2-40B4-BE49-F238E27FC236}">
                  <a16:creationId xmlns:a16="http://schemas.microsoft.com/office/drawing/2014/main" id="{7EDDA4A2-1817-63EE-3A3D-86DE88A9F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525" y="3960100"/>
              <a:ext cx="76425" cy="58875"/>
            </a:xfrm>
            <a:custGeom>
              <a:avLst/>
              <a:gdLst>
                <a:gd name="T0" fmla="*/ 0 w 3057"/>
                <a:gd name="T1" fmla="*/ 2023 h 2355"/>
                <a:gd name="T2" fmla="*/ 798 w 3057"/>
                <a:gd name="T3" fmla="*/ 2084 h 2355"/>
                <a:gd name="T4" fmla="*/ 3057 w 3057"/>
                <a:gd name="T5" fmla="*/ 2355 h 2355"/>
                <a:gd name="T6" fmla="*/ 3052 w 3057"/>
                <a:gd name="T7" fmla="*/ 2324 h 2355"/>
                <a:gd name="T8" fmla="*/ 2640 w 3057"/>
                <a:gd name="T9" fmla="*/ 31 h 2355"/>
                <a:gd name="T10" fmla="*/ 2635 w 3057"/>
                <a:gd name="T11" fmla="*/ 1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57" h="2355" fill="none" extrusionOk="0">
                  <a:moveTo>
                    <a:pt x="0" y="2023"/>
                  </a:moveTo>
                  <a:cubicBezTo>
                    <a:pt x="266" y="2038"/>
                    <a:pt x="532" y="2058"/>
                    <a:pt x="798" y="2084"/>
                  </a:cubicBezTo>
                  <a:cubicBezTo>
                    <a:pt x="1556" y="2154"/>
                    <a:pt x="2309" y="2249"/>
                    <a:pt x="3057" y="2355"/>
                  </a:cubicBezTo>
                  <a:cubicBezTo>
                    <a:pt x="3057" y="2345"/>
                    <a:pt x="3052" y="2335"/>
                    <a:pt x="3052" y="2324"/>
                  </a:cubicBezTo>
                  <a:cubicBezTo>
                    <a:pt x="2916" y="1557"/>
                    <a:pt x="2781" y="794"/>
                    <a:pt x="2640" y="31"/>
                  </a:cubicBezTo>
                  <a:cubicBezTo>
                    <a:pt x="2640" y="21"/>
                    <a:pt x="2640" y="11"/>
                    <a:pt x="263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92" name="Google Shape;4491;p22">
              <a:extLst>
                <a:ext uri="{FF2B5EF4-FFF2-40B4-BE49-F238E27FC236}">
                  <a16:creationId xmlns:a16="http://schemas.microsoft.com/office/drawing/2014/main" id="{B63746D3-3F8D-7384-87FE-FDAE53DCA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800" y="3980550"/>
              <a:ext cx="51600" cy="80475"/>
            </a:xfrm>
            <a:custGeom>
              <a:avLst/>
              <a:gdLst>
                <a:gd name="T0" fmla="*/ 0 w 2064"/>
                <a:gd name="T1" fmla="*/ 1 h 3219"/>
                <a:gd name="T2" fmla="*/ 422 w 2064"/>
                <a:gd name="T3" fmla="*/ 1266 h 3219"/>
                <a:gd name="T4" fmla="*/ 2063 w 2064"/>
                <a:gd name="T5" fmla="*/ 3218 h 3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64" h="3219" fill="none" extrusionOk="0">
                  <a:moveTo>
                    <a:pt x="0" y="1"/>
                  </a:moveTo>
                  <a:cubicBezTo>
                    <a:pt x="86" y="442"/>
                    <a:pt x="226" y="864"/>
                    <a:pt x="422" y="1266"/>
                  </a:cubicBezTo>
                  <a:cubicBezTo>
                    <a:pt x="799" y="2039"/>
                    <a:pt x="1361" y="2721"/>
                    <a:pt x="2063" y="321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4593" name="Google Shape;4492;p22">
            <a:extLst>
              <a:ext uri="{FF2B5EF4-FFF2-40B4-BE49-F238E27FC236}">
                <a16:creationId xmlns:a16="http://schemas.microsoft.com/office/drawing/2014/main" id="{F873A6BD-92A7-5CCF-96AF-8B61CD9E64B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311150" y="-284163"/>
            <a:ext cx="18426113" cy="6878638"/>
            <a:chOff x="149252" y="-141837"/>
            <a:chExt cx="9213072" cy="3439345"/>
          </a:xfrm>
        </p:grpSpPr>
        <p:grpSp>
          <p:nvGrpSpPr>
            <p:cNvPr id="4594" name="Google Shape;4493;p22">
              <a:extLst>
                <a:ext uri="{FF2B5EF4-FFF2-40B4-BE49-F238E27FC236}">
                  <a16:creationId xmlns:a16="http://schemas.microsoft.com/office/drawing/2014/main" id="{A14F3E5F-ACB9-D521-34ED-15AFDD9984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00668" y="-58303"/>
              <a:ext cx="258178" cy="258242"/>
              <a:chOff x="4477653" y="2413151"/>
              <a:chExt cx="316899" cy="316978"/>
            </a:xfrm>
          </p:grpSpPr>
          <p:sp>
            <p:nvSpPr>
              <p:cNvPr id="4624" name="Google Shape;4494;p22">
                <a:extLst>
                  <a:ext uri="{FF2B5EF4-FFF2-40B4-BE49-F238E27FC236}">
                    <a16:creationId xmlns:a16="http://schemas.microsoft.com/office/drawing/2014/main" id="{F8019D1F-C41B-9A72-944E-C9350F7BD6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7653" y="2413151"/>
                <a:ext cx="316899" cy="316978"/>
              </a:xfrm>
              <a:custGeom>
                <a:avLst/>
                <a:gdLst>
                  <a:gd name="T0" fmla="*/ 2008 w 4011"/>
                  <a:gd name="T1" fmla="*/ 1 h 4012"/>
                  <a:gd name="T2" fmla="*/ 0 w 4011"/>
                  <a:gd name="T3" fmla="*/ 2003 h 4012"/>
                  <a:gd name="T4" fmla="*/ 2008 w 4011"/>
                  <a:gd name="T5" fmla="*/ 4011 h 4012"/>
                  <a:gd name="T6" fmla="*/ 4011 w 4011"/>
                  <a:gd name="T7" fmla="*/ 2003 h 4012"/>
                  <a:gd name="T8" fmla="*/ 2008 w 4011"/>
                  <a:gd name="T9" fmla="*/ 1 h 4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625" name="Google Shape;4495;p22">
                <a:extLst>
                  <a:ext uri="{FF2B5EF4-FFF2-40B4-BE49-F238E27FC236}">
                    <a16:creationId xmlns:a16="http://schemas.microsoft.com/office/drawing/2014/main" id="{AFDB9E97-86A8-151E-45D5-1C77C8A0935F}"/>
                  </a:ext>
                </a:extLst>
              </p:cNvPr>
              <p:cNvSpPr/>
              <p:nvPr/>
            </p:nvSpPr>
            <p:spPr>
              <a:xfrm>
                <a:off x="4533504" y="2583420"/>
                <a:ext cx="85737" cy="84763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626" name="Google Shape;4496;p22">
                <a:extLst>
                  <a:ext uri="{FF2B5EF4-FFF2-40B4-BE49-F238E27FC236}">
                    <a16:creationId xmlns:a16="http://schemas.microsoft.com/office/drawing/2014/main" id="{4109B7F5-C81E-834C-80E6-DE9497ADDF2B}"/>
                  </a:ext>
                </a:extLst>
              </p:cNvPr>
              <p:cNvSpPr/>
              <p:nvPr/>
            </p:nvSpPr>
            <p:spPr>
              <a:xfrm>
                <a:off x="4589038" y="2578548"/>
                <a:ext cx="36049" cy="32152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</p:grpSp>
        <p:grpSp>
          <p:nvGrpSpPr>
            <p:cNvPr id="4595" name="Google Shape;4497;p22">
              <a:extLst>
                <a:ext uri="{FF2B5EF4-FFF2-40B4-BE49-F238E27FC236}">
                  <a16:creationId xmlns:a16="http://schemas.microsoft.com/office/drawing/2014/main" id="{D88075B6-89D1-24D1-9371-F7BD85E427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1700" y="-141837"/>
              <a:ext cx="316899" cy="316978"/>
              <a:chOff x="5052650" y="3025125"/>
              <a:chExt cx="316899" cy="316978"/>
            </a:xfrm>
          </p:grpSpPr>
          <p:sp>
            <p:nvSpPr>
              <p:cNvPr id="4621" name="Google Shape;4498;p22">
                <a:extLst>
                  <a:ext uri="{FF2B5EF4-FFF2-40B4-BE49-F238E27FC236}">
                    <a16:creationId xmlns:a16="http://schemas.microsoft.com/office/drawing/2014/main" id="{7F4C0CCC-E9FE-036F-F39A-A6EF14921B96}"/>
                  </a:ext>
                </a:extLst>
              </p:cNvPr>
              <p:cNvSpPr/>
              <p:nvPr/>
            </p:nvSpPr>
            <p:spPr>
              <a:xfrm>
                <a:off x="5052875" y="3025125"/>
                <a:ext cx="316706" cy="316709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622" name="Google Shape;4499;p22">
                <a:extLst>
                  <a:ext uri="{FF2B5EF4-FFF2-40B4-BE49-F238E27FC236}">
                    <a16:creationId xmlns:a16="http://schemas.microsoft.com/office/drawing/2014/main" id="{209462E4-6540-DD8C-809D-F8212C6B877F}"/>
                  </a:ext>
                </a:extLst>
              </p:cNvPr>
              <p:cNvSpPr/>
              <p:nvPr/>
            </p:nvSpPr>
            <p:spPr>
              <a:xfrm>
                <a:off x="5108438" y="3194989"/>
                <a:ext cx="85725" cy="84932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623" name="Google Shape;4500;p22">
                <a:extLst>
                  <a:ext uri="{FF2B5EF4-FFF2-40B4-BE49-F238E27FC236}">
                    <a16:creationId xmlns:a16="http://schemas.microsoft.com/office/drawing/2014/main" id="{2A01C921-B975-6543-49B9-247805DCAAB8}"/>
                  </a:ext>
                </a:extLst>
              </p:cNvPr>
              <p:cNvSpPr/>
              <p:nvPr/>
            </p:nvSpPr>
            <p:spPr>
              <a:xfrm>
                <a:off x="5164000" y="3190227"/>
                <a:ext cx="35719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</p:grpSp>
        <p:grpSp>
          <p:nvGrpSpPr>
            <p:cNvPr id="4596" name="Google Shape;4501;p22">
              <a:extLst>
                <a:ext uri="{FF2B5EF4-FFF2-40B4-BE49-F238E27FC236}">
                  <a16:creationId xmlns:a16="http://schemas.microsoft.com/office/drawing/2014/main" id="{91AEF3FD-C2E6-71A0-2081-EE79A8CEDD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6549" y="332270"/>
              <a:ext cx="120724" cy="120609"/>
              <a:chOff x="4788500" y="2618450"/>
              <a:chExt cx="130400" cy="130275"/>
            </a:xfrm>
          </p:grpSpPr>
          <p:sp>
            <p:nvSpPr>
              <p:cNvPr id="4619" name="Google Shape;4502;p22">
                <a:extLst>
                  <a:ext uri="{FF2B5EF4-FFF2-40B4-BE49-F238E27FC236}">
                    <a16:creationId xmlns:a16="http://schemas.microsoft.com/office/drawing/2014/main" id="{D2386DC8-58B6-11BB-5FCD-93AC20F262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620" name="Google Shape;4503;p22">
                <a:extLst>
                  <a:ext uri="{FF2B5EF4-FFF2-40B4-BE49-F238E27FC236}">
                    <a16:creationId xmlns:a16="http://schemas.microsoft.com/office/drawing/2014/main" id="{BEE8037C-B956-0405-3A7A-2536A1DC05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4597" name="Google Shape;4504;p22">
              <a:extLst>
                <a:ext uri="{FF2B5EF4-FFF2-40B4-BE49-F238E27FC236}">
                  <a16:creationId xmlns:a16="http://schemas.microsoft.com/office/drawing/2014/main" id="{7B676048-C1EE-0C86-BEFE-EA2B02C3DD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58038" y="2311013"/>
              <a:ext cx="120739" cy="120769"/>
              <a:chOff x="5052650" y="3025125"/>
              <a:chExt cx="316899" cy="316978"/>
            </a:xfrm>
          </p:grpSpPr>
          <p:sp>
            <p:nvSpPr>
              <p:cNvPr id="4616" name="Google Shape;4505;p22">
                <a:extLst>
                  <a:ext uri="{FF2B5EF4-FFF2-40B4-BE49-F238E27FC236}">
                    <a16:creationId xmlns:a16="http://schemas.microsoft.com/office/drawing/2014/main" id="{6A3165B6-23EF-C983-9B41-FE614B235951}"/>
                  </a:ext>
                </a:extLst>
              </p:cNvPr>
              <p:cNvSpPr/>
              <p:nvPr/>
            </p:nvSpPr>
            <p:spPr>
              <a:xfrm>
                <a:off x="5053250" y="3024748"/>
                <a:ext cx="316665" cy="316668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617" name="Google Shape;4506;p22">
                <a:extLst>
                  <a:ext uri="{FF2B5EF4-FFF2-40B4-BE49-F238E27FC236}">
                    <a16:creationId xmlns:a16="http://schemas.microsoft.com/office/drawing/2014/main" id="{724C6EFD-0726-F7C2-4908-A81DE6BD73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618" name="Google Shape;4507;p22">
                <a:extLst>
                  <a:ext uri="{FF2B5EF4-FFF2-40B4-BE49-F238E27FC236}">
                    <a16:creationId xmlns:a16="http://schemas.microsoft.com/office/drawing/2014/main" id="{4CB42894-7529-CAB7-E29E-89F5FBC0A6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4598" name="Google Shape;4508;p22">
              <a:extLst>
                <a:ext uri="{FF2B5EF4-FFF2-40B4-BE49-F238E27FC236}">
                  <a16:creationId xmlns:a16="http://schemas.microsoft.com/office/drawing/2014/main" id="{DE0ABD94-D5B4-4873-842E-BA67084745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45425" y="1566438"/>
              <a:ext cx="316899" cy="316978"/>
              <a:chOff x="14144850" y="3930950"/>
              <a:chExt cx="316899" cy="316978"/>
            </a:xfrm>
          </p:grpSpPr>
          <p:sp>
            <p:nvSpPr>
              <p:cNvPr id="4613" name="Google Shape;4509;p22">
                <a:extLst>
                  <a:ext uri="{FF2B5EF4-FFF2-40B4-BE49-F238E27FC236}">
                    <a16:creationId xmlns:a16="http://schemas.microsoft.com/office/drawing/2014/main" id="{BFDCC04C-F026-4745-BE67-D10D5C3670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44850" y="3930950"/>
                <a:ext cx="316899" cy="316978"/>
              </a:xfrm>
              <a:custGeom>
                <a:avLst/>
                <a:gdLst>
                  <a:gd name="T0" fmla="*/ 2008 w 4011"/>
                  <a:gd name="T1" fmla="*/ 1 h 4012"/>
                  <a:gd name="T2" fmla="*/ 0 w 4011"/>
                  <a:gd name="T3" fmla="*/ 2003 h 4012"/>
                  <a:gd name="T4" fmla="*/ 2008 w 4011"/>
                  <a:gd name="T5" fmla="*/ 4011 h 4012"/>
                  <a:gd name="T6" fmla="*/ 4011 w 4011"/>
                  <a:gd name="T7" fmla="*/ 2003 h 4012"/>
                  <a:gd name="T8" fmla="*/ 2008 w 4011"/>
                  <a:gd name="T9" fmla="*/ 1 h 4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614" name="Google Shape;4510;p22">
                <a:extLst>
                  <a:ext uri="{FF2B5EF4-FFF2-40B4-BE49-F238E27FC236}">
                    <a16:creationId xmlns:a16="http://schemas.microsoft.com/office/drawing/2014/main" id="{F1CBC0FA-FE70-D383-3D81-B5C61718479E}"/>
                  </a:ext>
                </a:extLst>
              </p:cNvPr>
              <p:cNvSpPr/>
              <p:nvPr/>
            </p:nvSpPr>
            <p:spPr>
              <a:xfrm>
                <a:off x="14200605" y="4100702"/>
                <a:ext cx="85725" cy="84932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615" name="Google Shape;4511;p22">
                <a:extLst>
                  <a:ext uri="{FF2B5EF4-FFF2-40B4-BE49-F238E27FC236}">
                    <a16:creationId xmlns:a16="http://schemas.microsoft.com/office/drawing/2014/main" id="{D626AE29-B332-9C37-2080-F6E4F15DAD6C}"/>
                  </a:ext>
                </a:extLst>
              </p:cNvPr>
              <p:cNvSpPr/>
              <p:nvPr/>
            </p:nvSpPr>
            <p:spPr>
              <a:xfrm>
                <a:off x="14256167" y="4095940"/>
                <a:ext cx="35719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</p:grpSp>
        <p:grpSp>
          <p:nvGrpSpPr>
            <p:cNvPr id="4599" name="Google Shape;4512;p22">
              <a:extLst>
                <a:ext uri="{FF2B5EF4-FFF2-40B4-BE49-F238E27FC236}">
                  <a16:creationId xmlns:a16="http://schemas.microsoft.com/office/drawing/2014/main" id="{9E4293A8-4895-A2F2-2C1B-1B715431CF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1488" y="211513"/>
              <a:ext cx="120739" cy="120769"/>
              <a:chOff x="5052650" y="3025125"/>
              <a:chExt cx="316899" cy="316978"/>
            </a:xfrm>
          </p:grpSpPr>
          <p:sp>
            <p:nvSpPr>
              <p:cNvPr id="4610" name="Google Shape;4513;p22">
                <a:extLst>
                  <a:ext uri="{FF2B5EF4-FFF2-40B4-BE49-F238E27FC236}">
                    <a16:creationId xmlns:a16="http://schemas.microsoft.com/office/drawing/2014/main" id="{29E8044A-C1F8-47BB-A034-B600375F3972}"/>
                  </a:ext>
                </a:extLst>
              </p:cNvPr>
              <p:cNvSpPr/>
              <p:nvPr/>
            </p:nvSpPr>
            <p:spPr>
              <a:xfrm>
                <a:off x="5052208" y="3024788"/>
                <a:ext cx="316665" cy="316668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611" name="Google Shape;4514;p22">
                <a:extLst>
                  <a:ext uri="{FF2B5EF4-FFF2-40B4-BE49-F238E27FC236}">
                    <a16:creationId xmlns:a16="http://schemas.microsoft.com/office/drawing/2014/main" id="{715449EA-070E-1709-F5AF-6BA8DBAF3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612" name="Google Shape;4515;p22">
                <a:extLst>
                  <a:ext uri="{FF2B5EF4-FFF2-40B4-BE49-F238E27FC236}">
                    <a16:creationId xmlns:a16="http://schemas.microsoft.com/office/drawing/2014/main" id="{80BE6DC9-169F-E143-D8B9-3A92681A2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4600" name="Google Shape;4516;p22">
              <a:extLst>
                <a:ext uri="{FF2B5EF4-FFF2-40B4-BE49-F238E27FC236}">
                  <a16:creationId xmlns:a16="http://schemas.microsoft.com/office/drawing/2014/main" id="{FA764E3E-2281-BF58-CB8A-435226632C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663" y="1787838"/>
              <a:ext cx="120739" cy="120769"/>
              <a:chOff x="5052650" y="3025125"/>
              <a:chExt cx="316899" cy="316978"/>
            </a:xfrm>
          </p:grpSpPr>
          <p:sp>
            <p:nvSpPr>
              <p:cNvPr id="4607" name="Google Shape;4517;p22">
                <a:extLst>
                  <a:ext uri="{FF2B5EF4-FFF2-40B4-BE49-F238E27FC236}">
                    <a16:creationId xmlns:a16="http://schemas.microsoft.com/office/drawing/2014/main" id="{A74F9681-885F-5E57-2602-09CD387CCA1A}"/>
                  </a:ext>
                </a:extLst>
              </p:cNvPr>
              <p:cNvSpPr/>
              <p:nvPr/>
            </p:nvSpPr>
            <p:spPr>
              <a:xfrm>
                <a:off x="5051769" y="3024983"/>
                <a:ext cx="318749" cy="316668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608" name="Google Shape;4518;p22">
                <a:extLst>
                  <a:ext uri="{FF2B5EF4-FFF2-40B4-BE49-F238E27FC236}">
                    <a16:creationId xmlns:a16="http://schemas.microsoft.com/office/drawing/2014/main" id="{B6438B38-7756-1B17-E874-7F6DD5B04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609" name="Google Shape;4519;p22">
                <a:extLst>
                  <a:ext uri="{FF2B5EF4-FFF2-40B4-BE49-F238E27FC236}">
                    <a16:creationId xmlns:a16="http://schemas.microsoft.com/office/drawing/2014/main" id="{506FB2BC-741F-7C59-96E1-120C64CCD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4601" name="Google Shape;4520;p22">
              <a:extLst>
                <a:ext uri="{FF2B5EF4-FFF2-40B4-BE49-F238E27FC236}">
                  <a16:creationId xmlns:a16="http://schemas.microsoft.com/office/drawing/2014/main" id="{C8ED7C25-FD4A-728C-73EF-A909B85C93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9252" y="2792204"/>
              <a:ext cx="149621" cy="149504"/>
              <a:chOff x="4788500" y="2618450"/>
              <a:chExt cx="130400" cy="130275"/>
            </a:xfrm>
          </p:grpSpPr>
          <p:sp>
            <p:nvSpPr>
              <p:cNvPr id="4605" name="Google Shape;4521;p22">
                <a:extLst>
                  <a:ext uri="{FF2B5EF4-FFF2-40B4-BE49-F238E27FC236}">
                    <a16:creationId xmlns:a16="http://schemas.microsoft.com/office/drawing/2014/main" id="{3D3FE26D-4E5D-2EBC-4CB1-F619CB803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606" name="Google Shape;4522;p22">
                <a:extLst>
                  <a:ext uri="{FF2B5EF4-FFF2-40B4-BE49-F238E27FC236}">
                    <a16:creationId xmlns:a16="http://schemas.microsoft.com/office/drawing/2014/main" id="{A138596F-6B86-4665-EA15-F1342803C4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4602" name="Google Shape;4523;p22">
              <a:extLst>
                <a:ext uri="{FF2B5EF4-FFF2-40B4-BE49-F238E27FC236}">
                  <a16:creationId xmlns:a16="http://schemas.microsoft.com/office/drawing/2014/main" id="{EB83742A-BA9B-07AD-F2E7-F6A86A36EC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59002" y="3148004"/>
              <a:ext cx="149621" cy="149504"/>
              <a:chOff x="4788500" y="2618450"/>
              <a:chExt cx="130400" cy="130275"/>
            </a:xfrm>
          </p:grpSpPr>
          <p:sp>
            <p:nvSpPr>
              <p:cNvPr id="4603" name="Google Shape;4524;p22">
                <a:extLst>
                  <a:ext uri="{FF2B5EF4-FFF2-40B4-BE49-F238E27FC236}">
                    <a16:creationId xmlns:a16="http://schemas.microsoft.com/office/drawing/2014/main" id="{323E50A7-0D0E-E27D-C147-C1DEA82A8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604" name="Google Shape;4525;p22">
                <a:extLst>
                  <a:ext uri="{FF2B5EF4-FFF2-40B4-BE49-F238E27FC236}">
                    <a16:creationId xmlns:a16="http://schemas.microsoft.com/office/drawing/2014/main" id="{3675025E-9E40-82BE-BD57-849F7EFA9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grpSp>
        <p:nvGrpSpPr>
          <p:cNvPr id="4627" name="Google Shape;4528;p22">
            <a:extLst>
              <a:ext uri="{FF2B5EF4-FFF2-40B4-BE49-F238E27FC236}">
                <a16:creationId xmlns:a16="http://schemas.microsoft.com/office/drawing/2014/main" id="{30ADDFE8-1BE6-237A-8EB7-73504622BD08}"/>
              </a:ext>
            </a:extLst>
          </p:cNvPr>
          <p:cNvGrpSpPr>
            <a:grpSpLocks/>
          </p:cNvGrpSpPr>
          <p:nvPr/>
        </p:nvGrpSpPr>
        <p:grpSpPr bwMode="auto">
          <a:xfrm rot="1601952">
            <a:off x="14590713" y="1335088"/>
            <a:ext cx="6556375" cy="2246312"/>
            <a:chOff x="1607000" y="1593250"/>
            <a:chExt cx="1114325" cy="381625"/>
          </a:xfrm>
        </p:grpSpPr>
        <p:sp>
          <p:nvSpPr>
            <p:cNvPr id="4628" name="Google Shape;4529;p22">
              <a:extLst>
                <a:ext uri="{FF2B5EF4-FFF2-40B4-BE49-F238E27FC236}">
                  <a16:creationId xmlns:a16="http://schemas.microsoft.com/office/drawing/2014/main" id="{F4AF7011-4060-FFE7-CD1A-63AAE17C8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5775" y="1643325"/>
              <a:ext cx="166800" cy="87300"/>
            </a:xfrm>
            <a:custGeom>
              <a:avLst/>
              <a:gdLst>
                <a:gd name="T0" fmla="*/ 6671 w 6672"/>
                <a:gd name="T1" fmla="*/ 0 h 3492"/>
                <a:gd name="T2" fmla="*/ 6671 w 6672"/>
                <a:gd name="T3" fmla="*/ 0 h 3492"/>
                <a:gd name="T4" fmla="*/ 1 w 6672"/>
                <a:gd name="T5" fmla="*/ 3353 h 3492"/>
                <a:gd name="T6" fmla="*/ 3464 w 6672"/>
                <a:gd name="T7" fmla="*/ 3491 h 3492"/>
                <a:gd name="T8" fmla="*/ 6099 w 6672"/>
                <a:gd name="T9" fmla="*/ 3418 h 3492"/>
                <a:gd name="T10" fmla="*/ 6671 w 6672"/>
                <a:gd name="T11" fmla="*/ 0 h 3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492" extrusionOk="0">
                  <a:moveTo>
                    <a:pt x="6671" y="0"/>
                  </a:moveTo>
                  <a:lnTo>
                    <a:pt x="6671" y="0"/>
                  </a:lnTo>
                  <a:cubicBezTo>
                    <a:pt x="4297" y="813"/>
                    <a:pt x="1853" y="1672"/>
                    <a:pt x="1" y="3353"/>
                  </a:cubicBezTo>
                  <a:cubicBezTo>
                    <a:pt x="1151" y="3447"/>
                    <a:pt x="2307" y="3491"/>
                    <a:pt x="3464" y="3491"/>
                  </a:cubicBezTo>
                  <a:cubicBezTo>
                    <a:pt x="4342" y="3491"/>
                    <a:pt x="5221" y="3466"/>
                    <a:pt x="6099" y="3418"/>
                  </a:cubicBezTo>
                  <a:cubicBezTo>
                    <a:pt x="6355" y="2354"/>
                    <a:pt x="6531" y="1079"/>
                    <a:pt x="667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29" name="Google Shape;4530;p22">
              <a:extLst>
                <a:ext uri="{FF2B5EF4-FFF2-40B4-BE49-F238E27FC236}">
                  <a16:creationId xmlns:a16="http://schemas.microsoft.com/office/drawing/2014/main" id="{8302979D-499F-E861-9A66-79CAD7BEDD17}"/>
                </a:ext>
              </a:extLst>
            </p:cNvPr>
            <p:cNvSpPr/>
            <p:nvPr/>
          </p:nvSpPr>
          <p:spPr>
            <a:xfrm>
              <a:off x="1991149" y="1838632"/>
              <a:ext cx="134906" cy="63110"/>
            </a:xfrm>
            <a:custGeom>
              <a:avLst/>
              <a:gdLst/>
              <a:ahLst/>
              <a:cxnLst/>
              <a:rect l="l" t="t" r="r" b="b"/>
              <a:pathLst>
                <a:path w="5397" h="2531" extrusionOk="0">
                  <a:moveTo>
                    <a:pt x="3971" y="0"/>
                  </a:moveTo>
                  <a:cubicBezTo>
                    <a:pt x="3268" y="81"/>
                    <a:pt x="2561" y="130"/>
                    <a:pt x="1853" y="130"/>
                  </a:cubicBezTo>
                  <a:cubicBezTo>
                    <a:pt x="1546" y="130"/>
                    <a:pt x="1238" y="120"/>
                    <a:pt x="930" y="101"/>
                  </a:cubicBezTo>
                  <a:cubicBezTo>
                    <a:pt x="618" y="81"/>
                    <a:pt x="307" y="51"/>
                    <a:pt x="1" y="10"/>
                  </a:cubicBezTo>
                  <a:lnTo>
                    <a:pt x="1" y="10"/>
                  </a:lnTo>
                  <a:cubicBezTo>
                    <a:pt x="553" y="929"/>
                    <a:pt x="1226" y="1777"/>
                    <a:pt x="1999" y="2530"/>
                  </a:cubicBezTo>
                  <a:cubicBezTo>
                    <a:pt x="2395" y="2515"/>
                    <a:pt x="2787" y="2490"/>
                    <a:pt x="3178" y="2455"/>
                  </a:cubicBezTo>
                  <a:cubicBezTo>
                    <a:pt x="3926" y="2384"/>
                    <a:pt x="4664" y="2274"/>
                    <a:pt x="5397" y="2129"/>
                  </a:cubicBezTo>
                  <a:cubicBezTo>
                    <a:pt x="4975" y="1381"/>
                    <a:pt x="4498" y="658"/>
                    <a:pt x="397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630" name="Google Shape;4531;p22">
              <a:extLst>
                <a:ext uri="{FF2B5EF4-FFF2-40B4-BE49-F238E27FC236}">
                  <a16:creationId xmlns:a16="http://schemas.microsoft.com/office/drawing/2014/main" id="{DF77E507-F220-4B87-85EA-4693C2A604D5}"/>
                </a:ext>
              </a:extLst>
            </p:cNvPr>
            <p:cNvSpPr/>
            <p:nvPr/>
          </p:nvSpPr>
          <p:spPr>
            <a:xfrm>
              <a:off x="2041119" y="1891753"/>
              <a:ext cx="121416" cy="83068"/>
            </a:xfrm>
            <a:custGeom>
              <a:avLst/>
              <a:gdLst/>
              <a:ahLst/>
              <a:cxnLst/>
              <a:rect l="l" t="t" r="r" b="b"/>
              <a:pathLst>
                <a:path w="4860" h="3324" extrusionOk="0">
                  <a:moveTo>
                    <a:pt x="3399" y="1"/>
                  </a:moveTo>
                  <a:cubicBezTo>
                    <a:pt x="2666" y="146"/>
                    <a:pt x="1928" y="256"/>
                    <a:pt x="1180" y="327"/>
                  </a:cubicBezTo>
                  <a:cubicBezTo>
                    <a:pt x="789" y="362"/>
                    <a:pt x="397" y="387"/>
                    <a:pt x="1" y="402"/>
                  </a:cubicBezTo>
                  <a:cubicBezTo>
                    <a:pt x="1366" y="1727"/>
                    <a:pt x="3037" y="2751"/>
                    <a:pt x="4859" y="3323"/>
                  </a:cubicBezTo>
                  <a:cubicBezTo>
                    <a:pt x="4498" y="2204"/>
                    <a:pt x="4001" y="1070"/>
                    <a:pt x="339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631" name="Google Shape;4532;p22">
              <a:extLst>
                <a:ext uri="{FF2B5EF4-FFF2-40B4-BE49-F238E27FC236}">
                  <a16:creationId xmlns:a16="http://schemas.microsoft.com/office/drawing/2014/main" id="{1EC6C8CE-21FB-9EFE-A2EE-BC6AF8354A75}"/>
                </a:ext>
              </a:extLst>
            </p:cNvPr>
            <p:cNvSpPr/>
            <p:nvPr/>
          </p:nvSpPr>
          <p:spPr>
            <a:xfrm>
              <a:off x="1606784" y="1593273"/>
              <a:ext cx="1114325" cy="248663"/>
            </a:xfrm>
            <a:custGeom>
              <a:avLst/>
              <a:gdLst/>
              <a:ahLst/>
              <a:cxnLst/>
              <a:rect l="l" t="t" r="r" b="b"/>
              <a:pathLst>
                <a:path w="44573" h="9943" extrusionOk="0">
                  <a:moveTo>
                    <a:pt x="33549" y="5160"/>
                  </a:moveTo>
                  <a:cubicBezTo>
                    <a:pt x="33721" y="5160"/>
                    <a:pt x="33871" y="5294"/>
                    <a:pt x="33876" y="5467"/>
                  </a:cubicBezTo>
                  <a:cubicBezTo>
                    <a:pt x="33886" y="5647"/>
                    <a:pt x="33751" y="5798"/>
                    <a:pt x="33570" y="5803"/>
                  </a:cubicBezTo>
                  <a:cubicBezTo>
                    <a:pt x="33564" y="5803"/>
                    <a:pt x="33558" y="5803"/>
                    <a:pt x="33552" y="5803"/>
                  </a:cubicBezTo>
                  <a:cubicBezTo>
                    <a:pt x="33384" y="5803"/>
                    <a:pt x="33243" y="5671"/>
                    <a:pt x="33234" y="5497"/>
                  </a:cubicBezTo>
                  <a:cubicBezTo>
                    <a:pt x="33224" y="5321"/>
                    <a:pt x="33364" y="5170"/>
                    <a:pt x="33540" y="5160"/>
                  </a:cubicBezTo>
                  <a:cubicBezTo>
                    <a:pt x="33543" y="5160"/>
                    <a:pt x="33546" y="5160"/>
                    <a:pt x="33549" y="5160"/>
                  </a:cubicBezTo>
                  <a:close/>
                  <a:moveTo>
                    <a:pt x="4956" y="3778"/>
                  </a:moveTo>
                  <a:cubicBezTo>
                    <a:pt x="5186" y="3778"/>
                    <a:pt x="5398" y="3934"/>
                    <a:pt x="5452" y="4167"/>
                  </a:cubicBezTo>
                  <a:cubicBezTo>
                    <a:pt x="5564" y="4129"/>
                    <a:pt x="5684" y="4109"/>
                    <a:pt x="5808" y="4109"/>
                  </a:cubicBezTo>
                  <a:cubicBezTo>
                    <a:pt x="5833" y="4109"/>
                    <a:pt x="5858" y="4110"/>
                    <a:pt x="5883" y="4111"/>
                  </a:cubicBezTo>
                  <a:cubicBezTo>
                    <a:pt x="6486" y="4157"/>
                    <a:pt x="6932" y="4684"/>
                    <a:pt x="6887" y="5281"/>
                  </a:cubicBezTo>
                  <a:cubicBezTo>
                    <a:pt x="6844" y="5855"/>
                    <a:pt x="6363" y="6288"/>
                    <a:pt x="5801" y="6288"/>
                  </a:cubicBezTo>
                  <a:cubicBezTo>
                    <a:pt x="5773" y="6288"/>
                    <a:pt x="5746" y="6287"/>
                    <a:pt x="5718" y="6285"/>
                  </a:cubicBezTo>
                  <a:cubicBezTo>
                    <a:pt x="5316" y="6255"/>
                    <a:pt x="4980" y="6009"/>
                    <a:pt x="4819" y="5667"/>
                  </a:cubicBezTo>
                  <a:cubicBezTo>
                    <a:pt x="4739" y="5502"/>
                    <a:pt x="4699" y="5311"/>
                    <a:pt x="4714" y="5115"/>
                  </a:cubicBezTo>
                  <a:cubicBezTo>
                    <a:pt x="4724" y="4990"/>
                    <a:pt x="4754" y="4874"/>
                    <a:pt x="4804" y="4764"/>
                  </a:cubicBezTo>
                  <a:cubicBezTo>
                    <a:pt x="4629" y="4714"/>
                    <a:pt x="4493" y="4568"/>
                    <a:pt x="4458" y="4377"/>
                  </a:cubicBezTo>
                  <a:cubicBezTo>
                    <a:pt x="4408" y="4101"/>
                    <a:pt x="4593" y="3835"/>
                    <a:pt x="4870" y="3785"/>
                  </a:cubicBezTo>
                  <a:cubicBezTo>
                    <a:pt x="4898" y="3780"/>
                    <a:pt x="4927" y="3778"/>
                    <a:pt x="4956" y="3778"/>
                  </a:cubicBezTo>
                  <a:close/>
                  <a:moveTo>
                    <a:pt x="20439" y="6500"/>
                  </a:moveTo>
                  <a:cubicBezTo>
                    <a:pt x="20615" y="6500"/>
                    <a:pt x="20761" y="6634"/>
                    <a:pt x="20766" y="6807"/>
                  </a:cubicBezTo>
                  <a:cubicBezTo>
                    <a:pt x="20776" y="6987"/>
                    <a:pt x="20640" y="7138"/>
                    <a:pt x="20460" y="7143"/>
                  </a:cubicBezTo>
                  <a:cubicBezTo>
                    <a:pt x="20453" y="7143"/>
                    <a:pt x="20447" y="7144"/>
                    <a:pt x="20441" y="7144"/>
                  </a:cubicBezTo>
                  <a:cubicBezTo>
                    <a:pt x="20274" y="7144"/>
                    <a:pt x="20133" y="7011"/>
                    <a:pt x="20123" y="6837"/>
                  </a:cubicBezTo>
                  <a:cubicBezTo>
                    <a:pt x="20118" y="6661"/>
                    <a:pt x="20254" y="6511"/>
                    <a:pt x="20429" y="6501"/>
                  </a:cubicBezTo>
                  <a:cubicBezTo>
                    <a:pt x="20433" y="6501"/>
                    <a:pt x="20436" y="6500"/>
                    <a:pt x="20439" y="6500"/>
                  </a:cubicBezTo>
                  <a:close/>
                  <a:moveTo>
                    <a:pt x="22281" y="7294"/>
                  </a:moveTo>
                  <a:cubicBezTo>
                    <a:pt x="22453" y="7294"/>
                    <a:pt x="22598" y="7427"/>
                    <a:pt x="22608" y="7600"/>
                  </a:cubicBezTo>
                  <a:cubicBezTo>
                    <a:pt x="22618" y="7781"/>
                    <a:pt x="22482" y="7931"/>
                    <a:pt x="22302" y="7936"/>
                  </a:cubicBezTo>
                  <a:cubicBezTo>
                    <a:pt x="22296" y="7936"/>
                    <a:pt x="22289" y="7937"/>
                    <a:pt x="22283" y="7937"/>
                  </a:cubicBezTo>
                  <a:cubicBezTo>
                    <a:pt x="22116" y="7937"/>
                    <a:pt x="21975" y="7804"/>
                    <a:pt x="21965" y="7630"/>
                  </a:cubicBezTo>
                  <a:cubicBezTo>
                    <a:pt x="21955" y="7454"/>
                    <a:pt x="22096" y="7304"/>
                    <a:pt x="22272" y="7294"/>
                  </a:cubicBezTo>
                  <a:cubicBezTo>
                    <a:pt x="22275" y="7294"/>
                    <a:pt x="22278" y="7294"/>
                    <a:pt x="22281" y="7294"/>
                  </a:cubicBezTo>
                  <a:close/>
                  <a:moveTo>
                    <a:pt x="43990" y="1"/>
                  </a:moveTo>
                  <a:lnTo>
                    <a:pt x="43990" y="1"/>
                  </a:lnTo>
                  <a:cubicBezTo>
                    <a:pt x="42203" y="372"/>
                    <a:pt x="40507" y="1481"/>
                    <a:pt x="39528" y="3022"/>
                  </a:cubicBezTo>
                  <a:cubicBezTo>
                    <a:pt x="39365" y="3012"/>
                    <a:pt x="39201" y="3007"/>
                    <a:pt x="39035" y="3007"/>
                  </a:cubicBezTo>
                  <a:cubicBezTo>
                    <a:pt x="37536" y="3007"/>
                    <a:pt x="35936" y="3411"/>
                    <a:pt x="34499" y="3745"/>
                  </a:cubicBezTo>
                  <a:cubicBezTo>
                    <a:pt x="30809" y="4608"/>
                    <a:pt x="27030" y="5226"/>
                    <a:pt x="23250" y="5421"/>
                  </a:cubicBezTo>
                  <a:cubicBezTo>
                    <a:pt x="22372" y="5469"/>
                    <a:pt x="21493" y="5494"/>
                    <a:pt x="20615" y="5494"/>
                  </a:cubicBezTo>
                  <a:cubicBezTo>
                    <a:pt x="19458" y="5494"/>
                    <a:pt x="18302" y="5450"/>
                    <a:pt x="17152" y="5356"/>
                  </a:cubicBezTo>
                  <a:cubicBezTo>
                    <a:pt x="15792" y="5251"/>
                    <a:pt x="14436" y="5075"/>
                    <a:pt x="13091" y="4829"/>
                  </a:cubicBezTo>
                  <a:cubicBezTo>
                    <a:pt x="9271" y="4119"/>
                    <a:pt x="5440" y="2763"/>
                    <a:pt x="1531" y="2763"/>
                  </a:cubicBezTo>
                  <a:cubicBezTo>
                    <a:pt x="1022" y="2763"/>
                    <a:pt x="512" y="2786"/>
                    <a:pt x="1" y="2837"/>
                  </a:cubicBezTo>
                  <a:cubicBezTo>
                    <a:pt x="693" y="4247"/>
                    <a:pt x="1662" y="5527"/>
                    <a:pt x="2822" y="6661"/>
                  </a:cubicBezTo>
                  <a:cubicBezTo>
                    <a:pt x="3071" y="6620"/>
                    <a:pt x="3322" y="6602"/>
                    <a:pt x="3573" y="6602"/>
                  </a:cubicBezTo>
                  <a:cubicBezTo>
                    <a:pt x="4493" y="6602"/>
                    <a:pt x="5417" y="6848"/>
                    <a:pt x="6300" y="7128"/>
                  </a:cubicBezTo>
                  <a:cubicBezTo>
                    <a:pt x="9317" y="8072"/>
                    <a:pt x="12258" y="9417"/>
                    <a:pt x="15370" y="9823"/>
                  </a:cubicBezTo>
                  <a:cubicBezTo>
                    <a:pt x="15676" y="9864"/>
                    <a:pt x="15987" y="9894"/>
                    <a:pt x="16299" y="9914"/>
                  </a:cubicBezTo>
                  <a:cubicBezTo>
                    <a:pt x="16607" y="9933"/>
                    <a:pt x="16915" y="9943"/>
                    <a:pt x="17222" y="9943"/>
                  </a:cubicBezTo>
                  <a:cubicBezTo>
                    <a:pt x="17930" y="9943"/>
                    <a:pt x="18637" y="9894"/>
                    <a:pt x="19340" y="9813"/>
                  </a:cubicBezTo>
                  <a:cubicBezTo>
                    <a:pt x="22076" y="9492"/>
                    <a:pt x="24776" y="8654"/>
                    <a:pt x="27507" y="8162"/>
                  </a:cubicBezTo>
                  <a:cubicBezTo>
                    <a:pt x="28289" y="8022"/>
                    <a:pt x="29111" y="7921"/>
                    <a:pt x="29921" y="7921"/>
                  </a:cubicBezTo>
                  <a:cubicBezTo>
                    <a:pt x="30420" y="7921"/>
                    <a:pt x="30915" y="7960"/>
                    <a:pt x="31392" y="8052"/>
                  </a:cubicBezTo>
                  <a:cubicBezTo>
                    <a:pt x="34218" y="6762"/>
                    <a:pt x="37058" y="5457"/>
                    <a:pt x="40005" y="4588"/>
                  </a:cubicBezTo>
                  <a:cubicBezTo>
                    <a:pt x="41084" y="5595"/>
                    <a:pt x="42577" y="6252"/>
                    <a:pt x="44056" y="6252"/>
                  </a:cubicBezTo>
                  <a:cubicBezTo>
                    <a:pt x="44229" y="6252"/>
                    <a:pt x="44401" y="6243"/>
                    <a:pt x="44572" y="6225"/>
                  </a:cubicBezTo>
                  <a:cubicBezTo>
                    <a:pt x="43764" y="5025"/>
                    <a:pt x="42675" y="3886"/>
                    <a:pt x="41295" y="3464"/>
                  </a:cubicBezTo>
                  <a:cubicBezTo>
                    <a:pt x="42715" y="2917"/>
                    <a:pt x="43624" y="1481"/>
                    <a:pt x="4399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632" name="Google Shape;4533;p22">
              <a:extLst>
                <a:ext uri="{FF2B5EF4-FFF2-40B4-BE49-F238E27FC236}">
                  <a16:creationId xmlns:a16="http://schemas.microsoft.com/office/drawing/2014/main" id="{7C75A7AF-F2C7-FB3F-3BF2-AB143B9FC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7525" y="1758300"/>
              <a:ext cx="363675" cy="143725"/>
            </a:xfrm>
            <a:custGeom>
              <a:avLst/>
              <a:gdLst>
                <a:gd name="T0" fmla="*/ 752 w 14547"/>
                <a:gd name="T1" fmla="*/ 0 h 5749"/>
                <a:gd name="T2" fmla="*/ 1 w 14547"/>
                <a:gd name="T3" fmla="*/ 59 h 5749"/>
                <a:gd name="T4" fmla="*/ 13968 w 14547"/>
                <a:gd name="T5" fmla="*/ 5749 h 5749"/>
                <a:gd name="T6" fmla="*/ 14251 w 14547"/>
                <a:gd name="T7" fmla="*/ 5746 h 5749"/>
                <a:gd name="T8" fmla="*/ 14547 w 14547"/>
                <a:gd name="T9" fmla="*/ 5741 h 5749"/>
                <a:gd name="T10" fmla="*/ 12549 w 14547"/>
                <a:gd name="T11" fmla="*/ 3221 h 5749"/>
                <a:gd name="T12" fmla="*/ 3479 w 14547"/>
                <a:gd name="T13" fmla="*/ 526 h 5749"/>
                <a:gd name="T14" fmla="*/ 752 w 14547"/>
                <a:gd name="T15" fmla="*/ 0 h 5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547" h="5749" extrusionOk="0">
                  <a:moveTo>
                    <a:pt x="752" y="0"/>
                  </a:moveTo>
                  <a:cubicBezTo>
                    <a:pt x="501" y="0"/>
                    <a:pt x="250" y="18"/>
                    <a:pt x="1" y="59"/>
                  </a:cubicBezTo>
                  <a:cubicBezTo>
                    <a:pt x="3643" y="3633"/>
                    <a:pt x="9178" y="5749"/>
                    <a:pt x="13968" y="5749"/>
                  </a:cubicBezTo>
                  <a:cubicBezTo>
                    <a:pt x="14063" y="5749"/>
                    <a:pt x="14157" y="5748"/>
                    <a:pt x="14251" y="5746"/>
                  </a:cubicBezTo>
                  <a:cubicBezTo>
                    <a:pt x="14351" y="5746"/>
                    <a:pt x="14446" y="5741"/>
                    <a:pt x="14547" y="5741"/>
                  </a:cubicBezTo>
                  <a:cubicBezTo>
                    <a:pt x="13774" y="4988"/>
                    <a:pt x="13101" y="4140"/>
                    <a:pt x="12549" y="3221"/>
                  </a:cubicBezTo>
                  <a:cubicBezTo>
                    <a:pt x="9437" y="2815"/>
                    <a:pt x="6496" y="1470"/>
                    <a:pt x="3479" y="526"/>
                  </a:cubicBezTo>
                  <a:cubicBezTo>
                    <a:pt x="2596" y="246"/>
                    <a:pt x="1672" y="0"/>
                    <a:pt x="75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33" name="Google Shape;4534;p22">
              <a:extLst>
                <a:ext uri="{FF2B5EF4-FFF2-40B4-BE49-F238E27FC236}">
                  <a16:creationId xmlns:a16="http://schemas.microsoft.com/office/drawing/2014/main" id="{C80B2220-C95E-B44F-5702-466ACE2E8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0500" y="1791275"/>
              <a:ext cx="301300" cy="100525"/>
            </a:xfrm>
            <a:custGeom>
              <a:avLst/>
              <a:gdLst>
                <a:gd name="T0" fmla="*/ 10581 w 12052"/>
                <a:gd name="T1" fmla="*/ 0 h 4021"/>
                <a:gd name="T2" fmla="*/ 8167 w 12052"/>
                <a:gd name="T3" fmla="*/ 241 h 4021"/>
                <a:gd name="T4" fmla="*/ 0 w 12052"/>
                <a:gd name="T5" fmla="*/ 1892 h 4021"/>
                <a:gd name="T6" fmla="*/ 1421 w 12052"/>
                <a:gd name="T7" fmla="*/ 4021 h 4021"/>
                <a:gd name="T8" fmla="*/ 12052 w 12052"/>
                <a:gd name="T9" fmla="*/ 131 h 4021"/>
                <a:gd name="T10" fmla="*/ 10581 w 12052"/>
                <a:gd name="T11" fmla="*/ 0 h 4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52" h="4021" extrusionOk="0">
                  <a:moveTo>
                    <a:pt x="10581" y="0"/>
                  </a:moveTo>
                  <a:cubicBezTo>
                    <a:pt x="9771" y="0"/>
                    <a:pt x="8949" y="101"/>
                    <a:pt x="8167" y="241"/>
                  </a:cubicBezTo>
                  <a:cubicBezTo>
                    <a:pt x="5436" y="733"/>
                    <a:pt x="2736" y="1571"/>
                    <a:pt x="0" y="1892"/>
                  </a:cubicBezTo>
                  <a:cubicBezTo>
                    <a:pt x="527" y="2550"/>
                    <a:pt x="1004" y="3273"/>
                    <a:pt x="1421" y="4021"/>
                  </a:cubicBezTo>
                  <a:cubicBezTo>
                    <a:pt x="5080" y="3298"/>
                    <a:pt x="8558" y="1722"/>
                    <a:pt x="12052" y="131"/>
                  </a:cubicBezTo>
                  <a:cubicBezTo>
                    <a:pt x="11575" y="39"/>
                    <a:pt x="11080" y="0"/>
                    <a:pt x="1058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34" name="Google Shape;4535;p22">
              <a:extLst>
                <a:ext uri="{FF2B5EF4-FFF2-40B4-BE49-F238E27FC236}">
                  <a16:creationId xmlns:a16="http://schemas.microsoft.com/office/drawing/2014/main" id="{A445A2D0-B174-2409-32A5-A0ADA6A91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7575" y="1722250"/>
              <a:ext cx="16600" cy="16100"/>
            </a:xfrm>
            <a:custGeom>
              <a:avLst/>
              <a:gdLst>
                <a:gd name="T0" fmla="*/ 326 w 664"/>
                <a:gd name="T1" fmla="*/ 0 h 644"/>
                <a:gd name="T2" fmla="*/ 317 w 664"/>
                <a:gd name="T3" fmla="*/ 0 h 644"/>
                <a:gd name="T4" fmla="*/ 11 w 664"/>
                <a:gd name="T5" fmla="*/ 337 h 644"/>
                <a:gd name="T6" fmla="*/ 329 w 664"/>
                <a:gd name="T7" fmla="*/ 643 h 644"/>
                <a:gd name="T8" fmla="*/ 347 w 664"/>
                <a:gd name="T9" fmla="*/ 643 h 644"/>
                <a:gd name="T10" fmla="*/ 653 w 664"/>
                <a:gd name="T11" fmla="*/ 307 h 644"/>
                <a:gd name="T12" fmla="*/ 326 w 664"/>
                <a:gd name="T13" fmla="*/ 0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4" h="644" extrusionOk="0">
                  <a:moveTo>
                    <a:pt x="326" y="0"/>
                  </a:moveTo>
                  <a:cubicBezTo>
                    <a:pt x="323" y="0"/>
                    <a:pt x="320" y="0"/>
                    <a:pt x="317" y="0"/>
                  </a:cubicBezTo>
                  <a:cubicBezTo>
                    <a:pt x="141" y="10"/>
                    <a:pt x="1" y="161"/>
                    <a:pt x="11" y="337"/>
                  </a:cubicBezTo>
                  <a:cubicBezTo>
                    <a:pt x="20" y="511"/>
                    <a:pt x="161" y="643"/>
                    <a:pt x="329" y="643"/>
                  </a:cubicBezTo>
                  <a:cubicBezTo>
                    <a:pt x="335" y="643"/>
                    <a:pt x="341" y="643"/>
                    <a:pt x="347" y="643"/>
                  </a:cubicBezTo>
                  <a:cubicBezTo>
                    <a:pt x="528" y="638"/>
                    <a:pt x="663" y="487"/>
                    <a:pt x="653" y="307"/>
                  </a:cubicBezTo>
                  <a:cubicBezTo>
                    <a:pt x="648" y="134"/>
                    <a:pt x="498" y="0"/>
                    <a:pt x="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35" name="Google Shape;4536;p22">
              <a:extLst>
                <a:ext uri="{FF2B5EF4-FFF2-40B4-BE49-F238E27FC236}">
                  <a16:creationId xmlns:a16="http://schemas.microsoft.com/office/drawing/2014/main" id="{68DF38E6-0468-36D4-A6AE-8E04F26F0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875" y="1775575"/>
              <a:ext cx="16575" cy="16100"/>
            </a:xfrm>
            <a:custGeom>
              <a:avLst/>
              <a:gdLst>
                <a:gd name="T0" fmla="*/ 326 w 663"/>
                <a:gd name="T1" fmla="*/ 1 h 644"/>
                <a:gd name="T2" fmla="*/ 317 w 663"/>
                <a:gd name="T3" fmla="*/ 1 h 644"/>
                <a:gd name="T4" fmla="*/ 10 w 663"/>
                <a:gd name="T5" fmla="*/ 337 h 644"/>
                <a:gd name="T6" fmla="*/ 328 w 663"/>
                <a:gd name="T7" fmla="*/ 644 h 644"/>
                <a:gd name="T8" fmla="*/ 347 w 663"/>
                <a:gd name="T9" fmla="*/ 643 h 644"/>
                <a:gd name="T10" fmla="*/ 653 w 663"/>
                <a:gd name="T11" fmla="*/ 307 h 644"/>
                <a:gd name="T12" fmla="*/ 326 w 663"/>
                <a:gd name="T13" fmla="*/ 1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3" h="644" extrusionOk="0">
                  <a:moveTo>
                    <a:pt x="326" y="1"/>
                  </a:moveTo>
                  <a:cubicBezTo>
                    <a:pt x="323" y="1"/>
                    <a:pt x="320" y="1"/>
                    <a:pt x="317" y="1"/>
                  </a:cubicBezTo>
                  <a:cubicBezTo>
                    <a:pt x="141" y="11"/>
                    <a:pt x="0" y="161"/>
                    <a:pt x="10" y="337"/>
                  </a:cubicBezTo>
                  <a:cubicBezTo>
                    <a:pt x="20" y="511"/>
                    <a:pt x="161" y="644"/>
                    <a:pt x="328" y="644"/>
                  </a:cubicBezTo>
                  <a:cubicBezTo>
                    <a:pt x="334" y="644"/>
                    <a:pt x="341" y="643"/>
                    <a:pt x="347" y="643"/>
                  </a:cubicBezTo>
                  <a:cubicBezTo>
                    <a:pt x="527" y="638"/>
                    <a:pt x="663" y="488"/>
                    <a:pt x="653" y="307"/>
                  </a:cubicBezTo>
                  <a:cubicBezTo>
                    <a:pt x="643" y="134"/>
                    <a:pt x="498" y="1"/>
                    <a:pt x="3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36" name="Google Shape;4537;p22">
              <a:extLst>
                <a:ext uri="{FF2B5EF4-FFF2-40B4-BE49-F238E27FC236}">
                  <a16:creationId xmlns:a16="http://schemas.microsoft.com/office/drawing/2014/main" id="{2FDABF1C-4C79-3AF3-AE47-0D9FD2A39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950" y="1755750"/>
              <a:ext cx="16450" cy="16100"/>
            </a:xfrm>
            <a:custGeom>
              <a:avLst/>
              <a:gdLst>
                <a:gd name="T0" fmla="*/ 321 w 658"/>
                <a:gd name="T1" fmla="*/ 0 h 644"/>
                <a:gd name="T2" fmla="*/ 311 w 658"/>
                <a:gd name="T3" fmla="*/ 1 h 644"/>
                <a:gd name="T4" fmla="*/ 5 w 658"/>
                <a:gd name="T5" fmla="*/ 337 h 644"/>
                <a:gd name="T6" fmla="*/ 323 w 658"/>
                <a:gd name="T7" fmla="*/ 644 h 644"/>
                <a:gd name="T8" fmla="*/ 342 w 658"/>
                <a:gd name="T9" fmla="*/ 643 h 644"/>
                <a:gd name="T10" fmla="*/ 648 w 658"/>
                <a:gd name="T11" fmla="*/ 307 h 644"/>
                <a:gd name="T12" fmla="*/ 321 w 658"/>
                <a:gd name="T13" fmla="*/ 0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8" h="644" extrusionOk="0">
                  <a:moveTo>
                    <a:pt x="321" y="0"/>
                  </a:moveTo>
                  <a:cubicBezTo>
                    <a:pt x="318" y="0"/>
                    <a:pt x="315" y="1"/>
                    <a:pt x="311" y="1"/>
                  </a:cubicBezTo>
                  <a:cubicBezTo>
                    <a:pt x="136" y="11"/>
                    <a:pt x="0" y="161"/>
                    <a:pt x="5" y="337"/>
                  </a:cubicBezTo>
                  <a:cubicBezTo>
                    <a:pt x="15" y="511"/>
                    <a:pt x="156" y="644"/>
                    <a:pt x="323" y="644"/>
                  </a:cubicBezTo>
                  <a:cubicBezTo>
                    <a:pt x="329" y="644"/>
                    <a:pt x="335" y="643"/>
                    <a:pt x="342" y="643"/>
                  </a:cubicBezTo>
                  <a:cubicBezTo>
                    <a:pt x="522" y="638"/>
                    <a:pt x="658" y="487"/>
                    <a:pt x="648" y="307"/>
                  </a:cubicBezTo>
                  <a:cubicBezTo>
                    <a:pt x="643" y="134"/>
                    <a:pt x="497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37" name="Google Shape;4538;p22">
              <a:extLst>
                <a:ext uri="{FF2B5EF4-FFF2-40B4-BE49-F238E27FC236}">
                  <a16:creationId xmlns:a16="http://schemas.microsoft.com/office/drawing/2014/main" id="{A3C5D5BB-F3CA-D2EE-2022-732C49A078C9}"/>
                </a:ext>
              </a:extLst>
            </p:cNvPr>
            <p:cNvSpPr/>
            <p:nvPr/>
          </p:nvSpPr>
          <p:spPr>
            <a:xfrm>
              <a:off x="1724328" y="1695972"/>
              <a:ext cx="55851" cy="54479"/>
            </a:xfrm>
            <a:custGeom>
              <a:avLst/>
              <a:gdLst/>
              <a:ahLst/>
              <a:cxnLst/>
              <a:rect l="l" t="t" r="r" b="b"/>
              <a:pathLst>
                <a:path w="2235" h="2180" extrusionOk="0">
                  <a:moveTo>
                    <a:pt x="1110" y="1"/>
                  </a:moveTo>
                  <a:cubicBezTo>
                    <a:pt x="986" y="1"/>
                    <a:pt x="866" y="21"/>
                    <a:pt x="754" y="59"/>
                  </a:cubicBezTo>
                  <a:cubicBezTo>
                    <a:pt x="759" y="69"/>
                    <a:pt x="759" y="74"/>
                    <a:pt x="759" y="89"/>
                  </a:cubicBezTo>
                  <a:cubicBezTo>
                    <a:pt x="809" y="365"/>
                    <a:pt x="628" y="626"/>
                    <a:pt x="352" y="676"/>
                  </a:cubicBezTo>
                  <a:cubicBezTo>
                    <a:pt x="322" y="681"/>
                    <a:pt x="291" y="684"/>
                    <a:pt x="261" y="684"/>
                  </a:cubicBezTo>
                  <a:cubicBezTo>
                    <a:pt x="207" y="684"/>
                    <a:pt x="155" y="675"/>
                    <a:pt x="106" y="656"/>
                  </a:cubicBezTo>
                  <a:cubicBezTo>
                    <a:pt x="56" y="766"/>
                    <a:pt x="26" y="882"/>
                    <a:pt x="16" y="1007"/>
                  </a:cubicBezTo>
                  <a:cubicBezTo>
                    <a:pt x="1" y="1203"/>
                    <a:pt x="41" y="1394"/>
                    <a:pt x="121" y="1559"/>
                  </a:cubicBezTo>
                  <a:cubicBezTo>
                    <a:pt x="282" y="1901"/>
                    <a:pt x="618" y="2147"/>
                    <a:pt x="1020" y="2177"/>
                  </a:cubicBezTo>
                  <a:cubicBezTo>
                    <a:pt x="1048" y="2179"/>
                    <a:pt x="1075" y="2180"/>
                    <a:pt x="1103" y="2180"/>
                  </a:cubicBezTo>
                  <a:cubicBezTo>
                    <a:pt x="1665" y="2180"/>
                    <a:pt x="2146" y="1747"/>
                    <a:pt x="2189" y="1173"/>
                  </a:cubicBezTo>
                  <a:cubicBezTo>
                    <a:pt x="2234" y="576"/>
                    <a:pt x="1788" y="49"/>
                    <a:pt x="1185" y="3"/>
                  </a:cubicBezTo>
                  <a:cubicBezTo>
                    <a:pt x="1160" y="2"/>
                    <a:pt x="1135" y="1"/>
                    <a:pt x="1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638" name="Google Shape;4539;p22">
              <a:extLst>
                <a:ext uri="{FF2B5EF4-FFF2-40B4-BE49-F238E27FC236}">
                  <a16:creationId xmlns:a16="http://schemas.microsoft.com/office/drawing/2014/main" id="{BE48A6BB-6EF4-867C-A269-7508EF45D6E0}"/>
                </a:ext>
              </a:extLst>
            </p:cNvPr>
            <p:cNvSpPr/>
            <p:nvPr/>
          </p:nvSpPr>
          <p:spPr>
            <a:xfrm>
              <a:off x="1726912" y="1697458"/>
              <a:ext cx="17538" cy="15643"/>
            </a:xfrm>
            <a:custGeom>
              <a:avLst/>
              <a:gdLst/>
              <a:ahLst/>
              <a:cxnLst/>
              <a:rect l="l" t="t" r="r" b="b"/>
              <a:pathLst>
                <a:path w="703" h="627" extrusionOk="0">
                  <a:moveTo>
                    <a:pt x="648" y="1"/>
                  </a:moveTo>
                  <a:cubicBezTo>
                    <a:pt x="357" y="101"/>
                    <a:pt x="121" y="317"/>
                    <a:pt x="0" y="598"/>
                  </a:cubicBezTo>
                  <a:cubicBezTo>
                    <a:pt x="49" y="617"/>
                    <a:pt x="101" y="626"/>
                    <a:pt x="155" y="626"/>
                  </a:cubicBezTo>
                  <a:cubicBezTo>
                    <a:pt x="185" y="626"/>
                    <a:pt x="216" y="623"/>
                    <a:pt x="246" y="618"/>
                  </a:cubicBezTo>
                  <a:cubicBezTo>
                    <a:pt x="522" y="568"/>
                    <a:pt x="703" y="307"/>
                    <a:pt x="653" y="31"/>
                  </a:cubicBezTo>
                  <a:cubicBezTo>
                    <a:pt x="653" y="16"/>
                    <a:pt x="653" y="11"/>
                    <a:pt x="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639" name="Google Shape;4540;p22">
              <a:extLst>
                <a:ext uri="{FF2B5EF4-FFF2-40B4-BE49-F238E27FC236}">
                  <a16:creationId xmlns:a16="http://schemas.microsoft.com/office/drawing/2014/main" id="{5DA140A0-FC22-3721-FCEB-9703271D5E0C}"/>
                </a:ext>
              </a:extLst>
            </p:cNvPr>
            <p:cNvSpPr/>
            <p:nvPr/>
          </p:nvSpPr>
          <p:spPr>
            <a:xfrm>
              <a:off x="1716911" y="1687580"/>
              <a:ext cx="26172" cy="24812"/>
            </a:xfrm>
            <a:custGeom>
              <a:avLst/>
              <a:gdLst/>
              <a:ahLst/>
              <a:cxnLst/>
              <a:rect l="l" t="t" r="r" b="b"/>
              <a:pathLst>
                <a:path w="1045" h="987" extrusionOk="0">
                  <a:moveTo>
                    <a:pt x="549" y="1"/>
                  </a:moveTo>
                  <a:cubicBezTo>
                    <a:pt x="520" y="1"/>
                    <a:pt x="491" y="3"/>
                    <a:pt x="463" y="8"/>
                  </a:cubicBezTo>
                  <a:cubicBezTo>
                    <a:pt x="186" y="58"/>
                    <a:pt x="1" y="324"/>
                    <a:pt x="51" y="600"/>
                  </a:cubicBezTo>
                  <a:cubicBezTo>
                    <a:pt x="86" y="791"/>
                    <a:pt x="222" y="937"/>
                    <a:pt x="397" y="987"/>
                  </a:cubicBezTo>
                  <a:cubicBezTo>
                    <a:pt x="518" y="706"/>
                    <a:pt x="754" y="490"/>
                    <a:pt x="1045" y="390"/>
                  </a:cubicBezTo>
                  <a:cubicBezTo>
                    <a:pt x="991" y="157"/>
                    <a:pt x="779" y="1"/>
                    <a:pt x="5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640" name="Google Shape;4541;p22">
              <a:extLst>
                <a:ext uri="{FF2B5EF4-FFF2-40B4-BE49-F238E27FC236}">
                  <a16:creationId xmlns:a16="http://schemas.microsoft.com/office/drawing/2014/main" id="{14C4D444-188C-DB48-5F0D-DA2FB9676D85}"/>
                </a:ext>
              </a:extLst>
            </p:cNvPr>
            <p:cNvSpPr/>
            <p:nvPr/>
          </p:nvSpPr>
          <p:spPr>
            <a:xfrm>
              <a:off x="2035444" y="1726953"/>
              <a:ext cx="152444" cy="4585"/>
            </a:xfrm>
            <a:custGeom>
              <a:avLst/>
              <a:gdLst/>
              <a:ahLst/>
              <a:cxnLst/>
              <a:rect l="l" t="t" r="r" b="b"/>
              <a:pathLst>
                <a:path w="6100" h="176" fill="none" extrusionOk="0">
                  <a:moveTo>
                    <a:pt x="6099" y="65"/>
                  </a:moveTo>
                  <a:cubicBezTo>
                    <a:pt x="4061" y="176"/>
                    <a:pt x="2024" y="166"/>
                    <a:pt x="1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641" name="Google Shape;4542;p22">
              <a:extLst>
                <a:ext uri="{FF2B5EF4-FFF2-40B4-BE49-F238E27FC236}">
                  <a16:creationId xmlns:a16="http://schemas.microsoft.com/office/drawing/2014/main" id="{1713E10F-1512-0802-5437-F3FB1E1D8D7E}"/>
                </a:ext>
              </a:extLst>
            </p:cNvPr>
            <p:cNvSpPr/>
            <p:nvPr/>
          </p:nvSpPr>
          <p:spPr>
            <a:xfrm>
              <a:off x="2059632" y="1804463"/>
              <a:ext cx="66374" cy="87383"/>
            </a:xfrm>
            <a:custGeom>
              <a:avLst/>
              <a:gdLst/>
              <a:ahLst/>
              <a:cxnLst/>
              <a:rect l="l" t="t" r="r" b="b"/>
              <a:pathLst>
                <a:path w="2656" h="3499" fill="none" extrusionOk="0">
                  <a:moveTo>
                    <a:pt x="2656" y="3499"/>
                  </a:moveTo>
                  <a:cubicBezTo>
                    <a:pt x="2234" y="2751"/>
                    <a:pt x="1757" y="2028"/>
                    <a:pt x="1230" y="1370"/>
                  </a:cubicBezTo>
                  <a:cubicBezTo>
                    <a:pt x="844" y="878"/>
                    <a:pt x="432" y="422"/>
                    <a:pt x="1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642" name="Google Shape;4543;p22">
              <a:extLst>
                <a:ext uri="{FF2B5EF4-FFF2-40B4-BE49-F238E27FC236}">
                  <a16:creationId xmlns:a16="http://schemas.microsoft.com/office/drawing/2014/main" id="{3B40AF92-D725-408C-8C86-021BD525AE27}"/>
                </a:ext>
              </a:extLst>
            </p:cNvPr>
            <p:cNvSpPr/>
            <p:nvPr/>
          </p:nvSpPr>
          <p:spPr>
            <a:xfrm>
              <a:off x="1970492" y="1797062"/>
              <a:ext cx="70421" cy="104643"/>
            </a:xfrm>
            <a:custGeom>
              <a:avLst/>
              <a:gdLst/>
              <a:ahLst/>
              <a:cxnLst/>
              <a:rect l="l" t="t" r="r" b="b"/>
              <a:pathLst>
                <a:path w="2822" h="4183" fill="none" extrusionOk="0">
                  <a:moveTo>
                    <a:pt x="1" y="1"/>
                  </a:moveTo>
                  <a:cubicBezTo>
                    <a:pt x="232" y="573"/>
                    <a:pt x="508" y="1130"/>
                    <a:pt x="824" y="1662"/>
                  </a:cubicBezTo>
                  <a:cubicBezTo>
                    <a:pt x="1376" y="2581"/>
                    <a:pt x="2049" y="3429"/>
                    <a:pt x="2822" y="4182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643" name="Google Shape;4544;p22">
              <a:extLst>
                <a:ext uri="{FF2B5EF4-FFF2-40B4-BE49-F238E27FC236}">
                  <a16:creationId xmlns:a16="http://schemas.microsoft.com/office/drawing/2014/main" id="{9AF77729-FC3A-D9BE-028A-3F1490159E16}"/>
                </a:ext>
              </a:extLst>
            </p:cNvPr>
            <p:cNvSpPr/>
            <p:nvPr/>
          </p:nvSpPr>
          <p:spPr>
            <a:xfrm>
              <a:off x="2090344" y="1788411"/>
              <a:ext cx="301380" cy="50164"/>
            </a:xfrm>
            <a:custGeom>
              <a:avLst/>
              <a:gdLst/>
              <a:ahLst/>
              <a:cxnLst/>
              <a:rect l="l" t="t" r="r" b="b"/>
              <a:pathLst>
                <a:path w="12052" h="2004" fill="none" extrusionOk="0">
                  <a:moveTo>
                    <a:pt x="0" y="2003"/>
                  </a:moveTo>
                  <a:cubicBezTo>
                    <a:pt x="2736" y="1682"/>
                    <a:pt x="5436" y="844"/>
                    <a:pt x="8167" y="352"/>
                  </a:cubicBezTo>
                  <a:cubicBezTo>
                    <a:pt x="9432" y="126"/>
                    <a:pt x="10802" y="1"/>
                    <a:pt x="12052" y="242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644" name="Google Shape;4545;p22">
              <a:extLst>
                <a:ext uri="{FF2B5EF4-FFF2-40B4-BE49-F238E27FC236}">
                  <a16:creationId xmlns:a16="http://schemas.microsoft.com/office/drawing/2014/main" id="{6F616F1E-6E0D-A2AD-18B1-66FFD7EDA255}"/>
                </a:ext>
              </a:extLst>
            </p:cNvPr>
            <p:cNvSpPr/>
            <p:nvPr/>
          </p:nvSpPr>
          <p:spPr>
            <a:xfrm>
              <a:off x="1676649" y="1755140"/>
              <a:ext cx="314331" cy="83877"/>
            </a:xfrm>
            <a:custGeom>
              <a:avLst/>
              <a:gdLst/>
              <a:ahLst/>
              <a:cxnLst/>
              <a:rect l="l" t="t" r="r" b="b"/>
              <a:pathLst>
                <a:path w="12579" h="3354" fill="none" extrusionOk="0">
                  <a:moveTo>
                    <a:pt x="1" y="196"/>
                  </a:moveTo>
                  <a:cubicBezTo>
                    <a:pt x="11" y="191"/>
                    <a:pt x="21" y="191"/>
                    <a:pt x="31" y="191"/>
                  </a:cubicBezTo>
                  <a:cubicBezTo>
                    <a:pt x="1195" y="0"/>
                    <a:pt x="2385" y="302"/>
                    <a:pt x="3509" y="658"/>
                  </a:cubicBezTo>
                  <a:cubicBezTo>
                    <a:pt x="6526" y="1602"/>
                    <a:pt x="9467" y="2947"/>
                    <a:pt x="12579" y="335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645" name="Google Shape;4546;p22">
              <a:extLst>
                <a:ext uri="{FF2B5EF4-FFF2-40B4-BE49-F238E27FC236}">
                  <a16:creationId xmlns:a16="http://schemas.microsoft.com/office/drawing/2014/main" id="{8922FC43-59ED-FB43-7344-BF15B6B80C50}"/>
                </a:ext>
              </a:extLst>
            </p:cNvPr>
            <p:cNvSpPr/>
            <p:nvPr/>
          </p:nvSpPr>
          <p:spPr>
            <a:xfrm>
              <a:off x="1876964" y="1750654"/>
              <a:ext cx="16728" cy="32903"/>
            </a:xfrm>
            <a:custGeom>
              <a:avLst/>
              <a:gdLst/>
              <a:ahLst/>
              <a:cxnLst/>
              <a:rect l="l" t="t" r="r" b="b"/>
              <a:pathLst>
                <a:path w="663" h="1316" fill="none" extrusionOk="0">
                  <a:moveTo>
                    <a:pt x="0" y="1316"/>
                  </a:moveTo>
                  <a:cubicBezTo>
                    <a:pt x="221" y="874"/>
                    <a:pt x="442" y="438"/>
                    <a:pt x="663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646" name="Google Shape;4547;p22">
              <a:extLst>
                <a:ext uri="{FF2B5EF4-FFF2-40B4-BE49-F238E27FC236}">
                  <a16:creationId xmlns:a16="http://schemas.microsoft.com/office/drawing/2014/main" id="{B3C856AC-55F9-A978-A48A-B5F59FD4C6E0}"/>
                </a:ext>
              </a:extLst>
            </p:cNvPr>
            <p:cNvSpPr/>
            <p:nvPr/>
          </p:nvSpPr>
          <p:spPr>
            <a:xfrm>
              <a:off x="1897450" y="1756212"/>
              <a:ext cx="21045" cy="38567"/>
            </a:xfrm>
            <a:custGeom>
              <a:avLst/>
              <a:gdLst/>
              <a:ahLst/>
              <a:cxnLst/>
              <a:rect l="l" t="t" r="r" b="b"/>
              <a:pathLst>
                <a:path w="844" h="1542" fill="none" extrusionOk="0">
                  <a:moveTo>
                    <a:pt x="1" y="1542"/>
                  </a:moveTo>
                  <a:cubicBezTo>
                    <a:pt x="282" y="1030"/>
                    <a:pt x="563" y="518"/>
                    <a:pt x="844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647" name="Google Shape;4548;p22">
              <a:extLst>
                <a:ext uri="{FF2B5EF4-FFF2-40B4-BE49-F238E27FC236}">
                  <a16:creationId xmlns:a16="http://schemas.microsoft.com/office/drawing/2014/main" id="{A848EEFC-1073-1487-2008-50D52B381911}"/>
                </a:ext>
              </a:extLst>
            </p:cNvPr>
            <p:cNvSpPr/>
            <p:nvPr/>
          </p:nvSpPr>
          <p:spPr>
            <a:xfrm>
              <a:off x="2030581" y="1855961"/>
              <a:ext cx="65295" cy="63649"/>
            </a:xfrm>
            <a:custGeom>
              <a:avLst/>
              <a:gdLst/>
              <a:ahLst/>
              <a:cxnLst/>
              <a:rect l="l" t="t" r="r" b="b"/>
              <a:pathLst>
                <a:path w="2617" h="2546" fill="none" extrusionOk="0">
                  <a:moveTo>
                    <a:pt x="1" y="1"/>
                  </a:moveTo>
                  <a:cubicBezTo>
                    <a:pt x="468" y="648"/>
                    <a:pt x="1005" y="1241"/>
                    <a:pt x="1607" y="1763"/>
                  </a:cubicBezTo>
                  <a:cubicBezTo>
                    <a:pt x="1928" y="2044"/>
                    <a:pt x="2265" y="2305"/>
                    <a:pt x="2616" y="254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648" name="Google Shape;4549;p22">
              <a:extLst>
                <a:ext uri="{FF2B5EF4-FFF2-40B4-BE49-F238E27FC236}">
                  <a16:creationId xmlns:a16="http://schemas.microsoft.com/office/drawing/2014/main" id="{488BB6A7-E30C-849E-7581-5626178AE1EB}"/>
                </a:ext>
              </a:extLst>
            </p:cNvPr>
            <p:cNvSpPr/>
            <p:nvPr/>
          </p:nvSpPr>
          <p:spPr>
            <a:xfrm>
              <a:off x="1666545" y="1722991"/>
              <a:ext cx="74468" cy="28049"/>
            </a:xfrm>
            <a:custGeom>
              <a:avLst/>
              <a:gdLst/>
              <a:ahLst/>
              <a:cxnLst/>
              <a:rect l="l" t="t" r="r" b="b"/>
              <a:pathLst>
                <a:path w="2983" h="1125" fill="none" extrusionOk="0">
                  <a:moveTo>
                    <a:pt x="1" y="1090"/>
                  </a:moveTo>
                  <a:cubicBezTo>
                    <a:pt x="789" y="1125"/>
                    <a:pt x="1793" y="929"/>
                    <a:pt x="2435" y="477"/>
                  </a:cubicBezTo>
                  <a:cubicBezTo>
                    <a:pt x="2631" y="342"/>
                    <a:pt x="2812" y="186"/>
                    <a:pt x="2972" y="16"/>
                  </a:cubicBezTo>
                  <a:cubicBezTo>
                    <a:pt x="2977" y="11"/>
                    <a:pt x="2982" y="6"/>
                    <a:pt x="2982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649" name="Google Shape;4550;p22">
              <a:extLst>
                <a:ext uri="{FF2B5EF4-FFF2-40B4-BE49-F238E27FC236}">
                  <a16:creationId xmlns:a16="http://schemas.microsoft.com/office/drawing/2014/main" id="{107B5BCC-68C7-47F8-2DE8-5E203F243E3E}"/>
                </a:ext>
              </a:extLst>
            </p:cNvPr>
            <p:cNvSpPr/>
            <p:nvPr/>
          </p:nvSpPr>
          <p:spPr>
            <a:xfrm>
              <a:off x="1730417" y="1716210"/>
              <a:ext cx="21855" cy="23464"/>
            </a:xfrm>
            <a:custGeom>
              <a:avLst/>
              <a:gdLst/>
              <a:ahLst/>
              <a:cxnLst/>
              <a:rect l="l" t="t" r="r" b="b"/>
              <a:pathLst>
                <a:path w="875" h="930" fill="none" extrusionOk="0">
                  <a:moveTo>
                    <a:pt x="1" y="1"/>
                  </a:moveTo>
                  <a:cubicBezTo>
                    <a:pt x="151" y="71"/>
                    <a:pt x="292" y="166"/>
                    <a:pt x="412" y="282"/>
                  </a:cubicBezTo>
                  <a:cubicBezTo>
                    <a:pt x="613" y="457"/>
                    <a:pt x="774" y="683"/>
                    <a:pt x="874" y="929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sp>
        <p:nvSpPr>
          <p:cNvPr id="4526" name="Google Shape;4526;p22"/>
          <p:cNvSpPr txBox="1">
            <a:spLocks noGrp="1"/>
          </p:cNvSpPr>
          <p:nvPr>
            <p:ph type="title"/>
          </p:nvPr>
        </p:nvSpPr>
        <p:spPr>
          <a:xfrm>
            <a:off x="10215750" y="2015000"/>
            <a:ext cx="4027800" cy="2146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527" name="Google Shape;4527;p22"/>
          <p:cNvSpPr txBox="1">
            <a:spLocks noGrp="1"/>
          </p:cNvSpPr>
          <p:nvPr>
            <p:ph type="title" idx="2"/>
          </p:nvPr>
        </p:nvSpPr>
        <p:spPr>
          <a:xfrm>
            <a:off x="10215750" y="4161200"/>
            <a:ext cx="6632400" cy="312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idact Gothic"/>
              <a:buNone/>
              <a:defRPr sz="36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idact Gothic"/>
              <a:buNone/>
              <a:defRPr sz="4001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idact Gothic"/>
              <a:buNone/>
              <a:defRPr sz="4001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idact Gothic"/>
              <a:buNone/>
              <a:defRPr sz="4001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idact Gothic"/>
              <a:buNone/>
              <a:defRPr sz="4001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idact Gothic"/>
              <a:buNone/>
              <a:defRPr sz="4001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idact Gothic"/>
              <a:buNone/>
              <a:defRPr sz="4001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idact Gothic"/>
              <a:buNone/>
              <a:defRPr sz="4001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idact Gothic"/>
              <a:buNone/>
              <a:defRPr sz="4001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656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552;p23">
            <a:extLst>
              <a:ext uri="{FF2B5EF4-FFF2-40B4-BE49-F238E27FC236}">
                <a16:creationId xmlns:a16="http://schemas.microsoft.com/office/drawing/2014/main" id="{64E0204B-0F5A-01E5-891F-47FECFF6EDF3}"/>
              </a:ext>
            </a:extLst>
          </p:cNvPr>
          <p:cNvGrpSpPr>
            <a:grpSpLocks/>
          </p:cNvGrpSpPr>
          <p:nvPr/>
        </p:nvGrpSpPr>
        <p:grpSpPr bwMode="auto">
          <a:xfrm>
            <a:off x="6215063" y="0"/>
            <a:ext cx="5753100" cy="10287000"/>
            <a:chOff x="6536175" y="0"/>
            <a:chExt cx="2440158" cy="4362437"/>
          </a:xfrm>
        </p:grpSpPr>
        <p:sp>
          <p:nvSpPr>
            <p:cNvPr id="3" name="Google Shape;4553;p23">
              <a:extLst>
                <a:ext uri="{FF2B5EF4-FFF2-40B4-BE49-F238E27FC236}">
                  <a16:creationId xmlns:a16="http://schemas.microsoft.com/office/drawing/2014/main" id="{6D9E3BB9-D717-8C29-46DD-7293F0278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6175" y="0"/>
              <a:ext cx="2229678" cy="4362437"/>
            </a:xfrm>
            <a:custGeom>
              <a:avLst/>
              <a:gdLst>
                <a:gd name="T0" fmla="*/ 59254 w 64279"/>
                <a:gd name="T1" fmla="*/ 0 h 119339"/>
                <a:gd name="T2" fmla="*/ 1 w 64279"/>
                <a:gd name="T3" fmla="*/ 119339 h 119339"/>
                <a:gd name="T4" fmla="*/ 19265 w 64279"/>
                <a:gd name="T5" fmla="*/ 119339 h 119339"/>
                <a:gd name="T6" fmla="*/ 64278 w 64279"/>
                <a:gd name="T7" fmla="*/ 0 h 119339"/>
                <a:gd name="T8" fmla="*/ 59254 w 64279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79" h="119339" extrusionOk="0">
                  <a:moveTo>
                    <a:pt x="59254" y="0"/>
                  </a:moveTo>
                  <a:cubicBezTo>
                    <a:pt x="59043" y="628"/>
                    <a:pt x="1" y="119339"/>
                    <a:pt x="1" y="119339"/>
                  </a:cubicBezTo>
                  <a:lnTo>
                    <a:pt x="19265" y="119339"/>
                  </a:lnTo>
                  <a:lnTo>
                    <a:pt x="64278" y="0"/>
                  </a:lnTo>
                  <a:lnTo>
                    <a:pt x="5925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" name="Google Shape;4554;p23">
              <a:extLst>
                <a:ext uri="{FF2B5EF4-FFF2-40B4-BE49-F238E27FC236}">
                  <a16:creationId xmlns:a16="http://schemas.microsoft.com/office/drawing/2014/main" id="{9EFFF0AE-BD07-CC1C-A3FF-FC8E2A06B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842" y="0"/>
              <a:ext cx="1590491" cy="4362437"/>
            </a:xfrm>
            <a:custGeom>
              <a:avLst/>
              <a:gdLst>
                <a:gd name="T0" fmla="*/ 42504 w 45852"/>
                <a:gd name="T1" fmla="*/ 0 h 119339"/>
                <a:gd name="T2" fmla="*/ 0 w 45852"/>
                <a:gd name="T3" fmla="*/ 119339 h 119339"/>
                <a:gd name="T4" fmla="*/ 10054 w 45852"/>
                <a:gd name="T5" fmla="*/ 119339 h 119339"/>
                <a:gd name="T6" fmla="*/ 45852 w 45852"/>
                <a:gd name="T7" fmla="*/ 0 h 119339"/>
                <a:gd name="T8" fmla="*/ 42504 w 45852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852" h="119339" extrusionOk="0">
                  <a:moveTo>
                    <a:pt x="42504" y="0"/>
                  </a:moveTo>
                  <a:lnTo>
                    <a:pt x="0" y="119339"/>
                  </a:lnTo>
                  <a:lnTo>
                    <a:pt x="10054" y="119339"/>
                  </a:lnTo>
                  <a:lnTo>
                    <a:pt x="45852" y="0"/>
                  </a:lnTo>
                  <a:lnTo>
                    <a:pt x="4250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5" name="Google Shape;4555;p23">
            <a:extLst>
              <a:ext uri="{FF2B5EF4-FFF2-40B4-BE49-F238E27FC236}">
                <a16:creationId xmlns:a16="http://schemas.microsoft.com/office/drawing/2014/main" id="{CC8D47F8-6F4D-76B9-96C0-D2B85BE0A5FB}"/>
              </a:ext>
            </a:extLst>
          </p:cNvPr>
          <p:cNvSpPr>
            <a:spLocks/>
          </p:cNvSpPr>
          <p:nvPr/>
        </p:nvSpPr>
        <p:spPr bwMode="auto">
          <a:xfrm>
            <a:off x="-677863" y="7566025"/>
            <a:ext cx="19046826" cy="4908550"/>
          </a:xfrm>
          <a:custGeom>
            <a:avLst/>
            <a:gdLst>
              <a:gd name="T0" fmla="*/ 2987 w 118908"/>
              <a:gd name="T1" fmla="*/ 1 h 80897"/>
              <a:gd name="T2" fmla="*/ 0 w 118908"/>
              <a:gd name="T3" fmla="*/ 80596 h 80897"/>
              <a:gd name="T4" fmla="*/ 117924 w 118908"/>
              <a:gd name="T5" fmla="*/ 80596 h 80897"/>
              <a:gd name="T6" fmla="*/ 118908 w 118908"/>
              <a:gd name="T7" fmla="*/ 80897 h 80897"/>
              <a:gd name="T8" fmla="*/ 118908 w 118908"/>
              <a:gd name="T9" fmla="*/ 12007 h 80897"/>
              <a:gd name="T10" fmla="*/ 73654 w 118908"/>
              <a:gd name="T11" fmla="*/ 30799 h 80897"/>
              <a:gd name="T12" fmla="*/ 69894 w 118908"/>
              <a:gd name="T13" fmla="*/ 31016 h 80897"/>
              <a:gd name="T14" fmla="*/ 42770 w 118908"/>
              <a:gd name="T15" fmla="*/ 21835 h 80897"/>
              <a:gd name="T16" fmla="*/ 15294 w 118908"/>
              <a:gd name="T17" fmla="*/ 4006 h 80897"/>
              <a:gd name="T18" fmla="*/ 2987 w 118908"/>
              <a:gd name="T19" fmla="*/ 1 h 808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908" h="80897" extrusionOk="0">
                <a:moveTo>
                  <a:pt x="2987" y="1"/>
                </a:moveTo>
                <a:lnTo>
                  <a:pt x="0" y="80596"/>
                </a:lnTo>
                <a:lnTo>
                  <a:pt x="117924" y="80596"/>
                </a:lnTo>
                <a:cubicBezTo>
                  <a:pt x="118004" y="80596"/>
                  <a:pt x="118828" y="80897"/>
                  <a:pt x="118908" y="80897"/>
                </a:cubicBezTo>
                <a:lnTo>
                  <a:pt x="118908" y="12007"/>
                </a:lnTo>
                <a:cubicBezTo>
                  <a:pt x="102670" y="14597"/>
                  <a:pt x="89982" y="28887"/>
                  <a:pt x="73654" y="30799"/>
                </a:cubicBezTo>
                <a:cubicBezTo>
                  <a:pt x="72398" y="30946"/>
                  <a:pt x="71145" y="31016"/>
                  <a:pt x="69894" y="31016"/>
                </a:cubicBezTo>
                <a:cubicBezTo>
                  <a:pt x="60336" y="31016"/>
                  <a:pt x="50986" y="26926"/>
                  <a:pt x="42770" y="21835"/>
                </a:cubicBezTo>
                <a:cubicBezTo>
                  <a:pt x="33484" y="16083"/>
                  <a:pt x="25032" y="8960"/>
                  <a:pt x="15294" y="4006"/>
                </a:cubicBezTo>
                <a:cubicBezTo>
                  <a:pt x="11429" y="2034"/>
                  <a:pt x="7308" y="402"/>
                  <a:pt x="2987" y="1"/>
                </a:cubicBezTo>
                <a:close/>
              </a:path>
            </a:pathLst>
          </a:custGeom>
          <a:solidFill>
            <a:srgbClr val="FFFFFF">
              <a:alpha val="1843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6" name="Google Shape;4556;p23">
            <a:extLst>
              <a:ext uri="{FF2B5EF4-FFF2-40B4-BE49-F238E27FC236}">
                <a16:creationId xmlns:a16="http://schemas.microsoft.com/office/drawing/2014/main" id="{52745087-3AD3-115B-625C-C7382F08AA77}"/>
              </a:ext>
            </a:extLst>
          </p:cNvPr>
          <p:cNvSpPr/>
          <p:nvPr/>
        </p:nvSpPr>
        <p:spPr>
          <a:xfrm>
            <a:off x="7600950" y="9015413"/>
            <a:ext cx="12050713" cy="1543050"/>
          </a:xfrm>
          <a:custGeom>
            <a:avLst/>
            <a:gdLst/>
            <a:ahLst/>
            <a:cxnLst/>
            <a:rect l="l" t="t" r="r" b="b"/>
            <a:pathLst>
              <a:path w="71325" h="21506" extrusionOk="0">
                <a:moveTo>
                  <a:pt x="66486" y="1"/>
                </a:moveTo>
                <a:cubicBezTo>
                  <a:pt x="57639" y="1"/>
                  <a:pt x="48667" y="1874"/>
                  <a:pt x="39989" y="3894"/>
                </a:cubicBezTo>
                <a:cubicBezTo>
                  <a:pt x="33911" y="5309"/>
                  <a:pt x="27832" y="6780"/>
                  <a:pt x="21658" y="7743"/>
                </a:cubicBezTo>
                <a:cubicBezTo>
                  <a:pt x="17551" y="8389"/>
                  <a:pt x="13389" y="8805"/>
                  <a:pt x="9228" y="8805"/>
                </a:cubicBezTo>
                <a:cubicBezTo>
                  <a:pt x="7182" y="8805"/>
                  <a:pt x="5136" y="8705"/>
                  <a:pt x="3097" y="8481"/>
                </a:cubicBezTo>
                <a:cubicBezTo>
                  <a:pt x="2058" y="8366"/>
                  <a:pt x="1029" y="8230"/>
                  <a:pt x="0" y="8050"/>
                </a:cubicBezTo>
                <a:lnTo>
                  <a:pt x="0" y="8050"/>
                </a:lnTo>
                <a:cubicBezTo>
                  <a:pt x="8438" y="12356"/>
                  <a:pt x="16850" y="16788"/>
                  <a:pt x="25985" y="19192"/>
                </a:cubicBezTo>
                <a:cubicBezTo>
                  <a:pt x="32371" y="20871"/>
                  <a:pt x="38900" y="21505"/>
                  <a:pt x="45482" y="21505"/>
                </a:cubicBezTo>
                <a:cubicBezTo>
                  <a:pt x="54073" y="21505"/>
                  <a:pt x="62753" y="20425"/>
                  <a:pt x="71325" y="19177"/>
                </a:cubicBezTo>
                <a:lnTo>
                  <a:pt x="71325" y="199"/>
                </a:lnTo>
                <a:cubicBezTo>
                  <a:pt x="69718" y="64"/>
                  <a:pt x="68104" y="1"/>
                  <a:pt x="6648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7" name="Google Shape;4557;p23">
            <a:extLst>
              <a:ext uri="{FF2B5EF4-FFF2-40B4-BE49-F238E27FC236}">
                <a16:creationId xmlns:a16="http://schemas.microsoft.com/office/drawing/2014/main" id="{C07509DF-3DDE-025F-9EDE-1CF79E72274B}"/>
              </a:ext>
            </a:extLst>
          </p:cNvPr>
          <p:cNvGrpSpPr>
            <a:grpSpLocks/>
          </p:cNvGrpSpPr>
          <p:nvPr/>
        </p:nvGrpSpPr>
        <p:grpSpPr bwMode="auto">
          <a:xfrm rot="420318" flipH="1">
            <a:off x="8497888" y="9261475"/>
            <a:ext cx="2559050" cy="839788"/>
            <a:chOff x="1656825" y="3872400"/>
            <a:chExt cx="835625" cy="274075"/>
          </a:xfrm>
        </p:grpSpPr>
        <p:sp>
          <p:nvSpPr>
            <p:cNvPr id="8" name="Google Shape;4558;p23">
              <a:extLst>
                <a:ext uri="{FF2B5EF4-FFF2-40B4-BE49-F238E27FC236}">
                  <a16:creationId xmlns:a16="http://schemas.microsoft.com/office/drawing/2014/main" id="{D8C579A1-E828-14D7-EFD5-4789423C0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4559;p23">
              <a:extLst>
                <a:ext uri="{FF2B5EF4-FFF2-40B4-BE49-F238E27FC236}">
                  <a16:creationId xmlns:a16="http://schemas.microsoft.com/office/drawing/2014/main" id="{6C88E8F0-0BA7-CF2E-CC36-9FA324830D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4560;p23">
              <a:extLst>
                <a:ext uri="{FF2B5EF4-FFF2-40B4-BE49-F238E27FC236}">
                  <a16:creationId xmlns:a16="http://schemas.microsoft.com/office/drawing/2014/main" id="{B3FE10DC-C080-9BCC-EAC3-5BD13F85B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4561;p23">
              <a:extLst>
                <a:ext uri="{FF2B5EF4-FFF2-40B4-BE49-F238E27FC236}">
                  <a16:creationId xmlns:a16="http://schemas.microsoft.com/office/drawing/2014/main" id="{3F7CE4D2-7578-F796-5D07-E97438C08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4562;p23">
              <a:extLst>
                <a:ext uri="{FF2B5EF4-FFF2-40B4-BE49-F238E27FC236}">
                  <a16:creationId xmlns:a16="http://schemas.microsoft.com/office/drawing/2014/main" id="{8682CC46-A43A-6AD6-E9C4-ACC9E8801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4563;p23">
              <a:extLst>
                <a:ext uri="{FF2B5EF4-FFF2-40B4-BE49-F238E27FC236}">
                  <a16:creationId xmlns:a16="http://schemas.microsoft.com/office/drawing/2014/main" id="{742F8028-53A7-70E6-06F9-0DD620EAA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4564;p23">
              <a:extLst>
                <a:ext uri="{FF2B5EF4-FFF2-40B4-BE49-F238E27FC236}">
                  <a16:creationId xmlns:a16="http://schemas.microsoft.com/office/drawing/2014/main" id="{1B21CF27-925C-D965-E6AF-3B819EE7A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4565;p23">
              <a:extLst>
                <a:ext uri="{FF2B5EF4-FFF2-40B4-BE49-F238E27FC236}">
                  <a16:creationId xmlns:a16="http://schemas.microsoft.com/office/drawing/2014/main" id="{9FCA0759-5974-2859-FA0F-E3F85441A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4566;p23">
              <a:extLst>
                <a:ext uri="{FF2B5EF4-FFF2-40B4-BE49-F238E27FC236}">
                  <a16:creationId xmlns:a16="http://schemas.microsoft.com/office/drawing/2014/main" id="{9E7C5D8A-5C52-CF10-EF58-A8E5B703A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4567;p23">
              <a:extLst>
                <a:ext uri="{FF2B5EF4-FFF2-40B4-BE49-F238E27FC236}">
                  <a16:creationId xmlns:a16="http://schemas.microsoft.com/office/drawing/2014/main" id="{657DA964-E2C6-5FE4-0AB7-5FA5A0F6F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4568;p23">
              <a:extLst>
                <a:ext uri="{FF2B5EF4-FFF2-40B4-BE49-F238E27FC236}">
                  <a16:creationId xmlns:a16="http://schemas.microsoft.com/office/drawing/2014/main" id="{808946DB-2478-21CE-5E2D-D2EA02CFF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4569;p23">
              <a:extLst>
                <a:ext uri="{FF2B5EF4-FFF2-40B4-BE49-F238E27FC236}">
                  <a16:creationId xmlns:a16="http://schemas.microsoft.com/office/drawing/2014/main" id="{FED7F3F1-7574-129A-3698-0133C83E8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4570;p23">
              <a:extLst>
                <a:ext uri="{FF2B5EF4-FFF2-40B4-BE49-F238E27FC236}">
                  <a16:creationId xmlns:a16="http://schemas.microsoft.com/office/drawing/2014/main" id="{7FBC3A13-25A5-32F9-B583-27F26B42F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4571;p23">
              <a:extLst>
                <a:ext uri="{FF2B5EF4-FFF2-40B4-BE49-F238E27FC236}">
                  <a16:creationId xmlns:a16="http://schemas.microsoft.com/office/drawing/2014/main" id="{CB0FBBBB-1596-3516-8BFF-15E0703AC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4572;p23">
              <a:extLst>
                <a:ext uri="{FF2B5EF4-FFF2-40B4-BE49-F238E27FC236}">
                  <a16:creationId xmlns:a16="http://schemas.microsoft.com/office/drawing/2014/main" id="{C866AA8C-B06C-EA46-8636-26AA58F90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4573;p23">
              <a:extLst>
                <a:ext uri="{FF2B5EF4-FFF2-40B4-BE49-F238E27FC236}">
                  <a16:creationId xmlns:a16="http://schemas.microsoft.com/office/drawing/2014/main" id="{E4F351F4-DA50-01BC-942F-A9CD7A7BC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4574;p23">
              <a:extLst>
                <a:ext uri="{FF2B5EF4-FFF2-40B4-BE49-F238E27FC236}">
                  <a16:creationId xmlns:a16="http://schemas.microsoft.com/office/drawing/2014/main" id="{47D8BF73-9DB0-AA58-D20D-866357BE9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4575;p23">
              <a:extLst>
                <a:ext uri="{FF2B5EF4-FFF2-40B4-BE49-F238E27FC236}">
                  <a16:creationId xmlns:a16="http://schemas.microsoft.com/office/drawing/2014/main" id="{A7C28F33-CF24-C318-3C33-5CD9B20F0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4576;p23">
              <a:extLst>
                <a:ext uri="{FF2B5EF4-FFF2-40B4-BE49-F238E27FC236}">
                  <a16:creationId xmlns:a16="http://schemas.microsoft.com/office/drawing/2014/main" id="{7865080D-E106-DEA1-D2FB-3481AE3CB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4577;p23">
              <a:extLst>
                <a:ext uri="{FF2B5EF4-FFF2-40B4-BE49-F238E27FC236}">
                  <a16:creationId xmlns:a16="http://schemas.microsoft.com/office/drawing/2014/main" id="{55805384-C005-355B-2F82-EF636A161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4578;p23">
              <a:extLst>
                <a:ext uri="{FF2B5EF4-FFF2-40B4-BE49-F238E27FC236}">
                  <a16:creationId xmlns:a16="http://schemas.microsoft.com/office/drawing/2014/main" id="{2D3A69D3-49C8-89A1-8A06-6667690FB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4579;p23">
              <a:extLst>
                <a:ext uri="{FF2B5EF4-FFF2-40B4-BE49-F238E27FC236}">
                  <a16:creationId xmlns:a16="http://schemas.microsoft.com/office/drawing/2014/main" id="{88833B36-4686-2007-CCE5-61D4E9C7E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4580;p23">
              <a:extLst>
                <a:ext uri="{FF2B5EF4-FFF2-40B4-BE49-F238E27FC236}">
                  <a16:creationId xmlns:a16="http://schemas.microsoft.com/office/drawing/2014/main" id="{2BC88041-5CAD-04BC-D7DD-4B348DA25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4581;p23">
              <a:extLst>
                <a:ext uri="{FF2B5EF4-FFF2-40B4-BE49-F238E27FC236}">
                  <a16:creationId xmlns:a16="http://schemas.microsoft.com/office/drawing/2014/main" id="{0A319ED1-B0B6-1FA8-41D4-D94790BF6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4582;p23">
              <a:extLst>
                <a:ext uri="{FF2B5EF4-FFF2-40B4-BE49-F238E27FC236}">
                  <a16:creationId xmlns:a16="http://schemas.microsoft.com/office/drawing/2014/main" id="{4C2AC7BC-7907-1851-83FA-AECAB0758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4583;p23">
              <a:extLst>
                <a:ext uri="{FF2B5EF4-FFF2-40B4-BE49-F238E27FC236}">
                  <a16:creationId xmlns:a16="http://schemas.microsoft.com/office/drawing/2014/main" id="{2A63B201-4461-A93B-C430-B06A00F50F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4" name="Google Shape;4584;p23">
            <a:extLst>
              <a:ext uri="{FF2B5EF4-FFF2-40B4-BE49-F238E27FC236}">
                <a16:creationId xmlns:a16="http://schemas.microsoft.com/office/drawing/2014/main" id="{09D8F051-C6C2-B527-DA47-F72EF35236F5}"/>
              </a:ext>
            </a:extLst>
          </p:cNvPr>
          <p:cNvSpPr/>
          <p:nvPr/>
        </p:nvSpPr>
        <p:spPr>
          <a:xfrm>
            <a:off x="-1228725" y="8348663"/>
            <a:ext cx="19597688" cy="2209800"/>
          </a:xfrm>
          <a:custGeom>
            <a:avLst/>
            <a:gdLst/>
            <a:ahLst/>
            <a:cxnLst/>
            <a:rect l="l" t="t" r="r" b="b"/>
            <a:pathLst>
              <a:path w="108242" h="34046" extrusionOk="0">
                <a:moveTo>
                  <a:pt x="1249" y="1"/>
                </a:moveTo>
                <a:cubicBezTo>
                  <a:pt x="833" y="1"/>
                  <a:pt x="417" y="7"/>
                  <a:pt x="0" y="20"/>
                </a:cubicBezTo>
                <a:lnTo>
                  <a:pt x="0" y="34046"/>
                </a:lnTo>
                <a:lnTo>
                  <a:pt x="108242" y="34046"/>
                </a:lnTo>
                <a:lnTo>
                  <a:pt x="108242" y="22491"/>
                </a:lnTo>
                <a:cubicBezTo>
                  <a:pt x="99670" y="23739"/>
                  <a:pt x="90990" y="24819"/>
                  <a:pt x="82399" y="24819"/>
                </a:cubicBezTo>
                <a:cubicBezTo>
                  <a:pt x="75817" y="24819"/>
                  <a:pt x="69288" y="24185"/>
                  <a:pt x="62902" y="22506"/>
                </a:cubicBezTo>
                <a:cubicBezTo>
                  <a:pt x="53767" y="20102"/>
                  <a:pt x="45355" y="15670"/>
                  <a:pt x="36917" y="11364"/>
                </a:cubicBezTo>
                <a:cubicBezTo>
                  <a:pt x="35175" y="10475"/>
                  <a:pt x="33429" y="9592"/>
                  <a:pt x="31677" y="8733"/>
                </a:cubicBezTo>
                <a:cubicBezTo>
                  <a:pt x="22119" y="4054"/>
                  <a:pt x="11836" y="1"/>
                  <a:pt x="124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35" name="Google Shape;4585;p23">
            <a:extLst>
              <a:ext uri="{FF2B5EF4-FFF2-40B4-BE49-F238E27FC236}">
                <a16:creationId xmlns:a16="http://schemas.microsoft.com/office/drawing/2014/main" id="{475E7A09-DFE1-A1F1-D1FF-5C93678C805F}"/>
              </a:ext>
            </a:extLst>
          </p:cNvPr>
          <p:cNvGrpSpPr>
            <a:grpSpLocks/>
          </p:cNvGrpSpPr>
          <p:nvPr/>
        </p:nvGrpSpPr>
        <p:grpSpPr bwMode="auto">
          <a:xfrm>
            <a:off x="16308388" y="7200900"/>
            <a:ext cx="3752850" cy="3522663"/>
            <a:chOff x="578800" y="3042675"/>
            <a:chExt cx="1185975" cy="1113450"/>
          </a:xfrm>
        </p:grpSpPr>
        <p:sp>
          <p:nvSpPr>
            <p:cNvPr id="36" name="Google Shape;4586;p23">
              <a:extLst>
                <a:ext uri="{FF2B5EF4-FFF2-40B4-BE49-F238E27FC236}">
                  <a16:creationId xmlns:a16="http://schemas.microsoft.com/office/drawing/2014/main" id="{F43657CF-9AE8-8872-1991-89BE5B083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500" y="3538975"/>
              <a:ext cx="55850" cy="73950"/>
            </a:xfrm>
            <a:custGeom>
              <a:avLst/>
              <a:gdLst>
                <a:gd name="T0" fmla="*/ 0 w 2234"/>
                <a:gd name="T1" fmla="*/ 2395 h 2958"/>
                <a:gd name="T2" fmla="*/ 1827 w 2234"/>
                <a:gd name="T3" fmla="*/ 2957 h 2958"/>
                <a:gd name="T4" fmla="*/ 2234 w 2234"/>
                <a:gd name="T5" fmla="*/ 1 h 2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4" h="2958" fill="none" extrusionOk="0">
                  <a:moveTo>
                    <a:pt x="0" y="2395"/>
                  </a:moveTo>
                  <a:cubicBezTo>
                    <a:pt x="608" y="2586"/>
                    <a:pt x="1220" y="2771"/>
                    <a:pt x="1827" y="2957"/>
                  </a:cubicBezTo>
                  <a:cubicBezTo>
                    <a:pt x="1908" y="1988"/>
                    <a:pt x="2108" y="970"/>
                    <a:pt x="2234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4587;p23">
              <a:extLst>
                <a:ext uri="{FF2B5EF4-FFF2-40B4-BE49-F238E27FC236}">
                  <a16:creationId xmlns:a16="http://schemas.microsoft.com/office/drawing/2014/main" id="{5614F4E0-2037-4372-124E-421B6B27A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250" y="3490300"/>
              <a:ext cx="171550" cy="221625"/>
            </a:xfrm>
            <a:custGeom>
              <a:avLst/>
              <a:gdLst>
                <a:gd name="T0" fmla="*/ 31 w 6862"/>
                <a:gd name="T1" fmla="*/ 0 h 8865"/>
                <a:gd name="T2" fmla="*/ 0 w 6862"/>
                <a:gd name="T3" fmla="*/ 66 h 8865"/>
                <a:gd name="T4" fmla="*/ 4282 w 6862"/>
                <a:gd name="T5" fmla="*/ 6159 h 8865"/>
                <a:gd name="T6" fmla="*/ 4357 w 6862"/>
                <a:gd name="T7" fmla="*/ 7856 h 8865"/>
                <a:gd name="T8" fmla="*/ 4377 w 6862"/>
                <a:gd name="T9" fmla="*/ 7856 h 8865"/>
                <a:gd name="T10" fmla="*/ 4658 w 6862"/>
                <a:gd name="T11" fmla="*/ 8006 h 8865"/>
                <a:gd name="T12" fmla="*/ 5130 w 6862"/>
                <a:gd name="T13" fmla="*/ 8172 h 8865"/>
                <a:gd name="T14" fmla="*/ 6862 w 6862"/>
                <a:gd name="T15" fmla="*/ 8864 h 8865"/>
                <a:gd name="T16" fmla="*/ 6044 w 6862"/>
                <a:gd name="T17" fmla="*/ 5848 h 8865"/>
                <a:gd name="T18" fmla="*/ 31 w 6862"/>
                <a:gd name="T19" fmla="*/ 0 h 8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62" h="8865" extrusionOk="0">
                  <a:moveTo>
                    <a:pt x="31" y="0"/>
                  </a:moveTo>
                  <a:lnTo>
                    <a:pt x="0" y="66"/>
                  </a:lnTo>
                  <a:cubicBezTo>
                    <a:pt x="2309" y="1220"/>
                    <a:pt x="3996" y="3584"/>
                    <a:pt x="4282" y="6159"/>
                  </a:cubicBezTo>
                  <a:cubicBezTo>
                    <a:pt x="4347" y="6721"/>
                    <a:pt x="4347" y="7288"/>
                    <a:pt x="4357" y="7856"/>
                  </a:cubicBezTo>
                  <a:lnTo>
                    <a:pt x="4377" y="7856"/>
                  </a:lnTo>
                  <a:cubicBezTo>
                    <a:pt x="4468" y="7911"/>
                    <a:pt x="4563" y="7961"/>
                    <a:pt x="4658" y="8006"/>
                  </a:cubicBezTo>
                  <a:cubicBezTo>
                    <a:pt x="4814" y="8071"/>
                    <a:pt x="4970" y="8122"/>
                    <a:pt x="5130" y="8172"/>
                  </a:cubicBezTo>
                  <a:cubicBezTo>
                    <a:pt x="5722" y="8367"/>
                    <a:pt x="6300" y="8603"/>
                    <a:pt x="6862" y="8864"/>
                  </a:cubicBezTo>
                  <a:cubicBezTo>
                    <a:pt x="6521" y="7886"/>
                    <a:pt x="6365" y="6837"/>
                    <a:pt x="6044" y="5848"/>
                  </a:cubicBezTo>
                  <a:cubicBezTo>
                    <a:pt x="5140" y="3082"/>
                    <a:pt x="2821" y="823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4588;p23">
              <a:extLst>
                <a:ext uri="{FF2B5EF4-FFF2-40B4-BE49-F238E27FC236}">
                  <a16:creationId xmlns:a16="http://schemas.microsoft.com/office/drawing/2014/main" id="{0B7F8968-9E52-5839-150D-55AA2F5FF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75" y="3618675"/>
              <a:ext cx="124250" cy="254625"/>
            </a:xfrm>
            <a:custGeom>
              <a:avLst/>
              <a:gdLst>
                <a:gd name="T0" fmla="*/ 1195 w 4970"/>
                <a:gd name="T1" fmla="*/ 0 h 10185"/>
                <a:gd name="T2" fmla="*/ 784 w 4970"/>
                <a:gd name="T3" fmla="*/ 1385 h 10185"/>
                <a:gd name="T4" fmla="*/ 6 w 4970"/>
                <a:gd name="T5" fmla="*/ 3734 h 10185"/>
                <a:gd name="T6" fmla="*/ 1 w 4970"/>
                <a:gd name="T7" fmla="*/ 3729 h 10185"/>
                <a:gd name="T8" fmla="*/ 1 w 4970"/>
                <a:gd name="T9" fmla="*/ 3729 h 10185"/>
                <a:gd name="T10" fmla="*/ 438 w 4970"/>
                <a:gd name="T11" fmla="*/ 4718 h 10185"/>
                <a:gd name="T12" fmla="*/ 1963 w 4970"/>
                <a:gd name="T13" fmla="*/ 6962 h 10185"/>
                <a:gd name="T14" fmla="*/ 2701 w 4970"/>
                <a:gd name="T15" fmla="*/ 10169 h 10185"/>
                <a:gd name="T16" fmla="*/ 2731 w 4970"/>
                <a:gd name="T17" fmla="*/ 10184 h 10185"/>
                <a:gd name="T18" fmla="*/ 4940 w 4970"/>
                <a:gd name="T19" fmla="*/ 5039 h 10185"/>
                <a:gd name="T20" fmla="*/ 4970 w 4970"/>
                <a:gd name="T21" fmla="*/ 5029 h 10185"/>
                <a:gd name="T22" fmla="*/ 3811 w 4970"/>
                <a:gd name="T23" fmla="*/ 3509 h 10185"/>
                <a:gd name="T24" fmla="*/ 1999 w 4970"/>
                <a:gd name="T25" fmla="*/ 1802 h 10185"/>
                <a:gd name="T26" fmla="*/ 1206 w 4970"/>
                <a:gd name="T27" fmla="*/ 0 h 10185"/>
                <a:gd name="T28" fmla="*/ 1195 w 4970"/>
                <a:gd name="T29" fmla="*/ 0 h 10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70" h="10185" extrusionOk="0">
                  <a:moveTo>
                    <a:pt x="1195" y="0"/>
                  </a:moveTo>
                  <a:cubicBezTo>
                    <a:pt x="1065" y="462"/>
                    <a:pt x="929" y="924"/>
                    <a:pt x="784" y="1385"/>
                  </a:cubicBezTo>
                  <a:cubicBezTo>
                    <a:pt x="538" y="2173"/>
                    <a:pt x="272" y="2961"/>
                    <a:pt x="6" y="3734"/>
                  </a:cubicBezTo>
                  <a:lnTo>
                    <a:pt x="1" y="3729"/>
                  </a:lnTo>
                  <a:cubicBezTo>
                    <a:pt x="121" y="4071"/>
                    <a:pt x="257" y="4402"/>
                    <a:pt x="438" y="4718"/>
                  </a:cubicBezTo>
                  <a:cubicBezTo>
                    <a:pt x="879" y="5506"/>
                    <a:pt x="1537" y="6164"/>
                    <a:pt x="1963" y="6962"/>
                  </a:cubicBezTo>
                  <a:cubicBezTo>
                    <a:pt x="2490" y="7946"/>
                    <a:pt x="2621" y="9045"/>
                    <a:pt x="2701" y="10169"/>
                  </a:cubicBezTo>
                  <a:cubicBezTo>
                    <a:pt x="2711" y="10174"/>
                    <a:pt x="2721" y="10179"/>
                    <a:pt x="2731" y="10184"/>
                  </a:cubicBezTo>
                  <a:cubicBezTo>
                    <a:pt x="3364" y="8432"/>
                    <a:pt x="4072" y="6691"/>
                    <a:pt x="4940" y="5039"/>
                  </a:cubicBezTo>
                  <a:lnTo>
                    <a:pt x="4970" y="5029"/>
                  </a:lnTo>
                  <a:cubicBezTo>
                    <a:pt x="4714" y="4442"/>
                    <a:pt x="4282" y="3925"/>
                    <a:pt x="3811" y="3509"/>
                  </a:cubicBezTo>
                  <a:cubicBezTo>
                    <a:pt x="3188" y="2956"/>
                    <a:pt x="2480" y="2480"/>
                    <a:pt x="1999" y="1802"/>
                  </a:cubicBezTo>
                  <a:cubicBezTo>
                    <a:pt x="1612" y="1265"/>
                    <a:pt x="1401" y="632"/>
                    <a:pt x="1206" y="0"/>
                  </a:cubicBezTo>
                  <a:lnTo>
                    <a:pt x="11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4589;p23">
              <a:extLst>
                <a:ext uri="{FF2B5EF4-FFF2-40B4-BE49-F238E27FC236}">
                  <a16:creationId xmlns:a16="http://schemas.microsoft.com/office/drawing/2014/main" id="{D4367ADB-F52B-7DDF-B12B-6D161E40C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800" y="3483525"/>
              <a:ext cx="221125" cy="228525"/>
            </a:xfrm>
            <a:custGeom>
              <a:avLst/>
              <a:gdLst>
                <a:gd name="T0" fmla="*/ 0 w 8845"/>
                <a:gd name="T1" fmla="*/ 0 h 9141"/>
                <a:gd name="T2" fmla="*/ 7 w 8845"/>
                <a:gd name="T3" fmla="*/ 2 h 9141"/>
                <a:gd name="T4" fmla="*/ 7 w 8845"/>
                <a:gd name="T5" fmla="*/ 2 h 9141"/>
                <a:gd name="T6" fmla="*/ 0 w 8845"/>
                <a:gd name="T7" fmla="*/ 0 h 9141"/>
                <a:gd name="T8" fmla="*/ 7 w 8845"/>
                <a:gd name="T9" fmla="*/ 2 h 9141"/>
                <a:gd name="T10" fmla="*/ 778 w 8845"/>
                <a:gd name="T11" fmla="*/ 337 h 9141"/>
                <a:gd name="T12" fmla="*/ 809 w 8845"/>
                <a:gd name="T13" fmla="*/ 271 h 9141"/>
                <a:gd name="T14" fmla="*/ 6822 w 8845"/>
                <a:gd name="T15" fmla="*/ 6119 h 9141"/>
                <a:gd name="T16" fmla="*/ 7640 w 8845"/>
                <a:gd name="T17" fmla="*/ 9135 h 9141"/>
                <a:gd name="T18" fmla="*/ 7645 w 8845"/>
                <a:gd name="T19" fmla="*/ 9140 h 9141"/>
                <a:gd name="T20" fmla="*/ 8423 w 8845"/>
                <a:gd name="T21" fmla="*/ 6791 h 9141"/>
                <a:gd name="T22" fmla="*/ 8834 w 8845"/>
                <a:gd name="T23" fmla="*/ 5406 h 9141"/>
                <a:gd name="T24" fmla="*/ 8845 w 8845"/>
                <a:gd name="T25" fmla="*/ 5406 h 9141"/>
                <a:gd name="T26" fmla="*/ 7996 w 8845"/>
                <a:gd name="T27" fmla="*/ 3383 h 9141"/>
                <a:gd name="T28" fmla="*/ 6495 w 8845"/>
                <a:gd name="T29" fmla="*/ 1963 h 9141"/>
                <a:gd name="T30" fmla="*/ 3569 w 8845"/>
                <a:gd name="T31" fmla="*/ 452 h 9141"/>
                <a:gd name="T32" fmla="*/ 7 w 8845"/>
                <a:gd name="T33" fmla="*/ 2 h 9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45" h="9141" extrusionOk="0">
                  <a:moveTo>
                    <a:pt x="0" y="0"/>
                  </a:moveTo>
                  <a:cubicBezTo>
                    <a:pt x="3" y="1"/>
                    <a:pt x="5" y="2"/>
                    <a:pt x="7" y="2"/>
                  </a:cubicBezTo>
                  <a:cubicBezTo>
                    <a:pt x="5" y="2"/>
                    <a:pt x="3" y="1"/>
                    <a:pt x="0" y="0"/>
                  </a:cubicBezTo>
                  <a:close/>
                  <a:moveTo>
                    <a:pt x="7" y="2"/>
                  </a:moveTo>
                  <a:cubicBezTo>
                    <a:pt x="271" y="97"/>
                    <a:pt x="529" y="212"/>
                    <a:pt x="778" y="337"/>
                  </a:cubicBezTo>
                  <a:lnTo>
                    <a:pt x="809" y="271"/>
                  </a:lnTo>
                  <a:cubicBezTo>
                    <a:pt x="3599" y="1094"/>
                    <a:pt x="5918" y="3353"/>
                    <a:pt x="6822" y="6119"/>
                  </a:cubicBezTo>
                  <a:cubicBezTo>
                    <a:pt x="7143" y="7108"/>
                    <a:pt x="7299" y="8157"/>
                    <a:pt x="7640" y="9135"/>
                  </a:cubicBezTo>
                  <a:lnTo>
                    <a:pt x="7645" y="9140"/>
                  </a:lnTo>
                  <a:cubicBezTo>
                    <a:pt x="7911" y="8367"/>
                    <a:pt x="8177" y="7579"/>
                    <a:pt x="8423" y="6791"/>
                  </a:cubicBezTo>
                  <a:cubicBezTo>
                    <a:pt x="8568" y="6330"/>
                    <a:pt x="8704" y="5868"/>
                    <a:pt x="8834" y="5406"/>
                  </a:cubicBezTo>
                  <a:lnTo>
                    <a:pt x="8845" y="5406"/>
                  </a:lnTo>
                  <a:cubicBezTo>
                    <a:pt x="8619" y="4703"/>
                    <a:pt x="8408" y="3986"/>
                    <a:pt x="7996" y="3383"/>
                  </a:cubicBezTo>
                  <a:cubicBezTo>
                    <a:pt x="7610" y="2811"/>
                    <a:pt x="7058" y="2364"/>
                    <a:pt x="6495" y="1963"/>
                  </a:cubicBezTo>
                  <a:cubicBezTo>
                    <a:pt x="5547" y="1280"/>
                    <a:pt x="4663" y="793"/>
                    <a:pt x="3569" y="452"/>
                  </a:cubicBezTo>
                  <a:cubicBezTo>
                    <a:pt x="2467" y="111"/>
                    <a:pt x="981" y="351"/>
                    <a:pt x="7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4590;p23">
              <a:extLst>
                <a:ext uri="{FF2B5EF4-FFF2-40B4-BE49-F238E27FC236}">
                  <a16:creationId xmlns:a16="http://schemas.microsoft.com/office/drawing/2014/main" id="{DFA28B21-1D42-70EB-AEF7-5DA403694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400" y="3972775"/>
              <a:ext cx="69800" cy="136175"/>
            </a:xfrm>
            <a:custGeom>
              <a:avLst/>
              <a:gdLst>
                <a:gd name="T0" fmla="*/ 1351 w 2792"/>
                <a:gd name="T1" fmla="*/ 0 h 5447"/>
                <a:gd name="T2" fmla="*/ 1301 w 2792"/>
                <a:gd name="T3" fmla="*/ 16 h 5447"/>
                <a:gd name="T4" fmla="*/ 287 w 2792"/>
                <a:gd name="T5" fmla="*/ 2395 h 5447"/>
                <a:gd name="T6" fmla="*/ 1 w 2792"/>
                <a:gd name="T7" fmla="*/ 3258 h 5447"/>
                <a:gd name="T8" fmla="*/ 156 w 2792"/>
                <a:gd name="T9" fmla="*/ 3609 h 5447"/>
                <a:gd name="T10" fmla="*/ 839 w 2792"/>
                <a:gd name="T11" fmla="*/ 5446 h 5447"/>
                <a:gd name="T12" fmla="*/ 2791 w 2792"/>
                <a:gd name="T13" fmla="*/ 5446 h 5447"/>
                <a:gd name="T14" fmla="*/ 1933 w 2792"/>
                <a:gd name="T15" fmla="*/ 3865 h 5447"/>
                <a:gd name="T16" fmla="*/ 1517 w 2792"/>
                <a:gd name="T17" fmla="*/ 613 h 5447"/>
                <a:gd name="T18" fmla="*/ 1351 w 2792"/>
                <a:gd name="T19" fmla="*/ 0 h 5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2" h="5447" extrusionOk="0">
                  <a:moveTo>
                    <a:pt x="1351" y="0"/>
                  </a:moveTo>
                  <a:lnTo>
                    <a:pt x="1301" y="16"/>
                  </a:lnTo>
                  <a:cubicBezTo>
                    <a:pt x="964" y="809"/>
                    <a:pt x="623" y="1602"/>
                    <a:pt x="287" y="2395"/>
                  </a:cubicBezTo>
                  <a:cubicBezTo>
                    <a:pt x="176" y="2656"/>
                    <a:pt x="41" y="2977"/>
                    <a:pt x="1" y="3258"/>
                  </a:cubicBezTo>
                  <a:cubicBezTo>
                    <a:pt x="56" y="3373"/>
                    <a:pt x="106" y="3489"/>
                    <a:pt x="156" y="3609"/>
                  </a:cubicBezTo>
                  <a:cubicBezTo>
                    <a:pt x="392" y="4202"/>
                    <a:pt x="558" y="4874"/>
                    <a:pt x="839" y="5446"/>
                  </a:cubicBezTo>
                  <a:lnTo>
                    <a:pt x="2791" y="5446"/>
                  </a:lnTo>
                  <a:cubicBezTo>
                    <a:pt x="2375" y="5025"/>
                    <a:pt x="2079" y="4443"/>
                    <a:pt x="1933" y="3865"/>
                  </a:cubicBezTo>
                  <a:cubicBezTo>
                    <a:pt x="1667" y="2806"/>
                    <a:pt x="1742" y="1682"/>
                    <a:pt x="1517" y="613"/>
                  </a:cubicBezTo>
                  <a:cubicBezTo>
                    <a:pt x="1471" y="407"/>
                    <a:pt x="1416" y="201"/>
                    <a:pt x="13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4591;p23">
              <a:extLst>
                <a:ext uri="{FF2B5EF4-FFF2-40B4-BE49-F238E27FC236}">
                  <a16:creationId xmlns:a16="http://schemas.microsoft.com/office/drawing/2014/main" id="{35A4E5E7-2424-04DF-4CF0-134B04826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375" y="3842775"/>
              <a:ext cx="138050" cy="212225"/>
            </a:xfrm>
            <a:custGeom>
              <a:avLst/>
              <a:gdLst>
                <a:gd name="T0" fmla="*/ 26 w 5522"/>
                <a:gd name="T1" fmla="*/ 1 h 8489"/>
                <a:gd name="T2" fmla="*/ 0 w 5522"/>
                <a:gd name="T3" fmla="*/ 6 h 8489"/>
                <a:gd name="T4" fmla="*/ 352 w 5522"/>
                <a:gd name="T5" fmla="*/ 6094 h 8489"/>
                <a:gd name="T6" fmla="*/ 497 w 5522"/>
                <a:gd name="T7" fmla="*/ 7198 h 8489"/>
                <a:gd name="T8" fmla="*/ 5517 w 5522"/>
                <a:gd name="T9" fmla="*/ 8488 h 8489"/>
                <a:gd name="T10" fmla="*/ 5522 w 5522"/>
                <a:gd name="T11" fmla="*/ 8458 h 8489"/>
                <a:gd name="T12" fmla="*/ 3639 w 5522"/>
                <a:gd name="T13" fmla="*/ 5070 h 8489"/>
                <a:gd name="T14" fmla="*/ 3077 w 5522"/>
                <a:gd name="T15" fmla="*/ 1205 h 8489"/>
                <a:gd name="T16" fmla="*/ 26 w 5522"/>
                <a:gd name="T17" fmla="*/ 1 h 8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22" h="8489" extrusionOk="0">
                  <a:moveTo>
                    <a:pt x="26" y="1"/>
                  </a:moveTo>
                  <a:lnTo>
                    <a:pt x="0" y="6"/>
                  </a:lnTo>
                  <a:cubicBezTo>
                    <a:pt x="502" y="1948"/>
                    <a:pt x="206" y="4066"/>
                    <a:pt x="352" y="6094"/>
                  </a:cubicBezTo>
                  <a:cubicBezTo>
                    <a:pt x="377" y="6455"/>
                    <a:pt x="427" y="6827"/>
                    <a:pt x="497" y="7198"/>
                  </a:cubicBezTo>
                  <a:cubicBezTo>
                    <a:pt x="2149" y="7725"/>
                    <a:pt x="3820" y="8157"/>
                    <a:pt x="5517" y="8488"/>
                  </a:cubicBezTo>
                  <a:cubicBezTo>
                    <a:pt x="5522" y="8478"/>
                    <a:pt x="5522" y="8468"/>
                    <a:pt x="5522" y="8458"/>
                  </a:cubicBezTo>
                  <a:cubicBezTo>
                    <a:pt x="4970" y="7294"/>
                    <a:pt x="4096" y="6280"/>
                    <a:pt x="3639" y="5070"/>
                  </a:cubicBezTo>
                  <a:cubicBezTo>
                    <a:pt x="3183" y="3855"/>
                    <a:pt x="3173" y="2515"/>
                    <a:pt x="3077" y="1205"/>
                  </a:cubicBezTo>
                  <a:cubicBezTo>
                    <a:pt x="2083" y="748"/>
                    <a:pt x="1065" y="347"/>
                    <a:pt x="26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4592;p23">
              <a:extLst>
                <a:ext uri="{FF2B5EF4-FFF2-40B4-BE49-F238E27FC236}">
                  <a16:creationId xmlns:a16="http://schemas.microsoft.com/office/drawing/2014/main" id="{51C86D5A-A352-DF87-8745-45244C8B1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175" y="3686675"/>
              <a:ext cx="130150" cy="186250"/>
            </a:xfrm>
            <a:custGeom>
              <a:avLst/>
              <a:gdLst>
                <a:gd name="T0" fmla="*/ 0 w 5206"/>
                <a:gd name="T1" fmla="*/ 1 h 7450"/>
                <a:gd name="T2" fmla="*/ 256 w 5206"/>
                <a:gd name="T3" fmla="*/ 2119 h 7450"/>
                <a:gd name="T4" fmla="*/ 1842 w 5206"/>
                <a:gd name="T5" fmla="*/ 5376 h 7450"/>
                <a:gd name="T6" fmla="*/ 2128 w 5206"/>
                <a:gd name="T7" fmla="*/ 6250 h 7450"/>
                <a:gd name="T8" fmla="*/ 2154 w 5206"/>
                <a:gd name="T9" fmla="*/ 6245 h 7450"/>
                <a:gd name="T10" fmla="*/ 5205 w 5206"/>
                <a:gd name="T11" fmla="*/ 7449 h 7450"/>
                <a:gd name="T12" fmla="*/ 4467 w 5206"/>
                <a:gd name="T13" fmla="*/ 4242 h 7450"/>
                <a:gd name="T14" fmla="*/ 2942 w 5206"/>
                <a:gd name="T15" fmla="*/ 1998 h 7450"/>
                <a:gd name="T16" fmla="*/ 2505 w 5206"/>
                <a:gd name="T17" fmla="*/ 1009 h 7450"/>
                <a:gd name="T18" fmla="*/ 773 w 5206"/>
                <a:gd name="T19" fmla="*/ 317 h 7450"/>
                <a:gd name="T20" fmla="*/ 301 w 5206"/>
                <a:gd name="T21" fmla="*/ 151 h 7450"/>
                <a:gd name="T22" fmla="*/ 20 w 5206"/>
                <a:gd name="T23" fmla="*/ 1 h 7450"/>
                <a:gd name="T24" fmla="*/ 0 w 5206"/>
                <a:gd name="T25" fmla="*/ 1 h 7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06" h="7450" extrusionOk="0">
                  <a:moveTo>
                    <a:pt x="0" y="1"/>
                  </a:moveTo>
                  <a:cubicBezTo>
                    <a:pt x="20" y="718"/>
                    <a:pt x="55" y="1431"/>
                    <a:pt x="256" y="2119"/>
                  </a:cubicBezTo>
                  <a:cubicBezTo>
                    <a:pt x="593" y="3278"/>
                    <a:pt x="1381" y="4257"/>
                    <a:pt x="1842" y="5376"/>
                  </a:cubicBezTo>
                  <a:cubicBezTo>
                    <a:pt x="1958" y="5662"/>
                    <a:pt x="2053" y="5953"/>
                    <a:pt x="2128" y="6250"/>
                  </a:cubicBezTo>
                  <a:lnTo>
                    <a:pt x="2154" y="6245"/>
                  </a:lnTo>
                  <a:cubicBezTo>
                    <a:pt x="3193" y="6591"/>
                    <a:pt x="4211" y="6992"/>
                    <a:pt x="5205" y="7449"/>
                  </a:cubicBezTo>
                  <a:cubicBezTo>
                    <a:pt x="5125" y="6325"/>
                    <a:pt x="4994" y="5226"/>
                    <a:pt x="4467" y="4242"/>
                  </a:cubicBezTo>
                  <a:cubicBezTo>
                    <a:pt x="4041" y="3444"/>
                    <a:pt x="3383" y="2786"/>
                    <a:pt x="2942" y="1998"/>
                  </a:cubicBezTo>
                  <a:cubicBezTo>
                    <a:pt x="2761" y="1682"/>
                    <a:pt x="2625" y="1351"/>
                    <a:pt x="2505" y="1009"/>
                  </a:cubicBezTo>
                  <a:cubicBezTo>
                    <a:pt x="1943" y="748"/>
                    <a:pt x="1365" y="512"/>
                    <a:pt x="773" y="317"/>
                  </a:cubicBezTo>
                  <a:cubicBezTo>
                    <a:pt x="613" y="267"/>
                    <a:pt x="457" y="216"/>
                    <a:pt x="301" y="151"/>
                  </a:cubicBezTo>
                  <a:cubicBezTo>
                    <a:pt x="206" y="106"/>
                    <a:pt x="111" y="56"/>
                    <a:pt x="2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4593;p23">
              <a:extLst>
                <a:ext uri="{FF2B5EF4-FFF2-40B4-BE49-F238E27FC236}">
                  <a16:creationId xmlns:a16="http://schemas.microsoft.com/office/drawing/2014/main" id="{92CA5170-5855-157C-D87A-18D8C8293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00" y="3744400"/>
              <a:ext cx="94875" cy="309850"/>
            </a:xfrm>
            <a:custGeom>
              <a:avLst/>
              <a:gdLst>
                <a:gd name="T0" fmla="*/ 2269 w 3795"/>
                <a:gd name="T1" fmla="*/ 0 h 12394"/>
                <a:gd name="T2" fmla="*/ 2239 w 3795"/>
                <a:gd name="T3" fmla="*/ 10 h 12394"/>
                <a:gd name="T4" fmla="*/ 30 w 3795"/>
                <a:gd name="T5" fmla="*/ 5155 h 12394"/>
                <a:gd name="T6" fmla="*/ 0 w 3795"/>
                <a:gd name="T7" fmla="*/ 5140 h 12394"/>
                <a:gd name="T8" fmla="*/ 0 w 3795"/>
                <a:gd name="T9" fmla="*/ 5140 h 12394"/>
                <a:gd name="T10" fmla="*/ 562 w 3795"/>
                <a:gd name="T11" fmla="*/ 9005 h 12394"/>
                <a:gd name="T12" fmla="*/ 2445 w 3795"/>
                <a:gd name="T13" fmla="*/ 12393 h 12394"/>
                <a:gd name="T14" fmla="*/ 2731 w 3795"/>
                <a:gd name="T15" fmla="*/ 11530 h 12394"/>
                <a:gd name="T16" fmla="*/ 3745 w 3795"/>
                <a:gd name="T17" fmla="*/ 9151 h 12394"/>
                <a:gd name="T18" fmla="*/ 3795 w 3795"/>
                <a:gd name="T19" fmla="*/ 9135 h 12394"/>
                <a:gd name="T20" fmla="*/ 2650 w 3795"/>
                <a:gd name="T21" fmla="*/ 6059 h 12394"/>
                <a:gd name="T22" fmla="*/ 2430 w 3795"/>
                <a:gd name="T23" fmla="*/ 397 h 12394"/>
                <a:gd name="T24" fmla="*/ 2405 w 3795"/>
                <a:gd name="T25" fmla="*/ 397 h 12394"/>
                <a:gd name="T26" fmla="*/ 2269 w 3795"/>
                <a:gd name="T27" fmla="*/ 0 h 1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95" h="12394" extrusionOk="0">
                  <a:moveTo>
                    <a:pt x="2269" y="0"/>
                  </a:moveTo>
                  <a:lnTo>
                    <a:pt x="2239" y="10"/>
                  </a:lnTo>
                  <a:cubicBezTo>
                    <a:pt x="1371" y="1662"/>
                    <a:pt x="663" y="3403"/>
                    <a:pt x="30" y="5155"/>
                  </a:cubicBezTo>
                  <a:cubicBezTo>
                    <a:pt x="20" y="5150"/>
                    <a:pt x="10" y="5145"/>
                    <a:pt x="0" y="5140"/>
                  </a:cubicBezTo>
                  <a:cubicBezTo>
                    <a:pt x="96" y="6450"/>
                    <a:pt x="106" y="7790"/>
                    <a:pt x="562" y="9005"/>
                  </a:cubicBezTo>
                  <a:cubicBezTo>
                    <a:pt x="1019" y="10215"/>
                    <a:pt x="1893" y="11229"/>
                    <a:pt x="2445" y="12393"/>
                  </a:cubicBezTo>
                  <a:cubicBezTo>
                    <a:pt x="2485" y="12112"/>
                    <a:pt x="2620" y="11791"/>
                    <a:pt x="2731" y="11530"/>
                  </a:cubicBezTo>
                  <a:cubicBezTo>
                    <a:pt x="3067" y="10737"/>
                    <a:pt x="3408" y="9944"/>
                    <a:pt x="3745" y="9151"/>
                  </a:cubicBezTo>
                  <a:lnTo>
                    <a:pt x="3795" y="9135"/>
                  </a:lnTo>
                  <a:cubicBezTo>
                    <a:pt x="3469" y="8097"/>
                    <a:pt x="2937" y="7118"/>
                    <a:pt x="2650" y="6059"/>
                  </a:cubicBezTo>
                  <a:cubicBezTo>
                    <a:pt x="2164" y="4232"/>
                    <a:pt x="2450" y="2289"/>
                    <a:pt x="2430" y="397"/>
                  </a:cubicBezTo>
                  <a:lnTo>
                    <a:pt x="2405" y="397"/>
                  </a:lnTo>
                  <a:cubicBezTo>
                    <a:pt x="2369" y="261"/>
                    <a:pt x="2319" y="131"/>
                    <a:pt x="22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" name="Google Shape;4594;p23">
              <a:extLst>
                <a:ext uri="{FF2B5EF4-FFF2-40B4-BE49-F238E27FC236}">
                  <a16:creationId xmlns:a16="http://schemas.microsoft.com/office/drawing/2014/main" id="{AB4424B7-C94A-55CD-527D-A8CE55BDE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800" y="4022725"/>
              <a:ext cx="146575" cy="86225"/>
            </a:xfrm>
            <a:custGeom>
              <a:avLst/>
              <a:gdLst>
                <a:gd name="T0" fmla="*/ 0 w 5863"/>
                <a:gd name="T1" fmla="*/ 0 h 3449"/>
                <a:gd name="T2" fmla="*/ 1772 w 5863"/>
                <a:gd name="T3" fmla="*/ 3448 h 3449"/>
                <a:gd name="T4" fmla="*/ 5863 w 5863"/>
                <a:gd name="T5" fmla="*/ 3448 h 3449"/>
                <a:gd name="T6" fmla="*/ 5180 w 5863"/>
                <a:gd name="T7" fmla="*/ 1611 h 3449"/>
                <a:gd name="T8" fmla="*/ 5025 w 5863"/>
                <a:gd name="T9" fmla="*/ 1260 h 3449"/>
                <a:gd name="T10" fmla="*/ 5020 w 5863"/>
                <a:gd name="T11" fmla="*/ 1290 h 3449"/>
                <a:gd name="T12" fmla="*/ 0 w 5863"/>
                <a:gd name="T13" fmla="*/ 0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63" h="3449" extrusionOk="0">
                  <a:moveTo>
                    <a:pt x="0" y="0"/>
                  </a:moveTo>
                  <a:cubicBezTo>
                    <a:pt x="266" y="1320"/>
                    <a:pt x="849" y="2620"/>
                    <a:pt x="1772" y="3448"/>
                  </a:cubicBezTo>
                  <a:lnTo>
                    <a:pt x="5863" y="3448"/>
                  </a:lnTo>
                  <a:cubicBezTo>
                    <a:pt x="5582" y="2876"/>
                    <a:pt x="5416" y="2204"/>
                    <a:pt x="5180" y="1611"/>
                  </a:cubicBezTo>
                  <a:cubicBezTo>
                    <a:pt x="5130" y="1491"/>
                    <a:pt x="5080" y="1375"/>
                    <a:pt x="5025" y="1260"/>
                  </a:cubicBezTo>
                  <a:cubicBezTo>
                    <a:pt x="5025" y="1270"/>
                    <a:pt x="5025" y="1280"/>
                    <a:pt x="5020" y="1290"/>
                  </a:cubicBezTo>
                  <a:cubicBezTo>
                    <a:pt x="3323" y="959"/>
                    <a:pt x="1652" y="52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" name="Google Shape;4595;p23">
              <a:extLst>
                <a:ext uri="{FF2B5EF4-FFF2-40B4-BE49-F238E27FC236}">
                  <a16:creationId xmlns:a16="http://schemas.microsoft.com/office/drawing/2014/main" id="{A8BEEE4A-9285-E5E8-63D3-A3481DB84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6150" y="4024100"/>
              <a:ext cx="186375" cy="84850"/>
            </a:xfrm>
            <a:custGeom>
              <a:avLst/>
              <a:gdLst>
                <a:gd name="T0" fmla="*/ 7439 w 7455"/>
                <a:gd name="T1" fmla="*/ 0 h 3394"/>
                <a:gd name="T2" fmla="*/ 3564 w 7455"/>
                <a:gd name="T3" fmla="*/ 261 h 3394"/>
                <a:gd name="T4" fmla="*/ 3554 w 7455"/>
                <a:gd name="T5" fmla="*/ 236 h 3394"/>
                <a:gd name="T6" fmla="*/ 678 w 7455"/>
                <a:gd name="T7" fmla="*/ 2174 h 3394"/>
                <a:gd name="T8" fmla="*/ 1 w 7455"/>
                <a:gd name="T9" fmla="*/ 3393 h 3394"/>
                <a:gd name="T10" fmla="*/ 2470 w 7455"/>
                <a:gd name="T11" fmla="*/ 3393 h 3394"/>
                <a:gd name="T12" fmla="*/ 3529 w 7455"/>
                <a:gd name="T13" fmla="*/ 2224 h 3394"/>
                <a:gd name="T14" fmla="*/ 7454 w 7455"/>
                <a:gd name="T15" fmla="*/ 10 h 3394"/>
                <a:gd name="T16" fmla="*/ 7439 w 7455"/>
                <a:gd name="T17" fmla="*/ 0 h 3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55" h="3394" extrusionOk="0">
                  <a:moveTo>
                    <a:pt x="7439" y="0"/>
                  </a:moveTo>
                  <a:cubicBezTo>
                    <a:pt x="6159" y="86"/>
                    <a:pt x="4849" y="181"/>
                    <a:pt x="3564" y="261"/>
                  </a:cubicBezTo>
                  <a:cubicBezTo>
                    <a:pt x="3564" y="251"/>
                    <a:pt x="3559" y="246"/>
                    <a:pt x="3554" y="236"/>
                  </a:cubicBezTo>
                  <a:cubicBezTo>
                    <a:pt x="2541" y="824"/>
                    <a:pt x="1431" y="1285"/>
                    <a:pt x="678" y="2174"/>
                  </a:cubicBezTo>
                  <a:cubicBezTo>
                    <a:pt x="377" y="2530"/>
                    <a:pt x="146" y="2947"/>
                    <a:pt x="1" y="3393"/>
                  </a:cubicBezTo>
                  <a:lnTo>
                    <a:pt x="2470" y="3393"/>
                  </a:lnTo>
                  <a:cubicBezTo>
                    <a:pt x="2731" y="2932"/>
                    <a:pt x="3093" y="2525"/>
                    <a:pt x="3529" y="2224"/>
                  </a:cubicBezTo>
                  <a:cubicBezTo>
                    <a:pt x="4779" y="1361"/>
                    <a:pt x="6596" y="1240"/>
                    <a:pt x="7454" y="10"/>
                  </a:cubicBezTo>
                  <a:lnTo>
                    <a:pt x="7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4596;p23">
              <a:extLst>
                <a:ext uri="{FF2B5EF4-FFF2-40B4-BE49-F238E27FC236}">
                  <a16:creationId xmlns:a16="http://schemas.microsoft.com/office/drawing/2014/main" id="{165F0BE2-28B8-6DD2-CBDF-592E611E1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8150" y="3831975"/>
              <a:ext cx="177475" cy="124500"/>
            </a:xfrm>
            <a:custGeom>
              <a:avLst/>
              <a:gdLst>
                <a:gd name="T0" fmla="*/ 7098 w 7099"/>
                <a:gd name="T1" fmla="*/ 1 h 4980"/>
                <a:gd name="T2" fmla="*/ 5848 w 7099"/>
                <a:gd name="T3" fmla="*/ 212 h 4980"/>
                <a:gd name="T4" fmla="*/ 4202 w 7099"/>
                <a:gd name="T5" fmla="*/ 448 h 4980"/>
                <a:gd name="T6" fmla="*/ 3961 w 7099"/>
                <a:gd name="T7" fmla="*/ 864 h 4980"/>
                <a:gd name="T8" fmla="*/ 3283 w 7099"/>
                <a:gd name="T9" fmla="*/ 2099 h 4980"/>
                <a:gd name="T10" fmla="*/ 1913 w 7099"/>
                <a:gd name="T11" fmla="*/ 3027 h 4980"/>
                <a:gd name="T12" fmla="*/ 1 w 7099"/>
                <a:gd name="T13" fmla="*/ 4980 h 4980"/>
                <a:gd name="T14" fmla="*/ 3810 w 7099"/>
                <a:gd name="T15" fmla="*/ 4403 h 4980"/>
                <a:gd name="T16" fmla="*/ 4563 w 7099"/>
                <a:gd name="T17" fmla="*/ 3916 h 4980"/>
                <a:gd name="T18" fmla="*/ 7098 w 7099"/>
                <a:gd name="T19" fmla="*/ 1 h 4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99" h="4980" extrusionOk="0">
                  <a:moveTo>
                    <a:pt x="7098" y="1"/>
                  </a:moveTo>
                  <a:cubicBezTo>
                    <a:pt x="6681" y="91"/>
                    <a:pt x="6265" y="151"/>
                    <a:pt x="5848" y="212"/>
                  </a:cubicBezTo>
                  <a:cubicBezTo>
                    <a:pt x="5296" y="292"/>
                    <a:pt x="4749" y="357"/>
                    <a:pt x="4202" y="448"/>
                  </a:cubicBezTo>
                  <a:cubicBezTo>
                    <a:pt x="4112" y="583"/>
                    <a:pt x="4031" y="719"/>
                    <a:pt x="3961" y="864"/>
                  </a:cubicBezTo>
                  <a:cubicBezTo>
                    <a:pt x="3750" y="1286"/>
                    <a:pt x="3595" y="1743"/>
                    <a:pt x="3283" y="2099"/>
                  </a:cubicBezTo>
                  <a:cubicBezTo>
                    <a:pt x="2917" y="2516"/>
                    <a:pt x="2380" y="2731"/>
                    <a:pt x="1913" y="3027"/>
                  </a:cubicBezTo>
                  <a:cubicBezTo>
                    <a:pt x="1135" y="3519"/>
                    <a:pt x="558" y="4237"/>
                    <a:pt x="1" y="4980"/>
                  </a:cubicBezTo>
                  <a:cubicBezTo>
                    <a:pt x="1251" y="4709"/>
                    <a:pt x="2535" y="4553"/>
                    <a:pt x="3810" y="4403"/>
                  </a:cubicBezTo>
                  <a:cubicBezTo>
                    <a:pt x="4081" y="4262"/>
                    <a:pt x="4337" y="4107"/>
                    <a:pt x="4563" y="3916"/>
                  </a:cubicBezTo>
                  <a:cubicBezTo>
                    <a:pt x="5743" y="2887"/>
                    <a:pt x="5924" y="1050"/>
                    <a:pt x="70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" name="Google Shape;4597;p23">
              <a:extLst>
                <a:ext uri="{FF2B5EF4-FFF2-40B4-BE49-F238E27FC236}">
                  <a16:creationId xmlns:a16="http://schemas.microsoft.com/office/drawing/2014/main" id="{02BC1C67-5658-C293-A6A8-6A6C9F07D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0550" y="3746400"/>
              <a:ext cx="64025" cy="97025"/>
            </a:xfrm>
            <a:custGeom>
              <a:avLst/>
              <a:gdLst>
                <a:gd name="T0" fmla="*/ 2550 w 2561"/>
                <a:gd name="T1" fmla="*/ 1 h 3881"/>
                <a:gd name="T2" fmla="*/ 2309 w 2561"/>
                <a:gd name="T3" fmla="*/ 66 h 3881"/>
                <a:gd name="T4" fmla="*/ 106 w 2561"/>
                <a:gd name="T5" fmla="*/ 1677 h 3881"/>
                <a:gd name="T6" fmla="*/ 126 w 2561"/>
                <a:gd name="T7" fmla="*/ 1697 h 3881"/>
                <a:gd name="T8" fmla="*/ 61 w 2561"/>
                <a:gd name="T9" fmla="*/ 3881 h 3881"/>
                <a:gd name="T10" fmla="*/ 106 w 2561"/>
                <a:gd name="T11" fmla="*/ 3871 h 3881"/>
                <a:gd name="T12" fmla="*/ 1888 w 2561"/>
                <a:gd name="T13" fmla="*/ 2209 h 3881"/>
                <a:gd name="T14" fmla="*/ 2560 w 2561"/>
                <a:gd name="T15" fmla="*/ 36 h 3881"/>
                <a:gd name="T16" fmla="*/ 2550 w 2561"/>
                <a:gd name="T17" fmla="*/ 1 h 3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1" h="3881" extrusionOk="0">
                  <a:moveTo>
                    <a:pt x="2550" y="1"/>
                  </a:moveTo>
                  <a:cubicBezTo>
                    <a:pt x="2470" y="16"/>
                    <a:pt x="2390" y="41"/>
                    <a:pt x="2309" y="66"/>
                  </a:cubicBezTo>
                  <a:cubicBezTo>
                    <a:pt x="1406" y="357"/>
                    <a:pt x="768" y="1035"/>
                    <a:pt x="106" y="1677"/>
                  </a:cubicBezTo>
                  <a:lnTo>
                    <a:pt x="126" y="1697"/>
                  </a:lnTo>
                  <a:cubicBezTo>
                    <a:pt x="21" y="2420"/>
                    <a:pt x="0" y="3153"/>
                    <a:pt x="61" y="3881"/>
                  </a:cubicBezTo>
                  <a:cubicBezTo>
                    <a:pt x="71" y="3876"/>
                    <a:pt x="91" y="3876"/>
                    <a:pt x="106" y="3871"/>
                  </a:cubicBezTo>
                  <a:cubicBezTo>
                    <a:pt x="543" y="3178"/>
                    <a:pt x="1165" y="2601"/>
                    <a:pt x="1888" y="2209"/>
                  </a:cubicBezTo>
                  <a:cubicBezTo>
                    <a:pt x="2053" y="1466"/>
                    <a:pt x="2279" y="739"/>
                    <a:pt x="2560" y="36"/>
                  </a:cubicBezTo>
                  <a:lnTo>
                    <a:pt x="25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" name="Google Shape;4598;p23">
              <a:extLst>
                <a:ext uri="{FF2B5EF4-FFF2-40B4-BE49-F238E27FC236}">
                  <a16:creationId xmlns:a16="http://schemas.microsoft.com/office/drawing/2014/main" id="{8B54299D-E220-8AB1-2259-62337BA69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725" y="3718300"/>
              <a:ext cx="197050" cy="83475"/>
            </a:xfrm>
            <a:custGeom>
              <a:avLst/>
              <a:gdLst>
                <a:gd name="T0" fmla="*/ 7200 w 7882"/>
                <a:gd name="T1" fmla="*/ 0 h 3339"/>
                <a:gd name="T2" fmla="*/ 3936 w 7882"/>
                <a:gd name="T3" fmla="*/ 1356 h 3339"/>
                <a:gd name="T4" fmla="*/ 2872 w 7882"/>
                <a:gd name="T5" fmla="*/ 2374 h 3339"/>
                <a:gd name="T6" fmla="*/ 1120 w 7882"/>
                <a:gd name="T7" fmla="*/ 2891 h 3339"/>
                <a:gd name="T8" fmla="*/ 1 w 7882"/>
                <a:gd name="T9" fmla="*/ 3333 h 3339"/>
                <a:gd name="T10" fmla="*/ 1 w 7882"/>
                <a:gd name="T11" fmla="*/ 3338 h 3339"/>
                <a:gd name="T12" fmla="*/ 1811 w 7882"/>
                <a:gd name="T13" fmla="*/ 3282 h 3339"/>
                <a:gd name="T14" fmla="*/ 3464 w 7882"/>
                <a:gd name="T15" fmla="*/ 3308 h 3339"/>
                <a:gd name="T16" fmla="*/ 7881 w 7882"/>
                <a:gd name="T17" fmla="*/ 141 h 3339"/>
                <a:gd name="T18" fmla="*/ 7570 w 7882"/>
                <a:gd name="T19" fmla="*/ 0 h 3339"/>
                <a:gd name="T20" fmla="*/ 7565 w 7882"/>
                <a:gd name="T21" fmla="*/ 15 h 3339"/>
                <a:gd name="T22" fmla="*/ 7200 w 7882"/>
                <a:gd name="T23" fmla="*/ 0 h 3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82" h="3339" extrusionOk="0">
                  <a:moveTo>
                    <a:pt x="7200" y="0"/>
                  </a:moveTo>
                  <a:cubicBezTo>
                    <a:pt x="5989" y="0"/>
                    <a:pt x="4784" y="494"/>
                    <a:pt x="3936" y="1356"/>
                  </a:cubicBezTo>
                  <a:cubicBezTo>
                    <a:pt x="3590" y="1707"/>
                    <a:pt x="3293" y="2113"/>
                    <a:pt x="2872" y="2374"/>
                  </a:cubicBezTo>
                  <a:cubicBezTo>
                    <a:pt x="2355" y="2696"/>
                    <a:pt x="1712" y="2741"/>
                    <a:pt x="1120" y="2891"/>
                  </a:cubicBezTo>
                  <a:cubicBezTo>
                    <a:pt x="729" y="2987"/>
                    <a:pt x="352" y="3137"/>
                    <a:pt x="1" y="3333"/>
                  </a:cubicBezTo>
                  <a:cubicBezTo>
                    <a:pt x="1" y="3333"/>
                    <a:pt x="1" y="3333"/>
                    <a:pt x="1" y="3338"/>
                  </a:cubicBezTo>
                  <a:cubicBezTo>
                    <a:pt x="599" y="3296"/>
                    <a:pt x="1205" y="3282"/>
                    <a:pt x="1811" y="3282"/>
                  </a:cubicBezTo>
                  <a:cubicBezTo>
                    <a:pt x="2363" y="3282"/>
                    <a:pt x="2916" y="3294"/>
                    <a:pt x="3464" y="3308"/>
                  </a:cubicBezTo>
                  <a:cubicBezTo>
                    <a:pt x="5005" y="2309"/>
                    <a:pt x="6079" y="482"/>
                    <a:pt x="7881" y="141"/>
                  </a:cubicBezTo>
                  <a:cubicBezTo>
                    <a:pt x="7781" y="86"/>
                    <a:pt x="7675" y="41"/>
                    <a:pt x="7570" y="0"/>
                  </a:cubicBezTo>
                  <a:lnTo>
                    <a:pt x="7565" y="15"/>
                  </a:lnTo>
                  <a:cubicBezTo>
                    <a:pt x="7443" y="5"/>
                    <a:pt x="7322" y="0"/>
                    <a:pt x="7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4599;p23">
              <a:extLst>
                <a:ext uri="{FF2B5EF4-FFF2-40B4-BE49-F238E27FC236}">
                  <a16:creationId xmlns:a16="http://schemas.microsoft.com/office/drawing/2014/main" id="{D4BED0B5-22D0-08F8-5BE0-0EC9D1A96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850" y="3895100"/>
              <a:ext cx="79325" cy="134925"/>
            </a:xfrm>
            <a:custGeom>
              <a:avLst/>
              <a:gdLst>
                <a:gd name="T0" fmla="*/ 3112 w 3173"/>
                <a:gd name="T1" fmla="*/ 1 h 5397"/>
                <a:gd name="T2" fmla="*/ 1787 w 3173"/>
                <a:gd name="T3" fmla="*/ 1953 h 5397"/>
                <a:gd name="T4" fmla="*/ 46 w 3173"/>
                <a:gd name="T5" fmla="*/ 2696 h 5397"/>
                <a:gd name="T6" fmla="*/ 246 w 3173"/>
                <a:gd name="T7" fmla="*/ 5396 h 5397"/>
                <a:gd name="T8" fmla="*/ 1210 w 3173"/>
                <a:gd name="T9" fmla="*/ 4744 h 5397"/>
                <a:gd name="T10" fmla="*/ 3173 w 3173"/>
                <a:gd name="T11" fmla="*/ 2455 h 5397"/>
                <a:gd name="T12" fmla="*/ 3173 w 3173"/>
                <a:gd name="T13" fmla="*/ 2455 h 5397"/>
                <a:gd name="T14" fmla="*/ 3158 w 3173"/>
                <a:gd name="T15" fmla="*/ 2460 h 5397"/>
                <a:gd name="T16" fmla="*/ 3123 w 3173"/>
                <a:gd name="T17" fmla="*/ 11 h 5397"/>
                <a:gd name="T18" fmla="*/ 3112 w 3173"/>
                <a:gd name="T19" fmla="*/ 1 h 5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3" h="5397" extrusionOk="0">
                  <a:moveTo>
                    <a:pt x="3112" y="1"/>
                  </a:moveTo>
                  <a:cubicBezTo>
                    <a:pt x="2756" y="723"/>
                    <a:pt x="2415" y="1466"/>
                    <a:pt x="1787" y="1953"/>
                  </a:cubicBezTo>
                  <a:cubicBezTo>
                    <a:pt x="1285" y="2340"/>
                    <a:pt x="658" y="2505"/>
                    <a:pt x="46" y="2696"/>
                  </a:cubicBezTo>
                  <a:cubicBezTo>
                    <a:pt x="141" y="3594"/>
                    <a:pt x="0" y="4523"/>
                    <a:pt x="246" y="5396"/>
                  </a:cubicBezTo>
                  <a:cubicBezTo>
                    <a:pt x="583" y="5196"/>
                    <a:pt x="909" y="4990"/>
                    <a:pt x="1210" y="4744"/>
                  </a:cubicBezTo>
                  <a:cubicBezTo>
                    <a:pt x="1988" y="4111"/>
                    <a:pt x="2565" y="3268"/>
                    <a:pt x="3173" y="2455"/>
                  </a:cubicBezTo>
                  <a:cubicBezTo>
                    <a:pt x="3168" y="2460"/>
                    <a:pt x="3163" y="2460"/>
                    <a:pt x="3158" y="2460"/>
                  </a:cubicBezTo>
                  <a:cubicBezTo>
                    <a:pt x="3012" y="1652"/>
                    <a:pt x="3002" y="824"/>
                    <a:pt x="3123" y="11"/>
                  </a:cubicBezTo>
                  <a:lnTo>
                    <a:pt x="3112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4600;p23">
              <a:extLst>
                <a:ext uri="{FF2B5EF4-FFF2-40B4-BE49-F238E27FC236}">
                  <a16:creationId xmlns:a16="http://schemas.microsoft.com/office/drawing/2014/main" id="{2E271080-6F69-357A-3136-713EE0462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3175" y="3800325"/>
              <a:ext cx="131175" cy="42850"/>
            </a:xfrm>
            <a:custGeom>
              <a:avLst/>
              <a:gdLst>
                <a:gd name="T0" fmla="*/ 3593 w 5247"/>
                <a:gd name="T1" fmla="*/ 1 h 1714"/>
                <a:gd name="T2" fmla="*/ 1783 w 5247"/>
                <a:gd name="T3" fmla="*/ 57 h 1714"/>
                <a:gd name="T4" fmla="*/ 1783 w 5247"/>
                <a:gd name="T5" fmla="*/ 52 h 1714"/>
                <a:gd name="T6" fmla="*/ 1 w 5247"/>
                <a:gd name="T7" fmla="*/ 1714 h 1714"/>
                <a:gd name="T8" fmla="*/ 1647 w 5247"/>
                <a:gd name="T9" fmla="*/ 1478 h 1714"/>
                <a:gd name="T10" fmla="*/ 2897 w 5247"/>
                <a:gd name="T11" fmla="*/ 1267 h 1714"/>
                <a:gd name="T12" fmla="*/ 3153 w 5247"/>
                <a:gd name="T13" fmla="*/ 1056 h 1714"/>
                <a:gd name="T14" fmla="*/ 4759 w 5247"/>
                <a:gd name="T15" fmla="*/ 303 h 1714"/>
                <a:gd name="T16" fmla="*/ 5246 w 5247"/>
                <a:gd name="T17" fmla="*/ 27 h 1714"/>
                <a:gd name="T18" fmla="*/ 3593 w 5247"/>
                <a:gd name="T19" fmla="*/ 1 h 1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47" h="1714" extrusionOk="0">
                  <a:moveTo>
                    <a:pt x="3593" y="1"/>
                  </a:moveTo>
                  <a:cubicBezTo>
                    <a:pt x="2987" y="1"/>
                    <a:pt x="2381" y="15"/>
                    <a:pt x="1783" y="57"/>
                  </a:cubicBezTo>
                  <a:cubicBezTo>
                    <a:pt x="1783" y="52"/>
                    <a:pt x="1783" y="52"/>
                    <a:pt x="1783" y="52"/>
                  </a:cubicBezTo>
                  <a:cubicBezTo>
                    <a:pt x="1060" y="444"/>
                    <a:pt x="438" y="1021"/>
                    <a:pt x="1" y="1714"/>
                  </a:cubicBezTo>
                  <a:cubicBezTo>
                    <a:pt x="548" y="1623"/>
                    <a:pt x="1095" y="1558"/>
                    <a:pt x="1647" y="1478"/>
                  </a:cubicBezTo>
                  <a:cubicBezTo>
                    <a:pt x="2064" y="1417"/>
                    <a:pt x="2480" y="1357"/>
                    <a:pt x="2897" y="1267"/>
                  </a:cubicBezTo>
                  <a:cubicBezTo>
                    <a:pt x="2972" y="1192"/>
                    <a:pt x="3063" y="1121"/>
                    <a:pt x="3153" y="1056"/>
                  </a:cubicBezTo>
                  <a:cubicBezTo>
                    <a:pt x="3635" y="715"/>
                    <a:pt x="4227" y="564"/>
                    <a:pt x="4759" y="303"/>
                  </a:cubicBezTo>
                  <a:cubicBezTo>
                    <a:pt x="4930" y="223"/>
                    <a:pt x="5090" y="127"/>
                    <a:pt x="5246" y="27"/>
                  </a:cubicBezTo>
                  <a:cubicBezTo>
                    <a:pt x="4698" y="13"/>
                    <a:pt x="4145" y="1"/>
                    <a:pt x="3593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" name="Google Shape;4601;p23">
              <a:extLst>
                <a:ext uri="{FF2B5EF4-FFF2-40B4-BE49-F238E27FC236}">
                  <a16:creationId xmlns:a16="http://schemas.microsoft.com/office/drawing/2014/main" id="{1FC3CBB8-3AAE-AD19-E39C-4B7807F45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725" y="3711775"/>
              <a:ext cx="189250" cy="89875"/>
            </a:xfrm>
            <a:custGeom>
              <a:avLst/>
              <a:gdLst>
                <a:gd name="T0" fmla="*/ 6178 w 7570"/>
                <a:gd name="T1" fmla="*/ 0 h 3595"/>
                <a:gd name="T2" fmla="*/ 4468 w 7570"/>
                <a:gd name="T3" fmla="*/ 402 h 3595"/>
                <a:gd name="T4" fmla="*/ 3364 w 7570"/>
                <a:gd name="T5" fmla="*/ 999 h 3595"/>
                <a:gd name="T6" fmla="*/ 663 w 7570"/>
                <a:gd name="T7" fmla="*/ 1386 h 3595"/>
                <a:gd name="T8" fmla="*/ 673 w 7570"/>
                <a:gd name="T9" fmla="*/ 1421 h 3595"/>
                <a:gd name="T10" fmla="*/ 1 w 7570"/>
                <a:gd name="T11" fmla="*/ 3594 h 3595"/>
                <a:gd name="T12" fmla="*/ 1120 w 7570"/>
                <a:gd name="T13" fmla="*/ 3152 h 3595"/>
                <a:gd name="T14" fmla="*/ 2872 w 7570"/>
                <a:gd name="T15" fmla="*/ 2635 h 3595"/>
                <a:gd name="T16" fmla="*/ 3936 w 7570"/>
                <a:gd name="T17" fmla="*/ 1617 h 3595"/>
                <a:gd name="T18" fmla="*/ 7200 w 7570"/>
                <a:gd name="T19" fmla="*/ 261 h 3595"/>
                <a:gd name="T20" fmla="*/ 7565 w 7570"/>
                <a:gd name="T21" fmla="*/ 276 h 3595"/>
                <a:gd name="T22" fmla="*/ 7570 w 7570"/>
                <a:gd name="T23" fmla="*/ 261 h 3595"/>
                <a:gd name="T24" fmla="*/ 6178 w 7570"/>
                <a:gd name="T25" fmla="*/ 0 h 3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570" h="3595" extrusionOk="0">
                  <a:moveTo>
                    <a:pt x="6178" y="0"/>
                  </a:moveTo>
                  <a:cubicBezTo>
                    <a:pt x="5587" y="0"/>
                    <a:pt x="4997" y="135"/>
                    <a:pt x="4468" y="402"/>
                  </a:cubicBezTo>
                  <a:cubicBezTo>
                    <a:pt x="4097" y="593"/>
                    <a:pt x="3755" y="844"/>
                    <a:pt x="3364" y="999"/>
                  </a:cubicBezTo>
                  <a:cubicBezTo>
                    <a:pt x="2515" y="1335"/>
                    <a:pt x="1547" y="1180"/>
                    <a:pt x="663" y="1386"/>
                  </a:cubicBezTo>
                  <a:lnTo>
                    <a:pt x="673" y="1421"/>
                  </a:lnTo>
                  <a:cubicBezTo>
                    <a:pt x="392" y="2124"/>
                    <a:pt x="166" y="2851"/>
                    <a:pt x="1" y="3594"/>
                  </a:cubicBezTo>
                  <a:cubicBezTo>
                    <a:pt x="352" y="3398"/>
                    <a:pt x="729" y="3248"/>
                    <a:pt x="1120" y="3152"/>
                  </a:cubicBezTo>
                  <a:cubicBezTo>
                    <a:pt x="1712" y="3002"/>
                    <a:pt x="2355" y="2957"/>
                    <a:pt x="2872" y="2635"/>
                  </a:cubicBezTo>
                  <a:cubicBezTo>
                    <a:pt x="3293" y="2374"/>
                    <a:pt x="3590" y="1968"/>
                    <a:pt x="3936" y="1617"/>
                  </a:cubicBezTo>
                  <a:cubicBezTo>
                    <a:pt x="4784" y="755"/>
                    <a:pt x="5989" y="261"/>
                    <a:pt x="7200" y="261"/>
                  </a:cubicBezTo>
                  <a:cubicBezTo>
                    <a:pt x="7322" y="261"/>
                    <a:pt x="7443" y="266"/>
                    <a:pt x="7565" y="276"/>
                  </a:cubicBezTo>
                  <a:lnTo>
                    <a:pt x="7570" y="261"/>
                  </a:lnTo>
                  <a:cubicBezTo>
                    <a:pt x="7127" y="87"/>
                    <a:pt x="6653" y="0"/>
                    <a:pt x="617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" name="Google Shape;4602;p23">
              <a:extLst>
                <a:ext uri="{FF2B5EF4-FFF2-40B4-BE49-F238E27FC236}">
                  <a16:creationId xmlns:a16="http://schemas.microsoft.com/office/drawing/2014/main" id="{04B6C10F-C176-CD64-C483-391C67CA3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3900" y="3788325"/>
              <a:ext cx="109800" cy="168275"/>
            </a:xfrm>
            <a:custGeom>
              <a:avLst/>
              <a:gdLst>
                <a:gd name="T0" fmla="*/ 4372 w 4392"/>
                <a:gd name="T1" fmla="*/ 0 h 6731"/>
                <a:gd name="T2" fmla="*/ 3288 w 4392"/>
                <a:gd name="T3" fmla="*/ 899 h 6731"/>
                <a:gd name="T4" fmla="*/ 306 w 4392"/>
                <a:gd name="T5" fmla="*/ 3885 h 6731"/>
                <a:gd name="T6" fmla="*/ 110 w 4392"/>
                <a:gd name="T7" fmla="*/ 4272 h 6731"/>
                <a:gd name="T8" fmla="*/ 121 w 4392"/>
                <a:gd name="T9" fmla="*/ 4282 h 6731"/>
                <a:gd name="T10" fmla="*/ 156 w 4392"/>
                <a:gd name="T11" fmla="*/ 6731 h 6731"/>
                <a:gd name="T12" fmla="*/ 171 w 4392"/>
                <a:gd name="T13" fmla="*/ 6726 h 6731"/>
                <a:gd name="T14" fmla="*/ 2083 w 4392"/>
                <a:gd name="T15" fmla="*/ 4773 h 6731"/>
                <a:gd name="T16" fmla="*/ 3453 w 4392"/>
                <a:gd name="T17" fmla="*/ 3845 h 6731"/>
                <a:gd name="T18" fmla="*/ 4131 w 4392"/>
                <a:gd name="T19" fmla="*/ 2610 h 6731"/>
                <a:gd name="T20" fmla="*/ 4372 w 4392"/>
                <a:gd name="T21" fmla="*/ 2194 h 6731"/>
                <a:gd name="T22" fmla="*/ 4372 w 4392"/>
                <a:gd name="T23" fmla="*/ 2194 h 6731"/>
                <a:gd name="T24" fmla="*/ 4327 w 4392"/>
                <a:gd name="T25" fmla="*/ 2204 h 6731"/>
                <a:gd name="T26" fmla="*/ 4392 w 4392"/>
                <a:gd name="T27" fmla="*/ 20 h 6731"/>
                <a:gd name="T28" fmla="*/ 4372 w 4392"/>
                <a:gd name="T29" fmla="*/ 0 h 6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92" h="6731" extrusionOk="0">
                  <a:moveTo>
                    <a:pt x="4372" y="0"/>
                  </a:moveTo>
                  <a:cubicBezTo>
                    <a:pt x="4031" y="326"/>
                    <a:pt x="3679" y="648"/>
                    <a:pt x="3288" y="899"/>
                  </a:cubicBezTo>
                  <a:cubicBezTo>
                    <a:pt x="1998" y="1722"/>
                    <a:pt x="1064" y="2460"/>
                    <a:pt x="306" y="3885"/>
                  </a:cubicBezTo>
                  <a:cubicBezTo>
                    <a:pt x="241" y="4016"/>
                    <a:pt x="176" y="4146"/>
                    <a:pt x="110" y="4272"/>
                  </a:cubicBezTo>
                  <a:lnTo>
                    <a:pt x="121" y="4282"/>
                  </a:lnTo>
                  <a:cubicBezTo>
                    <a:pt x="0" y="5095"/>
                    <a:pt x="10" y="5923"/>
                    <a:pt x="156" y="6731"/>
                  </a:cubicBezTo>
                  <a:cubicBezTo>
                    <a:pt x="161" y="6731"/>
                    <a:pt x="166" y="6731"/>
                    <a:pt x="171" y="6726"/>
                  </a:cubicBezTo>
                  <a:cubicBezTo>
                    <a:pt x="728" y="5983"/>
                    <a:pt x="1305" y="5265"/>
                    <a:pt x="2083" y="4773"/>
                  </a:cubicBezTo>
                  <a:cubicBezTo>
                    <a:pt x="2550" y="4477"/>
                    <a:pt x="3087" y="4262"/>
                    <a:pt x="3453" y="3845"/>
                  </a:cubicBezTo>
                  <a:cubicBezTo>
                    <a:pt x="3765" y="3489"/>
                    <a:pt x="3920" y="3032"/>
                    <a:pt x="4131" y="2610"/>
                  </a:cubicBezTo>
                  <a:cubicBezTo>
                    <a:pt x="4201" y="2465"/>
                    <a:pt x="4282" y="2329"/>
                    <a:pt x="4372" y="2194"/>
                  </a:cubicBezTo>
                  <a:cubicBezTo>
                    <a:pt x="4357" y="2199"/>
                    <a:pt x="4337" y="2199"/>
                    <a:pt x="4327" y="2204"/>
                  </a:cubicBezTo>
                  <a:cubicBezTo>
                    <a:pt x="4266" y="1476"/>
                    <a:pt x="4287" y="743"/>
                    <a:pt x="4392" y="20"/>
                  </a:cubicBezTo>
                  <a:lnTo>
                    <a:pt x="43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" name="Google Shape;4603;p23">
              <a:extLst>
                <a:ext uri="{FF2B5EF4-FFF2-40B4-BE49-F238E27FC236}">
                  <a16:creationId xmlns:a16="http://schemas.microsoft.com/office/drawing/2014/main" id="{1E4026B0-5930-8E8D-0429-A6FEDA6B4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5000" y="3942025"/>
              <a:ext cx="168425" cy="88625"/>
            </a:xfrm>
            <a:custGeom>
              <a:avLst/>
              <a:gdLst>
                <a:gd name="T0" fmla="*/ 6736 w 6737"/>
                <a:gd name="T1" fmla="*/ 1 h 3545"/>
                <a:gd name="T2" fmla="*/ 6736 w 6737"/>
                <a:gd name="T3" fmla="*/ 1 h 3545"/>
                <a:gd name="T4" fmla="*/ 2927 w 6737"/>
                <a:gd name="T5" fmla="*/ 578 h 3545"/>
                <a:gd name="T6" fmla="*/ 964 w 6737"/>
                <a:gd name="T7" fmla="*/ 2867 h 3545"/>
                <a:gd name="T8" fmla="*/ 0 w 6737"/>
                <a:gd name="T9" fmla="*/ 3519 h 3545"/>
                <a:gd name="T10" fmla="*/ 10 w 6737"/>
                <a:gd name="T11" fmla="*/ 3544 h 3545"/>
                <a:gd name="T12" fmla="*/ 3885 w 6737"/>
                <a:gd name="T13" fmla="*/ 3283 h 3545"/>
                <a:gd name="T14" fmla="*/ 3900 w 6737"/>
                <a:gd name="T15" fmla="*/ 3293 h 3545"/>
                <a:gd name="T16" fmla="*/ 3966 w 6737"/>
                <a:gd name="T17" fmla="*/ 3193 h 3545"/>
                <a:gd name="T18" fmla="*/ 4879 w 6737"/>
                <a:gd name="T19" fmla="*/ 1195 h 3545"/>
                <a:gd name="T20" fmla="*/ 6736 w 6737"/>
                <a:gd name="T21" fmla="*/ 1 h 3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37" h="3545" extrusionOk="0">
                  <a:moveTo>
                    <a:pt x="6736" y="1"/>
                  </a:moveTo>
                  <a:lnTo>
                    <a:pt x="6736" y="1"/>
                  </a:lnTo>
                  <a:cubicBezTo>
                    <a:pt x="5461" y="151"/>
                    <a:pt x="4177" y="307"/>
                    <a:pt x="2927" y="578"/>
                  </a:cubicBezTo>
                  <a:cubicBezTo>
                    <a:pt x="2319" y="1391"/>
                    <a:pt x="1742" y="2234"/>
                    <a:pt x="964" y="2867"/>
                  </a:cubicBezTo>
                  <a:cubicBezTo>
                    <a:pt x="663" y="3113"/>
                    <a:pt x="337" y="3319"/>
                    <a:pt x="0" y="3519"/>
                  </a:cubicBezTo>
                  <a:cubicBezTo>
                    <a:pt x="5" y="3529"/>
                    <a:pt x="10" y="3534"/>
                    <a:pt x="10" y="3544"/>
                  </a:cubicBezTo>
                  <a:cubicBezTo>
                    <a:pt x="1295" y="3464"/>
                    <a:pt x="2605" y="3369"/>
                    <a:pt x="3885" y="3283"/>
                  </a:cubicBezTo>
                  <a:lnTo>
                    <a:pt x="3900" y="3293"/>
                  </a:lnTo>
                  <a:cubicBezTo>
                    <a:pt x="3926" y="3263"/>
                    <a:pt x="3946" y="3228"/>
                    <a:pt x="3966" y="3193"/>
                  </a:cubicBezTo>
                  <a:cubicBezTo>
                    <a:pt x="4357" y="2576"/>
                    <a:pt x="4433" y="1783"/>
                    <a:pt x="4879" y="1195"/>
                  </a:cubicBezTo>
                  <a:cubicBezTo>
                    <a:pt x="5331" y="603"/>
                    <a:pt x="6064" y="347"/>
                    <a:pt x="67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" name="Google Shape;4604;p23">
              <a:extLst>
                <a:ext uri="{FF2B5EF4-FFF2-40B4-BE49-F238E27FC236}">
                  <a16:creationId xmlns:a16="http://schemas.microsoft.com/office/drawing/2014/main" id="{1EA8523E-5ACC-6E90-0333-1B12271F4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0775" y="3962475"/>
              <a:ext cx="124250" cy="146475"/>
            </a:xfrm>
            <a:custGeom>
              <a:avLst/>
              <a:gdLst>
                <a:gd name="T0" fmla="*/ 4769 w 4970"/>
                <a:gd name="T1" fmla="*/ 1 h 5859"/>
                <a:gd name="T2" fmla="*/ 4769 w 4970"/>
                <a:gd name="T3" fmla="*/ 1 h 5859"/>
                <a:gd name="T4" fmla="*/ 4372 w 4970"/>
                <a:gd name="T5" fmla="*/ 131 h 5859"/>
                <a:gd name="T6" fmla="*/ 66 w 4970"/>
                <a:gd name="T7" fmla="*/ 4548 h 5859"/>
                <a:gd name="T8" fmla="*/ 0 w 4970"/>
                <a:gd name="T9" fmla="*/ 5858 h 5859"/>
                <a:gd name="T10" fmla="*/ 1416 w 4970"/>
                <a:gd name="T11" fmla="*/ 5858 h 5859"/>
                <a:gd name="T12" fmla="*/ 2093 w 4970"/>
                <a:gd name="T13" fmla="*/ 4639 h 5859"/>
                <a:gd name="T14" fmla="*/ 4969 w 4970"/>
                <a:gd name="T15" fmla="*/ 2701 h 5859"/>
                <a:gd name="T16" fmla="*/ 4769 w 4970"/>
                <a:gd name="T17" fmla="*/ 1 h 5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0" h="5859" extrusionOk="0">
                  <a:moveTo>
                    <a:pt x="4769" y="1"/>
                  </a:moveTo>
                  <a:lnTo>
                    <a:pt x="4769" y="1"/>
                  </a:lnTo>
                  <a:cubicBezTo>
                    <a:pt x="4633" y="41"/>
                    <a:pt x="4503" y="86"/>
                    <a:pt x="4372" y="131"/>
                  </a:cubicBezTo>
                  <a:cubicBezTo>
                    <a:pt x="2329" y="849"/>
                    <a:pt x="788" y="2536"/>
                    <a:pt x="66" y="4548"/>
                  </a:cubicBezTo>
                  <a:cubicBezTo>
                    <a:pt x="76" y="4995"/>
                    <a:pt x="66" y="5437"/>
                    <a:pt x="0" y="5858"/>
                  </a:cubicBezTo>
                  <a:lnTo>
                    <a:pt x="1416" y="5858"/>
                  </a:lnTo>
                  <a:cubicBezTo>
                    <a:pt x="1561" y="5412"/>
                    <a:pt x="1792" y="4995"/>
                    <a:pt x="2093" y="4639"/>
                  </a:cubicBezTo>
                  <a:cubicBezTo>
                    <a:pt x="2846" y="3750"/>
                    <a:pt x="3956" y="3289"/>
                    <a:pt x="4969" y="2701"/>
                  </a:cubicBezTo>
                  <a:cubicBezTo>
                    <a:pt x="4723" y="1828"/>
                    <a:pt x="4864" y="899"/>
                    <a:pt x="4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" name="Google Shape;4605;p23">
              <a:extLst>
                <a:ext uri="{FF2B5EF4-FFF2-40B4-BE49-F238E27FC236}">
                  <a16:creationId xmlns:a16="http://schemas.microsoft.com/office/drawing/2014/main" id="{258A2719-1AE1-68A9-531B-EB4EE5B16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250" y="3159275"/>
              <a:ext cx="156250" cy="151600"/>
            </a:xfrm>
            <a:custGeom>
              <a:avLst/>
              <a:gdLst>
                <a:gd name="T0" fmla="*/ 6250 w 6250"/>
                <a:gd name="T1" fmla="*/ 0 h 6064"/>
                <a:gd name="T2" fmla="*/ 6250 w 6250"/>
                <a:gd name="T3" fmla="*/ 0 h 6064"/>
                <a:gd name="T4" fmla="*/ 5346 w 6250"/>
                <a:gd name="T5" fmla="*/ 392 h 6064"/>
                <a:gd name="T6" fmla="*/ 3835 w 6250"/>
                <a:gd name="T7" fmla="*/ 1049 h 6064"/>
                <a:gd name="T8" fmla="*/ 3052 w 6250"/>
                <a:gd name="T9" fmla="*/ 1396 h 6064"/>
                <a:gd name="T10" fmla="*/ 2505 w 6250"/>
                <a:gd name="T11" fmla="*/ 1672 h 6064"/>
                <a:gd name="T12" fmla="*/ 2490 w 6250"/>
                <a:gd name="T13" fmla="*/ 1632 h 6064"/>
                <a:gd name="T14" fmla="*/ 1958 w 6250"/>
                <a:gd name="T15" fmla="*/ 3409 h 6064"/>
                <a:gd name="T16" fmla="*/ 0 w 6250"/>
                <a:gd name="T17" fmla="*/ 6064 h 6064"/>
                <a:gd name="T18" fmla="*/ 3800 w 6250"/>
                <a:gd name="T19" fmla="*/ 4985 h 6064"/>
                <a:gd name="T20" fmla="*/ 5336 w 6250"/>
                <a:gd name="T21" fmla="*/ 3258 h 6064"/>
                <a:gd name="T22" fmla="*/ 6250 w 6250"/>
                <a:gd name="T23" fmla="*/ 0 h 6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250" h="6064" extrusionOk="0">
                  <a:moveTo>
                    <a:pt x="6250" y="0"/>
                  </a:moveTo>
                  <a:lnTo>
                    <a:pt x="6250" y="0"/>
                  </a:lnTo>
                  <a:cubicBezTo>
                    <a:pt x="5948" y="131"/>
                    <a:pt x="5647" y="261"/>
                    <a:pt x="5346" y="392"/>
                  </a:cubicBezTo>
                  <a:cubicBezTo>
                    <a:pt x="4844" y="613"/>
                    <a:pt x="4337" y="829"/>
                    <a:pt x="3835" y="1049"/>
                  </a:cubicBezTo>
                  <a:cubicBezTo>
                    <a:pt x="3574" y="1165"/>
                    <a:pt x="3313" y="1280"/>
                    <a:pt x="3052" y="1396"/>
                  </a:cubicBezTo>
                  <a:cubicBezTo>
                    <a:pt x="2887" y="1471"/>
                    <a:pt x="2605" y="1516"/>
                    <a:pt x="2505" y="1672"/>
                  </a:cubicBezTo>
                  <a:lnTo>
                    <a:pt x="2490" y="1632"/>
                  </a:lnTo>
                  <a:cubicBezTo>
                    <a:pt x="2370" y="2249"/>
                    <a:pt x="2219" y="2851"/>
                    <a:pt x="1958" y="3409"/>
                  </a:cubicBezTo>
                  <a:cubicBezTo>
                    <a:pt x="1496" y="4407"/>
                    <a:pt x="698" y="5210"/>
                    <a:pt x="0" y="6064"/>
                  </a:cubicBezTo>
                  <a:cubicBezTo>
                    <a:pt x="1250" y="5697"/>
                    <a:pt x="2550" y="5351"/>
                    <a:pt x="3800" y="4985"/>
                  </a:cubicBezTo>
                  <a:cubicBezTo>
                    <a:pt x="4362" y="4448"/>
                    <a:pt x="4939" y="3920"/>
                    <a:pt x="5336" y="3258"/>
                  </a:cubicBezTo>
                  <a:cubicBezTo>
                    <a:pt x="5913" y="2284"/>
                    <a:pt x="6029" y="1125"/>
                    <a:pt x="6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" name="Google Shape;4606;p23">
              <a:extLst>
                <a:ext uri="{FF2B5EF4-FFF2-40B4-BE49-F238E27FC236}">
                  <a16:creationId xmlns:a16="http://schemas.microsoft.com/office/drawing/2014/main" id="{58844F6B-7DF2-CA5F-FF81-A38B21D4D2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025" y="3283875"/>
              <a:ext cx="119250" cy="62775"/>
            </a:xfrm>
            <a:custGeom>
              <a:avLst/>
              <a:gdLst>
                <a:gd name="T0" fmla="*/ 4769 w 4770"/>
                <a:gd name="T1" fmla="*/ 1 h 2511"/>
                <a:gd name="T2" fmla="*/ 4769 w 4770"/>
                <a:gd name="T3" fmla="*/ 1 h 2511"/>
                <a:gd name="T4" fmla="*/ 969 w 4770"/>
                <a:gd name="T5" fmla="*/ 1080 h 2511"/>
                <a:gd name="T6" fmla="*/ 1 w 4770"/>
                <a:gd name="T7" fmla="*/ 2510 h 2511"/>
                <a:gd name="T8" fmla="*/ 899 w 4770"/>
                <a:gd name="T9" fmla="*/ 2234 h 2511"/>
                <a:gd name="T10" fmla="*/ 3499 w 4770"/>
                <a:gd name="T11" fmla="*/ 1506 h 2511"/>
                <a:gd name="T12" fmla="*/ 4769 w 4770"/>
                <a:gd name="T13" fmla="*/ 1 h 2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70" h="2511" extrusionOk="0">
                  <a:moveTo>
                    <a:pt x="4769" y="1"/>
                  </a:moveTo>
                  <a:lnTo>
                    <a:pt x="4769" y="1"/>
                  </a:lnTo>
                  <a:cubicBezTo>
                    <a:pt x="3519" y="367"/>
                    <a:pt x="2219" y="713"/>
                    <a:pt x="969" y="1080"/>
                  </a:cubicBezTo>
                  <a:cubicBezTo>
                    <a:pt x="598" y="1526"/>
                    <a:pt x="257" y="1993"/>
                    <a:pt x="1" y="2510"/>
                  </a:cubicBezTo>
                  <a:cubicBezTo>
                    <a:pt x="257" y="2355"/>
                    <a:pt x="613" y="2314"/>
                    <a:pt x="899" y="2234"/>
                  </a:cubicBezTo>
                  <a:cubicBezTo>
                    <a:pt x="1768" y="1993"/>
                    <a:pt x="2636" y="1752"/>
                    <a:pt x="3499" y="1506"/>
                  </a:cubicBezTo>
                  <a:cubicBezTo>
                    <a:pt x="3820" y="934"/>
                    <a:pt x="4287" y="467"/>
                    <a:pt x="47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" name="Google Shape;4607;p23">
              <a:extLst>
                <a:ext uri="{FF2B5EF4-FFF2-40B4-BE49-F238E27FC236}">
                  <a16:creationId xmlns:a16="http://schemas.microsoft.com/office/drawing/2014/main" id="{3E1A1FE9-DCBF-5F13-C05F-1F19C96FC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800" y="3470850"/>
              <a:ext cx="53225" cy="72550"/>
            </a:xfrm>
            <a:custGeom>
              <a:avLst/>
              <a:gdLst>
                <a:gd name="T0" fmla="*/ 2109 w 2129"/>
                <a:gd name="T1" fmla="*/ 0 h 2902"/>
                <a:gd name="T2" fmla="*/ 668 w 2129"/>
                <a:gd name="T3" fmla="*/ 1044 h 2902"/>
                <a:gd name="T4" fmla="*/ 342 w 2129"/>
                <a:gd name="T5" fmla="*/ 2043 h 2902"/>
                <a:gd name="T6" fmla="*/ 0 w 2129"/>
                <a:gd name="T7" fmla="*/ 2901 h 2902"/>
                <a:gd name="T8" fmla="*/ 1918 w 2129"/>
                <a:gd name="T9" fmla="*/ 1411 h 2902"/>
                <a:gd name="T10" fmla="*/ 1968 w 2129"/>
                <a:gd name="T11" fmla="*/ 1426 h 2902"/>
                <a:gd name="T12" fmla="*/ 2109 w 2129"/>
                <a:gd name="T13" fmla="*/ 0 h 2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29" h="2902" extrusionOk="0">
                  <a:moveTo>
                    <a:pt x="2109" y="0"/>
                  </a:moveTo>
                  <a:cubicBezTo>
                    <a:pt x="1622" y="342"/>
                    <a:pt x="1145" y="693"/>
                    <a:pt x="668" y="1044"/>
                  </a:cubicBezTo>
                  <a:cubicBezTo>
                    <a:pt x="578" y="1386"/>
                    <a:pt x="462" y="1717"/>
                    <a:pt x="342" y="2043"/>
                  </a:cubicBezTo>
                  <a:cubicBezTo>
                    <a:pt x="236" y="2329"/>
                    <a:pt x="121" y="2615"/>
                    <a:pt x="0" y="2901"/>
                  </a:cubicBezTo>
                  <a:cubicBezTo>
                    <a:pt x="638" y="2400"/>
                    <a:pt x="1290" y="1923"/>
                    <a:pt x="1918" y="1411"/>
                  </a:cubicBezTo>
                  <a:lnTo>
                    <a:pt x="1968" y="1426"/>
                  </a:lnTo>
                  <a:cubicBezTo>
                    <a:pt x="2093" y="964"/>
                    <a:pt x="2129" y="487"/>
                    <a:pt x="2109" y="0"/>
                  </a:cubicBezTo>
                  <a:close/>
                </a:path>
              </a:pathLst>
            </a:custGeom>
            <a:solidFill>
              <a:srgbClr val="59C7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" name="Google Shape;4608;p23">
              <a:extLst>
                <a:ext uri="{FF2B5EF4-FFF2-40B4-BE49-F238E27FC236}">
                  <a16:creationId xmlns:a16="http://schemas.microsoft.com/office/drawing/2014/main" id="{01695EAC-1F86-F52F-370E-0863CF116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650" y="3496950"/>
              <a:ext cx="84850" cy="90550"/>
            </a:xfrm>
            <a:custGeom>
              <a:avLst/>
              <a:gdLst>
                <a:gd name="T0" fmla="*/ 3394 w 3394"/>
                <a:gd name="T1" fmla="*/ 0 h 3622"/>
                <a:gd name="T2" fmla="*/ 719 w 3394"/>
                <a:gd name="T3" fmla="*/ 2003 h 3622"/>
                <a:gd name="T4" fmla="*/ 668 w 3394"/>
                <a:gd name="T5" fmla="*/ 1943 h 3622"/>
                <a:gd name="T6" fmla="*/ 1 w 3394"/>
                <a:gd name="T7" fmla="*/ 3614 h 3622"/>
                <a:gd name="T8" fmla="*/ 30 w 3394"/>
                <a:gd name="T9" fmla="*/ 3621 h 3622"/>
                <a:gd name="T10" fmla="*/ 2234 w 3394"/>
                <a:gd name="T11" fmla="*/ 2249 h 3622"/>
                <a:gd name="T12" fmla="*/ 2726 w 3394"/>
                <a:gd name="T13" fmla="*/ 1857 h 3622"/>
                <a:gd name="T14" fmla="*/ 3068 w 3394"/>
                <a:gd name="T15" fmla="*/ 999 h 3622"/>
                <a:gd name="T16" fmla="*/ 3394 w 3394"/>
                <a:gd name="T17" fmla="*/ 0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94" h="3622" extrusionOk="0">
                  <a:moveTo>
                    <a:pt x="3394" y="0"/>
                  </a:moveTo>
                  <a:cubicBezTo>
                    <a:pt x="2495" y="668"/>
                    <a:pt x="1612" y="1346"/>
                    <a:pt x="719" y="2003"/>
                  </a:cubicBezTo>
                  <a:cubicBezTo>
                    <a:pt x="704" y="1983"/>
                    <a:pt x="684" y="1963"/>
                    <a:pt x="668" y="1943"/>
                  </a:cubicBezTo>
                  <a:cubicBezTo>
                    <a:pt x="498" y="2515"/>
                    <a:pt x="257" y="3067"/>
                    <a:pt x="1" y="3614"/>
                  </a:cubicBezTo>
                  <a:cubicBezTo>
                    <a:pt x="7" y="3619"/>
                    <a:pt x="17" y="3621"/>
                    <a:pt x="30" y="3621"/>
                  </a:cubicBezTo>
                  <a:cubicBezTo>
                    <a:pt x="311" y="3621"/>
                    <a:pt x="2023" y="2422"/>
                    <a:pt x="2234" y="2249"/>
                  </a:cubicBezTo>
                  <a:cubicBezTo>
                    <a:pt x="2395" y="2118"/>
                    <a:pt x="2561" y="1983"/>
                    <a:pt x="2726" y="1857"/>
                  </a:cubicBezTo>
                  <a:cubicBezTo>
                    <a:pt x="2847" y="1571"/>
                    <a:pt x="2962" y="1285"/>
                    <a:pt x="3068" y="999"/>
                  </a:cubicBezTo>
                  <a:cubicBezTo>
                    <a:pt x="3188" y="673"/>
                    <a:pt x="3304" y="342"/>
                    <a:pt x="3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9" name="Google Shape;4609;p23">
              <a:extLst>
                <a:ext uri="{FF2B5EF4-FFF2-40B4-BE49-F238E27FC236}">
                  <a16:creationId xmlns:a16="http://schemas.microsoft.com/office/drawing/2014/main" id="{3C22428B-B4A1-F17F-F148-4D4C2F436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100" y="3771375"/>
              <a:ext cx="117600" cy="243575"/>
            </a:xfrm>
            <a:custGeom>
              <a:avLst/>
              <a:gdLst>
                <a:gd name="T0" fmla="*/ 4548 w 4704"/>
                <a:gd name="T1" fmla="*/ 1 h 9743"/>
                <a:gd name="T2" fmla="*/ 131 w 4704"/>
                <a:gd name="T3" fmla="*/ 4643 h 9743"/>
                <a:gd name="T4" fmla="*/ 96 w 4704"/>
                <a:gd name="T5" fmla="*/ 4613 h 9743"/>
                <a:gd name="T6" fmla="*/ 96 w 4704"/>
                <a:gd name="T7" fmla="*/ 6571 h 9743"/>
                <a:gd name="T8" fmla="*/ 1973 w 4704"/>
                <a:gd name="T9" fmla="*/ 9743 h 9743"/>
                <a:gd name="T10" fmla="*/ 2234 w 4704"/>
                <a:gd name="T11" fmla="*/ 7113 h 9743"/>
                <a:gd name="T12" fmla="*/ 3103 w 4704"/>
                <a:gd name="T13" fmla="*/ 5045 h 9743"/>
                <a:gd name="T14" fmla="*/ 4292 w 4704"/>
                <a:gd name="T15" fmla="*/ 3524 h 9743"/>
                <a:gd name="T16" fmla="*/ 4277 w 4704"/>
                <a:gd name="T17" fmla="*/ 3509 h 9743"/>
                <a:gd name="T18" fmla="*/ 4548 w 4704"/>
                <a:gd name="T19" fmla="*/ 1 h 9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04" h="9743" extrusionOk="0">
                  <a:moveTo>
                    <a:pt x="4548" y="1"/>
                  </a:moveTo>
                  <a:cubicBezTo>
                    <a:pt x="3022" y="1491"/>
                    <a:pt x="1557" y="3047"/>
                    <a:pt x="131" y="4643"/>
                  </a:cubicBezTo>
                  <a:cubicBezTo>
                    <a:pt x="121" y="4633"/>
                    <a:pt x="111" y="4623"/>
                    <a:pt x="96" y="4613"/>
                  </a:cubicBezTo>
                  <a:cubicBezTo>
                    <a:pt x="41" y="5271"/>
                    <a:pt x="1" y="5923"/>
                    <a:pt x="96" y="6571"/>
                  </a:cubicBezTo>
                  <a:cubicBezTo>
                    <a:pt x="272" y="7816"/>
                    <a:pt x="964" y="8985"/>
                    <a:pt x="1973" y="9743"/>
                  </a:cubicBezTo>
                  <a:cubicBezTo>
                    <a:pt x="1958" y="8845"/>
                    <a:pt x="2028" y="7956"/>
                    <a:pt x="2234" y="7113"/>
                  </a:cubicBezTo>
                  <a:cubicBezTo>
                    <a:pt x="2410" y="6390"/>
                    <a:pt x="2691" y="5692"/>
                    <a:pt x="3103" y="5045"/>
                  </a:cubicBezTo>
                  <a:cubicBezTo>
                    <a:pt x="3449" y="4503"/>
                    <a:pt x="3881" y="4016"/>
                    <a:pt x="4292" y="3524"/>
                  </a:cubicBezTo>
                  <a:lnTo>
                    <a:pt x="4277" y="3509"/>
                  </a:lnTo>
                  <a:cubicBezTo>
                    <a:pt x="4699" y="2385"/>
                    <a:pt x="4704" y="1200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" name="Google Shape;4610;p23">
              <a:extLst>
                <a:ext uri="{FF2B5EF4-FFF2-40B4-BE49-F238E27FC236}">
                  <a16:creationId xmlns:a16="http://schemas.microsoft.com/office/drawing/2014/main" id="{1E5F9B4A-7CEE-1EAB-A053-8B42F4808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475" y="3461050"/>
              <a:ext cx="64900" cy="126275"/>
            </a:xfrm>
            <a:custGeom>
              <a:avLst/>
              <a:gdLst>
                <a:gd name="T0" fmla="*/ 81 w 2596"/>
                <a:gd name="T1" fmla="*/ 1 h 5051"/>
                <a:gd name="T2" fmla="*/ 81 w 2596"/>
                <a:gd name="T3" fmla="*/ 1 h 5051"/>
                <a:gd name="T4" fmla="*/ 0 w 2596"/>
                <a:gd name="T5" fmla="*/ 2736 h 5051"/>
                <a:gd name="T6" fmla="*/ 1923 w 2596"/>
                <a:gd name="T7" fmla="*/ 5050 h 5051"/>
                <a:gd name="T8" fmla="*/ 1928 w 2596"/>
                <a:gd name="T9" fmla="*/ 5050 h 5051"/>
                <a:gd name="T10" fmla="*/ 2595 w 2596"/>
                <a:gd name="T11" fmla="*/ 3379 h 5051"/>
                <a:gd name="T12" fmla="*/ 81 w 2596"/>
                <a:gd name="T13" fmla="*/ 1 h 5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96" h="5051" extrusionOk="0">
                  <a:moveTo>
                    <a:pt x="81" y="1"/>
                  </a:moveTo>
                  <a:lnTo>
                    <a:pt x="81" y="1"/>
                  </a:lnTo>
                  <a:cubicBezTo>
                    <a:pt x="141" y="924"/>
                    <a:pt x="191" y="1853"/>
                    <a:pt x="0" y="2736"/>
                  </a:cubicBezTo>
                  <a:cubicBezTo>
                    <a:pt x="588" y="3549"/>
                    <a:pt x="1230" y="4322"/>
                    <a:pt x="1923" y="5050"/>
                  </a:cubicBezTo>
                  <a:lnTo>
                    <a:pt x="1928" y="5050"/>
                  </a:lnTo>
                  <a:cubicBezTo>
                    <a:pt x="2184" y="4503"/>
                    <a:pt x="2425" y="3951"/>
                    <a:pt x="2595" y="3379"/>
                  </a:cubicBezTo>
                  <a:cubicBezTo>
                    <a:pt x="1682" y="2310"/>
                    <a:pt x="844" y="1180"/>
                    <a:pt x="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1" name="Google Shape;4611;p23">
              <a:extLst>
                <a:ext uri="{FF2B5EF4-FFF2-40B4-BE49-F238E27FC236}">
                  <a16:creationId xmlns:a16="http://schemas.microsoft.com/office/drawing/2014/main" id="{C8E6D490-ABC6-6F48-87E1-771473CD0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750" y="3632725"/>
              <a:ext cx="95775" cy="254000"/>
            </a:xfrm>
            <a:custGeom>
              <a:avLst/>
              <a:gdLst>
                <a:gd name="T0" fmla="*/ 422 w 3831"/>
                <a:gd name="T1" fmla="*/ 0 h 10160"/>
                <a:gd name="T2" fmla="*/ 202 w 3831"/>
                <a:gd name="T3" fmla="*/ 924 h 10160"/>
                <a:gd name="T4" fmla="*/ 980 w 3831"/>
                <a:gd name="T5" fmla="*/ 5582 h 10160"/>
                <a:gd name="T6" fmla="*/ 1000 w 3831"/>
                <a:gd name="T7" fmla="*/ 7860 h 10160"/>
                <a:gd name="T8" fmla="*/ 3710 w 3831"/>
                <a:gd name="T9" fmla="*/ 10159 h 10160"/>
                <a:gd name="T10" fmla="*/ 3825 w 3831"/>
                <a:gd name="T11" fmla="*/ 8503 h 10160"/>
                <a:gd name="T12" fmla="*/ 3052 w 3831"/>
                <a:gd name="T13" fmla="*/ 3032 h 10160"/>
                <a:gd name="T14" fmla="*/ 422 w 3831"/>
                <a:gd name="T15" fmla="*/ 0 h 10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31" h="10160" extrusionOk="0">
                  <a:moveTo>
                    <a:pt x="422" y="0"/>
                  </a:moveTo>
                  <a:cubicBezTo>
                    <a:pt x="322" y="301"/>
                    <a:pt x="242" y="608"/>
                    <a:pt x="202" y="924"/>
                  </a:cubicBezTo>
                  <a:cubicBezTo>
                    <a:pt x="1" y="2495"/>
                    <a:pt x="754" y="4016"/>
                    <a:pt x="980" y="5582"/>
                  </a:cubicBezTo>
                  <a:cubicBezTo>
                    <a:pt x="1090" y="6340"/>
                    <a:pt x="1075" y="7103"/>
                    <a:pt x="1000" y="7860"/>
                  </a:cubicBezTo>
                  <a:cubicBezTo>
                    <a:pt x="1868" y="8669"/>
                    <a:pt x="2776" y="9436"/>
                    <a:pt x="3710" y="10159"/>
                  </a:cubicBezTo>
                  <a:cubicBezTo>
                    <a:pt x="3760" y="9607"/>
                    <a:pt x="3820" y="9055"/>
                    <a:pt x="3825" y="8503"/>
                  </a:cubicBezTo>
                  <a:cubicBezTo>
                    <a:pt x="3830" y="6666"/>
                    <a:pt x="3203" y="4839"/>
                    <a:pt x="3052" y="3032"/>
                  </a:cubicBezTo>
                  <a:cubicBezTo>
                    <a:pt x="2119" y="2073"/>
                    <a:pt x="1235" y="1064"/>
                    <a:pt x="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" name="Google Shape;4612;p23">
              <a:extLst>
                <a:ext uri="{FF2B5EF4-FFF2-40B4-BE49-F238E27FC236}">
                  <a16:creationId xmlns:a16="http://schemas.microsoft.com/office/drawing/2014/main" id="{A3B19857-E480-5364-521A-3A402DE47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325" y="3506100"/>
              <a:ext cx="72675" cy="140200"/>
            </a:xfrm>
            <a:custGeom>
              <a:avLst/>
              <a:gdLst>
                <a:gd name="T0" fmla="*/ 2857 w 2907"/>
                <a:gd name="T1" fmla="*/ 1 h 5608"/>
                <a:gd name="T2" fmla="*/ 939 w 2907"/>
                <a:gd name="T3" fmla="*/ 1491 h 5608"/>
                <a:gd name="T4" fmla="*/ 61 w 2907"/>
                <a:gd name="T5" fmla="*/ 4297 h 5608"/>
                <a:gd name="T6" fmla="*/ 36 w 2907"/>
                <a:gd name="T7" fmla="*/ 5607 h 5608"/>
                <a:gd name="T8" fmla="*/ 1200 w 2907"/>
                <a:gd name="T9" fmla="*/ 4639 h 5608"/>
                <a:gd name="T10" fmla="*/ 1291 w 2907"/>
                <a:gd name="T11" fmla="*/ 4644 h 5608"/>
                <a:gd name="T12" fmla="*/ 1687 w 2907"/>
                <a:gd name="T13" fmla="*/ 2596 h 5608"/>
                <a:gd name="T14" fmla="*/ 2902 w 2907"/>
                <a:gd name="T15" fmla="*/ 36 h 5608"/>
                <a:gd name="T16" fmla="*/ 2907 w 2907"/>
                <a:gd name="T17" fmla="*/ 16 h 5608"/>
                <a:gd name="T18" fmla="*/ 2857 w 2907"/>
                <a:gd name="T19" fmla="*/ 1 h 5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07" h="5608" extrusionOk="0">
                  <a:moveTo>
                    <a:pt x="2857" y="1"/>
                  </a:moveTo>
                  <a:cubicBezTo>
                    <a:pt x="2229" y="513"/>
                    <a:pt x="1577" y="990"/>
                    <a:pt x="939" y="1491"/>
                  </a:cubicBezTo>
                  <a:cubicBezTo>
                    <a:pt x="568" y="2405"/>
                    <a:pt x="186" y="3324"/>
                    <a:pt x="61" y="4297"/>
                  </a:cubicBezTo>
                  <a:cubicBezTo>
                    <a:pt x="6" y="4739"/>
                    <a:pt x="1" y="5171"/>
                    <a:pt x="36" y="5607"/>
                  </a:cubicBezTo>
                  <a:cubicBezTo>
                    <a:pt x="427" y="5281"/>
                    <a:pt x="814" y="4955"/>
                    <a:pt x="1200" y="4639"/>
                  </a:cubicBezTo>
                  <a:lnTo>
                    <a:pt x="1291" y="4644"/>
                  </a:lnTo>
                  <a:cubicBezTo>
                    <a:pt x="1306" y="3946"/>
                    <a:pt x="1421" y="3258"/>
                    <a:pt x="1687" y="2596"/>
                  </a:cubicBezTo>
                  <a:cubicBezTo>
                    <a:pt x="2044" y="1717"/>
                    <a:pt x="2641" y="949"/>
                    <a:pt x="2902" y="36"/>
                  </a:cubicBezTo>
                  <a:cubicBezTo>
                    <a:pt x="2902" y="31"/>
                    <a:pt x="2907" y="26"/>
                    <a:pt x="2907" y="16"/>
                  </a:cubicBezTo>
                  <a:lnTo>
                    <a:pt x="28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" name="Google Shape;4613;p23">
              <a:extLst>
                <a:ext uri="{FF2B5EF4-FFF2-40B4-BE49-F238E27FC236}">
                  <a16:creationId xmlns:a16="http://schemas.microsoft.com/office/drawing/2014/main" id="{F0044858-89D2-E277-F83E-082B74722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4550" y="3543375"/>
              <a:ext cx="98275" cy="165150"/>
            </a:xfrm>
            <a:custGeom>
              <a:avLst/>
              <a:gdLst>
                <a:gd name="T0" fmla="*/ 3930 w 3931"/>
                <a:gd name="T1" fmla="*/ 0 h 6606"/>
                <a:gd name="T2" fmla="*/ 3438 w 3931"/>
                <a:gd name="T3" fmla="*/ 392 h 6606"/>
                <a:gd name="T4" fmla="*/ 1234 w 3931"/>
                <a:gd name="T5" fmla="*/ 1764 h 6606"/>
                <a:gd name="T6" fmla="*/ 1205 w 3931"/>
                <a:gd name="T7" fmla="*/ 1757 h 6606"/>
                <a:gd name="T8" fmla="*/ 146 w 3931"/>
                <a:gd name="T9" fmla="*/ 4558 h 6606"/>
                <a:gd name="T10" fmla="*/ 60 w 3931"/>
                <a:gd name="T11" fmla="*/ 6606 h 6606"/>
                <a:gd name="T12" fmla="*/ 66 w 3931"/>
                <a:gd name="T13" fmla="*/ 6606 h 6606"/>
                <a:gd name="T14" fmla="*/ 3027 w 3931"/>
                <a:gd name="T15" fmla="*/ 4116 h 6606"/>
                <a:gd name="T16" fmla="*/ 3052 w 3931"/>
                <a:gd name="T17" fmla="*/ 2806 h 6606"/>
                <a:gd name="T18" fmla="*/ 3930 w 3931"/>
                <a:gd name="T19" fmla="*/ 0 h 6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31" h="6606" extrusionOk="0">
                  <a:moveTo>
                    <a:pt x="3930" y="0"/>
                  </a:moveTo>
                  <a:cubicBezTo>
                    <a:pt x="3765" y="126"/>
                    <a:pt x="3599" y="261"/>
                    <a:pt x="3438" y="392"/>
                  </a:cubicBezTo>
                  <a:cubicBezTo>
                    <a:pt x="3227" y="565"/>
                    <a:pt x="1515" y="1764"/>
                    <a:pt x="1234" y="1764"/>
                  </a:cubicBezTo>
                  <a:cubicBezTo>
                    <a:pt x="1221" y="1764"/>
                    <a:pt x="1211" y="1762"/>
                    <a:pt x="1205" y="1757"/>
                  </a:cubicBezTo>
                  <a:cubicBezTo>
                    <a:pt x="788" y="2671"/>
                    <a:pt x="342" y="3579"/>
                    <a:pt x="146" y="4558"/>
                  </a:cubicBezTo>
                  <a:cubicBezTo>
                    <a:pt x="10" y="5241"/>
                    <a:pt x="0" y="5918"/>
                    <a:pt x="60" y="6606"/>
                  </a:cubicBezTo>
                  <a:lnTo>
                    <a:pt x="66" y="6606"/>
                  </a:lnTo>
                  <a:cubicBezTo>
                    <a:pt x="1044" y="5798"/>
                    <a:pt x="2038" y="4949"/>
                    <a:pt x="3027" y="4116"/>
                  </a:cubicBezTo>
                  <a:cubicBezTo>
                    <a:pt x="2992" y="3680"/>
                    <a:pt x="2997" y="3248"/>
                    <a:pt x="3052" y="2806"/>
                  </a:cubicBezTo>
                  <a:cubicBezTo>
                    <a:pt x="3177" y="1833"/>
                    <a:pt x="3559" y="914"/>
                    <a:pt x="3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36" name="Google Shape;4614;p23">
              <a:extLst>
                <a:ext uri="{FF2B5EF4-FFF2-40B4-BE49-F238E27FC236}">
                  <a16:creationId xmlns:a16="http://schemas.microsoft.com/office/drawing/2014/main" id="{3BC9D8BD-F0D2-7339-C73C-D76DBE871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475" y="3297425"/>
              <a:ext cx="81700" cy="248100"/>
            </a:xfrm>
            <a:custGeom>
              <a:avLst/>
              <a:gdLst>
                <a:gd name="T0" fmla="*/ 2691 w 3268"/>
                <a:gd name="T1" fmla="*/ 1 h 9924"/>
                <a:gd name="T2" fmla="*/ 437 w 3268"/>
                <a:gd name="T3" fmla="*/ 3032 h 9924"/>
                <a:gd name="T4" fmla="*/ 161 w 3268"/>
                <a:gd name="T5" fmla="*/ 6546 h 9924"/>
                <a:gd name="T6" fmla="*/ 2675 w 3268"/>
                <a:gd name="T7" fmla="*/ 9924 h 9924"/>
                <a:gd name="T8" fmla="*/ 2836 w 3268"/>
                <a:gd name="T9" fmla="*/ 9276 h 9924"/>
                <a:gd name="T10" fmla="*/ 3107 w 3268"/>
                <a:gd name="T11" fmla="*/ 2315 h 9924"/>
                <a:gd name="T12" fmla="*/ 3263 w 3268"/>
                <a:gd name="T13" fmla="*/ 1968 h 9924"/>
                <a:gd name="T14" fmla="*/ 3253 w 3268"/>
                <a:gd name="T15" fmla="*/ 1968 h 9924"/>
                <a:gd name="T16" fmla="*/ 2691 w 3268"/>
                <a:gd name="T17" fmla="*/ 1 h 9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8" h="9924" extrusionOk="0">
                  <a:moveTo>
                    <a:pt x="2691" y="1"/>
                  </a:moveTo>
                  <a:cubicBezTo>
                    <a:pt x="1872" y="979"/>
                    <a:pt x="894" y="1853"/>
                    <a:pt x="437" y="3032"/>
                  </a:cubicBezTo>
                  <a:cubicBezTo>
                    <a:pt x="0" y="4142"/>
                    <a:pt x="85" y="5341"/>
                    <a:pt x="161" y="6546"/>
                  </a:cubicBezTo>
                  <a:cubicBezTo>
                    <a:pt x="924" y="7725"/>
                    <a:pt x="1762" y="8855"/>
                    <a:pt x="2675" y="9924"/>
                  </a:cubicBezTo>
                  <a:cubicBezTo>
                    <a:pt x="2736" y="9713"/>
                    <a:pt x="2791" y="9497"/>
                    <a:pt x="2836" y="9276"/>
                  </a:cubicBezTo>
                  <a:cubicBezTo>
                    <a:pt x="3268" y="6977"/>
                    <a:pt x="2244" y="4493"/>
                    <a:pt x="3107" y="2315"/>
                  </a:cubicBezTo>
                  <a:cubicBezTo>
                    <a:pt x="3152" y="2199"/>
                    <a:pt x="3208" y="2079"/>
                    <a:pt x="3263" y="1968"/>
                  </a:cubicBezTo>
                  <a:lnTo>
                    <a:pt x="3253" y="1968"/>
                  </a:lnTo>
                  <a:cubicBezTo>
                    <a:pt x="3067" y="1316"/>
                    <a:pt x="2876" y="658"/>
                    <a:pt x="2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37" name="Google Shape;4615;p23">
              <a:extLst>
                <a:ext uri="{FF2B5EF4-FFF2-40B4-BE49-F238E27FC236}">
                  <a16:creationId xmlns:a16="http://schemas.microsoft.com/office/drawing/2014/main" id="{64967FED-BC51-77D1-1404-310B3503B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725" y="3257775"/>
              <a:ext cx="38550" cy="88875"/>
            </a:xfrm>
            <a:custGeom>
              <a:avLst/>
              <a:gdLst>
                <a:gd name="T0" fmla="*/ 1040 w 1542"/>
                <a:gd name="T1" fmla="*/ 1 h 3555"/>
                <a:gd name="T2" fmla="*/ 628 w 1542"/>
                <a:gd name="T3" fmla="*/ 748 h 3555"/>
                <a:gd name="T4" fmla="*/ 1 w 1542"/>
                <a:gd name="T5" fmla="*/ 1587 h 3555"/>
                <a:gd name="T6" fmla="*/ 563 w 1542"/>
                <a:gd name="T7" fmla="*/ 3554 h 3555"/>
                <a:gd name="T8" fmla="*/ 573 w 1542"/>
                <a:gd name="T9" fmla="*/ 3554 h 3555"/>
                <a:gd name="T10" fmla="*/ 1541 w 1542"/>
                <a:gd name="T11" fmla="*/ 2124 h 3555"/>
                <a:gd name="T12" fmla="*/ 1541 w 1542"/>
                <a:gd name="T13" fmla="*/ 2124 h 3555"/>
                <a:gd name="T14" fmla="*/ 1461 w 1542"/>
                <a:gd name="T15" fmla="*/ 2144 h 3555"/>
                <a:gd name="T16" fmla="*/ 1040 w 1542"/>
                <a:gd name="T17" fmla="*/ 1 h 3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2" h="3555" extrusionOk="0">
                  <a:moveTo>
                    <a:pt x="1040" y="1"/>
                  </a:moveTo>
                  <a:cubicBezTo>
                    <a:pt x="919" y="262"/>
                    <a:pt x="784" y="508"/>
                    <a:pt x="628" y="748"/>
                  </a:cubicBezTo>
                  <a:cubicBezTo>
                    <a:pt x="442" y="1045"/>
                    <a:pt x="226" y="1321"/>
                    <a:pt x="1" y="1587"/>
                  </a:cubicBezTo>
                  <a:cubicBezTo>
                    <a:pt x="186" y="2244"/>
                    <a:pt x="377" y="2902"/>
                    <a:pt x="563" y="3554"/>
                  </a:cubicBezTo>
                  <a:lnTo>
                    <a:pt x="573" y="3554"/>
                  </a:lnTo>
                  <a:cubicBezTo>
                    <a:pt x="829" y="3037"/>
                    <a:pt x="1170" y="2570"/>
                    <a:pt x="1541" y="2124"/>
                  </a:cubicBezTo>
                  <a:cubicBezTo>
                    <a:pt x="1516" y="2129"/>
                    <a:pt x="1486" y="2139"/>
                    <a:pt x="1461" y="2144"/>
                  </a:cubicBezTo>
                  <a:cubicBezTo>
                    <a:pt x="1280" y="1441"/>
                    <a:pt x="1140" y="723"/>
                    <a:pt x="10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38" name="Google Shape;4616;p23">
              <a:extLst>
                <a:ext uri="{FF2B5EF4-FFF2-40B4-BE49-F238E27FC236}">
                  <a16:creationId xmlns:a16="http://schemas.microsoft.com/office/drawing/2014/main" id="{C26119D6-501E-A026-D487-AF9100E7A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900" y="3107825"/>
              <a:ext cx="41675" cy="61250"/>
            </a:xfrm>
            <a:custGeom>
              <a:avLst/>
              <a:gdLst>
                <a:gd name="T0" fmla="*/ 1666 w 1667"/>
                <a:gd name="T1" fmla="*/ 0 h 2450"/>
                <a:gd name="T2" fmla="*/ 572 w 1667"/>
                <a:gd name="T3" fmla="*/ 307 h 2450"/>
                <a:gd name="T4" fmla="*/ 276 w 1667"/>
                <a:gd name="T5" fmla="*/ 1275 h 2450"/>
                <a:gd name="T6" fmla="*/ 0 w 1667"/>
                <a:gd name="T7" fmla="*/ 2450 h 2450"/>
                <a:gd name="T8" fmla="*/ 904 w 1667"/>
                <a:gd name="T9" fmla="*/ 2058 h 2450"/>
                <a:gd name="T10" fmla="*/ 1074 w 1667"/>
                <a:gd name="T11" fmla="*/ 1306 h 2450"/>
                <a:gd name="T12" fmla="*/ 1666 w 1667"/>
                <a:gd name="T13" fmla="*/ 0 h 2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7" h="2450" extrusionOk="0">
                  <a:moveTo>
                    <a:pt x="1666" y="0"/>
                  </a:moveTo>
                  <a:cubicBezTo>
                    <a:pt x="1305" y="96"/>
                    <a:pt x="939" y="196"/>
                    <a:pt x="572" y="307"/>
                  </a:cubicBezTo>
                  <a:cubicBezTo>
                    <a:pt x="457" y="623"/>
                    <a:pt x="356" y="949"/>
                    <a:pt x="276" y="1275"/>
                  </a:cubicBezTo>
                  <a:cubicBezTo>
                    <a:pt x="181" y="1667"/>
                    <a:pt x="95" y="2058"/>
                    <a:pt x="0" y="2450"/>
                  </a:cubicBezTo>
                  <a:cubicBezTo>
                    <a:pt x="301" y="2319"/>
                    <a:pt x="602" y="2189"/>
                    <a:pt x="904" y="2058"/>
                  </a:cubicBezTo>
                  <a:cubicBezTo>
                    <a:pt x="954" y="1802"/>
                    <a:pt x="1009" y="1551"/>
                    <a:pt x="1074" y="1306"/>
                  </a:cubicBezTo>
                  <a:cubicBezTo>
                    <a:pt x="1210" y="804"/>
                    <a:pt x="1405" y="372"/>
                    <a:pt x="1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39" name="Google Shape;4617;p23">
              <a:extLst>
                <a:ext uri="{FF2B5EF4-FFF2-40B4-BE49-F238E27FC236}">
                  <a16:creationId xmlns:a16="http://schemas.microsoft.com/office/drawing/2014/main" id="{99706AA4-83FB-5F68-ED0B-0A9CF5DEA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500" y="3115475"/>
              <a:ext cx="85725" cy="85600"/>
            </a:xfrm>
            <a:custGeom>
              <a:avLst/>
              <a:gdLst>
                <a:gd name="T0" fmla="*/ 3428 w 3429"/>
                <a:gd name="T1" fmla="*/ 1 h 3424"/>
                <a:gd name="T2" fmla="*/ 3428 w 3429"/>
                <a:gd name="T3" fmla="*/ 1 h 3424"/>
                <a:gd name="T4" fmla="*/ 532 w 3429"/>
                <a:gd name="T5" fmla="*/ 914 h 3424"/>
                <a:gd name="T6" fmla="*/ 0 w 3429"/>
                <a:gd name="T7" fmla="*/ 3384 h 3424"/>
                <a:gd name="T8" fmla="*/ 15 w 3429"/>
                <a:gd name="T9" fmla="*/ 3424 h 3424"/>
                <a:gd name="T10" fmla="*/ 562 w 3429"/>
                <a:gd name="T11" fmla="*/ 3148 h 3424"/>
                <a:gd name="T12" fmla="*/ 1340 w 3429"/>
                <a:gd name="T13" fmla="*/ 2801 h 3424"/>
                <a:gd name="T14" fmla="*/ 2856 w 3429"/>
                <a:gd name="T15" fmla="*/ 2144 h 3424"/>
                <a:gd name="T16" fmla="*/ 3132 w 3429"/>
                <a:gd name="T17" fmla="*/ 969 h 3424"/>
                <a:gd name="T18" fmla="*/ 3428 w 3429"/>
                <a:gd name="T19" fmla="*/ 1 h 3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29" h="3424" extrusionOk="0">
                  <a:moveTo>
                    <a:pt x="3428" y="1"/>
                  </a:moveTo>
                  <a:lnTo>
                    <a:pt x="3428" y="1"/>
                  </a:lnTo>
                  <a:cubicBezTo>
                    <a:pt x="2460" y="287"/>
                    <a:pt x="1476" y="608"/>
                    <a:pt x="532" y="914"/>
                  </a:cubicBezTo>
                  <a:cubicBezTo>
                    <a:pt x="271" y="1692"/>
                    <a:pt x="161" y="2550"/>
                    <a:pt x="0" y="3384"/>
                  </a:cubicBezTo>
                  <a:cubicBezTo>
                    <a:pt x="5" y="3399"/>
                    <a:pt x="10" y="3409"/>
                    <a:pt x="15" y="3424"/>
                  </a:cubicBezTo>
                  <a:cubicBezTo>
                    <a:pt x="115" y="3268"/>
                    <a:pt x="397" y="3223"/>
                    <a:pt x="562" y="3148"/>
                  </a:cubicBezTo>
                  <a:cubicBezTo>
                    <a:pt x="823" y="3032"/>
                    <a:pt x="1084" y="2917"/>
                    <a:pt x="1340" y="2801"/>
                  </a:cubicBezTo>
                  <a:cubicBezTo>
                    <a:pt x="1847" y="2581"/>
                    <a:pt x="2354" y="2365"/>
                    <a:pt x="2856" y="2144"/>
                  </a:cubicBezTo>
                  <a:cubicBezTo>
                    <a:pt x="2951" y="1752"/>
                    <a:pt x="3037" y="1361"/>
                    <a:pt x="3132" y="969"/>
                  </a:cubicBezTo>
                  <a:cubicBezTo>
                    <a:pt x="3212" y="643"/>
                    <a:pt x="3313" y="317"/>
                    <a:pt x="3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40" name="Google Shape;4618;p23">
              <a:extLst>
                <a:ext uri="{FF2B5EF4-FFF2-40B4-BE49-F238E27FC236}">
                  <a16:creationId xmlns:a16="http://schemas.microsoft.com/office/drawing/2014/main" id="{20040A66-4518-8A19-21B2-F6AB85ED9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9850" y="3042675"/>
              <a:ext cx="193900" cy="96175"/>
            </a:xfrm>
            <a:custGeom>
              <a:avLst/>
              <a:gdLst>
                <a:gd name="T0" fmla="*/ 5922 w 7756"/>
                <a:gd name="T1" fmla="*/ 0 h 3847"/>
                <a:gd name="T2" fmla="*/ 1 w 7756"/>
                <a:gd name="T3" fmla="*/ 1803 h 3847"/>
                <a:gd name="T4" fmla="*/ 578 w 7756"/>
                <a:gd name="T5" fmla="*/ 3846 h 3847"/>
                <a:gd name="T6" fmla="*/ 638 w 7756"/>
                <a:gd name="T7" fmla="*/ 3826 h 3847"/>
                <a:gd name="T8" fmla="*/ 1446 w 7756"/>
                <a:gd name="T9" fmla="*/ 2361 h 3847"/>
                <a:gd name="T10" fmla="*/ 3308 w 7756"/>
                <a:gd name="T11" fmla="*/ 1136 h 3847"/>
                <a:gd name="T12" fmla="*/ 7755 w 7756"/>
                <a:gd name="T13" fmla="*/ 62 h 3847"/>
                <a:gd name="T14" fmla="*/ 5922 w 7756"/>
                <a:gd name="T15" fmla="*/ 0 h 3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56" h="3847" extrusionOk="0">
                  <a:moveTo>
                    <a:pt x="5922" y="0"/>
                  </a:moveTo>
                  <a:cubicBezTo>
                    <a:pt x="3688" y="0"/>
                    <a:pt x="1477" y="343"/>
                    <a:pt x="1" y="1803"/>
                  </a:cubicBezTo>
                  <a:cubicBezTo>
                    <a:pt x="151" y="2496"/>
                    <a:pt x="347" y="3179"/>
                    <a:pt x="578" y="3846"/>
                  </a:cubicBezTo>
                  <a:cubicBezTo>
                    <a:pt x="598" y="3841"/>
                    <a:pt x="618" y="3836"/>
                    <a:pt x="638" y="3826"/>
                  </a:cubicBezTo>
                  <a:cubicBezTo>
                    <a:pt x="814" y="3294"/>
                    <a:pt x="1060" y="2792"/>
                    <a:pt x="1446" y="2361"/>
                  </a:cubicBezTo>
                  <a:cubicBezTo>
                    <a:pt x="1943" y="1803"/>
                    <a:pt x="2621" y="1432"/>
                    <a:pt x="3308" y="1136"/>
                  </a:cubicBezTo>
                  <a:cubicBezTo>
                    <a:pt x="4714" y="523"/>
                    <a:pt x="6225" y="162"/>
                    <a:pt x="7755" y="62"/>
                  </a:cubicBezTo>
                  <a:cubicBezTo>
                    <a:pt x="7153" y="26"/>
                    <a:pt x="6537" y="0"/>
                    <a:pt x="5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41" name="Google Shape;4619;p23">
              <a:extLst>
                <a:ext uri="{FF2B5EF4-FFF2-40B4-BE49-F238E27FC236}">
                  <a16:creationId xmlns:a16="http://schemas.microsoft.com/office/drawing/2014/main" id="{9AE2AB9A-2C6E-FF0D-E497-F13F0DC0C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800" y="3044200"/>
              <a:ext cx="202300" cy="94150"/>
            </a:xfrm>
            <a:custGeom>
              <a:avLst/>
              <a:gdLst>
                <a:gd name="T0" fmla="*/ 8091 w 8092"/>
                <a:gd name="T1" fmla="*/ 71 h 3766"/>
                <a:gd name="T2" fmla="*/ 8091 w 8092"/>
                <a:gd name="T3" fmla="*/ 71 h 3766"/>
                <a:gd name="T4" fmla="*/ 8091 w 8092"/>
                <a:gd name="T5" fmla="*/ 71 h 3766"/>
                <a:gd name="T6" fmla="*/ 7117 w 8092"/>
                <a:gd name="T7" fmla="*/ 1 h 3766"/>
                <a:gd name="T8" fmla="*/ 2670 w 8092"/>
                <a:gd name="T9" fmla="*/ 1075 h 3766"/>
                <a:gd name="T10" fmla="*/ 808 w 8092"/>
                <a:gd name="T11" fmla="*/ 2300 h 3766"/>
                <a:gd name="T12" fmla="*/ 0 w 8092"/>
                <a:gd name="T13" fmla="*/ 3765 h 3766"/>
                <a:gd name="T14" fmla="*/ 2896 w 8092"/>
                <a:gd name="T15" fmla="*/ 2852 h 3766"/>
                <a:gd name="T16" fmla="*/ 3990 w 8092"/>
                <a:gd name="T17" fmla="*/ 2545 h 3766"/>
                <a:gd name="T18" fmla="*/ 5386 w 8092"/>
                <a:gd name="T19" fmla="*/ 1281 h 3766"/>
                <a:gd name="T20" fmla="*/ 8014 w 8092"/>
                <a:gd name="T21" fmla="*/ 68 h 3766"/>
                <a:gd name="T22" fmla="*/ 8091 w 8092"/>
                <a:gd name="T23" fmla="*/ 71 h 3766"/>
                <a:gd name="T24" fmla="*/ 8091 w 8092"/>
                <a:gd name="T25" fmla="*/ 71 h 3766"/>
                <a:gd name="T26" fmla="*/ 7117 w 8092"/>
                <a:gd name="T27" fmla="*/ 1 h 3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92" h="3766" extrusionOk="0">
                  <a:moveTo>
                    <a:pt x="8091" y="71"/>
                  </a:moveTo>
                  <a:cubicBezTo>
                    <a:pt x="8091" y="71"/>
                    <a:pt x="8091" y="71"/>
                    <a:pt x="8091" y="71"/>
                  </a:cubicBezTo>
                  <a:cubicBezTo>
                    <a:pt x="8091" y="71"/>
                    <a:pt x="8091" y="71"/>
                    <a:pt x="8091" y="71"/>
                  </a:cubicBezTo>
                  <a:close/>
                  <a:moveTo>
                    <a:pt x="7117" y="1"/>
                  </a:moveTo>
                  <a:cubicBezTo>
                    <a:pt x="5587" y="101"/>
                    <a:pt x="4076" y="462"/>
                    <a:pt x="2670" y="1075"/>
                  </a:cubicBezTo>
                  <a:cubicBezTo>
                    <a:pt x="1983" y="1371"/>
                    <a:pt x="1305" y="1742"/>
                    <a:pt x="808" y="2300"/>
                  </a:cubicBezTo>
                  <a:cubicBezTo>
                    <a:pt x="422" y="2731"/>
                    <a:pt x="176" y="3233"/>
                    <a:pt x="0" y="3765"/>
                  </a:cubicBezTo>
                  <a:cubicBezTo>
                    <a:pt x="944" y="3459"/>
                    <a:pt x="1928" y="3138"/>
                    <a:pt x="2896" y="2852"/>
                  </a:cubicBezTo>
                  <a:cubicBezTo>
                    <a:pt x="3263" y="2741"/>
                    <a:pt x="3629" y="2641"/>
                    <a:pt x="3990" y="2545"/>
                  </a:cubicBezTo>
                  <a:cubicBezTo>
                    <a:pt x="4332" y="2039"/>
                    <a:pt x="4799" y="1627"/>
                    <a:pt x="5386" y="1281"/>
                  </a:cubicBezTo>
                  <a:cubicBezTo>
                    <a:pt x="6017" y="907"/>
                    <a:pt x="7240" y="68"/>
                    <a:pt x="8014" y="68"/>
                  </a:cubicBezTo>
                  <a:cubicBezTo>
                    <a:pt x="8040" y="68"/>
                    <a:pt x="8066" y="69"/>
                    <a:pt x="8091" y="71"/>
                  </a:cubicBezTo>
                  <a:cubicBezTo>
                    <a:pt x="7770" y="46"/>
                    <a:pt x="7444" y="26"/>
                    <a:pt x="7117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42" name="Google Shape;4620;p23">
              <a:extLst>
                <a:ext uri="{FF2B5EF4-FFF2-40B4-BE49-F238E27FC236}">
                  <a16:creationId xmlns:a16="http://schemas.microsoft.com/office/drawing/2014/main" id="{A827AC89-6977-75B8-A646-7639D61B7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700" y="3125150"/>
              <a:ext cx="74825" cy="186225"/>
            </a:xfrm>
            <a:custGeom>
              <a:avLst/>
              <a:gdLst>
                <a:gd name="T0" fmla="*/ 1823 w 2993"/>
                <a:gd name="T1" fmla="*/ 0 h 7449"/>
                <a:gd name="T2" fmla="*/ 1 w 2993"/>
                <a:gd name="T3" fmla="*/ 5306 h 7449"/>
                <a:gd name="T4" fmla="*/ 422 w 2993"/>
                <a:gd name="T5" fmla="*/ 7449 h 7449"/>
                <a:gd name="T6" fmla="*/ 502 w 2993"/>
                <a:gd name="T7" fmla="*/ 7429 h 7449"/>
                <a:gd name="T8" fmla="*/ 2460 w 2993"/>
                <a:gd name="T9" fmla="*/ 4774 h 7449"/>
                <a:gd name="T10" fmla="*/ 2992 w 2993"/>
                <a:gd name="T11" fmla="*/ 2997 h 7449"/>
                <a:gd name="T12" fmla="*/ 1823 w 2993"/>
                <a:gd name="T13" fmla="*/ 0 h 7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93" h="7449" extrusionOk="0">
                  <a:moveTo>
                    <a:pt x="1823" y="0"/>
                  </a:moveTo>
                  <a:cubicBezTo>
                    <a:pt x="999" y="1646"/>
                    <a:pt x="799" y="3629"/>
                    <a:pt x="1" y="5306"/>
                  </a:cubicBezTo>
                  <a:cubicBezTo>
                    <a:pt x="101" y="6028"/>
                    <a:pt x="241" y="6746"/>
                    <a:pt x="422" y="7449"/>
                  </a:cubicBezTo>
                  <a:cubicBezTo>
                    <a:pt x="447" y="7444"/>
                    <a:pt x="477" y="7434"/>
                    <a:pt x="502" y="7429"/>
                  </a:cubicBezTo>
                  <a:cubicBezTo>
                    <a:pt x="1200" y="6575"/>
                    <a:pt x="1998" y="5772"/>
                    <a:pt x="2460" y="4774"/>
                  </a:cubicBezTo>
                  <a:cubicBezTo>
                    <a:pt x="2721" y="4216"/>
                    <a:pt x="2872" y="3614"/>
                    <a:pt x="2992" y="2997"/>
                  </a:cubicBezTo>
                  <a:cubicBezTo>
                    <a:pt x="2480" y="2053"/>
                    <a:pt x="2084" y="1044"/>
                    <a:pt x="1823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43" name="Google Shape;4621;p23">
              <a:extLst>
                <a:ext uri="{FF2B5EF4-FFF2-40B4-BE49-F238E27FC236}">
                  <a16:creationId xmlns:a16="http://schemas.microsoft.com/office/drawing/2014/main" id="{C06C7A36-6A88-6470-7EFF-325F0692F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0550" y="3321525"/>
              <a:ext cx="114975" cy="225525"/>
            </a:xfrm>
            <a:custGeom>
              <a:avLst/>
              <a:gdLst>
                <a:gd name="T0" fmla="*/ 4518 w 4599"/>
                <a:gd name="T1" fmla="*/ 0 h 9021"/>
                <a:gd name="T2" fmla="*/ 4518 w 4599"/>
                <a:gd name="T3" fmla="*/ 0 h 9021"/>
                <a:gd name="T4" fmla="*/ 1918 w 4599"/>
                <a:gd name="T5" fmla="*/ 728 h 9021"/>
                <a:gd name="T6" fmla="*/ 1020 w 4599"/>
                <a:gd name="T7" fmla="*/ 1004 h 9021"/>
                <a:gd name="T8" fmla="*/ 864 w 4599"/>
                <a:gd name="T9" fmla="*/ 1351 h 9021"/>
                <a:gd name="T10" fmla="*/ 593 w 4599"/>
                <a:gd name="T11" fmla="*/ 8312 h 9021"/>
                <a:gd name="T12" fmla="*/ 432 w 4599"/>
                <a:gd name="T13" fmla="*/ 8960 h 9021"/>
                <a:gd name="T14" fmla="*/ 483 w 4599"/>
                <a:gd name="T15" fmla="*/ 9020 h 9021"/>
                <a:gd name="T16" fmla="*/ 3158 w 4599"/>
                <a:gd name="T17" fmla="*/ 7017 h 9021"/>
                <a:gd name="T18" fmla="*/ 4599 w 4599"/>
                <a:gd name="T19" fmla="*/ 5973 h 9021"/>
                <a:gd name="T20" fmla="*/ 4378 w 4599"/>
                <a:gd name="T21" fmla="*/ 291 h 9021"/>
                <a:gd name="T22" fmla="*/ 4518 w 4599"/>
                <a:gd name="T23" fmla="*/ 0 h 9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599" h="9021" extrusionOk="0">
                  <a:moveTo>
                    <a:pt x="4518" y="0"/>
                  </a:moveTo>
                  <a:lnTo>
                    <a:pt x="4518" y="0"/>
                  </a:lnTo>
                  <a:cubicBezTo>
                    <a:pt x="3655" y="246"/>
                    <a:pt x="2787" y="487"/>
                    <a:pt x="1918" y="728"/>
                  </a:cubicBezTo>
                  <a:cubicBezTo>
                    <a:pt x="1632" y="808"/>
                    <a:pt x="1276" y="849"/>
                    <a:pt x="1020" y="1004"/>
                  </a:cubicBezTo>
                  <a:cubicBezTo>
                    <a:pt x="965" y="1115"/>
                    <a:pt x="909" y="1235"/>
                    <a:pt x="864" y="1351"/>
                  </a:cubicBezTo>
                  <a:cubicBezTo>
                    <a:pt x="1" y="3529"/>
                    <a:pt x="1025" y="6013"/>
                    <a:pt x="593" y="8312"/>
                  </a:cubicBezTo>
                  <a:cubicBezTo>
                    <a:pt x="548" y="8533"/>
                    <a:pt x="493" y="8749"/>
                    <a:pt x="432" y="8960"/>
                  </a:cubicBezTo>
                  <a:cubicBezTo>
                    <a:pt x="448" y="8980"/>
                    <a:pt x="468" y="9000"/>
                    <a:pt x="483" y="9020"/>
                  </a:cubicBezTo>
                  <a:cubicBezTo>
                    <a:pt x="1376" y="8363"/>
                    <a:pt x="2259" y="7685"/>
                    <a:pt x="3158" y="7017"/>
                  </a:cubicBezTo>
                  <a:cubicBezTo>
                    <a:pt x="3635" y="6666"/>
                    <a:pt x="4112" y="6315"/>
                    <a:pt x="4599" y="5973"/>
                  </a:cubicBezTo>
                  <a:cubicBezTo>
                    <a:pt x="4528" y="4061"/>
                    <a:pt x="3610" y="2048"/>
                    <a:pt x="4378" y="291"/>
                  </a:cubicBezTo>
                  <a:cubicBezTo>
                    <a:pt x="4418" y="191"/>
                    <a:pt x="4468" y="96"/>
                    <a:pt x="451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44" name="Google Shape;4622;p23">
              <a:extLst>
                <a:ext uri="{FF2B5EF4-FFF2-40B4-BE49-F238E27FC236}">
                  <a16:creationId xmlns:a16="http://schemas.microsoft.com/office/drawing/2014/main" id="{1C6BFFDD-7F1C-BCCE-80CE-B96179AE8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300" y="3529450"/>
              <a:ext cx="94375" cy="179075"/>
            </a:xfrm>
            <a:custGeom>
              <a:avLst/>
              <a:gdLst>
                <a:gd name="T0" fmla="*/ 1847 w 3775"/>
                <a:gd name="T1" fmla="*/ 0 h 7163"/>
                <a:gd name="T2" fmla="*/ 1812 w 3775"/>
                <a:gd name="T3" fmla="*/ 156 h 7163"/>
                <a:gd name="T4" fmla="*/ 422 w 3775"/>
                <a:gd name="T5" fmla="*/ 3152 h 7163"/>
                <a:gd name="T6" fmla="*/ 0 w 3775"/>
                <a:gd name="T7" fmla="*/ 4131 h 7163"/>
                <a:gd name="T8" fmla="*/ 2630 w 3775"/>
                <a:gd name="T9" fmla="*/ 7163 h 7163"/>
                <a:gd name="T10" fmla="*/ 2716 w 3775"/>
                <a:gd name="T11" fmla="*/ 5115 h 7163"/>
                <a:gd name="T12" fmla="*/ 3775 w 3775"/>
                <a:gd name="T13" fmla="*/ 2314 h 7163"/>
                <a:gd name="T14" fmla="*/ 3770 w 3775"/>
                <a:gd name="T15" fmla="*/ 2314 h 7163"/>
                <a:gd name="T16" fmla="*/ 1847 w 3775"/>
                <a:gd name="T17" fmla="*/ 0 h 7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75" h="7163" extrusionOk="0">
                  <a:moveTo>
                    <a:pt x="1847" y="0"/>
                  </a:moveTo>
                  <a:cubicBezTo>
                    <a:pt x="1837" y="51"/>
                    <a:pt x="1822" y="106"/>
                    <a:pt x="1812" y="156"/>
                  </a:cubicBezTo>
                  <a:cubicBezTo>
                    <a:pt x="1546" y="1225"/>
                    <a:pt x="919" y="2169"/>
                    <a:pt x="422" y="3152"/>
                  </a:cubicBezTo>
                  <a:cubicBezTo>
                    <a:pt x="261" y="3474"/>
                    <a:pt x="116" y="3800"/>
                    <a:pt x="0" y="4131"/>
                  </a:cubicBezTo>
                  <a:cubicBezTo>
                    <a:pt x="813" y="5195"/>
                    <a:pt x="1697" y="6204"/>
                    <a:pt x="2630" y="7163"/>
                  </a:cubicBezTo>
                  <a:cubicBezTo>
                    <a:pt x="2570" y="6475"/>
                    <a:pt x="2580" y="5798"/>
                    <a:pt x="2716" y="5115"/>
                  </a:cubicBezTo>
                  <a:cubicBezTo>
                    <a:pt x="2912" y="4136"/>
                    <a:pt x="3358" y="3228"/>
                    <a:pt x="3775" y="2314"/>
                  </a:cubicBezTo>
                  <a:lnTo>
                    <a:pt x="3770" y="2314"/>
                  </a:lnTo>
                  <a:cubicBezTo>
                    <a:pt x="3077" y="1586"/>
                    <a:pt x="2435" y="813"/>
                    <a:pt x="184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45" name="Google Shape;4623;p23">
              <a:extLst>
                <a:ext uri="{FF2B5EF4-FFF2-40B4-BE49-F238E27FC236}">
                  <a16:creationId xmlns:a16="http://schemas.microsoft.com/office/drawing/2014/main" id="{AC80B82C-511F-EFFF-6833-4E76AEEB7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050" y="3622050"/>
              <a:ext cx="127775" cy="265425"/>
            </a:xfrm>
            <a:custGeom>
              <a:avLst/>
              <a:gdLst>
                <a:gd name="T0" fmla="*/ 4131 w 5111"/>
                <a:gd name="T1" fmla="*/ 1 h 10617"/>
                <a:gd name="T2" fmla="*/ 2967 w 5111"/>
                <a:gd name="T3" fmla="*/ 969 h 10617"/>
                <a:gd name="T4" fmla="*/ 6 w 5111"/>
                <a:gd name="T5" fmla="*/ 3459 h 10617"/>
                <a:gd name="T6" fmla="*/ 0 w 5111"/>
                <a:gd name="T7" fmla="*/ 3459 h 10617"/>
                <a:gd name="T8" fmla="*/ 773 w 5111"/>
                <a:gd name="T9" fmla="*/ 8930 h 10617"/>
                <a:gd name="T10" fmla="*/ 658 w 5111"/>
                <a:gd name="T11" fmla="*/ 10586 h 10617"/>
                <a:gd name="T12" fmla="*/ 693 w 5111"/>
                <a:gd name="T13" fmla="*/ 10616 h 10617"/>
                <a:gd name="T14" fmla="*/ 5110 w 5111"/>
                <a:gd name="T15" fmla="*/ 5974 h 10617"/>
                <a:gd name="T16" fmla="*/ 4222 w 5111"/>
                <a:gd name="T17" fmla="*/ 6 h 10617"/>
                <a:gd name="T18" fmla="*/ 4131 w 5111"/>
                <a:gd name="T19" fmla="*/ 1 h 10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11" h="10617" extrusionOk="0">
                  <a:moveTo>
                    <a:pt x="4131" y="1"/>
                  </a:moveTo>
                  <a:cubicBezTo>
                    <a:pt x="3745" y="317"/>
                    <a:pt x="3358" y="643"/>
                    <a:pt x="2967" y="969"/>
                  </a:cubicBezTo>
                  <a:cubicBezTo>
                    <a:pt x="1978" y="1802"/>
                    <a:pt x="984" y="2651"/>
                    <a:pt x="6" y="3459"/>
                  </a:cubicBezTo>
                  <a:lnTo>
                    <a:pt x="0" y="3459"/>
                  </a:lnTo>
                  <a:cubicBezTo>
                    <a:pt x="151" y="5266"/>
                    <a:pt x="778" y="7093"/>
                    <a:pt x="773" y="8930"/>
                  </a:cubicBezTo>
                  <a:cubicBezTo>
                    <a:pt x="768" y="9482"/>
                    <a:pt x="708" y="10034"/>
                    <a:pt x="658" y="10586"/>
                  </a:cubicBezTo>
                  <a:cubicBezTo>
                    <a:pt x="673" y="10596"/>
                    <a:pt x="683" y="10606"/>
                    <a:pt x="693" y="10616"/>
                  </a:cubicBezTo>
                  <a:cubicBezTo>
                    <a:pt x="2119" y="9020"/>
                    <a:pt x="3584" y="7464"/>
                    <a:pt x="5110" y="5974"/>
                  </a:cubicBezTo>
                  <a:cubicBezTo>
                    <a:pt x="4854" y="3986"/>
                    <a:pt x="4167" y="1943"/>
                    <a:pt x="4222" y="6"/>
                  </a:cubicBezTo>
                  <a:lnTo>
                    <a:pt x="4131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46" name="Google Shape;4624;p23">
              <a:extLst>
                <a:ext uri="{FF2B5EF4-FFF2-40B4-BE49-F238E27FC236}">
                  <a16:creationId xmlns:a16="http://schemas.microsoft.com/office/drawing/2014/main" id="{E8357BE0-646E-B75F-5F58-30020B26B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675" y="3829225"/>
              <a:ext cx="140925" cy="279725"/>
            </a:xfrm>
            <a:custGeom>
              <a:avLst/>
              <a:gdLst>
                <a:gd name="T0" fmla="*/ 643 w 5637"/>
                <a:gd name="T1" fmla="*/ 0 h 11189"/>
                <a:gd name="T2" fmla="*/ 126 w 5637"/>
                <a:gd name="T3" fmla="*/ 3579 h 11189"/>
                <a:gd name="T4" fmla="*/ 10 w 5637"/>
                <a:gd name="T5" fmla="*/ 5140 h 11189"/>
                <a:gd name="T6" fmla="*/ 2063 w 5637"/>
                <a:gd name="T7" fmla="*/ 11188 h 11189"/>
                <a:gd name="T8" fmla="*/ 5637 w 5637"/>
                <a:gd name="T9" fmla="*/ 11188 h 11189"/>
                <a:gd name="T10" fmla="*/ 5230 w 5637"/>
                <a:gd name="T11" fmla="*/ 7429 h 11189"/>
                <a:gd name="T12" fmla="*/ 3353 w 5637"/>
                <a:gd name="T13" fmla="*/ 4257 h 11189"/>
                <a:gd name="T14" fmla="*/ 3353 w 5637"/>
                <a:gd name="T15" fmla="*/ 2299 h 11189"/>
                <a:gd name="T16" fmla="*/ 643 w 5637"/>
                <a:gd name="T17" fmla="*/ 0 h 11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37" h="11189" extrusionOk="0">
                  <a:moveTo>
                    <a:pt x="643" y="0"/>
                  </a:moveTo>
                  <a:cubicBezTo>
                    <a:pt x="527" y="1190"/>
                    <a:pt x="271" y="2385"/>
                    <a:pt x="126" y="3579"/>
                  </a:cubicBezTo>
                  <a:cubicBezTo>
                    <a:pt x="55" y="4096"/>
                    <a:pt x="15" y="4618"/>
                    <a:pt x="10" y="5140"/>
                  </a:cubicBezTo>
                  <a:cubicBezTo>
                    <a:pt x="0" y="7309"/>
                    <a:pt x="743" y="9467"/>
                    <a:pt x="2063" y="11188"/>
                  </a:cubicBezTo>
                  <a:lnTo>
                    <a:pt x="5637" y="11188"/>
                  </a:lnTo>
                  <a:cubicBezTo>
                    <a:pt x="5431" y="9959"/>
                    <a:pt x="5245" y="8684"/>
                    <a:pt x="5230" y="7429"/>
                  </a:cubicBezTo>
                  <a:cubicBezTo>
                    <a:pt x="4221" y="6671"/>
                    <a:pt x="3529" y="5502"/>
                    <a:pt x="3353" y="4257"/>
                  </a:cubicBezTo>
                  <a:cubicBezTo>
                    <a:pt x="3258" y="3609"/>
                    <a:pt x="3298" y="2957"/>
                    <a:pt x="3353" y="2299"/>
                  </a:cubicBezTo>
                  <a:cubicBezTo>
                    <a:pt x="2419" y="1576"/>
                    <a:pt x="1511" y="809"/>
                    <a:pt x="643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47" name="Google Shape;4625;p23">
              <a:extLst>
                <a:ext uri="{FF2B5EF4-FFF2-40B4-BE49-F238E27FC236}">
                  <a16:creationId xmlns:a16="http://schemas.microsoft.com/office/drawing/2014/main" id="{6BBD2D96-48A2-8B14-9274-7BF528FB6F6C}"/>
                </a:ext>
              </a:extLst>
            </p:cNvPr>
            <p:cNvSpPr/>
            <p:nvPr/>
          </p:nvSpPr>
          <p:spPr>
            <a:xfrm>
              <a:off x="1465773" y="3292060"/>
              <a:ext cx="136959" cy="98851"/>
            </a:xfrm>
            <a:custGeom>
              <a:avLst/>
              <a:gdLst/>
              <a:ahLst/>
              <a:cxnLst/>
              <a:rect l="l" t="t" r="r" b="b"/>
              <a:pathLst>
                <a:path w="5472" h="3941" extrusionOk="0">
                  <a:moveTo>
                    <a:pt x="5471" y="1"/>
                  </a:moveTo>
                  <a:lnTo>
                    <a:pt x="5471" y="1"/>
                  </a:lnTo>
                  <a:cubicBezTo>
                    <a:pt x="4608" y="578"/>
                    <a:pt x="3744" y="1150"/>
                    <a:pt x="2886" y="1727"/>
                  </a:cubicBezTo>
                  <a:cubicBezTo>
                    <a:pt x="1877" y="2395"/>
                    <a:pt x="848" y="3088"/>
                    <a:pt x="0" y="3936"/>
                  </a:cubicBezTo>
                  <a:lnTo>
                    <a:pt x="0" y="3941"/>
                  </a:lnTo>
                  <a:cubicBezTo>
                    <a:pt x="1044" y="3750"/>
                    <a:pt x="2133" y="3529"/>
                    <a:pt x="3177" y="3339"/>
                  </a:cubicBezTo>
                  <a:cubicBezTo>
                    <a:pt x="3258" y="3273"/>
                    <a:pt x="3338" y="3213"/>
                    <a:pt x="3418" y="3148"/>
                  </a:cubicBezTo>
                  <a:cubicBezTo>
                    <a:pt x="4437" y="2340"/>
                    <a:pt x="5441" y="1276"/>
                    <a:pt x="54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748" name="Google Shape;4626;p23">
              <a:extLst>
                <a:ext uri="{FF2B5EF4-FFF2-40B4-BE49-F238E27FC236}">
                  <a16:creationId xmlns:a16="http://schemas.microsoft.com/office/drawing/2014/main" id="{D55E3D1C-1FED-D1B2-00A6-4F72E321A49B}"/>
                </a:ext>
              </a:extLst>
            </p:cNvPr>
            <p:cNvSpPr/>
            <p:nvPr/>
          </p:nvSpPr>
          <p:spPr>
            <a:xfrm>
              <a:off x="1437177" y="3341234"/>
              <a:ext cx="35620" cy="84299"/>
            </a:xfrm>
            <a:custGeom>
              <a:avLst/>
              <a:gdLst/>
              <a:ahLst/>
              <a:cxnLst/>
              <a:rect l="l" t="t" r="r" b="b"/>
              <a:pathLst>
                <a:path w="1427" h="3364" extrusionOk="0">
                  <a:moveTo>
                    <a:pt x="1426" y="0"/>
                  </a:moveTo>
                  <a:lnTo>
                    <a:pt x="1426" y="0"/>
                  </a:lnTo>
                  <a:cubicBezTo>
                    <a:pt x="934" y="312"/>
                    <a:pt x="472" y="658"/>
                    <a:pt x="51" y="1054"/>
                  </a:cubicBezTo>
                  <a:cubicBezTo>
                    <a:pt x="6" y="1822"/>
                    <a:pt x="1" y="2595"/>
                    <a:pt x="36" y="3363"/>
                  </a:cubicBezTo>
                  <a:cubicBezTo>
                    <a:pt x="347" y="2851"/>
                    <a:pt x="723" y="2390"/>
                    <a:pt x="1150" y="1968"/>
                  </a:cubicBezTo>
                  <a:cubicBezTo>
                    <a:pt x="1260" y="1315"/>
                    <a:pt x="1311" y="653"/>
                    <a:pt x="14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749" name="Google Shape;4627;p23">
              <a:extLst>
                <a:ext uri="{FF2B5EF4-FFF2-40B4-BE49-F238E27FC236}">
                  <a16:creationId xmlns:a16="http://schemas.microsoft.com/office/drawing/2014/main" id="{0829406E-FE10-98A5-ADEB-6ACC8B0239B8}"/>
                </a:ext>
              </a:extLst>
            </p:cNvPr>
            <p:cNvSpPr/>
            <p:nvPr/>
          </p:nvSpPr>
          <p:spPr>
            <a:xfrm>
              <a:off x="1305736" y="3521875"/>
              <a:ext cx="143481" cy="113904"/>
            </a:xfrm>
            <a:custGeom>
              <a:avLst/>
              <a:gdLst/>
              <a:ahLst/>
              <a:cxnLst/>
              <a:rect l="l" t="t" r="r" b="b"/>
              <a:pathLst>
                <a:path w="5743" h="4568" extrusionOk="0">
                  <a:moveTo>
                    <a:pt x="5742" y="0"/>
                  </a:moveTo>
                  <a:lnTo>
                    <a:pt x="5742" y="0"/>
                  </a:lnTo>
                  <a:cubicBezTo>
                    <a:pt x="4588" y="447"/>
                    <a:pt x="3393" y="979"/>
                    <a:pt x="2259" y="1491"/>
                  </a:cubicBezTo>
                  <a:cubicBezTo>
                    <a:pt x="1923" y="1807"/>
                    <a:pt x="1581" y="2123"/>
                    <a:pt x="1280" y="2470"/>
                  </a:cubicBezTo>
                  <a:cubicBezTo>
                    <a:pt x="733" y="3082"/>
                    <a:pt x="297" y="3800"/>
                    <a:pt x="0" y="4568"/>
                  </a:cubicBezTo>
                  <a:cubicBezTo>
                    <a:pt x="728" y="4292"/>
                    <a:pt x="1466" y="4011"/>
                    <a:pt x="2194" y="3735"/>
                  </a:cubicBezTo>
                  <a:lnTo>
                    <a:pt x="2239" y="3760"/>
                  </a:lnTo>
                  <a:cubicBezTo>
                    <a:pt x="2395" y="3463"/>
                    <a:pt x="2605" y="3187"/>
                    <a:pt x="2876" y="2936"/>
                  </a:cubicBezTo>
                  <a:cubicBezTo>
                    <a:pt x="3444" y="2424"/>
                    <a:pt x="4202" y="2158"/>
                    <a:pt x="4764" y="1641"/>
                  </a:cubicBezTo>
                  <a:cubicBezTo>
                    <a:pt x="5246" y="1190"/>
                    <a:pt x="5532" y="623"/>
                    <a:pt x="57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750" name="Google Shape;4628;p23">
              <a:extLst>
                <a:ext uri="{FF2B5EF4-FFF2-40B4-BE49-F238E27FC236}">
                  <a16:creationId xmlns:a16="http://schemas.microsoft.com/office/drawing/2014/main" id="{F568FAE0-3C01-5BEA-704E-C2F48BE1C46A}"/>
                </a:ext>
              </a:extLst>
            </p:cNvPr>
            <p:cNvSpPr/>
            <p:nvPr/>
          </p:nvSpPr>
          <p:spPr>
            <a:xfrm>
              <a:off x="1167774" y="3949392"/>
              <a:ext cx="89299" cy="159566"/>
            </a:xfrm>
            <a:custGeom>
              <a:avLst/>
              <a:gdLst/>
              <a:ahLst/>
              <a:cxnLst/>
              <a:rect l="l" t="t" r="r" b="b"/>
              <a:pathLst>
                <a:path w="3579" h="6381" extrusionOk="0">
                  <a:moveTo>
                    <a:pt x="3564" y="1"/>
                  </a:moveTo>
                  <a:cubicBezTo>
                    <a:pt x="2364" y="704"/>
                    <a:pt x="1185" y="1451"/>
                    <a:pt x="65" y="2285"/>
                  </a:cubicBezTo>
                  <a:cubicBezTo>
                    <a:pt x="55" y="2390"/>
                    <a:pt x="50" y="2495"/>
                    <a:pt x="45" y="2606"/>
                  </a:cubicBezTo>
                  <a:cubicBezTo>
                    <a:pt x="0" y="3866"/>
                    <a:pt x="346" y="5131"/>
                    <a:pt x="377" y="6380"/>
                  </a:cubicBezTo>
                  <a:lnTo>
                    <a:pt x="2123" y="6380"/>
                  </a:lnTo>
                  <a:cubicBezTo>
                    <a:pt x="2189" y="5959"/>
                    <a:pt x="2199" y="5517"/>
                    <a:pt x="2189" y="5070"/>
                  </a:cubicBezTo>
                  <a:cubicBezTo>
                    <a:pt x="2179" y="3504"/>
                    <a:pt x="1973" y="1873"/>
                    <a:pt x="2901" y="689"/>
                  </a:cubicBezTo>
                  <a:cubicBezTo>
                    <a:pt x="3097" y="443"/>
                    <a:pt x="3338" y="227"/>
                    <a:pt x="3579" y="11"/>
                  </a:cubicBezTo>
                  <a:lnTo>
                    <a:pt x="356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751" name="Google Shape;4629;p23">
              <a:extLst>
                <a:ext uri="{FF2B5EF4-FFF2-40B4-BE49-F238E27FC236}">
                  <a16:creationId xmlns:a16="http://schemas.microsoft.com/office/drawing/2014/main" id="{91C0DB23-8FA7-1F21-BA1D-0F92515CCA89}"/>
                </a:ext>
              </a:extLst>
            </p:cNvPr>
            <p:cNvSpPr/>
            <p:nvPr/>
          </p:nvSpPr>
          <p:spPr>
            <a:xfrm>
              <a:off x="1136168" y="3822441"/>
              <a:ext cx="95821" cy="185659"/>
            </a:xfrm>
            <a:custGeom>
              <a:avLst/>
              <a:gdLst/>
              <a:ahLst/>
              <a:cxnLst/>
              <a:rect l="l" t="t" r="r" b="b"/>
              <a:pathLst>
                <a:path w="3836" h="7414" extrusionOk="0">
                  <a:moveTo>
                    <a:pt x="3107" y="0"/>
                  </a:moveTo>
                  <a:cubicBezTo>
                    <a:pt x="3052" y="106"/>
                    <a:pt x="2992" y="206"/>
                    <a:pt x="2932" y="307"/>
                  </a:cubicBezTo>
                  <a:cubicBezTo>
                    <a:pt x="2676" y="723"/>
                    <a:pt x="2374" y="1100"/>
                    <a:pt x="2058" y="1476"/>
                  </a:cubicBezTo>
                  <a:cubicBezTo>
                    <a:pt x="1647" y="1968"/>
                    <a:pt x="1215" y="2455"/>
                    <a:pt x="869" y="2997"/>
                  </a:cubicBezTo>
                  <a:cubicBezTo>
                    <a:pt x="457" y="3644"/>
                    <a:pt x="176" y="4342"/>
                    <a:pt x="0" y="5065"/>
                  </a:cubicBezTo>
                  <a:cubicBezTo>
                    <a:pt x="337" y="5893"/>
                    <a:pt x="753" y="6681"/>
                    <a:pt x="1260" y="7414"/>
                  </a:cubicBezTo>
                  <a:cubicBezTo>
                    <a:pt x="1285" y="7394"/>
                    <a:pt x="1310" y="7374"/>
                    <a:pt x="1335" y="7359"/>
                  </a:cubicBezTo>
                  <a:cubicBezTo>
                    <a:pt x="1526" y="5311"/>
                    <a:pt x="2686" y="3539"/>
                    <a:pt x="3835" y="1752"/>
                  </a:cubicBezTo>
                  <a:lnTo>
                    <a:pt x="3835" y="1752"/>
                  </a:lnTo>
                  <a:cubicBezTo>
                    <a:pt x="3825" y="1762"/>
                    <a:pt x="3815" y="1767"/>
                    <a:pt x="3805" y="1772"/>
                  </a:cubicBezTo>
                  <a:cubicBezTo>
                    <a:pt x="3524" y="1210"/>
                    <a:pt x="3303" y="623"/>
                    <a:pt x="3137" y="15"/>
                  </a:cubicBezTo>
                  <a:lnTo>
                    <a:pt x="31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752" name="Google Shape;4630;p23">
              <a:extLst>
                <a:ext uri="{FF2B5EF4-FFF2-40B4-BE49-F238E27FC236}">
                  <a16:creationId xmlns:a16="http://schemas.microsoft.com/office/drawing/2014/main" id="{C2DB4A51-8674-E734-9283-B1D8315A0F21}"/>
                </a:ext>
              </a:extLst>
            </p:cNvPr>
            <p:cNvSpPr/>
            <p:nvPr/>
          </p:nvSpPr>
          <p:spPr>
            <a:xfrm>
              <a:off x="1231989" y="3751690"/>
              <a:ext cx="117393" cy="114907"/>
            </a:xfrm>
            <a:custGeom>
              <a:avLst/>
              <a:gdLst/>
              <a:ahLst/>
              <a:cxnLst/>
              <a:rect l="l" t="t" r="r" b="b"/>
              <a:pathLst>
                <a:path w="4709" h="4594" extrusionOk="0">
                  <a:moveTo>
                    <a:pt x="4708" y="0"/>
                  </a:moveTo>
                  <a:lnTo>
                    <a:pt x="4708" y="0"/>
                  </a:lnTo>
                  <a:cubicBezTo>
                    <a:pt x="3564" y="884"/>
                    <a:pt x="2399" y="1787"/>
                    <a:pt x="1220" y="2621"/>
                  </a:cubicBezTo>
                  <a:cubicBezTo>
                    <a:pt x="1215" y="2616"/>
                    <a:pt x="1215" y="2611"/>
                    <a:pt x="1210" y="2605"/>
                  </a:cubicBezTo>
                  <a:cubicBezTo>
                    <a:pt x="843" y="3283"/>
                    <a:pt x="422" y="3941"/>
                    <a:pt x="0" y="4593"/>
                  </a:cubicBezTo>
                  <a:cubicBezTo>
                    <a:pt x="1456" y="3800"/>
                    <a:pt x="2881" y="2887"/>
                    <a:pt x="4256" y="1968"/>
                  </a:cubicBezTo>
                  <a:cubicBezTo>
                    <a:pt x="4548" y="1371"/>
                    <a:pt x="4663" y="698"/>
                    <a:pt x="47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753" name="Google Shape;4631;p23">
              <a:extLst>
                <a:ext uri="{FF2B5EF4-FFF2-40B4-BE49-F238E27FC236}">
                  <a16:creationId xmlns:a16="http://schemas.microsoft.com/office/drawing/2014/main" id="{270E53B7-52D8-CF8A-58AC-D7D98AC1A53B}"/>
                </a:ext>
              </a:extLst>
            </p:cNvPr>
            <p:cNvSpPr/>
            <p:nvPr/>
          </p:nvSpPr>
          <p:spPr>
            <a:xfrm>
              <a:off x="1237006" y="3553989"/>
              <a:ext cx="68730" cy="262933"/>
            </a:xfrm>
            <a:custGeom>
              <a:avLst/>
              <a:gdLst/>
              <a:ahLst/>
              <a:cxnLst/>
              <a:rect l="l" t="t" r="r" b="b"/>
              <a:pathLst>
                <a:path w="2747" h="10501" extrusionOk="0">
                  <a:moveTo>
                    <a:pt x="2425" y="0"/>
                  </a:moveTo>
                  <a:cubicBezTo>
                    <a:pt x="2149" y="261"/>
                    <a:pt x="1893" y="532"/>
                    <a:pt x="1662" y="833"/>
                  </a:cubicBezTo>
                  <a:cubicBezTo>
                    <a:pt x="292" y="2640"/>
                    <a:pt x="292" y="5045"/>
                    <a:pt x="1" y="7338"/>
                  </a:cubicBezTo>
                  <a:cubicBezTo>
                    <a:pt x="232" y="8357"/>
                    <a:pt x="468" y="9607"/>
                    <a:pt x="1005" y="10500"/>
                  </a:cubicBezTo>
                  <a:cubicBezTo>
                    <a:pt x="1532" y="9537"/>
                    <a:pt x="1948" y="8538"/>
                    <a:pt x="2119" y="7464"/>
                  </a:cubicBezTo>
                  <a:cubicBezTo>
                    <a:pt x="2270" y="6545"/>
                    <a:pt x="2224" y="5602"/>
                    <a:pt x="2370" y="4678"/>
                  </a:cubicBezTo>
                  <a:cubicBezTo>
                    <a:pt x="2445" y="4201"/>
                    <a:pt x="2576" y="3724"/>
                    <a:pt x="2746" y="3273"/>
                  </a:cubicBezTo>
                  <a:lnTo>
                    <a:pt x="2746" y="3273"/>
                  </a:lnTo>
                  <a:cubicBezTo>
                    <a:pt x="2726" y="3283"/>
                    <a:pt x="2706" y="3288"/>
                    <a:pt x="2691" y="3298"/>
                  </a:cubicBezTo>
                  <a:cubicBezTo>
                    <a:pt x="2576" y="2535"/>
                    <a:pt x="2500" y="1772"/>
                    <a:pt x="2460" y="1004"/>
                  </a:cubicBezTo>
                  <a:cubicBezTo>
                    <a:pt x="2440" y="668"/>
                    <a:pt x="2430" y="336"/>
                    <a:pt x="24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754" name="Google Shape;4632;p23">
              <a:extLst>
                <a:ext uri="{FF2B5EF4-FFF2-40B4-BE49-F238E27FC236}">
                  <a16:creationId xmlns:a16="http://schemas.microsoft.com/office/drawing/2014/main" id="{EFBEA611-7E17-5ED9-F6AD-9B8FF6B0F251}"/>
                </a:ext>
              </a:extLst>
            </p:cNvPr>
            <p:cNvSpPr/>
            <p:nvPr/>
          </p:nvSpPr>
          <p:spPr>
            <a:xfrm>
              <a:off x="1359918" y="3367828"/>
              <a:ext cx="78262" cy="191680"/>
            </a:xfrm>
            <a:custGeom>
              <a:avLst/>
              <a:gdLst/>
              <a:ahLst/>
              <a:cxnLst/>
              <a:rect l="l" t="t" r="r" b="b"/>
              <a:pathLst>
                <a:path w="3133" h="7675" extrusionOk="0">
                  <a:moveTo>
                    <a:pt x="3133" y="0"/>
                  </a:moveTo>
                  <a:lnTo>
                    <a:pt x="3133" y="0"/>
                  </a:lnTo>
                  <a:cubicBezTo>
                    <a:pt x="2571" y="517"/>
                    <a:pt x="2089" y="1115"/>
                    <a:pt x="1722" y="1812"/>
                  </a:cubicBezTo>
                  <a:cubicBezTo>
                    <a:pt x="1215" y="2766"/>
                    <a:pt x="954" y="3845"/>
                    <a:pt x="352" y="4744"/>
                  </a:cubicBezTo>
                  <a:cubicBezTo>
                    <a:pt x="267" y="4874"/>
                    <a:pt x="171" y="5005"/>
                    <a:pt x="66" y="5125"/>
                  </a:cubicBezTo>
                  <a:cubicBezTo>
                    <a:pt x="11" y="5973"/>
                    <a:pt x="1" y="6827"/>
                    <a:pt x="46" y="7675"/>
                  </a:cubicBezTo>
                  <a:cubicBezTo>
                    <a:pt x="61" y="7670"/>
                    <a:pt x="71" y="7660"/>
                    <a:pt x="86" y="7655"/>
                  </a:cubicBezTo>
                  <a:cubicBezTo>
                    <a:pt x="543" y="7228"/>
                    <a:pt x="995" y="6797"/>
                    <a:pt x="1346" y="6285"/>
                  </a:cubicBezTo>
                  <a:cubicBezTo>
                    <a:pt x="2114" y="5160"/>
                    <a:pt x="2335" y="3750"/>
                    <a:pt x="2977" y="2555"/>
                  </a:cubicBezTo>
                  <a:cubicBezTo>
                    <a:pt x="3022" y="2470"/>
                    <a:pt x="3068" y="2390"/>
                    <a:pt x="3118" y="2309"/>
                  </a:cubicBezTo>
                  <a:cubicBezTo>
                    <a:pt x="3083" y="1541"/>
                    <a:pt x="3088" y="768"/>
                    <a:pt x="31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755" name="Google Shape;4633;p23">
              <a:extLst>
                <a:ext uri="{FF2B5EF4-FFF2-40B4-BE49-F238E27FC236}">
                  <a16:creationId xmlns:a16="http://schemas.microsoft.com/office/drawing/2014/main" id="{7E1CB2DC-B705-B79A-22D3-FBBD5D692460}"/>
                </a:ext>
              </a:extLst>
            </p:cNvPr>
            <p:cNvSpPr/>
            <p:nvPr/>
          </p:nvSpPr>
          <p:spPr>
            <a:xfrm>
              <a:off x="1437679" y="3375355"/>
              <a:ext cx="107360" cy="50178"/>
            </a:xfrm>
            <a:custGeom>
              <a:avLst/>
              <a:gdLst/>
              <a:ahLst/>
              <a:cxnLst/>
              <a:rect l="l" t="t" r="r" b="b"/>
              <a:pathLst>
                <a:path w="4293" h="1999" extrusionOk="0">
                  <a:moveTo>
                    <a:pt x="4292" y="1"/>
                  </a:moveTo>
                  <a:lnTo>
                    <a:pt x="4292" y="1"/>
                  </a:lnTo>
                  <a:cubicBezTo>
                    <a:pt x="3248" y="191"/>
                    <a:pt x="2159" y="412"/>
                    <a:pt x="1115" y="603"/>
                  </a:cubicBezTo>
                  <a:lnTo>
                    <a:pt x="1115" y="598"/>
                  </a:lnTo>
                  <a:cubicBezTo>
                    <a:pt x="688" y="1020"/>
                    <a:pt x="312" y="1481"/>
                    <a:pt x="1" y="1993"/>
                  </a:cubicBezTo>
                  <a:lnTo>
                    <a:pt x="1" y="1998"/>
                  </a:lnTo>
                  <a:cubicBezTo>
                    <a:pt x="789" y="1793"/>
                    <a:pt x="1607" y="1577"/>
                    <a:pt x="2410" y="1501"/>
                  </a:cubicBezTo>
                  <a:cubicBezTo>
                    <a:pt x="2982" y="954"/>
                    <a:pt x="3660" y="488"/>
                    <a:pt x="4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756" name="Google Shape;4634;p23">
              <a:extLst>
                <a:ext uri="{FF2B5EF4-FFF2-40B4-BE49-F238E27FC236}">
                  <a16:creationId xmlns:a16="http://schemas.microsoft.com/office/drawing/2014/main" id="{87602B6A-B262-5980-DB1C-104C7CC49EC0}"/>
                </a:ext>
              </a:extLst>
            </p:cNvPr>
            <p:cNvSpPr/>
            <p:nvPr/>
          </p:nvSpPr>
          <p:spPr>
            <a:xfrm>
              <a:off x="1465773" y="3286540"/>
              <a:ext cx="136959" cy="103869"/>
            </a:xfrm>
            <a:custGeom>
              <a:avLst/>
              <a:gdLst/>
              <a:ahLst/>
              <a:cxnLst/>
              <a:rect l="l" t="t" r="r" b="b"/>
              <a:pathLst>
                <a:path w="5472" h="4162" extrusionOk="0">
                  <a:moveTo>
                    <a:pt x="5466" y="1"/>
                  </a:moveTo>
                  <a:cubicBezTo>
                    <a:pt x="3699" y="563"/>
                    <a:pt x="1832" y="1206"/>
                    <a:pt x="276" y="2194"/>
                  </a:cubicBezTo>
                  <a:cubicBezTo>
                    <a:pt x="161" y="2847"/>
                    <a:pt x="110" y="3509"/>
                    <a:pt x="0" y="4162"/>
                  </a:cubicBezTo>
                  <a:cubicBezTo>
                    <a:pt x="848" y="3314"/>
                    <a:pt x="1877" y="2621"/>
                    <a:pt x="2886" y="1953"/>
                  </a:cubicBezTo>
                  <a:cubicBezTo>
                    <a:pt x="3744" y="1376"/>
                    <a:pt x="4608" y="804"/>
                    <a:pt x="5471" y="227"/>
                  </a:cubicBezTo>
                  <a:cubicBezTo>
                    <a:pt x="5471" y="152"/>
                    <a:pt x="5471" y="76"/>
                    <a:pt x="54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757" name="Google Shape;4635;p23">
              <a:extLst>
                <a:ext uri="{FF2B5EF4-FFF2-40B4-BE49-F238E27FC236}">
                  <a16:creationId xmlns:a16="http://schemas.microsoft.com/office/drawing/2014/main" id="{4B4013A4-CBB3-F290-2AC8-815E09E17BA8}"/>
                </a:ext>
              </a:extLst>
            </p:cNvPr>
            <p:cNvSpPr/>
            <p:nvPr/>
          </p:nvSpPr>
          <p:spPr>
            <a:xfrm>
              <a:off x="1361925" y="3412989"/>
              <a:ext cx="135956" cy="146018"/>
            </a:xfrm>
            <a:custGeom>
              <a:avLst/>
              <a:gdLst/>
              <a:ahLst/>
              <a:cxnLst/>
              <a:rect l="l" t="t" r="r" b="b"/>
              <a:pathLst>
                <a:path w="5442" h="583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4638" y="76"/>
                    <a:pt x="3820" y="292"/>
                    <a:pt x="3032" y="497"/>
                  </a:cubicBezTo>
                  <a:lnTo>
                    <a:pt x="3032" y="492"/>
                  </a:lnTo>
                  <a:cubicBezTo>
                    <a:pt x="2982" y="573"/>
                    <a:pt x="2936" y="653"/>
                    <a:pt x="2891" y="738"/>
                  </a:cubicBezTo>
                  <a:cubicBezTo>
                    <a:pt x="2249" y="1933"/>
                    <a:pt x="2028" y="3343"/>
                    <a:pt x="1260" y="4468"/>
                  </a:cubicBezTo>
                  <a:cubicBezTo>
                    <a:pt x="909" y="4980"/>
                    <a:pt x="457" y="5411"/>
                    <a:pt x="0" y="5838"/>
                  </a:cubicBezTo>
                  <a:cubicBezTo>
                    <a:pt x="1129" y="5326"/>
                    <a:pt x="2329" y="4794"/>
                    <a:pt x="3483" y="4347"/>
                  </a:cubicBezTo>
                  <a:cubicBezTo>
                    <a:pt x="3845" y="3288"/>
                    <a:pt x="3990" y="2078"/>
                    <a:pt x="4553" y="1105"/>
                  </a:cubicBezTo>
                  <a:cubicBezTo>
                    <a:pt x="4794" y="688"/>
                    <a:pt x="5100" y="332"/>
                    <a:pt x="54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758" name="Google Shape;4636;p23">
              <a:extLst>
                <a:ext uri="{FF2B5EF4-FFF2-40B4-BE49-F238E27FC236}">
                  <a16:creationId xmlns:a16="http://schemas.microsoft.com/office/drawing/2014/main" id="{67A7ECA4-B7AF-7B8B-9E44-30FF5C24FA97}"/>
                </a:ext>
              </a:extLst>
            </p:cNvPr>
            <p:cNvSpPr/>
            <p:nvPr/>
          </p:nvSpPr>
          <p:spPr>
            <a:xfrm>
              <a:off x="1297709" y="3495783"/>
              <a:ext cx="64215" cy="141000"/>
            </a:xfrm>
            <a:custGeom>
              <a:avLst/>
              <a:gdLst/>
              <a:ahLst/>
              <a:cxnLst/>
              <a:rect l="l" t="t" r="r" b="b"/>
              <a:pathLst>
                <a:path w="2581" h="5632" extrusionOk="0">
                  <a:moveTo>
                    <a:pt x="2560" y="0"/>
                  </a:moveTo>
                  <a:cubicBezTo>
                    <a:pt x="1842" y="889"/>
                    <a:pt x="843" y="1541"/>
                    <a:pt x="0" y="2334"/>
                  </a:cubicBezTo>
                  <a:cubicBezTo>
                    <a:pt x="5" y="2670"/>
                    <a:pt x="15" y="3002"/>
                    <a:pt x="35" y="3338"/>
                  </a:cubicBezTo>
                  <a:cubicBezTo>
                    <a:pt x="75" y="4106"/>
                    <a:pt x="151" y="4869"/>
                    <a:pt x="266" y="5632"/>
                  </a:cubicBezTo>
                  <a:cubicBezTo>
                    <a:pt x="281" y="5622"/>
                    <a:pt x="301" y="5617"/>
                    <a:pt x="321" y="5607"/>
                  </a:cubicBezTo>
                  <a:cubicBezTo>
                    <a:pt x="618" y="4839"/>
                    <a:pt x="1054" y="4121"/>
                    <a:pt x="1601" y="3509"/>
                  </a:cubicBezTo>
                  <a:cubicBezTo>
                    <a:pt x="1902" y="3162"/>
                    <a:pt x="2244" y="2846"/>
                    <a:pt x="2580" y="2530"/>
                  </a:cubicBezTo>
                  <a:lnTo>
                    <a:pt x="2580" y="2530"/>
                  </a:lnTo>
                  <a:cubicBezTo>
                    <a:pt x="2565" y="2535"/>
                    <a:pt x="2555" y="2545"/>
                    <a:pt x="2540" y="2550"/>
                  </a:cubicBezTo>
                  <a:cubicBezTo>
                    <a:pt x="2495" y="1702"/>
                    <a:pt x="2505" y="848"/>
                    <a:pt x="25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759" name="Google Shape;4637;p23">
              <a:extLst>
                <a:ext uri="{FF2B5EF4-FFF2-40B4-BE49-F238E27FC236}">
                  <a16:creationId xmlns:a16="http://schemas.microsoft.com/office/drawing/2014/main" id="{A36D95DD-3D0C-B9FD-EEDA-9AE3F89BBCD1}"/>
                </a:ext>
              </a:extLst>
            </p:cNvPr>
            <p:cNvSpPr/>
            <p:nvPr/>
          </p:nvSpPr>
          <p:spPr>
            <a:xfrm>
              <a:off x="1262090" y="3615206"/>
              <a:ext cx="99333" cy="201716"/>
            </a:xfrm>
            <a:custGeom>
              <a:avLst/>
              <a:gdLst/>
              <a:ahLst/>
              <a:cxnLst/>
              <a:rect l="l" t="t" r="r" b="b"/>
              <a:pathLst>
                <a:path w="3981" h="8077" extrusionOk="0">
                  <a:moveTo>
                    <a:pt x="3936" y="1"/>
                  </a:moveTo>
                  <a:cubicBezTo>
                    <a:pt x="3208" y="277"/>
                    <a:pt x="2470" y="558"/>
                    <a:pt x="1742" y="834"/>
                  </a:cubicBezTo>
                  <a:cubicBezTo>
                    <a:pt x="1572" y="1285"/>
                    <a:pt x="1441" y="1762"/>
                    <a:pt x="1366" y="2239"/>
                  </a:cubicBezTo>
                  <a:cubicBezTo>
                    <a:pt x="1220" y="3163"/>
                    <a:pt x="1266" y="4106"/>
                    <a:pt x="1115" y="5025"/>
                  </a:cubicBezTo>
                  <a:cubicBezTo>
                    <a:pt x="944" y="6099"/>
                    <a:pt x="528" y="7098"/>
                    <a:pt x="1" y="8061"/>
                  </a:cubicBezTo>
                  <a:cubicBezTo>
                    <a:pt x="6" y="8067"/>
                    <a:pt x="6" y="8072"/>
                    <a:pt x="11" y="8077"/>
                  </a:cubicBezTo>
                  <a:cubicBezTo>
                    <a:pt x="1190" y="7243"/>
                    <a:pt x="2355" y="6340"/>
                    <a:pt x="3499" y="5456"/>
                  </a:cubicBezTo>
                  <a:cubicBezTo>
                    <a:pt x="3615" y="3589"/>
                    <a:pt x="3193" y="1516"/>
                    <a:pt x="3981" y="26"/>
                  </a:cubicBezTo>
                  <a:lnTo>
                    <a:pt x="39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760" name="Google Shape;4638;p23">
              <a:extLst>
                <a:ext uri="{FF2B5EF4-FFF2-40B4-BE49-F238E27FC236}">
                  <a16:creationId xmlns:a16="http://schemas.microsoft.com/office/drawing/2014/main" id="{6D7E5AB1-A759-1037-7302-358C979D5C46}"/>
                </a:ext>
              </a:extLst>
            </p:cNvPr>
            <p:cNvSpPr/>
            <p:nvPr/>
          </p:nvSpPr>
          <p:spPr>
            <a:xfrm>
              <a:off x="1213427" y="3737640"/>
              <a:ext cx="48663" cy="129459"/>
            </a:xfrm>
            <a:custGeom>
              <a:avLst/>
              <a:gdLst/>
              <a:ahLst/>
              <a:cxnLst/>
              <a:rect l="l" t="t" r="r" b="b"/>
              <a:pathLst>
                <a:path w="1938" h="5171" extrusionOk="0">
                  <a:moveTo>
                    <a:pt x="934" y="0"/>
                  </a:moveTo>
                  <a:cubicBezTo>
                    <a:pt x="778" y="1200"/>
                    <a:pt x="547" y="2359"/>
                    <a:pt x="0" y="3398"/>
                  </a:cubicBezTo>
                  <a:lnTo>
                    <a:pt x="30" y="3413"/>
                  </a:lnTo>
                  <a:cubicBezTo>
                    <a:pt x="196" y="4021"/>
                    <a:pt x="417" y="4608"/>
                    <a:pt x="698" y="5170"/>
                  </a:cubicBezTo>
                  <a:cubicBezTo>
                    <a:pt x="708" y="5165"/>
                    <a:pt x="718" y="5160"/>
                    <a:pt x="728" y="5150"/>
                  </a:cubicBezTo>
                  <a:cubicBezTo>
                    <a:pt x="1150" y="4498"/>
                    <a:pt x="1571" y="3840"/>
                    <a:pt x="1938" y="3162"/>
                  </a:cubicBezTo>
                  <a:cubicBezTo>
                    <a:pt x="1401" y="2269"/>
                    <a:pt x="1165" y="1019"/>
                    <a:pt x="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761" name="Google Shape;4639;p23">
              <a:extLst>
                <a:ext uri="{FF2B5EF4-FFF2-40B4-BE49-F238E27FC236}">
                  <a16:creationId xmlns:a16="http://schemas.microsoft.com/office/drawing/2014/main" id="{D1ED876B-E1F6-DF22-83E5-AF0B56029E7A}"/>
                </a:ext>
              </a:extLst>
            </p:cNvPr>
            <p:cNvSpPr/>
            <p:nvPr/>
          </p:nvSpPr>
          <p:spPr>
            <a:xfrm>
              <a:off x="1169279" y="3800865"/>
              <a:ext cx="169067" cy="205730"/>
            </a:xfrm>
            <a:custGeom>
              <a:avLst/>
              <a:gdLst/>
              <a:ahLst/>
              <a:cxnLst/>
              <a:rect l="l" t="t" r="r" b="b"/>
              <a:pathLst>
                <a:path w="6757" h="8232" extrusionOk="0">
                  <a:moveTo>
                    <a:pt x="6756" y="0"/>
                  </a:moveTo>
                  <a:lnTo>
                    <a:pt x="6756" y="0"/>
                  </a:lnTo>
                  <a:cubicBezTo>
                    <a:pt x="5381" y="919"/>
                    <a:pt x="3956" y="1832"/>
                    <a:pt x="2500" y="2625"/>
                  </a:cubicBezTo>
                  <a:cubicBezTo>
                    <a:pt x="1351" y="4412"/>
                    <a:pt x="191" y="6184"/>
                    <a:pt x="0" y="8232"/>
                  </a:cubicBezTo>
                  <a:cubicBezTo>
                    <a:pt x="1120" y="7398"/>
                    <a:pt x="2299" y="6651"/>
                    <a:pt x="3499" y="5948"/>
                  </a:cubicBezTo>
                  <a:lnTo>
                    <a:pt x="3514" y="5958"/>
                  </a:lnTo>
                  <a:cubicBezTo>
                    <a:pt x="3805" y="5697"/>
                    <a:pt x="4096" y="5436"/>
                    <a:pt x="4312" y="5110"/>
                  </a:cubicBezTo>
                  <a:cubicBezTo>
                    <a:pt x="4939" y="4161"/>
                    <a:pt x="4779" y="2866"/>
                    <a:pt x="5356" y="1882"/>
                  </a:cubicBezTo>
                  <a:cubicBezTo>
                    <a:pt x="5647" y="1385"/>
                    <a:pt x="6114" y="1004"/>
                    <a:pt x="6450" y="532"/>
                  </a:cubicBezTo>
                  <a:cubicBezTo>
                    <a:pt x="6571" y="361"/>
                    <a:pt x="6671" y="186"/>
                    <a:pt x="67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762" name="Google Shape;4640;p23">
              <a:extLst>
                <a:ext uri="{FF2B5EF4-FFF2-40B4-BE49-F238E27FC236}">
                  <a16:creationId xmlns:a16="http://schemas.microsoft.com/office/drawing/2014/main" id="{4B6235DD-9D4D-4C90-5C31-4745835FAC68}"/>
                </a:ext>
              </a:extLst>
            </p:cNvPr>
            <p:cNvSpPr/>
            <p:nvPr/>
          </p:nvSpPr>
          <p:spPr>
            <a:xfrm>
              <a:off x="1129144" y="3949392"/>
              <a:ext cx="48161" cy="159566"/>
            </a:xfrm>
            <a:custGeom>
              <a:avLst/>
              <a:gdLst/>
              <a:ahLst/>
              <a:cxnLst/>
              <a:rect l="l" t="t" r="r" b="b"/>
              <a:pathLst>
                <a:path w="1923" h="6391" extrusionOk="0">
                  <a:moveTo>
                    <a:pt x="276" y="1"/>
                  </a:moveTo>
                  <a:cubicBezTo>
                    <a:pt x="70" y="844"/>
                    <a:pt x="0" y="1733"/>
                    <a:pt x="15" y="2631"/>
                  </a:cubicBezTo>
                  <a:cubicBezTo>
                    <a:pt x="35" y="3886"/>
                    <a:pt x="216" y="5161"/>
                    <a:pt x="422" y="6390"/>
                  </a:cubicBezTo>
                  <a:lnTo>
                    <a:pt x="1923" y="6390"/>
                  </a:lnTo>
                  <a:cubicBezTo>
                    <a:pt x="1892" y="5141"/>
                    <a:pt x="1546" y="3876"/>
                    <a:pt x="1591" y="2616"/>
                  </a:cubicBezTo>
                  <a:cubicBezTo>
                    <a:pt x="1596" y="2505"/>
                    <a:pt x="1601" y="2400"/>
                    <a:pt x="1611" y="2295"/>
                  </a:cubicBezTo>
                  <a:lnTo>
                    <a:pt x="1611" y="2295"/>
                  </a:lnTo>
                  <a:cubicBezTo>
                    <a:pt x="1586" y="2310"/>
                    <a:pt x="1561" y="2330"/>
                    <a:pt x="1536" y="2350"/>
                  </a:cubicBezTo>
                  <a:cubicBezTo>
                    <a:pt x="1029" y="1617"/>
                    <a:pt x="613" y="829"/>
                    <a:pt x="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763" name="Google Shape;4641;p23">
              <a:extLst>
                <a:ext uri="{FF2B5EF4-FFF2-40B4-BE49-F238E27FC236}">
                  <a16:creationId xmlns:a16="http://schemas.microsoft.com/office/drawing/2014/main" id="{8AB95CED-ECB6-88D8-0488-C8714E6D59B1}"/>
                </a:ext>
              </a:extLst>
            </p:cNvPr>
            <p:cNvSpPr/>
            <p:nvPr/>
          </p:nvSpPr>
          <p:spPr>
            <a:xfrm>
              <a:off x="836664" y="3177152"/>
              <a:ext cx="59700" cy="163580"/>
            </a:xfrm>
            <a:custGeom>
              <a:avLst/>
              <a:gdLst/>
              <a:ahLst/>
              <a:cxnLst/>
              <a:rect l="l" t="t" r="r" b="b"/>
              <a:pathLst>
                <a:path w="2390" h="6526" extrusionOk="0">
                  <a:moveTo>
                    <a:pt x="1014" y="0"/>
                  </a:moveTo>
                  <a:cubicBezTo>
                    <a:pt x="713" y="954"/>
                    <a:pt x="387" y="1963"/>
                    <a:pt x="40" y="2901"/>
                  </a:cubicBezTo>
                  <a:cubicBezTo>
                    <a:pt x="30" y="2896"/>
                    <a:pt x="15" y="2881"/>
                    <a:pt x="0" y="2876"/>
                  </a:cubicBezTo>
                  <a:lnTo>
                    <a:pt x="0" y="2876"/>
                  </a:lnTo>
                  <a:cubicBezTo>
                    <a:pt x="171" y="3735"/>
                    <a:pt x="341" y="4588"/>
                    <a:pt x="673" y="5396"/>
                  </a:cubicBezTo>
                  <a:cubicBezTo>
                    <a:pt x="823" y="5777"/>
                    <a:pt x="1014" y="6139"/>
                    <a:pt x="1200" y="6505"/>
                  </a:cubicBezTo>
                  <a:cubicBezTo>
                    <a:pt x="1215" y="6510"/>
                    <a:pt x="1230" y="6520"/>
                    <a:pt x="1250" y="6525"/>
                  </a:cubicBezTo>
                  <a:cubicBezTo>
                    <a:pt x="1536" y="5351"/>
                    <a:pt x="1907" y="4186"/>
                    <a:pt x="2389" y="3072"/>
                  </a:cubicBezTo>
                  <a:cubicBezTo>
                    <a:pt x="2359" y="2921"/>
                    <a:pt x="2334" y="2771"/>
                    <a:pt x="2304" y="2620"/>
                  </a:cubicBezTo>
                  <a:cubicBezTo>
                    <a:pt x="2103" y="1647"/>
                    <a:pt x="1646" y="753"/>
                    <a:pt x="10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764" name="Google Shape;4642;p23">
              <a:extLst>
                <a:ext uri="{FF2B5EF4-FFF2-40B4-BE49-F238E27FC236}">
                  <a16:creationId xmlns:a16="http://schemas.microsoft.com/office/drawing/2014/main" id="{96A7AC5E-12FD-4CC8-5293-5AECF58DEEBC}"/>
                </a:ext>
              </a:extLst>
            </p:cNvPr>
            <p:cNvSpPr/>
            <p:nvPr/>
          </p:nvSpPr>
          <p:spPr>
            <a:xfrm>
              <a:off x="744856" y="3120451"/>
              <a:ext cx="91808" cy="128957"/>
            </a:xfrm>
            <a:custGeom>
              <a:avLst/>
              <a:gdLst/>
              <a:ahLst/>
              <a:cxnLst/>
              <a:rect l="l" t="t" r="r" b="b"/>
              <a:pathLst>
                <a:path w="3665" h="5146" extrusionOk="0">
                  <a:moveTo>
                    <a:pt x="0" y="0"/>
                  </a:moveTo>
                  <a:cubicBezTo>
                    <a:pt x="1034" y="256"/>
                    <a:pt x="1511" y="1617"/>
                    <a:pt x="1702" y="2661"/>
                  </a:cubicBezTo>
                  <a:cubicBezTo>
                    <a:pt x="1782" y="3107"/>
                    <a:pt x="1807" y="3554"/>
                    <a:pt x="1832" y="4006"/>
                  </a:cubicBezTo>
                  <a:lnTo>
                    <a:pt x="1847" y="4006"/>
                  </a:lnTo>
                  <a:cubicBezTo>
                    <a:pt x="2449" y="4387"/>
                    <a:pt x="3057" y="4764"/>
                    <a:pt x="3664" y="5145"/>
                  </a:cubicBezTo>
                  <a:cubicBezTo>
                    <a:pt x="3539" y="4508"/>
                    <a:pt x="3413" y="3870"/>
                    <a:pt x="3222" y="3248"/>
                  </a:cubicBezTo>
                  <a:cubicBezTo>
                    <a:pt x="2786" y="1827"/>
                    <a:pt x="1862" y="397"/>
                    <a:pt x="437" y="21"/>
                  </a:cubicBezTo>
                  <a:cubicBezTo>
                    <a:pt x="291" y="5"/>
                    <a:pt x="146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765" name="Google Shape;4643;p23">
              <a:extLst>
                <a:ext uri="{FF2B5EF4-FFF2-40B4-BE49-F238E27FC236}">
                  <a16:creationId xmlns:a16="http://schemas.microsoft.com/office/drawing/2014/main" id="{525EC1C5-2BCE-54A3-07B5-203958BBA057}"/>
                </a:ext>
              </a:extLst>
            </p:cNvPr>
            <p:cNvSpPr/>
            <p:nvPr/>
          </p:nvSpPr>
          <p:spPr>
            <a:xfrm>
              <a:off x="755893" y="3120953"/>
              <a:ext cx="105855" cy="128958"/>
            </a:xfrm>
            <a:custGeom>
              <a:avLst/>
              <a:gdLst/>
              <a:ahLst/>
              <a:cxnLst/>
              <a:rect l="l" t="t" r="r" b="b"/>
              <a:pathLst>
                <a:path w="4243" h="5151" extrusionOk="0">
                  <a:moveTo>
                    <a:pt x="1" y="1"/>
                  </a:moveTo>
                  <a:cubicBezTo>
                    <a:pt x="1426" y="377"/>
                    <a:pt x="2350" y="1807"/>
                    <a:pt x="2786" y="3228"/>
                  </a:cubicBezTo>
                  <a:cubicBezTo>
                    <a:pt x="2977" y="3850"/>
                    <a:pt x="3103" y="4488"/>
                    <a:pt x="3228" y="5125"/>
                  </a:cubicBezTo>
                  <a:cubicBezTo>
                    <a:pt x="3243" y="5130"/>
                    <a:pt x="3258" y="5145"/>
                    <a:pt x="3268" y="5150"/>
                  </a:cubicBezTo>
                  <a:cubicBezTo>
                    <a:pt x="3615" y="4212"/>
                    <a:pt x="3941" y="3203"/>
                    <a:pt x="4242" y="2249"/>
                  </a:cubicBezTo>
                  <a:cubicBezTo>
                    <a:pt x="3183" y="989"/>
                    <a:pt x="1637" y="13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766" name="Google Shape;4644;p23">
              <a:extLst>
                <a:ext uri="{FF2B5EF4-FFF2-40B4-BE49-F238E27FC236}">
                  <a16:creationId xmlns:a16="http://schemas.microsoft.com/office/drawing/2014/main" id="{B2AF80DB-4715-8EB1-8776-1CC4DA88AEEC}"/>
                </a:ext>
              </a:extLst>
            </p:cNvPr>
            <p:cNvSpPr/>
            <p:nvPr/>
          </p:nvSpPr>
          <p:spPr>
            <a:xfrm>
              <a:off x="790510" y="3220807"/>
              <a:ext cx="75754" cy="119424"/>
            </a:xfrm>
            <a:custGeom>
              <a:avLst/>
              <a:gdLst/>
              <a:ahLst/>
              <a:cxnLst/>
              <a:rect l="l" t="t" r="r" b="b"/>
              <a:pathLst>
                <a:path w="3032" h="4770" extrusionOk="0">
                  <a:moveTo>
                    <a:pt x="0" y="1"/>
                  </a:moveTo>
                  <a:cubicBezTo>
                    <a:pt x="30" y="618"/>
                    <a:pt x="45" y="1236"/>
                    <a:pt x="171" y="1833"/>
                  </a:cubicBezTo>
                  <a:cubicBezTo>
                    <a:pt x="306" y="2465"/>
                    <a:pt x="552" y="3058"/>
                    <a:pt x="818" y="3645"/>
                  </a:cubicBezTo>
                  <a:lnTo>
                    <a:pt x="823" y="3645"/>
                  </a:lnTo>
                  <a:cubicBezTo>
                    <a:pt x="1144" y="3836"/>
                    <a:pt x="1471" y="4016"/>
                    <a:pt x="1807" y="4192"/>
                  </a:cubicBezTo>
                  <a:cubicBezTo>
                    <a:pt x="2204" y="4398"/>
                    <a:pt x="2615" y="4594"/>
                    <a:pt x="3032" y="4769"/>
                  </a:cubicBezTo>
                  <a:cubicBezTo>
                    <a:pt x="2846" y="4403"/>
                    <a:pt x="2655" y="4041"/>
                    <a:pt x="2505" y="3660"/>
                  </a:cubicBezTo>
                  <a:cubicBezTo>
                    <a:pt x="2173" y="2852"/>
                    <a:pt x="2003" y="1999"/>
                    <a:pt x="1832" y="1140"/>
                  </a:cubicBezTo>
                  <a:cubicBezTo>
                    <a:pt x="1225" y="759"/>
                    <a:pt x="617" y="382"/>
                    <a:pt x="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767" name="Google Shape;4645;p23">
              <a:extLst>
                <a:ext uri="{FF2B5EF4-FFF2-40B4-BE49-F238E27FC236}">
                  <a16:creationId xmlns:a16="http://schemas.microsoft.com/office/drawing/2014/main" id="{4FB004FC-D5E1-96DA-FE52-EBC29CE9CFB2}"/>
                </a:ext>
              </a:extLst>
            </p:cNvPr>
            <p:cNvSpPr/>
            <p:nvPr/>
          </p:nvSpPr>
          <p:spPr>
            <a:xfrm>
              <a:off x="866263" y="3253925"/>
              <a:ext cx="88296" cy="312107"/>
            </a:xfrm>
            <a:custGeom>
              <a:avLst/>
              <a:gdLst/>
              <a:ahLst/>
              <a:cxnLst/>
              <a:rect l="l" t="t" r="r" b="b"/>
              <a:pathLst>
                <a:path w="3535" h="12479" extrusionOk="0">
                  <a:moveTo>
                    <a:pt x="1190" y="1"/>
                  </a:moveTo>
                  <a:cubicBezTo>
                    <a:pt x="708" y="1115"/>
                    <a:pt x="337" y="2280"/>
                    <a:pt x="51" y="3454"/>
                  </a:cubicBezTo>
                  <a:cubicBezTo>
                    <a:pt x="31" y="3449"/>
                    <a:pt x="16" y="3439"/>
                    <a:pt x="1" y="3434"/>
                  </a:cubicBezTo>
                  <a:lnTo>
                    <a:pt x="1" y="3434"/>
                  </a:lnTo>
                  <a:cubicBezTo>
                    <a:pt x="262" y="3951"/>
                    <a:pt x="528" y="4463"/>
                    <a:pt x="688" y="5015"/>
                  </a:cubicBezTo>
                  <a:cubicBezTo>
                    <a:pt x="1391" y="7359"/>
                    <a:pt x="252" y="9999"/>
                    <a:pt x="1125" y="12283"/>
                  </a:cubicBezTo>
                  <a:cubicBezTo>
                    <a:pt x="1145" y="12343"/>
                    <a:pt x="1170" y="12404"/>
                    <a:pt x="1195" y="12464"/>
                  </a:cubicBezTo>
                  <a:cubicBezTo>
                    <a:pt x="1205" y="12469"/>
                    <a:pt x="1215" y="12474"/>
                    <a:pt x="1225" y="12479"/>
                  </a:cubicBezTo>
                  <a:cubicBezTo>
                    <a:pt x="1943" y="11028"/>
                    <a:pt x="2636" y="9538"/>
                    <a:pt x="3349" y="8092"/>
                  </a:cubicBezTo>
                  <a:lnTo>
                    <a:pt x="3394" y="8077"/>
                  </a:lnTo>
                  <a:cubicBezTo>
                    <a:pt x="2822" y="6250"/>
                    <a:pt x="3534" y="3891"/>
                    <a:pt x="2495" y="2355"/>
                  </a:cubicBezTo>
                  <a:cubicBezTo>
                    <a:pt x="2219" y="1954"/>
                    <a:pt x="1813" y="1652"/>
                    <a:pt x="1562" y="1231"/>
                  </a:cubicBezTo>
                  <a:cubicBezTo>
                    <a:pt x="1341" y="859"/>
                    <a:pt x="1261" y="433"/>
                    <a:pt x="1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772" name="Google Shape;4646;p23">
              <a:extLst>
                <a:ext uri="{FF2B5EF4-FFF2-40B4-BE49-F238E27FC236}">
                  <a16:creationId xmlns:a16="http://schemas.microsoft.com/office/drawing/2014/main" id="{B524F0CE-3338-6C5F-35BD-11449172D353}"/>
                </a:ext>
              </a:extLst>
            </p:cNvPr>
            <p:cNvSpPr/>
            <p:nvPr/>
          </p:nvSpPr>
          <p:spPr>
            <a:xfrm>
              <a:off x="934492" y="3529904"/>
              <a:ext cx="82276" cy="388879"/>
            </a:xfrm>
            <a:custGeom>
              <a:avLst/>
              <a:gdLst/>
              <a:ahLst/>
              <a:cxnLst/>
              <a:rect l="l" t="t" r="r" b="b"/>
              <a:pathLst>
                <a:path w="3303" h="15551" extrusionOk="0">
                  <a:moveTo>
                    <a:pt x="2199" y="0"/>
                  </a:moveTo>
                  <a:cubicBezTo>
                    <a:pt x="1340" y="1501"/>
                    <a:pt x="648" y="3087"/>
                    <a:pt x="10" y="4693"/>
                  </a:cubicBezTo>
                  <a:lnTo>
                    <a:pt x="0" y="4693"/>
                  </a:lnTo>
                  <a:cubicBezTo>
                    <a:pt x="427" y="6275"/>
                    <a:pt x="417" y="7986"/>
                    <a:pt x="522" y="9642"/>
                  </a:cubicBezTo>
                  <a:cubicBezTo>
                    <a:pt x="663" y="11791"/>
                    <a:pt x="1099" y="14110"/>
                    <a:pt x="2696" y="15550"/>
                  </a:cubicBezTo>
                  <a:cubicBezTo>
                    <a:pt x="2841" y="14356"/>
                    <a:pt x="3097" y="13161"/>
                    <a:pt x="3213" y="11971"/>
                  </a:cubicBezTo>
                  <a:cubicBezTo>
                    <a:pt x="3288" y="11214"/>
                    <a:pt x="3303" y="10451"/>
                    <a:pt x="3193" y="9693"/>
                  </a:cubicBezTo>
                  <a:cubicBezTo>
                    <a:pt x="2967" y="8127"/>
                    <a:pt x="2214" y="6606"/>
                    <a:pt x="2415" y="5035"/>
                  </a:cubicBezTo>
                  <a:cubicBezTo>
                    <a:pt x="2455" y="4719"/>
                    <a:pt x="2535" y="4412"/>
                    <a:pt x="2635" y="4111"/>
                  </a:cubicBezTo>
                  <a:cubicBezTo>
                    <a:pt x="2751" y="3780"/>
                    <a:pt x="2896" y="3454"/>
                    <a:pt x="3057" y="3132"/>
                  </a:cubicBezTo>
                  <a:lnTo>
                    <a:pt x="3027" y="3117"/>
                  </a:lnTo>
                  <a:cubicBezTo>
                    <a:pt x="3127" y="1988"/>
                    <a:pt x="2721" y="974"/>
                    <a:pt x="2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773" name="Google Shape;4647;p23">
              <a:extLst>
                <a:ext uri="{FF2B5EF4-FFF2-40B4-BE49-F238E27FC236}">
                  <a16:creationId xmlns:a16="http://schemas.microsoft.com/office/drawing/2014/main" id="{A526AE38-6BCA-875B-767E-CB67FD6277CC}"/>
                </a:ext>
              </a:extLst>
            </p:cNvPr>
            <p:cNvSpPr/>
            <p:nvPr/>
          </p:nvSpPr>
          <p:spPr>
            <a:xfrm>
              <a:off x="831146" y="3535925"/>
              <a:ext cx="103346" cy="111395"/>
            </a:xfrm>
            <a:custGeom>
              <a:avLst/>
              <a:gdLst/>
              <a:ahLst/>
              <a:cxnLst/>
              <a:rect l="l" t="t" r="r" b="b"/>
              <a:pathLst>
                <a:path w="4142" h="4463" extrusionOk="0">
                  <a:moveTo>
                    <a:pt x="0" y="0"/>
                  </a:moveTo>
                  <a:cubicBezTo>
                    <a:pt x="20" y="311"/>
                    <a:pt x="61" y="618"/>
                    <a:pt x="126" y="924"/>
                  </a:cubicBezTo>
                  <a:cubicBezTo>
                    <a:pt x="352" y="1998"/>
                    <a:pt x="884" y="2972"/>
                    <a:pt x="1396" y="3955"/>
                  </a:cubicBezTo>
                  <a:cubicBezTo>
                    <a:pt x="2309" y="4121"/>
                    <a:pt x="3223" y="4292"/>
                    <a:pt x="4141" y="4462"/>
                  </a:cubicBezTo>
                  <a:cubicBezTo>
                    <a:pt x="4011" y="3986"/>
                    <a:pt x="3845" y="3519"/>
                    <a:pt x="3624" y="3072"/>
                  </a:cubicBezTo>
                  <a:cubicBezTo>
                    <a:pt x="3313" y="2435"/>
                    <a:pt x="2896" y="1847"/>
                    <a:pt x="2615" y="1200"/>
                  </a:cubicBezTo>
                  <a:cubicBezTo>
                    <a:pt x="1923" y="889"/>
                    <a:pt x="1225" y="578"/>
                    <a:pt x="527" y="271"/>
                  </a:cubicBezTo>
                  <a:cubicBezTo>
                    <a:pt x="347" y="186"/>
                    <a:pt x="166" y="10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774" name="Google Shape;4648;p23">
              <a:extLst>
                <a:ext uri="{FF2B5EF4-FFF2-40B4-BE49-F238E27FC236}">
                  <a16:creationId xmlns:a16="http://schemas.microsoft.com/office/drawing/2014/main" id="{E7888561-6078-DFBB-75EB-0B8DE2057B7D}"/>
                </a:ext>
              </a:extLst>
            </p:cNvPr>
            <p:cNvSpPr/>
            <p:nvPr/>
          </p:nvSpPr>
          <p:spPr>
            <a:xfrm>
              <a:off x="811078" y="3311629"/>
              <a:ext cx="90303" cy="253901"/>
            </a:xfrm>
            <a:custGeom>
              <a:avLst/>
              <a:gdLst/>
              <a:ahLst/>
              <a:cxnLst/>
              <a:rect l="l" t="t" r="r" b="b"/>
              <a:pathLst>
                <a:path w="3605" h="10155" extrusionOk="0">
                  <a:moveTo>
                    <a:pt x="0" y="1"/>
                  </a:moveTo>
                  <a:cubicBezTo>
                    <a:pt x="352" y="774"/>
                    <a:pt x="733" y="1532"/>
                    <a:pt x="929" y="2355"/>
                  </a:cubicBezTo>
                  <a:cubicBezTo>
                    <a:pt x="1446" y="4498"/>
                    <a:pt x="643" y="6767"/>
                    <a:pt x="793" y="8955"/>
                  </a:cubicBezTo>
                  <a:cubicBezTo>
                    <a:pt x="959" y="9061"/>
                    <a:pt x="1140" y="9141"/>
                    <a:pt x="1320" y="9226"/>
                  </a:cubicBezTo>
                  <a:cubicBezTo>
                    <a:pt x="2018" y="9533"/>
                    <a:pt x="2716" y="9844"/>
                    <a:pt x="3408" y="10155"/>
                  </a:cubicBezTo>
                  <a:cubicBezTo>
                    <a:pt x="3383" y="10095"/>
                    <a:pt x="3358" y="10034"/>
                    <a:pt x="3338" y="9974"/>
                  </a:cubicBezTo>
                  <a:cubicBezTo>
                    <a:pt x="2465" y="7690"/>
                    <a:pt x="3604" y="5050"/>
                    <a:pt x="2901" y="2706"/>
                  </a:cubicBezTo>
                  <a:cubicBezTo>
                    <a:pt x="2741" y="2154"/>
                    <a:pt x="2475" y="1642"/>
                    <a:pt x="2214" y="1125"/>
                  </a:cubicBezTo>
                  <a:cubicBezTo>
                    <a:pt x="1797" y="950"/>
                    <a:pt x="1386" y="754"/>
                    <a:pt x="989" y="548"/>
                  </a:cubicBezTo>
                  <a:cubicBezTo>
                    <a:pt x="653" y="372"/>
                    <a:pt x="326" y="192"/>
                    <a:pt x="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775" name="Google Shape;4649;p23">
              <a:extLst>
                <a:ext uri="{FF2B5EF4-FFF2-40B4-BE49-F238E27FC236}">
                  <a16:creationId xmlns:a16="http://schemas.microsoft.com/office/drawing/2014/main" id="{CEEE75CC-8E06-8239-6352-9C0C42426D95}"/>
                </a:ext>
              </a:extLst>
            </p:cNvPr>
            <p:cNvSpPr/>
            <p:nvPr/>
          </p:nvSpPr>
          <p:spPr>
            <a:xfrm>
              <a:off x="896364" y="3456142"/>
              <a:ext cx="92811" cy="191178"/>
            </a:xfrm>
            <a:custGeom>
              <a:avLst/>
              <a:gdLst/>
              <a:ahLst/>
              <a:cxnLst/>
              <a:rect l="l" t="t" r="r" b="b"/>
              <a:pathLst>
                <a:path w="3725" h="7650" extrusionOk="0">
                  <a:moveTo>
                    <a:pt x="2199" y="0"/>
                  </a:moveTo>
                  <a:lnTo>
                    <a:pt x="2154" y="15"/>
                  </a:lnTo>
                  <a:cubicBezTo>
                    <a:pt x="1441" y="1461"/>
                    <a:pt x="748" y="2951"/>
                    <a:pt x="30" y="4402"/>
                  </a:cubicBezTo>
                  <a:cubicBezTo>
                    <a:pt x="20" y="4397"/>
                    <a:pt x="10" y="4392"/>
                    <a:pt x="0" y="4387"/>
                  </a:cubicBezTo>
                  <a:lnTo>
                    <a:pt x="0" y="4387"/>
                  </a:lnTo>
                  <a:cubicBezTo>
                    <a:pt x="281" y="5034"/>
                    <a:pt x="698" y="5622"/>
                    <a:pt x="1009" y="6259"/>
                  </a:cubicBezTo>
                  <a:cubicBezTo>
                    <a:pt x="1230" y="6706"/>
                    <a:pt x="1396" y="7173"/>
                    <a:pt x="1526" y="7649"/>
                  </a:cubicBezTo>
                  <a:lnTo>
                    <a:pt x="1536" y="7649"/>
                  </a:lnTo>
                  <a:cubicBezTo>
                    <a:pt x="2174" y="6043"/>
                    <a:pt x="2866" y="4457"/>
                    <a:pt x="3725" y="2956"/>
                  </a:cubicBezTo>
                  <a:cubicBezTo>
                    <a:pt x="3258" y="2073"/>
                    <a:pt x="2686" y="1220"/>
                    <a:pt x="2314" y="326"/>
                  </a:cubicBezTo>
                  <a:cubicBezTo>
                    <a:pt x="2269" y="221"/>
                    <a:pt x="2234" y="110"/>
                    <a:pt x="21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776" name="Google Shape;4650;p23">
              <a:extLst>
                <a:ext uri="{FF2B5EF4-FFF2-40B4-BE49-F238E27FC236}">
                  <a16:creationId xmlns:a16="http://schemas.microsoft.com/office/drawing/2014/main" id="{61982763-F2D1-685E-6C28-EEB393139B6A}"/>
                </a:ext>
              </a:extLst>
            </p:cNvPr>
            <p:cNvSpPr/>
            <p:nvPr/>
          </p:nvSpPr>
          <p:spPr>
            <a:xfrm>
              <a:off x="865762" y="3634775"/>
              <a:ext cx="184619" cy="474182"/>
            </a:xfrm>
            <a:custGeom>
              <a:avLst/>
              <a:gdLst/>
              <a:ahLst/>
              <a:cxnLst/>
              <a:rect l="l" t="t" r="r" b="b"/>
              <a:pathLst>
                <a:path w="7380" h="18974" extrusionOk="0">
                  <a:moveTo>
                    <a:pt x="1" y="0"/>
                  </a:moveTo>
                  <a:lnTo>
                    <a:pt x="1" y="0"/>
                  </a:lnTo>
                  <a:cubicBezTo>
                    <a:pt x="377" y="733"/>
                    <a:pt x="749" y="1471"/>
                    <a:pt x="974" y="2259"/>
                  </a:cubicBezTo>
                  <a:cubicBezTo>
                    <a:pt x="1210" y="3082"/>
                    <a:pt x="1281" y="3931"/>
                    <a:pt x="1291" y="4789"/>
                  </a:cubicBezTo>
                  <a:cubicBezTo>
                    <a:pt x="1311" y="6681"/>
                    <a:pt x="1025" y="8624"/>
                    <a:pt x="1511" y="10451"/>
                  </a:cubicBezTo>
                  <a:cubicBezTo>
                    <a:pt x="1798" y="11510"/>
                    <a:pt x="2330" y="12489"/>
                    <a:pt x="2656" y="13527"/>
                  </a:cubicBezTo>
                  <a:cubicBezTo>
                    <a:pt x="2721" y="13728"/>
                    <a:pt x="2776" y="13934"/>
                    <a:pt x="2822" y="14140"/>
                  </a:cubicBezTo>
                  <a:cubicBezTo>
                    <a:pt x="3047" y="15209"/>
                    <a:pt x="2972" y="16333"/>
                    <a:pt x="3238" y="17392"/>
                  </a:cubicBezTo>
                  <a:cubicBezTo>
                    <a:pt x="3384" y="17970"/>
                    <a:pt x="3680" y="18552"/>
                    <a:pt x="4096" y="18973"/>
                  </a:cubicBezTo>
                  <a:lnTo>
                    <a:pt x="7379" y="18973"/>
                  </a:lnTo>
                  <a:cubicBezTo>
                    <a:pt x="6059" y="17252"/>
                    <a:pt x="5316" y="15094"/>
                    <a:pt x="5326" y="12925"/>
                  </a:cubicBezTo>
                  <a:cubicBezTo>
                    <a:pt x="5331" y="12403"/>
                    <a:pt x="5371" y="11881"/>
                    <a:pt x="5442" y="11364"/>
                  </a:cubicBezTo>
                  <a:cubicBezTo>
                    <a:pt x="3845" y="9924"/>
                    <a:pt x="3409" y="7605"/>
                    <a:pt x="3268" y="5456"/>
                  </a:cubicBezTo>
                  <a:cubicBezTo>
                    <a:pt x="3163" y="3800"/>
                    <a:pt x="3173" y="2089"/>
                    <a:pt x="2746" y="507"/>
                  </a:cubicBezTo>
                  <a:cubicBezTo>
                    <a:pt x="1828" y="337"/>
                    <a:pt x="914" y="16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777" name="Google Shape;4651;p23">
              <a:extLst>
                <a:ext uri="{FF2B5EF4-FFF2-40B4-BE49-F238E27FC236}">
                  <a16:creationId xmlns:a16="http://schemas.microsoft.com/office/drawing/2014/main" id="{97FAFFE8-65AB-5F6F-B179-9194F5549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575" y="4076175"/>
              <a:ext cx="17100" cy="74050"/>
            </a:xfrm>
            <a:custGeom>
              <a:avLst/>
              <a:gdLst>
                <a:gd name="T0" fmla="*/ 674 w 684"/>
                <a:gd name="T1" fmla="*/ 0 h 2962"/>
                <a:gd name="T2" fmla="*/ 608 w 684"/>
                <a:gd name="T3" fmla="*/ 1310 h 2962"/>
                <a:gd name="T4" fmla="*/ 1 w 684"/>
                <a:gd name="T5" fmla="*/ 2962 h 2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4" h="2962" fill="none" extrusionOk="0">
                  <a:moveTo>
                    <a:pt x="674" y="0"/>
                  </a:moveTo>
                  <a:cubicBezTo>
                    <a:pt x="684" y="447"/>
                    <a:pt x="674" y="889"/>
                    <a:pt x="608" y="1310"/>
                  </a:cubicBezTo>
                  <a:cubicBezTo>
                    <a:pt x="533" y="1908"/>
                    <a:pt x="357" y="2470"/>
                    <a:pt x="1" y="296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78" name="Google Shape;4652;p23">
              <a:extLst>
                <a:ext uri="{FF2B5EF4-FFF2-40B4-BE49-F238E27FC236}">
                  <a16:creationId xmlns:a16="http://schemas.microsoft.com/office/drawing/2014/main" id="{051D1F7B-98D5-C742-02B4-5BF03266F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050" y="3859475"/>
              <a:ext cx="58375" cy="256875"/>
            </a:xfrm>
            <a:custGeom>
              <a:avLst/>
              <a:gdLst>
                <a:gd name="T0" fmla="*/ 472 w 2335"/>
                <a:gd name="T1" fmla="*/ 10275 h 10275"/>
                <a:gd name="T2" fmla="*/ 422 w 2335"/>
                <a:gd name="T3" fmla="*/ 9978 h 10275"/>
                <a:gd name="T4" fmla="*/ 15 w 2335"/>
                <a:gd name="T5" fmla="*/ 6219 h 10275"/>
                <a:gd name="T6" fmla="*/ 276 w 2335"/>
                <a:gd name="T7" fmla="*/ 3589 h 10275"/>
                <a:gd name="T8" fmla="*/ 1145 w 2335"/>
                <a:gd name="T9" fmla="*/ 1521 h 10275"/>
                <a:gd name="T10" fmla="*/ 2334 w 2335"/>
                <a:gd name="T11" fmla="*/ 0 h 10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5" h="10275" fill="none" extrusionOk="0">
                  <a:moveTo>
                    <a:pt x="472" y="10275"/>
                  </a:moveTo>
                  <a:cubicBezTo>
                    <a:pt x="452" y="10174"/>
                    <a:pt x="437" y="10079"/>
                    <a:pt x="422" y="9978"/>
                  </a:cubicBezTo>
                  <a:cubicBezTo>
                    <a:pt x="216" y="8749"/>
                    <a:pt x="35" y="7474"/>
                    <a:pt x="15" y="6219"/>
                  </a:cubicBezTo>
                  <a:cubicBezTo>
                    <a:pt x="0" y="5321"/>
                    <a:pt x="70" y="4432"/>
                    <a:pt x="276" y="3589"/>
                  </a:cubicBezTo>
                  <a:cubicBezTo>
                    <a:pt x="452" y="2866"/>
                    <a:pt x="733" y="2168"/>
                    <a:pt x="1145" y="1521"/>
                  </a:cubicBezTo>
                  <a:cubicBezTo>
                    <a:pt x="1491" y="979"/>
                    <a:pt x="1923" y="492"/>
                    <a:pt x="2334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79" name="Google Shape;4653;p23">
              <a:extLst>
                <a:ext uri="{FF2B5EF4-FFF2-40B4-BE49-F238E27FC236}">
                  <a16:creationId xmlns:a16="http://schemas.microsoft.com/office/drawing/2014/main" id="{3904CBED-BAA8-817C-0852-9835374BF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750" y="3533325"/>
              <a:ext cx="87125" cy="605100"/>
            </a:xfrm>
            <a:custGeom>
              <a:avLst/>
              <a:gdLst>
                <a:gd name="T0" fmla="*/ 2234 w 3485"/>
                <a:gd name="T1" fmla="*/ 1 h 24204"/>
                <a:gd name="T2" fmla="*/ 844 w 3485"/>
                <a:gd name="T3" fmla="*/ 2997 h 24204"/>
                <a:gd name="T4" fmla="*/ 422 w 3485"/>
                <a:gd name="T5" fmla="*/ 3976 h 24204"/>
                <a:gd name="T6" fmla="*/ 202 w 3485"/>
                <a:gd name="T7" fmla="*/ 4900 h 24204"/>
                <a:gd name="T8" fmla="*/ 980 w 3485"/>
                <a:gd name="T9" fmla="*/ 9558 h 24204"/>
                <a:gd name="T10" fmla="*/ 1000 w 3485"/>
                <a:gd name="T11" fmla="*/ 11836 h 24204"/>
                <a:gd name="T12" fmla="*/ 483 w 3485"/>
                <a:gd name="T13" fmla="*/ 15415 h 24204"/>
                <a:gd name="T14" fmla="*/ 367 w 3485"/>
                <a:gd name="T15" fmla="*/ 16976 h 24204"/>
                <a:gd name="T16" fmla="*/ 2420 w 3485"/>
                <a:gd name="T17" fmla="*/ 23024 h 24204"/>
                <a:gd name="T18" fmla="*/ 3484 w 3485"/>
                <a:gd name="T19" fmla="*/ 24204 h 24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85" h="24204" fill="none" extrusionOk="0">
                  <a:moveTo>
                    <a:pt x="2234" y="1"/>
                  </a:moveTo>
                  <a:cubicBezTo>
                    <a:pt x="1968" y="1070"/>
                    <a:pt x="1341" y="2014"/>
                    <a:pt x="844" y="2997"/>
                  </a:cubicBezTo>
                  <a:cubicBezTo>
                    <a:pt x="683" y="3319"/>
                    <a:pt x="538" y="3645"/>
                    <a:pt x="422" y="3976"/>
                  </a:cubicBezTo>
                  <a:cubicBezTo>
                    <a:pt x="322" y="4277"/>
                    <a:pt x="242" y="4584"/>
                    <a:pt x="202" y="4900"/>
                  </a:cubicBezTo>
                  <a:cubicBezTo>
                    <a:pt x="1" y="6471"/>
                    <a:pt x="754" y="7992"/>
                    <a:pt x="980" y="9558"/>
                  </a:cubicBezTo>
                  <a:cubicBezTo>
                    <a:pt x="1090" y="10316"/>
                    <a:pt x="1075" y="11079"/>
                    <a:pt x="1000" y="11836"/>
                  </a:cubicBezTo>
                  <a:cubicBezTo>
                    <a:pt x="884" y="13026"/>
                    <a:pt x="628" y="14221"/>
                    <a:pt x="483" y="15415"/>
                  </a:cubicBezTo>
                  <a:cubicBezTo>
                    <a:pt x="412" y="15932"/>
                    <a:pt x="372" y="16454"/>
                    <a:pt x="367" y="16976"/>
                  </a:cubicBezTo>
                  <a:cubicBezTo>
                    <a:pt x="357" y="19145"/>
                    <a:pt x="1100" y="21303"/>
                    <a:pt x="2420" y="23024"/>
                  </a:cubicBezTo>
                  <a:cubicBezTo>
                    <a:pt x="2736" y="23446"/>
                    <a:pt x="3098" y="23843"/>
                    <a:pt x="3484" y="2420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80" name="Google Shape;4654;p23">
              <a:extLst>
                <a:ext uri="{FF2B5EF4-FFF2-40B4-BE49-F238E27FC236}">
                  <a16:creationId xmlns:a16="http://schemas.microsoft.com/office/drawing/2014/main" id="{652F3D39-05A5-DFD8-DC2A-1CF91EF4E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375" y="3754300"/>
              <a:ext cx="108700" cy="370325"/>
            </a:xfrm>
            <a:custGeom>
              <a:avLst/>
              <a:gdLst>
                <a:gd name="T0" fmla="*/ 267 w 4348"/>
                <a:gd name="T1" fmla="*/ 1 h 14813"/>
                <a:gd name="T2" fmla="*/ 487 w 4348"/>
                <a:gd name="T3" fmla="*/ 5663 h 14813"/>
                <a:gd name="T4" fmla="*/ 1632 w 4348"/>
                <a:gd name="T5" fmla="*/ 8739 h 14813"/>
                <a:gd name="T6" fmla="*/ 1798 w 4348"/>
                <a:gd name="T7" fmla="*/ 9352 h 14813"/>
                <a:gd name="T8" fmla="*/ 2214 w 4348"/>
                <a:gd name="T9" fmla="*/ 12604 h 14813"/>
                <a:gd name="T10" fmla="*/ 3072 w 4348"/>
                <a:gd name="T11" fmla="*/ 14185 h 14813"/>
                <a:gd name="T12" fmla="*/ 4347 w 4348"/>
                <a:gd name="T13" fmla="*/ 14813 h 14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48" h="14813" fill="none" extrusionOk="0">
                  <a:moveTo>
                    <a:pt x="267" y="1"/>
                  </a:moveTo>
                  <a:cubicBezTo>
                    <a:pt x="287" y="1893"/>
                    <a:pt x="1" y="3836"/>
                    <a:pt x="487" y="5663"/>
                  </a:cubicBezTo>
                  <a:cubicBezTo>
                    <a:pt x="774" y="6722"/>
                    <a:pt x="1306" y="7701"/>
                    <a:pt x="1632" y="8739"/>
                  </a:cubicBezTo>
                  <a:cubicBezTo>
                    <a:pt x="1697" y="8940"/>
                    <a:pt x="1752" y="9146"/>
                    <a:pt x="1798" y="9352"/>
                  </a:cubicBezTo>
                  <a:cubicBezTo>
                    <a:pt x="2023" y="10421"/>
                    <a:pt x="1948" y="11545"/>
                    <a:pt x="2214" y="12604"/>
                  </a:cubicBezTo>
                  <a:cubicBezTo>
                    <a:pt x="2360" y="13182"/>
                    <a:pt x="2656" y="13764"/>
                    <a:pt x="3072" y="14185"/>
                  </a:cubicBezTo>
                  <a:cubicBezTo>
                    <a:pt x="3424" y="14537"/>
                    <a:pt x="3850" y="14773"/>
                    <a:pt x="4347" y="1481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81" name="Google Shape;4655;p23">
              <a:extLst>
                <a:ext uri="{FF2B5EF4-FFF2-40B4-BE49-F238E27FC236}">
                  <a16:creationId xmlns:a16="http://schemas.microsoft.com/office/drawing/2014/main" id="{6D63963A-7CF0-7716-0964-08265C9E0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7700" y="3291900"/>
              <a:ext cx="435325" cy="850425"/>
            </a:xfrm>
            <a:custGeom>
              <a:avLst/>
              <a:gdLst>
                <a:gd name="T0" fmla="*/ 17412 w 17413"/>
                <a:gd name="T1" fmla="*/ 1 h 34017"/>
                <a:gd name="T2" fmla="*/ 17392 w 17413"/>
                <a:gd name="T3" fmla="*/ 11 h 34017"/>
                <a:gd name="T4" fmla="*/ 14807 w 17413"/>
                <a:gd name="T5" fmla="*/ 1737 h 34017"/>
                <a:gd name="T6" fmla="*/ 11921 w 17413"/>
                <a:gd name="T7" fmla="*/ 3946 h 34017"/>
                <a:gd name="T8" fmla="*/ 10807 w 17413"/>
                <a:gd name="T9" fmla="*/ 5341 h 34017"/>
                <a:gd name="T10" fmla="*/ 10666 w 17413"/>
                <a:gd name="T11" fmla="*/ 5587 h 34017"/>
                <a:gd name="T12" fmla="*/ 9035 w 17413"/>
                <a:gd name="T13" fmla="*/ 9317 h 34017"/>
                <a:gd name="T14" fmla="*/ 7775 w 17413"/>
                <a:gd name="T15" fmla="*/ 10687 h 34017"/>
                <a:gd name="T16" fmla="*/ 6796 w 17413"/>
                <a:gd name="T17" fmla="*/ 11666 h 34017"/>
                <a:gd name="T18" fmla="*/ 5516 w 17413"/>
                <a:gd name="T19" fmla="*/ 13764 h 34017"/>
                <a:gd name="T20" fmla="*/ 5140 w 17413"/>
                <a:gd name="T21" fmla="*/ 15169 h 34017"/>
                <a:gd name="T22" fmla="*/ 4889 w 17413"/>
                <a:gd name="T23" fmla="*/ 17955 h 34017"/>
                <a:gd name="T24" fmla="*/ 3775 w 17413"/>
                <a:gd name="T25" fmla="*/ 20991 h 34017"/>
                <a:gd name="T26" fmla="*/ 2565 w 17413"/>
                <a:gd name="T27" fmla="*/ 22979 h 34017"/>
                <a:gd name="T28" fmla="*/ 65 w 17413"/>
                <a:gd name="T29" fmla="*/ 28586 h 34017"/>
                <a:gd name="T30" fmla="*/ 45 w 17413"/>
                <a:gd name="T31" fmla="*/ 28907 h 34017"/>
                <a:gd name="T32" fmla="*/ 377 w 17413"/>
                <a:gd name="T33" fmla="*/ 32681 h 34017"/>
                <a:gd name="T34" fmla="*/ 256 w 17413"/>
                <a:gd name="T35" fmla="*/ 34017 h 34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13" h="34017" fill="none" extrusionOk="0">
                  <a:moveTo>
                    <a:pt x="17412" y="1"/>
                  </a:moveTo>
                  <a:lnTo>
                    <a:pt x="17392" y="11"/>
                  </a:lnTo>
                  <a:cubicBezTo>
                    <a:pt x="16529" y="588"/>
                    <a:pt x="15665" y="1160"/>
                    <a:pt x="14807" y="1737"/>
                  </a:cubicBezTo>
                  <a:cubicBezTo>
                    <a:pt x="13798" y="2405"/>
                    <a:pt x="12769" y="3098"/>
                    <a:pt x="11921" y="3946"/>
                  </a:cubicBezTo>
                  <a:cubicBezTo>
                    <a:pt x="11494" y="4368"/>
                    <a:pt x="11118" y="4829"/>
                    <a:pt x="10807" y="5341"/>
                  </a:cubicBezTo>
                  <a:cubicBezTo>
                    <a:pt x="10757" y="5422"/>
                    <a:pt x="10711" y="5502"/>
                    <a:pt x="10666" y="5587"/>
                  </a:cubicBezTo>
                  <a:cubicBezTo>
                    <a:pt x="10024" y="6782"/>
                    <a:pt x="9803" y="8192"/>
                    <a:pt x="9035" y="9317"/>
                  </a:cubicBezTo>
                  <a:cubicBezTo>
                    <a:pt x="8684" y="9829"/>
                    <a:pt x="8232" y="10260"/>
                    <a:pt x="7775" y="10687"/>
                  </a:cubicBezTo>
                  <a:cubicBezTo>
                    <a:pt x="7439" y="11003"/>
                    <a:pt x="7097" y="11319"/>
                    <a:pt x="6796" y="11666"/>
                  </a:cubicBezTo>
                  <a:cubicBezTo>
                    <a:pt x="6249" y="12278"/>
                    <a:pt x="5813" y="12996"/>
                    <a:pt x="5516" y="13764"/>
                  </a:cubicBezTo>
                  <a:cubicBezTo>
                    <a:pt x="5346" y="14215"/>
                    <a:pt x="5215" y="14692"/>
                    <a:pt x="5140" y="15169"/>
                  </a:cubicBezTo>
                  <a:cubicBezTo>
                    <a:pt x="4994" y="16093"/>
                    <a:pt x="5040" y="17036"/>
                    <a:pt x="4889" y="17955"/>
                  </a:cubicBezTo>
                  <a:cubicBezTo>
                    <a:pt x="4718" y="19029"/>
                    <a:pt x="4302" y="20028"/>
                    <a:pt x="3775" y="20991"/>
                  </a:cubicBezTo>
                  <a:cubicBezTo>
                    <a:pt x="3408" y="21669"/>
                    <a:pt x="2987" y="22327"/>
                    <a:pt x="2565" y="22979"/>
                  </a:cubicBezTo>
                  <a:cubicBezTo>
                    <a:pt x="1416" y="24766"/>
                    <a:pt x="256" y="26538"/>
                    <a:pt x="65" y="28586"/>
                  </a:cubicBezTo>
                  <a:cubicBezTo>
                    <a:pt x="55" y="28691"/>
                    <a:pt x="50" y="28796"/>
                    <a:pt x="45" y="28907"/>
                  </a:cubicBezTo>
                  <a:cubicBezTo>
                    <a:pt x="0" y="30167"/>
                    <a:pt x="346" y="31432"/>
                    <a:pt x="377" y="32681"/>
                  </a:cubicBezTo>
                  <a:cubicBezTo>
                    <a:pt x="392" y="33128"/>
                    <a:pt x="362" y="33575"/>
                    <a:pt x="256" y="3401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82" name="Google Shape;4656;p23">
              <a:extLst>
                <a:ext uri="{FF2B5EF4-FFF2-40B4-BE49-F238E27FC236}">
                  <a16:creationId xmlns:a16="http://schemas.microsoft.com/office/drawing/2014/main" id="{151FC553-B2A3-7D83-5696-B137D12F2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125" y="3715925"/>
              <a:ext cx="506725" cy="440200"/>
            </a:xfrm>
            <a:custGeom>
              <a:avLst/>
              <a:gdLst>
                <a:gd name="T0" fmla="*/ 20269 w 20269"/>
                <a:gd name="T1" fmla="*/ 110 h 17608"/>
                <a:gd name="T2" fmla="*/ 16640 w 20269"/>
                <a:gd name="T3" fmla="*/ 1451 h 17608"/>
                <a:gd name="T4" fmla="*/ 15576 w 20269"/>
                <a:gd name="T5" fmla="*/ 2469 h 17608"/>
                <a:gd name="T6" fmla="*/ 13824 w 20269"/>
                <a:gd name="T7" fmla="*/ 2986 h 17608"/>
                <a:gd name="T8" fmla="*/ 12705 w 20269"/>
                <a:gd name="T9" fmla="*/ 3428 h 17608"/>
                <a:gd name="T10" fmla="*/ 10923 w 20269"/>
                <a:gd name="T11" fmla="*/ 5090 h 17608"/>
                <a:gd name="T12" fmla="*/ 10682 w 20269"/>
                <a:gd name="T13" fmla="*/ 5506 h 17608"/>
                <a:gd name="T14" fmla="*/ 10004 w 20269"/>
                <a:gd name="T15" fmla="*/ 6741 h 17608"/>
                <a:gd name="T16" fmla="*/ 8634 w 20269"/>
                <a:gd name="T17" fmla="*/ 7669 h 17608"/>
                <a:gd name="T18" fmla="*/ 6722 w 20269"/>
                <a:gd name="T19" fmla="*/ 9622 h 17608"/>
                <a:gd name="T20" fmla="*/ 4759 w 20269"/>
                <a:gd name="T21" fmla="*/ 11911 h 17608"/>
                <a:gd name="T22" fmla="*/ 3795 w 20269"/>
                <a:gd name="T23" fmla="*/ 12563 h 17608"/>
                <a:gd name="T24" fmla="*/ 919 w 20269"/>
                <a:gd name="T25" fmla="*/ 14501 h 17608"/>
                <a:gd name="T26" fmla="*/ 242 w 20269"/>
                <a:gd name="T27" fmla="*/ 15720 h 17608"/>
                <a:gd name="T28" fmla="*/ 136 w 20269"/>
                <a:gd name="T29" fmla="*/ 17608 h 17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269" h="17608" fill="none" extrusionOk="0">
                  <a:moveTo>
                    <a:pt x="20269" y="110"/>
                  </a:moveTo>
                  <a:cubicBezTo>
                    <a:pt x="18939" y="0"/>
                    <a:pt x="17573" y="502"/>
                    <a:pt x="16640" y="1451"/>
                  </a:cubicBezTo>
                  <a:cubicBezTo>
                    <a:pt x="16294" y="1802"/>
                    <a:pt x="15997" y="2208"/>
                    <a:pt x="15576" y="2469"/>
                  </a:cubicBezTo>
                  <a:cubicBezTo>
                    <a:pt x="15059" y="2791"/>
                    <a:pt x="14416" y="2836"/>
                    <a:pt x="13824" y="2986"/>
                  </a:cubicBezTo>
                  <a:cubicBezTo>
                    <a:pt x="13433" y="3082"/>
                    <a:pt x="13056" y="3232"/>
                    <a:pt x="12705" y="3428"/>
                  </a:cubicBezTo>
                  <a:cubicBezTo>
                    <a:pt x="11982" y="3820"/>
                    <a:pt x="11360" y="4397"/>
                    <a:pt x="10923" y="5090"/>
                  </a:cubicBezTo>
                  <a:cubicBezTo>
                    <a:pt x="10833" y="5225"/>
                    <a:pt x="10752" y="5361"/>
                    <a:pt x="10682" y="5506"/>
                  </a:cubicBezTo>
                  <a:cubicBezTo>
                    <a:pt x="10471" y="5928"/>
                    <a:pt x="10316" y="6385"/>
                    <a:pt x="10004" y="6741"/>
                  </a:cubicBezTo>
                  <a:cubicBezTo>
                    <a:pt x="9638" y="7158"/>
                    <a:pt x="9101" y="7373"/>
                    <a:pt x="8634" y="7669"/>
                  </a:cubicBezTo>
                  <a:cubicBezTo>
                    <a:pt x="7856" y="8161"/>
                    <a:pt x="7279" y="8879"/>
                    <a:pt x="6722" y="9622"/>
                  </a:cubicBezTo>
                  <a:cubicBezTo>
                    <a:pt x="6114" y="10435"/>
                    <a:pt x="5537" y="11278"/>
                    <a:pt x="4759" y="11911"/>
                  </a:cubicBezTo>
                  <a:cubicBezTo>
                    <a:pt x="4458" y="12157"/>
                    <a:pt x="4132" y="12363"/>
                    <a:pt x="3795" y="12563"/>
                  </a:cubicBezTo>
                  <a:cubicBezTo>
                    <a:pt x="2782" y="13151"/>
                    <a:pt x="1672" y="13612"/>
                    <a:pt x="919" y="14501"/>
                  </a:cubicBezTo>
                  <a:cubicBezTo>
                    <a:pt x="618" y="14857"/>
                    <a:pt x="387" y="15274"/>
                    <a:pt x="242" y="15720"/>
                  </a:cubicBezTo>
                  <a:cubicBezTo>
                    <a:pt x="46" y="16328"/>
                    <a:pt x="1" y="16980"/>
                    <a:pt x="136" y="1760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83" name="Google Shape;4657;p23">
              <a:extLst>
                <a:ext uri="{FF2B5EF4-FFF2-40B4-BE49-F238E27FC236}">
                  <a16:creationId xmlns:a16="http://schemas.microsoft.com/office/drawing/2014/main" id="{217EDD4F-0C7D-33F7-68A0-E5DE1B836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4550" y="3043700"/>
              <a:ext cx="351750" cy="973525"/>
            </a:xfrm>
            <a:custGeom>
              <a:avLst/>
              <a:gdLst>
                <a:gd name="T0" fmla="*/ 14069 w 14070"/>
                <a:gd name="T1" fmla="*/ 1 h 38941"/>
                <a:gd name="T2" fmla="*/ 13567 w 14070"/>
                <a:gd name="T3" fmla="*/ 21 h 38941"/>
                <a:gd name="T4" fmla="*/ 9120 w 14070"/>
                <a:gd name="T5" fmla="*/ 1095 h 38941"/>
                <a:gd name="T6" fmla="*/ 7258 w 14070"/>
                <a:gd name="T7" fmla="*/ 2320 h 38941"/>
                <a:gd name="T8" fmla="*/ 6450 w 14070"/>
                <a:gd name="T9" fmla="*/ 3785 h 38941"/>
                <a:gd name="T10" fmla="*/ 5918 w 14070"/>
                <a:gd name="T11" fmla="*/ 6255 h 38941"/>
                <a:gd name="T12" fmla="*/ 5386 w 14070"/>
                <a:gd name="T13" fmla="*/ 8032 h 38941"/>
                <a:gd name="T14" fmla="*/ 3428 w 14070"/>
                <a:gd name="T15" fmla="*/ 10687 h 38941"/>
                <a:gd name="T16" fmla="*/ 2460 w 14070"/>
                <a:gd name="T17" fmla="*/ 12117 h 38941"/>
                <a:gd name="T18" fmla="*/ 2304 w 14070"/>
                <a:gd name="T19" fmla="*/ 12464 h 38941"/>
                <a:gd name="T20" fmla="*/ 2033 w 14070"/>
                <a:gd name="T21" fmla="*/ 19425 h 38941"/>
                <a:gd name="T22" fmla="*/ 1872 w 14070"/>
                <a:gd name="T23" fmla="*/ 20073 h 38941"/>
                <a:gd name="T24" fmla="*/ 1205 w 14070"/>
                <a:gd name="T25" fmla="*/ 21744 h 38941"/>
                <a:gd name="T26" fmla="*/ 146 w 14070"/>
                <a:gd name="T27" fmla="*/ 24545 h 38941"/>
                <a:gd name="T28" fmla="*/ 60 w 14070"/>
                <a:gd name="T29" fmla="*/ 26593 h 38941"/>
                <a:gd name="T30" fmla="*/ 833 w 14070"/>
                <a:gd name="T31" fmla="*/ 32064 h 38941"/>
                <a:gd name="T32" fmla="*/ 718 w 14070"/>
                <a:gd name="T33" fmla="*/ 33720 h 38941"/>
                <a:gd name="T34" fmla="*/ 718 w 14070"/>
                <a:gd name="T35" fmla="*/ 35678 h 38941"/>
                <a:gd name="T36" fmla="*/ 2595 w 14070"/>
                <a:gd name="T37" fmla="*/ 38850 h 38941"/>
                <a:gd name="T38" fmla="*/ 2711 w 14070"/>
                <a:gd name="T39" fmla="*/ 38940 h 38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070" h="38941" fill="none" extrusionOk="0">
                  <a:moveTo>
                    <a:pt x="14069" y="1"/>
                  </a:moveTo>
                  <a:cubicBezTo>
                    <a:pt x="13899" y="6"/>
                    <a:pt x="13733" y="11"/>
                    <a:pt x="13567" y="21"/>
                  </a:cubicBezTo>
                  <a:cubicBezTo>
                    <a:pt x="12037" y="121"/>
                    <a:pt x="10526" y="482"/>
                    <a:pt x="9120" y="1095"/>
                  </a:cubicBezTo>
                  <a:cubicBezTo>
                    <a:pt x="8433" y="1391"/>
                    <a:pt x="7755" y="1762"/>
                    <a:pt x="7258" y="2320"/>
                  </a:cubicBezTo>
                  <a:cubicBezTo>
                    <a:pt x="6872" y="2751"/>
                    <a:pt x="6626" y="3253"/>
                    <a:pt x="6450" y="3785"/>
                  </a:cubicBezTo>
                  <a:cubicBezTo>
                    <a:pt x="6189" y="4563"/>
                    <a:pt x="6079" y="5421"/>
                    <a:pt x="5918" y="6255"/>
                  </a:cubicBezTo>
                  <a:cubicBezTo>
                    <a:pt x="5798" y="6872"/>
                    <a:pt x="5647" y="7474"/>
                    <a:pt x="5386" y="8032"/>
                  </a:cubicBezTo>
                  <a:cubicBezTo>
                    <a:pt x="4924" y="9030"/>
                    <a:pt x="4131" y="9833"/>
                    <a:pt x="3428" y="10687"/>
                  </a:cubicBezTo>
                  <a:cubicBezTo>
                    <a:pt x="3057" y="11133"/>
                    <a:pt x="2716" y="11600"/>
                    <a:pt x="2460" y="12117"/>
                  </a:cubicBezTo>
                  <a:cubicBezTo>
                    <a:pt x="2405" y="12228"/>
                    <a:pt x="2349" y="12348"/>
                    <a:pt x="2304" y="12464"/>
                  </a:cubicBezTo>
                  <a:cubicBezTo>
                    <a:pt x="1441" y="14642"/>
                    <a:pt x="2465" y="17126"/>
                    <a:pt x="2033" y="19425"/>
                  </a:cubicBezTo>
                  <a:cubicBezTo>
                    <a:pt x="1988" y="19646"/>
                    <a:pt x="1933" y="19862"/>
                    <a:pt x="1872" y="20073"/>
                  </a:cubicBezTo>
                  <a:cubicBezTo>
                    <a:pt x="1702" y="20645"/>
                    <a:pt x="1461" y="21197"/>
                    <a:pt x="1205" y="21744"/>
                  </a:cubicBezTo>
                  <a:cubicBezTo>
                    <a:pt x="788" y="22658"/>
                    <a:pt x="342" y="23566"/>
                    <a:pt x="146" y="24545"/>
                  </a:cubicBezTo>
                  <a:cubicBezTo>
                    <a:pt x="10" y="25228"/>
                    <a:pt x="0" y="25905"/>
                    <a:pt x="60" y="26593"/>
                  </a:cubicBezTo>
                  <a:cubicBezTo>
                    <a:pt x="211" y="28400"/>
                    <a:pt x="838" y="30227"/>
                    <a:pt x="833" y="32064"/>
                  </a:cubicBezTo>
                  <a:cubicBezTo>
                    <a:pt x="828" y="32616"/>
                    <a:pt x="768" y="33168"/>
                    <a:pt x="718" y="33720"/>
                  </a:cubicBezTo>
                  <a:cubicBezTo>
                    <a:pt x="663" y="34378"/>
                    <a:pt x="623" y="35030"/>
                    <a:pt x="718" y="35678"/>
                  </a:cubicBezTo>
                  <a:cubicBezTo>
                    <a:pt x="894" y="36923"/>
                    <a:pt x="1586" y="38092"/>
                    <a:pt x="2595" y="38850"/>
                  </a:cubicBezTo>
                  <a:cubicBezTo>
                    <a:pt x="2630" y="38885"/>
                    <a:pt x="2671" y="38910"/>
                    <a:pt x="2711" y="3894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84" name="Google Shape;4658;p23">
              <a:extLst>
                <a:ext uri="{FF2B5EF4-FFF2-40B4-BE49-F238E27FC236}">
                  <a16:creationId xmlns:a16="http://schemas.microsoft.com/office/drawing/2014/main" id="{6228A023-C0E4-918E-AE89-783C3514B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225" y="3120500"/>
              <a:ext cx="248850" cy="798475"/>
            </a:xfrm>
            <a:custGeom>
              <a:avLst/>
              <a:gdLst>
                <a:gd name="T0" fmla="*/ 0 w 9954"/>
                <a:gd name="T1" fmla="*/ 0 h 31939"/>
                <a:gd name="T2" fmla="*/ 101 w 9954"/>
                <a:gd name="T3" fmla="*/ 26 h 31939"/>
                <a:gd name="T4" fmla="*/ 2886 w 9954"/>
                <a:gd name="T5" fmla="*/ 3253 h 31939"/>
                <a:gd name="T6" fmla="*/ 3328 w 9954"/>
                <a:gd name="T7" fmla="*/ 5150 h 31939"/>
                <a:gd name="T8" fmla="*/ 4001 w 9954"/>
                <a:gd name="T9" fmla="*/ 7670 h 31939"/>
                <a:gd name="T10" fmla="*/ 4528 w 9954"/>
                <a:gd name="T11" fmla="*/ 8779 h 31939"/>
                <a:gd name="T12" fmla="*/ 5215 w 9954"/>
                <a:gd name="T13" fmla="*/ 10360 h 31939"/>
                <a:gd name="T14" fmla="*/ 5652 w 9954"/>
                <a:gd name="T15" fmla="*/ 17628 h 31939"/>
                <a:gd name="T16" fmla="*/ 5722 w 9954"/>
                <a:gd name="T17" fmla="*/ 17809 h 31939"/>
                <a:gd name="T18" fmla="*/ 6731 w 9954"/>
                <a:gd name="T19" fmla="*/ 19681 h 31939"/>
                <a:gd name="T20" fmla="*/ 7248 w 9954"/>
                <a:gd name="T21" fmla="*/ 21071 h 31939"/>
                <a:gd name="T22" fmla="*/ 7770 w 9954"/>
                <a:gd name="T23" fmla="*/ 26020 h 31939"/>
                <a:gd name="T24" fmla="*/ 9944 w 9954"/>
                <a:gd name="T25" fmla="*/ 31928 h 31939"/>
                <a:gd name="T26" fmla="*/ 9954 w 9954"/>
                <a:gd name="T27" fmla="*/ 31938 h 31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954" h="31939" fill="none" extrusionOk="0">
                  <a:moveTo>
                    <a:pt x="0" y="0"/>
                  </a:moveTo>
                  <a:cubicBezTo>
                    <a:pt x="35" y="5"/>
                    <a:pt x="66" y="16"/>
                    <a:pt x="101" y="26"/>
                  </a:cubicBezTo>
                  <a:cubicBezTo>
                    <a:pt x="1526" y="402"/>
                    <a:pt x="2450" y="1832"/>
                    <a:pt x="2886" y="3253"/>
                  </a:cubicBezTo>
                  <a:cubicBezTo>
                    <a:pt x="3077" y="3875"/>
                    <a:pt x="3203" y="4513"/>
                    <a:pt x="3328" y="5150"/>
                  </a:cubicBezTo>
                  <a:cubicBezTo>
                    <a:pt x="3499" y="6009"/>
                    <a:pt x="3669" y="6862"/>
                    <a:pt x="4001" y="7670"/>
                  </a:cubicBezTo>
                  <a:cubicBezTo>
                    <a:pt x="4151" y="8051"/>
                    <a:pt x="4342" y="8413"/>
                    <a:pt x="4528" y="8779"/>
                  </a:cubicBezTo>
                  <a:cubicBezTo>
                    <a:pt x="4789" y="9296"/>
                    <a:pt x="5055" y="9808"/>
                    <a:pt x="5215" y="10360"/>
                  </a:cubicBezTo>
                  <a:cubicBezTo>
                    <a:pt x="5918" y="12704"/>
                    <a:pt x="4779" y="15344"/>
                    <a:pt x="5652" y="17628"/>
                  </a:cubicBezTo>
                  <a:cubicBezTo>
                    <a:pt x="5672" y="17688"/>
                    <a:pt x="5697" y="17749"/>
                    <a:pt x="5722" y="17809"/>
                  </a:cubicBezTo>
                  <a:cubicBezTo>
                    <a:pt x="6003" y="18456"/>
                    <a:pt x="6420" y="19044"/>
                    <a:pt x="6731" y="19681"/>
                  </a:cubicBezTo>
                  <a:cubicBezTo>
                    <a:pt x="6952" y="20128"/>
                    <a:pt x="7118" y="20595"/>
                    <a:pt x="7248" y="21071"/>
                  </a:cubicBezTo>
                  <a:cubicBezTo>
                    <a:pt x="7675" y="22653"/>
                    <a:pt x="7665" y="24364"/>
                    <a:pt x="7770" y="26020"/>
                  </a:cubicBezTo>
                  <a:cubicBezTo>
                    <a:pt x="7911" y="28169"/>
                    <a:pt x="8347" y="30488"/>
                    <a:pt x="9944" y="31928"/>
                  </a:cubicBezTo>
                  <a:cubicBezTo>
                    <a:pt x="9949" y="31933"/>
                    <a:pt x="9949" y="31933"/>
                    <a:pt x="9954" y="319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85" name="Google Shape;4659;p23">
              <a:extLst>
                <a:ext uri="{FF2B5EF4-FFF2-40B4-BE49-F238E27FC236}">
                  <a16:creationId xmlns:a16="http://schemas.microsoft.com/office/drawing/2014/main" id="{D2CF357A-BB80-68AE-1FFB-A3A234BC0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000" y="3490300"/>
              <a:ext cx="342850" cy="644500"/>
            </a:xfrm>
            <a:custGeom>
              <a:avLst/>
              <a:gdLst>
                <a:gd name="T0" fmla="*/ 1 w 13714"/>
                <a:gd name="T1" fmla="*/ 0 h 25780"/>
                <a:gd name="T2" fmla="*/ 6014 w 13714"/>
                <a:gd name="T3" fmla="*/ 5848 h 25780"/>
                <a:gd name="T4" fmla="*/ 6832 w 13714"/>
                <a:gd name="T5" fmla="*/ 8864 h 25780"/>
                <a:gd name="T6" fmla="*/ 7269 w 13714"/>
                <a:gd name="T7" fmla="*/ 9853 h 25780"/>
                <a:gd name="T8" fmla="*/ 8794 w 13714"/>
                <a:gd name="T9" fmla="*/ 12097 h 25780"/>
                <a:gd name="T10" fmla="*/ 9532 w 13714"/>
                <a:gd name="T11" fmla="*/ 15304 h 25780"/>
                <a:gd name="T12" fmla="*/ 10094 w 13714"/>
                <a:gd name="T13" fmla="*/ 19169 h 25780"/>
                <a:gd name="T14" fmla="*/ 11977 w 13714"/>
                <a:gd name="T15" fmla="*/ 22557 h 25780"/>
                <a:gd name="T16" fmla="*/ 12132 w 13714"/>
                <a:gd name="T17" fmla="*/ 22908 h 25780"/>
                <a:gd name="T18" fmla="*/ 12815 w 13714"/>
                <a:gd name="T19" fmla="*/ 24745 h 25780"/>
                <a:gd name="T20" fmla="*/ 13713 w 13714"/>
                <a:gd name="T21" fmla="*/ 25779 h 25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14" h="25780" fill="none" extrusionOk="0">
                  <a:moveTo>
                    <a:pt x="1" y="0"/>
                  </a:moveTo>
                  <a:cubicBezTo>
                    <a:pt x="2791" y="823"/>
                    <a:pt x="5110" y="3082"/>
                    <a:pt x="6014" y="5848"/>
                  </a:cubicBezTo>
                  <a:cubicBezTo>
                    <a:pt x="6335" y="6837"/>
                    <a:pt x="6491" y="7886"/>
                    <a:pt x="6832" y="8864"/>
                  </a:cubicBezTo>
                  <a:cubicBezTo>
                    <a:pt x="6952" y="9206"/>
                    <a:pt x="7088" y="9537"/>
                    <a:pt x="7269" y="9853"/>
                  </a:cubicBezTo>
                  <a:cubicBezTo>
                    <a:pt x="7710" y="10641"/>
                    <a:pt x="8368" y="11299"/>
                    <a:pt x="8794" y="12097"/>
                  </a:cubicBezTo>
                  <a:cubicBezTo>
                    <a:pt x="9321" y="13081"/>
                    <a:pt x="9452" y="14180"/>
                    <a:pt x="9532" y="15304"/>
                  </a:cubicBezTo>
                  <a:cubicBezTo>
                    <a:pt x="9628" y="16614"/>
                    <a:pt x="9638" y="17954"/>
                    <a:pt x="10094" y="19169"/>
                  </a:cubicBezTo>
                  <a:cubicBezTo>
                    <a:pt x="10551" y="20379"/>
                    <a:pt x="11425" y="21393"/>
                    <a:pt x="11977" y="22557"/>
                  </a:cubicBezTo>
                  <a:cubicBezTo>
                    <a:pt x="12032" y="22672"/>
                    <a:pt x="12082" y="22788"/>
                    <a:pt x="12132" y="22908"/>
                  </a:cubicBezTo>
                  <a:cubicBezTo>
                    <a:pt x="12368" y="23501"/>
                    <a:pt x="12534" y="24173"/>
                    <a:pt x="12815" y="24745"/>
                  </a:cubicBezTo>
                  <a:cubicBezTo>
                    <a:pt x="13026" y="25172"/>
                    <a:pt x="13297" y="25543"/>
                    <a:pt x="13713" y="2577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86" name="Google Shape;4660;p23">
              <a:extLst>
                <a:ext uri="{FF2B5EF4-FFF2-40B4-BE49-F238E27FC236}">
                  <a16:creationId xmlns:a16="http://schemas.microsoft.com/office/drawing/2014/main" id="{A9FD60CD-0990-61B0-E8CD-A5921FD2A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25" y="4108925"/>
              <a:ext cx="624575" cy="25"/>
            </a:xfrm>
            <a:custGeom>
              <a:avLst/>
              <a:gdLst>
                <a:gd name="T0" fmla="*/ 24982 w 24983"/>
                <a:gd name="T1" fmla="*/ 0 h 1"/>
                <a:gd name="T2" fmla="*/ 24836 w 24983"/>
                <a:gd name="T3" fmla="*/ 0 h 1"/>
                <a:gd name="T4" fmla="*/ 22959 w 24983"/>
                <a:gd name="T5" fmla="*/ 0 h 1"/>
                <a:gd name="T6" fmla="*/ 20490 w 24983"/>
                <a:gd name="T7" fmla="*/ 0 h 1"/>
                <a:gd name="T8" fmla="*/ 19074 w 24983"/>
                <a:gd name="T9" fmla="*/ 0 h 1"/>
                <a:gd name="T10" fmla="*/ 17328 w 24983"/>
                <a:gd name="T11" fmla="*/ 0 h 1"/>
                <a:gd name="T12" fmla="*/ 15827 w 24983"/>
                <a:gd name="T13" fmla="*/ 0 h 1"/>
                <a:gd name="T14" fmla="*/ 12253 w 24983"/>
                <a:gd name="T15" fmla="*/ 0 h 1"/>
                <a:gd name="T16" fmla="*/ 8970 w 24983"/>
                <a:gd name="T17" fmla="*/ 0 h 1"/>
                <a:gd name="T18" fmla="*/ 7018 w 24983"/>
                <a:gd name="T19" fmla="*/ 0 h 1"/>
                <a:gd name="T20" fmla="*/ 2927 w 24983"/>
                <a:gd name="T21" fmla="*/ 0 h 1"/>
                <a:gd name="T22" fmla="*/ 1 w 24983"/>
                <a:gd name="T2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983" h="1" fill="none" extrusionOk="0">
                  <a:moveTo>
                    <a:pt x="24982" y="0"/>
                  </a:moveTo>
                  <a:lnTo>
                    <a:pt x="24836" y="0"/>
                  </a:lnTo>
                  <a:lnTo>
                    <a:pt x="22959" y="0"/>
                  </a:lnTo>
                  <a:lnTo>
                    <a:pt x="20490" y="0"/>
                  </a:lnTo>
                  <a:lnTo>
                    <a:pt x="19074" y="0"/>
                  </a:lnTo>
                  <a:lnTo>
                    <a:pt x="17328" y="0"/>
                  </a:lnTo>
                  <a:lnTo>
                    <a:pt x="15827" y="0"/>
                  </a:lnTo>
                  <a:lnTo>
                    <a:pt x="12253" y="0"/>
                  </a:lnTo>
                  <a:lnTo>
                    <a:pt x="8970" y="0"/>
                  </a:lnTo>
                  <a:lnTo>
                    <a:pt x="7018" y="0"/>
                  </a:lnTo>
                  <a:lnTo>
                    <a:pt x="2927" y="0"/>
                  </a:lnTo>
                  <a:lnTo>
                    <a:pt x="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87" name="Google Shape;4661;p23">
              <a:extLst>
                <a:ext uri="{FF2B5EF4-FFF2-40B4-BE49-F238E27FC236}">
                  <a16:creationId xmlns:a16="http://schemas.microsoft.com/office/drawing/2014/main" id="{B2EE9FD0-D527-8A29-8387-966634157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9100" y="3084725"/>
              <a:ext cx="116725" cy="54125"/>
            </a:xfrm>
            <a:custGeom>
              <a:avLst/>
              <a:gdLst>
                <a:gd name="T0" fmla="*/ 1 w 4669"/>
                <a:gd name="T1" fmla="*/ 1 h 2165"/>
                <a:gd name="T2" fmla="*/ 31 w 4669"/>
                <a:gd name="T3" fmla="*/ 121 h 2165"/>
                <a:gd name="T4" fmla="*/ 608 w 4669"/>
                <a:gd name="T5" fmla="*/ 2164 h 2165"/>
                <a:gd name="T6" fmla="*/ 668 w 4669"/>
                <a:gd name="T7" fmla="*/ 2144 h 2165"/>
                <a:gd name="T8" fmla="*/ 3564 w 4669"/>
                <a:gd name="T9" fmla="*/ 1231 h 2165"/>
                <a:gd name="T10" fmla="*/ 4658 w 4669"/>
                <a:gd name="T11" fmla="*/ 924 h 2165"/>
                <a:gd name="T12" fmla="*/ 4668 w 4669"/>
                <a:gd name="T13" fmla="*/ 919 h 2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69" h="2165" fill="none" extrusionOk="0">
                  <a:moveTo>
                    <a:pt x="1" y="1"/>
                  </a:moveTo>
                  <a:cubicBezTo>
                    <a:pt x="11" y="41"/>
                    <a:pt x="21" y="81"/>
                    <a:pt x="31" y="121"/>
                  </a:cubicBezTo>
                  <a:cubicBezTo>
                    <a:pt x="181" y="814"/>
                    <a:pt x="377" y="1497"/>
                    <a:pt x="608" y="2164"/>
                  </a:cubicBezTo>
                  <a:cubicBezTo>
                    <a:pt x="628" y="2159"/>
                    <a:pt x="648" y="2154"/>
                    <a:pt x="668" y="2144"/>
                  </a:cubicBezTo>
                  <a:cubicBezTo>
                    <a:pt x="1612" y="1838"/>
                    <a:pt x="2596" y="1517"/>
                    <a:pt x="3564" y="1231"/>
                  </a:cubicBezTo>
                  <a:cubicBezTo>
                    <a:pt x="3931" y="1120"/>
                    <a:pt x="4297" y="1020"/>
                    <a:pt x="4658" y="924"/>
                  </a:cubicBezTo>
                  <a:cubicBezTo>
                    <a:pt x="4663" y="919"/>
                    <a:pt x="4663" y="919"/>
                    <a:pt x="4668" y="91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88" name="Google Shape;4662;p23">
              <a:extLst>
                <a:ext uri="{FF2B5EF4-FFF2-40B4-BE49-F238E27FC236}">
                  <a16:creationId xmlns:a16="http://schemas.microsoft.com/office/drawing/2014/main" id="{4BA16CD4-DB11-6534-F910-BBACCC47D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3125" y="3124650"/>
              <a:ext cx="126000" cy="76425"/>
            </a:xfrm>
            <a:custGeom>
              <a:avLst/>
              <a:gdLst>
                <a:gd name="T0" fmla="*/ 1 w 5040"/>
                <a:gd name="T1" fmla="*/ 0 h 3057"/>
                <a:gd name="T2" fmla="*/ 6 w 5040"/>
                <a:gd name="T3" fmla="*/ 20 h 3057"/>
                <a:gd name="T4" fmla="*/ 1175 w 5040"/>
                <a:gd name="T5" fmla="*/ 3017 h 3057"/>
                <a:gd name="T6" fmla="*/ 1190 w 5040"/>
                <a:gd name="T7" fmla="*/ 3057 h 3057"/>
                <a:gd name="T8" fmla="*/ 1737 w 5040"/>
                <a:gd name="T9" fmla="*/ 2781 h 3057"/>
                <a:gd name="T10" fmla="*/ 2520 w 5040"/>
                <a:gd name="T11" fmla="*/ 2434 h 3057"/>
                <a:gd name="T12" fmla="*/ 4031 w 5040"/>
                <a:gd name="T13" fmla="*/ 1777 h 3057"/>
                <a:gd name="T14" fmla="*/ 4935 w 5040"/>
                <a:gd name="T15" fmla="*/ 1385 h 3057"/>
                <a:gd name="T16" fmla="*/ 5040 w 5040"/>
                <a:gd name="T17" fmla="*/ 1340 h 3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40" h="3057" fill="none" extrusionOk="0">
                  <a:moveTo>
                    <a:pt x="1" y="0"/>
                  </a:moveTo>
                  <a:cubicBezTo>
                    <a:pt x="1" y="10"/>
                    <a:pt x="6" y="15"/>
                    <a:pt x="6" y="20"/>
                  </a:cubicBezTo>
                  <a:cubicBezTo>
                    <a:pt x="267" y="1064"/>
                    <a:pt x="663" y="2073"/>
                    <a:pt x="1175" y="3017"/>
                  </a:cubicBezTo>
                  <a:cubicBezTo>
                    <a:pt x="1180" y="3032"/>
                    <a:pt x="1185" y="3042"/>
                    <a:pt x="1190" y="3057"/>
                  </a:cubicBezTo>
                  <a:cubicBezTo>
                    <a:pt x="1290" y="2901"/>
                    <a:pt x="1572" y="2856"/>
                    <a:pt x="1737" y="2781"/>
                  </a:cubicBezTo>
                  <a:cubicBezTo>
                    <a:pt x="1998" y="2665"/>
                    <a:pt x="2259" y="2550"/>
                    <a:pt x="2520" y="2434"/>
                  </a:cubicBezTo>
                  <a:cubicBezTo>
                    <a:pt x="3022" y="2214"/>
                    <a:pt x="3529" y="1998"/>
                    <a:pt x="4031" y="1777"/>
                  </a:cubicBezTo>
                  <a:cubicBezTo>
                    <a:pt x="4332" y="1646"/>
                    <a:pt x="4633" y="1516"/>
                    <a:pt x="4935" y="1385"/>
                  </a:cubicBezTo>
                  <a:cubicBezTo>
                    <a:pt x="4970" y="1365"/>
                    <a:pt x="5005" y="1355"/>
                    <a:pt x="5040" y="134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89" name="Google Shape;4663;p23">
              <a:extLst>
                <a:ext uri="{FF2B5EF4-FFF2-40B4-BE49-F238E27FC236}">
                  <a16:creationId xmlns:a16="http://schemas.microsoft.com/office/drawing/2014/main" id="{A64B2170-7A7E-6E58-6F98-D9A1D4D0C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700" y="3257275"/>
              <a:ext cx="109575" cy="54100"/>
            </a:xfrm>
            <a:custGeom>
              <a:avLst/>
              <a:gdLst>
                <a:gd name="T0" fmla="*/ 1 w 4383"/>
                <a:gd name="T1" fmla="*/ 0 h 2164"/>
                <a:gd name="T2" fmla="*/ 1 w 4383"/>
                <a:gd name="T3" fmla="*/ 21 h 2164"/>
                <a:gd name="T4" fmla="*/ 422 w 4383"/>
                <a:gd name="T5" fmla="*/ 2164 h 2164"/>
                <a:gd name="T6" fmla="*/ 502 w 4383"/>
                <a:gd name="T7" fmla="*/ 2144 h 2164"/>
                <a:gd name="T8" fmla="*/ 4302 w 4383"/>
                <a:gd name="T9" fmla="*/ 1065 h 2164"/>
                <a:gd name="T10" fmla="*/ 4382 w 4383"/>
                <a:gd name="T11" fmla="*/ 1039 h 2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3" h="2164" fill="none" extrusionOk="0">
                  <a:moveTo>
                    <a:pt x="1" y="0"/>
                  </a:moveTo>
                  <a:cubicBezTo>
                    <a:pt x="1" y="11"/>
                    <a:pt x="1" y="16"/>
                    <a:pt x="1" y="21"/>
                  </a:cubicBezTo>
                  <a:cubicBezTo>
                    <a:pt x="101" y="743"/>
                    <a:pt x="241" y="1461"/>
                    <a:pt x="422" y="2164"/>
                  </a:cubicBezTo>
                  <a:cubicBezTo>
                    <a:pt x="447" y="2159"/>
                    <a:pt x="477" y="2149"/>
                    <a:pt x="502" y="2144"/>
                  </a:cubicBezTo>
                  <a:cubicBezTo>
                    <a:pt x="1752" y="1777"/>
                    <a:pt x="3052" y="1431"/>
                    <a:pt x="4302" y="1065"/>
                  </a:cubicBezTo>
                  <a:cubicBezTo>
                    <a:pt x="4332" y="1055"/>
                    <a:pt x="4357" y="1050"/>
                    <a:pt x="4382" y="103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90" name="Google Shape;4664;p23">
              <a:extLst>
                <a:ext uri="{FF2B5EF4-FFF2-40B4-BE49-F238E27FC236}">
                  <a16:creationId xmlns:a16="http://schemas.microsoft.com/office/drawing/2014/main" id="{5787E0E4-30C0-C794-3A6E-5806C5AD9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725" y="3297300"/>
              <a:ext cx="102800" cy="49350"/>
            </a:xfrm>
            <a:custGeom>
              <a:avLst/>
              <a:gdLst>
                <a:gd name="T0" fmla="*/ 1 w 4112"/>
                <a:gd name="T1" fmla="*/ 1 h 1974"/>
                <a:gd name="T2" fmla="*/ 1 w 4112"/>
                <a:gd name="T3" fmla="*/ 6 h 1974"/>
                <a:gd name="T4" fmla="*/ 563 w 4112"/>
                <a:gd name="T5" fmla="*/ 1973 h 1974"/>
                <a:gd name="T6" fmla="*/ 573 w 4112"/>
                <a:gd name="T7" fmla="*/ 1973 h 1974"/>
                <a:gd name="T8" fmla="*/ 1471 w 4112"/>
                <a:gd name="T9" fmla="*/ 1697 h 1974"/>
                <a:gd name="T10" fmla="*/ 4071 w 4112"/>
                <a:gd name="T11" fmla="*/ 969 h 1974"/>
                <a:gd name="T12" fmla="*/ 4111 w 4112"/>
                <a:gd name="T13" fmla="*/ 959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12" h="1974" fill="none" extrusionOk="0">
                  <a:moveTo>
                    <a:pt x="1" y="1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86" y="663"/>
                    <a:pt x="377" y="1321"/>
                    <a:pt x="563" y="1973"/>
                  </a:cubicBezTo>
                  <a:cubicBezTo>
                    <a:pt x="568" y="1973"/>
                    <a:pt x="573" y="1973"/>
                    <a:pt x="573" y="1973"/>
                  </a:cubicBezTo>
                  <a:cubicBezTo>
                    <a:pt x="829" y="1818"/>
                    <a:pt x="1185" y="1777"/>
                    <a:pt x="1471" y="1697"/>
                  </a:cubicBezTo>
                  <a:cubicBezTo>
                    <a:pt x="2340" y="1456"/>
                    <a:pt x="3208" y="1215"/>
                    <a:pt x="4071" y="969"/>
                  </a:cubicBezTo>
                  <a:cubicBezTo>
                    <a:pt x="4086" y="964"/>
                    <a:pt x="4096" y="964"/>
                    <a:pt x="4111" y="95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91" name="Google Shape;4665;p23">
              <a:extLst>
                <a:ext uri="{FF2B5EF4-FFF2-40B4-BE49-F238E27FC236}">
                  <a16:creationId xmlns:a16="http://schemas.microsoft.com/office/drawing/2014/main" id="{33230526-B4B7-C60D-3572-5D4F68F2C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1100" y="3081100"/>
              <a:ext cx="77950" cy="170175"/>
            </a:xfrm>
            <a:custGeom>
              <a:avLst/>
              <a:gdLst>
                <a:gd name="T0" fmla="*/ 3117 w 3118"/>
                <a:gd name="T1" fmla="*/ 0 h 6807"/>
                <a:gd name="T2" fmla="*/ 2284 w 3118"/>
                <a:gd name="T3" fmla="*/ 1376 h 6807"/>
                <a:gd name="T4" fmla="*/ 1988 w 3118"/>
                <a:gd name="T5" fmla="*/ 2344 h 6807"/>
                <a:gd name="T6" fmla="*/ 1712 w 3118"/>
                <a:gd name="T7" fmla="*/ 3519 h 6807"/>
                <a:gd name="T8" fmla="*/ 1280 w 3118"/>
                <a:gd name="T9" fmla="*/ 4874 h 6807"/>
                <a:gd name="T10" fmla="*/ 0 w 3118"/>
                <a:gd name="T11" fmla="*/ 6807 h 6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18" h="6807" fill="none" extrusionOk="0">
                  <a:moveTo>
                    <a:pt x="3117" y="0"/>
                  </a:moveTo>
                  <a:cubicBezTo>
                    <a:pt x="2741" y="392"/>
                    <a:pt x="2480" y="869"/>
                    <a:pt x="2284" y="1376"/>
                  </a:cubicBezTo>
                  <a:cubicBezTo>
                    <a:pt x="2169" y="1692"/>
                    <a:pt x="2068" y="2018"/>
                    <a:pt x="1988" y="2344"/>
                  </a:cubicBezTo>
                  <a:cubicBezTo>
                    <a:pt x="1893" y="2736"/>
                    <a:pt x="1807" y="3127"/>
                    <a:pt x="1712" y="3519"/>
                  </a:cubicBezTo>
                  <a:cubicBezTo>
                    <a:pt x="1602" y="3981"/>
                    <a:pt x="1471" y="4437"/>
                    <a:pt x="1280" y="4874"/>
                  </a:cubicBezTo>
                  <a:cubicBezTo>
                    <a:pt x="964" y="5582"/>
                    <a:pt x="497" y="6209"/>
                    <a:pt x="0" y="680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92" name="Google Shape;4666;p23">
              <a:extLst>
                <a:ext uri="{FF2B5EF4-FFF2-40B4-BE49-F238E27FC236}">
                  <a16:creationId xmlns:a16="http://schemas.microsoft.com/office/drawing/2014/main" id="{76980435-B2BE-87B7-F40E-D3BB178A9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350" y="3459425"/>
              <a:ext cx="168925" cy="87625"/>
            </a:xfrm>
            <a:custGeom>
              <a:avLst/>
              <a:gdLst>
                <a:gd name="T0" fmla="*/ 1 w 6757"/>
                <a:gd name="T1" fmla="*/ 1 h 3505"/>
                <a:gd name="T2" fmla="*/ 46 w 6757"/>
                <a:gd name="T3" fmla="*/ 66 h 3505"/>
                <a:gd name="T4" fmla="*/ 2560 w 6757"/>
                <a:gd name="T5" fmla="*/ 3444 h 3505"/>
                <a:gd name="T6" fmla="*/ 2611 w 6757"/>
                <a:gd name="T7" fmla="*/ 3504 h 3505"/>
                <a:gd name="T8" fmla="*/ 5286 w 6757"/>
                <a:gd name="T9" fmla="*/ 1501 h 3505"/>
                <a:gd name="T10" fmla="*/ 6727 w 6757"/>
                <a:gd name="T11" fmla="*/ 457 h 3505"/>
                <a:gd name="T12" fmla="*/ 6757 w 6757"/>
                <a:gd name="T13" fmla="*/ 442 h 3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57" h="3505" fill="none" extrusionOk="0">
                  <a:moveTo>
                    <a:pt x="1" y="1"/>
                  </a:moveTo>
                  <a:cubicBezTo>
                    <a:pt x="16" y="26"/>
                    <a:pt x="31" y="46"/>
                    <a:pt x="46" y="66"/>
                  </a:cubicBezTo>
                  <a:cubicBezTo>
                    <a:pt x="809" y="1245"/>
                    <a:pt x="1647" y="2375"/>
                    <a:pt x="2560" y="3444"/>
                  </a:cubicBezTo>
                  <a:cubicBezTo>
                    <a:pt x="2576" y="3464"/>
                    <a:pt x="2596" y="3484"/>
                    <a:pt x="2611" y="3504"/>
                  </a:cubicBezTo>
                  <a:cubicBezTo>
                    <a:pt x="3504" y="2847"/>
                    <a:pt x="4387" y="2169"/>
                    <a:pt x="5286" y="1501"/>
                  </a:cubicBezTo>
                  <a:cubicBezTo>
                    <a:pt x="5763" y="1150"/>
                    <a:pt x="6240" y="799"/>
                    <a:pt x="6727" y="457"/>
                  </a:cubicBezTo>
                  <a:cubicBezTo>
                    <a:pt x="6737" y="452"/>
                    <a:pt x="6747" y="447"/>
                    <a:pt x="6757" y="4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93" name="Google Shape;4667;p23">
              <a:extLst>
                <a:ext uri="{FF2B5EF4-FFF2-40B4-BE49-F238E27FC236}">
                  <a16:creationId xmlns:a16="http://schemas.microsoft.com/office/drawing/2014/main" id="{8098F6EB-D7AE-A19B-9476-9630CDC2C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975" y="3506100"/>
              <a:ext cx="164775" cy="84100"/>
            </a:xfrm>
            <a:custGeom>
              <a:avLst/>
              <a:gdLst>
                <a:gd name="T0" fmla="*/ 0 w 6591"/>
                <a:gd name="T1" fmla="*/ 909 h 3364"/>
                <a:gd name="T2" fmla="*/ 20 w 6591"/>
                <a:gd name="T3" fmla="*/ 934 h 3364"/>
                <a:gd name="T4" fmla="*/ 1943 w 6591"/>
                <a:gd name="T5" fmla="*/ 3248 h 3364"/>
                <a:gd name="T6" fmla="*/ 1948 w 6591"/>
                <a:gd name="T7" fmla="*/ 3248 h 3364"/>
                <a:gd name="T8" fmla="*/ 4181 w 6591"/>
                <a:gd name="T9" fmla="*/ 1883 h 3364"/>
                <a:gd name="T10" fmla="*/ 4673 w 6591"/>
                <a:gd name="T11" fmla="*/ 1491 h 3364"/>
                <a:gd name="T12" fmla="*/ 6591 w 6591"/>
                <a:gd name="T13" fmla="*/ 1 h 3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91" h="3364" fill="none" extrusionOk="0">
                  <a:moveTo>
                    <a:pt x="0" y="909"/>
                  </a:moveTo>
                  <a:cubicBezTo>
                    <a:pt x="10" y="919"/>
                    <a:pt x="10" y="924"/>
                    <a:pt x="20" y="934"/>
                  </a:cubicBezTo>
                  <a:cubicBezTo>
                    <a:pt x="608" y="1747"/>
                    <a:pt x="1250" y="2520"/>
                    <a:pt x="1943" y="3248"/>
                  </a:cubicBezTo>
                  <a:cubicBezTo>
                    <a:pt x="1948" y="3248"/>
                    <a:pt x="1948" y="3248"/>
                    <a:pt x="1948" y="3248"/>
                  </a:cubicBezTo>
                  <a:cubicBezTo>
                    <a:pt x="2103" y="3364"/>
                    <a:pt x="3961" y="2064"/>
                    <a:pt x="4181" y="1883"/>
                  </a:cubicBezTo>
                  <a:cubicBezTo>
                    <a:pt x="4342" y="1752"/>
                    <a:pt x="4508" y="1617"/>
                    <a:pt x="4673" y="1491"/>
                  </a:cubicBezTo>
                  <a:cubicBezTo>
                    <a:pt x="5311" y="990"/>
                    <a:pt x="5963" y="513"/>
                    <a:pt x="6591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94" name="Google Shape;4668;p23">
              <a:extLst>
                <a:ext uri="{FF2B5EF4-FFF2-40B4-BE49-F238E27FC236}">
                  <a16:creationId xmlns:a16="http://schemas.microsoft.com/office/drawing/2014/main" id="{98E3C884-EBB8-81AF-42E5-6EC7B89AC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050" y="3622050"/>
              <a:ext cx="169300" cy="86475"/>
            </a:xfrm>
            <a:custGeom>
              <a:avLst/>
              <a:gdLst>
                <a:gd name="T0" fmla="*/ 0 w 6772"/>
                <a:gd name="T1" fmla="*/ 417 h 3459"/>
                <a:gd name="T2" fmla="*/ 10 w 6772"/>
                <a:gd name="T3" fmla="*/ 427 h 3459"/>
                <a:gd name="T4" fmla="*/ 2640 w 6772"/>
                <a:gd name="T5" fmla="*/ 3459 h 3459"/>
                <a:gd name="T6" fmla="*/ 2646 w 6772"/>
                <a:gd name="T7" fmla="*/ 3459 h 3459"/>
                <a:gd name="T8" fmla="*/ 5607 w 6772"/>
                <a:gd name="T9" fmla="*/ 969 h 3459"/>
                <a:gd name="T10" fmla="*/ 6771 w 6772"/>
                <a:gd name="T11" fmla="*/ 1 h 3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72" h="3459" fill="none" extrusionOk="0">
                  <a:moveTo>
                    <a:pt x="0" y="417"/>
                  </a:moveTo>
                  <a:cubicBezTo>
                    <a:pt x="5" y="417"/>
                    <a:pt x="10" y="427"/>
                    <a:pt x="10" y="427"/>
                  </a:cubicBezTo>
                  <a:cubicBezTo>
                    <a:pt x="823" y="1491"/>
                    <a:pt x="1707" y="2500"/>
                    <a:pt x="2640" y="3459"/>
                  </a:cubicBezTo>
                  <a:lnTo>
                    <a:pt x="2646" y="3459"/>
                  </a:lnTo>
                  <a:cubicBezTo>
                    <a:pt x="3624" y="2651"/>
                    <a:pt x="4618" y="1802"/>
                    <a:pt x="5607" y="969"/>
                  </a:cubicBezTo>
                  <a:cubicBezTo>
                    <a:pt x="5998" y="643"/>
                    <a:pt x="6385" y="317"/>
                    <a:pt x="6771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95" name="Google Shape;4669;p23">
              <a:extLst>
                <a:ext uri="{FF2B5EF4-FFF2-40B4-BE49-F238E27FC236}">
                  <a16:creationId xmlns:a16="http://schemas.microsoft.com/office/drawing/2014/main" id="{775E5012-929E-F8E0-7A77-5C949563C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325" y="3427300"/>
              <a:ext cx="48350" cy="308725"/>
            </a:xfrm>
            <a:custGeom>
              <a:avLst/>
              <a:gdLst>
                <a:gd name="T0" fmla="*/ 1627 w 1934"/>
                <a:gd name="T1" fmla="*/ 1 h 12349"/>
                <a:gd name="T2" fmla="*/ 1607 w 1934"/>
                <a:gd name="T3" fmla="*/ 2786 h 12349"/>
                <a:gd name="T4" fmla="*/ 1281 w 1934"/>
                <a:gd name="T5" fmla="*/ 3785 h 12349"/>
                <a:gd name="T6" fmla="*/ 939 w 1934"/>
                <a:gd name="T7" fmla="*/ 4643 h 12349"/>
                <a:gd name="T8" fmla="*/ 61 w 1934"/>
                <a:gd name="T9" fmla="*/ 7449 h 12349"/>
                <a:gd name="T10" fmla="*/ 36 w 1934"/>
                <a:gd name="T11" fmla="*/ 8759 h 12349"/>
                <a:gd name="T12" fmla="*/ 909 w 1934"/>
                <a:gd name="T13" fmla="*/ 12348 h 12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34" h="12349" fill="none" extrusionOk="0">
                  <a:moveTo>
                    <a:pt x="1627" y="1"/>
                  </a:moveTo>
                  <a:cubicBezTo>
                    <a:pt x="1933" y="894"/>
                    <a:pt x="1853" y="1863"/>
                    <a:pt x="1607" y="2786"/>
                  </a:cubicBezTo>
                  <a:cubicBezTo>
                    <a:pt x="1517" y="3128"/>
                    <a:pt x="1401" y="3459"/>
                    <a:pt x="1281" y="3785"/>
                  </a:cubicBezTo>
                  <a:cubicBezTo>
                    <a:pt x="1175" y="4071"/>
                    <a:pt x="1060" y="4357"/>
                    <a:pt x="939" y="4643"/>
                  </a:cubicBezTo>
                  <a:cubicBezTo>
                    <a:pt x="568" y="5557"/>
                    <a:pt x="186" y="6476"/>
                    <a:pt x="61" y="7449"/>
                  </a:cubicBezTo>
                  <a:cubicBezTo>
                    <a:pt x="6" y="7891"/>
                    <a:pt x="1" y="8323"/>
                    <a:pt x="36" y="8759"/>
                  </a:cubicBezTo>
                  <a:cubicBezTo>
                    <a:pt x="126" y="9974"/>
                    <a:pt x="518" y="11179"/>
                    <a:pt x="909" y="1234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96" name="Google Shape;4670;p23">
              <a:extLst>
                <a:ext uri="{FF2B5EF4-FFF2-40B4-BE49-F238E27FC236}">
                  <a16:creationId xmlns:a16="http://schemas.microsoft.com/office/drawing/2014/main" id="{D2DF1194-448F-2205-6FAC-69D54F971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850" y="3770875"/>
              <a:ext cx="180475" cy="116600"/>
            </a:xfrm>
            <a:custGeom>
              <a:avLst/>
              <a:gdLst>
                <a:gd name="T0" fmla="*/ 0 w 7219"/>
                <a:gd name="T1" fmla="*/ 2304 h 4664"/>
                <a:gd name="T2" fmla="*/ 36 w 7219"/>
                <a:gd name="T3" fmla="*/ 2334 h 4664"/>
                <a:gd name="T4" fmla="*/ 2746 w 7219"/>
                <a:gd name="T5" fmla="*/ 4633 h 4664"/>
                <a:gd name="T6" fmla="*/ 2781 w 7219"/>
                <a:gd name="T7" fmla="*/ 4663 h 4664"/>
                <a:gd name="T8" fmla="*/ 7198 w 7219"/>
                <a:gd name="T9" fmla="*/ 21 h 4664"/>
                <a:gd name="T10" fmla="*/ 7218 w 7219"/>
                <a:gd name="T11" fmla="*/ 0 h 4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19" h="4664" fill="none" extrusionOk="0">
                  <a:moveTo>
                    <a:pt x="0" y="2304"/>
                  </a:moveTo>
                  <a:cubicBezTo>
                    <a:pt x="16" y="2314"/>
                    <a:pt x="26" y="2324"/>
                    <a:pt x="36" y="2334"/>
                  </a:cubicBezTo>
                  <a:cubicBezTo>
                    <a:pt x="904" y="3143"/>
                    <a:pt x="1812" y="3910"/>
                    <a:pt x="2746" y="4633"/>
                  </a:cubicBezTo>
                  <a:cubicBezTo>
                    <a:pt x="2761" y="4643"/>
                    <a:pt x="2771" y="4653"/>
                    <a:pt x="2781" y="4663"/>
                  </a:cubicBezTo>
                  <a:cubicBezTo>
                    <a:pt x="4207" y="3067"/>
                    <a:pt x="5672" y="1511"/>
                    <a:pt x="7198" y="21"/>
                  </a:cubicBezTo>
                  <a:cubicBezTo>
                    <a:pt x="7203" y="10"/>
                    <a:pt x="7208" y="5"/>
                    <a:pt x="7218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97" name="Google Shape;4671;p23">
              <a:extLst>
                <a:ext uri="{FF2B5EF4-FFF2-40B4-BE49-F238E27FC236}">
                  <a16:creationId xmlns:a16="http://schemas.microsoft.com/office/drawing/2014/main" id="{E8CC6635-23CA-FACD-8AEA-D3490B950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975" y="3947550"/>
              <a:ext cx="30525" cy="91875"/>
            </a:xfrm>
            <a:custGeom>
              <a:avLst/>
              <a:gdLst>
                <a:gd name="T0" fmla="*/ 91 w 1221"/>
                <a:gd name="T1" fmla="*/ 1 h 3675"/>
                <a:gd name="T2" fmla="*/ 1220 w 1221"/>
                <a:gd name="T3" fmla="*/ 3675 h 3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21" h="3675" fill="none" extrusionOk="0">
                  <a:moveTo>
                    <a:pt x="91" y="1"/>
                  </a:moveTo>
                  <a:cubicBezTo>
                    <a:pt x="0" y="1306"/>
                    <a:pt x="412" y="2641"/>
                    <a:pt x="1220" y="36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98" name="Google Shape;4672;p23">
              <a:extLst>
                <a:ext uri="{FF2B5EF4-FFF2-40B4-BE49-F238E27FC236}">
                  <a16:creationId xmlns:a16="http://schemas.microsoft.com/office/drawing/2014/main" id="{BD068DDC-7A96-4E2A-079B-169D9B56D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00" y="3176850"/>
              <a:ext cx="70800" cy="73050"/>
            </a:xfrm>
            <a:custGeom>
              <a:avLst/>
              <a:gdLst>
                <a:gd name="T0" fmla="*/ 0 w 2832"/>
                <a:gd name="T1" fmla="*/ 1757 h 2922"/>
                <a:gd name="T2" fmla="*/ 1817 w 2832"/>
                <a:gd name="T3" fmla="*/ 2896 h 2922"/>
                <a:gd name="T4" fmla="*/ 1857 w 2832"/>
                <a:gd name="T5" fmla="*/ 2921 h 2922"/>
                <a:gd name="T6" fmla="*/ 2831 w 2832"/>
                <a:gd name="T7" fmla="*/ 20 h 2922"/>
                <a:gd name="T8" fmla="*/ 2831 w 2832"/>
                <a:gd name="T9" fmla="*/ 0 h 2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2" h="2922" fill="none" extrusionOk="0">
                  <a:moveTo>
                    <a:pt x="0" y="1757"/>
                  </a:moveTo>
                  <a:cubicBezTo>
                    <a:pt x="602" y="2138"/>
                    <a:pt x="1210" y="2515"/>
                    <a:pt x="1817" y="2896"/>
                  </a:cubicBezTo>
                  <a:cubicBezTo>
                    <a:pt x="1832" y="2901"/>
                    <a:pt x="1847" y="2916"/>
                    <a:pt x="1857" y="2921"/>
                  </a:cubicBezTo>
                  <a:cubicBezTo>
                    <a:pt x="2204" y="1983"/>
                    <a:pt x="2530" y="974"/>
                    <a:pt x="2831" y="20"/>
                  </a:cubicBezTo>
                  <a:cubicBezTo>
                    <a:pt x="2831" y="10"/>
                    <a:pt x="2831" y="10"/>
                    <a:pt x="2831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99" name="Google Shape;4673;p23">
              <a:extLst>
                <a:ext uri="{FF2B5EF4-FFF2-40B4-BE49-F238E27FC236}">
                  <a16:creationId xmlns:a16="http://schemas.microsoft.com/office/drawing/2014/main" id="{73C6E160-F741-F6EA-544B-9AFCD1552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00" y="3253625"/>
              <a:ext cx="85100" cy="86875"/>
            </a:xfrm>
            <a:custGeom>
              <a:avLst/>
              <a:gdLst>
                <a:gd name="T0" fmla="*/ 0 w 3404"/>
                <a:gd name="T1" fmla="*/ 2330 h 3475"/>
                <a:gd name="T2" fmla="*/ 984 w 3404"/>
                <a:gd name="T3" fmla="*/ 2877 h 3475"/>
                <a:gd name="T4" fmla="*/ 2209 w 3404"/>
                <a:gd name="T5" fmla="*/ 3454 h 3475"/>
                <a:gd name="T6" fmla="*/ 2259 w 3404"/>
                <a:gd name="T7" fmla="*/ 3474 h 3475"/>
                <a:gd name="T8" fmla="*/ 3398 w 3404"/>
                <a:gd name="T9" fmla="*/ 21 h 3475"/>
                <a:gd name="T10" fmla="*/ 3403 w 3404"/>
                <a:gd name="T11" fmla="*/ 1 h 3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4" h="3475" fill="none" extrusionOk="0">
                  <a:moveTo>
                    <a:pt x="0" y="2330"/>
                  </a:moveTo>
                  <a:cubicBezTo>
                    <a:pt x="321" y="2521"/>
                    <a:pt x="648" y="2701"/>
                    <a:pt x="984" y="2877"/>
                  </a:cubicBezTo>
                  <a:cubicBezTo>
                    <a:pt x="1381" y="3083"/>
                    <a:pt x="1792" y="3279"/>
                    <a:pt x="2209" y="3454"/>
                  </a:cubicBezTo>
                  <a:cubicBezTo>
                    <a:pt x="2224" y="3459"/>
                    <a:pt x="2239" y="3469"/>
                    <a:pt x="2259" y="3474"/>
                  </a:cubicBezTo>
                  <a:cubicBezTo>
                    <a:pt x="2545" y="2300"/>
                    <a:pt x="2916" y="1135"/>
                    <a:pt x="3398" y="21"/>
                  </a:cubicBezTo>
                  <a:cubicBezTo>
                    <a:pt x="3398" y="16"/>
                    <a:pt x="3403" y="6"/>
                    <a:pt x="3403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00" name="Google Shape;4674;p23">
              <a:extLst>
                <a:ext uri="{FF2B5EF4-FFF2-40B4-BE49-F238E27FC236}">
                  <a16:creationId xmlns:a16="http://schemas.microsoft.com/office/drawing/2014/main" id="{54292B91-DE38-2AE3-0BBC-2B8FCF482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250" y="3302075"/>
              <a:ext cx="35400" cy="146075"/>
            </a:xfrm>
            <a:custGeom>
              <a:avLst/>
              <a:gdLst>
                <a:gd name="T0" fmla="*/ 0 w 1416"/>
                <a:gd name="T1" fmla="*/ 0 h 5843"/>
                <a:gd name="T2" fmla="*/ 462 w 1416"/>
                <a:gd name="T3" fmla="*/ 939 h 5843"/>
                <a:gd name="T4" fmla="*/ 1280 w 1416"/>
                <a:gd name="T5" fmla="*/ 3363 h 5843"/>
                <a:gd name="T6" fmla="*/ 1280 w 1416"/>
                <a:gd name="T7" fmla="*/ 5843 h 5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6" h="5843" fill="none" extrusionOk="0">
                  <a:moveTo>
                    <a:pt x="0" y="0"/>
                  </a:moveTo>
                  <a:cubicBezTo>
                    <a:pt x="156" y="312"/>
                    <a:pt x="316" y="623"/>
                    <a:pt x="462" y="939"/>
                  </a:cubicBezTo>
                  <a:cubicBezTo>
                    <a:pt x="828" y="1717"/>
                    <a:pt x="1145" y="2515"/>
                    <a:pt x="1280" y="3363"/>
                  </a:cubicBezTo>
                  <a:cubicBezTo>
                    <a:pt x="1416" y="4181"/>
                    <a:pt x="1371" y="5020"/>
                    <a:pt x="1280" y="584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01" name="Google Shape;4675;p23">
              <a:extLst>
                <a:ext uri="{FF2B5EF4-FFF2-40B4-BE49-F238E27FC236}">
                  <a16:creationId xmlns:a16="http://schemas.microsoft.com/office/drawing/2014/main" id="{E5551AB6-78AA-2E67-C964-63E610FBF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150" y="3456425"/>
              <a:ext cx="119975" cy="109675"/>
            </a:xfrm>
            <a:custGeom>
              <a:avLst/>
              <a:gdLst>
                <a:gd name="T0" fmla="*/ 0 w 4799"/>
                <a:gd name="T1" fmla="*/ 3157 h 4387"/>
                <a:gd name="T2" fmla="*/ 30 w 4799"/>
                <a:gd name="T3" fmla="*/ 3172 h 4387"/>
                <a:gd name="T4" fmla="*/ 557 w 4799"/>
                <a:gd name="T5" fmla="*/ 3443 h 4387"/>
                <a:gd name="T6" fmla="*/ 2645 w 4799"/>
                <a:gd name="T7" fmla="*/ 4372 h 4387"/>
                <a:gd name="T8" fmla="*/ 2675 w 4799"/>
                <a:gd name="T9" fmla="*/ 4387 h 4387"/>
                <a:gd name="T10" fmla="*/ 4799 w 4799"/>
                <a:gd name="T11" fmla="*/ 0 h 4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99" h="4387" fill="none" extrusionOk="0">
                  <a:moveTo>
                    <a:pt x="0" y="3157"/>
                  </a:moveTo>
                  <a:cubicBezTo>
                    <a:pt x="10" y="3162"/>
                    <a:pt x="20" y="3167"/>
                    <a:pt x="30" y="3172"/>
                  </a:cubicBezTo>
                  <a:cubicBezTo>
                    <a:pt x="196" y="3278"/>
                    <a:pt x="377" y="3358"/>
                    <a:pt x="557" y="3443"/>
                  </a:cubicBezTo>
                  <a:cubicBezTo>
                    <a:pt x="1255" y="3750"/>
                    <a:pt x="1953" y="4061"/>
                    <a:pt x="2645" y="4372"/>
                  </a:cubicBezTo>
                  <a:cubicBezTo>
                    <a:pt x="2655" y="4377"/>
                    <a:pt x="2665" y="4382"/>
                    <a:pt x="2675" y="4387"/>
                  </a:cubicBezTo>
                  <a:cubicBezTo>
                    <a:pt x="3393" y="2936"/>
                    <a:pt x="4086" y="1446"/>
                    <a:pt x="4799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02" name="Google Shape;4676;p23">
              <a:extLst>
                <a:ext uri="{FF2B5EF4-FFF2-40B4-BE49-F238E27FC236}">
                  <a16:creationId xmlns:a16="http://schemas.microsoft.com/office/drawing/2014/main" id="{907B32AF-9289-35F5-95E1-66ED80DAC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200" y="3734475"/>
              <a:ext cx="3900" cy="29650"/>
            </a:xfrm>
            <a:custGeom>
              <a:avLst/>
              <a:gdLst>
                <a:gd name="T0" fmla="*/ 156 w 156"/>
                <a:gd name="T1" fmla="*/ 1 h 1186"/>
                <a:gd name="T2" fmla="*/ 0 w 156"/>
                <a:gd name="T3" fmla="*/ 1185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56" h="1186" fill="none" extrusionOk="0">
                  <a:moveTo>
                    <a:pt x="156" y="1"/>
                  </a:moveTo>
                  <a:cubicBezTo>
                    <a:pt x="106" y="392"/>
                    <a:pt x="51" y="789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03" name="Google Shape;4677;p23">
              <a:extLst>
                <a:ext uri="{FF2B5EF4-FFF2-40B4-BE49-F238E27FC236}">
                  <a16:creationId xmlns:a16="http://schemas.microsoft.com/office/drawing/2014/main" id="{DAB29EAC-4781-F4FF-950F-6CB6E61C6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625" y="3749800"/>
              <a:ext cx="2025" cy="22475"/>
            </a:xfrm>
            <a:custGeom>
              <a:avLst/>
              <a:gdLst>
                <a:gd name="T0" fmla="*/ 81 w 81"/>
                <a:gd name="T1" fmla="*/ 0 h 899"/>
                <a:gd name="T2" fmla="*/ 1 w 81"/>
                <a:gd name="T3" fmla="*/ 899 h 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" h="899" fill="none" extrusionOk="0">
                  <a:moveTo>
                    <a:pt x="81" y="0"/>
                  </a:moveTo>
                  <a:cubicBezTo>
                    <a:pt x="26" y="296"/>
                    <a:pt x="1" y="598"/>
                    <a:pt x="1" y="89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04" name="Google Shape;4678;p23">
              <a:extLst>
                <a:ext uri="{FF2B5EF4-FFF2-40B4-BE49-F238E27FC236}">
                  <a16:creationId xmlns:a16="http://schemas.microsoft.com/office/drawing/2014/main" id="{DFA3E6FB-4D42-3389-5197-CB5A56B9A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150" y="3529575"/>
              <a:ext cx="124500" cy="117725"/>
            </a:xfrm>
            <a:custGeom>
              <a:avLst/>
              <a:gdLst>
                <a:gd name="T0" fmla="*/ 1 w 4980"/>
                <a:gd name="T1" fmla="*/ 4196 h 4709"/>
                <a:gd name="T2" fmla="*/ 26 w 4980"/>
                <a:gd name="T3" fmla="*/ 4201 h 4709"/>
                <a:gd name="T4" fmla="*/ 2771 w 4980"/>
                <a:gd name="T5" fmla="*/ 4708 h 4709"/>
                <a:gd name="T6" fmla="*/ 2781 w 4980"/>
                <a:gd name="T7" fmla="*/ 4708 h 4709"/>
                <a:gd name="T8" fmla="*/ 4970 w 4980"/>
                <a:gd name="T9" fmla="*/ 15 h 4709"/>
                <a:gd name="T10" fmla="*/ 4980 w 4980"/>
                <a:gd name="T11" fmla="*/ 0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80" h="4709" fill="none" extrusionOk="0">
                  <a:moveTo>
                    <a:pt x="1" y="4196"/>
                  </a:moveTo>
                  <a:cubicBezTo>
                    <a:pt x="11" y="4201"/>
                    <a:pt x="16" y="4201"/>
                    <a:pt x="26" y="4201"/>
                  </a:cubicBezTo>
                  <a:cubicBezTo>
                    <a:pt x="939" y="4367"/>
                    <a:pt x="1853" y="4538"/>
                    <a:pt x="2771" y="4708"/>
                  </a:cubicBezTo>
                  <a:cubicBezTo>
                    <a:pt x="2771" y="4708"/>
                    <a:pt x="2781" y="4708"/>
                    <a:pt x="2781" y="4708"/>
                  </a:cubicBezTo>
                  <a:cubicBezTo>
                    <a:pt x="3419" y="3102"/>
                    <a:pt x="4111" y="1516"/>
                    <a:pt x="4970" y="15"/>
                  </a:cubicBezTo>
                  <a:cubicBezTo>
                    <a:pt x="4975" y="10"/>
                    <a:pt x="4980" y="5"/>
                    <a:pt x="4980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05" name="Google Shape;4679;p23">
              <a:extLst>
                <a:ext uri="{FF2B5EF4-FFF2-40B4-BE49-F238E27FC236}">
                  <a16:creationId xmlns:a16="http://schemas.microsoft.com/office/drawing/2014/main" id="{2D3041E4-8B7E-855A-8C11-405CFA69A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450" y="3822075"/>
              <a:ext cx="47825" cy="162025"/>
            </a:xfrm>
            <a:custGeom>
              <a:avLst/>
              <a:gdLst>
                <a:gd name="T0" fmla="*/ 201 w 1913"/>
                <a:gd name="T1" fmla="*/ 0 h 6481"/>
                <a:gd name="T2" fmla="*/ 748 w 1913"/>
                <a:gd name="T3" fmla="*/ 3303 h 6481"/>
                <a:gd name="T4" fmla="*/ 1913 w 1913"/>
                <a:gd name="T5" fmla="*/ 6480 h 6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13" h="6481" fill="none" extrusionOk="0">
                  <a:moveTo>
                    <a:pt x="201" y="0"/>
                  </a:moveTo>
                  <a:cubicBezTo>
                    <a:pt x="1" y="1110"/>
                    <a:pt x="327" y="2254"/>
                    <a:pt x="748" y="3303"/>
                  </a:cubicBezTo>
                  <a:cubicBezTo>
                    <a:pt x="1170" y="4352"/>
                    <a:pt x="1692" y="5371"/>
                    <a:pt x="1913" y="648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06" name="Google Shape;4680;p23">
              <a:extLst>
                <a:ext uri="{FF2B5EF4-FFF2-40B4-BE49-F238E27FC236}">
                  <a16:creationId xmlns:a16="http://schemas.microsoft.com/office/drawing/2014/main" id="{DA7C5C92-96B0-80D0-E914-411FBA923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5725" y="3338975"/>
              <a:ext cx="80575" cy="51700"/>
            </a:xfrm>
            <a:custGeom>
              <a:avLst/>
              <a:gdLst>
                <a:gd name="T0" fmla="*/ 296 w 3223"/>
                <a:gd name="T1" fmla="*/ 0 h 2068"/>
                <a:gd name="T2" fmla="*/ 276 w 3223"/>
                <a:gd name="T3" fmla="*/ 95 h 2068"/>
                <a:gd name="T4" fmla="*/ 0 w 3223"/>
                <a:gd name="T5" fmla="*/ 2063 h 2068"/>
                <a:gd name="T6" fmla="*/ 0 w 3223"/>
                <a:gd name="T7" fmla="*/ 2068 h 2068"/>
                <a:gd name="T8" fmla="*/ 3177 w 3223"/>
                <a:gd name="T9" fmla="*/ 1466 h 2068"/>
                <a:gd name="T10" fmla="*/ 3222 w 3223"/>
                <a:gd name="T11" fmla="*/ 1456 h 2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23" h="2068" fill="none" extrusionOk="0">
                  <a:moveTo>
                    <a:pt x="296" y="0"/>
                  </a:moveTo>
                  <a:cubicBezTo>
                    <a:pt x="286" y="30"/>
                    <a:pt x="281" y="65"/>
                    <a:pt x="276" y="95"/>
                  </a:cubicBezTo>
                  <a:cubicBezTo>
                    <a:pt x="161" y="748"/>
                    <a:pt x="110" y="1410"/>
                    <a:pt x="0" y="2063"/>
                  </a:cubicBezTo>
                  <a:lnTo>
                    <a:pt x="0" y="2068"/>
                  </a:lnTo>
                  <a:cubicBezTo>
                    <a:pt x="1044" y="1877"/>
                    <a:pt x="2133" y="1656"/>
                    <a:pt x="3177" y="1466"/>
                  </a:cubicBezTo>
                  <a:cubicBezTo>
                    <a:pt x="3192" y="1461"/>
                    <a:pt x="3207" y="1456"/>
                    <a:pt x="3222" y="145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07" name="Google Shape;4681;p23">
              <a:extLst>
                <a:ext uri="{FF2B5EF4-FFF2-40B4-BE49-F238E27FC236}">
                  <a16:creationId xmlns:a16="http://schemas.microsoft.com/office/drawing/2014/main" id="{BD8D3625-BD80-13E5-3226-0B1BBC347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975" y="3365325"/>
              <a:ext cx="61775" cy="60250"/>
            </a:xfrm>
            <a:custGeom>
              <a:avLst/>
              <a:gdLst>
                <a:gd name="T0" fmla="*/ 56 w 2471"/>
                <a:gd name="T1" fmla="*/ 0 h 2410"/>
                <a:gd name="T2" fmla="*/ 51 w 2471"/>
                <a:gd name="T3" fmla="*/ 95 h 2410"/>
                <a:gd name="T4" fmla="*/ 36 w 2471"/>
                <a:gd name="T5" fmla="*/ 2404 h 2410"/>
                <a:gd name="T6" fmla="*/ 36 w 2471"/>
                <a:gd name="T7" fmla="*/ 2409 h 2410"/>
                <a:gd name="T8" fmla="*/ 2445 w 2471"/>
                <a:gd name="T9" fmla="*/ 1912 h 2410"/>
                <a:gd name="T10" fmla="*/ 2470 w 2471"/>
                <a:gd name="T11" fmla="*/ 1907 h 2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1" h="2410" fill="none" extrusionOk="0">
                  <a:moveTo>
                    <a:pt x="56" y="0"/>
                  </a:moveTo>
                  <a:cubicBezTo>
                    <a:pt x="56" y="35"/>
                    <a:pt x="51" y="60"/>
                    <a:pt x="51" y="95"/>
                  </a:cubicBezTo>
                  <a:cubicBezTo>
                    <a:pt x="6" y="863"/>
                    <a:pt x="1" y="1636"/>
                    <a:pt x="36" y="2404"/>
                  </a:cubicBezTo>
                  <a:lnTo>
                    <a:pt x="36" y="2409"/>
                  </a:lnTo>
                  <a:cubicBezTo>
                    <a:pt x="824" y="2204"/>
                    <a:pt x="1642" y="1988"/>
                    <a:pt x="2445" y="1912"/>
                  </a:cubicBezTo>
                  <a:cubicBezTo>
                    <a:pt x="2455" y="1912"/>
                    <a:pt x="2460" y="1907"/>
                    <a:pt x="2470" y="190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08" name="Google Shape;4682;p23">
              <a:extLst>
                <a:ext uri="{FF2B5EF4-FFF2-40B4-BE49-F238E27FC236}">
                  <a16:creationId xmlns:a16="http://schemas.microsoft.com/office/drawing/2014/main" id="{1177E2DC-9716-7D58-D24B-C2A4B95A0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9925" y="3494050"/>
              <a:ext cx="89250" cy="65525"/>
            </a:xfrm>
            <a:custGeom>
              <a:avLst/>
              <a:gdLst>
                <a:gd name="T0" fmla="*/ 71 w 3570"/>
                <a:gd name="T1" fmla="*/ 1 h 2621"/>
                <a:gd name="T2" fmla="*/ 66 w 3570"/>
                <a:gd name="T3" fmla="*/ 71 h 2621"/>
                <a:gd name="T4" fmla="*/ 46 w 3570"/>
                <a:gd name="T5" fmla="*/ 2621 h 2621"/>
                <a:gd name="T6" fmla="*/ 86 w 3570"/>
                <a:gd name="T7" fmla="*/ 2601 h 2621"/>
                <a:gd name="T8" fmla="*/ 3569 w 3570"/>
                <a:gd name="T9" fmla="*/ 1110 h 2621"/>
                <a:gd name="T10" fmla="*/ 3569 w 3570"/>
                <a:gd name="T11" fmla="*/ 1110 h 2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0" h="2621" fill="none" extrusionOk="0">
                  <a:moveTo>
                    <a:pt x="71" y="1"/>
                  </a:moveTo>
                  <a:cubicBezTo>
                    <a:pt x="71" y="26"/>
                    <a:pt x="66" y="46"/>
                    <a:pt x="66" y="71"/>
                  </a:cubicBezTo>
                  <a:cubicBezTo>
                    <a:pt x="11" y="919"/>
                    <a:pt x="1" y="1773"/>
                    <a:pt x="46" y="2621"/>
                  </a:cubicBezTo>
                  <a:cubicBezTo>
                    <a:pt x="61" y="2616"/>
                    <a:pt x="71" y="2606"/>
                    <a:pt x="86" y="2601"/>
                  </a:cubicBezTo>
                  <a:cubicBezTo>
                    <a:pt x="1215" y="2089"/>
                    <a:pt x="2415" y="1557"/>
                    <a:pt x="3569" y="111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10" name="Google Shape;4683;p23">
              <a:extLst>
                <a:ext uri="{FF2B5EF4-FFF2-40B4-BE49-F238E27FC236}">
                  <a16:creationId xmlns:a16="http://schemas.microsoft.com/office/drawing/2014/main" id="{1AAB050C-99F6-5624-8B3D-195DCC12B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7575" y="3553150"/>
              <a:ext cx="62875" cy="83475"/>
            </a:xfrm>
            <a:custGeom>
              <a:avLst/>
              <a:gdLst>
                <a:gd name="T0" fmla="*/ 0 w 2515"/>
                <a:gd name="T1" fmla="*/ 1 h 3339"/>
                <a:gd name="T2" fmla="*/ 0 w 2515"/>
                <a:gd name="T3" fmla="*/ 41 h 3339"/>
                <a:gd name="T4" fmla="*/ 35 w 2515"/>
                <a:gd name="T5" fmla="*/ 1045 h 3339"/>
                <a:gd name="T6" fmla="*/ 261 w 2515"/>
                <a:gd name="T7" fmla="*/ 3339 h 3339"/>
                <a:gd name="T8" fmla="*/ 321 w 2515"/>
                <a:gd name="T9" fmla="*/ 3314 h 3339"/>
                <a:gd name="T10" fmla="*/ 2515 w 2515"/>
                <a:gd name="T11" fmla="*/ 2481 h 3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5" h="3339" fill="none" extrusionOk="0">
                  <a:moveTo>
                    <a:pt x="0" y="1"/>
                  </a:moveTo>
                  <a:lnTo>
                    <a:pt x="0" y="41"/>
                  </a:lnTo>
                  <a:cubicBezTo>
                    <a:pt x="5" y="377"/>
                    <a:pt x="15" y="709"/>
                    <a:pt x="35" y="1045"/>
                  </a:cubicBezTo>
                  <a:cubicBezTo>
                    <a:pt x="75" y="1813"/>
                    <a:pt x="151" y="2576"/>
                    <a:pt x="261" y="3339"/>
                  </a:cubicBezTo>
                  <a:cubicBezTo>
                    <a:pt x="281" y="3329"/>
                    <a:pt x="301" y="3324"/>
                    <a:pt x="321" y="3314"/>
                  </a:cubicBezTo>
                  <a:cubicBezTo>
                    <a:pt x="1049" y="3038"/>
                    <a:pt x="1787" y="2757"/>
                    <a:pt x="2515" y="24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11" name="Google Shape;4684;p23">
              <a:extLst>
                <a:ext uri="{FF2B5EF4-FFF2-40B4-BE49-F238E27FC236}">
                  <a16:creationId xmlns:a16="http://schemas.microsoft.com/office/drawing/2014/main" id="{FFA93048-152B-F2F4-8874-772707AE7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6700" y="3736750"/>
              <a:ext cx="113100" cy="80325"/>
            </a:xfrm>
            <a:custGeom>
              <a:avLst/>
              <a:gdLst>
                <a:gd name="T0" fmla="*/ 1 w 4524"/>
                <a:gd name="T1" fmla="*/ 0 h 3213"/>
                <a:gd name="T2" fmla="*/ 11 w 4524"/>
                <a:gd name="T3" fmla="*/ 35 h 3213"/>
                <a:gd name="T4" fmla="*/ 1015 w 4524"/>
                <a:gd name="T5" fmla="*/ 3197 h 3213"/>
                <a:gd name="T6" fmla="*/ 1025 w 4524"/>
                <a:gd name="T7" fmla="*/ 3213 h 3213"/>
                <a:gd name="T8" fmla="*/ 4513 w 4524"/>
                <a:gd name="T9" fmla="*/ 592 h 3213"/>
                <a:gd name="T10" fmla="*/ 4523 w 4524"/>
                <a:gd name="T11" fmla="*/ 582 h 3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24" h="3213" fill="none" extrusionOk="0">
                  <a:moveTo>
                    <a:pt x="1" y="0"/>
                  </a:moveTo>
                  <a:cubicBezTo>
                    <a:pt x="1" y="10"/>
                    <a:pt x="6" y="25"/>
                    <a:pt x="11" y="35"/>
                  </a:cubicBezTo>
                  <a:cubicBezTo>
                    <a:pt x="242" y="1054"/>
                    <a:pt x="478" y="2304"/>
                    <a:pt x="1015" y="3197"/>
                  </a:cubicBezTo>
                  <a:cubicBezTo>
                    <a:pt x="1020" y="3203"/>
                    <a:pt x="1020" y="3208"/>
                    <a:pt x="1025" y="3213"/>
                  </a:cubicBezTo>
                  <a:cubicBezTo>
                    <a:pt x="2204" y="2379"/>
                    <a:pt x="3369" y="1476"/>
                    <a:pt x="4513" y="592"/>
                  </a:cubicBezTo>
                  <a:cubicBezTo>
                    <a:pt x="4518" y="587"/>
                    <a:pt x="4518" y="587"/>
                    <a:pt x="4523" y="58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12" name="Google Shape;4685;p23">
              <a:extLst>
                <a:ext uri="{FF2B5EF4-FFF2-40B4-BE49-F238E27FC236}">
                  <a16:creationId xmlns:a16="http://schemas.microsoft.com/office/drawing/2014/main" id="{EA7ACEBD-6F0D-1C6C-F79C-37C7587B9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5875" y="3694825"/>
              <a:ext cx="11200" cy="18600"/>
            </a:xfrm>
            <a:custGeom>
              <a:avLst/>
              <a:gdLst>
                <a:gd name="T0" fmla="*/ 448 w 448"/>
                <a:gd name="T1" fmla="*/ 1 h 744"/>
                <a:gd name="T2" fmla="*/ 1 w 448"/>
                <a:gd name="T3" fmla="*/ 74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8" h="744" fill="none" extrusionOk="0">
                  <a:moveTo>
                    <a:pt x="448" y="1"/>
                  </a:moveTo>
                  <a:cubicBezTo>
                    <a:pt x="277" y="232"/>
                    <a:pt x="126" y="483"/>
                    <a:pt x="1" y="74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13" name="Google Shape;4686;p23">
              <a:extLst>
                <a:ext uri="{FF2B5EF4-FFF2-40B4-BE49-F238E27FC236}">
                  <a16:creationId xmlns:a16="http://schemas.microsoft.com/office/drawing/2014/main" id="{5BE2A7C6-08D8-B206-B534-11FF8965D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2800" y="3708250"/>
              <a:ext cx="11425" cy="18225"/>
            </a:xfrm>
            <a:custGeom>
              <a:avLst/>
              <a:gdLst>
                <a:gd name="T0" fmla="*/ 457 w 457"/>
                <a:gd name="T1" fmla="*/ 1 h 729"/>
                <a:gd name="T2" fmla="*/ 0 w 457"/>
                <a:gd name="T3" fmla="*/ 729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7" h="729" fill="none" extrusionOk="0">
                  <a:moveTo>
                    <a:pt x="457" y="1"/>
                  </a:moveTo>
                  <a:cubicBezTo>
                    <a:pt x="316" y="252"/>
                    <a:pt x="166" y="493"/>
                    <a:pt x="0" y="72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14" name="Google Shape;4687;p23">
              <a:extLst>
                <a:ext uri="{FF2B5EF4-FFF2-40B4-BE49-F238E27FC236}">
                  <a16:creationId xmlns:a16="http://schemas.microsoft.com/office/drawing/2014/main" id="{8972BE7D-A52F-F690-602C-E31D1A09F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450" y="3947925"/>
              <a:ext cx="121350" cy="60000"/>
            </a:xfrm>
            <a:custGeom>
              <a:avLst/>
              <a:gdLst>
                <a:gd name="T0" fmla="*/ 0 w 4854"/>
                <a:gd name="T1" fmla="*/ 1 h 2400"/>
                <a:gd name="T2" fmla="*/ 20 w 4854"/>
                <a:gd name="T3" fmla="*/ 51 h 2400"/>
                <a:gd name="T4" fmla="*/ 1280 w 4854"/>
                <a:gd name="T5" fmla="*/ 2400 h 2400"/>
                <a:gd name="T6" fmla="*/ 1355 w 4854"/>
                <a:gd name="T7" fmla="*/ 2345 h 2400"/>
                <a:gd name="T8" fmla="*/ 4854 w 4854"/>
                <a:gd name="T9" fmla="*/ 61 h 2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4" h="2400" fill="none" extrusionOk="0">
                  <a:moveTo>
                    <a:pt x="0" y="1"/>
                  </a:moveTo>
                  <a:cubicBezTo>
                    <a:pt x="5" y="16"/>
                    <a:pt x="15" y="36"/>
                    <a:pt x="20" y="51"/>
                  </a:cubicBezTo>
                  <a:cubicBezTo>
                    <a:pt x="357" y="879"/>
                    <a:pt x="773" y="1667"/>
                    <a:pt x="1280" y="2400"/>
                  </a:cubicBezTo>
                  <a:cubicBezTo>
                    <a:pt x="1305" y="2380"/>
                    <a:pt x="1330" y="2360"/>
                    <a:pt x="1355" y="2345"/>
                  </a:cubicBezTo>
                  <a:cubicBezTo>
                    <a:pt x="2475" y="1511"/>
                    <a:pt x="3654" y="764"/>
                    <a:pt x="4854" y="6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15" name="Google Shape;4688;p23">
              <a:extLst>
                <a:ext uri="{FF2B5EF4-FFF2-40B4-BE49-F238E27FC236}">
                  <a16:creationId xmlns:a16="http://schemas.microsoft.com/office/drawing/2014/main" id="{C193B7BA-ACDF-D1BB-19D4-581D7ADD0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5400" y="3556050"/>
              <a:ext cx="66900" cy="168550"/>
            </a:xfrm>
            <a:custGeom>
              <a:avLst/>
              <a:gdLst>
                <a:gd name="T0" fmla="*/ 1 w 2676"/>
                <a:gd name="T1" fmla="*/ 6741 h 6742"/>
                <a:gd name="T2" fmla="*/ 603 w 2676"/>
                <a:gd name="T3" fmla="*/ 3057 h 6742"/>
                <a:gd name="T4" fmla="*/ 1722 w 2676"/>
                <a:gd name="T5" fmla="*/ 929 h 6742"/>
                <a:gd name="T6" fmla="*/ 2676 w 2676"/>
                <a:gd name="T7" fmla="*/ 0 h 6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76" h="6742" fill="none" extrusionOk="0">
                  <a:moveTo>
                    <a:pt x="1" y="6741"/>
                  </a:moveTo>
                  <a:cubicBezTo>
                    <a:pt x="91" y="5497"/>
                    <a:pt x="216" y="4242"/>
                    <a:pt x="603" y="3057"/>
                  </a:cubicBezTo>
                  <a:cubicBezTo>
                    <a:pt x="854" y="2294"/>
                    <a:pt x="1220" y="1556"/>
                    <a:pt x="1722" y="929"/>
                  </a:cubicBezTo>
                  <a:cubicBezTo>
                    <a:pt x="1998" y="578"/>
                    <a:pt x="2315" y="266"/>
                    <a:pt x="2676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16" name="Google Shape;4689;p23">
              <a:extLst>
                <a:ext uri="{FF2B5EF4-FFF2-40B4-BE49-F238E27FC236}">
                  <a16:creationId xmlns:a16="http://schemas.microsoft.com/office/drawing/2014/main" id="{C7362BE3-E599-8518-2801-324C990A0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725" y="3747275"/>
              <a:ext cx="89000" cy="54500"/>
            </a:xfrm>
            <a:custGeom>
              <a:avLst/>
              <a:gdLst>
                <a:gd name="T0" fmla="*/ 673 w 3560"/>
                <a:gd name="T1" fmla="*/ 1 h 2180"/>
                <a:gd name="T2" fmla="*/ 1 w 3560"/>
                <a:gd name="T3" fmla="*/ 2174 h 2180"/>
                <a:gd name="T4" fmla="*/ 1 w 3560"/>
                <a:gd name="T5" fmla="*/ 2179 h 2180"/>
                <a:gd name="T6" fmla="*/ 3464 w 3560"/>
                <a:gd name="T7" fmla="*/ 2149 h 2180"/>
                <a:gd name="T8" fmla="*/ 3559 w 3560"/>
                <a:gd name="T9" fmla="*/ 2149 h 2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60" h="2180" fill="none" extrusionOk="0">
                  <a:moveTo>
                    <a:pt x="673" y="1"/>
                  </a:moveTo>
                  <a:cubicBezTo>
                    <a:pt x="392" y="704"/>
                    <a:pt x="166" y="1431"/>
                    <a:pt x="1" y="2174"/>
                  </a:cubicBezTo>
                  <a:cubicBezTo>
                    <a:pt x="1" y="2174"/>
                    <a:pt x="1" y="2174"/>
                    <a:pt x="1" y="2179"/>
                  </a:cubicBezTo>
                  <a:cubicBezTo>
                    <a:pt x="1145" y="2099"/>
                    <a:pt x="2315" y="2119"/>
                    <a:pt x="3464" y="2149"/>
                  </a:cubicBezTo>
                  <a:cubicBezTo>
                    <a:pt x="3494" y="2149"/>
                    <a:pt x="3529" y="2149"/>
                    <a:pt x="3559" y="214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17" name="Google Shape;4690;p23">
              <a:extLst>
                <a:ext uri="{FF2B5EF4-FFF2-40B4-BE49-F238E27FC236}">
                  <a16:creationId xmlns:a16="http://schemas.microsoft.com/office/drawing/2014/main" id="{D0FD2338-B0C5-E133-13F7-C44175F1D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0550" y="3788825"/>
              <a:ext cx="76575" cy="54600"/>
            </a:xfrm>
            <a:custGeom>
              <a:avLst/>
              <a:gdLst>
                <a:gd name="T0" fmla="*/ 126 w 3063"/>
                <a:gd name="T1" fmla="*/ 0 h 2184"/>
                <a:gd name="T2" fmla="*/ 61 w 3063"/>
                <a:gd name="T3" fmla="*/ 2184 h 2184"/>
                <a:gd name="T4" fmla="*/ 106 w 3063"/>
                <a:gd name="T5" fmla="*/ 2174 h 2184"/>
                <a:gd name="T6" fmla="*/ 1752 w 3063"/>
                <a:gd name="T7" fmla="*/ 1938 h 2184"/>
                <a:gd name="T8" fmla="*/ 3002 w 3063"/>
                <a:gd name="T9" fmla="*/ 1727 h 2184"/>
                <a:gd name="T10" fmla="*/ 3062 w 3063"/>
                <a:gd name="T11" fmla="*/ 1712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63" h="2184" fill="none" extrusionOk="0">
                  <a:moveTo>
                    <a:pt x="126" y="0"/>
                  </a:moveTo>
                  <a:cubicBezTo>
                    <a:pt x="21" y="723"/>
                    <a:pt x="0" y="1456"/>
                    <a:pt x="61" y="2184"/>
                  </a:cubicBezTo>
                  <a:cubicBezTo>
                    <a:pt x="71" y="2179"/>
                    <a:pt x="91" y="2179"/>
                    <a:pt x="106" y="2174"/>
                  </a:cubicBezTo>
                  <a:cubicBezTo>
                    <a:pt x="653" y="2083"/>
                    <a:pt x="1200" y="2018"/>
                    <a:pt x="1752" y="1938"/>
                  </a:cubicBezTo>
                  <a:cubicBezTo>
                    <a:pt x="2169" y="1877"/>
                    <a:pt x="2585" y="1817"/>
                    <a:pt x="3002" y="1727"/>
                  </a:cubicBezTo>
                  <a:cubicBezTo>
                    <a:pt x="3022" y="1722"/>
                    <a:pt x="3042" y="1717"/>
                    <a:pt x="3062" y="171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18" name="Google Shape;4691;p23">
              <a:extLst>
                <a:ext uri="{FF2B5EF4-FFF2-40B4-BE49-F238E27FC236}">
                  <a16:creationId xmlns:a16="http://schemas.microsoft.com/office/drawing/2014/main" id="{69BC55A4-A66D-D28C-3646-427073961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3900" y="3895350"/>
              <a:ext cx="100650" cy="61250"/>
            </a:xfrm>
            <a:custGeom>
              <a:avLst/>
              <a:gdLst>
                <a:gd name="T0" fmla="*/ 121 w 4026"/>
                <a:gd name="T1" fmla="*/ 1 h 2450"/>
                <a:gd name="T2" fmla="*/ 156 w 4026"/>
                <a:gd name="T3" fmla="*/ 2450 h 2450"/>
                <a:gd name="T4" fmla="*/ 171 w 4026"/>
                <a:gd name="T5" fmla="*/ 2445 h 2450"/>
                <a:gd name="T6" fmla="*/ 3980 w 4026"/>
                <a:gd name="T7" fmla="*/ 1868 h 2450"/>
                <a:gd name="T8" fmla="*/ 4026 w 4026"/>
                <a:gd name="T9" fmla="*/ 1863 h 2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6" h="2450" fill="none" extrusionOk="0">
                  <a:moveTo>
                    <a:pt x="121" y="1"/>
                  </a:moveTo>
                  <a:cubicBezTo>
                    <a:pt x="0" y="814"/>
                    <a:pt x="10" y="1642"/>
                    <a:pt x="156" y="2450"/>
                  </a:cubicBezTo>
                  <a:cubicBezTo>
                    <a:pt x="161" y="2450"/>
                    <a:pt x="166" y="2450"/>
                    <a:pt x="171" y="2445"/>
                  </a:cubicBezTo>
                  <a:cubicBezTo>
                    <a:pt x="1421" y="2174"/>
                    <a:pt x="2705" y="2018"/>
                    <a:pt x="3980" y="1868"/>
                  </a:cubicBezTo>
                  <a:cubicBezTo>
                    <a:pt x="3995" y="1868"/>
                    <a:pt x="4010" y="1863"/>
                    <a:pt x="4026" y="186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19" name="Google Shape;4692;p23">
              <a:extLst>
                <a:ext uri="{FF2B5EF4-FFF2-40B4-BE49-F238E27FC236}">
                  <a16:creationId xmlns:a16="http://schemas.microsoft.com/office/drawing/2014/main" id="{C849CFD8-22D3-3B61-FD71-99059A83E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850" y="3960600"/>
              <a:ext cx="103300" cy="70050"/>
            </a:xfrm>
            <a:custGeom>
              <a:avLst/>
              <a:gdLst>
                <a:gd name="T0" fmla="*/ 36 w 4132"/>
                <a:gd name="T1" fmla="*/ 1 h 2802"/>
                <a:gd name="T2" fmla="*/ 46 w 4132"/>
                <a:gd name="T3" fmla="*/ 76 h 2802"/>
                <a:gd name="T4" fmla="*/ 246 w 4132"/>
                <a:gd name="T5" fmla="*/ 2776 h 2802"/>
                <a:gd name="T6" fmla="*/ 256 w 4132"/>
                <a:gd name="T7" fmla="*/ 2801 h 2802"/>
                <a:gd name="T8" fmla="*/ 4131 w 4132"/>
                <a:gd name="T9" fmla="*/ 2540 h 2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2" h="2802" fill="none" extrusionOk="0">
                  <a:moveTo>
                    <a:pt x="36" y="1"/>
                  </a:moveTo>
                  <a:cubicBezTo>
                    <a:pt x="41" y="26"/>
                    <a:pt x="41" y="51"/>
                    <a:pt x="46" y="76"/>
                  </a:cubicBezTo>
                  <a:cubicBezTo>
                    <a:pt x="141" y="974"/>
                    <a:pt x="0" y="1903"/>
                    <a:pt x="246" y="2776"/>
                  </a:cubicBezTo>
                  <a:cubicBezTo>
                    <a:pt x="251" y="2786"/>
                    <a:pt x="256" y="2791"/>
                    <a:pt x="256" y="2801"/>
                  </a:cubicBezTo>
                  <a:cubicBezTo>
                    <a:pt x="1541" y="2721"/>
                    <a:pt x="2851" y="2626"/>
                    <a:pt x="4131" y="254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20" name="Google Shape;4693;p23">
              <a:extLst>
                <a:ext uri="{FF2B5EF4-FFF2-40B4-BE49-F238E27FC236}">
                  <a16:creationId xmlns:a16="http://schemas.microsoft.com/office/drawing/2014/main" id="{11A1A5EF-B092-91F2-02DB-91F70C8BE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450" y="3857825"/>
              <a:ext cx="2650" cy="19600"/>
            </a:xfrm>
            <a:custGeom>
              <a:avLst/>
              <a:gdLst>
                <a:gd name="T0" fmla="*/ 106 w 106"/>
                <a:gd name="T1" fmla="*/ 1 h 784"/>
                <a:gd name="T2" fmla="*/ 1 w 106"/>
                <a:gd name="T3" fmla="*/ 784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784" fill="none" extrusionOk="0">
                  <a:moveTo>
                    <a:pt x="106" y="1"/>
                  </a:moveTo>
                  <a:cubicBezTo>
                    <a:pt x="71" y="262"/>
                    <a:pt x="36" y="518"/>
                    <a:pt x="1" y="78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21" name="Google Shape;4694;p23">
              <a:extLst>
                <a:ext uri="{FF2B5EF4-FFF2-40B4-BE49-F238E27FC236}">
                  <a16:creationId xmlns:a16="http://schemas.microsoft.com/office/drawing/2014/main" id="{36D99C4C-ED97-1D3F-8182-F5BB89283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6875" y="3852700"/>
              <a:ext cx="3800" cy="22100"/>
            </a:xfrm>
            <a:custGeom>
              <a:avLst/>
              <a:gdLst>
                <a:gd name="T0" fmla="*/ 151 w 152"/>
                <a:gd name="T1" fmla="*/ 0 h 884"/>
                <a:gd name="T2" fmla="*/ 1 w 152"/>
                <a:gd name="T3" fmla="*/ 883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52" h="884" fill="none" extrusionOk="0">
                  <a:moveTo>
                    <a:pt x="151" y="0"/>
                  </a:moveTo>
                  <a:cubicBezTo>
                    <a:pt x="101" y="296"/>
                    <a:pt x="51" y="587"/>
                    <a:pt x="1" y="88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22" name="Google Shape;4695;p23">
              <a:extLst>
                <a:ext uri="{FF2B5EF4-FFF2-40B4-BE49-F238E27FC236}">
                  <a16:creationId xmlns:a16="http://schemas.microsoft.com/office/drawing/2014/main" id="{4DAD173C-6F1B-D602-522D-0F205E117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5075" y="3816925"/>
              <a:ext cx="55350" cy="97525"/>
            </a:xfrm>
            <a:custGeom>
              <a:avLst/>
              <a:gdLst>
                <a:gd name="T0" fmla="*/ 2214 w 2214"/>
                <a:gd name="T1" fmla="*/ 1 h 3901"/>
                <a:gd name="T2" fmla="*/ 1571 w 2214"/>
                <a:gd name="T3" fmla="*/ 814 h 3901"/>
                <a:gd name="T4" fmla="*/ 0 w 2214"/>
                <a:gd name="T5" fmla="*/ 3901 h 3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14" h="3901" fill="none" extrusionOk="0">
                  <a:moveTo>
                    <a:pt x="2214" y="1"/>
                  </a:moveTo>
                  <a:cubicBezTo>
                    <a:pt x="1948" y="231"/>
                    <a:pt x="1742" y="507"/>
                    <a:pt x="1571" y="814"/>
                  </a:cubicBezTo>
                  <a:cubicBezTo>
                    <a:pt x="1009" y="1807"/>
                    <a:pt x="818" y="3087"/>
                    <a:pt x="0" y="390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23" name="Google Shape;4696;p23">
              <a:extLst>
                <a:ext uri="{FF2B5EF4-FFF2-40B4-BE49-F238E27FC236}">
                  <a16:creationId xmlns:a16="http://schemas.microsoft.com/office/drawing/2014/main" id="{1E244E55-B175-0962-96BF-892AF59CE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75" y="3618675"/>
              <a:ext cx="92000" cy="93375"/>
            </a:xfrm>
            <a:custGeom>
              <a:avLst/>
              <a:gdLst>
                <a:gd name="T0" fmla="*/ 0 w 3680"/>
                <a:gd name="T1" fmla="*/ 2721 h 3735"/>
                <a:gd name="T2" fmla="*/ 281 w 3680"/>
                <a:gd name="T3" fmla="*/ 2871 h 3735"/>
                <a:gd name="T4" fmla="*/ 753 w 3680"/>
                <a:gd name="T5" fmla="*/ 3037 h 3735"/>
                <a:gd name="T6" fmla="*/ 2485 w 3680"/>
                <a:gd name="T7" fmla="*/ 3729 h 3735"/>
                <a:gd name="T8" fmla="*/ 2490 w 3680"/>
                <a:gd name="T9" fmla="*/ 3734 h 3735"/>
                <a:gd name="T10" fmla="*/ 3268 w 3680"/>
                <a:gd name="T11" fmla="*/ 1385 h 3735"/>
                <a:gd name="T12" fmla="*/ 3679 w 3680"/>
                <a:gd name="T13" fmla="*/ 0 h 3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80" h="3735" fill="none" extrusionOk="0">
                  <a:moveTo>
                    <a:pt x="0" y="2721"/>
                  </a:moveTo>
                  <a:cubicBezTo>
                    <a:pt x="91" y="2776"/>
                    <a:pt x="186" y="2826"/>
                    <a:pt x="281" y="2871"/>
                  </a:cubicBezTo>
                  <a:cubicBezTo>
                    <a:pt x="437" y="2936"/>
                    <a:pt x="593" y="2987"/>
                    <a:pt x="753" y="3037"/>
                  </a:cubicBezTo>
                  <a:cubicBezTo>
                    <a:pt x="1345" y="3232"/>
                    <a:pt x="1923" y="3468"/>
                    <a:pt x="2485" y="3729"/>
                  </a:cubicBezTo>
                  <a:lnTo>
                    <a:pt x="2490" y="3734"/>
                  </a:lnTo>
                  <a:cubicBezTo>
                    <a:pt x="2756" y="2961"/>
                    <a:pt x="3022" y="2173"/>
                    <a:pt x="3268" y="1385"/>
                  </a:cubicBezTo>
                  <a:cubicBezTo>
                    <a:pt x="3413" y="924"/>
                    <a:pt x="3549" y="462"/>
                    <a:pt x="3679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24" name="Google Shape;4697;p23">
              <a:extLst>
                <a:ext uri="{FF2B5EF4-FFF2-40B4-BE49-F238E27FC236}">
                  <a16:creationId xmlns:a16="http://schemas.microsoft.com/office/drawing/2014/main" id="{7C3B69FB-1DFB-A75C-9FDB-EBC90B539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000" y="3744650"/>
              <a:ext cx="132275" cy="128650"/>
            </a:xfrm>
            <a:custGeom>
              <a:avLst/>
              <a:gdLst>
                <a:gd name="T0" fmla="*/ 1 w 5291"/>
                <a:gd name="T1" fmla="*/ 3926 h 5146"/>
                <a:gd name="T2" fmla="*/ 3052 w 5291"/>
                <a:gd name="T3" fmla="*/ 5130 h 5146"/>
                <a:gd name="T4" fmla="*/ 3082 w 5291"/>
                <a:gd name="T5" fmla="*/ 5145 h 5146"/>
                <a:gd name="T6" fmla="*/ 5291 w 5291"/>
                <a:gd name="T7" fmla="*/ 0 h 5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91" h="5146" fill="none" extrusionOk="0">
                  <a:moveTo>
                    <a:pt x="1" y="3926"/>
                  </a:moveTo>
                  <a:cubicBezTo>
                    <a:pt x="1040" y="4272"/>
                    <a:pt x="2058" y="4673"/>
                    <a:pt x="3052" y="5130"/>
                  </a:cubicBezTo>
                  <a:cubicBezTo>
                    <a:pt x="3062" y="5135"/>
                    <a:pt x="3072" y="5140"/>
                    <a:pt x="3082" y="5145"/>
                  </a:cubicBezTo>
                  <a:cubicBezTo>
                    <a:pt x="3715" y="3393"/>
                    <a:pt x="4423" y="1652"/>
                    <a:pt x="5291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25" name="Google Shape;4698;p23">
              <a:extLst>
                <a:ext uri="{FF2B5EF4-FFF2-40B4-BE49-F238E27FC236}">
                  <a16:creationId xmlns:a16="http://schemas.microsoft.com/office/drawing/2014/main" id="{6CD73B95-BF59-F433-688F-8197605B1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425" y="3973150"/>
              <a:ext cx="159500" cy="81850"/>
            </a:xfrm>
            <a:custGeom>
              <a:avLst/>
              <a:gdLst>
                <a:gd name="T0" fmla="*/ 0 w 6380"/>
                <a:gd name="T1" fmla="*/ 1968 h 3274"/>
                <a:gd name="T2" fmla="*/ 55 w 6380"/>
                <a:gd name="T3" fmla="*/ 1983 h 3274"/>
                <a:gd name="T4" fmla="*/ 5075 w 6380"/>
                <a:gd name="T5" fmla="*/ 3273 h 3274"/>
                <a:gd name="T6" fmla="*/ 5080 w 6380"/>
                <a:gd name="T7" fmla="*/ 3243 h 3274"/>
                <a:gd name="T8" fmla="*/ 5366 w 6380"/>
                <a:gd name="T9" fmla="*/ 2380 h 3274"/>
                <a:gd name="T10" fmla="*/ 6380 w 6380"/>
                <a:gd name="T11" fmla="*/ 1 h 3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0" h="3274" fill="none" extrusionOk="0">
                  <a:moveTo>
                    <a:pt x="0" y="1968"/>
                  </a:moveTo>
                  <a:cubicBezTo>
                    <a:pt x="20" y="1973"/>
                    <a:pt x="40" y="1978"/>
                    <a:pt x="55" y="1983"/>
                  </a:cubicBezTo>
                  <a:cubicBezTo>
                    <a:pt x="1707" y="2510"/>
                    <a:pt x="3378" y="2942"/>
                    <a:pt x="5075" y="3273"/>
                  </a:cubicBezTo>
                  <a:cubicBezTo>
                    <a:pt x="5080" y="3263"/>
                    <a:pt x="5080" y="3253"/>
                    <a:pt x="5080" y="3243"/>
                  </a:cubicBezTo>
                  <a:cubicBezTo>
                    <a:pt x="5120" y="2962"/>
                    <a:pt x="5255" y="2641"/>
                    <a:pt x="5366" y="2380"/>
                  </a:cubicBezTo>
                  <a:cubicBezTo>
                    <a:pt x="5702" y="1587"/>
                    <a:pt x="6043" y="794"/>
                    <a:pt x="6380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26" name="Google Shape;4699;p23">
              <a:extLst>
                <a:ext uri="{FF2B5EF4-FFF2-40B4-BE49-F238E27FC236}">
                  <a16:creationId xmlns:a16="http://schemas.microsoft.com/office/drawing/2014/main" id="{DA50B1A3-AFB9-966C-3E75-05EF17ACE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375" y="3953825"/>
              <a:ext cx="21600" cy="16225"/>
            </a:xfrm>
            <a:custGeom>
              <a:avLst/>
              <a:gdLst>
                <a:gd name="T0" fmla="*/ 1 w 864"/>
                <a:gd name="T1" fmla="*/ 1 h 649"/>
                <a:gd name="T2" fmla="*/ 864 w 864"/>
                <a:gd name="T3" fmla="*/ 648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64" h="649" fill="none" extrusionOk="0">
                  <a:moveTo>
                    <a:pt x="1" y="1"/>
                  </a:moveTo>
                  <a:cubicBezTo>
                    <a:pt x="277" y="231"/>
                    <a:pt x="563" y="447"/>
                    <a:pt x="864" y="64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27" name="Google Shape;4700;p23">
              <a:extLst>
                <a:ext uri="{FF2B5EF4-FFF2-40B4-BE49-F238E27FC236}">
                  <a16:creationId xmlns:a16="http://schemas.microsoft.com/office/drawing/2014/main" id="{4F869721-60C5-19BC-FDB4-0CF0B1FC4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875" y="3930475"/>
              <a:ext cx="18475" cy="16475"/>
            </a:xfrm>
            <a:custGeom>
              <a:avLst/>
              <a:gdLst>
                <a:gd name="T0" fmla="*/ 1 w 739"/>
                <a:gd name="T1" fmla="*/ 1 h 659"/>
                <a:gd name="T2" fmla="*/ 739 w 739"/>
                <a:gd name="T3" fmla="*/ 659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39" h="659" fill="none" extrusionOk="0">
                  <a:moveTo>
                    <a:pt x="1" y="1"/>
                  </a:moveTo>
                  <a:cubicBezTo>
                    <a:pt x="287" y="162"/>
                    <a:pt x="543" y="387"/>
                    <a:pt x="739" y="65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28" name="Google Shape;4701;p23">
              <a:extLst>
                <a:ext uri="{FF2B5EF4-FFF2-40B4-BE49-F238E27FC236}">
                  <a16:creationId xmlns:a16="http://schemas.microsoft.com/office/drawing/2014/main" id="{FB000567-3AA4-BF73-C455-E3BEF9534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150" y="3597950"/>
              <a:ext cx="85725" cy="130775"/>
            </a:xfrm>
            <a:custGeom>
              <a:avLst/>
              <a:gdLst>
                <a:gd name="T0" fmla="*/ 0 w 3429"/>
                <a:gd name="T1" fmla="*/ 1 h 5231"/>
                <a:gd name="T2" fmla="*/ 969 w 3429"/>
                <a:gd name="T3" fmla="*/ 2214 h 5231"/>
                <a:gd name="T4" fmla="*/ 2314 w 3429"/>
                <a:gd name="T5" fmla="*/ 3891 h 5231"/>
                <a:gd name="T6" fmla="*/ 3428 w 3429"/>
                <a:gd name="T7" fmla="*/ 5231 h 5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29" h="5231" fill="none" extrusionOk="0">
                  <a:moveTo>
                    <a:pt x="0" y="1"/>
                  </a:moveTo>
                  <a:cubicBezTo>
                    <a:pt x="216" y="779"/>
                    <a:pt x="542" y="1527"/>
                    <a:pt x="969" y="2214"/>
                  </a:cubicBezTo>
                  <a:cubicBezTo>
                    <a:pt x="1345" y="2827"/>
                    <a:pt x="1797" y="3389"/>
                    <a:pt x="2314" y="3891"/>
                  </a:cubicBezTo>
                  <a:cubicBezTo>
                    <a:pt x="2731" y="4302"/>
                    <a:pt x="3208" y="4689"/>
                    <a:pt x="3428" y="523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29" name="Google Shape;4702;p23">
              <a:extLst>
                <a:ext uri="{FF2B5EF4-FFF2-40B4-BE49-F238E27FC236}">
                  <a16:creationId xmlns:a16="http://schemas.microsoft.com/office/drawing/2014/main" id="{1975F34A-131C-DCE7-0810-6208D5905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375" y="3799850"/>
              <a:ext cx="125375" cy="67050"/>
            </a:xfrm>
            <a:custGeom>
              <a:avLst/>
              <a:gdLst>
                <a:gd name="T0" fmla="*/ 0 w 5015"/>
                <a:gd name="T1" fmla="*/ 924 h 2682"/>
                <a:gd name="T2" fmla="*/ 668 w 5015"/>
                <a:gd name="T3" fmla="*/ 2681 h 2682"/>
                <a:gd name="T4" fmla="*/ 698 w 5015"/>
                <a:gd name="T5" fmla="*/ 2661 h 2682"/>
                <a:gd name="T6" fmla="*/ 4954 w 5015"/>
                <a:gd name="T7" fmla="*/ 36 h 2682"/>
                <a:gd name="T8" fmla="*/ 5015 w 5015"/>
                <a:gd name="T9" fmla="*/ 1 h 2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5" h="2682" fill="none" extrusionOk="0">
                  <a:moveTo>
                    <a:pt x="0" y="924"/>
                  </a:moveTo>
                  <a:cubicBezTo>
                    <a:pt x="166" y="1532"/>
                    <a:pt x="387" y="2119"/>
                    <a:pt x="668" y="2681"/>
                  </a:cubicBezTo>
                  <a:cubicBezTo>
                    <a:pt x="678" y="2676"/>
                    <a:pt x="688" y="2671"/>
                    <a:pt x="698" y="2661"/>
                  </a:cubicBezTo>
                  <a:cubicBezTo>
                    <a:pt x="2154" y="1868"/>
                    <a:pt x="3579" y="960"/>
                    <a:pt x="4954" y="36"/>
                  </a:cubicBezTo>
                  <a:cubicBezTo>
                    <a:pt x="4974" y="26"/>
                    <a:pt x="4995" y="11"/>
                    <a:pt x="501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4830" name="Google Shape;4703;p23">
            <a:extLst>
              <a:ext uri="{FF2B5EF4-FFF2-40B4-BE49-F238E27FC236}">
                <a16:creationId xmlns:a16="http://schemas.microsoft.com/office/drawing/2014/main" id="{616F8951-6624-DF1B-BCC0-4CC5A60F03CA}"/>
              </a:ext>
            </a:extLst>
          </p:cNvPr>
          <p:cNvSpPr>
            <a:spLocks/>
          </p:cNvSpPr>
          <p:nvPr/>
        </p:nvSpPr>
        <p:spPr bwMode="auto">
          <a:xfrm>
            <a:off x="-203200" y="192088"/>
            <a:ext cx="1695450" cy="538162"/>
          </a:xfrm>
          <a:custGeom>
            <a:avLst/>
            <a:gdLst>
              <a:gd name="T0" fmla="*/ 3800 w 19260"/>
              <a:gd name="T1" fmla="*/ 0 h 6113"/>
              <a:gd name="T2" fmla="*/ 1 w 19260"/>
              <a:gd name="T3" fmla="*/ 1735 h 6113"/>
              <a:gd name="T4" fmla="*/ 5437 w 19260"/>
              <a:gd name="T5" fmla="*/ 4371 h 6113"/>
              <a:gd name="T6" fmla="*/ 11528 w 19260"/>
              <a:gd name="T7" fmla="*/ 6113 h 6113"/>
              <a:gd name="T8" fmla="*/ 12730 w 19260"/>
              <a:gd name="T9" fmla="*/ 6042 h 6113"/>
              <a:gd name="T10" fmla="*/ 19260 w 19260"/>
              <a:gd name="T11" fmla="*/ 2237 h 6113"/>
              <a:gd name="T12" fmla="*/ 19260 w 19260"/>
              <a:gd name="T13" fmla="*/ 2237 h 6113"/>
              <a:gd name="T14" fmla="*/ 15892 w 19260"/>
              <a:gd name="T15" fmla="*/ 3374 h 6113"/>
              <a:gd name="T16" fmla="*/ 14933 w 19260"/>
              <a:gd name="T17" fmla="*/ 3327 h 6113"/>
              <a:gd name="T18" fmla="*/ 10551 w 19260"/>
              <a:gd name="T19" fmla="*/ 2283 h 6113"/>
              <a:gd name="T20" fmla="*/ 5196 w 19260"/>
              <a:gd name="T21" fmla="*/ 149 h 6113"/>
              <a:gd name="T22" fmla="*/ 3800 w 19260"/>
              <a:gd name="T23" fmla="*/ 0 h 6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260" h="6113" extrusionOk="0">
                <a:moveTo>
                  <a:pt x="3800" y="0"/>
                </a:moveTo>
                <a:cubicBezTo>
                  <a:pt x="2305" y="0"/>
                  <a:pt x="813" y="518"/>
                  <a:pt x="1" y="1735"/>
                </a:cubicBezTo>
                <a:cubicBezTo>
                  <a:pt x="2029" y="1761"/>
                  <a:pt x="3695" y="3337"/>
                  <a:pt x="5437" y="4371"/>
                </a:cubicBezTo>
                <a:cubicBezTo>
                  <a:pt x="7274" y="5460"/>
                  <a:pt x="9399" y="6113"/>
                  <a:pt x="11528" y="6113"/>
                </a:cubicBezTo>
                <a:cubicBezTo>
                  <a:pt x="11929" y="6113"/>
                  <a:pt x="12330" y="6090"/>
                  <a:pt x="12730" y="6042"/>
                </a:cubicBezTo>
                <a:cubicBezTo>
                  <a:pt x="15249" y="5741"/>
                  <a:pt x="17839" y="4340"/>
                  <a:pt x="19260" y="2237"/>
                </a:cubicBezTo>
                <a:cubicBezTo>
                  <a:pt x="18398" y="3107"/>
                  <a:pt x="17140" y="3374"/>
                  <a:pt x="15892" y="3374"/>
                </a:cubicBezTo>
                <a:cubicBezTo>
                  <a:pt x="15569" y="3374"/>
                  <a:pt x="15247" y="3356"/>
                  <a:pt x="14933" y="3327"/>
                </a:cubicBezTo>
                <a:cubicBezTo>
                  <a:pt x="13437" y="3186"/>
                  <a:pt x="11957" y="2835"/>
                  <a:pt x="10551" y="2283"/>
                </a:cubicBezTo>
                <a:cubicBezTo>
                  <a:pt x="8759" y="1580"/>
                  <a:pt x="7078" y="556"/>
                  <a:pt x="5196" y="149"/>
                </a:cubicBezTo>
                <a:cubicBezTo>
                  <a:pt x="4744" y="52"/>
                  <a:pt x="4272" y="0"/>
                  <a:pt x="3800" y="0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grpSp>
        <p:nvGrpSpPr>
          <p:cNvPr id="4831" name="Google Shape;4704;p23">
            <a:extLst>
              <a:ext uri="{FF2B5EF4-FFF2-40B4-BE49-F238E27FC236}">
                <a16:creationId xmlns:a16="http://schemas.microsoft.com/office/drawing/2014/main" id="{AFA75560-69D0-9961-B944-F191D9942450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236538" y="9310688"/>
            <a:ext cx="3579812" cy="1174750"/>
            <a:chOff x="1656825" y="3872400"/>
            <a:chExt cx="835625" cy="274075"/>
          </a:xfrm>
        </p:grpSpPr>
        <p:sp>
          <p:nvSpPr>
            <p:cNvPr id="4832" name="Google Shape;4705;p23">
              <a:extLst>
                <a:ext uri="{FF2B5EF4-FFF2-40B4-BE49-F238E27FC236}">
                  <a16:creationId xmlns:a16="http://schemas.microsoft.com/office/drawing/2014/main" id="{62306400-9577-053E-FAF6-A19F2D317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33" name="Google Shape;4706;p23">
              <a:extLst>
                <a:ext uri="{FF2B5EF4-FFF2-40B4-BE49-F238E27FC236}">
                  <a16:creationId xmlns:a16="http://schemas.microsoft.com/office/drawing/2014/main" id="{E847D505-3F2D-455B-79B7-EA389BDA4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34" name="Google Shape;4707;p23">
              <a:extLst>
                <a:ext uri="{FF2B5EF4-FFF2-40B4-BE49-F238E27FC236}">
                  <a16:creationId xmlns:a16="http://schemas.microsoft.com/office/drawing/2014/main" id="{86F88A4E-5DD3-4747-700B-E2EC27DF8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35" name="Google Shape;4708;p23">
              <a:extLst>
                <a:ext uri="{FF2B5EF4-FFF2-40B4-BE49-F238E27FC236}">
                  <a16:creationId xmlns:a16="http://schemas.microsoft.com/office/drawing/2014/main" id="{A54CFAFA-4035-14B0-E557-8FED62948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36" name="Google Shape;4709;p23">
              <a:extLst>
                <a:ext uri="{FF2B5EF4-FFF2-40B4-BE49-F238E27FC236}">
                  <a16:creationId xmlns:a16="http://schemas.microsoft.com/office/drawing/2014/main" id="{112DA337-90FD-BCDE-F129-BA382F2A9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37" name="Google Shape;4710;p23">
              <a:extLst>
                <a:ext uri="{FF2B5EF4-FFF2-40B4-BE49-F238E27FC236}">
                  <a16:creationId xmlns:a16="http://schemas.microsoft.com/office/drawing/2014/main" id="{3839BBC6-A021-59F1-B9A2-ECCC12B66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38" name="Google Shape;4711;p23">
              <a:extLst>
                <a:ext uri="{FF2B5EF4-FFF2-40B4-BE49-F238E27FC236}">
                  <a16:creationId xmlns:a16="http://schemas.microsoft.com/office/drawing/2014/main" id="{FE1E049E-79A5-9126-8399-D4E277F18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39" name="Google Shape;4712;p23">
              <a:extLst>
                <a:ext uri="{FF2B5EF4-FFF2-40B4-BE49-F238E27FC236}">
                  <a16:creationId xmlns:a16="http://schemas.microsoft.com/office/drawing/2014/main" id="{34FB73E8-3802-5378-D79C-2CC544C1A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40" name="Google Shape;4713;p23">
              <a:extLst>
                <a:ext uri="{FF2B5EF4-FFF2-40B4-BE49-F238E27FC236}">
                  <a16:creationId xmlns:a16="http://schemas.microsoft.com/office/drawing/2014/main" id="{B407BF0B-6891-782E-35A2-F5D5BBC4F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41" name="Google Shape;4714;p23">
              <a:extLst>
                <a:ext uri="{FF2B5EF4-FFF2-40B4-BE49-F238E27FC236}">
                  <a16:creationId xmlns:a16="http://schemas.microsoft.com/office/drawing/2014/main" id="{7F606E66-172C-3400-4ED4-1E07E08F9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42" name="Google Shape;4715;p23">
              <a:extLst>
                <a:ext uri="{FF2B5EF4-FFF2-40B4-BE49-F238E27FC236}">
                  <a16:creationId xmlns:a16="http://schemas.microsoft.com/office/drawing/2014/main" id="{7E5F65F9-3555-3D5C-1002-181B5424C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43" name="Google Shape;4716;p23">
              <a:extLst>
                <a:ext uri="{FF2B5EF4-FFF2-40B4-BE49-F238E27FC236}">
                  <a16:creationId xmlns:a16="http://schemas.microsoft.com/office/drawing/2014/main" id="{C989B3F1-F2B4-681B-1173-0E2B67131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44" name="Google Shape;4717;p23">
              <a:extLst>
                <a:ext uri="{FF2B5EF4-FFF2-40B4-BE49-F238E27FC236}">
                  <a16:creationId xmlns:a16="http://schemas.microsoft.com/office/drawing/2014/main" id="{2A7928F3-7CBC-1679-B360-579DE1826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45" name="Google Shape;4718;p23">
              <a:extLst>
                <a:ext uri="{FF2B5EF4-FFF2-40B4-BE49-F238E27FC236}">
                  <a16:creationId xmlns:a16="http://schemas.microsoft.com/office/drawing/2014/main" id="{49AAC34B-611B-6CFE-58DA-DFB4EDD1C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46" name="Google Shape;4719;p23">
              <a:extLst>
                <a:ext uri="{FF2B5EF4-FFF2-40B4-BE49-F238E27FC236}">
                  <a16:creationId xmlns:a16="http://schemas.microsoft.com/office/drawing/2014/main" id="{28B1C885-7478-999F-C936-CD82EE5FA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47" name="Google Shape;4720;p23">
              <a:extLst>
                <a:ext uri="{FF2B5EF4-FFF2-40B4-BE49-F238E27FC236}">
                  <a16:creationId xmlns:a16="http://schemas.microsoft.com/office/drawing/2014/main" id="{1C3A0AE0-1FAE-40BE-349A-290ACEC36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48" name="Google Shape;4721;p23">
              <a:extLst>
                <a:ext uri="{FF2B5EF4-FFF2-40B4-BE49-F238E27FC236}">
                  <a16:creationId xmlns:a16="http://schemas.microsoft.com/office/drawing/2014/main" id="{E5C3FDDF-E1CB-AD27-433F-0B63C425A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49" name="Google Shape;4722;p23">
              <a:extLst>
                <a:ext uri="{FF2B5EF4-FFF2-40B4-BE49-F238E27FC236}">
                  <a16:creationId xmlns:a16="http://schemas.microsoft.com/office/drawing/2014/main" id="{96454321-29F7-FE81-CBD0-78EE34427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50" name="Google Shape;4723;p23">
              <a:extLst>
                <a:ext uri="{FF2B5EF4-FFF2-40B4-BE49-F238E27FC236}">
                  <a16:creationId xmlns:a16="http://schemas.microsoft.com/office/drawing/2014/main" id="{67E09DE8-76E0-A006-424D-5F23996B9A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51" name="Google Shape;4724;p23">
              <a:extLst>
                <a:ext uri="{FF2B5EF4-FFF2-40B4-BE49-F238E27FC236}">
                  <a16:creationId xmlns:a16="http://schemas.microsoft.com/office/drawing/2014/main" id="{3EEDC14C-027A-3002-AF72-7A602FEF8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52" name="Google Shape;4725;p23">
              <a:extLst>
                <a:ext uri="{FF2B5EF4-FFF2-40B4-BE49-F238E27FC236}">
                  <a16:creationId xmlns:a16="http://schemas.microsoft.com/office/drawing/2014/main" id="{A57EE544-8AA2-80C2-B8DD-155FED132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53" name="Google Shape;4726;p23">
              <a:extLst>
                <a:ext uri="{FF2B5EF4-FFF2-40B4-BE49-F238E27FC236}">
                  <a16:creationId xmlns:a16="http://schemas.microsoft.com/office/drawing/2014/main" id="{0B9C87F8-B863-00C6-636E-0B3854BD1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54" name="Google Shape;4727;p23">
              <a:extLst>
                <a:ext uri="{FF2B5EF4-FFF2-40B4-BE49-F238E27FC236}">
                  <a16:creationId xmlns:a16="http://schemas.microsoft.com/office/drawing/2014/main" id="{6B683496-3852-43FF-D798-184E54C70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55" name="Google Shape;4728;p23">
              <a:extLst>
                <a:ext uri="{FF2B5EF4-FFF2-40B4-BE49-F238E27FC236}">
                  <a16:creationId xmlns:a16="http://schemas.microsoft.com/office/drawing/2014/main" id="{FC3C16AF-8F77-E09D-6BF4-076C4A7AC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56" name="Google Shape;4729;p23">
              <a:extLst>
                <a:ext uri="{FF2B5EF4-FFF2-40B4-BE49-F238E27FC236}">
                  <a16:creationId xmlns:a16="http://schemas.microsoft.com/office/drawing/2014/main" id="{69ECC568-B9A1-1CB7-C9B9-F73367736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57" name="Google Shape;4730;p23">
              <a:extLst>
                <a:ext uri="{FF2B5EF4-FFF2-40B4-BE49-F238E27FC236}">
                  <a16:creationId xmlns:a16="http://schemas.microsoft.com/office/drawing/2014/main" id="{C4371C5C-A157-A32F-B305-8D5C6E8AA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4858" name="Google Shape;4731;p23">
            <a:extLst>
              <a:ext uri="{FF2B5EF4-FFF2-40B4-BE49-F238E27FC236}">
                <a16:creationId xmlns:a16="http://schemas.microsoft.com/office/drawing/2014/main" id="{6EF9601C-15B6-CFCD-8DC4-26C4CED5990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65088" y="461963"/>
            <a:ext cx="18483263" cy="6373812"/>
            <a:chOff x="-98087" y="231013"/>
            <a:chExt cx="9242087" cy="3187178"/>
          </a:xfrm>
        </p:grpSpPr>
        <p:grpSp>
          <p:nvGrpSpPr>
            <p:cNvPr id="4859" name="Google Shape;4732;p23">
              <a:extLst>
                <a:ext uri="{FF2B5EF4-FFF2-40B4-BE49-F238E27FC236}">
                  <a16:creationId xmlns:a16="http://schemas.microsoft.com/office/drawing/2014/main" id="{65DF7A4E-658F-0358-F3E4-2CCA21A267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98087" y="1332300"/>
              <a:ext cx="316899" cy="316978"/>
              <a:chOff x="5052650" y="3025125"/>
              <a:chExt cx="316899" cy="316978"/>
            </a:xfrm>
          </p:grpSpPr>
          <p:sp>
            <p:nvSpPr>
              <p:cNvPr id="4892" name="Google Shape;4733;p23">
                <a:extLst>
                  <a:ext uri="{FF2B5EF4-FFF2-40B4-BE49-F238E27FC236}">
                    <a16:creationId xmlns:a16="http://schemas.microsoft.com/office/drawing/2014/main" id="{3D657683-D113-80A7-906D-4054AFAC05C2}"/>
                  </a:ext>
                </a:extLst>
              </p:cNvPr>
              <p:cNvSpPr/>
              <p:nvPr/>
            </p:nvSpPr>
            <p:spPr>
              <a:xfrm>
                <a:off x="5052650" y="3024863"/>
                <a:ext cx="316721" cy="317527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893" name="Google Shape;4734;p23">
                <a:extLst>
                  <a:ext uri="{FF2B5EF4-FFF2-40B4-BE49-F238E27FC236}">
                    <a16:creationId xmlns:a16="http://schemas.microsoft.com/office/drawing/2014/main" id="{EB237162-CD98-06A4-9CA4-1093AE45DC7A}"/>
                  </a:ext>
                </a:extLst>
              </p:cNvPr>
              <p:cNvSpPr/>
              <p:nvPr/>
            </p:nvSpPr>
            <p:spPr>
              <a:xfrm>
                <a:off x="5108215" y="3195534"/>
                <a:ext cx="85729" cy="84938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894" name="Google Shape;4735;p23">
                <a:extLst>
                  <a:ext uri="{FF2B5EF4-FFF2-40B4-BE49-F238E27FC236}">
                    <a16:creationId xmlns:a16="http://schemas.microsoft.com/office/drawing/2014/main" id="{77FE2D00-8773-E9DA-929E-D630E331D191}"/>
                  </a:ext>
                </a:extLst>
              </p:cNvPr>
              <p:cNvSpPr/>
              <p:nvPr/>
            </p:nvSpPr>
            <p:spPr>
              <a:xfrm>
                <a:off x="5163780" y="3190771"/>
                <a:ext cx="35720" cy="3175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</p:grpSp>
        <p:grpSp>
          <p:nvGrpSpPr>
            <p:cNvPr id="4860" name="Google Shape;4736;p23">
              <a:extLst>
                <a:ext uri="{FF2B5EF4-FFF2-40B4-BE49-F238E27FC236}">
                  <a16:creationId xmlns:a16="http://schemas.microsoft.com/office/drawing/2014/main" id="{BA117EFD-A554-23EF-0D59-930D9BF4F3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23288" y="231013"/>
              <a:ext cx="120739" cy="120769"/>
              <a:chOff x="5052650" y="3025125"/>
              <a:chExt cx="316899" cy="316978"/>
            </a:xfrm>
          </p:grpSpPr>
          <p:sp>
            <p:nvSpPr>
              <p:cNvPr id="4889" name="Google Shape;4737;p23">
                <a:extLst>
                  <a:ext uri="{FF2B5EF4-FFF2-40B4-BE49-F238E27FC236}">
                    <a16:creationId xmlns:a16="http://schemas.microsoft.com/office/drawing/2014/main" id="{9ABC6166-15B3-E1FC-DAB0-6566CEF8D8A9}"/>
                  </a:ext>
                </a:extLst>
              </p:cNvPr>
              <p:cNvSpPr/>
              <p:nvPr/>
            </p:nvSpPr>
            <p:spPr>
              <a:xfrm>
                <a:off x="5052293" y="3025125"/>
                <a:ext cx="316681" cy="316693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890" name="Google Shape;4738;p23">
                <a:extLst>
                  <a:ext uri="{FF2B5EF4-FFF2-40B4-BE49-F238E27FC236}">
                    <a16:creationId xmlns:a16="http://schemas.microsoft.com/office/drawing/2014/main" id="{8BA4F69A-3B70-C89A-8AC9-058B181149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891" name="Google Shape;4739;p23">
                <a:extLst>
                  <a:ext uri="{FF2B5EF4-FFF2-40B4-BE49-F238E27FC236}">
                    <a16:creationId xmlns:a16="http://schemas.microsoft.com/office/drawing/2014/main" id="{E196F330-D5AD-CFCA-5824-268A1F4CE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4861" name="Google Shape;4740;p23">
              <a:extLst>
                <a:ext uri="{FF2B5EF4-FFF2-40B4-BE49-F238E27FC236}">
                  <a16:creationId xmlns:a16="http://schemas.microsoft.com/office/drawing/2014/main" id="{51FFDF44-5D1E-D57C-45B1-833D5050D3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27100" y="3101213"/>
              <a:ext cx="316899" cy="316978"/>
              <a:chOff x="5052650" y="3025125"/>
              <a:chExt cx="316899" cy="316978"/>
            </a:xfrm>
          </p:grpSpPr>
          <p:sp>
            <p:nvSpPr>
              <p:cNvPr id="4886" name="Google Shape;4741;p23">
                <a:extLst>
                  <a:ext uri="{FF2B5EF4-FFF2-40B4-BE49-F238E27FC236}">
                    <a16:creationId xmlns:a16="http://schemas.microsoft.com/office/drawing/2014/main" id="{14434E59-A631-2880-D439-0BE66C3912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2650" y="3025125"/>
                <a:ext cx="316899" cy="316978"/>
              </a:xfrm>
              <a:custGeom>
                <a:avLst/>
                <a:gdLst>
                  <a:gd name="T0" fmla="*/ 2008 w 4011"/>
                  <a:gd name="T1" fmla="*/ 1 h 4012"/>
                  <a:gd name="T2" fmla="*/ 0 w 4011"/>
                  <a:gd name="T3" fmla="*/ 2003 h 4012"/>
                  <a:gd name="T4" fmla="*/ 2008 w 4011"/>
                  <a:gd name="T5" fmla="*/ 4011 h 4012"/>
                  <a:gd name="T6" fmla="*/ 4011 w 4011"/>
                  <a:gd name="T7" fmla="*/ 2003 h 4012"/>
                  <a:gd name="T8" fmla="*/ 2008 w 4011"/>
                  <a:gd name="T9" fmla="*/ 1 h 4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887" name="Google Shape;4742;p23">
                <a:extLst>
                  <a:ext uri="{FF2B5EF4-FFF2-40B4-BE49-F238E27FC236}">
                    <a16:creationId xmlns:a16="http://schemas.microsoft.com/office/drawing/2014/main" id="{41B567DE-2007-2FEC-D711-F8A869358381}"/>
                  </a:ext>
                </a:extLst>
              </p:cNvPr>
              <p:cNvSpPr/>
              <p:nvPr/>
            </p:nvSpPr>
            <p:spPr>
              <a:xfrm>
                <a:off x="5108393" y="3195247"/>
                <a:ext cx="85729" cy="84938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888" name="Google Shape;4743;p23">
                <a:extLst>
                  <a:ext uri="{FF2B5EF4-FFF2-40B4-BE49-F238E27FC236}">
                    <a16:creationId xmlns:a16="http://schemas.microsoft.com/office/drawing/2014/main" id="{333246D7-C6CC-2214-585D-34BE1D946A9F}"/>
                  </a:ext>
                </a:extLst>
              </p:cNvPr>
              <p:cNvSpPr/>
              <p:nvPr/>
            </p:nvSpPr>
            <p:spPr>
              <a:xfrm>
                <a:off x="5163958" y="3190484"/>
                <a:ext cx="35720" cy="3175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</p:grpSp>
        <p:grpSp>
          <p:nvGrpSpPr>
            <p:cNvPr id="4862" name="Google Shape;4744;p23">
              <a:extLst>
                <a:ext uri="{FF2B5EF4-FFF2-40B4-BE49-F238E27FC236}">
                  <a16:creationId xmlns:a16="http://schemas.microsoft.com/office/drawing/2014/main" id="{9521E5BD-69AD-3986-0D9F-78AFC1B9DA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3974" y="1938857"/>
              <a:ext cx="120724" cy="120609"/>
              <a:chOff x="4788500" y="2618450"/>
              <a:chExt cx="130400" cy="130275"/>
            </a:xfrm>
          </p:grpSpPr>
          <p:sp>
            <p:nvSpPr>
              <p:cNvPr id="4884" name="Google Shape;4745;p23">
                <a:extLst>
                  <a:ext uri="{FF2B5EF4-FFF2-40B4-BE49-F238E27FC236}">
                    <a16:creationId xmlns:a16="http://schemas.microsoft.com/office/drawing/2014/main" id="{90FC8E56-6689-33C5-536E-328CC73A11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885" name="Google Shape;4746;p23">
                <a:extLst>
                  <a:ext uri="{FF2B5EF4-FFF2-40B4-BE49-F238E27FC236}">
                    <a16:creationId xmlns:a16="http://schemas.microsoft.com/office/drawing/2014/main" id="{6D25C79B-BC86-FA9C-11A0-0D25D10AE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4863" name="Google Shape;4747;p23">
              <a:extLst>
                <a:ext uri="{FF2B5EF4-FFF2-40B4-BE49-F238E27FC236}">
                  <a16:creationId xmlns:a16="http://schemas.microsoft.com/office/drawing/2014/main" id="{7BE724AA-233A-0702-ADCE-3C97B0A966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3795" y="1649277"/>
              <a:ext cx="89598" cy="89499"/>
              <a:chOff x="4788500" y="2618450"/>
              <a:chExt cx="130400" cy="130275"/>
            </a:xfrm>
          </p:grpSpPr>
          <p:sp>
            <p:nvSpPr>
              <p:cNvPr id="4882" name="Google Shape;4748;p23">
                <a:extLst>
                  <a:ext uri="{FF2B5EF4-FFF2-40B4-BE49-F238E27FC236}">
                    <a16:creationId xmlns:a16="http://schemas.microsoft.com/office/drawing/2014/main" id="{8E972923-8B6E-7EAB-CE33-2552B90622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883" name="Google Shape;4749;p23">
                <a:extLst>
                  <a:ext uri="{FF2B5EF4-FFF2-40B4-BE49-F238E27FC236}">
                    <a16:creationId xmlns:a16="http://schemas.microsoft.com/office/drawing/2014/main" id="{D9A3F10B-8CFD-5186-E14A-C7C73BFAD1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4864" name="Google Shape;4750;p23">
              <a:extLst>
                <a:ext uri="{FF2B5EF4-FFF2-40B4-BE49-F238E27FC236}">
                  <a16:creationId xmlns:a16="http://schemas.microsoft.com/office/drawing/2014/main" id="{B539DF92-6DE8-3D0A-0E20-5012FA0DF5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6838" y="2473594"/>
              <a:ext cx="215491" cy="215545"/>
              <a:chOff x="4268238" y="3585419"/>
              <a:chExt cx="316899" cy="316978"/>
            </a:xfrm>
          </p:grpSpPr>
          <p:sp>
            <p:nvSpPr>
              <p:cNvPr id="4879" name="Google Shape;4751;p23">
                <a:extLst>
                  <a:ext uri="{FF2B5EF4-FFF2-40B4-BE49-F238E27FC236}">
                    <a16:creationId xmlns:a16="http://schemas.microsoft.com/office/drawing/2014/main" id="{45A91AE8-EE43-34FA-F607-C99A2A9BBF3D}"/>
                  </a:ext>
                </a:extLst>
              </p:cNvPr>
              <p:cNvSpPr/>
              <p:nvPr/>
            </p:nvSpPr>
            <p:spPr>
              <a:xfrm>
                <a:off x="4268416" y="3585351"/>
                <a:ext cx="316349" cy="317527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880" name="Google Shape;4752;p23">
                <a:extLst>
                  <a:ext uri="{FF2B5EF4-FFF2-40B4-BE49-F238E27FC236}">
                    <a16:creationId xmlns:a16="http://schemas.microsoft.com/office/drawing/2014/main" id="{1BA46FBD-39C8-DAA1-53B4-314AF240A718}"/>
                  </a:ext>
                </a:extLst>
              </p:cNvPr>
              <p:cNvSpPr/>
              <p:nvPr/>
            </p:nvSpPr>
            <p:spPr>
              <a:xfrm>
                <a:off x="4323281" y="3755789"/>
                <a:ext cx="86383" cy="85219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881" name="Google Shape;4753;p23">
                <a:extLst>
                  <a:ext uri="{FF2B5EF4-FFF2-40B4-BE49-F238E27FC236}">
                    <a16:creationId xmlns:a16="http://schemas.microsoft.com/office/drawing/2014/main" id="{FA81B127-D896-DAFC-7F6B-F469B9CF34BB}"/>
                  </a:ext>
                </a:extLst>
              </p:cNvPr>
              <p:cNvSpPr/>
              <p:nvPr/>
            </p:nvSpPr>
            <p:spPr>
              <a:xfrm>
                <a:off x="4379313" y="3751119"/>
                <a:ext cx="36187" cy="31520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</p:grpSp>
        <p:grpSp>
          <p:nvGrpSpPr>
            <p:cNvPr id="4865" name="Google Shape;4754;p23">
              <a:extLst>
                <a:ext uri="{FF2B5EF4-FFF2-40B4-BE49-F238E27FC236}">
                  <a16:creationId xmlns:a16="http://schemas.microsoft.com/office/drawing/2014/main" id="{D0C3A471-EE4C-64C9-4244-DA568D1C36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49671" y="2187312"/>
              <a:ext cx="89587" cy="89610"/>
              <a:chOff x="5052650" y="3025125"/>
              <a:chExt cx="316899" cy="316978"/>
            </a:xfrm>
          </p:grpSpPr>
          <p:sp>
            <p:nvSpPr>
              <p:cNvPr id="4876" name="Google Shape;4755;p23">
                <a:extLst>
                  <a:ext uri="{FF2B5EF4-FFF2-40B4-BE49-F238E27FC236}">
                    <a16:creationId xmlns:a16="http://schemas.microsoft.com/office/drawing/2014/main" id="{B4BF0CB1-651F-1B77-6424-DF90A5123079}"/>
                  </a:ext>
                </a:extLst>
              </p:cNvPr>
              <p:cNvSpPr/>
              <p:nvPr/>
            </p:nvSpPr>
            <p:spPr>
              <a:xfrm>
                <a:off x="5051690" y="3023951"/>
                <a:ext cx="317292" cy="317300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877" name="Google Shape;4756;p23">
                <a:extLst>
                  <a:ext uri="{FF2B5EF4-FFF2-40B4-BE49-F238E27FC236}">
                    <a16:creationId xmlns:a16="http://schemas.microsoft.com/office/drawing/2014/main" id="{65B9B8C1-CB6E-1F6C-65E9-5D82679544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878" name="Google Shape;4757;p23">
                <a:extLst>
                  <a:ext uri="{FF2B5EF4-FFF2-40B4-BE49-F238E27FC236}">
                    <a16:creationId xmlns:a16="http://schemas.microsoft.com/office/drawing/2014/main" id="{FB0260B2-3846-A773-4DDB-CF1959578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4866" name="Google Shape;4758;p23">
              <a:extLst>
                <a:ext uri="{FF2B5EF4-FFF2-40B4-BE49-F238E27FC236}">
                  <a16:creationId xmlns:a16="http://schemas.microsoft.com/office/drawing/2014/main" id="{64E5166B-4DBD-EFC6-2AF6-D25AF18F79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74220" y="382964"/>
              <a:ext cx="89598" cy="89512"/>
              <a:chOff x="4788500" y="2618450"/>
              <a:chExt cx="130400" cy="130275"/>
            </a:xfrm>
          </p:grpSpPr>
          <p:sp>
            <p:nvSpPr>
              <p:cNvPr id="4874" name="Google Shape;4759;p23">
                <a:extLst>
                  <a:ext uri="{FF2B5EF4-FFF2-40B4-BE49-F238E27FC236}">
                    <a16:creationId xmlns:a16="http://schemas.microsoft.com/office/drawing/2014/main" id="{9AEBE14F-CACE-BF5C-76BB-C43DEABF66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875" name="Google Shape;4760;p23">
                <a:extLst>
                  <a:ext uri="{FF2B5EF4-FFF2-40B4-BE49-F238E27FC236}">
                    <a16:creationId xmlns:a16="http://schemas.microsoft.com/office/drawing/2014/main" id="{A3DDF862-9521-B94A-67DE-58678C541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4867" name="Google Shape;4761;p23">
              <a:extLst>
                <a:ext uri="{FF2B5EF4-FFF2-40B4-BE49-F238E27FC236}">
                  <a16:creationId xmlns:a16="http://schemas.microsoft.com/office/drawing/2014/main" id="{4A95A6B2-B645-191D-1329-917934E83B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2" y="3199325"/>
              <a:ext cx="120739" cy="120769"/>
              <a:chOff x="5052650" y="3025125"/>
              <a:chExt cx="316899" cy="316978"/>
            </a:xfrm>
          </p:grpSpPr>
          <p:sp>
            <p:nvSpPr>
              <p:cNvPr id="4871" name="Google Shape;4762;p23">
                <a:extLst>
                  <a:ext uri="{FF2B5EF4-FFF2-40B4-BE49-F238E27FC236}">
                    <a16:creationId xmlns:a16="http://schemas.microsoft.com/office/drawing/2014/main" id="{B5E019EB-B768-1F0A-97BD-F24D801300F9}"/>
                  </a:ext>
                </a:extLst>
              </p:cNvPr>
              <p:cNvSpPr/>
              <p:nvPr/>
            </p:nvSpPr>
            <p:spPr>
              <a:xfrm>
                <a:off x="5053582" y="3024528"/>
                <a:ext cx="316681" cy="316693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4872" name="Google Shape;4763;p23">
                <a:extLst>
                  <a:ext uri="{FF2B5EF4-FFF2-40B4-BE49-F238E27FC236}">
                    <a16:creationId xmlns:a16="http://schemas.microsoft.com/office/drawing/2014/main" id="{33DA1C5B-421F-DAE4-6DC7-8F02EAEB8F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873" name="Google Shape;4764;p23">
                <a:extLst>
                  <a:ext uri="{FF2B5EF4-FFF2-40B4-BE49-F238E27FC236}">
                    <a16:creationId xmlns:a16="http://schemas.microsoft.com/office/drawing/2014/main" id="{64CE0107-A1B7-EB7C-8C28-7D10D375D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4868" name="Google Shape;4765;p23">
              <a:extLst>
                <a:ext uri="{FF2B5EF4-FFF2-40B4-BE49-F238E27FC236}">
                  <a16:creationId xmlns:a16="http://schemas.microsoft.com/office/drawing/2014/main" id="{A6C1F313-AB7A-B4E1-4C3F-86F44A32B4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8483" y="2526915"/>
              <a:ext cx="89598" cy="89499"/>
              <a:chOff x="4788500" y="2618450"/>
              <a:chExt cx="130400" cy="130275"/>
            </a:xfrm>
          </p:grpSpPr>
          <p:sp>
            <p:nvSpPr>
              <p:cNvPr id="4869" name="Google Shape;4766;p23">
                <a:extLst>
                  <a:ext uri="{FF2B5EF4-FFF2-40B4-BE49-F238E27FC236}">
                    <a16:creationId xmlns:a16="http://schemas.microsoft.com/office/drawing/2014/main" id="{4F6ED9BA-F653-95F7-94E9-F7B663837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870" name="Google Shape;4767;p23">
                <a:extLst>
                  <a:ext uri="{FF2B5EF4-FFF2-40B4-BE49-F238E27FC236}">
                    <a16:creationId xmlns:a16="http://schemas.microsoft.com/office/drawing/2014/main" id="{3C5767FB-1CAB-CF77-3066-F975115E06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grpSp>
        <p:nvGrpSpPr>
          <p:cNvPr id="4895" name="Google Shape;4772;p23">
            <a:extLst>
              <a:ext uri="{FF2B5EF4-FFF2-40B4-BE49-F238E27FC236}">
                <a16:creationId xmlns:a16="http://schemas.microsoft.com/office/drawing/2014/main" id="{0F656503-D12E-6F96-93D6-3425AA5EBC21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2830175" y="192088"/>
            <a:ext cx="5903913" cy="2060575"/>
            <a:chOff x="4830925" y="3166050"/>
            <a:chExt cx="1936475" cy="675750"/>
          </a:xfrm>
        </p:grpSpPr>
        <p:sp>
          <p:nvSpPr>
            <p:cNvPr id="4896" name="Google Shape;4773;p23">
              <a:extLst>
                <a:ext uri="{FF2B5EF4-FFF2-40B4-BE49-F238E27FC236}">
                  <a16:creationId xmlns:a16="http://schemas.microsoft.com/office/drawing/2014/main" id="{9BC437C3-D794-43AB-4617-1692462A9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1250" y="3643625"/>
              <a:ext cx="283500" cy="174475"/>
            </a:xfrm>
            <a:custGeom>
              <a:avLst/>
              <a:gdLst>
                <a:gd name="T0" fmla="*/ 11339 w 11340"/>
                <a:gd name="T1" fmla="*/ 1 h 6979"/>
                <a:gd name="T2" fmla="*/ 5798 w 11340"/>
                <a:gd name="T3" fmla="*/ 990 h 6979"/>
                <a:gd name="T4" fmla="*/ 5073 w 11340"/>
                <a:gd name="T5" fmla="*/ 1002 h 6979"/>
                <a:gd name="T6" fmla="*/ 4478 w 11340"/>
                <a:gd name="T7" fmla="*/ 995 h 6979"/>
                <a:gd name="T8" fmla="*/ 0 w 11340"/>
                <a:gd name="T9" fmla="*/ 6928 h 6979"/>
                <a:gd name="T10" fmla="*/ 1968 w 11340"/>
                <a:gd name="T11" fmla="*/ 6979 h 6979"/>
                <a:gd name="T12" fmla="*/ 2244 w 11340"/>
                <a:gd name="T13" fmla="*/ 6978 h 6979"/>
                <a:gd name="T14" fmla="*/ 11339 w 11340"/>
                <a:gd name="T15" fmla="*/ 1 h 6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340" h="6979" extrusionOk="0">
                  <a:moveTo>
                    <a:pt x="11339" y="1"/>
                  </a:moveTo>
                  <a:cubicBezTo>
                    <a:pt x="9567" y="613"/>
                    <a:pt x="7695" y="924"/>
                    <a:pt x="5798" y="990"/>
                  </a:cubicBezTo>
                  <a:cubicBezTo>
                    <a:pt x="5557" y="998"/>
                    <a:pt x="5315" y="1002"/>
                    <a:pt x="5073" y="1002"/>
                  </a:cubicBezTo>
                  <a:cubicBezTo>
                    <a:pt x="4875" y="1002"/>
                    <a:pt x="4676" y="999"/>
                    <a:pt x="4478" y="995"/>
                  </a:cubicBezTo>
                  <a:cubicBezTo>
                    <a:pt x="2671" y="2706"/>
                    <a:pt x="1145" y="4719"/>
                    <a:pt x="0" y="6928"/>
                  </a:cubicBezTo>
                  <a:cubicBezTo>
                    <a:pt x="656" y="6963"/>
                    <a:pt x="1312" y="6979"/>
                    <a:pt x="1968" y="6979"/>
                  </a:cubicBezTo>
                  <a:cubicBezTo>
                    <a:pt x="2060" y="6979"/>
                    <a:pt x="2152" y="6978"/>
                    <a:pt x="2244" y="6978"/>
                  </a:cubicBezTo>
                  <a:cubicBezTo>
                    <a:pt x="5803" y="5472"/>
                    <a:pt x="8975" y="3048"/>
                    <a:pt x="1133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97" name="Google Shape;4774;p23">
              <a:extLst>
                <a:ext uri="{FF2B5EF4-FFF2-40B4-BE49-F238E27FC236}">
                  <a16:creationId xmlns:a16="http://schemas.microsoft.com/office/drawing/2014/main" id="{44146CB8-D449-2892-D5C1-3981B5074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9450" y="3524900"/>
              <a:ext cx="743750" cy="291925"/>
            </a:xfrm>
            <a:custGeom>
              <a:avLst/>
              <a:gdLst>
                <a:gd name="T0" fmla="*/ 21894 w 29750"/>
                <a:gd name="T1" fmla="*/ 6682 h 11677"/>
                <a:gd name="T2" fmla="*/ 22176 w 29750"/>
                <a:gd name="T3" fmla="*/ 6968 h 11677"/>
                <a:gd name="T4" fmla="*/ 21894 w 29750"/>
                <a:gd name="T5" fmla="*/ 7249 h 11677"/>
                <a:gd name="T6" fmla="*/ 21608 w 29750"/>
                <a:gd name="T7" fmla="*/ 6968 h 11677"/>
                <a:gd name="T8" fmla="*/ 21894 w 29750"/>
                <a:gd name="T9" fmla="*/ 6682 h 11677"/>
                <a:gd name="T10" fmla="*/ 25303 w 29750"/>
                <a:gd name="T11" fmla="*/ 6682 h 11677"/>
                <a:gd name="T12" fmla="*/ 25589 w 29750"/>
                <a:gd name="T13" fmla="*/ 6968 h 11677"/>
                <a:gd name="T14" fmla="*/ 25303 w 29750"/>
                <a:gd name="T15" fmla="*/ 7249 h 11677"/>
                <a:gd name="T16" fmla="*/ 25022 w 29750"/>
                <a:gd name="T17" fmla="*/ 6968 h 11677"/>
                <a:gd name="T18" fmla="*/ 25303 w 29750"/>
                <a:gd name="T19" fmla="*/ 6682 h 11677"/>
                <a:gd name="T20" fmla="*/ 21041 w 29750"/>
                <a:gd name="T21" fmla="*/ 7536 h 11677"/>
                <a:gd name="T22" fmla="*/ 21327 w 29750"/>
                <a:gd name="T23" fmla="*/ 7817 h 11677"/>
                <a:gd name="T24" fmla="*/ 21041 w 29750"/>
                <a:gd name="T25" fmla="*/ 8103 h 11677"/>
                <a:gd name="T26" fmla="*/ 20755 w 29750"/>
                <a:gd name="T27" fmla="*/ 7817 h 11677"/>
                <a:gd name="T28" fmla="*/ 21041 w 29750"/>
                <a:gd name="T29" fmla="*/ 7536 h 11677"/>
                <a:gd name="T30" fmla="*/ 22748 w 29750"/>
                <a:gd name="T31" fmla="*/ 8103 h 11677"/>
                <a:gd name="T32" fmla="*/ 23029 w 29750"/>
                <a:gd name="T33" fmla="*/ 8384 h 11677"/>
                <a:gd name="T34" fmla="*/ 22748 w 29750"/>
                <a:gd name="T35" fmla="*/ 8670 h 11677"/>
                <a:gd name="T36" fmla="*/ 22462 w 29750"/>
                <a:gd name="T37" fmla="*/ 8384 h 11677"/>
                <a:gd name="T38" fmla="*/ 22748 w 29750"/>
                <a:gd name="T39" fmla="*/ 8103 h 11677"/>
                <a:gd name="T40" fmla="*/ 4206 w 29750"/>
                <a:gd name="T41" fmla="*/ 1 h 11677"/>
                <a:gd name="T42" fmla="*/ 0 w 29750"/>
                <a:gd name="T43" fmla="*/ 744 h 11677"/>
                <a:gd name="T44" fmla="*/ 1245 w 29750"/>
                <a:gd name="T45" fmla="*/ 1889 h 11677"/>
                <a:gd name="T46" fmla="*/ 25272 w 29750"/>
                <a:gd name="T47" fmla="*/ 11677 h 11677"/>
                <a:gd name="T48" fmla="*/ 29750 w 29750"/>
                <a:gd name="T49" fmla="*/ 5744 h 11677"/>
                <a:gd name="T50" fmla="*/ 23536 w 29750"/>
                <a:gd name="T51" fmla="*/ 4825 h 11677"/>
                <a:gd name="T52" fmla="*/ 15033 w 29750"/>
                <a:gd name="T53" fmla="*/ 1794 h 11677"/>
                <a:gd name="T54" fmla="*/ 5050 w 29750"/>
                <a:gd name="T55" fmla="*/ 17 h 11677"/>
                <a:gd name="T56" fmla="*/ 4206 w 29750"/>
                <a:gd name="T57" fmla="*/ 1 h 11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750" h="11677" extrusionOk="0">
                  <a:moveTo>
                    <a:pt x="21894" y="6682"/>
                  </a:moveTo>
                  <a:cubicBezTo>
                    <a:pt x="22050" y="6682"/>
                    <a:pt x="22176" y="6808"/>
                    <a:pt x="22176" y="6968"/>
                  </a:cubicBezTo>
                  <a:cubicBezTo>
                    <a:pt x="22176" y="7124"/>
                    <a:pt x="22050" y="7249"/>
                    <a:pt x="21894" y="7249"/>
                  </a:cubicBezTo>
                  <a:cubicBezTo>
                    <a:pt x="21739" y="7249"/>
                    <a:pt x="21608" y="7124"/>
                    <a:pt x="21608" y="6968"/>
                  </a:cubicBezTo>
                  <a:cubicBezTo>
                    <a:pt x="21608" y="6808"/>
                    <a:pt x="21739" y="6682"/>
                    <a:pt x="21894" y="6682"/>
                  </a:cubicBezTo>
                  <a:close/>
                  <a:moveTo>
                    <a:pt x="25303" y="6682"/>
                  </a:moveTo>
                  <a:cubicBezTo>
                    <a:pt x="25463" y="6682"/>
                    <a:pt x="25589" y="6808"/>
                    <a:pt x="25589" y="6968"/>
                  </a:cubicBezTo>
                  <a:cubicBezTo>
                    <a:pt x="25589" y="7124"/>
                    <a:pt x="25463" y="7249"/>
                    <a:pt x="25303" y="7249"/>
                  </a:cubicBezTo>
                  <a:cubicBezTo>
                    <a:pt x="25147" y="7249"/>
                    <a:pt x="25022" y="7124"/>
                    <a:pt x="25022" y="6968"/>
                  </a:cubicBezTo>
                  <a:cubicBezTo>
                    <a:pt x="25022" y="6808"/>
                    <a:pt x="25147" y="6682"/>
                    <a:pt x="25303" y="6682"/>
                  </a:cubicBezTo>
                  <a:close/>
                  <a:moveTo>
                    <a:pt x="21041" y="7536"/>
                  </a:moveTo>
                  <a:cubicBezTo>
                    <a:pt x="21197" y="7536"/>
                    <a:pt x="21327" y="7661"/>
                    <a:pt x="21327" y="7817"/>
                  </a:cubicBezTo>
                  <a:cubicBezTo>
                    <a:pt x="21327" y="7977"/>
                    <a:pt x="21197" y="8103"/>
                    <a:pt x="21041" y="8103"/>
                  </a:cubicBezTo>
                  <a:cubicBezTo>
                    <a:pt x="20886" y="8103"/>
                    <a:pt x="20755" y="7977"/>
                    <a:pt x="20755" y="7817"/>
                  </a:cubicBezTo>
                  <a:cubicBezTo>
                    <a:pt x="20755" y="7661"/>
                    <a:pt x="20886" y="7536"/>
                    <a:pt x="21041" y="7536"/>
                  </a:cubicBezTo>
                  <a:close/>
                  <a:moveTo>
                    <a:pt x="22748" y="8103"/>
                  </a:moveTo>
                  <a:cubicBezTo>
                    <a:pt x="22903" y="8103"/>
                    <a:pt x="23029" y="8228"/>
                    <a:pt x="23029" y="8384"/>
                  </a:cubicBezTo>
                  <a:cubicBezTo>
                    <a:pt x="23029" y="8544"/>
                    <a:pt x="22903" y="8670"/>
                    <a:pt x="22748" y="8670"/>
                  </a:cubicBezTo>
                  <a:cubicBezTo>
                    <a:pt x="22587" y="8670"/>
                    <a:pt x="22462" y="8544"/>
                    <a:pt x="22462" y="8384"/>
                  </a:cubicBezTo>
                  <a:cubicBezTo>
                    <a:pt x="22462" y="8228"/>
                    <a:pt x="22587" y="8103"/>
                    <a:pt x="22748" y="8103"/>
                  </a:cubicBezTo>
                  <a:close/>
                  <a:moveTo>
                    <a:pt x="4206" y="1"/>
                  </a:moveTo>
                  <a:cubicBezTo>
                    <a:pt x="2763" y="1"/>
                    <a:pt x="1306" y="157"/>
                    <a:pt x="0" y="744"/>
                  </a:cubicBezTo>
                  <a:cubicBezTo>
                    <a:pt x="412" y="1136"/>
                    <a:pt x="823" y="1517"/>
                    <a:pt x="1245" y="1889"/>
                  </a:cubicBezTo>
                  <a:cubicBezTo>
                    <a:pt x="7850" y="7731"/>
                    <a:pt x="16474" y="11225"/>
                    <a:pt x="25272" y="11677"/>
                  </a:cubicBezTo>
                  <a:cubicBezTo>
                    <a:pt x="26417" y="9468"/>
                    <a:pt x="27943" y="7455"/>
                    <a:pt x="29750" y="5744"/>
                  </a:cubicBezTo>
                  <a:cubicBezTo>
                    <a:pt x="27652" y="5694"/>
                    <a:pt x="25549" y="5362"/>
                    <a:pt x="23536" y="4825"/>
                  </a:cubicBezTo>
                  <a:cubicBezTo>
                    <a:pt x="20630" y="4042"/>
                    <a:pt x="17889" y="2737"/>
                    <a:pt x="15033" y="1794"/>
                  </a:cubicBezTo>
                  <a:cubicBezTo>
                    <a:pt x="11816" y="729"/>
                    <a:pt x="8443" y="127"/>
                    <a:pt x="5050" y="17"/>
                  </a:cubicBezTo>
                  <a:cubicBezTo>
                    <a:pt x="4770" y="7"/>
                    <a:pt x="4488" y="1"/>
                    <a:pt x="42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98" name="Google Shape;4775;p23">
              <a:extLst>
                <a:ext uri="{FF2B5EF4-FFF2-40B4-BE49-F238E27FC236}">
                  <a16:creationId xmlns:a16="http://schemas.microsoft.com/office/drawing/2014/main" id="{872F7B07-0575-A3B2-BC0E-CE6BF80F3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7350" y="3291150"/>
              <a:ext cx="812025" cy="526925"/>
            </a:xfrm>
            <a:custGeom>
              <a:avLst/>
              <a:gdLst>
                <a:gd name="T0" fmla="*/ 32425 w 32481"/>
                <a:gd name="T1" fmla="*/ 1 h 21077"/>
                <a:gd name="T2" fmla="*/ 27647 w 32481"/>
                <a:gd name="T3" fmla="*/ 4538 h 21077"/>
                <a:gd name="T4" fmla="*/ 22522 w 32481"/>
                <a:gd name="T5" fmla="*/ 6887 h 21077"/>
                <a:gd name="T6" fmla="*/ 19972 w 32481"/>
                <a:gd name="T7" fmla="*/ 8825 h 21077"/>
                <a:gd name="T8" fmla="*/ 14687 w 32481"/>
                <a:gd name="T9" fmla="*/ 10717 h 21077"/>
                <a:gd name="T10" fmla="*/ 9095 w 32481"/>
                <a:gd name="T11" fmla="*/ 14100 h 21077"/>
                <a:gd name="T12" fmla="*/ 0 w 32481"/>
                <a:gd name="T13" fmla="*/ 21077 h 21077"/>
                <a:gd name="T14" fmla="*/ 412 w 32481"/>
                <a:gd name="T15" fmla="*/ 21072 h 21077"/>
                <a:gd name="T16" fmla="*/ 19701 w 32481"/>
                <a:gd name="T17" fmla="*/ 15561 h 21077"/>
                <a:gd name="T18" fmla="*/ 32380 w 32481"/>
                <a:gd name="T19" fmla="*/ 989 h 21077"/>
                <a:gd name="T20" fmla="*/ 32480 w 32481"/>
                <a:gd name="T21" fmla="*/ 11 h 21077"/>
                <a:gd name="T22" fmla="*/ 32425 w 32481"/>
                <a:gd name="T23" fmla="*/ 1 h 2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481" h="21077" extrusionOk="0">
                  <a:moveTo>
                    <a:pt x="32425" y="1"/>
                  </a:moveTo>
                  <a:cubicBezTo>
                    <a:pt x="30332" y="1005"/>
                    <a:pt x="29413" y="3168"/>
                    <a:pt x="27647" y="4538"/>
                  </a:cubicBezTo>
                  <a:cubicBezTo>
                    <a:pt x="26161" y="5693"/>
                    <a:pt x="24158" y="5944"/>
                    <a:pt x="22522" y="6887"/>
                  </a:cubicBezTo>
                  <a:cubicBezTo>
                    <a:pt x="21598" y="7424"/>
                    <a:pt x="20815" y="8167"/>
                    <a:pt x="19972" y="8825"/>
                  </a:cubicBezTo>
                  <a:cubicBezTo>
                    <a:pt x="18592" y="9899"/>
                    <a:pt x="16574" y="10712"/>
                    <a:pt x="14687" y="10717"/>
                  </a:cubicBezTo>
                  <a:cubicBezTo>
                    <a:pt x="13035" y="12298"/>
                    <a:pt x="11133" y="13397"/>
                    <a:pt x="9095" y="14100"/>
                  </a:cubicBezTo>
                  <a:cubicBezTo>
                    <a:pt x="6731" y="17147"/>
                    <a:pt x="3559" y="19571"/>
                    <a:pt x="0" y="21077"/>
                  </a:cubicBezTo>
                  <a:cubicBezTo>
                    <a:pt x="136" y="21077"/>
                    <a:pt x="276" y="21072"/>
                    <a:pt x="412" y="21072"/>
                  </a:cubicBezTo>
                  <a:cubicBezTo>
                    <a:pt x="7173" y="20946"/>
                    <a:pt x="13879" y="18999"/>
                    <a:pt x="19701" y="15561"/>
                  </a:cubicBezTo>
                  <a:cubicBezTo>
                    <a:pt x="25072" y="12388"/>
                    <a:pt x="31401" y="7595"/>
                    <a:pt x="32380" y="989"/>
                  </a:cubicBezTo>
                  <a:cubicBezTo>
                    <a:pt x="32425" y="663"/>
                    <a:pt x="32460" y="337"/>
                    <a:pt x="32480" y="11"/>
                  </a:cubicBezTo>
                  <a:lnTo>
                    <a:pt x="324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99" name="Google Shape;4776;p23">
              <a:extLst>
                <a:ext uri="{FF2B5EF4-FFF2-40B4-BE49-F238E27FC236}">
                  <a16:creationId xmlns:a16="http://schemas.microsoft.com/office/drawing/2014/main" id="{FE888B89-98CA-531B-2169-326091026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4725" y="3545750"/>
              <a:ext cx="139800" cy="97900"/>
            </a:xfrm>
            <a:custGeom>
              <a:avLst/>
              <a:gdLst>
                <a:gd name="T0" fmla="*/ 2419 w 5592"/>
                <a:gd name="T1" fmla="*/ 1 h 3916"/>
                <a:gd name="T2" fmla="*/ 0 w 5592"/>
                <a:gd name="T3" fmla="*/ 3916 h 3916"/>
                <a:gd name="T4" fmla="*/ 5592 w 5592"/>
                <a:gd name="T5" fmla="*/ 533 h 3916"/>
                <a:gd name="T6" fmla="*/ 4763 w 5592"/>
                <a:gd name="T7" fmla="*/ 478 h 3916"/>
                <a:gd name="T8" fmla="*/ 3905 w 5592"/>
                <a:gd name="T9" fmla="*/ 1045 h 3916"/>
                <a:gd name="T10" fmla="*/ 3685 w 5592"/>
                <a:gd name="T11" fmla="*/ 1064 h 3916"/>
                <a:gd name="T12" fmla="*/ 2419 w 5592"/>
                <a:gd name="T13" fmla="*/ 1 h 3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92" h="3916" extrusionOk="0">
                  <a:moveTo>
                    <a:pt x="2419" y="1"/>
                  </a:moveTo>
                  <a:cubicBezTo>
                    <a:pt x="1757" y="1391"/>
                    <a:pt x="944" y="2706"/>
                    <a:pt x="0" y="3916"/>
                  </a:cubicBezTo>
                  <a:cubicBezTo>
                    <a:pt x="2038" y="3213"/>
                    <a:pt x="3940" y="2114"/>
                    <a:pt x="5592" y="533"/>
                  </a:cubicBezTo>
                  <a:cubicBezTo>
                    <a:pt x="5311" y="533"/>
                    <a:pt x="5035" y="513"/>
                    <a:pt x="4763" y="478"/>
                  </a:cubicBezTo>
                  <a:cubicBezTo>
                    <a:pt x="4578" y="764"/>
                    <a:pt x="4272" y="980"/>
                    <a:pt x="3905" y="1045"/>
                  </a:cubicBezTo>
                  <a:cubicBezTo>
                    <a:pt x="3831" y="1058"/>
                    <a:pt x="3758" y="1064"/>
                    <a:pt x="3685" y="1064"/>
                  </a:cubicBezTo>
                  <a:cubicBezTo>
                    <a:pt x="3072" y="1064"/>
                    <a:pt x="2527" y="625"/>
                    <a:pt x="2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00" name="Google Shape;4777;p23">
              <a:extLst>
                <a:ext uri="{FF2B5EF4-FFF2-40B4-BE49-F238E27FC236}">
                  <a16:creationId xmlns:a16="http://schemas.microsoft.com/office/drawing/2014/main" id="{2A3DD4C4-A5D6-B5AF-F414-06C1A071B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0925" y="3166050"/>
              <a:ext cx="1936475" cy="502625"/>
            </a:xfrm>
            <a:custGeom>
              <a:avLst/>
              <a:gdLst>
                <a:gd name="T0" fmla="*/ 74276 w 77459"/>
                <a:gd name="T1" fmla="*/ 5120 h 20105"/>
                <a:gd name="T2" fmla="*/ 73709 w 77459"/>
                <a:gd name="T3" fmla="*/ 5120 h 20105"/>
                <a:gd name="T4" fmla="*/ 14024 w 77459"/>
                <a:gd name="T5" fmla="*/ 5401 h 20105"/>
                <a:gd name="T6" fmla="*/ 14024 w 77459"/>
                <a:gd name="T7" fmla="*/ 5973 h 20105"/>
                <a:gd name="T8" fmla="*/ 14024 w 77459"/>
                <a:gd name="T9" fmla="*/ 5401 h 20105"/>
                <a:gd name="T10" fmla="*/ 69161 w 77459"/>
                <a:gd name="T11" fmla="*/ 5687 h 20105"/>
                <a:gd name="T12" fmla="*/ 68594 w 77459"/>
                <a:gd name="T13" fmla="*/ 5687 h 20105"/>
                <a:gd name="T14" fmla="*/ 70301 w 77459"/>
                <a:gd name="T15" fmla="*/ 5687 h 20105"/>
                <a:gd name="T16" fmla="*/ 70301 w 77459"/>
                <a:gd name="T17" fmla="*/ 6254 h 20105"/>
                <a:gd name="T18" fmla="*/ 70301 w 77459"/>
                <a:gd name="T19" fmla="*/ 5687 h 20105"/>
                <a:gd name="T20" fmla="*/ 71721 w 77459"/>
                <a:gd name="T21" fmla="*/ 6254 h 20105"/>
                <a:gd name="T22" fmla="*/ 71154 w 77459"/>
                <a:gd name="T23" fmla="*/ 6254 h 20105"/>
                <a:gd name="T24" fmla="*/ 15445 w 77459"/>
                <a:gd name="T25" fmla="*/ 6254 h 20105"/>
                <a:gd name="T26" fmla="*/ 15445 w 77459"/>
                <a:gd name="T27" fmla="*/ 6822 h 20105"/>
                <a:gd name="T28" fmla="*/ 15445 w 77459"/>
                <a:gd name="T29" fmla="*/ 6254 h 20105"/>
                <a:gd name="T30" fmla="*/ 14591 w 77459"/>
                <a:gd name="T31" fmla="*/ 7108 h 20105"/>
                <a:gd name="T32" fmla="*/ 14024 w 77459"/>
                <a:gd name="T33" fmla="*/ 7108 h 20105"/>
                <a:gd name="T34" fmla="*/ 70015 w 77459"/>
                <a:gd name="T35" fmla="*/ 7394 h 20105"/>
                <a:gd name="T36" fmla="*/ 70015 w 77459"/>
                <a:gd name="T37" fmla="*/ 7961 h 20105"/>
                <a:gd name="T38" fmla="*/ 70015 w 77459"/>
                <a:gd name="T39" fmla="*/ 7394 h 20105"/>
                <a:gd name="T40" fmla="*/ 68308 w 77459"/>
                <a:gd name="T41" fmla="*/ 8528 h 20105"/>
                <a:gd name="T42" fmla="*/ 67741 w 77459"/>
                <a:gd name="T43" fmla="*/ 8528 h 20105"/>
                <a:gd name="T44" fmla="*/ 3288 w 77459"/>
                <a:gd name="T45" fmla="*/ 0 h 20105"/>
                <a:gd name="T46" fmla="*/ 5009 w 77459"/>
                <a:gd name="T47" fmla="*/ 3313 h 20105"/>
                <a:gd name="T48" fmla="*/ 1091 w 77459"/>
                <a:gd name="T49" fmla="*/ 5699 h 20105"/>
                <a:gd name="T50" fmla="*/ 5919 w 77459"/>
                <a:gd name="T51" fmla="*/ 4810 h 20105"/>
                <a:gd name="T52" fmla="*/ 13743 w 77459"/>
                <a:gd name="T53" fmla="*/ 11655 h 20105"/>
                <a:gd name="T54" fmla="*/ 21347 w 77459"/>
                <a:gd name="T55" fmla="*/ 14355 h 20105"/>
                <a:gd name="T56" fmla="*/ 32174 w 77459"/>
                <a:gd name="T57" fmla="*/ 16148 h 20105"/>
                <a:gd name="T58" fmla="*/ 46891 w 77459"/>
                <a:gd name="T59" fmla="*/ 20098 h 20105"/>
                <a:gd name="T60" fmla="*/ 48211 w 77459"/>
                <a:gd name="T61" fmla="*/ 20093 h 20105"/>
                <a:gd name="T62" fmla="*/ 56171 w 77459"/>
                <a:gd name="T63" fmla="*/ 15189 h 20105"/>
                <a:gd name="T64" fmla="*/ 57215 w 77459"/>
                <a:gd name="T65" fmla="*/ 13688 h 20105"/>
                <a:gd name="T66" fmla="*/ 57732 w 77459"/>
                <a:gd name="T67" fmla="*/ 13703 h 20105"/>
                <a:gd name="T68" fmla="*/ 58380 w 77459"/>
                <a:gd name="T69" fmla="*/ 13191 h 20105"/>
                <a:gd name="T70" fmla="*/ 58566 w 77459"/>
                <a:gd name="T71" fmla="*/ 14341 h 20105"/>
                <a:gd name="T72" fmla="*/ 58515 w 77459"/>
                <a:gd name="T73" fmla="*/ 15666 h 20105"/>
                <a:gd name="T74" fmla="*/ 64629 w 77459"/>
                <a:gd name="T75" fmla="*/ 13829 h 20105"/>
                <a:gd name="T76" fmla="*/ 72304 w 77459"/>
                <a:gd name="T77" fmla="*/ 9542 h 20105"/>
                <a:gd name="T78" fmla="*/ 77137 w 77459"/>
                <a:gd name="T79" fmla="*/ 5015 h 20105"/>
                <a:gd name="T80" fmla="*/ 75847 w 77459"/>
                <a:gd name="T81" fmla="*/ 3629 h 20105"/>
                <a:gd name="T82" fmla="*/ 52347 w 77459"/>
                <a:gd name="T83" fmla="*/ 8267 h 20105"/>
                <a:gd name="T84" fmla="*/ 27958 w 77459"/>
                <a:gd name="T85" fmla="*/ 8192 h 20105"/>
                <a:gd name="T86" fmla="*/ 6385 w 77459"/>
                <a:gd name="T87" fmla="*/ 3238 h 20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7459" h="20105" extrusionOk="0">
                  <a:moveTo>
                    <a:pt x="73995" y="4834"/>
                  </a:moveTo>
                  <a:cubicBezTo>
                    <a:pt x="74151" y="4834"/>
                    <a:pt x="74276" y="4965"/>
                    <a:pt x="74276" y="5120"/>
                  </a:cubicBezTo>
                  <a:cubicBezTo>
                    <a:pt x="74276" y="5276"/>
                    <a:pt x="74151" y="5401"/>
                    <a:pt x="73995" y="5401"/>
                  </a:cubicBezTo>
                  <a:cubicBezTo>
                    <a:pt x="73834" y="5401"/>
                    <a:pt x="73709" y="5276"/>
                    <a:pt x="73709" y="5120"/>
                  </a:cubicBezTo>
                  <a:cubicBezTo>
                    <a:pt x="73709" y="4965"/>
                    <a:pt x="73834" y="4834"/>
                    <a:pt x="73995" y="4834"/>
                  </a:cubicBezTo>
                  <a:close/>
                  <a:moveTo>
                    <a:pt x="14024" y="5401"/>
                  </a:moveTo>
                  <a:cubicBezTo>
                    <a:pt x="14180" y="5401"/>
                    <a:pt x="14305" y="5532"/>
                    <a:pt x="14305" y="5687"/>
                  </a:cubicBezTo>
                  <a:cubicBezTo>
                    <a:pt x="14305" y="5843"/>
                    <a:pt x="14180" y="5973"/>
                    <a:pt x="14024" y="5973"/>
                  </a:cubicBezTo>
                  <a:cubicBezTo>
                    <a:pt x="13864" y="5973"/>
                    <a:pt x="13738" y="5843"/>
                    <a:pt x="13738" y="5687"/>
                  </a:cubicBezTo>
                  <a:cubicBezTo>
                    <a:pt x="13738" y="5532"/>
                    <a:pt x="13864" y="5401"/>
                    <a:pt x="14024" y="5401"/>
                  </a:cubicBezTo>
                  <a:close/>
                  <a:moveTo>
                    <a:pt x="68880" y="5401"/>
                  </a:moveTo>
                  <a:cubicBezTo>
                    <a:pt x="69036" y="5401"/>
                    <a:pt x="69161" y="5532"/>
                    <a:pt x="69161" y="5687"/>
                  </a:cubicBezTo>
                  <a:cubicBezTo>
                    <a:pt x="69161" y="5843"/>
                    <a:pt x="69036" y="5973"/>
                    <a:pt x="68880" y="5973"/>
                  </a:cubicBezTo>
                  <a:cubicBezTo>
                    <a:pt x="68720" y="5973"/>
                    <a:pt x="68594" y="5843"/>
                    <a:pt x="68594" y="5687"/>
                  </a:cubicBezTo>
                  <a:cubicBezTo>
                    <a:pt x="68594" y="5532"/>
                    <a:pt x="68720" y="5401"/>
                    <a:pt x="68880" y="5401"/>
                  </a:cubicBezTo>
                  <a:close/>
                  <a:moveTo>
                    <a:pt x="70301" y="5687"/>
                  </a:moveTo>
                  <a:cubicBezTo>
                    <a:pt x="70456" y="5687"/>
                    <a:pt x="70582" y="5813"/>
                    <a:pt x="70582" y="5973"/>
                  </a:cubicBezTo>
                  <a:cubicBezTo>
                    <a:pt x="70582" y="6129"/>
                    <a:pt x="70456" y="6254"/>
                    <a:pt x="70301" y="6254"/>
                  </a:cubicBezTo>
                  <a:cubicBezTo>
                    <a:pt x="70145" y="6254"/>
                    <a:pt x="70015" y="6129"/>
                    <a:pt x="70015" y="5973"/>
                  </a:cubicBezTo>
                  <a:cubicBezTo>
                    <a:pt x="70015" y="5813"/>
                    <a:pt x="70145" y="5687"/>
                    <a:pt x="70301" y="5687"/>
                  </a:cubicBezTo>
                  <a:close/>
                  <a:moveTo>
                    <a:pt x="71435" y="5973"/>
                  </a:moveTo>
                  <a:cubicBezTo>
                    <a:pt x="71596" y="5973"/>
                    <a:pt x="71721" y="6099"/>
                    <a:pt x="71721" y="6254"/>
                  </a:cubicBezTo>
                  <a:cubicBezTo>
                    <a:pt x="71721" y="6415"/>
                    <a:pt x="71596" y="6541"/>
                    <a:pt x="71435" y="6541"/>
                  </a:cubicBezTo>
                  <a:cubicBezTo>
                    <a:pt x="71280" y="6541"/>
                    <a:pt x="71154" y="6415"/>
                    <a:pt x="71154" y="6254"/>
                  </a:cubicBezTo>
                  <a:cubicBezTo>
                    <a:pt x="71154" y="6099"/>
                    <a:pt x="71280" y="5973"/>
                    <a:pt x="71435" y="5973"/>
                  </a:cubicBezTo>
                  <a:close/>
                  <a:moveTo>
                    <a:pt x="15445" y="6254"/>
                  </a:moveTo>
                  <a:cubicBezTo>
                    <a:pt x="15600" y="6254"/>
                    <a:pt x="15731" y="6380"/>
                    <a:pt x="15731" y="6541"/>
                  </a:cubicBezTo>
                  <a:cubicBezTo>
                    <a:pt x="15731" y="6696"/>
                    <a:pt x="15600" y="6822"/>
                    <a:pt x="15445" y="6822"/>
                  </a:cubicBezTo>
                  <a:cubicBezTo>
                    <a:pt x="15289" y="6822"/>
                    <a:pt x="15159" y="6696"/>
                    <a:pt x="15159" y="6541"/>
                  </a:cubicBezTo>
                  <a:cubicBezTo>
                    <a:pt x="15159" y="6380"/>
                    <a:pt x="15289" y="6254"/>
                    <a:pt x="15445" y="6254"/>
                  </a:cubicBezTo>
                  <a:close/>
                  <a:moveTo>
                    <a:pt x="14305" y="6822"/>
                  </a:moveTo>
                  <a:cubicBezTo>
                    <a:pt x="14466" y="6822"/>
                    <a:pt x="14591" y="6952"/>
                    <a:pt x="14591" y="7108"/>
                  </a:cubicBezTo>
                  <a:cubicBezTo>
                    <a:pt x="14591" y="7263"/>
                    <a:pt x="14466" y="7394"/>
                    <a:pt x="14305" y="7394"/>
                  </a:cubicBezTo>
                  <a:cubicBezTo>
                    <a:pt x="14150" y="7394"/>
                    <a:pt x="14024" y="7263"/>
                    <a:pt x="14024" y="7108"/>
                  </a:cubicBezTo>
                  <a:cubicBezTo>
                    <a:pt x="14024" y="6952"/>
                    <a:pt x="14150" y="6822"/>
                    <a:pt x="14305" y="6822"/>
                  </a:cubicBezTo>
                  <a:close/>
                  <a:moveTo>
                    <a:pt x="70015" y="7394"/>
                  </a:moveTo>
                  <a:cubicBezTo>
                    <a:pt x="70170" y="7394"/>
                    <a:pt x="70301" y="7519"/>
                    <a:pt x="70301" y="7675"/>
                  </a:cubicBezTo>
                  <a:cubicBezTo>
                    <a:pt x="70301" y="7831"/>
                    <a:pt x="70170" y="7961"/>
                    <a:pt x="70015" y="7961"/>
                  </a:cubicBezTo>
                  <a:cubicBezTo>
                    <a:pt x="69859" y="7961"/>
                    <a:pt x="69729" y="7831"/>
                    <a:pt x="69729" y="7675"/>
                  </a:cubicBezTo>
                  <a:cubicBezTo>
                    <a:pt x="69729" y="7519"/>
                    <a:pt x="69859" y="7394"/>
                    <a:pt x="70015" y="7394"/>
                  </a:cubicBezTo>
                  <a:close/>
                  <a:moveTo>
                    <a:pt x="68027" y="8247"/>
                  </a:moveTo>
                  <a:cubicBezTo>
                    <a:pt x="68183" y="8247"/>
                    <a:pt x="68308" y="8373"/>
                    <a:pt x="68308" y="8528"/>
                  </a:cubicBezTo>
                  <a:cubicBezTo>
                    <a:pt x="68308" y="8689"/>
                    <a:pt x="68183" y="8814"/>
                    <a:pt x="68027" y="8814"/>
                  </a:cubicBezTo>
                  <a:cubicBezTo>
                    <a:pt x="67871" y="8814"/>
                    <a:pt x="67741" y="8689"/>
                    <a:pt x="67741" y="8528"/>
                  </a:cubicBezTo>
                  <a:cubicBezTo>
                    <a:pt x="67741" y="8373"/>
                    <a:pt x="67871" y="8247"/>
                    <a:pt x="68027" y="8247"/>
                  </a:cubicBezTo>
                  <a:close/>
                  <a:moveTo>
                    <a:pt x="3288" y="0"/>
                  </a:moveTo>
                  <a:lnTo>
                    <a:pt x="3288" y="0"/>
                  </a:lnTo>
                  <a:cubicBezTo>
                    <a:pt x="3609" y="1200"/>
                    <a:pt x="4096" y="2475"/>
                    <a:pt x="5009" y="3313"/>
                  </a:cubicBezTo>
                  <a:cubicBezTo>
                    <a:pt x="3132" y="3409"/>
                    <a:pt x="1245" y="4242"/>
                    <a:pt x="0" y="5642"/>
                  </a:cubicBezTo>
                  <a:cubicBezTo>
                    <a:pt x="351" y="5680"/>
                    <a:pt x="717" y="5699"/>
                    <a:pt x="1091" y="5699"/>
                  </a:cubicBezTo>
                  <a:cubicBezTo>
                    <a:pt x="2677" y="5699"/>
                    <a:pt x="4415" y="5369"/>
                    <a:pt x="5808" y="4829"/>
                  </a:cubicBezTo>
                  <a:cubicBezTo>
                    <a:pt x="5840" y="4816"/>
                    <a:pt x="5877" y="4810"/>
                    <a:pt x="5919" y="4810"/>
                  </a:cubicBezTo>
                  <a:cubicBezTo>
                    <a:pt x="6715" y="4810"/>
                    <a:pt x="9182" y="6975"/>
                    <a:pt x="9688" y="7414"/>
                  </a:cubicBezTo>
                  <a:cubicBezTo>
                    <a:pt x="11143" y="8679"/>
                    <a:pt x="12413" y="10260"/>
                    <a:pt x="13743" y="11655"/>
                  </a:cubicBezTo>
                  <a:cubicBezTo>
                    <a:pt x="14857" y="12820"/>
                    <a:pt x="15972" y="13984"/>
                    <a:pt x="17141" y="15098"/>
                  </a:cubicBezTo>
                  <a:cubicBezTo>
                    <a:pt x="18447" y="14511"/>
                    <a:pt x="19904" y="14355"/>
                    <a:pt x="21347" y="14355"/>
                  </a:cubicBezTo>
                  <a:cubicBezTo>
                    <a:pt x="21629" y="14355"/>
                    <a:pt x="21911" y="14361"/>
                    <a:pt x="22191" y="14371"/>
                  </a:cubicBezTo>
                  <a:cubicBezTo>
                    <a:pt x="25584" y="14481"/>
                    <a:pt x="28957" y="15083"/>
                    <a:pt x="32174" y="16148"/>
                  </a:cubicBezTo>
                  <a:cubicBezTo>
                    <a:pt x="35030" y="17091"/>
                    <a:pt x="37771" y="18396"/>
                    <a:pt x="40677" y="19179"/>
                  </a:cubicBezTo>
                  <a:cubicBezTo>
                    <a:pt x="42690" y="19716"/>
                    <a:pt x="44793" y="20048"/>
                    <a:pt x="46891" y="20098"/>
                  </a:cubicBezTo>
                  <a:cubicBezTo>
                    <a:pt x="47089" y="20102"/>
                    <a:pt x="47288" y="20105"/>
                    <a:pt x="47486" y="20105"/>
                  </a:cubicBezTo>
                  <a:cubicBezTo>
                    <a:pt x="47728" y="20105"/>
                    <a:pt x="47970" y="20101"/>
                    <a:pt x="48211" y="20093"/>
                  </a:cubicBezTo>
                  <a:cubicBezTo>
                    <a:pt x="50108" y="20027"/>
                    <a:pt x="51980" y="19716"/>
                    <a:pt x="53752" y="19104"/>
                  </a:cubicBezTo>
                  <a:cubicBezTo>
                    <a:pt x="54696" y="17894"/>
                    <a:pt x="55509" y="16579"/>
                    <a:pt x="56171" y="15189"/>
                  </a:cubicBezTo>
                  <a:cubicBezTo>
                    <a:pt x="56166" y="15184"/>
                    <a:pt x="56166" y="15184"/>
                    <a:pt x="56166" y="15184"/>
                  </a:cubicBezTo>
                  <a:cubicBezTo>
                    <a:pt x="56046" y="14476"/>
                    <a:pt x="56518" y="13814"/>
                    <a:pt x="57215" y="13688"/>
                  </a:cubicBezTo>
                  <a:cubicBezTo>
                    <a:pt x="57289" y="13676"/>
                    <a:pt x="57360" y="13670"/>
                    <a:pt x="57431" y="13670"/>
                  </a:cubicBezTo>
                  <a:cubicBezTo>
                    <a:pt x="57534" y="13670"/>
                    <a:pt x="57634" y="13682"/>
                    <a:pt x="57732" y="13703"/>
                  </a:cubicBezTo>
                  <a:cubicBezTo>
                    <a:pt x="57775" y="13406"/>
                    <a:pt x="58026" y="13188"/>
                    <a:pt x="58323" y="13188"/>
                  </a:cubicBezTo>
                  <a:cubicBezTo>
                    <a:pt x="58342" y="13188"/>
                    <a:pt x="58361" y="13189"/>
                    <a:pt x="58380" y="13191"/>
                  </a:cubicBezTo>
                  <a:cubicBezTo>
                    <a:pt x="58711" y="13216"/>
                    <a:pt x="58957" y="13507"/>
                    <a:pt x="58927" y="13839"/>
                  </a:cubicBezTo>
                  <a:cubicBezTo>
                    <a:pt x="58907" y="14070"/>
                    <a:pt x="58761" y="14260"/>
                    <a:pt x="58566" y="14341"/>
                  </a:cubicBezTo>
                  <a:cubicBezTo>
                    <a:pt x="58636" y="14461"/>
                    <a:pt x="58686" y="14597"/>
                    <a:pt x="58711" y="14742"/>
                  </a:cubicBezTo>
                  <a:cubicBezTo>
                    <a:pt x="58766" y="15073"/>
                    <a:pt x="58691" y="15400"/>
                    <a:pt x="58515" y="15666"/>
                  </a:cubicBezTo>
                  <a:cubicBezTo>
                    <a:pt x="58787" y="15701"/>
                    <a:pt x="59063" y="15721"/>
                    <a:pt x="59344" y="15721"/>
                  </a:cubicBezTo>
                  <a:cubicBezTo>
                    <a:pt x="61231" y="15716"/>
                    <a:pt x="63249" y="14903"/>
                    <a:pt x="64629" y="13829"/>
                  </a:cubicBezTo>
                  <a:cubicBezTo>
                    <a:pt x="65472" y="13171"/>
                    <a:pt x="66255" y="12428"/>
                    <a:pt x="67179" y="11891"/>
                  </a:cubicBezTo>
                  <a:cubicBezTo>
                    <a:pt x="68815" y="10948"/>
                    <a:pt x="70818" y="10697"/>
                    <a:pt x="72304" y="9542"/>
                  </a:cubicBezTo>
                  <a:cubicBezTo>
                    <a:pt x="74070" y="8172"/>
                    <a:pt x="74989" y="6009"/>
                    <a:pt x="77082" y="5005"/>
                  </a:cubicBezTo>
                  <a:lnTo>
                    <a:pt x="77137" y="5015"/>
                  </a:lnTo>
                  <a:cubicBezTo>
                    <a:pt x="77458" y="4754"/>
                    <a:pt x="77343" y="4202"/>
                    <a:pt x="77022" y="3946"/>
                  </a:cubicBezTo>
                  <a:cubicBezTo>
                    <a:pt x="76700" y="3690"/>
                    <a:pt x="76259" y="3649"/>
                    <a:pt x="75847" y="3629"/>
                  </a:cubicBezTo>
                  <a:cubicBezTo>
                    <a:pt x="75445" y="3611"/>
                    <a:pt x="75043" y="3603"/>
                    <a:pt x="74643" y="3603"/>
                  </a:cubicBezTo>
                  <a:cubicBezTo>
                    <a:pt x="67072" y="3603"/>
                    <a:pt x="59798" y="6680"/>
                    <a:pt x="52347" y="8267"/>
                  </a:cubicBezTo>
                  <a:cubicBezTo>
                    <a:pt x="48399" y="9108"/>
                    <a:pt x="44363" y="9529"/>
                    <a:pt x="40327" y="9529"/>
                  </a:cubicBezTo>
                  <a:cubicBezTo>
                    <a:pt x="36171" y="9529"/>
                    <a:pt x="32016" y="9083"/>
                    <a:pt x="27958" y="8192"/>
                  </a:cubicBezTo>
                  <a:cubicBezTo>
                    <a:pt x="20785" y="6611"/>
                    <a:pt x="13844" y="3654"/>
                    <a:pt x="6500" y="3429"/>
                  </a:cubicBezTo>
                  <a:cubicBezTo>
                    <a:pt x="6485" y="3348"/>
                    <a:pt x="6405" y="3323"/>
                    <a:pt x="6385" y="3238"/>
                  </a:cubicBezTo>
                  <a:cubicBezTo>
                    <a:pt x="5993" y="1732"/>
                    <a:pt x="4779" y="457"/>
                    <a:pt x="328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01" name="Google Shape;4778;p23">
              <a:extLst>
                <a:ext uri="{FF2B5EF4-FFF2-40B4-BE49-F238E27FC236}">
                  <a16:creationId xmlns:a16="http://schemas.microsoft.com/office/drawing/2014/main" id="{077D009D-9680-D88A-18CF-E7B918C58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3625" y="3286900"/>
              <a:ext cx="14225" cy="14200"/>
            </a:xfrm>
            <a:custGeom>
              <a:avLst/>
              <a:gdLst>
                <a:gd name="T0" fmla="*/ 287 w 569"/>
                <a:gd name="T1" fmla="*/ 0 h 568"/>
                <a:gd name="T2" fmla="*/ 1 w 569"/>
                <a:gd name="T3" fmla="*/ 286 h 568"/>
                <a:gd name="T4" fmla="*/ 287 w 569"/>
                <a:gd name="T5" fmla="*/ 567 h 568"/>
                <a:gd name="T6" fmla="*/ 568 w 569"/>
                <a:gd name="T7" fmla="*/ 286 h 568"/>
                <a:gd name="T8" fmla="*/ 287 w 569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9" h="568" extrusionOk="0">
                  <a:moveTo>
                    <a:pt x="287" y="0"/>
                  </a:moveTo>
                  <a:cubicBezTo>
                    <a:pt x="126" y="0"/>
                    <a:pt x="1" y="131"/>
                    <a:pt x="1" y="286"/>
                  </a:cubicBezTo>
                  <a:cubicBezTo>
                    <a:pt x="1" y="442"/>
                    <a:pt x="126" y="567"/>
                    <a:pt x="287" y="567"/>
                  </a:cubicBezTo>
                  <a:cubicBezTo>
                    <a:pt x="443" y="567"/>
                    <a:pt x="568" y="442"/>
                    <a:pt x="568" y="286"/>
                  </a:cubicBezTo>
                  <a:cubicBezTo>
                    <a:pt x="568" y="131"/>
                    <a:pt x="443" y="0"/>
                    <a:pt x="287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02" name="Google Shape;4779;p23">
              <a:extLst>
                <a:ext uri="{FF2B5EF4-FFF2-40B4-BE49-F238E27FC236}">
                  <a16:creationId xmlns:a16="http://schemas.microsoft.com/office/drawing/2014/main" id="{1B7EE0EE-8C93-8B6A-813F-E1D0A378C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9775" y="3315375"/>
              <a:ext cx="14200" cy="14200"/>
            </a:xfrm>
            <a:custGeom>
              <a:avLst/>
              <a:gdLst>
                <a:gd name="T0" fmla="*/ 281 w 568"/>
                <a:gd name="T1" fmla="*/ 0 h 568"/>
                <a:gd name="T2" fmla="*/ 0 w 568"/>
                <a:gd name="T3" fmla="*/ 281 h 568"/>
                <a:gd name="T4" fmla="*/ 281 w 568"/>
                <a:gd name="T5" fmla="*/ 568 h 568"/>
                <a:gd name="T6" fmla="*/ 567 w 568"/>
                <a:gd name="T7" fmla="*/ 281 h 568"/>
                <a:gd name="T8" fmla="*/ 281 w 568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68" extrusionOk="0">
                  <a:moveTo>
                    <a:pt x="281" y="0"/>
                  </a:moveTo>
                  <a:cubicBezTo>
                    <a:pt x="126" y="0"/>
                    <a:pt x="0" y="126"/>
                    <a:pt x="0" y="281"/>
                  </a:cubicBezTo>
                  <a:cubicBezTo>
                    <a:pt x="0" y="442"/>
                    <a:pt x="126" y="568"/>
                    <a:pt x="281" y="568"/>
                  </a:cubicBezTo>
                  <a:cubicBezTo>
                    <a:pt x="442" y="568"/>
                    <a:pt x="567" y="442"/>
                    <a:pt x="567" y="281"/>
                  </a:cubicBezTo>
                  <a:cubicBezTo>
                    <a:pt x="567" y="126"/>
                    <a:pt x="442" y="0"/>
                    <a:pt x="281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03" name="Google Shape;4780;p23">
              <a:extLst>
                <a:ext uri="{FF2B5EF4-FFF2-40B4-BE49-F238E27FC236}">
                  <a16:creationId xmlns:a16="http://schemas.microsoft.com/office/drawing/2014/main" id="{0719C818-F4A4-712D-0CF6-F64D640AA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1275" y="3308225"/>
              <a:ext cx="14200" cy="14200"/>
            </a:xfrm>
            <a:custGeom>
              <a:avLst/>
              <a:gdLst>
                <a:gd name="T0" fmla="*/ 287 w 568"/>
                <a:gd name="T1" fmla="*/ 0 h 568"/>
                <a:gd name="T2" fmla="*/ 1 w 568"/>
                <a:gd name="T3" fmla="*/ 286 h 568"/>
                <a:gd name="T4" fmla="*/ 287 w 568"/>
                <a:gd name="T5" fmla="*/ 567 h 568"/>
                <a:gd name="T6" fmla="*/ 568 w 568"/>
                <a:gd name="T7" fmla="*/ 286 h 568"/>
                <a:gd name="T8" fmla="*/ 287 w 568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68" extrusionOk="0">
                  <a:moveTo>
                    <a:pt x="287" y="0"/>
                  </a:moveTo>
                  <a:cubicBezTo>
                    <a:pt x="131" y="0"/>
                    <a:pt x="1" y="126"/>
                    <a:pt x="1" y="286"/>
                  </a:cubicBezTo>
                  <a:cubicBezTo>
                    <a:pt x="1" y="442"/>
                    <a:pt x="131" y="567"/>
                    <a:pt x="287" y="567"/>
                  </a:cubicBezTo>
                  <a:cubicBezTo>
                    <a:pt x="442" y="567"/>
                    <a:pt x="568" y="442"/>
                    <a:pt x="568" y="286"/>
                  </a:cubicBezTo>
                  <a:cubicBezTo>
                    <a:pt x="568" y="126"/>
                    <a:pt x="442" y="0"/>
                    <a:pt x="287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04" name="Google Shape;4781;p23">
              <a:extLst>
                <a:ext uri="{FF2B5EF4-FFF2-40B4-BE49-F238E27FC236}">
                  <a16:creationId xmlns:a16="http://schemas.microsoft.com/office/drawing/2014/main" id="{E11328E2-CE7C-5209-F961-F86F30824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4125" y="3350875"/>
              <a:ext cx="14325" cy="14225"/>
            </a:xfrm>
            <a:custGeom>
              <a:avLst/>
              <a:gdLst>
                <a:gd name="T0" fmla="*/ 287 w 573"/>
                <a:gd name="T1" fmla="*/ 1 h 569"/>
                <a:gd name="T2" fmla="*/ 1 w 573"/>
                <a:gd name="T3" fmla="*/ 282 h 569"/>
                <a:gd name="T4" fmla="*/ 287 w 573"/>
                <a:gd name="T5" fmla="*/ 568 h 569"/>
                <a:gd name="T6" fmla="*/ 573 w 573"/>
                <a:gd name="T7" fmla="*/ 282 h 569"/>
                <a:gd name="T8" fmla="*/ 287 w 573"/>
                <a:gd name="T9" fmla="*/ 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3" h="569" extrusionOk="0">
                  <a:moveTo>
                    <a:pt x="287" y="1"/>
                  </a:moveTo>
                  <a:cubicBezTo>
                    <a:pt x="131" y="1"/>
                    <a:pt x="1" y="126"/>
                    <a:pt x="1" y="282"/>
                  </a:cubicBezTo>
                  <a:cubicBezTo>
                    <a:pt x="1" y="438"/>
                    <a:pt x="131" y="568"/>
                    <a:pt x="287" y="568"/>
                  </a:cubicBezTo>
                  <a:cubicBezTo>
                    <a:pt x="442" y="568"/>
                    <a:pt x="573" y="438"/>
                    <a:pt x="573" y="282"/>
                  </a:cubicBezTo>
                  <a:cubicBezTo>
                    <a:pt x="573" y="126"/>
                    <a:pt x="442" y="1"/>
                    <a:pt x="287" y="1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05" name="Google Shape;4782;p23">
              <a:extLst>
                <a:ext uri="{FF2B5EF4-FFF2-40B4-BE49-F238E27FC236}">
                  <a16:creationId xmlns:a16="http://schemas.microsoft.com/office/drawing/2014/main" id="{C602B870-B751-39C4-D059-9C44D4773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5775" y="3301075"/>
              <a:ext cx="14200" cy="14325"/>
            </a:xfrm>
            <a:custGeom>
              <a:avLst/>
              <a:gdLst>
                <a:gd name="T0" fmla="*/ 286 w 568"/>
                <a:gd name="T1" fmla="*/ 0 h 573"/>
                <a:gd name="T2" fmla="*/ 0 w 568"/>
                <a:gd name="T3" fmla="*/ 286 h 573"/>
                <a:gd name="T4" fmla="*/ 286 w 568"/>
                <a:gd name="T5" fmla="*/ 572 h 573"/>
                <a:gd name="T6" fmla="*/ 567 w 568"/>
                <a:gd name="T7" fmla="*/ 286 h 573"/>
                <a:gd name="T8" fmla="*/ 286 w 568"/>
                <a:gd name="T9" fmla="*/ 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73" extrusionOk="0">
                  <a:moveTo>
                    <a:pt x="286" y="0"/>
                  </a:moveTo>
                  <a:cubicBezTo>
                    <a:pt x="126" y="0"/>
                    <a:pt x="0" y="131"/>
                    <a:pt x="0" y="286"/>
                  </a:cubicBezTo>
                  <a:cubicBezTo>
                    <a:pt x="0" y="442"/>
                    <a:pt x="126" y="572"/>
                    <a:pt x="286" y="572"/>
                  </a:cubicBezTo>
                  <a:cubicBezTo>
                    <a:pt x="442" y="572"/>
                    <a:pt x="567" y="442"/>
                    <a:pt x="567" y="286"/>
                  </a:cubicBezTo>
                  <a:cubicBezTo>
                    <a:pt x="567" y="131"/>
                    <a:pt x="442" y="0"/>
                    <a:pt x="286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06" name="Google Shape;4783;p23">
              <a:extLst>
                <a:ext uri="{FF2B5EF4-FFF2-40B4-BE49-F238E27FC236}">
                  <a16:creationId xmlns:a16="http://schemas.microsoft.com/office/drawing/2014/main" id="{3A05BBA3-7940-B45E-D067-1D366F9E3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425" y="3372225"/>
              <a:ext cx="14225" cy="14200"/>
            </a:xfrm>
            <a:custGeom>
              <a:avLst/>
              <a:gdLst>
                <a:gd name="T0" fmla="*/ 287 w 569"/>
                <a:gd name="T1" fmla="*/ 0 h 568"/>
                <a:gd name="T2" fmla="*/ 1 w 569"/>
                <a:gd name="T3" fmla="*/ 281 h 568"/>
                <a:gd name="T4" fmla="*/ 287 w 569"/>
                <a:gd name="T5" fmla="*/ 567 h 568"/>
                <a:gd name="T6" fmla="*/ 568 w 569"/>
                <a:gd name="T7" fmla="*/ 281 h 568"/>
                <a:gd name="T8" fmla="*/ 287 w 569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9" h="568" extrusionOk="0">
                  <a:moveTo>
                    <a:pt x="287" y="0"/>
                  </a:moveTo>
                  <a:cubicBezTo>
                    <a:pt x="131" y="0"/>
                    <a:pt x="1" y="126"/>
                    <a:pt x="1" y="281"/>
                  </a:cubicBezTo>
                  <a:cubicBezTo>
                    <a:pt x="1" y="442"/>
                    <a:pt x="131" y="567"/>
                    <a:pt x="287" y="567"/>
                  </a:cubicBezTo>
                  <a:cubicBezTo>
                    <a:pt x="443" y="567"/>
                    <a:pt x="568" y="442"/>
                    <a:pt x="568" y="281"/>
                  </a:cubicBezTo>
                  <a:cubicBezTo>
                    <a:pt x="568" y="126"/>
                    <a:pt x="443" y="0"/>
                    <a:pt x="287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07" name="Google Shape;4784;p23">
              <a:extLst>
                <a:ext uri="{FF2B5EF4-FFF2-40B4-BE49-F238E27FC236}">
                  <a16:creationId xmlns:a16="http://schemas.microsoft.com/office/drawing/2014/main" id="{4EAA8119-05C2-E389-CFC0-CE165D002CA7}"/>
                </a:ext>
              </a:extLst>
            </p:cNvPr>
            <p:cNvSpPr/>
            <p:nvPr/>
          </p:nvSpPr>
          <p:spPr>
            <a:xfrm>
              <a:off x="6274299" y="3495595"/>
              <a:ext cx="30721" cy="29154"/>
            </a:xfrm>
            <a:custGeom>
              <a:avLst/>
              <a:gdLst/>
              <a:ahLst/>
              <a:cxnLst/>
              <a:rect l="l" t="t" r="r" b="b"/>
              <a:pathLst>
                <a:path w="1226" h="1153" extrusionOk="0">
                  <a:moveTo>
                    <a:pt x="591" y="0"/>
                  </a:moveTo>
                  <a:cubicBezTo>
                    <a:pt x="294" y="0"/>
                    <a:pt x="43" y="218"/>
                    <a:pt x="0" y="515"/>
                  </a:cubicBezTo>
                  <a:cubicBezTo>
                    <a:pt x="357" y="600"/>
                    <a:pt x="663" y="831"/>
                    <a:pt x="834" y="1153"/>
                  </a:cubicBezTo>
                  <a:cubicBezTo>
                    <a:pt x="1029" y="1072"/>
                    <a:pt x="1175" y="882"/>
                    <a:pt x="1195" y="651"/>
                  </a:cubicBezTo>
                  <a:cubicBezTo>
                    <a:pt x="1225" y="319"/>
                    <a:pt x="979" y="28"/>
                    <a:pt x="648" y="3"/>
                  </a:cubicBezTo>
                  <a:cubicBezTo>
                    <a:pt x="629" y="1"/>
                    <a:pt x="610" y="0"/>
                    <a:pt x="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908" name="Google Shape;4785;p23">
              <a:extLst>
                <a:ext uri="{FF2B5EF4-FFF2-40B4-BE49-F238E27FC236}">
                  <a16:creationId xmlns:a16="http://schemas.microsoft.com/office/drawing/2014/main" id="{68A6AE5F-C56E-7335-5C52-031079DEBC71}"/>
                </a:ext>
              </a:extLst>
            </p:cNvPr>
            <p:cNvSpPr/>
            <p:nvPr/>
          </p:nvSpPr>
          <p:spPr>
            <a:xfrm>
              <a:off x="6273258" y="3508610"/>
              <a:ext cx="21869" cy="17180"/>
            </a:xfrm>
            <a:custGeom>
              <a:avLst/>
              <a:gdLst/>
              <a:ahLst/>
              <a:cxnLst/>
              <a:rect l="l" t="t" r="r" b="b"/>
              <a:pathLst>
                <a:path w="864" h="686" extrusionOk="0">
                  <a:moveTo>
                    <a:pt x="30" y="0"/>
                  </a:moveTo>
                  <a:cubicBezTo>
                    <a:pt x="30" y="15"/>
                    <a:pt x="25" y="25"/>
                    <a:pt x="25" y="35"/>
                  </a:cubicBezTo>
                  <a:cubicBezTo>
                    <a:pt x="0" y="367"/>
                    <a:pt x="246" y="658"/>
                    <a:pt x="578" y="683"/>
                  </a:cubicBezTo>
                  <a:cubicBezTo>
                    <a:pt x="598" y="685"/>
                    <a:pt x="618" y="686"/>
                    <a:pt x="638" y="686"/>
                  </a:cubicBezTo>
                  <a:cubicBezTo>
                    <a:pt x="717" y="686"/>
                    <a:pt x="795" y="670"/>
                    <a:pt x="864" y="638"/>
                  </a:cubicBezTo>
                  <a:cubicBezTo>
                    <a:pt x="693" y="316"/>
                    <a:pt x="387" y="85"/>
                    <a:pt x="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909" name="Google Shape;4786;p23">
              <a:extLst>
                <a:ext uri="{FF2B5EF4-FFF2-40B4-BE49-F238E27FC236}">
                  <a16:creationId xmlns:a16="http://schemas.microsoft.com/office/drawing/2014/main" id="{5E9A59F7-404F-53A6-1C7E-D34EACBAE06D}"/>
                </a:ext>
              </a:extLst>
            </p:cNvPr>
            <p:cNvSpPr/>
            <p:nvPr/>
          </p:nvSpPr>
          <p:spPr>
            <a:xfrm>
              <a:off x="6232123" y="3507569"/>
              <a:ext cx="68211" cy="64555"/>
            </a:xfrm>
            <a:custGeom>
              <a:avLst/>
              <a:gdLst/>
              <a:ahLst/>
              <a:cxnLst/>
              <a:rect l="l" t="t" r="r" b="b"/>
              <a:pathLst>
                <a:path w="2722" h="2582" extrusionOk="0">
                  <a:moveTo>
                    <a:pt x="1386" y="0"/>
                  </a:moveTo>
                  <a:cubicBezTo>
                    <a:pt x="1315" y="0"/>
                    <a:pt x="1244" y="6"/>
                    <a:pt x="1170" y="18"/>
                  </a:cubicBezTo>
                  <a:cubicBezTo>
                    <a:pt x="473" y="144"/>
                    <a:pt x="1" y="806"/>
                    <a:pt x="121" y="1514"/>
                  </a:cubicBezTo>
                  <a:cubicBezTo>
                    <a:pt x="121" y="1514"/>
                    <a:pt x="121" y="1514"/>
                    <a:pt x="126" y="1519"/>
                  </a:cubicBezTo>
                  <a:cubicBezTo>
                    <a:pt x="234" y="2143"/>
                    <a:pt x="779" y="2582"/>
                    <a:pt x="1392" y="2582"/>
                  </a:cubicBezTo>
                  <a:cubicBezTo>
                    <a:pt x="1465" y="2582"/>
                    <a:pt x="1538" y="2576"/>
                    <a:pt x="1612" y="2563"/>
                  </a:cubicBezTo>
                  <a:cubicBezTo>
                    <a:pt x="1979" y="2498"/>
                    <a:pt x="2285" y="2282"/>
                    <a:pt x="2470" y="1996"/>
                  </a:cubicBezTo>
                  <a:cubicBezTo>
                    <a:pt x="2646" y="1730"/>
                    <a:pt x="2721" y="1403"/>
                    <a:pt x="2666" y="1072"/>
                  </a:cubicBezTo>
                  <a:cubicBezTo>
                    <a:pt x="2641" y="927"/>
                    <a:pt x="2591" y="791"/>
                    <a:pt x="2521" y="671"/>
                  </a:cubicBezTo>
                  <a:cubicBezTo>
                    <a:pt x="2452" y="703"/>
                    <a:pt x="2374" y="719"/>
                    <a:pt x="2295" y="719"/>
                  </a:cubicBezTo>
                  <a:cubicBezTo>
                    <a:pt x="2275" y="719"/>
                    <a:pt x="2255" y="718"/>
                    <a:pt x="2235" y="716"/>
                  </a:cubicBezTo>
                  <a:cubicBezTo>
                    <a:pt x="1903" y="691"/>
                    <a:pt x="1657" y="400"/>
                    <a:pt x="1682" y="68"/>
                  </a:cubicBezTo>
                  <a:cubicBezTo>
                    <a:pt x="1682" y="58"/>
                    <a:pt x="1687" y="48"/>
                    <a:pt x="1687" y="33"/>
                  </a:cubicBezTo>
                  <a:cubicBezTo>
                    <a:pt x="1589" y="12"/>
                    <a:pt x="1489" y="0"/>
                    <a:pt x="13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910" name="Google Shape;4787;p23">
              <a:extLst>
                <a:ext uri="{FF2B5EF4-FFF2-40B4-BE49-F238E27FC236}">
                  <a16:creationId xmlns:a16="http://schemas.microsoft.com/office/drawing/2014/main" id="{7E05B6FF-17B8-6A77-BC65-A7DF42D82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4975" y="3691950"/>
              <a:ext cx="14200" cy="14200"/>
            </a:xfrm>
            <a:custGeom>
              <a:avLst/>
              <a:gdLst>
                <a:gd name="T0" fmla="*/ 282 w 568"/>
                <a:gd name="T1" fmla="*/ 0 h 568"/>
                <a:gd name="T2" fmla="*/ 1 w 568"/>
                <a:gd name="T3" fmla="*/ 286 h 568"/>
                <a:gd name="T4" fmla="*/ 282 w 568"/>
                <a:gd name="T5" fmla="*/ 567 h 568"/>
                <a:gd name="T6" fmla="*/ 568 w 568"/>
                <a:gd name="T7" fmla="*/ 286 h 568"/>
                <a:gd name="T8" fmla="*/ 282 w 568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68" extrusionOk="0">
                  <a:moveTo>
                    <a:pt x="282" y="0"/>
                  </a:moveTo>
                  <a:cubicBezTo>
                    <a:pt x="126" y="0"/>
                    <a:pt x="1" y="126"/>
                    <a:pt x="1" y="286"/>
                  </a:cubicBezTo>
                  <a:cubicBezTo>
                    <a:pt x="1" y="442"/>
                    <a:pt x="126" y="567"/>
                    <a:pt x="282" y="567"/>
                  </a:cubicBezTo>
                  <a:cubicBezTo>
                    <a:pt x="442" y="567"/>
                    <a:pt x="568" y="442"/>
                    <a:pt x="568" y="286"/>
                  </a:cubicBezTo>
                  <a:cubicBezTo>
                    <a:pt x="568" y="126"/>
                    <a:pt x="442" y="0"/>
                    <a:pt x="282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11" name="Google Shape;4788;p23">
              <a:extLst>
                <a:ext uri="{FF2B5EF4-FFF2-40B4-BE49-F238E27FC236}">
                  <a16:creationId xmlns:a16="http://schemas.microsoft.com/office/drawing/2014/main" id="{1393A55A-0766-CB57-8245-E9E5B0D93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0975" y="3727450"/>
              <a:ext cx="14200" cy="14200"/>
            </a:xfrm>
            <a:custGeom>
              <a:avLst/>
              <a:gdLst>
                <a:gd name="T0" fmla="*/ 287 w 568"/>
                <a:gd name="T1" fmla="*/ 1 h 568"/>
                <a:gd name="T2" fmla="*/ 1 w 568"/>
                <a:gd name="T3" fmla="*/ 282 h 568"/>
                <a:gd name="T4" fmla="*/ 287 w 568"/>
                <a:gd name="T5" fmla="*/ 568 h 568"/>
                <a:gd name="T6" fmla="*/ 568 w 568"/>
                <a:gd name="T7" fmla="*/ 282 h 568"/>
                <a:gd name="T8" fmla="*/ 287 w 568"/>
                <a:gd name="T9" fmla="*/ 1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68" extrusionOk="0">
                  <a:moveTo>
                    <a:pt x="287" y="1"/>
                  </a:moveTo>
                  <a:cubicBezTo>
                    <a:pt x="126" y="1"/>
                    <a:pt x="1" y="126"/>
                    <a:pt x="1" y="282"/>
                  </a:cubicBezTo>
                  <a:cubicBezTo>
                    <a:pt x="1" y="442"/>
                    <a:pt x="126" y="568"/>
                    <a:pt x="287" y="568"/>
                  </a:cubicBezTo>
                  <a:cubicBezTo>
                    <a:pt x="442" y="568"/>
                    <a:pt x="568" y="442"/>
                    <a:pt x="568" y="282"/>
                  </a:cubicBezTo>
                  <a:cubicBezTo>
                    <a:pt x="568" y="126"/>
                    <a:pt x="442" y="1"/>
                    <a:pt x="287" y="1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12" name="Google Shape;4789;p23">
              <a:extLst>
                <a:ext uri="{FF2B5EF4-FFF2-40B4-BE49-F238E27FC236}">
                  <a16:creationId xmlns:a16="http://schemas.microsoft.com/office/drawing/2014/main" id="{F7B743A3-5370-9F5A-7C83-68E274C02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650" y="3691950"/>
              <a:ext cx="14200" cy="14200"/>
            </a:xfrm>
            <a:custGeom>
              <a:avLst/>
              <a:gdLst>
                <a:gd name="T0" fmla="*/ 286 w 568"/>
                <a:gd name="T1" fmla="*/ 0 h 568"/>
                <a:gd name="T2" fmla="*/ 0 w 568"/>
                <a:gd name="T3" fmla="*/ 286 h 568"/>
                <a:gd name="T4" fmla="*/ 286 w 568"/>
                <a:gd name="T5" fmla="*/ 567 h 568"/>
                <a:gd name="T6" fmla="*/ 568 w 568"/>
                <a:gd name="T7" fmla="*/ 286 h 568"/>
                <a:gd name="T8" fmla="*/ 286 w 568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68" extrusionOk="0">
                  <a:moveTo>
                    <a:pt x="286" y="0"/>
                  </a:moveTo>
                  <a:cubicBezTo>
                    <a:pt x="131" y="0"/>
                    <a:pt x="0" y="126"/>
                    <a:pt x="0" y="286"/>
                  </a:cubicBezTo>
                  <a:cubicBezTo>
                    <a:pt x="0" y="442"/>
                    <a:pt x="131" y="567"/>
                    <a:pt x="286" y="567"/>
                  </a:cubicBezTo>
                  <a:cubicBezTo>
                    <a:pt x="442" y="567"/>
                    <a:pt x="568" y="442"/>
                    <a:pt x="568" y="286"/>
                  </a:cubicBezTo>
                  <a:cubicBezTo>
                    <a:pt x="568" y="126"/>
                    <a:pt x="442" y="0"/>
                    <a:pt x="286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13" name="Google Shape;4790;p23">
              <a:extLst>
                <a:ext uri="{FF2B5EF4-FFF2-40B4-BE49-F238E27FC236}">
                  <a16:creationId xmlns:a16="http://schemas.microsoft.com/office/drawing/2014/main" id="{45A808F5-6CF7-5628-5FD0-0F60EB9DB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325" y="3713275"/>
              <a:ext cx="14325" cy="14200"/>
            </a:xfrm>
            <a:custGeom>
              <a:avLst/>
              <a:gdLst>
                <a:gd name="T0" fmla="*/ 286 w 573"/>
                <a:gd name="T1" fmla="*/ 1 h 568"/>
                <a:gd name="T2" fmla="*/ 0 w 573"/>
                <a:gd name="T3" fmla="*/ 282 h 568"/>
                <a:gd name="T4" fmla="*/ 286 w 573"/>
                <a:gd name="T5" fmla="*/ 568 h 568"/>
                <a:gd name="T6" fmla="*/ 572 w 573"/>
                <a:gd name="T7" fmla="*/ 282 h 568"/>
                <a:gd name="T8" fmla="*/ 286 w 573"/>
                <a:gd name="T9" fmla="*/ 1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3" h="568" extrusionOk="0">
                  <a:moveTo>
                    <a:pt x="286" y="1"/>
                  </a:moveTo>
                  <a:cubicBezTo>
                    <a:pt x="131" y="1"/>
                    <a:pt x="0" y="126"/>
                    <a:pt x="0" y="282"/>
                  </a:cubicBezTo>
                  <a:cubicBezTo>
                    <a:pt x="0" y="442"/>
                    <a:pt x="131" y="568"/>
                    <a:pt x="286" y="568"/>
                  </a:cubicBezTo>
                  <a:cubicBezTo>
                    <a:pt x="442" y="568"/>
                    <a:pt x="572" y="442"/>
                    <a:pt x="572" y="282"/>
                  </a:cubicBezTo>
                  <a:cubicBezTo>
                    <a:pt x="572" y="126"/>
                    <a:pt x="442" y="1"/>
                    <a:pt x="286" y="1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14" name="Google Shape;4791;p23">
              <a:extLst>
                <a:ext uri="{FF2B5EF4-FFF2-40B4-BE49-F238E27FC236}">
                  <a16:creationId xmlns:a16="http://schemas.microsoft.com/office/drawing/2014/main" id="{AD22338B-F668-0EE6-8178-6EF4CFC25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875" y="3322400"/>
              <a:ext cx="14325" cy="14200"/>
            </a:xfrm>
            <a:custGeom>
              <a:avLst/>
              <a:gdLst>
                <a:gd name="T0" fmla="*/ 287 w 573"/>
                <a:gd name="T1" fmla="*/ 0 h 568"/>
                <a:gd name="T2" fmla="*/ 1 w 573"/>
                <a:gd name="T3" fmla="*/ 287 h 568"/>
                <a:gd name="T4" fmla="*/ 287 w 573"/>
                <a:gd name="T5" fmla="*/ 568 h 568"/>
                <a:gd name="T6" fmla="*/ 573 w 573"/>
                <a:gd name="T7" fmla="*/ 287 h 568"/>
                <a:gd name="T8" fmla="*/ 287 w 573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3" h="568" extrusionOk="0">
                  <a:moveTo>
                    <a:pt x="287" y="0"/>
                  </a:moveTo>
                  <a:cubicBezTo>
                    <a:pt x="131" y="0"/>
                    <a:pt x="1" y="126"/>
                    <a:pt x="1" y="287"/>
                  </a:cubicBezTo>
                  <a:cubicBezTo>
                    <a:pt x="1" y="442"/>
                    <a:pt x="131" y="568"/>
                    <a:pt x="287" y="568"/>
                  </a:cubicBezTo>
                  <a:cubicBezTo>
                    <a:pt x="442" y="568"/>
                    <a:pt x="573" y="442"/>
                    <a:pt x="573" y="287"/>
                  </a:cubicBezTo>
                  <a:cubicBezTo>
                    <a:pt x="573" y="126"/>
                    <a:pt x="442" y="0"/>
                    <a:pt x="287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15" name="Google Shape;4792;p23">
              <a:extLst>
                <a:ext uri="{FF2B5EF4-FFF2-40B4-BE49-F238E27FC236}">
                  <a16:creationId xmlns:a16="http://schemas.microsoft.com/office/drawing/2014/main" id="{80617B4A-509A-5F8A-56E7-FA2F9AA73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525" y="3336575"/>
              <a:ext cx="14200" cy="14325"/>
            </a:xfrm>
            <a:custGeom>
              <a:avLst/>
              <a:gdLst>
                <a:gd name="T0" fmla="*/ 281 w 568"/>
                <a:gd name="T1" fmla="*/ 1 h 573"/>
                <a:gd name="T2" fmla="*/ 0 w 568"/>
                <a:gd name="T3" fmla="*/ 287 h 573"/>
                <a:gd name="T4" fmla="*/ 281 w 568"/>
                <a:gd name="T5" fmla="*/ 573 h 573"/>
                <a:gd name="T6" fmla="*/ 567 w 568"/>
                <a:gd name="T7" fmla="*/ 287 h 573"/>
                <a:gd name="T8" fmla="*/ 281 w 568"/>
                <a:gd name="T9" fmla="*/ 1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73" extrusionOk="0">
                  <a:moveTo>
                    <a:pt x="281" y="1"/>
                  </a:moveTo>
                  <a:cubicBezTo>
                    <a:pt x="126" y="1"/>
                    <a:pt x="0" y="131"/>
                    <a:pt x="0" y="287"/>
                  </a:cubicBezTo>
                  <a:cubicBezTo>
                    <a:pt x="0" y="442"/>
                    <a:pt x="126" y="573"/>
                    <a:pt x="281" y="573"/>
                  </a:cubicBezTo>
                  <a:cubicBezTo>
                    <a:pt x="442" y="573"/>
                    <a:pt x="567" y="442"/>
                    <a:pt x="567" y="287"/>
                  </a:cubicBezTo>
                  <a:cubicBezTo>
                    <a:pt x="567" y="131"/>
                    <a:pt x="442" y="1"/>
                    <a:pt x="281" y="1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16" name="Google Shape;4793;p23">
              <a:extLst>
                <a:ext uri="{FF2B5EF4-FFF2-40B4-BE49-F238E27FC236}">
                  <a16:creationId xmlns:a16="http://schemas.microsoft.com/office/drawing/2014/main" id="{98AE1EE9-F7C6-2403-95A3-31D92E076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4375" y="3301075"/>
              <a:ext cx="14200" cy="14325"/>
            </a:xfrm>
            <a:custGeom>
              <a:avLst/>
              <a:gdLst>
                <a:gd name="T0" fmla="*/ 286 w 568"/>
                <a:gd name="T1" fmla="*/ 0 h 573"/>
                <a:gd name="T2" fmla="*/ 0 w 568"/>
                <a:gd name="T3" fmla="*/ 286 h 573"/>
                <a:gd name="T4" fmla="*/ 286 w 568"/>
                <a:gd name="T5" fmla="*/ 572 h 573"/>
                <a:gd name="T6" fmla="*/ 567 w 568"/>
                <a:gd name="T7" fmla="*/ 286 h 573"/>
                <a:gd name="T8" fmla="*/ 286 w 568"/>
                <a:gd name="T9" fmla="*/ 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73" extrusionOk="0">
                  <a:moveTo>
                    <a:pt x="286" y="0"/>
                  </a:moveTo>
                  <a:cubicBezTo>
                    <a:pt x="126" y="0"/>
                    <a:pt x="0" y="131"/>
                    <a:pt x="0" y="286"/>
                  </a:cubicBezTo>
                  <a:cubicBezTo>
                    <a:pt x="0" y="442"/>
                    <a:pt x="126" y="572"/>
                    <a:pt x="286" y="572"/>
                  </a:cubicBezTo>
                  <a:cubicBezTo>
                    <a:pt x="442" y="572"/>
                    <a:pt x="567" y="442"/>
                    <a:pt x="567" y="286"/>
                  </a:cubicBezTo>
                  <a:cubicBezTo>
                    <a:pt x="567" y="131"/>
                    <a:pt x="442" y="0"/>
                    <a:pt x="286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17" name="Google Shape;4794;p23">
              <a:extLst>
                <a:ext uri="{FF2B5EF4-FFF2-40B4-BE49-F238E27FC236}">
                  <a16:creationId xmlns:a16="http://schemas.microsoft.com/office/drawing/2014/main" id="{A4CDD648-AB63-2A47-3E5E-40DD72F0F1BF}"/>
                </a:ext>
              </a:extLst>
            </p:cNvPr>
            <p:cNvSpPr/>
            <p:nvPr/>
          </p:nvSpPr>
          <p:spPr>
            <a:xfrm>
              <a:off x="6221709" y="3443014"/>
              <a:ext cx="54153" cy="58308"/>
            </a:xfrm>
            <a:custGeom>
              <a:avLst/>
              <a:gdLst/>
              <a:ahLst/>
              <a:cxnLst/>
              <a:rect l="l" t="t" r="r" b="b"/>
              <a:pathLst>
                <a:path w="2154" h="2324" fill="none" extrusionOk="0">
                  <a:moveTo>
                    <a:pt x="2154" y="0"/>
                  </a:moveTo>
                  <a:cubicBezTo>
                    <a:pt x="889" y="95"/>
                    <a:pt x="20" y="1160"/>
                    <a:pt x="0" y="2324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918" name="Google Shape;4795;p23">
              <a:extLst>
                <a:ext uri="{FF2B5EF4-FFF2-40B4-BE49-F238E27FC236}">
                  <a16:creationId xmlns:a16="http://schemas.microsoft.com/office/drawing/2014/main" id="{0935D2C1-3235-3EC3-FBE3-9CF538AB4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9450" y="3291150"/>
              <a:ext cx="488525" cy="267925"/>
            </a:xfrm>
            <a:custGeom>
              <a:avLst/>
              <a:gdLst>
                <a:gd name="T0" fmla="*/ 19541 w 19541"/>
                <a:gd name="T1" fmla="*/ 1 h 10717"/>
                <a:gd name="T2" fmla="*/ 14763 w 19541"/>
                <a:gd name="T3" fmla="*/ 4538 h 10717"/>
                <a:gd name="T4" fmla="*/ 9638 w 19541"/>
                <a:gd name="T5" fmla="*/ 6887 h 10717"/>
                <a:gd name="T6" fmla="*/ 7088 w 19541"/>
                <a:gd name="T7" fmla="*/ 8825 h 10717"/>
                <a:gd name="T8" fmla="*/ 1803 w 19541"/>
                <a:gd name="T9" fmla="*/ 10717 h 10717"/>
                <a:gd name="T10" fmla="*/ 974 w 19541"/>
                <a:gd name="T11" fmla="*/ 10662 h 10717"/>
                <a:gd name="T12" fmla="*/ 1 w 19541"/>
                <a:gd name="T13" fmla="*/ 10431 h 10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41" h="10717" fill="none" extrusionOk="0">
                  <a:moveTo>
                    <a:pt x="19541" y="1"/>
                  </a:moveTo>
                  <a:cubicBezTo>
                    <a:pt x="17448" y="1005"/>
                    <a:pt x="16529" y="3168"/>
                    <a:pt x="14763" y="4538"/>
                  </a:cubicBezTo>
                  <a:cubicBezTo>
                    <a:pt x="13277" y="5693"/>
                    <a:pt x="11274" y="5944"/>
                    <a:pt x="9638" y="6887"/>
                  </a:cubicBezTo>
                  <a:cubicBezTo>
                    <a:pt x="8714" y="7424"/>
                    <a:pt x="7931" y="8167"/>
                    <a:pt x="7088" y="8825"/>
                  </a:cubicBezTo>
                  <a:cubicBezTo>
                    <a:pt x="5708" y="9899"/>
                    <a:pt x="3690" y="10712"/>
                    <a:pt x="1803" y="10717"/>
                  </a:cubicBezTo>
                  <a:cubicBezTo>
                    <a:pt x="1522" y="10717"/>
                    <a:pt x="1246" y="10697"/>
                    <a:pt x="974" y="10662"/>
                  </a:cubicBezTo>
                  <a:cubicBezTo>
                    <a:pt x="643" y="10616"/>
                    <a:pt x="312" y="10541"/>
                    <a:pt x="1" y="10431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19" name="Google Shape;4796;p23">
              <a:extLst>
                <a:ext uri="{FF2B5EF4-FFF2-40B4-BE49-F238E27FC236}">
                  <a16:creationId xmlns:a16="http://schemas.microsoft.com/office/drawing/2014/main" id="{E908A525-2BFF-E5EE-7244-EAD0964E0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2925" y="3535225"/>
              <a:ext cx="15225" cy="34650"/>
            </a:xfrm>
            <a:custGeom>
              <a:avLst/>
              <a:gdLst>
                <a:gd name="T0" fmla="*/ 232 w 609"/>
                <a:gd name="T1" fmla="*/ 1386 h 1386"/>
                <a:gd name="T2" fmla="*/ 608 w 609"/>
                <a:gd name="T3" fmla="*/ 0 h 1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09" h="1386" fill="none" extrusionOk="0">
                  <a:moveTo>
                    <a:pt x="232" y="1386"/>
                  </a:moveTo>
                  <a:cubicBezTo>
                    <a:pt x="1" y="919"/>
                    <a:pt x="171" y="291"/>
                    <a:pt x="608" y="0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20" name="Google Shape;4797;p23">
              <a:extLst>
                <a:ext uri="{FF2B5EF4-FFF2-40B4-BE49-F238E27FC236}">
                  <a16:creationId xmlns:a16="http://schemas.microsoft.com/office/drawing/2014/main" id="{0EF3F9E2-8938-C44C-F907-5669C7A87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9075" y="3539725"/>
              <a:ext cx="359025" cy="302075"/>
            </a:xfrm>
            <a:custGeom>
              <a:avLst/>
              <a:gdLst>
                <a:gd name="T0" fmla="*/ 9372 w 14361"/>
                <a:gd name="T1" fmla="*/ 1898 h 12083"/>
                <a:gd name="T2" fmla="*/ 4965 w 14361"/>
                <a:gd name="T3" fmla="*/ 5151 h 12083"/>
                <a:gd name="T4" fmla="*/ 487 w 14361"/>
                <a:gd name="T5" fmla="*/ 11084 h 12083"/>
                <a:gd name="T6" fmla="*/ 1 w 14361"/>
                <a:gd name="T7" fmla="*/ 12082 h 12083"/>
                <a:gd name="T8" fmla="*/ 2731 w 14361"/>
                <a:gd name="T9" fmla="*/ 11134 h 12083"/>
                <a:gd name="T10" fmla="*/ 11826 w 14361"/>
                <a:gd name="T11" fmla="*/ 4157 h 12083"/>
                <a:gd name="T12" fmla="*/ 14245 w 14361"/>
                <a:gd name="T13" fmla="*/ 242 h 12083"/>
                <a:gd name="T14" fmla="*/ 14361 w 14361"/>
                <a:gd name="T15" fmla="*/ 1 h 1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61" h="12083" fill="none" extrusionOk="0">
                  <a:moveTo>
                    <a:pt x="9372" y="1898"/>
                  </a:moveTo>
                  <a:cubicBezTo>
                    <a:pt x="7771" y="2792"/>
                    <a:pt x="6290" y="3891"/>
                    <a:pt x="4965" y="5151"/>
                  </a:cubicBezTo>
                  <a:cubicBezTo>
                    <a:pt x="3158" y="6862"/>
                    <a:pt x="1632" y="8875"/>
                    <a:pt x="487" y="11084"/>
                  </a:cubicBezTo>
                  <a:cubicBezTo>
                    <a:pt x="317" y="11410"/>
                    <a:pt x="156" y="11746"/>
                    <a:pt x="1" y="12082"/>
                  </a:cubicBezTo>
                  <a:cubicBezTo>
                    <a:pt x="929" y="11826"/>
                    <a:pt x="1843" y="11510"/>
                    <a:pt x="2731" y="11134"/>
                  </a:cubicBezTo>
                  <a:cubicBezTo>
                    <a:pt x="6290" y="9628"/>
                    <a:pt x="9462" y="7204"/>
                    <a:pt x="11826" y="4157"/>
                  </a:cubicBezTo>
                  <a:cubicBezTo>
                    <a:pt x="12770" y="2947"/>
                    <a:pt x="13583" y="1632"/>
                    <a:pt x="14245" y="242"/>
                  </a:cubicBezTo>
                  <a:cubicBezTo>
                    <a:pt x="14286" y="162"/>
                    <a:pt x="14321" y="81"/>
                    <a:pt x="14361" y="1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21" name="Google Shape;4798;p23">
              <a:extLst>
                <a:ext uri="{FF2B5EF4-FFF2-40B4-BE49-F238E27FC236}">
                  <a16:creationId xmlns:a16="http://schemas.microsoft.com/office/drawing/2014/main" id="{03C000ED-FE9C-7116-FF2D-92796DE47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7475" y="3702100"/>
              <a:ext cx="11200" cy="29400"/>
            </a:xfrm>
            <a:custGeom>
              <a:avLst/>
              <a:gdLst>
                <a:gd name="T0" fmla="*/ 447 w 448"/>
                <a:gd name="T1" fmla="*/ 1 h 1176"/>
                <a:gd name="T2" fmla="*/ 1 w 448"/>
                <a:gd name="T3" fmla="*/ 1175 h 1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8" h="1176" fill="none" extrusionOk="0">
                  <a:moveTo>
                    <a:pt x="447" y="1"/>
                  </a:moveTo>
                  <a:cubicBezTo>
                    <a:pt x="302" y="392"/>
                    <a:pt x="151" y="784"/>
                    <a:pt x="1" y="1175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22" name="Google Shape;4799;p23">
              <a:extLst>
                <a:ext uri="{FF2B5EF4-FFF2-40B4-BE49-F238E27FC236}">
                  <a16:creationId xmlns:a16="http://schemas.microsoft.com/office/drawing/2014/main" id="{C8A0C182-1A9E-A2B9-0B72-1F0B5702F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8425" y="3700475"/>
              <a:ext cx="6300" cy="27625"/>
            </a:xfrm>
            <a:custGeom>
              <a:avLst/>
              <a:gdLst>
                <a:gd name="T0" fmla="*/ 252 w 252"/>
                <a:gd name="T1" fmla="*/ 1 h 1105"/>
                <a:gd name="T2" fmla="*/ 1 w 252"/>
                <a:gd name="T3" fmla="*/ 1105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2" h="1105" fill="none" extrusionOk="0">
                  <a:moveTo>
                    <a:pt x="252" y="1"/>
                  </a:moveTo>
                  <a:cubicBezTo>
                    <a:pt x="166" y="372"/>
                    <a:pt x="86" y="738"/>
                    <a:pt x="1" y="1105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23" name="Google Shape;4800;p23">
              <a:extLst>
                <a:ext uri="{FF2B5EF4-FFF2-40B4-BE49-F238E27FC236}">
                  <a16:creationId xmlns:a16="http://schemas.microsoft.com/office/drawing/2014/main" id="{EB55BCE7-24C5-7EC4-3D6B-6856FD965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6550" y="3628325"/>
              <a:ext cx="150350" cy="155125"/>
            </a:xfrm>
            <a:custGeom>
              <a:avLst/>
              <a:gdLst>
                <a:gd name="T0" fmla="*/ 0 w 6014"/>
                <a:gd name="T1" fmla="*/ 6204 h 6205"/>
                <a:gd name="T2" fmla="*/ 3986 w 6014"/>
                <a:gd name="T3" fmla="*/ 1602 h 6205"/>
                <a:gd name="T4" fmla="*/ 6014 w 6014"/>
                <a:gd name="T5" fmla="*/ 1 h 6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14" h="6205" fill="none" extrusionOk="0">
                  <a:moveTo>
                    <a:pt x="0" y="6204"/>
                  </a:moveTo>
                  <a:cubicBezTo>
                    <a:pt x="1115" y="4498"/>
                    <a:pt x="2460" y="2947"/>
                    <a:pt x="3986" y="1602"/>
                  </a:cubicBezTo>
                  <a:cubicBezTo>
                    <a:pt x="4628" y="1029"/>
                    <a:pt x="5306" y="492"/>
                    <a:pt x="6014" y="1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24" name="Google Shape;4801;p23">
              <a:extLst>
                <a:ext uri="{FF2B5EF4-FFF2-40B4-BE49-F238E27FC236}">
                  <a16:creationId xmlns:a16="http://schemas.microsoft.com/office/drawing/2014/main" id="{979F3CE5-F025-9ADF-0DCD-60EAA5201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7875" y="3208725"/>
              <a:ext cx="19975" cy="30125"/>
            </a:xfrm>
            <a:custGeom>
              <a:avLst/>
              <a:gdLst>
                <a:gd name="T0" fmla="*/ 0 w 799"/>
                <a:gd name="T1" fmla="*/ 0 h 1205"/>
                <a:gd name="T2" fmla="*/ 798 w 799"/>
                <a:gd name="T3" fmla="*/ 1205 h 1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99" h="1205" fill="none" extrusionOk="0">
                  <a:moveTo>
                    <a:pt x="0" y="0"/>
                  </a:moveTo>
                  <a:cubicBezTo>
                    <a:pt x="311" y="371"/>
                    <a:pt x="577" y="773"/>
                    <a:pt x="798" y="1205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25" name="Google Shape;4802;p23">
              <a:extLst>
                <a:ext uri="{FF2B5EF4-FFF2-40B4-BE49-F238E27FC236}">
                  <a16:creationId xmlns:a16="http://schemas.microsoft.com/office/drawing/2014/main" id="{5FBAE415-E418-B046-CAFD-D719E1CF7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4725" y="3558550"/>
              <a:ext cx="140175" cy="85100"/>
            </a:xfrm>
            <a:custGeom>
              <a:avLst/>
              <a:gdLst>
                <a:gd name="T0" fmla="*/ 0 w 5607"/>
                <a:gd name="T1" fmla="*/ 3404 h 3404"/>
                <a:gd name="T2" fmla="*/ 5592 w 5607"/>
                <a:gd name="T3" fmla="*/ 21 h 3404"/>
                <a:gd name="T4" fmla="*/ 5607 w 5607"/>
                <a:gd name="T5" fmla="*/ 1 h 3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07" h="3404" fill="none" extrusionOk="0">
                  <a:moveTo>
                    <a:pt x="0" y="3404"/>
                  </a:moveTo>
                  <a:cubicBezTo>
                    <a:pt x="2038" y="2701"/>
                    <a:pt x="3940" y="1602"/>
                    <a:pt x="5592" y="21"/>
                  </a:cubicBezTo>
                  <a:cubicBezTo>
                    <a:pt x="5597" y="11"/>
                    <a:pt x="5602" y="11"/>
                    <a:pt x="5607" y="1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26" name="Google Shape;4803;p23">
              <a:extLst>
                <a:ext uri="{FF2B5EF4-FFF2-40B4-BE49-F238E27FC236}">
                  <a16:creationId xmlns:a16="http://schemas.microsoft.com/office/drawing/2014/main" id="{EA49605E-262A-B3E7-6485-079EB792E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5175" y="3523800"/>
              <a:ext cx="748025" cy="144700"/>
            </a:xfrm>
            <a:custGeom>
              <a:avLst/>
              <a:gdLst>
                <a:gd name="T0" fmla="*/ 1 w 29921"/>
                <a:gd name="T1" fmla="*/ 869 h 5788"/>
                <a:gd name="T2" fmla="*/ 171 w 29921"/>
                <a:gd name="T3" fmla="*/ 788 h 5788"/>
                <a:gd name="T4" fmla="*/ 5221 w 29921"/>
                <a:gd name="T5" fmla="*/ 61 h 5788"/>
                <a:gd name="T6" fmla="*/ 15204 w 29921"/>
                <a:gd name="T7" fmla="*/ 1838 h 5788"/>
                <a:gd name="T8" fmla="*/ 23707 w 29921"/>
                <a:gd name="T9" fmla="*/ 4869 h 5788"/>
                <a:gd name="T10" fmla="*/ 29921 w 29921"/>
                <a:gd name="T11" fmla="*/ 5788 h 5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921" h="5788" fill="none" extrusionOk="0">
                  <a:moveTo>
                    <a:pt x="1" y="869"/>
                  </a:moveTo>
                  <a:cubicBezTo>
                    <a:pt x="56" y="839"/>
                    <a:pt x="116" y="814"/>
                    <a:pt x="171" y="788"/>
                  </a:cubicBezTo>
                  <a:cubicBezTo>
                    <a:pt x="1732" y="86"/>
                    <a:pt x="3509" y="0"/>
                    <a:pt x="5221" y="61"/>
                  </a:cubicBezTo>
                  <a:cubicBezTo>
                    <a:pt x="8614" y="171"/>
                    <a:pt x="11987" y="773"/>
                    <a:pt x="15204" y="1838"/>
                  </a:cubicBezTo>
                  <a:cubicBezTo>
                    <a:pt x="18060" y="2781"/>
                    <a:pt x="20801" y="4086"/>
                    <a:pt x="23707" y="4869"/>
                  </a:cubicBezTo>
                  <a:cubicBezTo>
                    <a:pt x="25720" y="5406"/>
                    <a:pt x="27823" y="5738"/>
                    <a:pt x="29921" y="5788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27" name="Google Shape;4804;p23">
              <a:extLst>
                <a:ext uri="{FF2B5EF4-FFF2-40B4-BE49-F238E27FC236}">
                  <a16:creationId xmlns:a16="http://schemas.microsoft.com/office/drawing/2014/main" id="{707448B7-2EA1-956E-49B5-BB1B3A4D41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875" y="3328675"/>
              <a:ext cx="14075" cy="26375"/>
            </a:xfrm>
            <a:custGeom>
              <a:avLst/>
              <a:gdLst>
                <a:gd name="T0" fmla="*/ 0 w 563"/>
                <a:gd name="T1" fmla="*/ 0 h 1055"/>
                <a:gd name="T2" fmla="*/ 562 w 563"/>
                <a:gd name="T3" fmla="*/ 1055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63" h="1055" fill="none" extrusionOk="0">
                  <a:moveTo>
                    <a:pt x="0" y="0"/>
                  </a:moveTo>
                  <a:cubicBezTo>
                    <a:pt x="236" y="322"/>
                    <a:pt x="427" y="678"/>
                    <a:pt x="562" y="1055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28" name="Google Shape;4805;p23">
              <a:extLst>
                <a:ext uri="{FF2B5EF4-FFF2-40B4-BE49-F238E27FC236}">
                  <a16:creationId xmlns:a16="http://schemas.microsoft.com/office/drawing/2014/main" id="{AC2FD80F-177D-27BD-0655-86BAB952B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325" y="3324025"/>
              <a:ext cx="20600" cy="30775"/>
            </a:xfrm>
            <a:custGeom>
              <a:avLst/>
              <a:gdLst>
                <a:gd name="T0" fmla="*/ 1 w 824"/>
                <a:gd name="T1" fmla="*/ 1 h 1231"/>
                <a:gd name="T2" fmla="*/ 824 w 824"/>
                <a:gd name="T3" fmla="*/ 1230 h 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24" h="1231" fill="none" extrusionOk="0">
                  <a:moveTo>
                    <a:pt x="1" y="1"/>
                  </a:moveTo>
                  <a:cubicBezTo>
                    <a:pt x="277" y="412"/>
                    <a:pt x="553" y="819"/>
                    <a:pt x="824" y="1230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29" name="Google Shape;4806;p23">
              <a:extLst>
                <a:ext uri="{FF2B5EF4-FFF2-40B4-BE49-F238E27FC236}">
                  <a16:creationId xmlns:a16="http://schemas.microsoft.com/office/drawing/2014/main" id="{D72CB43C-68A2-D0AB-C811-0D5E38CF7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4775" y="3427800"/>
              <a:ext cx="33400" cy="17850"/>
            </a:xfrm>
            <a:custGeom>
              <a:avLst/>
              <a:gdLst>
                <a:gd name="T0" fmla="*/ 0 w 1336"/>
                <a:gd name="T1" fmla="*/ 1 h 714"/>
                <a:gd name="T2" fmla="*/ 1335 w 1336"/>
                <a:gd name="T3" fmla="*/ 713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36" h="714" fill="none" extrusionOk="0">
                  <a:moveTo>
                    <a:pt x="0" y="1"/>
                  </a:moveTo>
                  <a:cubicBezTo>
                    <a:pt x="447" y="242"/>
                    <a:pt x="889" y="478"/>
                    <a:pt x="1335" y="713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30" name="Google Shape;4807;p23">
              <a:extLst>
                <a:ext uri="{FF2B5EF4-FFF2-40B4-BE49-F238E27FC236}">
                  <a16:creationId xmlns:a16="http://schemas.microsoft.com/office/drawing/2014/main" id="{584D3CD7-FBE0-94F2-2504-56A47B8C9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3300" y="3404100"/>
              <a:ext cx="33400" cy="15575"/>
            </a:xfrm>
            <a:custGeom>
              <a:avLst/>
              <a:gdLst>
                <a:gd name="T0" fmla="*/ 1 w 1336"/>
                <a:gd name="T1" fmla="*/ 0 h 623"/>
                <a:gd name="T2" fmla="*/ 1336 w 1336"/>
                <a:gd name="T3" fmla="*/ 62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36" h="623" fill="none" extrusionOk="0">
                  <a:moveTo>
                    <a:pt x="1" y="0"/>
                  </a:moveTo>
                  <a:cubicBezTo>
                    <a:pt x="477" y="141"/>
                    <a:pt x="924" y="351"/>
                    <a:pt x="1336" y="622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31" name="Google Shape;4808;p23">
              <a:extLst>
                <a:ext uri="{FF2B5EF4-FFF2-40B4-BE49-F238E27FC236}">
                  <a16:creationId xmlns:a16="http://schemas.microsoft.com/office/drawing/2014/main" id="{D86BAC27-E96F-06DF-BF31-110EA8096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400" y="3381875"/>
              <a:ext cx="13575" cy="37675"/>
            </a:xfrm>
            <a:custGeom>
              <a:avLst/>
              <a:gdLst>
                <a:gd name="T0" fmla="*/ 1 w 543"/>
                <a:gd name="T1" fmla="*/ 1 h 1507"/>
                <a:gd name="T2" fmla="*/ 543 w 543"/>
                <a:gd name="T3" fmla="*/ 1506 h 1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43" h="1507" fill="none" extrusionOk="0">
                  <a:moveTo>
                    <a:pt x="1" y="1"/>
                  </a:moveTo>
                  <a:cubicBezTo>
                    <a:pt x="182" y="503"/>
                    <a:pt x="362" y="1004"/>
                    <a:pt x="543" y="1506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4768" name="Google Shape;4768;p23"/>
          <p:cNvSpPr txBox="1">
            <a:spLocks noGrp="1"/>
          </p:cNvSpPr>
          <p:nvPr>
            <p:ph type="subTitle" idx="1"/>
          </p:nvPr>
        </p:nvSpPr>
        <p:spPr>
          <a:xfrm>
            <a:off x="3548855" y="5898200"/>
            <a:ext cx="4140000" cy="787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4001">
                <a:solidFill>
                  <a:schemeClr val="lt2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4001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4001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4001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4001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4001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4001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4001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400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769" name="Google Shape;4769;p23"/>
          <p:cNvSpPr txBox="1">
            <a:spLocks noGrp="1"/>
          </p:cNvSpPr>
          <p:nvPr>
            <p:ph type="subTitle" idx="2"/>
          </p:nvPr>
        </p:nvSpPr>
        <p:spPr>
          <a:xfrm>
            <a:off x="10599410" y="5898200"/>
            <a:ext cx="4140000" cy="787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4001">
                <a:solidFill>
                  <a:schemeClr val="lt2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4001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4001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4001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4001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4001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4001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4001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400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770" name="Google Shape;4770;p23"/>
          <p:cNvSpPr txBox="1">
            <a:spLocks noGrp="1"/>
          </p:cNvSpPr>
          <p:nvPr>
            <p:ph type="subTitle" idx="3"/>
          </p:nvPr>
        </p:nvSpPr>
        <p:spPr>
          <a:xfrm flipH="1">
            <a:off x="10599401" y="6686051"/>
            <a:ext cx="4140000" cy="1379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71" name="Google Shape;4771;p23"/>
          <p:cNvSpPr txBox="1">
            <a:spLocks noGrp="1"/>
          </p:cNvSpPr>
          <p:nvPr>
            <p:ph type="subTitle" idx="4"/>
          </p:nvPr>
        </p:nvSpPr>
        <p:spPr>
          <a:xfrm flipH="1">
            <a:off x="3548591" y="6686051"/>
            <a:ext cx="4140000" cy="1379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809" name="Google Shape;4809;p23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118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036;p25">
            <a:extLst>
              <a:ext uri="{FF2B5EF4-FFF2-40B4-BE49-F238E27FC236}">
                <a16:creationId xmlns:a16="http://schemas.microsoft.com/office/drawing/2014/main" id="{DEF99D31-1C99-B2F7-30A2-48BF2483375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635750" y="0"/>
            <a:ext cx="5753100" cy="10287000"/>
            <a:chOff x="6536175" y="0"/>
            <a:chExt cx="2440158" cy="4362437"/>
          </a:xfrm>
        </p:grpSpPr>
        <p:sp>
          <p:nvSpPr>
            <p:cNvPr id="3" name="Google Shape;5037;p25">
              <a:extLst>
                <a:ext uri="{FF2B5EF4-FFF2-40B4-BE49-F238E27FC236}">
                  <a16:creationId xmlns:a16="http://schemas.microsoft.com/office/drawing/2014/main" id="{2892A823-9427-4FFA-AD9E-DD586E59A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6175" y="0"/>
              <a:ext cx="2229678" cy="4362437"/>
            </a:xfrm>
            <a:custGeom>
              <a:avLst/>
              <a:gdLst>
                <a:gd name="T0" fmla="*/ 59254 w 64279"/>
                <a:gd name="T1" fmla="*/ 0 h 119339"/>
                <a:gd name="T2" fmla="*/ 1 w 64279"/>
                <a:gd name="T3" fmla="*/ 119339 h 119339"/>
                <a:gd name="T4" fmla="*/ 19265 w 64279"/>
                <a:gd name="T5" fmla="*/ 119339 h 119339"/>
                <a:gd name="T6" fmla="*/ 64278 w 64279"/>
                <a:gd name="T7" fmla="*/ 0 h 119339"/>
                <a:gd name="T8" fmla="*/ 59254 w 64279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79" h="119339" extrusionOk="0">
                  <a:moveTo>
                    <a:pt x="59254" y="0"/>
                  </a:moveTo>
                  <a:cubicBezTo>
                    <a:pt x="59043" y="628"/>
                    <a:pt x="1" y="119339"/>
                    <a:pt x="1" y="119339"/>
                  </a:cubicBezTo>
                  <a:lnTo>
                    <a:pt x="19265" y="119339"/>
                  </a:lnTo>
                  <a:lnTo>
                    <a:pt x="64278" y="0"/>
                  </a:lnTo>
                  <a:lnTo>
                    <a:pt x="5925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" name="Google Shape;5038;p25">
              <a:extLst>
                <a:ext uri="{FF2B5EF4-FFF2-40B4-BE49-F238E27FC236}">
                  <a16:creationId xmlns:a16="http://schemas.microsoft.com/office/drawing/2014/main" id="{6217A90C-B44B-7840-FC02-28B076FBA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842" y="0"/>
              <a:ext cx="1590491" cy="4362437"/>
            </a:xfrm>
            <a:custGeom>
              <a:avLst/>
              <a:gdLst>
                <a:gd name="T0" fmla="*/ 42504 w 45852"/>
                <a:gd name="T1" fmla="*/ 0 h 119339"/>
                <a:gd name="T2" fmla="*/ 0 w 45852"/>
                <a:gd name="T3" fmla="*/ 119339 h 119339"/>
                <a:gd name="T4" fmla="*/ 10054 w 45852"/>
                <a:gd name="T5" fmla="*/ 119339 h 119339"/>
                <a:gd name="T6" fmla="*/ 45852 w 45852"/>
                <a:gd name="T7" fmla="*/ 0 h 119339"/>
                <a:gd name="T8" fmla="*/ 42504 w 45852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852" h="119339" extrusionOk="0">
                  <a:moveTo>
                    <a:pt x="42504" y="0"/>
                  </a:moveTo>
                  <a:lnTo>
                    <a:pt x="0" y="119339"/>
                  </a:lnTo>
                  <a:lnTo>
                    <a:pt x="10054" y="119339"/>
                  </a:lnTo>
                  <a:lnTo>
                    <a:pt x="45852" y="0"/>
                  </a:lnTo>
                  <a:lnTo>
                    <a:pt x="4250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5" name="Google Shape;5039;p25">
            <a:extLst>
              <a:ext uri="{FF2B5EF4-FFF2-40B4-BE49-F238E27FC236}">
                <a16:creationId xmlns:a16="http://schemas.microsoft.com/office/drawing/2014/main" id="{0A9CFD32-3513-E78F-3ADD-7908C42A5049}"/>
              </a:ext>
            </a:extLst>
          </p:cNvPr>
          <p:cNvSpPr>
            <a:spLocks/>
          </p:cNvSpPr>
          <p:nvPr/>
        </p:nvSpPr>
        <p:spPr bwMode="auto">
          <a:xfrm flipH="1">
            <a:off x="-241300" y="7732713"/>
            <a:ext cx="19046825" cy="4629150"/>
          </a:xfrm>
          <a:custGeom>
            <a:avLst/>
            <a:gdLst>
              <a:gd name="T0" fmla="*/ 2987 w 118908"/>
              <a:gd name="T1" fmla="*/ 1 h 80897"/>
              <a:gd name="T2" fmla="*/ 0 w 118908"/>
              <a:gd name="T3" fmla="*/ 80596 h 80897"/>
              <a:gd name="T4" fmla="*/ 117924 w 118908"/>
              <a:gd name="T5" fmla="*/ 80596 h 80897"/>
              <a:gd name="T6" fmla="*/ 118908 w 118908"/>
              <a:gd name="T7" fmla="*/ 80897 h 80897"/>
              <a:gd name="T8" fmla="*/ 118908 w 118908"/>
              <a:gd name="T9" fmla="*/ 12007 h 80897"/>
              <a:gd name="T10" fmla="*/ 73654 w 118908"/>
              <a:gd name="T11" fmla="*/ 30799 h 80897"/>
              <a:gd name="T12" fmla="*/ 69894 w 118908"/>
              <a:gd name="T13" fmla="*/ 31016 h 80897"/>
              <a:gd name="T14" fmla="*/ 42770 w 118908"/>
              <a:gd name="T15" fmla="*/ 21835 h 80897"/>
              <a:gd name="T16" fmla="*/ 15294 w 118908"/>
              <a:gd name="T17" fmla="*/ 4006 h 80897"/>
              <a:gd name="T18" fmla="*/ 2987 w 118908"/>
              <a:gd name="T19" fmla="*/ 1 h 808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908" h="80897" extrusionOk="0">
                <a:moveTo>
                  <a:pt x="2987" y="1"/>
                </a:moveTo>
                <a:lnTo>
                  <a:pt x="0" y="80596"/>
                </a:lnTo>
                <a:lnTo>
                  <a:pt x="117924" y="80596"/>
                </a:lnTo>
                <a:cubicBezTo>
                  <a:pt x="118004" y="80596"/>
                  <a:pt x="118828" y="80897"/>
                  <a:pt x="118908" y="80897"/>
                </a:cubicBezTo>
                <a:lnTo>
                  <a:pt x="118908" y="12007"/>
                </a:lnTo>
                <a:cubicBezTo>
                  <a:pt x="102670" y="14597"/>
                  <a:pt x="89982" y="28887"/>
                  <a:pt x="73654" y="30799"/>
                </a:cubicBezTo>
                <a:cubicBezTo>
                  <a:pt x="72398" y="30946"/>
                  <a:pt x="71145" y="31016"/>
                  <a:pt x="69894" y="31016"/>
                </a:cubicBezTo>
                <a:cubicBezTo>
                  <a:pt x="60336" y="31016"/>
                  <a:pt x="50986" y="26926"/>
                  <a:pt x="42770" y="21835"/>
                </a:cubicBezTo>
                <a:cubicBezTo>
                  <a:pt x="33484" y="16083"/>
                  <a:pt x="25032" y="8960"/>
                  <a:pt x="15294" y="4006"/>
                </a:cubicBezTo>
                <a:cubicBezTo>
                  <a:pt x="11429" y="2034"/>
                  <a:pt x="7308" y="402"/>
                  <a:pt x="2987" y="1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6" name="Google Shape;5040;p25">
            <a:extLst>
              <a:ext uri="{FF2B5EF4-FFF2-40B4-BE49-F238E27FC236}">
                <a16:creationId xmlns:a16="http://schemas.microsoft.com/office/drawing/2014/main" id="{94C67CF8-0660-CE46-3354-6AA446E8DE59}"/>
              </a:ext>
            </a:extLst>
          </p:cNvPr>
          <p:cNvSpPr/>
          <p:nvPr/>
        </p:nvSpPr>
        <p:spPr>
          <a:xfrm flipH="1">
            <a:off x="-147638" y="9207500"/>
            <a:ext cx="12050713" cy="1350963"/>
          </a:xfrm>
          <a:custGeom>
            <a:avLst/>
            <a:gdLst/>
            <a:ahLst/>
            <a:cxnLst/>
            <a:rect l="l" t="t" r="r" b="b"/>
            <a:pathLst>
              <a:path w="71325" h="21506" extrusionOk="0">
                <a:moveTo>
                  <a:pt x="66486" y="1"/>
                </a:moveTo>
                <a:cubicBezTo>
                  <a:pt x="57639" y="1"/>
                  <a:pt x="48667" y="1874"/>
                  <a:pt x="39989" y="3894"/>
                </a:cubicBezTo>
                <a:cubicBezTo>
                  <a:pt x="33911" y="5309"/>
                  <a:pt x="27832" y="6780"/>
                  <a:pt x="21658" y="7743"/>
                </a:cubicBezTo>
                <a:cubicBezTo>
                  <a:pt x="17551" y="8389"/>
                  <a:pt x="13389" y="8805"/>
                  <a:pt x="9228" y="8805"/>
                </a:cubicBezTo>
                <a:cubicBezTo>
                  <a:pt x="7182" y="8805"/>
                  <a:pt x="5136" y="8705"/>
                  <a:pt x="3097" y="8481"/>
                </a:cubicBezTo>
                <a:cubicBezTo>
                  <a:pt x="2058" y="8366"/>
                  <a:pt x="1029" y="8230"/>
                  <a:pt x="0" y="8050"/>
                </a:cubicBezTo>
                <a:lnTo>
                  <a:pt x="0" y="8050"/>
                </a:lnTo>
                <a:cubicBezTo>
                  <a:pt x="8438" y="12356"/>
                  <a:pt x="16850" y="16788"/>
                  <a:pt x="25985" y="19192"/>
                </a:cubicBezTo>
                <a:cubicBezTo>
                  <a:pt x="32371" y="20871"/>
                  <a:pt x="38900" y="21505"/>
                  <a:pt x="45482" y="21505"/>
                </a:cubicBezTo>
                <a:cubicBezTo>
                  <a:pt x="54073" y="21505"/>
                  <a:pt x="62753" y="20425"/>
                  <a:pt x="71325" y="19177"/>
                </a:cubicBezTo>
                <a:lnTo>
                  <a:pt x="71325" y="199"/>
                </a:lnTo>
                <a:cubicBezTo>
                  <a:pt x="69718" y="64"/>
                  <a:pt x="68104" y="1"/>
                  <a:pt x="6648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sp>
        <p:nvSpPr>
          <p:cNvPr id="7" name="Google Shape;5041;p25">
            <a:extLst>
              <a:ext uri="{FF2B5EF4-FFF2-40B4-BE49-F238E27FC236}">
                <a16:creationId xmlns:a16="http://schemas.microsoft.com/office/drawing/2014/main" id="{871893E1-9DFC-5B49-F26A-9B6E8D350AD6}"/>
              </a:ext>
            </a:extLst>
          </p:cNvPr>
          <p:cNvSpPr/>
          <p:nvPr/>
        </p:nvSpPr>
        <p:spPr>
          <a:xfrm flipH="1">
            <a:off x="-147638" y="8947150"/>
            <a:ext cx="19599276" cy="1611313"/>
          </a:xfrm>
          <a:custGeom>
            <a:avLst/>
            <a:gdLst/>
            <a:ahLst/>
            <a:cxnLst/>
            <a:rect l="l" t="t" r="r" b="b"/>
            <a:pathLst>
              <a:path w="108242" h="34046" extrusionOk="0">
                <a:moveTo>
                  <a:pt x="1249" y="1"/>
                </a:moveTo>
                <a:cubicBezTo>
                  <a:pt x="833" y="1"/>
                  <a:pt x="417" y="7"/>
                  <a:pt x="0" y="20"/>
                </a:cubicBezTo>
                <a:lnTo>
                  <a:pt x="0" y="34046"/>
                </a:lnTo>
                <a:lnTo>
                  <a:pt x="108242" y="34046"/>
                </a:lnTo>
                <a:lnTo>
                  <a:pt x="108242" y="22491"/>
                </a:lnTo>
                <a:cubicBezTo>
                  <a:pt x="99670" y="23739"/>
                  <a:pt x="90990" y="24819"/>
                  <a:pt x="82399" y="24819"/>
                </a:cubicBezTo>
                <a:cubicBezTo>
                  <a:pt x="75817" y="24819"/>
                  <a:pt x="69288" y="24185"/>
                  <a:pt x="62902" y="22506"/>
                </a:cubicBezTo>
                <a:cubicBezTo>
                  <a:pt x="53767" y="20102"/>
                  <a:pt x="45355" y="15670"/>
                  <a:pt x="36917" y="11364"/>
                </a:cubicBezTo>
                <a:cubicBezTo>
                  <a:pt x="35175" y="10475"/>
                  <a:pt x="33429" y="9592"/>
                  <a:pt x="31677" y="8733"/>
                </a:cubicBezTo>
                <a:cubicBezTo>
                  <a:pt x="22119" y="4054"/>
                  <a:pt x="11836" y="1"/>
                  <a:pt x="124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8" name="Google Shape;5042;p25">
            <a:extLst>
              <a:ext uri="{FF2B5EF4-FFF2-40B4-BE49-F238E27FC236}">
                <a16:creationId xmlns:a16="http://schemas.microsoft.com/office/drawing/2014/main" id="{7CFB092B-3DAB-1EB9-FF26-5BD37A28619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917700" y="8472488"/>
            <a:ext cx="3759200" cy="2209800"/>
            <a:chOff x="2300300" y="2941775"/>
            <a:chExt cx="825450" cy="485300"/>
          </a:xfrm>
        </p:grpSpPr>
        <p:sp>
          <p:nvSpPr>
            <p:cNvPr id="9" name="Google Shape;5043;p25">
              <a:extLst>
                <a:ext uri="{FF2B5EF4-FFF2-40B4-BE49-F238E27FC236}">
                  <a16:creationId xmlns:a16="http://schemas.microsoft.com/office/drawing/2014/main" id="{C16908E2-B362-E2AE-8575-21F807045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325" y="3237675"/>
              <a:ext cx="104425" cy="46225"/>
            </a:xfrm>
            <a:custGeom>
              <a:avLst/>
              <a:gdLst>
                <a:gd name="T0" fmla="*/ 1742 w 4177"/>
                <a:gd name="T1" fmla="*/ 1 h 1849"/>
                <a:gd name="T2" fmla="*/ 834 w 4177"/>
                <a:gd name="T3" fmla="*/ 37 h 1849"/>
                <a:gd name="T4" fmla="*/ 1 w 4177"/>
                <a:gd name="T5" fmla="*/ 1056 h 1849"/>
                <a:gd name="T6" fmla="*/ 94 w 4177"/>
                <a:gd name="T7" fmla="*/ 1059 h 1849"/>
                <a:gd name="T8" fmla="*/ 231 w 4177"/>
                <a:gd name="T9" fmla="*/ 1050 h 1849"/>
                <a:gd name="T10" fmla="*/ 1225 w 4177"/>
                <a:gd name="T11" fmla="*/ 835 h 1849"/>
                <a:gd name="T12" fmla="*/ 1571 w 4177"/>
                <a:gd name="T13" fmla="*/ 808 h 1849"/>
                <a:gd name="T14" fmla="*/ 3911 w 4177"/>
                <a:gd name="T15" fmla="*/ 1673 h 1849"/>
                <a:gd name="T16" fmla="*/ 3886 w 4177"/>
                <a:gd name="T17" fmla="*/ 1758 h 1849"/>
                <a:gd name="T18" fmla="*/ 4177 w 4177"/>
                <a:gd name="T19" fmla="*/ 1849 h 1849"/>
                <a:gd name="T20" fmla="*/ 2596 w 4177"/>
                <a:gd name="T21" fmla="*/ 127 h 1849"/>
                <a:gd name="T22" fmla="*/ 1742 w 4177"/>
                <a:gd name="T23" fmla="*/ 1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77" h="1849" extrusionOk="0">
                  <a:moveTo>
                    <a:pt x="1742" y="1"/>
                  </a:moveTo>
                  <a:cubicBezTo>
                    <a:pt x="1443" y="1"/>
                    <a:pt x="1138" y="29"/>
                    <a:pt x="834" y="37"/>
                  </a:cubicBezTo>
                  <a:cubicBezTo>
                    <a:pt x="558" y="378"/>
                    <a:pt x="277" y="719"/>
                    <a:pt x="1" y="1056"/>
                  </a:cubicBezTo>
                  <a:cubicBezTo>
                    <a:pt x="32" y="1058"/>
                    <a:pt x="63" y="1059"/>
                    <a:pt x="94" y="1059"/>
                  </a:cubicBezTo>
                  <a:cubicBezTo>
                    <a:pt x="139" y="1059"/>
                    <a:pt x="184" y="1056"/>
                    <a:pt x="231" y="1050"/>
                  </a:cubicBezTo>
                  <a:cubicBezTo>
                    <a:pt x="568" y="1020"/>
                    <a:pt x="889" y="885"/>
                    <a:pt x="1225" y="835"/>
                  </a:cubicBezTo>
                  <a:cubicBezTo>
                    <a:pt x="1341" y="816"/>
                    <a:pt x="1457" y="808"/>
                    <a:pt x="1571" y="808"/>
                  </a:cubicBezTo>
                  <a:cubicBezTo>
                    <a:pt x="2395" y="808"/>
                    <a:pt x="3184" y="1250"/>
                    <a:pt x="3911" y="1673"/>
                  </a:cubicBezTo>
                  <a:lnTo>
                    <a:pt x="3886" y="1758"/>
                  </a:lnTo>
                  <a:cubicBezTo>
                    <a:pt x="3981" y="1783"/>
                    <a:pt x="4076" y="1813"/>
                    <a:pt x="4177" y="1849"/>
                  </a:cubicBezTo>
                  <a:cubicBezTo>
                    <a:pt x="3785" y="1151"/>
                    <a:pt x="3343" y="408"/>
                    <a:pt x="2596" y="127"/>
                  </a:cubicBezTo>
                  <a:cubicBezTo>
                    <a:pt x="2320" y="28"/>
                    <a:pt x="2034" y="1"/>
                    <a:pt x="1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5044;p25">
              <a:extLst>
                <a:ext uri="{FF2B5EF4-FFF2-40B4-BE49-F238E27FC236}">
                  <a16:creationId xmlns:a16="http://schemas.microsoft.com/office/drawing/2014/main" id="{65E2E0AE-81D0-0ADF-5178-AE58222AE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600" y="3253050"/>
              <a:ext cx="162275" cy="53950"/>
            </a:xfrm>
            <a:custGeom>
              <a:avLst/>
              <a:gdLst>
                <a:gd name="T0" fmla="*/ 2778 w 6491"/>
                <a:gd name="T1" fmla="*/ 1 h 2158"/>
                <a:gd name="T2" fmla="*/ 1777 w 6491"/>
                <a:gd name="T3" fmla="*/ 380 h 2158"/>
                <a:gd name="T4" fmla="*/ 1306 w 6491"/>
                <a:gd name="T5" fmla="*/ 1203 h 2158"/>
                <a:gd name="T6" fmla="*/ 6 w 6491"/>
                <a:gd name="T7" fmla="*/ 2082 h 2158"/>
                <a:gd name="T8" fmla="*/ 1 w 6491"/>
                <a:gd name="T9" fmla="*/ 2117 h 2158"/>
                <a:gd name="T10" fmla="*/ 1085 w 6491"/>
                <a:gd name="T11" fmla="*/ 2157 h 2158"/>
                <a:gd name="T12" fmla="*/ 1983 w 6491"/>
                <a:gd name="T13" fmla="*/ 1550 h 2158"/>
                <a:gd name="T14" fmla="*/ 2624 w 6491"/>
                <a:gd name="T15" fmla="*/ 1450 h 2158"/>
                <a:gd name="T16" fmla="*/ 4923 w 6491"/>
                <a:gd name="T17" fmla="*/ 1785 h 2158"/>
                <a:gd name="T18" fmla="*/ 5472 w 6491"/>
                <a:gd name="T19" fmla="*/ 1715 h 2158"/>
                <a:gd name="T20" fmla="*/ 6490 w 6491"/>
                <a:gd name="T21" fmla="*/ 1249 h 2158"/>
                <a:gd name="T22" fmla="*/ 4904 w 6491"/>
                <a:gd name="T23" fmla="*/ 501 h 2158"/>
                <a:gd name="T24" fmla="*/ 4950 w 6491"/>
                <a:gd name="T25" fmla="*/ 441 h 2158"/>
                <a:gd name="T26" fmla="*/ 3444 w 6491"/>
                <a:gd name="T27" fmla="*/ 89 h 2158"/>
                <a:gd name="T28" fmla="*/ 2778 w 6491"/>
                <a:gd name="T29" fmla="*/ 1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91" h="2158" extrusionOk="0">
                  <a:moveTo>
                    <a:pt x="2778" y="1"/>
                  </a:moveTo>
                  <a:cubicBezTo>
                    <a:pt x="2395" y="1"/>
                    <a:pt x="2027" y="102"/>
                    <a:pt x="1777" y="380"/>
                  </a:cubicBezTo>
                  <a:cubicBezTo>
                    <a:pt x="1562" y="611"/>
                    <a:pt x="1476" y="932"/>
                    <a:pt x="1306" y="1203"/>
                  </a:cubicBezTo>
                  <a:cubicBezTo>
                    <a:pt x="1014" y="1660"/>
                    <a:pt x="533" y="1906"/>
                    <a:pt x="6" y="2082"/>
                  </a:cubicBezTo>
                  <a:lnTo>
                    <a:pt x="1" y="2117"/>
                  </a:lnTo>
                  <a:cubicBezTo>
                    <a:pt x="357" y="2142"/>
                    <a:pt x="728" y="2132"/>
                    <a:pt x="1085" y="2157"/>
                  </a:cubicBezTo>
                  <a:cubicBezTo>
                    <a:pt x="1351" y="1896"/>
                    <a:pt x="1632" y="1675"/>
                    <a:pt x="1983" y="1550"/>
                  </a:cubicBezTo>
                  <a:cubicBezTo>
                    <a:pt x="2193" y="1478"/>
                    <a:pt x="2407" y="1450"/>
                    <a:pt x="2624" y="1450"/>
                  </a:cubicBezTo>
                  <a:cubicBezTo>
                    <a:pt x="3377" y="1450"/>
                    <a:pt x="4165" y="1785"/>
                    <a:pt x="4923" y="1785"/>
                  </a:cubicBezTo>
                  <a:cubicBezTo>
                    <a:pt x="5108" y="1785"/>
                    <a:pt x="5291" y="1765"/>
                    <a:pt x="5472" y="1715"/>
                  </a:cubicBezTo>
                  <a:cubicBezTo>
                    <a:pt x="5833" y="1620"/>
                    <a:pt x="6149" y="1409"/>
                    <a:pt x="6490" y="1249"/>
                  </a:cubicBezTo>
                  <a:cubicBezTo>
                    <a:pt x="5958" y="1003"/>
                    <a:pt x="5431" y="747"/>
                    <a:pt x="4904" y="501"/>
                  </a:cubicBezTo>
                  <a:cubicBezTo>
                    <a:pt x="4919" y="481"/>
                    <a:pt x="4935" y="461"/>
                    <a:pt x="4950" y="441"/>
                  </a:cubicBezTo>
                  <a:cubicBezTo>
                    <a:pt x="4438" y="425"/>
                    <a:pt x="3946" y="220"/>
                    <a:pt x="3444" y="89"/>
                  </a:cubicBezTo>
                  <a:cubicBezTo>
                    <a:pt x="3231" y="35"/>
                    <a:pt x="3002" y="1"/>
                    <a:pt x="27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5045;p25">
              <a:extLst>
                <a:ext uri="{FF2B5EF4-FFF2-40B4-BE49-F238E27FC236}">
                  <a16:creationId xmlns:a16="http://schemas.microsoft.com/office/drawing/2014/main" id="{EF08C929-50AC-0270-6B82-E6C1C2176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5150" y="3079850"/>
              <a:ext cx="45575" cy="132400"/>
            </a:xfrm>
            <a:custGeom>
              <a:avLst/>
              <a:gdLst>
                <a:gd name="T0" fmla="*/ 1511 w 1823"/>
                <a:gd name="T1" fmla="*/ 0 h 5296"/>
                <a:gd name="T2" fmla="*/ 40 w 1823"/>
                <a:gd name="T3" fmla="*/ 2901 h 5296"/>
                <a:gd name="T4" fmla="*/ 0 w 1823"/>
                <a:gd name="T5" fmla="*/ 2881 h 5296"/>
                <a:gd name="T6" fmla="*/ 0 w 1823"/>
                <a:gd name="T7" fmla="*/ 2881 h 5296"/>
                <a:gd name="T8" fmla="*/ 70 w 1823"/>
                <a:gd name="T9" fmla="*/ 3343 h 5296"/>
                <a:gd name="T10" fmla="*/ 898 w 1823"/>
                <a:gd name="T11" fmla="*/ 5270 h 5296"/>
                <a:gd name="T12" fmla="*/ 964 w 1823"/>
                <a:gd name="T13" fmla="*/ 5296 h 5296"/>
                <a:gd name="T14" fmla="*/ 1822 w 1823"/>
                <a:gd name="T15" fmla="*/ 3228 h 5296"/>
                <a:gd name="T16" fmla="*/ 1757 w 1823"/>
                <a:gd name="T17" fmla="*/ 3032 h 5296"/>
                <a:gd name="T18" fmla="*/ 1531 w 1823"/>
                <a:gd name="T19" fmla="*/ 111 h 5296"/>
                <a:gd name="T20" fmla="*/ 1511 w 1823"/>
                <a:gd name="T21" fmla="*/ 0 h 5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23" h="5296" extrusionOk="0">
                  <a:moveTo>
                    <a:pt x="1511" y="0"/>
                  </a:moveTo>
                  <a:cubicBezTo>
                    <a:pt x="1039" y="974"/>
                    <a:pt x="582" y="1973"/>
                    <a:pt x="40" y="2901"/>
                  </a:cubicBezTo>
                  <a:cubicBezTo>
                    <a:pt x="25" y="2891"/>
                    <a:pt x="15" y="2886"/>
                    <a:pt x="0" y="2881"/>
                  </a:cubicBezTo>
                  <a:cubicBezTo>
                    <a:pt x="15" y="3037"/>
                    <a:pt x="40" y="3187"/>
                    <a:pt x="70" y="3343"/>
                  </a:cubicBezTo>
                  <a:cubicBezTo>
                    <a:pt x="216" y="4031"/>
                    <a:pt x="542" y="4658"/>
                    <a:pt x="898" y="5270"/>
                  </a:cubicBezTo>
                  <a:cubicBezTo>
                    <a:pt x="924" y="5280"/>
                    <a:pt x="944" y="5291"/>
                    <a:pt x="964" y="5296"/>
                  </a:cubicBezTo>
                  <a:cubicBezTo>
                    <a:pt x="1230" y="4613"/>
                    <a:pt x="1506" y="3890"/>
                    <a:pt x="1822" y="3228"/>
                  </a:cubicBezTo>
                  <a:cubicBezTo>
                    <a:pt x="1797" y="3162"/>
                    <a:pt x="1777" y="3097"/>
                    <a:pt x="1757" y="3032"/>
                  </a:cubicBezTo>
                  <a:cubicBezTo>
                    <a:pt x="1486" y="2093"/>
                    <a:pt x="1692" y="1074"/>
                    <a:pt x="1531" y="111"/>
                  </a:cubicBezTo>
                  <a:cubicBezTo>
                    <a:pt x="1526" y="75"/>
                    <a:pt x="1516" y="40"/>
                    <a:pt x="15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5046;p25">
              <a:extLst>
                <a:ext uri="{FF2B5EF4-FFF2-40B4-BE49-F238E27FC236}">
                  <a16:creationId xmlns:a16="http://schemas.microsoft.com/office/drawing/2014/main" id="{7D10711D-885B-7F37-DE7A-CEC63AB10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1875" y="3240050"/>
              <a:ext cx="246350" cy="67200"/>
            </a:xfrm>
            <a:custGeom>
              <a:avLst/>
              <a:gdLst>
                <a:gd name="T0" fmla="*/ 3220 w 9854"/>
                <a:gd name="T1" fmla="*/ 0 h 2688"/>
                <a:gd name="T2" fmla="*/ 1 w 9854"/>
                <a:gd name="T3" fmla="*/ 679 h 2688"/>
                <a:gd name="T4" fmla="*/ 51 w 9854"/>
                <a:gd name="T5" fmla="*/ 770 h 2688"/>
                <a:gd name="T6" fmla="*/ 2102 w 9854"/>
                <a:gd name="T7" fmla="*/ 543 h 2688"/>
                <a:gd name="T8" fmla="*/ 4172 w 9854"/>
                <a:gd name="T9" fmla="*/ 945 h 2688"/>
                <a:gd name="T10" fmla="*/ 5588 w 9854"/>
                <a:gd name="T11" fmla="*/ 1453 h 2688"/>
                <a:gd name="T12" fmla="*/ 5612 w 9854"/>
                <a:gd name="T13" fmla="*/ 1452 h 2688"/>
                <a:gd name="T14" fmla="*/ 6636 w 9854"/>
                <a:gd name="T15" fmla="*/ 1286 h 2688"/>
                <a:gd name="T16" fmla="*/ 6682 w 9854"/>
                <a:gd name="T17" fmla="*/ 1287 h 2688"/>
                <a:gd name="T18" fmla="*/ 8172 w 9854"/>
                <a:gd name="T19" fmla="*/ 2587 h 2688"/>
                <a:gd name="T20" fmla="*/ 8223 w 9854"/>
                <a:gd name="T21" fmla="*/ 2687 h 2688"/>
                <a:gd name="T22" fmla="*/ 9854 w 9854"/>
                <a:gd name="T23" fmla="*/ 2316 h 2688"/>
                <a:gd name="T24" fmla="*/ 9452 w 9854"/>
                <a:gd name="T25" fmla="*/ 1794 h 2688"/>
                <a:gd name="T26" fmla="*/ 8499 w 9854"/>
                <a:gd name="T27" fmla="*/ 449 h 2688"/>
                <a:gd name="T28" fmla="*/ 7986 w 9854"/>
                <a:gd name="T29" fmla="*/ 340 h 2688"/>
                <a:gd name="T30" fmla="*/ 6742 w 9854"/>
                <a:gd name="T31" fmla="*/ 544 h 2688"/>
                <a:gd name="T32" fmla="*/ 6511 w 9854"/>
                <a:gd name="T33" fmla="*/ 557 h 2688"/>
                <a:gd name="T34" fmla="*/ 5176 w 9854"/>
                <a:gd name="T35" fmla="*/ 198 h 2688"/>
                <a:gd name="T36" fmla="*/ 3785 w 9854"/>
                <a:gd name="T37" fmla="*/ 12 h 2688"/>
                <a:gd name="T38" fmla="*/ 3220 w 9854"/>
                <a:gd name="T39" fmla="*/ 0 h 2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854" h="2688" extrusionOk="0">
                  <a:moveTo>
                    <a:pt x="3220" y="0"/>
                  </a:moveTo>
                  <a:cubicBezTo>
                    <a:pt x="2102" y="0"/>
                    <a:pt x="971" y="147"/>
                    <a:pt x="1" y="679"/>
                  </a:cubicBezTo>
                  <a:lnTo>
                    <a:pt x="51" y="770"/>
                  </a:lnTo>
                  <a:cubicBezTo>
                    <a:pt x="732" y="640"/>
                    <a:pt x="1424" y="543"/>
                    <a:pt x="2102" y="543"/>
                  </a:cubicBezTo>
                  <a:cubicBezTo>
                    <a:pt x="2817" y="543"/>
                    <a:pt x="3517" y="652"/>
                    <a:pt x="4172" y="945"/>
                  </a:cubicBezTo>
                  <a:cubicBezTo>
                    <a:pt x="4636" y="1153"/>
                    <a:pt x="5086" y="1453"/>
                    <a:pt x="5588" y="1453"/>
                  </a:cubicBezTo>
                  <a:cubicBezTo>
                    <a:pt x="5596" y="1453"/>
                    <a:pt x="5604" y="1453"/>
                    <a:pt x="5612" y="1452"/>
                  </a:cubicBezTo>
                  <a:cubicBezTo>
                    <a:pt x="5959" y="1443"/>
                    <a:pt x="6291" y="1286"/>
                    <a:pt x="6636" y="1286"/>
                  </a:cubicBezTo>
                  <a:cubicBezTo>
                    <a:pt x="6651" y="1286"/>
                    <a:pt x="6666" y="1286"/>
                    <a:pt x="6682" y="1287"/>
                  </a:cubicBezTo>
                  <a:cubicBezTo>
                    <a:pt x="7379" y="1302"/>
                    <a:pt x="7881" y="1959"/>
                    <a:pt x="8172" y="2587"/>
                  </a:cubicBezTo>
                  <a:cubicBezTo>
                    <a:pt x="8187" y="2622"/>
                    <a:pt x="8207" y="2657"/>
                    <a:pt x="8223" y="2687"/>
                  </a:cubicBezTo>
                  <a:cubicBezTo>
                    <a:pt x="8760" y="2522"/>
                    <a:pt x="9302" y="2401"/>
                    <a:pt x="9854" y="2316"/>
                  </a:cubicBezTo>
                  <a:cubicBezTo>
                    <a:pt x="9698" y="2160"/>
                    <a:pt x="9563" y="1984"/>
                    <a:pt x="9452" y="1794"/>
                  </a:cubicBezTo>
                  <a:cubicBezTo>
                    <a:pt x="9171" y="1312"/>
                    <a:pt x="8995" y="700"/>
                    <a:pt x="8499" y="449"/>
                  </a:cubicBezTo>
                  <a:cubicBezTo>
                    <a:pt x="8335" y="369"/>
                    <a:pt x="8163" y="340"/>
                    <a:pt x="7986" y="340"/>
                  </a:cubicBezTo>
                  <a:cubicBezTo>
                    <a:pt x="7582" y="340"/>
                    <a:pt x="7154" y="492"/>
                    <a:pt x="6742" y="544"/>
                  </a:cubicBezTo>
                  <a:cubicBezTo>
                    <a:pt x="6662" y="553"/>
                    <a:pt x="6585" y="557"/>
                    <a:pt x="6511" y="557"/>
                  </a:cubicBezTo>
                  <a:cubicBezTo>
                    <a:pt x="6022" y="557"/>
                    <a:pt x="5646" y="372"/>
                    <a:pt x="5176" y="198"/>
                  </a:cubicBezTo>
                  <a:cubicBezTo>
                    <a:pt x="4729" y="37"/>
                    <a:pt x="4272" y="32"/>
                    <a:pt x="3785" y="12"/>
                  </a:cubicBezTo>
                  <a:cubicBezTo>
                    <a:pt x="3598" y="5"/>
                    <a:pt x="3409" y="0"/>
                    <a:pt x="322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5047;p25">
              <a:extLst>
                <a:ext uri="{FF2B5EF4-FFF2-40B4-BE49-F238E27FC236}">
                  <a16:creationId xmlns:a16="http://schemas.microsoft.com/office/drawing/2014/main" id="{94E734C0-03C2-8FED-C357-9CE2C71D43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5700" y="3234950"/>
              <a:ext cx="57500" cy="94750"/>
            </a:xfrm>
            <a:custGeom>
              <a:avLst/>
              <a:gdLst>
                <a:gd name="T0" fmla="*/ 0 w 2300"/>
                <a:gd name="T1" fmla="*/ 0 h 3790"/>
                <a:gd name="T2" fmla="*/ 0 w 2300"/>
                <a:gd name="T3" fmla="*/ 0 h 3790"/>
                <a:gd name="T4" fmla="*/ 131 w 2300"/>
                <a:gd name="T5" fmla="*/ 2515 h 3790"/>
                <a:gd name="T6" fmla="*/ 101 w 2300"/>
                <a:gd name="T7" fmla="*/ 2520 h 3790"/>
                <a:gd name="T8" fmla="*/ 814 w 2300"/>
                <a:gd name="T9" fmla="*/ 3047 h 3790"/>
                <a:gd name="T10" fmla="*/ 2189 w 2300"/>
                <a:gd name="T11" fmla="*/ 3790 h 3790"/>
                <a:gd name="T12" fmla="*/ 2279 w 2300"/>
                <a:gd name="T13" fmla="*/ 3749 h 3790"/>
                <a:gd name="T14" fmla="*/ 2179 w 2300"/>
                <a:gd name="T15" fmla="*/ 2540 h 3790"/>
                <a:gd name="T16" fmla="*/ 1009 w 2300"/>
                <a:gd name="T17" fmla="*/ 1501 h 3790"/>
                <a:gd name="T18" fmla="*/ 0 w 2300"/>
                <a:gd name="T19" fmla="*/ 0 h 3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00" h="3790" extrusionOk="0">
                  <a:moveTo>
                    <a:pt x="0" y="0"/>
                  </a:moveTo>
                  <a:lnTo>
                    <a:pt x="0" y="0"/>
                  </a:lnTo>
                  <a:cubicBezTo>
                    <a:pt x="96" y="823"/>
                    <a:pt x="171" y="1687"/>
                    <a:pt x="131" y="2515"/>
                  </a:cubicBezTo>
                  <a:cubicBezTo>
                    <a:pt x="121" y="2515"/>
                    <a:pt x="111" y="2520"/>
                    <a:pt x="101" y="2520"/>
                  </a:cubicBezTo>
                  <a:cubicBezTo>
                    <a:pt x="307" y="2736"/>
                    <a:pt x="548" y="2911"/>
                    <a:pt x="814" y="3047"/>
                  </a:cubicBezTo>
                  <a:cubicBezTo>
                    <a:pt x="1275" y="3283"/>
                    <a:pt x="1863" y="3428"/>
                    <a:pt x="2189" y="3790"/>
                  </a:cubicBezTo>
                  <a:cubicBezTo>
                    <a:pt x="2219" y="3780"/>
                    <a:pt x="2249" y="3765"/>
                    <a:pt x="2279" y="3749"/>
                  </a:cubicBezTo>
                  <a:cubicBezTo>
                    <a:pt x="2299" y="3358"/>
                    <a:pt x="2244" y="2931"/>
                    <a:pt x="2179" y="2540"/>
                  </a:cubicBezTo>
                  <a:cubicBezTo>
                    <a:pt x="1717" y="2284"/>
                    <a:pt x="1315" y="1922"/>
                    <a:pt x="1009" y="1501"/>
                  </a:cubicBezTo>
                  <a:cubicBezTo>
                    <a:pt x="663" y="1029"/>
                    <a:pt x="382" y="437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5048;p25">
              <a:extLst>
                <a:ext uri="{FF2B5EF4-FFF2-40B4-BE49-F238E27FC236}">
                  <a16:creationId xmlns:a16="http://schemas.microsoft.com/office/drawing/2014/main" id="{4C9CDCD7-6C8A-3370-A471-25FC13A4A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725" y="3032150"/>
              <a:ext cx="96275" cy="58750"/>
            </a:xfrm>
            <a:custGeom>
              <a:avLst/>
              <a:gdLst>
                <a:gd name="T0" fmla="*/ 3846 w 3851"/>
                <a:gd name="T1" fmla="*/ 1 h 2350"/>
                <a:gd name="T2" fmla="*/ 152 w 3851"/>
                <a:gd name="T3" fmla="*/ 2084 h 2350"/>
                <a:gd name="T4" fmla="*/ 1 w 3851"/>
                <a:gd name="T5" fmla="*/ 2350 h 2350"/>
                <a:gd name="T6" fmla="*/ 2355 w 3851"/>
                <a:gd name="T7" fmla="*/ 1426 h 2350"/>
                <a:gd name="T8" fmla="*/ 3851 w 3851"/>
                <a:gd name="T9" fmla="*/ 16 h 2350"/>
                <a:gd name="T10" fmla="*/ 3846 w 3851"/>
                <a:gd name="T11" fmla="*/ 1 h 2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1" h="2350" extrusionOk="0">
                  <a:moveTo>
                    <a:pt x="3846" y="1"/>
                  </a:moveTo>
                  <a:cubicBezTo>
                    <a:pt x="2370" y="11"/>
                    <a:pt x="920" y="829"/>
                    <a:pt x="152" y="2084"/>
                  </a:cubicBezTo>
                  <a:cubicBezTo>
                    <a:pt x="96" y="2174"/>
                    <a:pt x="46" y="2260"/>
                    <a:pt x="1" y="2350"/>
                  </a:cubicBezTo>
                  <a:cubicBezTo>
                    <a:pt x="769" y="2049"/>
                    <a:pt x="1592" y="1738"/>
                    <a:pt x="2355" y="1426"/>
                  </a:cubicBezTo>
                  <a:cubicBezTo>
                    <a:pt x="2777" y="874"/>
                    <a:pt x="3279" y="392"/>
                    <a:pt x="3851" y="16"/>
                  </a:cubicBezTo>
                  <a:lnTo>
                    <a:pt x="38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5049;p25">
              <a:extLst>
                <a:ext uri="{FF2B5EF4-FFF2-40B4-BE49-F238E27FC236}">
                  <a16:creationId xmlns:a16="http://schemas.microsoft.com/office/drawing/2014/main" id="{6551F781-48CD-B934-E693-7CB5CEABB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7400" y="3060775"/>
              <a:ext cx="123350" cy="158750"/>
            </a:xfrm>
            <a:custGeom>
              <a:avLst/>
              <a:gdLst>
                <a:gd name="T0" fmla="*/ 4678 w 4934"/>
                <a:gd name="T1" fmla="*/ 0 h 6350"/>
                <a:gd name="T2" fmla="*/ 4261 w 4934"/>
                <a:gd name="T3" fmla="*/ 512 h 6350"/>
                <a:gd name="T4" fmla="*/ 3222 w 4934"/>
                <a:gd name="T5" fmla="*/ 1943 h 6350"/>
                <a:gd name="T6" fmla="*/ 1661 w 4934"/>
                <a:gd name="T7" fmla="*/ 2580 h 6350"/>
                <a:gd name="T8" fmla="*/ 0 w 4934"/>
                <a:gd name="T9" fmla="*/ 3875 h 6350"/>
                <a:gd name="T10" fmla="*/ 552 w 4934"/>
                <a:gd name="T11" fmla="*/ 6350 h 6350"/>
                <a:gd name="T12" fmla="*/ 1616 w 4934"/>
                <a:gd name="T13" fmla="*/ 4939 h 6350"/>
                <a:gd name="T14" fmla="*/ 3639 w 4934"/>
                <a:gd name="T15" fmla="*/ 3534 h 6350"/>
                <a:gd name="T16" fmla="*/ 4934 w 4934"/>
                <a:gd name="T17" fmla="*/ 1205 h 6350"/>
                <a:gd name="T18" fmla="*/ 4934 w 4934"/>
                <a:gd name="T19" fmla="*/ 1205 h 6350"/>
                <a:gd name="T20" fmla="*/ 4889 w 4934"/>
                <a:gd name="T21" fmla="*/ 1225 h 6350"/>
                <a:gd name="T22" fmla="*/ 4678 w 4934"/>
                <a:gd name="T23" fmla="*/ 0 h 6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34" h="6350" extrusionOk="0">
                  <a:moveTo>
                    <a:pt x="4678" y="0"/>
                  </a:moveTo>
                  <a:cubicBezTo>
                    <a:pt x="4522" y="156"/>
                    <a:pt x="4387" y="332"/>
                    <a:pt x="4261" y="512"/>
                  </a:cubicBezTo>
                  <a:cubicBezTo>
                    <a:pt x="3930" y="1004"/>
                    <a:pt x="3694" y="1581"/>
                    <a:pt x="3222" y="1943"/>
                  </a:cubicBezTo>
                  <a:cubicBezTo>
                    <a:pt x="2776" y="2289"/>
                    <a:pt x="2188" y="2379"/>
                    <a:pt x="1661" y="2580"/>
                  </a:cubicBezTo>
                  <a:cubicBezTo>
                    <a:pt x="999" y="2841"/>
                    <a:pt x="417" y="3303"/>
                    <a:pt x="0" y="3875"/>
                  </a:cubicBezTo>
                  <a:cubicBezTo>
                    <a:pt x="161" y="4708"/>
                    <a:pt x="346" y="5532"/>
                    <a:pt x="552" y="6350"/>
                  </a:cubicBezTo>
                  <a:cubicBezTo>
                    <a:pt x="788" y="5803"/>
                    <a:pt x="1154" y="5311"/>
                    <a:pt x="1616" y="4939"/>
                  </a:cubicBezTo>
                  <a:cubicBezTo>
                    <a:pt x="2259" y="4422"/>
                    <a:pt x="3067" y="4126"/>
                    <a:pt x="3639" y="3534"/>
                  </a:cubicBezTo>
                  <a:cubicBezTo>
                    <a:pt x="4261" y="2896"/>
                    <a:pt x="4512" y="1993"/>
                    <a:pt x="4934" y="1205"/>
                  </a:cubicBezTo>
                  <a:cubicBezTo>
                    <a:pt x="4919" y="1210"/>
                    <a:pt x="4904" y="1220"/>
                    <a:pt x="4889" y="1225"/>
                  </a:cubicBezTo>
                  <a:cubicBezTo>
                    <a:pt x="4793" y="823"/>
                    <a:pt x="4723" y="412"/>
                    <a:pt x="467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5050;p25">
              <a:extLst>
                <a:ext uri="{FF2B5EF4-FFF2-40B4-BE49-F238E27FC236}">
                  <a16:creationId xmlns:a16="http://schemas.microsoft.com/office/drawing/2014/main" id="{BE1093C9-FCCA-F6F0-E47F-CACAB3D86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3175" y="3195275"/>
              <a:ext cx="153875" cy="164675"/>
            </a:xfrm>
            <a:custGeom>
              <a:avLst/>
              <a:gdLst>
                <a:gd name="T0" fmla="*/ 6154 w 6155"/>
                <a:gd name="T1" fmla="*/ 1 h 6587"/>
                <a:gd name="T2" fmla="*/ 6154 w 6155"/>
                <a:gd name="T3" fmla="*/ 1 h 6587"/>
                <a:gd name="T4" fmla="*/ 2721 w 6155"/>
                <a:gd name="T5" fmla="*/ 970 h 6587"/>
                <a:gd name="T6" fmla="*/ 2641 w 6155"/>
                <a:gd name="T7" fmla="*/ 1180 h 6587"/>
                <a:gd name="T8" fmla="*/ 2054 w 6155"/>
                <a:gd name="T9" fmla="*/ 3530 h 6587"/>
                <a:gd name="T10" fmla="*/ 437 w 6155"/>
                <a:gd name="T11" fmla="*/ 5803 h 6587"/>
                <a:gd name="T12" fmla="*/ 1 w 6155"/>
                <a:gd name="T13" fmla="*/ 6586 h 6587"/>
                <a:gd name="T14" fmla="*/ 2375 w 6155"/>
                <a:gd name="T15" fmla="*/ 5743 h 6587"/>
                <a:gd name="T16" fmla="*/ 2731 w 6155"/>
                <a:gd name="T17" fmla="*/ 5291 h 6587"/>
                <a:gd name="T18" fmla="*/ 3574 w 6155"/>
                <a:gd name="T19" fmla="*/ 4584 h 6587"/>
                <a:gd name="T20" fmla="*/ 3966 w 6155"/>
                <a:gd name="T21" fmla="*/ 3876 h 6587"/>
                <a:gd name="T22" fmla="*/ 3966 w 6155"/>
                <a:gd name="T23" fmla="*/ 3871 h 6587"/>
                <a:gd name="T24" fmla="*/ 4568 w 6155"/>
                <a:gd name="T25" fmla="*/ 1321 h 6587"/>
                <a:gd name="T26" fmla="*/ 6154 w 6155"/>
                <a:gd name="T27" fmla="*/ 1 h 6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55" h="6587" extrusionOk="0">
                  <a:moveTo>
                    <a:pt x="6154" y="1"/>
                  </a:moveTo>
                  <a:lnTo>
                    <a:pt x="6154" y="1"/>
                  </a:lnTo>
                  <a:cubicBezTo>
                    <a:pt x="5000" y="247"/>
                    <a:pt x="3845" y="588"/>
                    <a:pt x="2721" y="970"/>
                  </a:cubicBezTo>
                  <a:cubicBezTo>
                    <a:pt x="2691" y="1040"/>
                    <a:pt x="2666" y="1105"/>
                    <a:pt x="2641" y="1180"/>
                  </a:cubicBezTo>
                  <a:cubicBezTo>
                    <a:pt x="2370" y="1943"/>
                    <a:pt x="2360" y="2787"/>
                    <a:pt x="2054" y="3530"/>
                  </a:cubicBezTo>
                  <a:cubicBezTo>
                    <a:pt x="1692" y="4393"/>
                    <a:pt x="974" y="5045"/>
                    <a:pt x="437" y="5803"/>
                  </a:cubicBezTo>
                  <a:cubicBezTo>
                    <a:pt x="267" y="6044"/>
                    <a:pt x="116" y="6310"/>
                    <a:pt x="1" y="6586"/>
                  </a:cubicBezTo>
                  <a:cubicBezTo>
                    <a:pt x="769" y="6245"/>
                    <a:pt x="1562" y="5959"/>
                    <a:pt x="2375" y="5743"/>
                  </a:cubicBezTo>
                  <a:cubicBezTo>
                    <a:pt x="2470" y="5577"/>
                    <a:pt x="2591" y="5427"/>
                    <a:pt x="2731" y="5291"/>
                  </a:cubicBezTo>
                  <a:cubicBezTo>
                    <a:pt x="2997" y="5040"/>
                    <a:pt x="3333" y="4860"/>
                    <a:pt x="3574" y="4584"/>
                  </a:cubicBezTo>
                  <a:cubicBezTo>
                    <a:pt x="3765" y="4378"/>
                    <a:pt x="3886" y="4137"/>
                    <a:pt x="3966" y="3876"/>
                  </a:cubicBezTo>
                  <a:lnTo>
                    <a:pt x="3966" y="3871"/>
                  </a:lnTo>
                  <a:cubicBezTo>
                    <a:pt x="4227" y="3063"/>
                    <a:pt x="4132" y="2074"/>
                    <a:pt x="4568" y="1321"/>
                  </a:cubicBezTo>
                  <a:cubicBezTo>
                    <a:pt x="4915" y="714"/>
                    <a:pt x="5542" y="367"/>
                    <a:pt x="6154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5051;p25">
              <a:extLst>
                <a:ext uri="{FF2B5EF4-FFF2-40B4-BE49-F238E27FC236}">
                  <a16:creationId xmlns:a16="http://schemas.microsoft.com/office/drawing/2014/main" id="{45F98A5E-8398-CCCF-ACBC-888B696D3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4950" y="3329675"/>
              <a:ext cx="84225" cy="97400"/>
            </a:xfrm>
            <a:custGeom>
              <a:avLst/>
              <a:gdLst>
                <a:gd name="T0" fmla="*/ 2219 w 3369"/>
                <a:gd name="T1" fmla="*/ 1 h 3896"/>
                <a:gd name="T2" fmla="*/ 0 w 3369"/>
                <a:gd name="T3" fmla="*/ 984 h 3896"/>
                <a:gd name="T4" fmla="*/ 311 w 3369"/>
                <a:gd name="T5" fmla="*/ 1140 h 3896"/>
                <a:gd name="T6" fmla="*/ 2159 w 3369"/>
                <a:gd name="T7" fmla="*/ 3876 h 3896"/>
                <a:gd name="T8" fmla="*/ 2164 w 3369"/>
                <a:gd name="T9" fmla="*/ 3896 h 3896"/>
                <a:gd name="T10" fmla="*/ 3368 w 3369"/>
                <a:gd name="T11" fmla="*/ 3625 h 3896"/>
                <a:gd name="T12" fmla="*/ 3363 w 3369"/>
                <a:gd name="T13" fmla="*/ 3604 h 3896"/>
                <a:gd name="T14" fmla="*/ 2379 w 3369"/>
                <a:gd name="T15" fmla="*/ 513 h 3896"/>
                <a:gd name="T16" fmla="*/ 2395 w 3369"/>
                <a:gd name="T17" fmla="*/ 277 h 3896"/>
                <a:gd name="T18" fmla="*/ 2219 w 3369"/>
                <a:gd name="T19" fmla="*/ 1 h 3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69" h="3896" extrusionOk="0">
                  <a:moveTo>
                    <a:pt x="2219" y="1"/>
                  </a:moveTo>
                  <a:cubicBezTo>
                    <a:pt x="1481" y="332"/>
                    <a:pt x="738" y="658"/>
                    <a:pt x="0" y="984"/>
                  </a:cubicBezTo>
                  <a:cubicBezTo>
                    <a:pt x="106" y="1035"/>
                    <a:pt x="211" y="1085"/>
                    <a:pt x="311" y="1140"/>
                  </a:cubicBezTo>
                  <a:cubicBezTo>
                    <a:pt x="1290" y="1687"/>
                    <a:pt x="1757" y="2821"/>
                    <a:pt x="2159" y="3876"/>
                  </a:cubicBezTo>
                  <a:lnTo>
                    <a:pt x="2164" y="3896"/>
                  </a:lnTo>
                  <a:lnTo>
                    <a:pt x="3368" y="3625"/>
                  </a:lnTo>
                  <a:lnTo>
                    <a:pt x="3363" y="3604"/>
                  </a:lnTo>
                  <a:cubicBezTo>
                    <a:pt x="2696" y="2726"/>
                    <a:pt x="2339" y="1617"/>
                    <a:pt x="2379" y="513"/>
                  </a:cubicBezTo>
                  <a:cubicBezTo>
                    <a:pt x="2384" y="437"/>
                    <a:pt x="2389" y="357"/>
                    <a:pt x="2395" y="277"/>
                  </a:cubicBezTo>
                  <a:cubicBezTo>
                    <a:pt x="2349" y="176"/>
                    <a:pt x="2289" y="8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5052;p25">
              <a:extLst>
                <a:ext uri="{FF2B5EF4-FFF2-40B4-BE49-F238E27FC236}">
                  <a16:creationId xmlns:a16="http://schemas.microsoft.com/office/drawing/2014/main" id="{1DF9AFDE-E575-6C4D-87B7-0AE293238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750" y="3313750"/>
              <a:ext cx="46450" cy="97650"/>
            </a:xfrm>
            <a:custGeom>
              <a:avLst/>
              <a:gdLst>
                <a:gd name="T0" fmla="*/ 1120 w 1858"/>
                <a:gd name="T1" fmla="*/ 0 h 3906"/>
                <a:gd name="T2" fmla="*/ 964 w 1858"/>
                <a:gd name="T3" fmla="*/ 226 h 3906"/>
                <a:gd name="T4" fmla="*/ 457 w 1858"/>
                <a:gd name="T5" fmla="*/ 1119 h 3906"/>
                <a:gd name="T6" fmla="*/ 507 w 1858"/>
                <a:gd name="T7" fmla="*/ 3905 h 3906"/>
                <a:gd name="T8" fmla="*/ 1828 w 1858"/>
                <a:gd name="T9" fmla="*/ 3629 h 3906"/>
                <a:gd name="T10" fmla="*/ 1858 w 1858"/>
                <a:gd name="T11" fmla="*/ 1847 h 3906"/>
                <a:gd name="T12" fmla="*/ 1858 w 1858"/>
                <a:gd name="T13" fmla="*/ 1847 h 3906"/>
                <a:gd name="T14" fmla="*/ 1818 w 1858"/>
                <a:gd name="T15" fmla="*/ 1862 h 3906"/>
                <a:gd name="T16" fmla="*/ 1120 w 1858"/>
                <a:gd name="T17" fmla="*/ 0 h 3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8" h="3906" extrusionOk="0">
                  <a:moveTo>
                    <a:pt x="1120" y="0"/>
                  </a:moveTo>
                  <a:cubicBezTo>
                    <a:pt x="1070" y="75"/>
                    <a:pt x="1014" y="151"/>
                    <a:pt x="964" y="226"/>
                  </a:cubicBezTo>
                  <a:cubicBezTo>
                    <a:pt x="763" y="522"/>
                    <a:pt x="588" y="818"/>
                    <a:pt x="457" y="1119"/>
                  </a:cubicBezTo>
                  <a:cubicBezTo>
                    <a:pt x="61" y="2003"/>
                    <a:pt x="1" y="2916"/>
                    <a:pt x="507" y="3905"/>
                  </a:cubicBezTo>
                  <a:cubicBezTo>
                    <a:pt x="944" y="3815"/>
                    <a:pt x="1386" y="3719"/>
                    <a:pt x="1828" y="3629"/>
                  </a:cubicBezTo>
                  <a:cubicBezTo>
                    <a:pt x="1541" y="3077"/>
                    <a:pt x="1617" y="2435"/>
                    <a:pt x="1858" y="1847"/>
                  </a:cubicBezTo>
                  <a:cubicBezTo>
                    <a:pt x="1843" y="1852"/>
                    <a:pt x="1833" y="1857"/>
                    <a:pt x="1818" y="1862"/>
                  </a:cubicBezTo>
                  <a:cubicBezTo>
                    <a:pt x="1491" y="1285"/>
                    <a:pt x="1255" y="653"/>
                    <a:pt x="1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5053;p25">
              <a:extLst>
                <a:ext uri="{FF2B5EF4-FFF2-40B4-BE49-F238E27FC236}">
                  <a16:creationId xmlns:a16="http://schemas.microsoft.com/office/drawing/2014/main" id="{AA00473D-B95F-A45B-67E3-42E6BF8E4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350" y="3026975"/>
              <a:ext cx="105675" cy="64425"/>
            </a:xfrm>
            <a:custGeom>
              <a:avLst/>
              <a:gdLst>
                <a:gd name="T0" fmla="*/ 3162 w 4227"/>
                <a:gd name="T1" fmla="*/ 1 h 2577"/>
                <a:gd name="T2" fmla="*/ 0 w 4227"/>
                <a:gd name="T3" fmla="*/ 1352 h 2577"/>
                <a:gd name="T4" fmla="*/ 211 w 4227"/>
                <a:gd name="T5" fmla="*/ 2577 h 2577"/>
                <a:gd name="T6" fmla="*/ 256 w 4227"/>
                <a:gd name="T7" fmla="*/ 2557 h 2577"/>
                <a:gd name="T8" fmla="*/ 407 w 4227"/>
                <a:gd name="T9" fmla="*/ 2291 h 2577"/>
                <a:gd name="T10" fmla="*/ 4101 w 4227"/>
                <a:gd name="T11" fmla="*/ 208 h 2577"/>
                <a:gd name="T12" fmla="*/ 4106 w 4227"/>
                <a:gd name="T13" fmla="*/ 223 h 2577"/>
                <a:gd name="T14" fmla="*/ 4226 w 4227"/>
                <a:gd name="T15" fmla="*/ 143 h 2577"/>
                <a:gd name="T16" fmla="*/ 3162 w 4227"/>
                <a:gd name="T17" fmla="*/ 1 h 2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27" h="2577" extrusionOk="0">
                  <a:moveTo>
                    <a:pt x="3162" y="1"/>
                  </a:moveTo>
                  <a:cubicBezTo>
                    <a:pt x="1983" y="1"/>
                    <a:pt x="804" y="498"/>
                    <a:pt x="0" y="1352"/>
                  </a:cubicBezTo>
                  <a:cubicBezTo>
                    <a:pt x="45" y="1764"/>
                    <a:pt x="115" y="2175"/>
                    <a:pt x="211" y="2577"/>
                  </a:cubicBezTo>
                  <a:cubicBezTo>
                    <a:pt x="226" y="2572"/>
                    <a:pt x="241" y="2562"/>
                    <a:pt x="256" y="2557"/>
                  </a:cubicBezTo>
                  <a:cubicBezTo>
                    <a:pt x="301" y="2467"/>
                    <a:pt x="351" y="2381"/>
                    <a:pt x="407" y="2291"/>
                  </a:cubicBezTo>
                  <a:cubicBezTo>
                    <a:pt x="1175" y="1036"/>
                    <a:pt x="2625" y="218"/>
                    <a:pt x="4101" y="208"/>
                  </a:cubicBezTo>
                  <a:lnTo>
                    <a:pt x="4106" y="223"/>
                  </a:lnTo>
                  <a:cubicBezTo>
                    <a:pt x="4146" y="193"/>
                    <a:pt x="4186" y="168"/>
                    <a:pt x="4226" y="143"/>
                  </a:cubicBezTo>
                  <a:cubicBezTo>
                    <a:pt x="3879" y="47"/>
                    <a:pt x="3520" y="1"/>
                    <a:pt x="3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5054;p25">
              <a:extLst>
                <a:ext uri="{FF2B5EF4-FFF2-40B4-BE49-F238E27FC236}">
                  <a16:creationId xmlns:a16="http://schemas.microsoft.com/office/drawing/2014/main" id="{A5AACF7E-2AF7-9A63-5AA2-C4FD0EF5B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0200" y="3257850"/>
              <a:ext cx="98900" cy="26425"/>
            </a:xfrm>
            <a:custGeom>
              <a:avLst/>
              <a:gdLst>
                <a:gd name="T0" fmla="*/ 1616 w 3956"/>
                <a:gd name="T1" fmla="*/ 1 h 1057"/>
                <a:gd name="T2" fmla="*/ 1270 w 3956"/>
                <a:gd name="T3" fmla="*/ 28 h 1057"/>
                <a:gd name="T4" fmla="*/ 276 w 3956"/>
                <a:gd name="T5" fmla="*/ 243 h 1057"/>
                <a:gd name="T6" fmla="*/ 139 w 3956"/>
                <a:gd name="T7" fmla="*/ 252 h 1057"/>
                <a:gd name="T8" fmla="*/ 46 w 3956"/>
                <a:gd name="T9" fmla="*/ 249 h 1057"/>
                <a:gd name="T10" fmla="*/ 0 w 3956"/>
                <a:gd name="T11" fmla="*/ 309 h 1057"/>
                <a:gd name="T12" fmla="*/ 1586 w 3956"/>
                <a:gd name="T13" fmla="*/ 1057 h 1057"/>
                <a:gd name="T14" fmla="*/ 1938 w 3956"/>
                <a:gd name="T15" fmla="*/ 911 h 1057"/>
                <a:gd name="T16" fmla="*/ 2820 w 3956"/>
                <a:gd name="T17" fmla="*/ 777 h 1057"/>
                <a:gd name="T18" fmla="*/ 3931 w 3956"/>
                <a:gd name="T19" fmla="*/ 951 h 1057"/>
                <a:gd name="T20" fmla="*/ 3956 w 3956"/>
                <a:gd name="T21" fmla="*/ 866 h 1057"/>
                <a:gd name="T22" fmla="*/ 1616 w 3956"/>
                <a:gd name="T23" fmla="*/ 1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56" h="1057" extrusionOk="0">
                  <a:moveTo>
                    <a:pt x="1616" y="1"/>
                  </a:moveTo>
                  <a:cubicBezTo>
                    <a:pt x="1502" y="1"/>
                    <a:pt x="1386" y="9"/>
                    <a:pt x="1270" y="28"/>
                  </a:cubicBezTo>
                  <a:cubicBezTo>
                    <a:pt x="934" y="78"/>
                    <a:pt x="613" y="213"/>
                    <a:pt x="276" y="243"/>
                  </a:cubicBezTo>
                  <a:cubicBezTo>
                    <a:pt x="229" y="249"/>
                    <a:pt x="184" y="252"/>
                    <a:pt x="139" y="252"/>
                  </a:cubicBezTo>
                  <a:cubicBezTo>
                    <a:pt x="108" y="252"/>
                    <a:pt x="77" y="251"/>
                    <a:pt x="46" y="249"/>
                  </a:cubicBezTo>
                  <a:cubicBezTo>
                    <a:pt x="31" y="269"/>
                    <a:pt x="15" y="289"/>
                    <a:pt x="0" y="309"/>
                  </a:cubicBezTo>
                  <a:cubicBezTo>
                    <a:pt x="527" y="555"/>
                    <a:pt x="1054" y="811"/>
                    <a:pt x="1586" y="1057"/>
                  </a:cubicBezTo>
                  <a:cubicBezTo>
                    <a:pt x="1697" y="1001"/>
                    <a:pt x="1812" y="951"/>
                    <a:pt x="1938" y="911"/>
                  </a:cubicBezTo>
                  <a:cubicBezTo>
                    <a:pt x="2233" y="818"/>
                    <a:pt x="2527" y="777"/>
                    <a:pt x="2820" y="777"/>
                  </a:cubicBezTo>
                  <a:cubicBezTo>
                    <a:pt x="3189" y="777"/>
                    <a:pt x="3558" y="842"/>
                    <a:pt x="3931" y="951"/>
                  </a:cubicBezTo>
                  <a:lnTo>
                    <a:pt x="3956" y="866"/>
                  </a:lnTo>
                  <a:cubicBezTo>
                    <a:pt x="3229" y="443"/>
                    <a:pt x="2440" y="1"/>
                    <a:pt x="1616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5055;p25">
              <a:extLst>
                <a:ext uri="{FF2B5EF4-FFF2-40B4-BE49-F238E27FC236}">
                  <a16:creationId xmlns:a16="http://schemas.microsoft.com/office/drawing/2014/main" id="{A8140826-2103-1ACE-F07A-62E8F01DE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725" y="3221300"/>
              <a:ext cx="144450" cy="83800"/>
            </a:xfrm>
            <a:custGeom>
              <a:avLst/>
              <a:gdLst>
                <a:gd name="T0" fmla="*/ 2709 w 5778"/>
                <a:gd name="T1" fmla="*/ 0 h 3352"/>
                <a:gd name="T2" fmla="*/ 417 w 5778"/>
                <a:gd name="T3" fmla="*/ 732 h 3352"/>
                <a:gd name="T4" fmla="*/ 1 w 5778"/>
                <a:gd name="T5" fmla="*/ 3352 h 3352"/>
                <a:gd name="T6" fmla="*/ 1301 w 5778"/>
                <a:gd name="T7" fmla="*/ 2473 h 3352"/>
                <a:gd name="T8" fmla="*/ 1772 w 5778"/>
                <a:gd name="T9" fmla="*/ 1650 h 3352"/>
                <a:gd name="T10" fmla="*/ 2773 w 5778"/>
                <a:gd name="T11" fmla="*/ 1271 h 3352"/>
                <a:gd name="T12" fmla="*/ 3439 w 5778"/>
                <a:gd name="T13" fmla="*/ 1359 h 3352"/>
                <a:gd name="T14" fmla="*/ 4945 w 5778"/>
                <a:gd name="T15" fmla="*/ 1711 h 3352"/>
                <a:gd name="T16" fmla="*/ 5778 w 5778"/>
                <a:gd name="T17" fmla="*/ 692 h 3352"/>
                <a:gd name="T18" fmla="*/ 5778 w 5778"/>
                <a:gd name="T19" fmla="*/ 692 h 3352"/>
                <a:gd name="T20" fmla="*/ 5591 w 5778"/>
                <a:gd name="T21" fmla="*/ 696 h 3352"/>
                <a:gd name="T22" fmla="*/ 5185 w 5778"/>
                <a:gd name="T23" fmla="*/ 672 h 3352"/>
                <a:gd name="T24" fmla="*/ 3012 w 5778"/>
                <a:gd name="T25" fmla="*/ 19 h 3352"/>
                <a:gd name="T26" fmla="*/ 2709 w 5778"/>
                <a:gd name="T27" fmla="*/ 0 h 3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78" h="3352" extrusionOk="0">
                  <a:moveTo>
                    <a:pt x="2709" y="0"/>
                  </a:moveTo>
                  <a:cubicBezTo>
                    <a:pt x="1976" y="0"/>
                    <a:pt x="1089" y="297"/>
                    <a:pt x="417" y="732"/>
                  </a:cubicBezTo>
                  <a:cubicBezTo>
                    <a:pt x="307" y="1610"/>
                    <a:pt x="166" y="2489"/>
                    <a:pt x="1" y="3352"/>
                  </a:cubicBezTo>
                  <a:cubicBezTo>
                    <a:pt x="528" y="3176"/>
                    <a:pt x="1009" y="2930"/>
                    <a:pt x="1301" y="2473"/>
                  </a:cubicBezTo>
                  <a:cubicBezTo>
                    <a:pt x="1471" y="2202"/>
                    <a:pt x="1557" y="1881"/>
                    <a:pt x="1772" y="1650"/>
                  </a:cubicBezTo>
                  <a:cubicBezTo>
                    <a:pt x="2022" y="1372"/>
                    <a:pt x="2390" y="1271"/>
                    <a:pt x="2773" y="1271"/>
                  </a:cubicBezTo>
                  <a:cubicBezTo>
                    <a:pt x="2997" y="1271"/>
                    <a:pt x="3226" y="1305"/>
                    <a:pt x="3439" y="1359"/>
                  </a:cubicBezTo>
                  <a:cubicBezTo>
                    <a:pt x="3941" y="1490"/>
                    <a:pt x="4433" y="1695"/>
                    <a:pt x="4945" y="1711"/>
                  </a:cubicBezTo>
                  <a:cubicBezTo>
                    <a:pt x="5221" y="1374"/>
                    <a:pt x="5502" y="1033"/>
                    <a:pt x="5778" y="692"/>
                  </a:cubicBezTo>
                  <a:cubicBezTo>
                    <a:pt x="5716" y="695"/>
                    <a:pt x="5653" y="696"/>
                    <a:pt x="5591" y="696"/>
                  </a:cubicBezTo>
                  <a:cubicBezTo>
                    <a:pt x="5455" y="696"/>
                    <a:pt x="5319" y="689"/>
                    <a:pt x="5185" y="672"/>
                  </a:cubicBezTo>
                  <a:cubicBezTo>
                    <a:pt x="4438" y="566"/>
                    <a:pt x="3765" y="114"/>
                    <a:pt x="3012" y="19"/>
                  </a:cubicBezTo>
                  <a:cubicBezTo>
                    <a:pt x="2915" y="6"/>
                    <a:pt x="2814" y="0"/>
                    <a:pt x="2709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5056;p25">
              <a:extLst>
                <a:ext uri="{FF2B5EF4-FFF2-40B4-BE49-F238E27FC236}">
                  <a16:creationId xmlns:a16="http://schemas.microsoft.com/office/drawing/2014/main" id="{732F9974-DB06-7BEC-F63E-F26A0403D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1200" y="3067800"/>
              <a:ext cx="168425" cy="151725"/>
            </a:xfrm>
            <a:custGeom>
              <a:avLst/>
              <a:gdLst>
                <a:gd name="T0" fmla="*/ 6736 w 6737"/>
                <a:gd name="T1" fmla="*/ 0 h 6069"/>
                <a:gd name="T2" fmla="*/ 6736 w 6737"/>
                <a:gd name="T3" fmla="*/ 0 h 6069"/>
                <a:gd name="T4" fmla="*/ 4382 w 6737"/>
                <a:gd name="T5" fmla="*/ 924 h 6069"/>
                <a:gd name="T6" fmla="*/ 3087 w 6737"/>
                <a:gd name="T7" fmla="*/ 3253 h 6069"/>
                <a:gd name="T8" fmla="*/ 1064 w 6737"/>
                <a:gd name="T9" fmla="*/ 4658 h 6069"/>
                <a:gd name="T10" fmla="*/ 0 w 6737"/>
                <a:gd name="T11" fmla="*/ 6069 h 6069"/>
                <a:gd name="T12" fmla="*/ 3433 w 6737"/>
                <a:gd name="T13" fmla="*/ 5100 h 6069"/>
                <a:gd name="T14" fmla="*/ 4578 w 6737"/>
                <a:gd name="T15" fmla="*/ 4247 h 6069"/>
                <a:gd name="T16" fmla="*/ 5757 w 6737"/>
                <a:gd name="T17" fmla="*/ 1702 h 6069"/>
                <a:gd name="T18" fmla="*/ 6736 w 6737"/>
                <a:gd name="T19" fmla="*/ 0 h 6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37" h="6069" extrusionOk="0">
                  <a:moveTo>
                    <a:pt x="6736" y="0"/>
                  </a:moveTo>
                  <a:lnTo>
                    <a:pt x="6736" y="0"/>
                  </a:lnTo>
                  <a:cubicBezTo>
                    <a:pt x="5973" y="312"/>
                    <a:pt x="5150" y="623"/>
                    <a:pt x="4382" y="924"/>
                  </a:cubicBezTo>
                  <a:cubicBezTo>
                    <a:pt x="3960" y="1712"/>
                    <a:pt x="3709" y="2615"/>
                    <a:pt x="3087" y="3253"/>
                  </a:cubicBezTo>
                  <a:cubicBezTo>
                    <a:pt x="2515" y="3845"/>
                    <a:pt x="1707" y="4141"/>
                    <a:pt x="1064" y="4658"/>
                  </a:cubicBezTo>
                  <a:cubicBezTo>
                    <a:pt x="602" y="5030"/>
                    <a:pt x="236" y="5522"/>
                    <a:pt x="0" y="6069"/>
                  </a:cubicBezTo>
                  <a:cubicBezTo>
                    <a:pt x="1124" y="5687"/>
                    <a:pt x="2279" y="5346"/>
                    <a:pt x="3433" y="5100"/>
                  </a:cubicBezTo>
                  <a:cubicBezTo>
                    <a:pt x="3845" y="4854"/>
                    <a:pt x="4257" y="4598"/>
                    <a:pt x="4578" y="4247"/>
                  </a:cubicBezTo>
                  <a:cubicBezTo>
                    <a:pt x="5210" y="3554"/>
                    <a:pt x="5401" y="2575"/>
                    <a:pt x="5757" y="1702"/>
                  </a:cubicBezTo>
                  <a:cubicBezTo>
                    <a:pt x="6003" y="1100"/>
                    <a:pt x="6335" y="522"/>
                    <a:pt x="67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5057;p25">
              <a:extLst>
                <a:ext uri="{FF2B5EF4-FFF2-40B4-BE49-F238E27FC236}">
                  <a16:creationId xmlns:a16="http://schemas.microsoft.com/office/drawing/2014/main" id="{9BC9F4B2-2B1F-F51C-36B1-5CA493CCB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100" y="3305075"/>
              <a:ext cx="122625" cy="83350"/>
            </a:xfrm>
            <a:custGeom>
              <a:avLst/>
              <a:gdLst>
                <a:gd name="T0" fmla="*/ 3826 w 4905"/>
                <a:gd name="T1" fmla="*/ 1 h 3334"/>
                <a:gd name="T2" fmla="*/ 3826 w 4905"/>
                <a:gd name="T3" fmla="*/ 1 h 3334"/>
                <a:gd name="T4" fmla="*/ 2611 w 4905"/>
                <a:gd name="T5" fmla="*/ 362 h 3334"/>
                <a:gd name="T6" fmla="*/ 1 w 4905"/>
                <a:gd name="T7" fmla="*/ 3334 h 3334"/>
                <a:gd name="T8" fmla="*/ 1843 w 4905"/>
                <a:gd name="T9" fmla="*/ 2992 h 3334"/>
                <a:gd name="T10" fmla="*/ 2510 w 4905"/>
                <a:gd name="T11" fmla="*/ 1943 h 3334"/>
                <a:gd name="T12" fmla="*/ 3720 w 4905"/>
                <a:gd name="T13" fmla="*/ 1246 h 3334"/>
                <a:gd name="T14" fmla="*/ 4905 w 4905"/>
                <a:gd name="T15" fmla="*/ 76 h 3334"/>
                <a:gd name="T16" fmla="*/ 3821 w 4905"/>
                <a:gd name="T17" fmla="*/ 36 h 3334"/>
                <a:gd name="T18" fmla="*/ 3826 w 4905"/>
                <a:gd name="T19" fmla="*/ 1 h 3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05" h="3334" extrusionOk="0">
                  <a:moveTo>
                    <a:pt x="3826" y="1"/>
                  </a:moveTo>
                  <a:lnTo>
                    <a:pt x="3826" y="1"/>
                  </a:lnTo>
                  <a:cubicBezTo>
                    <a:pt x="3429" y="136"/>
                    <a:pt x="3002" y="237"/>
                    <a:pt x="2611" y="362"/>
                  </a:cubicBezTo>
                  <a:cubicBezTo>
                    <a:pt x="1271" y="799"/>
                    <a:pt x="6" y="1923"/>
                    <a:pt x="1" y="3334"/>
                  </a:cubicBezTo>
                  <a:cubicBezTo>
                    <a:pt x="618" y="3218"/>
                    <a:pt x="1231" y="3103"/>
                    <a:pt x="1843" y="2992"/>
                  </a:cubicBezTo>
                  <a:cubicBezTo>
                    <a:pt x="1853" y="2571"/>
                    <a:pt x="2159" y="2189"/>
                    <a:pt x="2510" y="1943"/>
                  </a:cubicBezTo>
                  <a:cubicBezTo>
                    <a:pt x="2892" y="1677"/>
                    <a:pt x="3344" y="1517"/>
                    <a:pt x="3720" y="1246"/>
                  </a:cubicBezTo>
                  <a:cubicBezTo>
                    <a:pt x="4167" y="929"/>
                    <a:pt x="4513" y="463"/>
                    <a:pt x="4905" y="76"/>
                  </a:cubicBezTo>
                  <a:cubicBezTo>
                    <a:pt x="4548" y="51"/>
                    <a:pt x="4177" y="61"/>
                    <a:pt x="3821" y="36"/>
                  </a:cubicBezTo>
                  <a:lnTo>
                    <a:pt x="382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5058;p25">
              <a:extLst>
                <a:ext uri="{FF2B5EF4-FFF2-40B4-BE49-F238E27FC236}">
                  <a16:creationId xmlns:a16="http://schemas.microsoft.com/office/drawing/2014/main" id="{08C9B022-A9C1-024D-F812-99D21BAE3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725" y="3239575"/>
              <a:ext cx="139450" cy="155375"/>
            </a:xfrm>
            <a:custGeom>
              <a:avLst/>
              <a:gdLst>
                <a:gd name="T0" fmla="*/ 5577 w 5578"/>
                <a:gd name="T1" fmla="*/ 1 h 6215"/>
                <a:gd name="T2" fmla="*/ 4884 w 5578"/>
                <a:gd name="T3" fmla="*/ 588 h 6215"/>
                <a:gd name="T4" fmla="*/ 4127 w 5578"/>
                <a:gd name="T5" fmla="*/ 1406 h 6215"/>
                <a:gd name="T6" fmla="*/ 2992 w 5578"/>
                <a:gd name="T7" fmla="*/ 1687 h 6215"/>
                <a:gd name="T8" fmla="*/ 2144 w 5578"/>
                <a:gd name="T9" fmla="*/ 2099 h 6215"/>
                <a:gd name="T10" fmla="*/ 2144 w 5578"/>
                <a:gd name="T11" fmla="*/ 2104 h 6215"/>
                <a:gd name="T12" fmla="*/ 1752 w 5578"/>
                <a:gd name="T13" fmla="*/ 2812 h 6215"/>
                <a:gd name="T14" fmla="*/ 909 w 5578"/>
                <a:gd name="T15" fmla="*/ 3519 h 6215"/>
                <a:gd name="T16" fmla="*/ 553 w 5578"/>
                <a:gd name="T17" fmla="*/ 3971 h 6215"/>
                <a:gd name="T18" fmla="*/ 1 w 5578"/>
                <a:gd name="T19" fmla="*/ 6215 h 6215"/>
                <a:gd name="T20" fmla="*/ 1336 w 5578"/>
                <a:gd name="T21" fmla="*/ 5954 h 6215"/>
                <a:gd name="T22" fmla="*/ 3946 w 5578"/>
                <a:gd name="T23" fmla="*/ 2982 h 6215"/>
                <a:gd name="T24" fmla="*/ 5161 w 5578"/>
                <a:gd name="T25" fmla="*/ 2621 h 6215"/>
                <a:gd name="T26" fmla="*/ 5577 w 5578"/>
                <a:gd name="T27" fmla="*/ 1 h 6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78" h="6215" extrusionOk="0">
                  <a:moveTo>
                    <a:pt x="5577" y="1"/>
                  </a:moveTo>
                  <a:cubicBezTo>
                    <a:pt x="5301" y="176"/>
                    <a:pt x="5060" y="377"/>
                    <a:pt x="4884" y="588"/>
                  </a:cubicBezTo>
                  <a:cubicBezTo>
                    <a:pt x="4644" y="874"/>
                    <a:pt x="4443" y="1210"/>
                    <a:pt x="4127" y="1406"/>
                  </a:cubicBezTo>
                  <a:cubicBezTo>
                    <a:pt x="3790" y="1607"/>
                    <a:pt x="3379" y="1622"/>
                    <a:pt x="2992" y="1687"/>
                  </a:cubicBezTo>
                  <a:cubicBezTo>
                    <a:pt x="2681" y="1742"/>
                    <a:pt x="2345" y="1863"/>
                    <a:pt x="2144" y="2099"/>
                  </a:cubicBezTo>
                  <a:lnTo>
                    <a:pt x="2144" y="2104"/>
                  </a:lnTo>
                  <a:cubicBezTo>
                    <a:pt x="2064" y="2365"/>
                    <a:pt x="1943" y="2606"/>
                    <a:pt x="1752" y="2812"/>
                  </a:cubicBezTo>
                  <a:cubicBezTo>
                    <a:pt x="1511" y="3088"/>
                    <a:pt x="1175" y="3268"/>
                    <a:pt x="909" y="3519"/>
                  </a:cubicBezTo>
                  <a:cubicBezTo>
                    <a:pt x="769" y="3655"/>
                    <a:pt x="648" y="3805"/>
                    <a:pt x="553" y="3971"/>
                  </a:cubicBezTo>
                  <a:cubicBezTo>
                    <a:pt x="161" y="4613"/>
                    <a:pt x="66" y="5442"/>
                    <a:pt x="1" y="6215"/>
                  </a:cubicBezTo>
                  <a:cubicBezTo>
                    <a:pt x="447" y="6124"/>
                    <a:pt x="894" y="6039"/>
                    <a:pt x="1336" y="5954"/>
                  </a:cubicBezTo>
                  <a:cubicBezTo>
                    <a:pt x="1341" y="4543"/>
                    <a:pt x="2606" y="3419"/>
                    <a:pt x="3946" y="2982"/>
                  </a:cubicBezTo>
                  <a:cubicBezTo>
                    <a:pt x="4337" y="2857"/>
                    <a:pt x="4764" y="2756"/>
                    <a:pt x="5161" y="2621"/>
                  </a:cubicBezTo>
                  <a:cubicBezTo>
                    <a:pt x="5326" y="1758"/>
                    <a:pt x="5467" y="879"/>
                    <a:pt x="55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5059;p25">
              <a:extLst>
                <a:ext uri="{FF2B5EF4-FFF2-40B4-BE49-F238E27FC236}">
                  <a16:creationId xmlns:a16="http://schemas.microsoft.com/office/drawing/2014/main" id="{B12BF984-D05B-FBD2-28D9-F50BBBB13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725" y="3157650"/>
              <a:ext cx="86500" cy="202675"/>
            </a:xfrm>
            <a:custGeom>
              <a:avLst/>
              <a:gdLst>
                <a:gd name="T0" fmla="*/ 2907 w 3460"/>
                <a:gd name="T1" fmla="*/ 0 h 8107"/>
                <a:gd name="T2" fmla="*/ 2315 w 3460"/>
                <a:gd name="T3" fmla="*/ 1220 h 8107"/>
                <a:gd name="T4" fmla="*/ 1938 w 3460"/>
                <a:gd name="T5" fmla="*/ 3338 h 8107"/>
                <a:gd name="T6" fmla="*/ 749 w 3460"/>
                <a:gd name="T7" fmla="*/ 5301 h 8107"/>
                <a:gd name="T8" fmla="*/ 1 w 3460"/>
                <a:gd name="T9" fmla="*/ 6244 h 8107"/>
                <a:gd name="T10" fmla="*/ 699 w 3460"/>
                <a:gd name="T11" fmla="*/ 8106 h 8107"/>
                <a:gd name="T12" fmla="*/ 739 w 3460"/>
                <a:gd name="T13" fmla="*/ 8091 h 8107"/>
                <a:gd name="T14" fmla="*/ 1175 w 3460"/>
                <a:gd name="T15" fmla="*/ 7308 h 8107"/>
                <a:gd name="T16" fmla="*/ 2792 w 3460"/>
                <a:gd name="T17" fmla="*/ 5035 h 8107"/>
                <a:gd name="T18" fmla="*/ 3379 w 3460"/>
                <a:gd name="T19" fmla="*/ 2685 h 8107"/>
                <a:gd name="T20" fmla="*/ 3459 w 3460"/>
                <a:gd name="T21" fmla="*/ 2475 h 8107"/>
                <a:gd name="T22" fmla="*/ 2907 w 3460"/>
                <a:gd name="T23" fmla="*/ 0 h 8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60" h="8107" extrusionOk="0">
                  <a:moveTo>
                    <a:pt x="2907" y="0"/>
                  </a:moveTo>
                  <a:cubicBezTo>
                    <a:pt x="2636" y="367"/>
                    <a:pt x="2435" y="783"/>
                    <a:pt x="2315" y="1220"/>
                  </a:cubicBezTo>
                  <a:cubicBezTo>
                    <a:pt x="2129" y="1913"/>
                    <a:pt x="2149" y="2650"/>
                    <a:pt x="1938" y="3338"/>
                  </a:cubicBezTo>
                  <a:cubicBezTo>
                    <a:pt x="1707" y="4076"/>
                    <a:pt x="1241" y="4693"/>
                    <a:pt x="749" y="5301"/>
                  </a:cubicBezTo>
                  <a:cubicBezTo>
                    <a:pt x="498" y="5612"/>
                    <a:pt x="237" y="5923"/>
                    <a:pt x="1" y="6244"/>
                  </a:cubicBezTo>
                  <a:cubicBezTo>
                    <a:pt x="136" y="6897"/>
                    <a:pt x="372" y="7529"/>
                    <a:pt x="699" y="8106"/>
                  </a:cubicBezTo>
                  <a:cubicBezTo>
                    <a:pt x="714" y="8101"/>
                    <a:pt x="724" y="8096"/>
                    <a:pt x="739" y="8091"/>
                  </a:cubicBezTo>
                  <a:cubicBezTo>
                    <a:pt x="854" y="7815"/>
                    <a:pt x="1005" y="7549"/>
                    <a:pt x="1175" y="7308"/>
                  </a:cubicBezTo>
                  <a:cubicBezTo>
                    <a:pt x="1712" y="6550"/>
                    <a:pt x="2430" y="5898"/>
                    <a:pt x="2792" y="5035"/>
                  </a:cubicBezTo>
                  <a:cubicBezTo>
                    <a:pt x="3098" y="4292"/>
                    <a:pt x="3108" y="3448"/>
                    <a:pt x="3379" y="2685"/>
                  </a:cubicBezTo>
                  <a:cubicBezTo>
                    <a:pt x="3404" y="2610"/>
                    <a:pt x="3429" y="2545"/>
                    <a:pt x="3459" y="2475"/>
                  </a:cubicBezTo>
                  <a:cubicBezTo>
                    <a:pt x="3253" y="1657"/>
                    <a:pt x="3068" y="833"/>
                    <a:pt x="2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5060;p25">
              <a:extLst>
                <a:ext uri="{FF2B5EF4-FFF2-40B4-BE49-F238E27FC236}">
                  <a16:creationId xmlns:a16="http://schemas.microsoft.com/office/drawing/2014/main" id="{C9074CE9-D8F1-48A0-851C-57913485B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275" y="3338850"/>
              <a:ext cx="67275" cy="65650"/>
            </a:xfrm>
            <a:custGeom>
              <a:avLst/>
              <a:gdLst>
                <a:gd name="T0" fmla="*/ 2691 w 2691"/>
                <a:gd name="T1" fmla="*/ 0 h 2626"/>
                <a:gd name="T2" fmla="*/ 2691 w 2691"/>
                <a:gd name="T3" fmla="*/ 0 h 2626"/>
                <a:gd name="T4" fmla="*/ 317 w 2691"/>
                <a:gd name="T5" fmla="*/ 843 h 2626"/>
                <a:gd name="T6" fmla="*/ 287 w 2691"/>
                <a:gd name="T7" fmla="*/ 2625 h 2626"/>
                <a:gd name="T8" fmla="*/ 2139 w 2691"/>
                <a:gd name="T9" fmla="*/ 2244 h 2626"/>
                <a:gd name="T10" fmla="*/ 2691 w 2691"/>
                <a:gd name="T11" fmla="*/ 0 h 2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1" h="2626" extrusionOk="0">
                  <a:moveTo>
                    <a:pt x="2691" y="0"/>
                  </a:moveTo>
                  <a:lnTo>
                    <a:pt x="2691" y="0"/>
                  </a:lnTo>
                  <a:cubicBezTo>
                    <a:pt x="1878" y="216"/>
                    <a:pt x="1085" y="502"/>
                    <a:pt x="317" y="843"/>
                  </a:cubicBezTo>
                  <a:cubicBezTo>
                    <a:pt x="76" y="1431"/>
                    <a:pt x="0" y="2073"/>
                    <a:pt x="287" y="2625"/>
                  </a:cubicBezTo>
                  <a:cubicBezTo>
                    <a:pt x="904" y="2495"/>
                    <a:pt x="1521" y="2364"/>
                    <a:pt x="2139" y="2244"/>
                  </a:cubicBezTo>
                  <a:cubicBezTo>
                    <a:pt x="2204" y="1471"/>
                    <a:pt x="2299" y="642"/>
                    <a:pt x="2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5061;p25">
              <a:extLst>
                <a:ext uri="{FF2B5EF4-FFF2-40B4-BE49-F238E27FC236}">
                  <a16:creationId xmlns:a16="http://schemas.microsoft.com/office/drawing/2014/main" id="{DC3524FB-4A10-E7C9-DA5F-CD4F844CE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7600" y="3160525"/>
              <a:ext cx="87725" cy="181225"/>
            </a:xfrm>
            <a:custGeom>
              <a:avLst/>
              <a:gdLst>
                <a:gd name="T0" fmla="*/ 924 w 3509"/>
                <a:gd name="T1" fmla="*/ 1 h 7249"/>
                <a:gd name="T2" fmla="*/ 66 w 3509"/>
                <a:gd name="T3" fmla="*/ 2069 h 7249"/>
                <a:gd name="T4" fmla="*/ 0 w 3509"/>
                <a:gd name="T5" fmla="*/ 2043 h 7249"/>
                <a:gd name="T6" fmla="*/ 0 w 3509"/>
                <a:gd name="T7" fmla="*/ 2043 h 7249"/>
                <a:gd name="T8" fmla="*/ 1245 w 3509"/>
                <a:gd name="T9" fmla="*/ 4643 h 7249"/>
                <a:gd name="T10" fmla="*/ 2003 w 3509"/>
                <a:gd name="T11" fmla="*/ 7243 h 7249"/>
                <a:gd name="T12" fmla="*/ 2023 w 3509"/>
                <a:gd name="T13" fmla="*/ 7248 h 7249"/>
                <a:gd name="T14" fmla="*/ 2530 w 3509"/>
                <a:gd name="T15" fmla="*/ 6355 h 7249"/>
                <a:gd name="T16" fmla="*/ 2686 w 3509"/>
                <a:gd name="T17" fmla="*/ 6129 h 7249"/>
                <a:gd name="T18" fmla="*/ 3434 w 3509"/>
                <a:gd name="T19" fmla="*/ 5186 h 7249"/>
                <a:gd name="T20" fmla="*/ 2540 w 3509"/>
                <a:gd name="T21" fmla="*/ 2400 h 7249"/>
                <a:gd name="T22" fmla="*/ 924 w 3509"/>
                <a:gd name="T23" fmla="*/ 1 h 7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09" h="7249" extrusionOk="0">
                  <a:moveTo>
                    <a:pt x="924" y="1"/>
                  </a:moveTo>
                  <a:cubicBezTo>
                    <a:pt x="608" y="663"/>
                    <a:pt x="332" y="1386"/>
                    <a:pt x="66" y="2069"/>
                  </a:cubicBezTo>
                  <a:cubicBezTo>
                    <a:pt x="46" y="2064"/>
                    <a:pt x="26" y="2053"/>
                    <a:pt x="0" y="2043"/>
                  </a:cubicBezTo>
                  <a:cubicBezTo>
                    <a:pt x="492" y="2882"/>
                    <a:pt x="1034" y="3700"/>
                    <a:pt x="1245" y="4643"/>
                  </a:cubicBezTo>
                  <a:cubicBezTo>
                    <a:pt x="1446" y="5537"/>
                    <a:pt x="1366" y="6581"/>
                    <a:pt x="2003" y="7243"/>
                  </a:cubicBezTo>
                  <a:lnTo>
                    <a:pt x="2023" y="7248"/>
                  </a:lnTo>
                  <a:cubicBezTo>
                    <a:pt x="2154" y="6947"/>
                    <a:pt x="2329" y="6651"/>
                    <a:pt x="2530" y="6355"/>
                  </a:cubicBezTo>
                  <a:cubicBezTo>
                    <a:pt x="2580" y="6280"/>
                    <a:pt x="2636" y="6204"/>
                    <a:pt x="2686" y="6129"/>
                  </a:cubicBezTo>
                  <a:cubicBezTo>
                    <a:pt x="2922" y="5808"/>
                    <a:pt x="3183" y="5497"/>
                    <a:pt x="3434" y="5186"/>
                  </a:cubicBezTo>
                  <a:cubicBezTo>
                    <a:pt x="3509" y="4152"/>
                    <a:pt x="3148" y="3228"/>
                    <a:pt x="2540" y="2400"/>
                  </a:cubicBezTo>
                  <a:cubicBezTo>
                    <a:pt x="1968" y="1622"/>
                    <a:pt x="1250" y="904"/>
                    <a:pt x="924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5062;p25">
              <a:extLst>
                <a:ext uri="{FF2B5EF4-FFF2-40B4-BE49-F238E27FC236}">
                  <a16:creationId xmlns:a16="http://schemas.microsoft.com/office/drawing/2014/main" id="{4505F206-510C-28F0-94E0-8EC65D8B7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4225" y="3179975"/>
              <a:ext cx="115225" cy="240325"/>
            </a:xfrm>
            <a:custGeom>
              <a:avLst/>
              <a:gdLst>
                <a:gd name="T0" fmla="*/ 1 w 4609"/>
                <a:gd name="T1" fmla="*/ 1 h 9613"/>
                <a:gd name="T2" fmla="*/ 176 w 4609"/>
                <a:gd name="T3" fmla="*/ 743 h 9613"/>
                <a:gd name="T4" fmla="*/ 2064 w 4609"/>
                <a:gd name="T5" fmla="*/ 3514 h 9613"/>
                <a:gd name="T6" fmla="*/ 2024 w 4609"/>
                <a:gd name="T7" fmla="*/ 6265 h 9613"/>
                <a:gd name="T8" fmla="*/ 2008 w 4609"/>
                <a:gd name="T9" fmla="*/ 6501 h 9613"/>
                <a:gd name="T10" fmla="*/ 2992 w 4609"/>
                <a:gd name="T11" fmla="*/ 9592 h 9613"/>
                <a:gd name="T12" fmla="*/ 2997 w 4609"/>
                <a:gd name="T13" fmla="*/ 9613 h 9613"/>
                <a:gd name="T14" fmla="*/ 4608 w 4609"/>
                <a:gd name="T15" fmla="*/ 9256 h 9613"/>
                <a:gd name="T16" fmla="*/ 4558 w 4609"/>
                <a:gd name="T17" fmla="*/ 6470 h 9613"/>
                <a:gd name="T18" fmla="*/ 4538 w 4609"/>
                <a:gd name="T19" fmla="*/ 6465 h 9613"/>
                <a:gd name="T20" fmla="*/ 3780 w 4609"/>
                <a:gd name="T21" fmla="*/ 3865 h 9613"/>
                <a:gd name="T22" fmla="*/ 2535 w 4609"/>
                <a:gd name="T23" fmla="*/ 1265 h 9613"/>
                <a:gd name="T24" fmla="*/ 1 w 4609"/>
                <a:gd name="T25" fmla="*/ 1 h 9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09" h="9613" extrusionOk="0">
                  <a:moveTo>
                    <a:pt x="1" y="1"/>
                  </a:moveTo>
                  <a:cubicBezTo>
                    <a:pt x="21" y="252"/>
                    <a:pt x="81" y="503"/>
                    <a:pt x="176" y="743"/>
                  </a:cubicBezTo>
                  <a:cubicBezTo>
                    <a:pt x="593" y="1787"/>
                    <a:pt x="1702" y="2450"/>
                    <a:pt x="2064" y="3514"/>
                  </a:cubicBezTo>
                  <a:cubicBezTo>
                    <a:pt x="2365" y="4392"/>
                    <a:pt x="2094" y="5336"/>
                    <a:pt x="2024" y="6265"/>
                  </a:cubicBezTo>
                  <a:cubicBezTo>
                    <a:pt x="2018" y="6345"/>
                    <a:pt x="2013" y="6425"/>
                    <a:pt x="2008" y="6501"/>
                  </a:cubicBezTo>
                  <a:cubicBezTo>
                    <a:pt x="1968" y="7605"/>
                    <a:pt x="2325" y="8714"/>
                    <a:pt x="2992" y="9592"/>
                  </a:cubicBezTo>
                  <a:lnTo>
                    <a:pt x="2997" y="9613"/>
                  </a:lnTo>
                  <a:cubicBezTo>
                    <a:pt x="3534" y="9492"/>
                    <a:pt x="4071" y="9377"/>
                    <a:pt x="4608" y="9256"/>
                  </a:cubicBezTo>
                  <a:cubicBezTo>
                    <a:pt x="4102" y="8267"/>
                    <a:pt x="4162" y="7354"/>
                    <a:pt x="4558" y="6470"/>
                  </a:cubicBezTo>
                  <a:lnTo>
                    <a:pt x="4538" y="6465"/>
                  </a:lnTo>
                  <a:cubicBezTo>
                    <a:pt x="3901" y="5803"/>
                    <a:pt x="3981" y="4759"/>
                    <a:pt x="3780" y="3865"/>
                  </a:cubicBezTo>
                  <a:cubicBezTo>
                    <a:pt x="3569" y="2922"/>
                    <a:pt x="3027" y="2104"/>
                    <a:pt x="2535" y="1265"/>
                  </a:cubicBezTo>
                  <a:cubicBezTo>
                    <a:pt x="1652" y="929"/>
                    <a:pt x="804" y="50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5063;p25">
              <a:extLst>
                <a:ext uri="{FF2B5EF4-FFF2-40B4-BE49-F238E27FC236}">
                  <a16:creationId xmlns:a16="http://schemas.microsoft.com/office/drawing/2014/main" id="{5DB415E3-E0F5-8B26-2619-57DFD2E89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0550" y="2941775"/>
              <a:ext cx="122375" cy="210625"/>
            </a:xfrm>
            <a:custGeom>
              <a:avLst/>
              <a:gdLst>
                <a:gd name="T0" fmla="*/ 106 w 4895"/>
                <a:gd name="T1" fmla="*/ 0 h 8425"/>
                <a:gd name="T2" fmla="*/ 86 w 4895"/>
                <a:gd name="T3" fmla="*/ 2 h 8425"/>
                <a:gd name="T4" fmla="*/ 1 w 4895"/>
                <a:gd name="T5" fmla="*/ 97 h 8425"/>
                <a:gd name="T6" fmla="*/ 76 w 4895"/>
                <a:gd name="T7" fmla="*/ 102 h 8425"/>
                <a:gd name="T8" fmla="*/ 3203 w 4895"/>
                <a:gd name="T9" fmla="*/ 4765 h 8425"/>
                <a:gd name="T10" fmla="*/ 3384 w 4895"/>
                <a:gd name="T11" fmla="*/ 8404 h 8425"/>
                <a:gd name="T12" fmla="*/ 3424 w 4895"/>
                <a:gd name="T13" fmla="*/ 8424 h 8425"/>
                <a:gd name="T14" fmla="*/ 4895 w 4895"/>
                <a:gd name="T15" fmla="*/ 5523 h 8425"/>
                <a:gd name="T16" fmla="*/ 267 w 4895"/>
                <a:gd name="T17" fmla="*/ 132 h 8425"/>
                <a:gd name="T18" fmla="*/ 106 w 4895"/>
                <a:gd name="T19" fmla="*/ 0 h 8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95" h="8425" extrusionOk="0">
                  <a:moveTo>
                    <a:pt x="106" y="0"/>
                  </a:moveTo>
                  <a:cubicBezTo>
                    <a:pt x="99" y="0"/>
                    <a:pt x="93" y="1"/>
                    <a:pt x="86" y="2"/>
                  </a:cubicBezTo>
                  <a:cubicBezTo>
                    <a:pt x="41" y="17"/>
                    <a:pt x="16" y="52"/>
                    <a:pt x="1" y="97"/>
                  </a:cubicBezTo>
                  <a:lnTo>
                    <a:pt x="76" y="102"/>
                  </a:lnTo>
                  <a:cubicBezTo>
                    <a:pt x="553" y="1929"/>
                    <a:pt x="2621" y="2963"/>
                    <a:pt x="3203" y="4765"/>
                  </a:cubicBezTo>
                  <a:cubicBezTo>
                    <a:pt x="3575" y="5925"/>
                    <a:pt x="3264" y="7190"/>
                    <a:pt x="3384" y="8404"/>
                  </a:cubicBezTo>
                  <a:cubicBezTo>
                    <a:pt x="3399" y="8409"/>
                    <a:pt x="3409" y="8414"/>
                    <a:pt x="3424" y="8424"/>
                  </a:cubicBezTo>
                  <a:cubicBezTo>
                    <a:pt x="3966" y="7496"/>
                    <a:pt x="4423" y="6497"/>
                    <a:pt x="4895" y="5523"/>
                  </a:cubicBezTo>
                  <a:cubicBezTo>
                    <a:pt x="4388" y="2863"/>
                    <a:pt x="1602" y="2231"/>
                    <a:pt x="267" y="132"/>
                  </a:cubicBezTo>
                  <a:cubicBezTo>
                    <a:pt x="226" y="68"/>
                    <a:pt x="172" y="0"/>
                    <a:pt x="10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5064;p25">
              <a:extLst>
                <a:ext uri="{FF2B5EF4-FFF2-40B4-BE49-F238E27FC236}">
                  <a16:creationId xmlns:a16="http://schemas.microsoft.com/office/drawing/2014/main" id="{FD517641-9484-C247-0299-31EA85ED1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425" y="3297925"/>
              <a:ext cx="93000" cy="56375"/>
            </a:xfrm>
            <a:custGeom>
              <a:avLst/>
              <a:gdLst>
                <a:gd name="T0" fmla="*/ 1632 w 3720"/>
                <a:gd name="T1" fmla="*/ 1 h 2255"/>
                <a:gd name="T2" fmla="*/ 1 w 3720"/>
                <a:gd name="T3" fmla="*/ 372 h 2255"/>
                <a:gd name="T4" fmla="*/ 1060 w 3720"/>
                <a:gd name="T5" fmla="*/ 2013 h 2255"/>
                <a:gd name="T6" fmla="*/ 1501 w 3720"/>
                <a:gd name="T7" fmla="*/ 2254 h 2255"/>
                <a:gd name="T8" fmla="*/ 3720 w 3720"/>
                <a:gd name="T9" fmla="*/ 1271 h 2255"/>
                <a:gd name="T10" fmla="*/ 2345 w 3720"/>
                <a:gd name="T11" fmla="*/ 528 h 2255"/>
                <a:gd name="T12" fmla="*/ 1632 w 3720"/>
                <a:gd name="T13" fmla="*/ 1 h 2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20" h="2255" extrusionOk="0">
                  <a:moveTo>
                    <a:pt x="1632" y="1"/>
                  </a:moveTo>
                  <a:cubicBezTo>
                    <a:pt x="1080" y="86"/>
                    <a:pt x="538" y="207"/>
                    <a:pt x="1" y="372"/>
                  </a:cubicBezTo>
                  <a:cubicBezTo>
                    <a:pt x="277" y="974"/>
                    <a:pt x="518" y="1637"/>
                    <a:pt x="1060" y="2013"/>
                  </a:cubicBezTo>
                  <a:cubicBezTo>
                    <a:pt x="1195" y="2109"/>
                    <a:pt x="1351" y="2179"/>
                    <a:pt x="1501" y="2254"/>
                  </a:cubicBezTo>
                  <a:cubicBezTo>
                    <a:pt x="2239" y="1928"/>
                    <a:pt x="2982" y="1602"/>
                    <a:pt x="3720" y="1271"/>
                  </a:cubicBezTo>
                  <a:cubicBezTo>
                    <a:pt x="3394" y="909"/>
                    <a:pt x="2806" y="764"/>
                    <a:pt x="2345" y="528"/>
                  </a:cubicBezTo>
                  <a:cubicBezTo>
                    <a:pt x="2079" y="392"/>
                    <a:pt x="1838" y="217"/>
                    <a:pt x="1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5065;p25">
              <a:extLst>
                <a:ext uri="{FF2B5EF4-FFF2-40B4-BE49-F238E27FC236}">
                  <a16:creationId xmlns:a16="http://schemas.microsoft.com/office/drawing/2014/main" id="{55A1D3DA-E862-CAD9-EB4E-44A6222F2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600" y="3129900"/>
              <a:ext cx="65025" cy="81725"/>
            </a:xfrm>
            <a:custGeom>
              <a:avLst/>
              <a:gdLst>
                <a:gd name="T0" fmla="*/ 302 w 2601"/>
                <a:gd name="T1" fmla="*/ 1 h 3269"/>
                <a:gd name="T2" fmla="*/ 66 w 2601"/>
                <a:gd name="T3" fmla="*/ 2004 h 3269"/>
                <a:gd name="T4" fmla="*/ 2600 w 2601"/>
                <a:gd name="T5" fmla="*/ 3268 h 3269"/>
                <a:gd name="T6" fmla="*/ 1772 w 2601"/>
                <a:gd name="T7" fmla="*/ 1341 h 3269"/>
                <a:gd name="T8" fmla="*/ 1702 w 2601"/>
                <a:gd name="T9" fmla="*/ 879 h 3269"/>
                <a:gd name="T10" fmla="*/ 302 w 2601"/>
                <a:gd name="T11" fmla="*/ 1 h 3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1" h="3269" extrusionOk="0">
                  <a:moveTo>
                    <a:pt x="302" y="1"/>
                  </a:moveTo>
                  <a:cubicBezTo>
                    <a:pt x="146" y="678"/>
                    <a:pt x="0" y="1356"/>
                    <a:pt x="66" y="2004"/>
                  </a:cubicBezTo>
                  <a:cubicBezTo>
                    <a:pt x="869" y="2506"/>
                    <a:pt x="1717" y="2932"/>
                    <a:pt x="2600" y="3268"/>
                  </a:cubicBezTo>
                  <a:cubicBezTo>
                    <a:pt x="2244" y="2656"/>
                    <a:pt x="1918" y="2029"/>
                    <a:pt x="1772" y="1341"/>
                  </a:cubicBezTo>
                  <a:cubicBezTo>
                    <a:pt x="1742" y="1185"/>
                    <a:pt x="1717" y="1035"/>
                    <a:pt x="1702" y="879"/>
                  </a:cubicBezTo>
                  <a:cubicBezTo>
                    <a:pt x="1220" y="613"/>
                    <a:pt x="753" y="317"/>
                    <a:pt x="302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5066;p25">
              <a:extLst>
                <a:ext uri="{FF2B5EF4-FFF2-40B4-BE49-F238E27FC236}">
                  <a16:creationId xmlns:a16="http://schemas.microsoft.com/office/drawing/2014/main" id="{BFB25108-5585-DFD0-D41B-80DA80FBF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6800" y="2944200"/>
              <a:ext cx="93125" cy="207700"/>
            </a:xfrm>
            <a:custGeom>
              <a:avLst/>
              <a:gdLst>
                <a:gd name="T0" fmla="*/ 151 w 3725"/>
                <a:gd name="T1" fmla="*/ 0 h 8308"/>
                <a:gd name="T2" fmla="*/ 126 w 3725"/>
                <a:gd name="T3" fmla="*/ 81 h 8308"/>
                <a:gd name="T4" fmla="*/ 703 w 3725"/>
                <a:gd name="T5" fmla="*/ 2620 h 8308"/>
                <a:gd name="T6" fmla="*/ 2309 w 3725"/>
                <a:gd name="T7" fmla="*/ 4503 h 8308"/>
                <a:gd name="T8" fmla="*/ 2134 w 3725"/>
                <a:gd name="T9" fmla="*/ 7429 h 8308"/>
                <a:gd name="T10" fmla="*/ 3534 w 3725"/>
                <a:gd name="T11" fmla="*/ 8307 h 8308"/>
                <a:gd name="T12" fmla="*/ 3353 w 3725"/>
                <a:gd name="T13" fmla="*/ 4668 h 8308"/>
                <a:gd name="T14" fmla="*/ 226 w 3725"/>
                <a:gd name="T15" fmla="*/ 5 h 8308"/>
                <a:gd name="T16" fmla="*/ 151 w 3725"/>
                <a:gd name="T17" fmla="*/ 0 h 8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5" h="8308" extrusionOk="0">
                  <a:moveTo>
                    <a:pt x="151" y="0"/>
                  </a:moveTo>
                  <a:cubicBezTo>
                    <a:pt x="136" y="25"/>
                    <a:pt x="131" y="56"/>
                    <a:pt x="126" y="81"/>
                  </a:cubicBezTo>
                  <a:cubicBezTo>
                    <a:pt x="0" y="894"/>
                    <a:pt x="161" y="1963"/>
                    <a:pt x="703" y="2620"/>
                  </a:cubicBezTo>
                  <a:cubicBezTo>
                    <a:pt x="1255" y="3288"/>
                    <a:pt x="2008" y="3589"/>
                    <a:pt x="2309" y="4503"/>
                  </a:cubicBezTo>
                  <a:cubicBezTo>
                    <a:pt x="2621" y="5441"/>
                    <a:pt x="2359" y="6440"/>
                    <a:pt x="2134" y="7429"/>
                  </a:cubicBezTo>
                  <a:cubicBezTo>
                    <a:pt x="2585" y="7745"/>
                    <a:pt x="3052" y="8041"/>
                    <a:pt x="3534" y="8307"/>
                  </a:cubicBezTo>
                  <a:cubicBezTo>
                    <a:pt x="3414" y="7093"/>
                    <a:pt x="3725" y="5828"/>
                    <a:pt x="3353" y="4668"/>
                  </a:cubicBezTo>
                  <a:cubicBezTo>
                    <a:pt x="2771" y="2866"/>
                    <a:pt x="703" y="1832"/>
                    <a:pt x="226" y="5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5067;p25">
              <a:extLst>
                <a:ext uri="{FF2B5EF4-FFF2-40B4-BE49-F238E27FC236}">
                  <a16:creationId xmlns:a16="http://schemas.microsoft.com/office/drawing/2014/main" id="{5BDB333F-4A88-F427-C885-A4BAC8294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0300" y="3220225"/>
              <a:ext cx="269700" cy="77725"/>
            </a:xfrm>
            <a:custGeom>
              <a:avLst/>
              <a:gdLst>
                <a:gd name="T0" fmla="*/ 9475 w 10788"/>
                <a:gd name="T1" fmla="*/ 0 h 3109"/>
                <a:gd name="T2" fmla="*/ 8112 w 10788"/>
                <a:gd name="T3" fmla="*/ 273 h 3109"/>
                <a:gd name="T4" fmla="*/ 7838 w 10788"/>
                <a:gd name="T5" fmla="*/ 288 h 3109"/>
                <a:gd name="T6" fmla="*/ 6822 w 10788"/>
                <a:gd name="T7" fmla="*/ 177 h 3109"/>
                <a:gd name="T8" fmla="*/ 5586 w 10788"/>
                <a:gd name="T9" fmla="*/ 95 h 3109"/>
                <a:gd name="T10" fmla="*/ 1 w 10788"/>
                <a:gd name="T11" fmla="*/ 1748 h 3109"/>
                <a:gd name="T12" fmla="*/ 914 w 10788"/>
                <a:gd name="T13" fmla="*/ 1563 h 3109"/>
                <a:gd name="T14" fmla="*/ 864 w 10788"/>
                <a:gd name="T15" fmla="*/ 1472 h 3109"/>
                <a:gd name="T16" fmla="*/ 4083 w 10788"/>
                <a:gd name="T17" fmla="*/ 793 h 3109"/>
                <a:gd name="T18" fmla="*/ 4648 w 10788"/>
                <a:gd name="T19" fmla="*/ 805 h 3109"/>
                <a:gd name="T20" fmla="*/ 6039 w 10788"/>
                <a:gd name="T21" fmla="*/ 991 h 3109"/>
                <a:gd name="T22" fmla="*/ 7374 w 10788"/>
                <a:gd name="T23" fmla="*/ 1350 h 3109"/>
                <a:gd name="T24" fmla="*/ 7605 w 10788"/>
                <a:gd name="T25" fmla="*/ 1337 h 3109"/>
                <a:gd name="T26" fmla="*/ 8849 w 10788"/>
                <a:gd name="T27" fmla="*/ 1133 h 3109"/>
                <a:gd name="T28" fmla="*/ 9362 w 10788"/>
                <a:gd name="T29" fmla="*/ 1242 h 3109"/>
                <a:gd name="T30" fmla="*/ 10315 w 10788"/>
                <a:gd name="T31" fmla="*/ 2587 h 3109"/>
                <a:gd name="T32" fmla="*/ 10717 w 10788"/>
                <a:gd name="T33" fmla="*/ 3109 h 3109"/>
                <a:gd name="T34" fmla="*/ 10747 w 10788"/>
                <a:gd name="T35" fmla="*/ 3104 h 3109"/>
                <a:gd name="T36" fmla="*/ 10616 w 10788"/>
                <a:gd name="T37" fmla="*/ 589 h 3109"/>
                <a:gd name="T38" fmla="*/ 9653 w 10788"/>
                <a:gd name="T39" fmla="*/ 12 h 3109"/>
                <a:gd name="T40" fmla="*/ 9475 w 10788"/>
                <a:gd name="T41" fmla="*/ 0 h 3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88" h="3109" extrusionOk="0">
                  <a:moveTo>
                    <a:pt x="9475" y="0"/>
                  </a:moveTo>
                  <a:cubicBezTo>
                    <a:pt x="9019" y="0"/>
                    <a:pt x="8569" y="215"/>
                    <a:pt x="8112" y="273"/>
                  </a:cubicBezTo>
                  <a:cubicBezTo>
                    <a:pt x="8020" y="283"/>
                    <a:pt x="7929" y="288"/>
                    <a:pt x="7838" y="288"/>
                  </a:cubicBezTo>
                  <a:cubicBezTo>
                    <a:pt x="7499" y="288"/>
                    <a:pt x="7162" y="225"/>
                    <a:pt x="6822" y="177"/>
                  </a:cubicBezTo>
                  <a:cubicBezTo>
                    <a:pt x="6411" y="122"/>
                    <a:pt x="5998" y="95"/>
                    <a:pt x="5586" y="95"/>
                  </a:cubicBezTo>
                  <a:cubicBezTo>
                    <a:pt x="3624" y="95"/>
                    <a:pt x="1681" y="707"/>
                    <a:pt x="1" y="1748"/>
                  </a:cubicBezTo>
                  <a:cubicBezTo>
                    <a:pt x="302" y="1688"/>
                    <a:pt x="608" y="1623"/>
                    <a:pt x="914" y="1563"/>
                  </a:cubicBezTo>
                  <a:lnTo>
                    <a:pt x="864" y="1472"/>
                  </a:lnTo>
                  <a:cubicBezTo>
                    <a:pt x="1834" y="940"/>
                    <a:pt x="2965" y="793"/>
                    <a:pt x="4083" y="793"/>
                  </a:cubicBezTo>
                  <a:cubicBezTo>
                    <a:pt x="4272" y="793"/>
                    <a:pt x="4461" y="798"/>
                    <a:pt x="4648" y="805"/>
                  </a:cubicBezTo>
                  <a:cubicBezTo>
                    <a:pt x="5135" y="825"/>
                    <a:pt x="5592" y="830"/>
                    <a:pt x="6039" y="991"/>
                  </a:cubicBezTo>
                  <a:cubicBezTo>
                    <a:pt x="6509" y="1165"/>
                    <a:pt x="6885" y="1350"/>
                    <a:pt x="7374" y="1350"/>
                  </a:cubicBezTo>
                  <a:cubicBezTo>
                    <a:pt x="7448" y="1350"/>
                    <a:pt x="7525" y="1346"/>
                    <a:pt x="7605" y="1337"/>
                  </a:cubicBezTo>
                  <a:cubicBezTo>
                    <a:pt x="8017" y="1285"/>
                    <a:pt x="8445" y="1133"/>
                    <a:pt x="8849" y="1133"/>
                  </a:cubicBezTo>
                  <a:cubicBezTo>
                    <a:pt x="9026" y="1133"/>
                    <a:pt x="9198" y="1162"/>
                    <a:pt x="9362" y="1242"/>
                  </a:cubicBezTo>
                  <a:cubicBezTo>
                    <a:pt x="9858" y="1493"/>
                    <a:pt x="10034" y="2105"/>
                    <a:pt x="10315" y="2587"/>
                  </a:cubicBezTo>
                  <a:cubicBezTo>
                    <a:pt x="10426" y="2777"/>
                    <a:pt x="10561" y="2953"/>
                    <a:pt x="10717" y="3109"/>
                  </a:cubicBezTo>
                  <a:cubicBezTo>
                    <a:pt x="10727" y="3109"/>
                    <a:pt x="10737" y="3104"/>
                    <a:pt x="10747" y="3104"/>
                  </a:cubicBezTo>
                  <a:cubicBezTo>
                    <a:pt x="10787" y="2276"/>
                    <a:pt x="10712" y="1412"/>
                    <a:pt x="10616" y="589"/>
                  </a:cubicBezTo>
                  <a:cubicBezTo>
                    <a:pt x="10355" y="293"/>
                    <a:pt x="10054" y="67"/>
                    <a:pt x="9653" y="12"/>
                  </a:cubicBezTo>
                  <a:cubicBezTo>
                    <a:pt x="9593" y="4"/>
                    <a:pt x="9534" y="0"/>
                    <a:pt x="94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5068;p25">
              <a:extLst>
                <a:ext uri="{FF2B5EF4-FFF2-40B4-BE49-F238E27FC236}">
                  <a16:creationId xmlns:a16="http://schemas.microsoft.com/office/drawing/2014/main" id="{3C7990C9-9DB9-FAE6-5013-710295092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600" y="3292150"/>
              <a:ext cx="53725" cy="103925"/>
            </a:xfrm>
            <a:custGeom>
              <a:avLst/>
              <a:gdLst>
                <a:gd name="T0" fmla="*/ 2149 w 2149"/>
                <a:gd name="T1" fmla="*/ 1 h 4157"/>
                <a:gd name="T2" fmla="*/ 1757 w 2149"/>
                <a:gd name="T3" fmla="*/ 709 h 4157"/>
                <a:gd name="T4" fmla="*/ 914 w 2149"/>
                <a:gd name="T5" fmla="*/ 1416 h 4157"/>
                <a:gd name="T6" fmla="*/ 558 w 2149"/>
                <a:gd name="T7" fmla="*/ 1868 h 4157"/>
                <a:gd name="T8" fmla="*/ 6 w 2149"/>
                <a:gd name="T9" fmla="*/ 4112 h 4157"/>
                <a:gd name="T10" fmla="*/ 1 w 2149"/>
                <a:gd name="T11" fmla="*/ 4157 h 4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49" h="4157" fill="none" extrusionOk="0">
                  <a:moveTo>
                    <a:pt x="2149" y="1"/>
                  </a:moveTo>
                  <a:cubicBezTo>
                    <a:pt x="2069" y="262"/>
                    <a:pt x="1948" y="503"/>
                    <a:pt x="1757" y="709"/>
                  </a:cubicBezTo>
                  <a:cubicBezTo>
                    <a:pt x="1516" y="985"/>
                    <a:pt x="1180" y="1165"/>
                    <a:pt x="914" y="1416"/>
                  </a:cubicBezTo>
                  <a:cubicBezTo>
                    <a:pt x="774" y="1552"/>
                    <a:pt x="653" y="1702"/>
                    <a:pt x="558" y="1868"/>
                  </a:cubicBezTo>
                  <a:cubicBezTo>
                    <a:pt x="166" y="2510"/>
                    <a:pt x="71" y="3339"/>
                    <a:pt x="6" y="4112"/>
                  </a:cubicBezTo>
                  <a:cubicBezTo>
                    <a:pt x="6" y="4127"/>
                    <a:pt x="6" y="4142"/>
                    <a:pt x="1" y="415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5069;p25">
              <a:extLst>
                <a:ext uri="{FF2B5EF4-FFF2-40B4-BE49-F238E27FC236}">
                  <a16:creationId xmlns:a16="http://schemas.microsoft.com/office/drawing/2014/main" id="{0410D873-43A1-16EE-FE52-71612FD6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750" y="3290150"/>
              <a:ext cx="46700" cy="122250"/>
            </a:xfrm>
            <a:custGeom>
              <a:avLst/>
              <a:gdLst>
                <a:gd name="T0" fmla="*/ 523 w 1868"/>
                <a:gd name="T1" fmla="*/ 4889 h 4890"/>
                <a:gd name="T2" fmla="*/ 507 w 1868"/>
                <a:gd name="T3" fmla="*/ 4849 h 4890"/>
                <a:gd name="T4" fmla="*/ 457 w 1868"/>
                <a:gd name="T5" fmla="*/ 2063 h 4890"/>
                <a:gd name="T6" fmla="*/ 964 w 1868"/>
                <a:gd name="T7" fmla="*/ 1170 h 4890"/>
                <a:gd name="T8" fmla="*/ 1120 w 1868"/>
                <a:gd name="T9" fmla="*/ 944 h 4890"/>
                <a:gd name="T10" fmla="*/ 1868 w 1868"/>
                <a:gd name="T11" fmla="*/ 1 h 4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8" h="4890" fill="none" extrusionOk="0">
                  <a:moveTo>
                    <a:pt x="523" y="4889"/>
                  </a:moveTo>
                  <a:cubicBezTo>
                    <a:pt x="517" y="4874"/>
                    <a:pt x="507" y="4864"/>
                    <a:pt x="507" y="4849"/>
                  </a:cubicBezTo>
                  <a:cubicBezTo>
                    <a:pt x="1" y="3860"/>
                    <a:pt x="61" y="2947"/>
                    <a:pt x="457" y="2063"/>
                  </a:cubicBezTo>
                  <a:cubicBezTo>
                    <a:pt x="588" y="1762"/>
                    <a:pt x="763" y="1466"/>
                    <a:pt x="964" y="1170"/>
                  </a:cubicBezTo>
                  <a:cubicBezTo>
                    <a:pt x="1014" y="1095"/>
                    <a:pt x="1070" y="1019"/>
                    <a:pt x="1120" y="944"/>
                  </a:cubicBezTo>
                  <a:cubicBezTo>
                    <a:pt x="1356" y="623"/>
                    <a:pt x="1617" y="312"/>
                    <a:pt x="1868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5070;p25">
              <a:extLst>
                <a:ext uri="{FF2B5EF4-FFF2-40B4-BE49-F238E27FC236}">
                  <a16:creationId xmlns:a16="http://schemas.microsoft.com/office/drawing/2014/main" id="{25F1EDBB-B90D-7779-D088-B479C8234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3425" y="3336575"/>
              <a:ext cx="25625" cy="83225"/>
            </a:xfrm>
            <a:custGeom>
              <a:avLst/>
              <a:gdLst>
                <a:gd name="T0" fmla="*/ 1024 w 1025"/>
                <a:gd name="T1" fmla="*/ 3328 h 3329"/>
                <a:gd name="T2" fmla="*/ 40 w 1025"/>
                <a:gd name="T3" fmla="*/ 237 h 3329"/>
                <a:gd name="T4" fmla="*/ 56 w 1025"/>
                <a:gd name="T5" fmla="*/ 1 h 3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5" h="3329" fill="none" extrusionOk="0">
                  <a:moveTo>
                    <a:pt x="1024" y="3328"/>
                  </a:moveTo>
                  <a:cubicBezTo>
                    <a:pt x="357" y="2450"/>
                    <a:pt x="0" y="1341"/>
                    <a:pt x="40" y="237"/>
                  </a:cubicBezTo>
                  <a:cubicBezTo>
                    <a:pt x="45" y="161"/>
                    <a:pt x="50" y="81"/>
                    <a:pt x="56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5071;p25">
              <a:extLst>
                <a:ext uri="{FF2B5EF4-FFF2-40B4-BE49-F238E27FC236}">
                  <a16:creationId xmlns:a16="http://schemas.microsoft.com/office/drawing/2014/main" id="{A88F914D-64B8-1AEF-EBE3-E9224501D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2450" y="2944325"/>
              <a:ext cx="155250" cy="397300"/>
            </a:xfrm>
            <a:custGeom>
              <a:avLst/>
              <a:gdLst>
                <a:gd name="T0" fmla="*/ 0 w 6210"/>
                <a:gd name="T1" fmla="*/ 0 h 15892"/>
                <a:gd name="T2" fmla="*/ 3127 w 6210"/>
                <a:gd name="T3" fmla="*/ 4663 h 15892"/>
                <a:gd name="T4" fmla="*/ 3308 w 6210"/>
                <a:gd name="T5" fmla="*/ 8302 h 15892"/>
                <a:gd name="T6" fmla="*/ 3378 w 6210"/>
                <a:gd name="T7" fmla="*/ 8764 h 15892"/>
                <a:gd name="T8" fmla="*/ 4206 w 6210"/>
                <a:gd name="T9" fmla="*/ 10691 h 15892"/>
                <a:gd name="T10" fmla="*/ 5451 w 6210"/>
                <a:gd name="T11" fmla="*/ 13291 h 15892"/>
                <a:gd name="T12" fmla="*/ 6209 w 6210"/>
                <a:gd name="T13" fmla="*/ 15891 h 15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10" h="15892" fill="none" extrusionOk="0">
                  <a:moveTo>
                    <a:pt x="0" y="0"/>
                  </a:moveTo>
                  <a:cubicBezTo>
                    <a:pt x="477" y="1827"/>
                    <a:pt x="2545" y="2861"/>
                    <a:pt x="3127" y="4663"/>
                  </a:cubicBezTo>
                  <a:cubicBezTo>
                    <a:pt x="3499" y="5823"/>
                    <a:pt x="3188" y="7088"/>
                    <a:pt x="3308" y="8302"/>
                  </a:cubicBezTo>
                  <a:cubicBezTo>
                    <a:pt x="3323" y="8458"/>
                    <a:pt x="3348" y="8608"/>
                    <a:pt x="3378" y="8764"/>
                  </a:cubicBezTo>
                  <a:cubicBezTo>
                    <a:pt x="3524" y="9452"/>
                    <a:pt x="3850" y="10079"/>
                    <a:pt x="4206" y="10691"/>
                  </a:cubicBezTo>
                  <a:cubicBezTo>
                    <a:pt x="4698" y="11530"/>
                    <a:pt x="5240" y="12348"/>
                    <a:pt x="5451" y="13291"/>
                  </a:cubicBezTo>
                  <a:cubicBezTo>
                    <a:pt x="5652" y="14185"/>
                    <a:pt x="5572" y="15229"/>
                    <a:pt x="6209" y="1589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5072;p25">
              <a:extLst>
                <a:ext uri="{FF2B5EF4-FFF2-40B4-BE49-F238E27FC236}">
                  <a16:creationId xmlns:a16="http://schemas.microsoft.com/office/drawing/2014/main" id="{762EC16F-2D8A-0F80-16CF-FCC623841C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275" y="3032150"/>
              <a:ext cx="281600" cy="373475"/>
            </a:xfrm>
            <a:custGeom>
              <a:avLst/>
              <a:gdLst>
                <a:gd name="T0" fmla="*/ 11264 w 11264"/>
                <a:gd name="T1" fmla="*/ 1 h 14939"/>
                <a:gd name="T2" fmla="*/ 7570 w 11264"/>
                <a:gd name="T3" fmla="*/ 2084 h 14939"/>
                <a:gd name="T4" fmla="*/ 7419 w 11264"/>
                <a:gd name="T5" fmla="*/ 2350 h 14939"/>
                <a:gd name="T6" fmla="*/ 6124 w 11264"/>
                <a:gd name="T7" fmla="*/ 4679 h 14939"/>
                <a:gd name="T8" fmla="*/ 4101 w 11264"/>
                <a:gd name="T9" fmla="*/ 6084 h 14939"/>
                <a:gd name="T10" fmla="*/ 3037 w 11264"/>
                <a:gd name="T11" fmla="*/ 7495 h 14939"/>
                <a:gd name="T12" fmla="*/ 2957 w 11264"/>
                <a:gd name="T13" fmla="*/ 7705 h 14939"/>
                <a:gd name="T14" fmla="*/ 2370 w 11264"/>
                <a:gd name="T15" fmla="*/ 10055 h 14939"/>
                <a:gd name="T16" fmla="*/ 753 w 11264"/>
                <a:gd name="T17" fmla="*/ 12328 h 14939"/>
                <a:gd name="T18" fmla="*/ 317 w 11264"/>
                <a:gd name="T19" fmla="*/ 13111 h 14939"/>
                <a:gd name="T20" fmla="*/ 287 w 11264"/>
                <a:gd name="T21" fmla="*/ 14893 h 14939"/>
                <a:gd name="T22" fmla="*/ 312 w 11264"/>
                <a:gd name="T23" fmla="*/ 14938 h 14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264" h="14939" fill="none" extrusionOk="0">
                  <a:moveTo>
                    <a:pt x="11264" y="1"/>
                  </a:moveTo>
                  <a:cubicBezTo>
                    <a:pt x="9788" y="11"/>
                    <a:pt x="8338" y="829"/>
                    <a:pt x="7570" y="2084"/>
                  </a:cubicBezTo>
                  <a:cubicBezTo>
                    <a:pt x="7514" y="2174"/>
                    <a:pt x="7464" y="2260"/>
                    <a:pt x="7419" y="2350"/>
                  </a:cubicBezTo>
                  <a:cubicBezTo>
                    <a:pt x="6997" y="3138"/>
                    <a:pt x="6746" y="4041"/>
                    <a:pt x="6124" y="4679"/>
                  </a:cubicBezTo>
                  <a:cubicBezTo>
                    <a:pt x="5552" y="5271"/>
                    <a:pt x="4744" y="5567"/>
                    <a:pt x="4101" y="6084"/>
                  </a:cubicBezTo>
                  <a:cubicBezTo>
                    <a:pt x="3639" y="6456"/>
                    <a:pt x="3273" y="6948"/>
                    <a:pt x="3037" y="7495"/>
                  </a:cubicBezTo>
                  <a:cubicBezTo>
                    <a:pt x="3007" y="7565"/>
                    <a:pt x="2982" y="7630"/>
                    <a:pt x="2957" y="7705"/>
                  </a:cubicBezTo>
                  <a:cubicBezTo>
                    <a:pt x="2686" y="8468"/>
                    <a:pt x="2676" y="9312"/>
                    <a:pt x="2370" y="10055"/>
                  </a:cubicBezTo>
                  <a:cubicBezTo>
                    <a:pt x="2008" y="10918"/>
                    <a:pt x="1290" y="11570"/>
                    <a:pt x="753" y="12328"/>
                  </a:cubicBezTo>
                  <a:cubicBezTo>
                    <a:pt x="583" y="12569"/>
                    <a:pt x="432" y="12835"/>
                    <a:pt x="317" y="13111"/>
                  </a:cubicBezTo>
                  <a:cubicBezTo>
                    <a:pt x="76" y="13699"/>
                    <a:pt x="0" y="14341"/>
                    <a:pt x="287" y="14893"/>
                  </a:cubicBezTo>
                  <a:cubicBezTo>
                    <a:pt x="292" y="14908"/>
                    <a:pt x="302" y="14923"/>
                    <a:pt x="312" y="149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5073;p25">
              <a:extLst>
                <a:ext uri="{FF2B5EF4-FFF2-40B4-BE49-F238E27FC236}">
                  <a16:creationId xmlns:a16="http://schemas.microsoft.com/office/drawing/2014/main" id="{C58BBF89-8FCF-D0FF-CF32-2108EA1D3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100" y="3251500"/>
              <a:ext cx="317000" cy="137175"/>
            </a:xfrm>
            <a:custGeom>
              <a:avLst/>
              <a:gdLst>
                <a:gd name="T0" fmla="*/ 12680 w 12680"/>
                <a:gd name="T1" fmla="*/ 1120 h 5487"/>
                <a:gd name="T2" fmla="*/ 9994 w 12680"/>
                <a:gd name="T3" fmla="*/ 282 h 5487"/>
                <a:gd name="T4" fmla="*/ 9000 w 12680"/>
                <a:gd name="T5" fmla="*/ 497 h 5487"/>
                <a:gd name="T6" fmla="*/ 8770 w 12680"/>
                <a:gd name="T7" fmla="*/ 503 h 5487"/>
                <a:gd name="T8" fmla="*/ 7264 w 12680"/>
                <a:gd name="T9" fmla="*/ 151 h 5487"/>
                <a:gd name="T10" fmla="*/ 5597 w 12680"/>
                <a:gd name="T11" fmla="*/ 442 h 5487"/>
                <a:gd name="T12" fmla="*/ 5126 w 12680"/>
                <a:gd name="T13" fmla="*/ 1265 h 5487"/>
                <a:gd name="T14" fmla="*/ 3826 w 12680"/>
                <a:gd name="T15" fmla="*/ 2144 h 5487"/>
                <a:gd name="T16" fmla="*/ 2611 w 12680"/>
                <a:gd name="T17" fmla="*/ 2505 h 5487"/>
                <a:gd name="T18" fmla="*/ 1 w 12680"/>
                <a:gd name="T19" fmla="*/ 5477 h 5487"/>
                <a:gd name="T20" fmla="*/ 1 w 12680"/>
                <a:gd name="T21" fmla="*/ 5487 h 5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80" h="5487" fill="none" extrusionOk="0">
                  <a:moveTo>
                    <a:pt x="12680" y="1120"/>
                  </a:moveTo>
                  <a:cubicBezTo>
                    <a:pt x="11851" y="638"/>
                    <a:pt x="10943" y="131"/>
                    <a:pt x="9994" y="282"/>
                  </a:cubicBezTo>
                  <a:cubicBezTo>
                    <a:pt x="9658" y="332"/>
                    <a:pt x="9337" y="467"/>
                    <a:pt x="9000" y="497"/>
                  </a:cubicBezTo>
                  <a:cubicBezTo>
                    <a:pt x="8920" y="508"/>
                    <a:pt x="8845" y="508"/>
                    <a:pt x="8770" y="503"/>
                  </a:cubicBezTo>
                  <a:cubicBezTo>
                    <a:pt x="8258" y="487"/>
                    <a:pt x="7766" y="282"/>
                    <a:pt x="7264" y="151"/>
                  </a:cubicBezTo>
                  <a:cubicBezTo>
                    <a:pt x="6687" y="6"/>
                    <a:pt x="5994" y="1"/>
                    <a:pt x="5597" y="442"/>
                  </a:cubicBezTo>
                  <a:cubicBezTo>
                    <a:pt x="5382" y="673"/>
                    <a:pt x="5296" y="994"/>
                    <a:pt x="5126" y="1265"/>
                  </a:cubicBezTo>
                  <a:cubicBezTo>
                    <a:pt x="4834" y="1722"/>
                    <a:pt x="4353" y="1968"/>
                    <a:pt x="3826" y="2144"/>
                  </a:cubicBezTo>
                  <a:cubicBezTo>
                    <a:pt x="3429" y="2279"/>
                    <a:pt x="3002" y="2380"/>
                    <a:pt x="2611" y="2505"/>
                  </a:cubicBezTo>
                  <a:cubicBezTo>
                    <a:pt x="1271" y="2942"/>
                    <a:pt x="6" y="4066"/>
                    <a:pt x="1" y="5477"/>
                  </a:cubicBezTo>
                  <a:lnTo>
                    <a:pt x="1" y="5487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5074;p25">
              <a:extLst>
                <a:ext uri="{FF2B5EF4-FFF2-40B4-BE49-F238E27FC236}">
                  <a16:creationId xmlns:a16="http://schemas.microsoft.com/office/drawing/2014/main" id="{F4741EE7-83DF-BF7D-C603-4F543485F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8625" y="3239075"/>
              <a:ext cx="306700" cy="98900"/>
            </a:xfrm>
            <a:custGeom>
              <a:avLst/>
              <a:gdLst>
                <a:gd name="T0" fmla="*/ 0 w 12268"/>
                <a:gd name="T1" fmla="*/ 794 h 3956"/>
                <a:gd name="T2" fmla="*/ 131 w 12268"/>
                <a:gd name="T3" fmla="*/ 718 h 3956"/>
                <a:gd name="T4" fmla="*/ 3915 w 12268"/>
                <a:gd name="T5" fmla="*/ 51 h 3956"/>
                <a:gd name="T6" fmla="*/ 5306 w 12268"/>
                <a:gd name="T7" fmla="*/ 237 h 3956"/>
                <a:gd name="T8" fmla="*/ 6872 w 12268"/>
                <a:gd name="T9" fmla="*/ 583 h 3956"/>
                <a:gd name="T10" fmla="*/ 8629 w 12268"/>
                <a:gd name="T11" fmla="*/ 488 h 3956"/>
                <a:gd name="T12" fmla="*/ 9582 w 12268"/>
                <a:gd name="T13" fmla="*/ 1833 h 3956"/>
                <a:gd name="T14" fmla="*/ 9984 w 12268"/>
                <a:gd name="T15" fmla="*/ 2355 h 3956"/>
                <a:gd name="T16" fmla="*/ 10697 w 12268"/>
                <a:gd name="T17" fmla="*/ 2882 h 3956"/>
                <a:gd name="T18" fmla="*/ 12072 w 12268"/>
                <a:gd name="T19" fmla="*/ 3625 h 3956"/>
                <a:gd name="T20" fmla="*/ 12248 w 12268"/>
                <a:gd name="T21" fmla="*/ 3901 h 3956"/>
                <a:gd name="T22" fmla="*/ 12268 w 12268"/>
                <a:gd name="T23" fmla="*/ 3956 h 3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268" h="3956" fill="none" extrusionOk="0">
                  <a:moveTo>
                    <a:pt x="0" y="794"/>
                  </a:moveTo>
                  <a:cubicBezTo>
                    <a:pt x="41" y="769"/>
                    <a:pt x="86" y="744"/>
                    <a:pt x="131" y="718"/>
                  </a:cubicBezTo>
                  <a:cubicBezTo>
                    <a:pt x="1265" y="96"/>
                    <a:pt x="2620" y="1"/>
                    <a:pt x="3915" y="51"/>
                  </a:cubicBezTo>
                  <a:cubicBezTo>
                    <a:pt x="4402" y="71"/>
                    <a:pt x="4859" y="76"/>
                    <a:pt x="5306" y="237"/>
                  </a:cubicBezTo>
                  <a:cubicBezTo>
                    <a:pt x="5848" y="437"/>
                    <a:pt x="6264" y="653"/>
                    <a:pt x="6872" y="583"/>
                  </a:cubicBezTo>
                  <a:cubicBezTo>
                    <a:pt x="7464" y="508"/>
                    <a:pt x="8092" y="227"/>
                    <a:pt x="8629" y="488"/>
                  </a:cubicBezTo>
                  <a:cubicBezTo>
                    <a:pt x="9125" y="739"/>
                    <a:pt x="9301" y="1351"/>
                    <a:pt x="9582" y="1833"/>
                  </a:cubicBezTo>
                  <a:cubicBezTo>
                    <a:pt x="9693" y="2023"/>
                    <a:pt x="9828" y="2199"/>
                    <a:pt x="9984" y="2355"/>
                  </a:cubicBezTo>
                  <a:cubicBezTo>
                    <a:pt x="10190" y="2571"/>
                    <a:pt x="10431" y="2746"/>
                    <a:pt x="10697" y="2882"/>
                  </a:cubicBezTo>
                  <a:cubicBezTo>
                    <a:pt x="11158" y="3118"/>
                    <a:pt x="11746" y="3263"/>
                    <a:pt x="12072" y="3625"/>
                  </a:cubicBezTo>
                  <a:cubicBezTo>
                    <a:pt x="12142" y="3705"/>
                    <a:pt x="12202" y="3800"/>
                    <a:pt x="12248" y="3901"/>
                  </a:cubicBezTo>
                  <a:cubicBezTo>
                    <a:pt x="12258" y="3921"/>
                    <a:pt x="12263" y="3936"/>
                    <a:pt x="12268" y="395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5075;p25">
              <a:extLst>
                <a:ext uri="{FF2B5EF4-FFF2-40B4-BE49-F238E27FC236}">
                  <a16:creationId xmlns:a16="http://schemas.microsoft.com/office/drawing/2014/main" id="{EB1134D6-7B1C-F8CE-359F-43A24FEEA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125" y="3079600"/>
              <a:ext cx="73925" cy="72800"/>
            </a:xfrm>
            <a:custGeom>
              <a:avLst/>
              <a:gdLst>
                <a:gd name="T0" fmla="*/ 0 w 2957"/>
                <a:gd name="T1" fmla="*/ 1988 h 2912"/>
                <a:gd name="T2" fmla="*/ 41 w 2957"/>
                <a:gd name="T3" fmla="*/ 2013 h 2912"/>
                <a:gd name="T4" fmla="*/ 1441 w 2957"/>
                <a:gd name="T5" fmla="*/ 2891 h 2912"/>
                <a:gd name="T6" fmla="*/ 1481 w 2957"/>
                <a:gd name="T7" fmla="*/ 2911 h 2912"/>
                <a:gd name="T8" fmla="*/ 2952 w 2957"/>
                <a:gd name="T9" fmla="*/ 10 h 2912"/>
                <a:gd name="T10" fmla="*/ 2957 w 2957"/>
                <a:gd name="T11" fmla="*/ 0 h 2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57" h="2912" fill="none" extrusionOk="0">
                  <a:moveTo>
                    <a:pt x="0" y="1988"/>
                  </a:moveTo>
                  <a:cubicBezTo>
                    <a:pt x="16" y="1998"/>
                    <a:pt x="26" y="2008"/>
                    <a:pt x="41" y="2013"/>
                  </a:cubicBezTo>
                  <a:cubicBezTo>
                    <a:pt x="492" y="2329"/>
                    <a:pt x="959" y="2625"/>
                    <a:pt x="1441" y="2891"/>
                  </a:cubicBezTo>
                  <a:cubicBezTo>
                    <a:pt x="1456" y="2896"/>
                    <a:pt x="1466" y="2901"/>
                    <a:pt x="1481" y="2911"/>
                  </a:cubicBezTo>
                  <a:cubicBezTo>
                    <a:pt x="2023" y="1983"/>
                    <a:pt x="2480" y="984"/>
                    <a:pt x="2952" y="10"/>
                  </a:cubicBezTo>
                  <a:cubicBezTo>
                    <a:pt x="2952" y="10"/>
                    <a:pt x="2952" y="5"/>
                    <a:pt x="2957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5076;p25">
              <a:extLst>
                <a:ext uri="{FF2B5EF4-FFF2-40B4-BE49-F238E27FC236}">
                  <a16:creationId xmlns:a16="http://schemas.microsoft.com/office/drawing/2014/main" id="{EE4A1D11-C826-70D7-5301-016FE4A43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975" y="3160400"/>
              <a:ext cx="86875" cy="51850"/>
            </a:xfrm>
            <a:custGeom>
              <a:avLst/>
              <a:gdLst>
                <a:gd name="T0" fmla="*/ 1 w 3475"/>
                <a:gd name="T1" fmla="*/ 779 h 2074"/>
                <a:gd name="T2" fmla="*/ 11 w 3475"/>
                <a:gd name="T3" fmla="*/ 784 h 2074"/>
                <a:gd name="T4" fmla="*/ 2545 w 3475"/>
                <a:gd name="T5" fmla="*/ 2048 h 2074"/>
                <a:gd name="T6" fmla="*/ 2611 w 3475"/>
                <a:gd name="T7" fmla="*/ 2074 h 2074"/>
                <a:gd name="T8" fmla="*/ 3469 w 3475"/>
                <a:gd name="T9" fmla="*/ 6 h 2074"/>
                <a:gd name="T10" fmla="*/ 3474 w 3475"/>
                <a:gd name="T11" fmla="*/ 1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75" h="2074" fill="none" extrusionOk="0">
                  <a:moveTo>
                    <a:pt x="1" y="779"/>
                  </a:moveTo>
                  <a:cubicBezTo>
                    <a:pt x="6" y="784"/>
                    <a:pt x="6" y="784"/>
                    <a:pt x="11" y="784"/>
                  </a:cubicBezTo>
                  <a:cubicBezTo>
                    <a:pt x="814" y="1286"/>
                    <a:pt x="1662" y="1712"/>
                    <a:pt x="2545" y="2048"/>
                  </a:cubicBezTo>
                  <a:cubicBezTo>
                    <a:pt x="2571" y="2058"/>
                    <a:pt x="2591" y="2069"/>
                    <a:pt x="2611" y="2074"/>
                  </a:cubicBezTo>
                  <a:cubicBezTo>
                    <a:pt x="2877" y="1391"/>
                    <a:pt x="3153" y="668"/>
                    <a:pt x="3469" y="6"/>
                  </a:cubicBezTo>
                  <a:cubicBezTo>
                    <a:pt x="3474" y="6"/>
                    <a:pt x="3474" y="1"/>
                    <a:pt x="3474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5077;p25">
              <a:extLst>
                <a:ext uri="{FF2B5EF4-FFF2-40B4-BE49-F238E27FC236}">
                  <a16:creationId xmlns:a16="http://schemas.microsoft.com/office/drawing/2014/main" id="{F61D5E83-7A0E-0108-FD30-2771956CF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900" y="3233300"/>
              <a:ext cx="25" cy="21875"/>
            </a:xfrm>
            <a:custGeom>
              <a:avLst/>
              <a:gdLst>
                <a:gd name="T0" fmla="*/ 0 w 1"/>
                <a:gd name="T1" fmla="*/ 1 h 875"/>
                <a:gd name="T2" fmla="*/ 0 w 1"/>
                <a:gd name="T3" fmla="*/ 874 h 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875" fill="none" extrusionOk="0">
                  <a:moveTo>
                    <a:pt x="0" y="1"/>
                  </a:moveTo>
                  <a:lnTo>
                    <a:pt x="0" y="874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" name="Google Shape;5078;p25">
              <a:extLst>
                <a:ext uri="{FF2B5EF4-FFF2-40B4-BE49-F238E27FC236}">
                  <a16:creationId xmlns:a16="http://schemas.microsoft.com/office/drawing/2014/main" id="{5D33E12B-DAAB-F9C0-BE2A-957EFD5C6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825" y="3241350"/>
              <a:ext cx="1400" cy="19600"/>
            </a:xfrm>
            <a:custGeom>
              <a:avLst/>
              <a:gdLst>
                <a:gd name="T0" fmla="*/ 1 w 56"/>
                <a:gd name="T1" fmla="*/ 0 h 784"/>
                <a:gd name="T2" fmla="*/ 56 w 56"/>
                <a:gd name="T3" fmla="*/ 783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6" h="784" fill="none" extrusionOk="0">
                  <a:moveTo>
                    <a:pt x="1" y="0"/>
                  </a:moveTo>
                  <a:cubicBezTo>
                    <a:pt x="21" y="261"/>
                    <a:pt x="36" y="522"/>
                    <a:pt x="56" y="78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" name="Google Shape;5079;p25">
              <a:extLst>
                <a:ext uri="{FF2B5EF4-FFF2-40B4-BE49-F238E27FC236}">
                  <a16:creationId xmlns:a16="http://schemas.microsoft.com/office/drawing/2014/main" id="{E3E7517B-886E-BA77-3FC1-E28B42BEE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750" y="3154750"/>
              <a:ext cx="100300" cy="64775"/>
            </a:xfrm>
            <a:custGeom>
              <a:avLst/>
              <a:gdLst>
                <a:gd name="T0" fmla="*/ 1 w 4012"/>
                <a:gd name="T1" fmla="*/ 1 h 2591"/>
                <a:gd name="T2" fmla="*/ 26 w 4012"/>
                <a:gd name="T3" fmla="*/ 116 h 2591"/>
                <a:gd name="T4" fmla="*/ 578 w 4012"/>
                <a:gd name="T5" fmla="*/ 2591 h 2591"/>
                <a:gd name="T6" fmla="*/ 4011 w 4012"/>
                <a:gd name="T7" fmla="*/ 1622 h 2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12" h="2591" fill="none" extrusionOk="0">
                  <a:moveTo>
                    <a:pt x="1" y="1"/>
                  </a:moveTo>
                  <a:cubicBezTo>
                    <a:pt x="11" y="36"/>
                    <a:pt x="16" y="76"/>
                    <a:pt x="26" y="116"/>
                  </a:cubicBezTo>
                  <a:cubicBezTo>
                    <a:pt x="187" y="949"/>
                    <a:pt x="372" y="1773"/>
                    <a:pt x="578" y="2591"/>
                  </a:cubicBezTo>
                  <a:cubicBezTo>
                    <a:pt x="1702" y="2209"/>
                    <a:pt x="2857" y="1868"/>
                    <a:pt x="4011" y="162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5080;p25">
              <a:extLst>
                <a:ext uri="{FF2B5EF4-FFF2-40B4-BE49-F238E27FC236}">
                  <a16:creationId xmlns:a16="http://schemas.microsoft.com/office/drawing/2014/main" id="{F3278D5C-922C-76E7-0BA3-A5E283E22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200" y="3060025"/>
              <a:ext cx="67175" cy="31375"/>
            </a:xfrm>
            <a:custGeom>
              <a:avLst/>
              <a:gdLst>
                <a:gd name="T0" fmla="*/ 1 w 2687"/>
                <a:gd name="T1" fmla="*/ 0 h 1255"/>
                <a:gd name="T2" fmla="*/ 6 w 2687"/>
                <a:gd name="T3" fmla="*/ 30 h 1255"/>
                <a:gd name="T4" fmla="*/ 217 w 2687"/>
                <a:gd name="T5" fmla="*/ 1255 h 1255"/>
                <a:gd name="T6" fmla="*/ 262 w 2687"/>
                <a:gd name="T7" fmla="*/ 1235 h 1255"/>
                <a:gd name="T8" fmla="*/ 2616 w 2687"/>
                <a:gd name="T9" fmla="*/ 316 h 1255"/>
                <a:gd name="T10" fmla="*/ 2686 w 2687"/>
                <a:gd name="T11" fmla="*/ 286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87" h="1255" fill="none" extrusionOk="0">
                  <a:moveTo>
                    <a:pt x="1" y="0"/>
                  </a:moveTo>
                  <a:cubicBezTo>
                    <a:pt x="1" y="10"/>
                    <a:pt x="1" y="20"/>
                    <a:pt x="6" y="30"/>
                  </a:cubicBezTo>
                  <a:cubicBezTo>
                    <a:pt x="51" y="442"/>
                    <a:pt x="121" y="853"/>
                    <a:pt x="217" y="1255"/>
                  </a:cubicBezTo>
                  <a:cubicBezTo>
                    <a:pt x="232" y="1250"/>
                    <a:pt x="247" y="1240"/>
                    <a:pt x="262" y="1235"/>
                  </a:cubicBezTo>
                  <a:cubicBezTo>
                    <a:pt x="1030" y="934"/>
                    <a:pt x="1853" y="623"/>
                    <a:pt x="2616" y="316"/>
                  </a:cubicBezTo>
                  <a:cubicBezTo>
                    <a:pt x="2641" y="301"/>
                    <a:pt x="2666" y="296"/>
                    <a:pt x="2686" y="28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" name="Google Shape;5081;p25">
              <a:extLst>
                <a:ext uri="{FF2B5EF4-FFF2-40B4-BE49-F238E27FC236}">
                  <a16:creationId xmlns:a16="http://schemas.microsoft.com/office/drawing/2014/main" id="{DF2D3534-3103-D227-9B16-5F4152331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425" y="3138575"/>
              <a:ext cx="2675" cy="23100"/>
            </a:xfrm>
            <a:custGeom>
              <a:avLst/>
              <a:gdLst>
                <a:gd name="T0" fmla="*/ 16 w 107"/>
                <a:gd name="T1" fmla="*/ 0 h 924"/>
                <a:gd name="T2" fmla="*/ 106 w 107"/>
                <a:gd name="T3" fmla="*/ 924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7" h="924" fill="none" extrusionOk="0">
                  <a:moveTo>
                    <a:pt x="16" y="0"/>
                  </a:moveTo>
                  <a:cubicBezTo>
                    <a:pt x="1" y="311"/>
                    <a:pt x="31" y="623"/>
                    <a:pt x="106" y="92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" name="Google Shape;5082;p25">
              <a:extLst>
                <a:ext uri="{FF2B5EF4-FFF2-40B4-BE49-F238E27FC236}">
                  <a16:creationId xmlns:a16="http://schemas.microsoft.com/office/drawing/2014/main" id="{858C7CDA-3F7F-19B1-2D91-B2C50433D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5600" y="3140825"/>
              <a:ext cx="1550" cy="17350"/>
            </a:xfrm>
            <a:custGeom>
              <a:avLst/>
              <a:gdLst>
                <a:gd name="T0" fmla="*/ 1 w 62"/>
                <a:gd name="T1" fmla="*/ 1 h 694"/>
                <a:gd name="T2" fmla="*/ 36 w 62"/>
                <a:gd name="T3" fmla="*/ 693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" h="694" fill="none" extrusionOk="0">
                  <a:moveTo>
                    <a:pt x="1" y="1"/>
                  </a:moveTo>
                  <a:cubicBezTo>
                    <a:pt x="51" y="226"/>
                    <a:pt x="61" y="462"/>
                    <a:pt x="36" y="69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5083;p25">
              <a:extLst>
                <a:ext uri="{FF2B5EF4-FFF2-40B4-BE49-F238E27FC236}">
                  <a16:creationId xmlns:a16="http://schemas.microsoft.com/office/drawing/2014/main" id="{5326AB45-C552-D896-1F98-9E4DD275B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600" y="3313000"/>
              <a:ext cx="77950" cy="47325"/>
            </a:xfrm>
            <a:custGeom>
              <a:avLst/>
              <a:gdLst>
                <a:gd name="T0" fmla="*/ 1 w 3118"/>
                <a:gd name="T1" fmla="*/ 0 h 1893"/>
                <a:gd name="T2" fmla="*/ 6 w 3118"/>
                <a:gd name="T3" fmla="*/ 30 h 1893"/>
                <a:gd name="T4" fmla="*/ 704 w 3118"/>
                <a:gd name="T5" fmla="*/ 1892 h 1893"/>
                <a:gd name="T6" fmla="*/ 744 w 3118"/>
                <a:gd name="T7" fmla="*/ 1877 h 1893"/>
                <a:gd name="T8" fmla="*/ 3118 w 3118"/>
                <a:gd name="T9" fmla="*/ 1034 h 1893"/>
                <a:gd name="T10" fmla="*/ 3118 w 3118"/>
                <a:gd name="T11" fmla="*/ 1034 h 1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18" h="1893" fill="none" extrusionOk="0">
                  <a:moveTo>
                    <a:pt x="1" y="0"/>
                  </a:moveTo>
                  <a:lnTo>
                    <a:pt x="6" y="30"/>
                  </a:lnTo>
                  <a:cubicBezTo>
                    <a:pt x="141" y="683"/>
                    <a:pt x="377" y="1315"/>
                    <a:pt x="704" y="1892"/>
                  </a:cubicBezTo>
                  <a:cubicBezTo>
                    <a:pt x="719" y="1887"/>
                    <a:pt x="729" y="1882"/>
                    <a:pt x="744" y="1877"/>
                  </a:cubicBezTo>
                  <a:cubicBezTo>
                    <a:pt x="1512" y="1536"/>
                    <a:pt x="2305" y="1250"/>
                    <a:pt x="3118" y="103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5084;p25">
              <a:extLst>
                <a:ext uri="{FF2B5EF4-FFF2-40B4-BE49-F238E27FC236}">
                  <a16:creationId xmlns:a16="http://schemas.microsoft.com/office/drawing/2014/main" id="{ACF4088D-264C-4D09-4D57-EDC7A6FFD4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600" y="3237825"/>
              <a:ext cx="29125" cy="69300"/>
            </a:xfrm>
            <a:custGeom>
              <a:avLst/>
              <a:gdLst>
                <a:gd name="T0" fmla="*/ 427 w 1165"/>
                <a:gd name="T1" fmla="*/ 0 h 2772"/>
                <a:gd name="T2" fmla="*/ 422 w 1165"/>
                <a:gd name="T3" fmla="*/ 71 h 2772"/>
                <a:gd name="T4" fmla="*/ 6 w 1165"/>
                <a:gd name="T5" fmla="*/ 2691 h 2772"/>
                <a:gd name="T6" fmla="*/ 1 w 1165"/>
                <a:gd name="T7" fmla="*/ 2726 h 2772"/>
                <a:gd name="T8" fmla="*/ 1085 w 1165"/>
                <a:gd name="T9" fmla="*/ 2766 h 2772"/>
                <a:gd name="T10" fmla="*/ 1165 w 1165"/>
                <a:gd name="T11" fmla="*/ 2771 h 2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5" h="2772" fill="none" extrusionOk="0">
                  <a:moveTo>
                    <a:pt x="427" y="0"/>
                  </a:moveTo>
                  <a:cubicBezTo>
                    <a:pt x="427" y="26"/>
                    <a:pt x="422" y="46"/>
                    <a:pt x="422" y="71"/>
                  </a:cubicBezTo>
                  <a:cubicBezTo>
                    <a:pt x="312" y="949"/>
                    <a:pt x="171" y="1828"/>
                    <a:pt x="6" y="2691"/>
                  </a:cubicBezTo>
                  <a:lnTo>
                    <a:pt x="1" y="2726"/>
                  </a:lnTo>
                  <a:cubicBezTo>
                    <a:pt x="357" y="2751"/>
                    <a:pt x="728" y="2741"/>
                    <a:pt x="1085" y="2766"/>
                  </a:cubicBezTo>
                  <a:cubicBezTo>
                    <a:pt x="1115" y="2766"/>
                    <a:pt x="1140" y="2766"/>
                    <a:pt x="1165" y="277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" name="Google Shape;5085;p25">
              <a:extLst>
                <a:ext uri="{FF2B5EF4-FFF2-40B4-BE49-F238E27FC236}">
                  <a16:creationId xmlns:a16="http://schemas.microsoft.com/office/drawing/2014/main" id="{5688589D-F8A4-F46B-B5E0-15F74CC5B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0200" y="3236950"/>
              <a:ext cx="40675" cy="47825"/>
            </a:xfrm>
            <a:custGeom>
              <a:avLst/>
              <a:gdLst>
                <a:gd name="T0" fmla="*/ 934 w 1627"/>
                <a:gd name="T1" fmla="*/ 0 h 1913"/>
                <a:gd name="T2" fmla="*/ 879 w 1627"/>
                <a:gd name="T3" fmla="*/ 66 h 1913"/>
                <a:gd name="T4" fmla="*/ 46 w 1627"/>
                <a:gd name="T5" fmla="*/ 1085 h 1913"/>
                <a:gd name="T6" fmla="*/ 0 w 1627"/>
                <a:gd name="T7" fmla="*/ 1145 h 1913"/>
                <a:gd name="T8" fmla="*/ 1586 w 1627"/>
                <a:gd name="T9" fmla="*/ 1893 h 1913"/>
                <a:gd name="T10" fmla="*/ 1627 w 1627"/>
                <a:gd name="T11" fmla="*/ 1913 h 1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7" h="1913" fill="none" extrusionOk="0">
                  <a:moveTo>
                    <a:pt x="934" y="0"/>
                  </a:moveTo>
                  <a:cubicBezTo>
                    <a:pt x="914" y="20"/>
                    <a:pt x="899" y="46"/>
                    <a:pt x="879" y="66"/>
                  </a:cubicBezTo>
                  <a:cubicBezTo>
                    <a:pt x="603" y="407"/>
                    <a:pt x="322" y="748"/>
                    <a:pt x="46" y="1085"/>
                  </a:cubicBezTo>
                  <a:cubicBezTo>
                    <a:pt x="31" y="1105"/>
                    <a:pt x="15" y="1125"/>
                    <a:pt x="0" y="1145"/>
                  </a:cubicBezTo>
                  <a:cubicBezTo>
                    <a:pt x="527" y="1391"/>
                    <a:pt x="1054" y="1647"/>
                    <a:pt x="1586" y="1893"/>
                  </a:cubicBezTo>
                  <a:cubicBezTo>
                    <a:pt x="1602" y="1898"/>
                    <a:pt x="1612" y="1903"/>
                    <a:pt x="1627" y="191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" name="Google Shape;5086;p25">
              <a:extLst>
                <a:ext uri="{FF2B5EF4-FFF2-40B4-BE49-F238E27FC236}">
                  <a16:creationId xmlns:a16="http://schemas.microsoft.com/office/drawing/2014/main" id="{E5AC494F-3ADA-02E1-DA17-5E853E381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8250" y="3267950"/>
              <a:ext cx="16075" cy="13950"/>
            </a:xfrm>
            <a:custGeom>
              <a:avLst/>
              <a:gdLst>
                <a:gd name="T0" fmla="*/ 0 w 643"/>
                <a:gd name="T1" fmla="*/ 0 h 558"/>
                <a:gd name="T2" fmla="*/ 643 w 643"/>
                <a:gd name="T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43" h="558" fill="none" extrusionOk="0">
                  <a:moveTo>
                    <a:pt x="0" y="0"/>
                  </a:moveTo>
                  <a:cubicBezTo>
                    <a:pt x="216" y="186"/>
                    <a:pt x="427" y="372"/>
                    <a:pt x="643" y="55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" name="Google Shape;5087;p25">
              <a:extLst>
                <a:ext uri="{FF2B5EF4-FFF2-40B4-BE49-F238E27FC236}">
                  <a16:creationId xmlns:a16="http://schemas.microsoft.com/office/drawing/2014/main" id="{8F8D8E48-EF62-54E9-7B45-C04A06846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1200" y="3273725"/>
              <a:ext cx="8325" cy="6800"/>
            </a:xfrm>
            <a:custGeom>
              <a:avLst/>
              <a:gdLst>
                <a:gd name="T0" fmla="*/ 1 w 333"/>
                <a:gd name="T1" fmla="*/ 0 h 272"/>
                <a:gd name="T2" fmla="*/ 332 w 333"/>
                <a:gd name="T3" fmla="*/ 271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33" h="272" fill="none" extrusionOk="0">
                  <a:moveTo>
                    <a:pt x="1" y="0"/>
                  </a:moveTo>
                  <a:cubicBezTo>
                    <a:pt x="126" y="70"/>
                    <a:pt x="242" y="166"/>
                    <a:pt x="332" y="27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" name="Google Shape;5088;p25">
              <a:extLst>
                <a:ext uri="{FF2B5EF4-FFF2-40B4-BE49-F238E27FC236}">
                  <a16:creationId xmlns:a16="http://schemas.microsoft.com/office/drawing/2014/main" id="{9834373E-48C7-055F-2111-E2CD7AF80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425" y="3233550"/>
              <a:ext cx="42575" cy="73700"/>
            </a:xfrm>
            <a:custGeom>
              <a:avLst/>
              <a:gdLst>
                <a:gd name="T0" fmla="*/ 1 w 1703"/>
                <a:gd name="T1" fmla="*/ 2947 h 2948"/>
                <a:gd name="T2" fmla="*/ 1632 w 1703"/>
                <a:gd name="T3" fmla="*/ 2576 h 2948"/>
                <a:gd name="T4" fmla="*/ 1662 w 1703"/>
                <a:gd name="T5" fmla="*/ 2571 h 2948"/>
                <a:gd name="T6" fmla="*/ 1531 w 1703"/>
                <a:gd name="T7" fmla="*/ 56 h 2948"/>
                <a:gd name="T8" fmla="*/ 1526 w 1703"/>
                <a:gd name="T9" fmla="*/ 1 h 2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3" h="2948" fill="none" extrusionOk="0">
                  <a:moveTo>
                    <a:pt x="1" y="2947"/>
                  </a:moveTo>
                  <a:cubicBezTo>
                    <a:pt x="538" y="2782"/>
                    <a:pt x="1080" y="2661"/>
                    <a:pt x="1632" y="2576"/>
                  </a:cubicBezTo>
                  <a:cubicBezTo>
                    <a:pt x="1642" y="2576"/>
                    <a:pt x="1652" y="2571"/>
                    <a:pt x="1662" y="2571"/>
                  </a:cubicBezTo>
                  <a:cubicBezTo>
                    <a:pt x="1702" y="1743"/>
                    <a:pt x="1627" y="879"/>
                    <a:pt x="1531" y="56"/>
                  </a:cubicBezTo>
                  <a:cubicBezTo>
                    <a:pt x="1531" y="41"/>
                    <a:pt x="1526" y="16"/>
                    <a:pt x="1526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" name="Google Shape;5089;p25">
              <a:extLst>
                <a:ext uri="{FF2B5EF4-FFF2-40B4-BE49-F238E27FC236}">
                  <a16:creationId xmlns:a16="http://schemas.microsoft.com/office/drawing/2014/main" id="{330BAAA0-D47A-C7C8-ADC1-6AED020DC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25" y="3296925"/>
              <a:ext cx="59375" cy="57875"/>
            </a:xfrm>
            <a:custGeom>
              <a:avLst/>
              <a:gdLst>
                <a:gd name="T0" fmla="*/ 0 w 2375"/>
                <a:gd name="T1" fmla="*/ 2314 h 2315"/>
                <a:gd name="T2" fmla="*/ 45 w 2375"/>
                <a:gd name="T3" fmla="*/ 2294 h 2315"/>
                <a:gd name="T4" fmla="*/ 2264 w 2375"/>
                <a:gd name="T5" fmla="*/ 1311 h 2315"/>
                <a:gd name="T6" fmla="*/ 2354 w 2375"/>
                <a:gd name="T7" fmla="*/ 1270 h 2315"/>
                <a:gd name="T8" fmla="*/ 2254 w 2375"/>
                <a:gd name="T9" fmla="*/ 61 h 2315"/>
                <a:gd name="T10" fmla="*/ 2244 w 2375"/>
                <a:gd name="T11" fmla="*/ 1 h 2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5" h="2315" fill="none" extrusionOk="0">
                  <a:moveTo>
                    <a:pt x="0" y="2314"/>
                  </a:moveTo>
                  <a:cubicBezTo>
                    <a:pt x="15" y="2304"/>
                    <a:pt x="30" y="2299"/>
                    <a:pt x="45" y="2294"/>
                  </a:cubicBezTo>
                  <a:cubicBezTo>
                    <a:pt x="783" y="1968"/>
                    <a:pt x="1526" y="1642"/>
                    <a:pt x="2264" y="1311"/>
                  </a:cubicBezTo>
                  <a:cubicBezTo>
                    <a:pt x="2294" y="1301"/>
                    <a:pt x="2324" y="1286"/>
                    <a:pt x="2354" y="1270"/>
                  </a:cubicBezTo>
                  <a:cubicBezTo>
                    <a:pt x="2374" y="879"/>
                    <a:pt x="2319" y="452"/>
                    <a:pt x="2254" y="61"/>
                  </a:cubicBezTo>
                  <a:cubicBezTo>
                    <a:pt x="2249" y="41"/>
                    <a:pt x="2249" y="21"/>
                    <a:pt x="2244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" name="Google Shape;5090;p25">
              <a:extLst>
                <a:ext uri="{FF2B5EF4-FFF2-40B4-BE49-F238E27FC236}">
                  <a16:creationId xmlns:a16="http://schemas.microsoft.com/office/drawing/2014/main" id="{DEC4373D-E723-324D-9FDC-DF8E95705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900" y="3327550"/>
              <a:ext cx="18600" cy="2525"/>
            </a:xfrm>
            <a:custGeom>
              <a:avLst/>
              <a:gdLst>
                <a:gd name="T0" fmla="*/ 1 w 744"/>
                <a:gd name="T1" fmla="*/ 0 h 101"/>
                <a:gd name="T2" fmla="*/ 744 w 744"/>
                <a:gd name="T3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44" h="101" fill="none" extrusionOk="0">
                  <a:moveTo>
                    <a:pt x="1" y="0"/>
                  </a:moveTo>
                  <a:cubicBezTo>
                    <a:pt x="252" y="35"/>
                    <a:pt x="498" y="71"/>
                    <a:pt x="744" y="10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57" name="Google Shape;5091;p25">
            <a:extLst>
              <a:ext uri="{FF2B5EF4-FFF2-40B4-BE49-F238E27FC236}">
                <a16:creationId xmlns:a16="http://schemas.microsoft.com/office/drawing/2014/main" id="{C1CD1D7B-BC78-DE36-149C-844CEB0EAE11}"/>
              </a:ext>
            </a:extLst>
          </p:cNvPr>
          <p:cNvGrpSpPr>
            <a:grpSpLocks/>
          </p:cNvGrpSpPr>
          <p:nvPr/>
        </p:nvGrpSpPr>
        <p:grpSpPr bwMode="auto">
          <a:xfrm>
            <a:off x="-635000" y="6715125"/>
            <a:ext cx="2074863" cy="828675"/>
            <a:chOff x="6176600" y="3023250"/>
            <a:chExt cx="444100" cy="177575"/>
          </a:xfrm>
        </p:grpSpPr>
        <p:sp>
          <p:nvSpPr>
            <p:cNvPr id="58" name="Google Shape;5092;p25">
              <a:extLst>
                <a:ext uri="{FF2B5EF4-FFF2-40B4-BE49-F238E27FC236}">
                  <a16:creationId xmlns:a16="http://schemas.microsoft.com/office/drawing/2014/main" id="{BD19F587-D72D-F49B-2F35-215DDAE9E129}"/>
                </a:ext>
              </a:extLst>
            </p:cNvPr>
            <p:cNvSpPr/>
            <p:nvPr/>
          </p:nvSpPr>
          <p:spPr>
            <a:xfrm>
              <a:off x="6347512" y="3025291"/>
              <a:ext cx="39415" cy="44564"/>
            </a:xfrm>
            <a:custGeom>
              <a:avLst/>
              <a:gdLst/>
              <a:ahLst/>
              <a:cxnLst/>
              <a:rect l="l" t="t" r="r" b="b"/>
              <a:pathLst>
                <a:path w="1577" h="1793" extrusionOk="0">
                  <a:moveTo>
                    <a:pt x="11" y="1"/>
                  </a:moveTo>
                  <a:lnTo>
                    <a:pt x="1" y="66"/>
                  </a:lnTo>
                  <a:cubicBezTo>
                    <a:pt x="126" y="638"/>
                    <a:pt x="242" y="1210"/>
                    <a:pt x="337" y="1783"/>
                  </a:cubicBezTo>
                  <a:lnTo>
                    <a:pt x="342" y="1793"/>
                  </a:lnTo>
                  <a:cubicBezTo>
                    <a:pt x="744" y="1652"/>
                    <a:pt x="1160" y="1537"/>
                    <a:pt x="1577" y="1456"/>
                  </a:cubicBezTo>
                  <a:lnTo>
                    <a:pt x="1577" y="1431"/>
                  </a:lnTo>
                  <a:cubicBezTo>
                    <a:pt x="1537" y="1055"/>
                    <a:pt x="1471" y="678"/>
                    <a:pt x="1381" y="307"/>
                  </a:cubicBezTo>
                  <a:lnTo>
                    <a:pt x="1391" y="277"/>
                  </a:lnTo>
                  <a:cubicBezTo>
                    <a:pt x="939" y="146"/>
                    <a:pt x="478" y="56"/>
                    <a:pt x="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9" name="Google Shape;5093;p25">
              <a:extLst>
                <a:ext uri="{FF2B5EF4-FFF2-40B4-BE49-F238E27FC236}">
                  <a16:creationId xmlns:a16="http://schemas.microsoft.com/office/drawing/2014/main" id="{CE0DA884-4F13-6839-9C7B-9E65638365A4}"/>
                </a:ext>
              </a:extLst>
            </p:cNvPr>
            <p:cNvSpPr/>
            <p:nvPr/>
          </p:nvSpPr>
          <p:spPr>
            <a:xfrm>
              <a:off x="6290428" y="3023590"/>
              <a:ext cx="47910" cy="68376"/>
            </a:xfrm>
            <a:custGeom>
              <a:avLst/>
              <a:gdLst/>
              <a:ahLst/>
              <a:cxnLst/>
              <a:rect l="l" t="t" r="r" b="b"/>
              <a:pathLst>
                <a:path w="1909" h="2736" extrusionOk="0">
                  <a:moveTo>
                    <a:pt x="1230" y="0"/>
                  </a:moveTo>
                  <a:cubicBezTo>
                    <a:pt x="817" y="0"/>
                    <a:pt x="406" y="28"/>
                    <a:pt x="1" y="85"/>
                  </a:cubicBezTo>
                  <a:lnTo>
                    <a:pt x="11" y="180"/>
                  </a:lnTo>
                  <a:cubicBezTo>
                    <a:pt x="172" y="1013"/>
                    <a:pt x="332" y="1842"/>
                    <a:pt x="493" y="2670"/>
                  </a:cubicBezTo>
                  <a:lnTo>
                    <a:pt x="523" y="2735"/>
                  </a:lnTo>
                  <a:cubicBezTo>
                    <a:pt x="985" y="2544"/>
                    <a:pt x="1447" y="2334"/>
                    <a:pt x="1908" y="2138"/>
                  </a:cubicBezTo>
                  <a:lnTo>
                    <a:pt x="1908" y="2128"/>
                  </a:lnTo>
                  <a:cubicBezTo>
                    <a:pt x="1758" y="1420"/>
                    <a:pt x="1627" y="712"/>
                    <a:pt x="1512" y="5"/>
                  </a:cubicBezTo>
                  <a:cubicBezTo>
                    <a:pt x="1418" y="2"/>
                    <a:pt x="1324" y="0"/>
                    <a:pt x="1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" name="Google Shape;5094;p25">
              <a:extLst>
                <a:ext uri="{FF2B5EF4-FFF2-40B4-BE49-F238E27FC236}">
                  <a16:creationId xmlns:a16="http://schemas.microsoft.com/office/drawing/2014/main" id="{ECBB0250-9DC4-B513-8EC3-D3F045D22B02}"/>
                </a:ext>
              </a:extLst>
            </p:cNvPr>
            <p:cNvSpPr/>
            <p:nvPr/>
          </p:nvSpPr>
          <p:spPr>
            <a:xfrm>
              <a:off x="6328144" y="3023590"/>
              <a:ext cx="27862" cy="53408"/>
            </a:xfrm>
            <a:custGeom>
              <a:avLst/>
              <a:gdLst/>
              <a:ahLst/>
              <a:cxnLst/>
              <a:rect l="l" t="t" r="r" b="b"/>
              <a:pathLst>
                <a:path w="1106" h="2134" extrusionOk="0">
                  <a:moveTo>
                    <a:pt x="1" y="1"/>
                  </a:moveTo>
                  <a:lnTo>
                    <a:pt x="1" y="1"/>
                  </a:lnTo>
                  <a:cubicBezTo>
                    <a:pt x="116" y="708"/>
                    <a:pt x="247" y="1416"/>
                    <a:pt x="397" y="2124"/>
                  </a:cubicBezTo>
                  <a:lnTo>
                    <a:pt x="397" y="2134"/>
                  </a:lnTo>
                  <a:cubicBezTo>
                    <a:pt x="633" y="2033"/>
                    <a:pt x="864" y="1938"/>
                    <a:pt x="1100" y="1858"/>
                  </a:cubicBezTo>
                  <a:cubicBezTo>
                    <a:pt x="1105" y="1858"/>
                    <a:pt x="1105" y="1858"/>
                    <a:pt x="1105" y="1853"/>
                  </a:cubicBezTo>
                  <a:lnTo>
                    <a:pt x="1100" y="1843"/>
                  </a:lnTo>
                  <a:cubicBezTo>
                    <a:pt x="1005" y="1270"/>
                    <a:pt x="889" y="698"/>
                    <a:pt x="764" y="126"/>
                  </a:cubicBezTo>
                  <a:lnTo>
                    <a:pt x="774" y="61"/>
                  </a:lnTo>
                  <a:cubicBezTo>
                    <a:pt x="518" y="26"/>
                    <a:pt x="257" y="1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1" name="Google Shape;5095;p25">
              <a:extLst>
                <a:ext uri="{FF2B5EF4-FFF2-40B4-BE49-F238E27FC236}">
                  <a16:creationId xmlns:a16="http://schemas.microsoft.com/office/drawing/2014/main" id="{A860A1F0-FEE1-763A-BA13-DBAB50EA159D}"/>
                </a:ext>
              </a:extLst>
            </p:cNvPr>
            <p:cNvSpPr/>
            <p:nvPr/>
          </p:nvSpPr>
          <p:spPr>
            <a:xfrm>
              <a:off x="6265624" y="3025631"/>
              <a:ext cx="38056" cy="76541"/>
            </a:xfrm>
            <a:custGeom>
              <a:avLst/>
              <a:gdLst/>
              <a:ahLst/>
              <a:cxnLst/>
              <a:rect l="l" t="t" r="r" b="b"/>
              <a:pathLst>
                <a:path w="1521" h="3068" extrusionOk="0">
                  <a:moveTo>
                    <a:pt x="999" y="1"/>
                  </a:moveTo>
                  <a:cubicBezTo>
                    <a:pt x="688" y="41"/>
                    <a:pt x="387" y="101"/>
                    <a:pt x="85" y="177"/>
                  </a:cubicBezTo>
                  <a:cubicBezTo>
                    <a:pt x="0" y="1125"/>
                    <a:pt x="101" y="2134"/>
                    <a:pt x="276" y="3068"/>
                  </a:cubicBezTo>
                  <a:cubicBezTo>
                    <a:pt x="698" y="2967"/>
                    <a:pt x="1114" y="2817"/>
                    <a:pt x="1521" y="2651"/>
                  </a:cubicBezTo>
                  <a:lnTo>
                    <a:pt x="1491" y="2586"/>
                  </a:lnTo>
                  <a:cubicBezTo>
                    <a:pt x="1330" y="1758"/>
                    <a:pt x="1170" y="929"/>
                    <a:pt x="1009" y="96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2" name="Google Shape;5096;p25">
              <a:extLst>
                <a:ext uri="{FF2B5EF4-FFF2-40B4-BE49-F238E27FC236}">
                  <a16:creationId xmlns:a16="http://schemas.microsoft.com/office/drawing/2014/main" id="{E6EB4EAE-13FE-898E-0DF5-49DE89932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5400" y="3058375"/>
              <a:ext cx="185725" cy="141325"/>
            </a:xfrm>
            <a:custGeom>
              <a:avLst/>
              <a:gdLst>
                <a:gd name="T0" fmla="*/ 1727 w 7429"/>
                <a:gd name="T1" fmla="*/ 1 h 5653"/>
                <a:gd name="T2" fmla="*/ 1034 w 7429"/>
                <a:gd name="T3" fmla="*/ 628 h 5653"/>
                <a:gd name="T4" fmla="*/ 1406 w 7429"/>
                <a:gd name="T5" fmla="*/ 5653 h 5653"/>
                <a:gd name="T6" fmla="*/ 3233 w 7429"/>
                <a:gd name="T7" fmla="*/ 5336 h 5653"/>
                <a:gd name="T8" fmla="*/ 7429 w 7429"/>
                <a:gd name="T9" fmla="*/ 3504 h 5653"/>
                <a:gd name="T10" fmla="*/ 7429 w 7429"/>
                <a:gd name="T11" fmla="*/ 3504 h 5653"/>
                <a:gd name="T12" fmla="*/ 6362 w 7429"/>
                <a:gd name="T13" fmla="*/ 3573 h 5653"/>
                <a:gd name="T14" fmla="*/ 5085 w 7429"/>
                <a:gd name="T15" fmla="*/ 3474 h 5653"/>
                <a:gd name="T16" fmla="*/ 4653 w 7429"/>
                <a:gd name="T17" fmla="*/ 3374 h 5653"/>
                <a:gd name="T18" fmla="*/ 4191 w 7429"/>
                <a:gd name="T19" fmla="*/ 3710 h 5653"/>
                <a:gd name="T20" fmla="*/ 4080 w 7429"/>
                <a:gd name="T21" fmla="*/ 3720 h 5653"/>
                <a:gd name="T22" fmla="*/ 3438 w 7429"/>
                <a:gd name="T23" fmla="*/ 3178 h 5653"/>
                <a:gd name="T24" fmla="*/ 3579 w 7429"/>
                <a:gd name="T25" fmla="*/ 2646 h 5653"/>
                <a:gd name="T26" fmla="*/ 3172 w 7429"/>
                <a:gd name="T27" fmla="*/ 2280 h 5653"/>
                <a:gd name="T28" fmla="*/ 4262 w 7429"/>
                <a:gd name="T29" fmla="*/ 1100 h 5653"/>
                <a:gd name="T30" fmla="*/ 4578 w 7429"/>
                <a:gd name="T31" fmla="*/ 799 h 5653"/>
                <a:gd name="T32" fmla="*/ 3875 w 7429"/>
                <a:gd name="T33" fmla="*/ 453 h 5653"/>
                <a:gd name="T34" fmla="*/ 1913 w 7429"/>
                <a:gd name="T35" fmla="*/ 21 h 5653"/>
                <a:gd name="T36" fmla="*/ 1727 w 7429"/>
                <a:gd name="T37" fmla="*/ 1 h 5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29" h="5653" extrusionOk="0">
                  <a:moveTo>
                    <a:pt x="1727" y="1"/>
                  </a:moveTo>
                  <a:cubicBezTo>
                    <a:pt x="1431" y="116"/>
                    <a:pt x="1210" y="367"/>
                    <a:pt x="1034" y="628"/>
                  </a:cubicBezTo>
                  <a:cubicBezTo>
                    <a:pt x="0" y="2149"/>
                    <a:pt x="146" y="4277"/>
                    <a:pt x="1406" y="5653"/>
                  </a:cubicBezTo>
                  <a:cubicBezTo>
                    <a:pt x="2023" y="5607"/>
                    <a:pt x="2635" y="5502"/>
                    <a:pt x="3233" y="5336"/>
                  </a:cubicBezTo>
                  <a:cubicBezTo>
                    <a:pt x="4759" y="4910"/>
                    <a:pt x="5893" y="3821"/>
                    <a:pt x="7429" y="3504"/>
                  </a:cubicBezTo>
                  <a:cubicBezTo>
                    <a:pt x="7075" y="3550"/>
                    <a:pt x="6718" y="3573"/>
                    <a:pt x="6362" y="3573"/>
                  </a:cubicBezTo>
                  <a:cubicBezTo>
                    <a:pt x="5934" y="3573"/>
                    <a:pt x="5506" y="3540"/>
                    <a:pt x="5085" y="3474"/>
                  </a:cubicBezTo>
                  <a:cubicBezTo>
                    <a:pt x="4939" y="3449"/>
                    <a:pt x="4794" y="3424"/>
                    <a:pt x="4653" y="3374"/>
                  </a:cubicBezTo>
                  <a:cubicBezTo>
                    <a:pt x="4563" y="3545"/>
                    <a:pt x="4397" y="3675"/>
                    <a:pt x="4191" y="3710"/>
                  </a:cubicBezTo>
                  <a:cubicBezTo>
                    <a:pt x="4154" y="3716"/>
                    <a:pt x="4117" y="3720"/>
                    <a:pt x="4080" y="3720"/>
                  </a:cubicBezTo>
                  <a:cubicBezTo>
                    <a:pt x="3767" y="3720"/>
                    <a:pt x="3492" y="3497"/>
                    <a:pt x="3438" y="3178"/>
                  </a:cubicBezTo>
                  <a:cubicBezTo>
                    <a:pt x="3403" y="2982"/>
                    <a:pt x="3464" y="2792"/>
                    <a:pt x="3579" y="2646"/>
                  </a:cubicBezTo>
                  <a:lnTo>
                    <a:pt x="3172" y="2280"/>
                  </a:lnTo>
                  <a:cubicBezTo>
                    <a:pt x="3182" y="1687"/>
                    <a:pt x="3619" y="1150"/>
                    <a:pt x="4262" y="1100"/>
                  </a:cubicBezTo>
                  <a:lnTo>
                    <a:pt x="4578" y="799"/>
                  </a:lnTo>
                  <a:cubicBezTo>
                    <a:pt x="4352" y="668"/>
                    <a:pt x="4121" y="548"/>
                    <a:pt x="3875" y="453"/>
                  </a:cubicBezTo>
                  <a:cubicBezTo>
                    <a:pt x="3273" y="217"/>
                    <a:pt x="2550" y="101"/>
                    <a:pt x="1913" y="21"/>
                  </a:cubicBezTo>
                  <a:cubicBezTo>
                    <a:pt x="1852" y="11"/>
                    <a:pt x="1787" y="6"/>
                    <a:pt x="17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" name="Google Shape;5097;p25">
              <a:extLst>
                <a:ext uri="{FF2B5EF4-FFF2-40B4-BE49-F238E27FC236}">
                  <a16:creationId xmlns:a16="http://schemas.microsoft.com/office/drawing/2014/main" id="{7DDC6FF4-9B9D-5772-C178-DD5A54079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4700" y="3078325"/>
              <a:ext cx="126000" cy="69375"/>
            </a:xfrm>
            <a:custGeom>
              <a:avLst/>
              <a:gdLst>
                <a:gd name="T0" fmla="*/ 1406 w 5040"/>
                <a:gd name="T1" fmla="*/ 1 h 2775"/>
                <a:gd name="T2" fmla="*/ 1090 w 5040"/>
                <a:gd name="T3" fmla="*/ 302 h 2775"/>
                <a:gd name="T4" fmla="*/ 0 w 5040"/>
                <a:gd name="T5" fmla="*/ 1482 h 2775"/>
                <a:gd name="T6" fmla="*/ 407 w 5040"/>
                <a:gd name="T7" fmla="*/ 1848 h 2775"/>
                <a:gd name="T8" fmla="*/ 798 w 5040"/>
                <a:gd name="T9" fmla="*/ 1622 h 2775"/>
                <a:gd name="T10" fmla="*/ 905 w 5040"/>
                <a:gd name="T11" fmla="*/ 1613 h 2775"/>
                <a:gd name="T12" fmla="*/ 1059 w 5040"/>
                <a:gd name="T13" fmla="*/ 1632 h 2775"/>
                <a:gd name="T14" fmla="*/ 1358 w 5040"/>
                <a:gd name="T15" fmla="*/ 1370 h 2775"/>
                <a:gd name="T16" fmla="*/ 1386 w 5040"/>
                <a:gd name="T17" fmla="*/ 1371 h 2775"/>
                <a:gd name="T18" fmla="*/ 1667 w 5040"/>
                <a:gd name="T19" fmla="*/ 1697 h 2775"/>
                <a:gd name="T20" fmla="*/ 1481 w 5040"/>
                <a:gd name="T21" fmla="*/ 1953 h 2775"/>
                <a:gd name="T22" fmla="*/ 1556 w 5040"/>
                <a:gd name="T23" fmla="*/ 2154 h 2775"/>
                <a:gd name="T24" fmla="*/ 1481 w 5040"/>
                <a:gd name="T25" fmla="*/ 2576 h 2775"/>
                <a:gd name="T26" fmla="*/ 1913 w 5040"/>
                <a:gd name="T27" fmla="*/ 2676 h 2775"/>
                <a:gd name="T28" fmla="*/ 3190 w 5040"/>
                <a:gd name="T29" fmla="*/ 2775 h 2775"/>
                <a:gd name="T30" fmla="*/ 4257 w 5040"/>
                <a:gd name="T31" fmla="*/ 2706 h 2775"/>
                <a:gd name="T32" fmla="*/ 5015 w 5040"/>
                <a:gd name="T33" fmla="*/ 2616 h 2775"/>
                <a:gd name="T34" fmla="*/ 5040 w 5040"/>
                <a:gd name="T35" fmla="*/ 1793 h 2775"/>
                <a:gd name="T36" fmla="*/ 2605 w 5040"/>
                <a:gd name="T37" fmla="*/ 799 h 2775"/>
                <a:gd name="T38" fmla="*/ 2500 w 5040"/>
                <a:gd name="T39" fmla="*/ 729 h 2775"/>
                <a:gd name="T40" fmla="*/ 1406 w 5040"/>
                <a:gd name="T41" fmla="*/ 1 h 2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40" h="2775" extrusionOk="0">
                  <a:moveTo>
                    <a:pt x="1406" y="1"/>
                  </a:moveTo>
                  <a:lnTo>
                    <a:pt x="1090" y="302"/>
                  </a:lnTo>
                  <a:cubicBezTo>
                    <a:pt x="447" y="352"/>
                    <a:pt x="10" y="889"/>
                    <a:pt x="0" y="1482"/>
                  </a:cubicBezTo>
                  <a:lnTo>
                    <a:pt x="407" y="1848"/>
                  </a:lnTo>
                  <a:cubicBezTo>
                    <a:pt x="502" y="1733"/>
                    <a:pt x="638" y="1652"/>
                    <a:pt x="798" y="1622"/>
                  </a:cubicBezTo>
                  <a:cubicBezTo>
                    <a:pt x="834" y="1616"/>
                    <a:pt x="870" y="1613"/>
                    <a:pt x="905" y="1613"/>
                  </a:cubicBezTo>
                  <a:cubicBezTo>
                    <a:pt x="959" y="1613"/>
                    <a:pt x="1011" y="1620"/>
                    <a:pt x="1059" y="1632"/>
                  </a:cubicBezTo>
                  <a:cubicBezTo>
                    <a:pt x="1078" y="1481"/>
                    <a:pt x="1208" y="1370"/>
                    <a:pt x="1358" y="1370"/>
                  </a:cubicBezTo>
                  <a:cubicBezTo>
                    <a:pt x="1367" y="1370"/>
                    <a:pt x="1376" y="1370"/>
                    <a:pt x="1386" y="1371"/>
                  </a:cubicBezTo>
                  <a:cubicBezTo>
                    <a:pt x="1556" y="1381"/>
                    <a:pt x="1682" y="1532"/>
                    <a:pt x="1667" y="1697"/>
                  </a:cubicBezTo>
                  <a:cubicBezTo>
                    <a:pt x="1657" y="1813"/>
                    <a:pt x="1581" y="1908"/>
                    <a:pt x="1481" y="1953"/>
                  </a:cubicBezTo>
                  <a:cubicBezTo>
                    <a:pt x="1516" y="2014"/>
                    <a:pt x="1541" y="2084"/>
                    <a:pt x="1556" y="2154"/>
                  </a:cubicBezTo>
                  <a:cubicBezTo>
                    <a:pt x="1581" y="2305"/>
                    <a:pt x="1551" y="2455"/>
                    <a:pt x="1481" y="2576"/>
                  </a:cubicBezTo>
                  <a:cubicBezTo>
                    <a:pt x="1622" y="2626"/>
                    <a:pt x="1767" y="2651"/>
                    <a:pt x="1913" y="2676"/>
                  </a:cubicBezTo>
                  <a:cubicBezTo>
                    <a:pt x="2334" y="2742"/>
                    <a:pt x="2762" y="2775"/>
                    <a:pt x="3190" y="2775"/>
                  </a:cubicBezTo>
                  <a:cubicBezTo>
                    <a:pt x="3546" y="2775"/>
                    <a:pt x="3903" y="2752"/>
                    <a:pt x="4257" y="2706"/>
                  </a:cubicBezTo>
                  <a:cubicBezTo>
                    <a:pt x="4498" y="2656"/>
                    <a:pt x="4754" y="2626"/>
                    <a:pt x="5015" y="2616"/>
                  </a:cubicBezTo>
                  <a:cubicBezTo>
                    <a:pt x="4995" y="2616"/>
                    <a:pt x="5040" y="1878"/>
                    <a:pt x="5040" y="1793"/>
                  </a:cubicBezTo>
                  <a:cubicBezTo>
                    <a:pt x="4116" y="1718"/>
                    <a:pt x="3358" y="1321"/>
                    <a:pt x="2605" y="799"/>
                  </a:cubicBezTo>
                  <a:cubicBezTo>
                    <a:pt x="2570" y="779"/>
                    <a:pt x="2535" y="754"/>
                    <a:pt x="2500" y="729"/>
                  </a:cubicBezTo>
                  <a:cubicBezTo>
                    <a:pt x="2144" y="478"/>
                    <a:pt x="1787" y="222"/>
                    <a:pt x="1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48" name="Google Shape;5098;p25">
              <a:extLst>
                <a:ext uri="{FF2B5EF4-FFF2-40B4-BE49-F238E27FC236}">
                  <a16:creationId xmlns:a16="http://schemas.microsoft.com/office/drawing/2014/main" id="{70024DAC-6F08-AECA-4FDC-7D90A74DA2A5}"/>
                </a:ext>
              </a:extLst>
            </p:cNvPr>
            <p:cNvSpPr/>
            <p:nvPr/>
          </p:nvSpPr>
          <p:spPr>
            <a:xfrm>
              <a:off x="6176600" y="3056928"/>
              <a:ext cx="282022" cy="143557"/>
            </a:xfrm>
            <a:custGeom>
              <a:avLst/>
              <a:gdLst/>
              <a:ahLst/>
              <a:cxnLst/>
              <a:rect l="l" t="t" r="r" b="b"/>
              <a:pathLst>
                <a:path w="11279" h="5737" extrusionOk="0">
                  <a:moveTo>
                    <a:pt x="10190" y="0"/>
                  </a:moveTo>
                  <a:cubicBezTo>
                    <a:pt x="9590" y="0"/>
                    <a:pt x="8995" y="61"/>
                    <a:pt x="8408" y="183"/>
                  </a:cubicBezTo>
                  <a:cubicBezTo>
                    <a:pt x="7991" y="264"/>
                    <a:pt x="7575" y="379"/>
                    <a:pt x="7173" y="520"/>
                  </a:cubicBezTo>
                  <a:cubicBezTo>
                    <a:pt x="7173" y="525"/>
                    <a:pt x="7173" y="525"/>
                    <a:pt x="7168" y="525"/>
                  </a:cubicBezTo>
                  <a:cubicBezTo>
                    <a:pt x="6932" y="605"/>
                    <a:pt x="6701" y="700"/>
                    <a:pt x="6465" y="801"/>
                  </a:cubicBezTo>
                  <a:cubicBezTo>
                    <a:pt x="6004" y="997"/>
                    <a:pt x="5542" y="1207"/>
                    <a:pt x="5080" y="1398"/>
                  </a:cubicBezTo>
                  <a:cubicBezTo>
                    <a:pt x="4673" y="1564"/>
                    <a:pt x="4257" y="1714"/>
                    <a:pt x="3835" y="1815"/>
                  </a:cubicBezTo>
                  <a:cubicBezTo>
                    <a:pt x="3579" y="1875"/>
                    <a:pt x="3318" y="1920"/>
                    <a:pt x="3052" y="1940"/>
                  </a:cubicBezTo>
                  <a:cubicBezTo>
                    <a:pt x="2279" y="1376"/>
                    <a:pt x="1320" y="1130"/>
                    <a:pt x="368" y="1130"/>
                  </a:cubicBezTo>
                  <a:cubicBezTo>
                    <a:pt x="246" y="1130"/>
                    <a:pt x="123" y="1134"/>
                    <a:pt x="0" y="1142"/>
                  </a:cubicBezTo>
                  <a:cubicBezTo>
                    <a:pt x="618" y="1975"/>
                    <a:pt x="1602" y="2653"/>
                    <a:pt x="2621" y="2869"/>
                  </a:cubicBezTo>
                  <a:cubicBezTo>
                    <a:pt x="1602" y="3080"/>
                    <a:pt x="618" y="3762"/>
                    <a:pt x="0" y="4595"/>
                  </a:cubicBezTo>
                  <a:cubicBezTo>
                    <a:pt x="123" y="4603"/>
                    <a:pt x="246" y="4607"/>
                    <a:pt x="368" y="4607"/>
                  </a:cubicBezTo>
                  <a:cubicBezTo>
                    <a:pt x="1320" y="4607"/>
                    <a:pt x="2279" y="4362"/>
                    <a:pt x="3052" y="3797"/>
                  </a:cubicBezTo>
                  <a:cubicBezTo>
                    <a:pt x="4508" y="3903"/>
                    <a:pt x="5798" y="4726"/>
                    <a:pt x="7168" y="5213"/>
                  </a:cubicBezTo>
                  <a:cubicBezTo>
                    <a:pt x="8154" y="5564"/>
                    <a:pt x="9199" y="5736"/>
                    <a:pt x="10245" y="5736"/>
                  </a:cubicBezTo>
                  <a:cubicBezTo>
                    <a:pt x="10483" y="5736"/>
                    <a:pt x="10720" y="5727"/>
                    <a:pt x="10958" y="5710"/>
                  </a:cubicBezTo>
                  <a:cubicBezTo>
                    <a:pt x="9698" y="4334"/>
                    <a:pt x="9552" y="2206"/>
                    <a:pt x="10586" y="685"/>
                  </a:cubicBezTo>
                  <a:cubicBezTo>
                    <a:pt x="10762" y="424"/>
                    <a:pt x="10983" y="173"/>
                    <a:pt x="11279" y="58"/>
                  </a:cubicBezTo>
                  <a:cubicBezTo>
                    <a:pt x="10983" y="23"/>
                    <a:pt x="10687" y="8"/>
                    <a:pt x="10390" y="3"/>
                  </a:cubicBezTo>
                  <a:cubicBezTo>
                    <a:pt x="10324" y="1"/>
                    <a:pt x="10257" y="0"/>
                    <a:pt x="10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249" name="Google Shape;5099;p25">
              <a:extLst>
                <a:ext uri="{FF2B5EF4-FFF2-40B4-BE49-F238E27FC236}">
                  <a16:creationId xmlns:a16="http://schemas.microsoft.com/office/drawing/2014/main" id="{0BFA8AB6-E8AB-531C-627B-F722D0F164A8}"/>
                </a:ext>
              </a:extLst>
            </p:cNvPr>
            <p:cNvSpPr/>
            <p:nvPr/>
          </p:nvSpPr>
          <p:spPr>
            <a:xfrm>
              <a:off x="6521143" y="3112718"/>
              <a:ext cx="15630" cy="14288"/>
            </a:xfrm>
            <a:custGeom>
              <a:avLst/>
              <a:gdLst/>
              <a:ahLst/>
              <a:cxnLst/>
              <a:rect l="l" t="t" r="r" b="b"/>
              <a:pathLst>
                <a:path w="623" h="585" extrusionOk="0">
                  <a:moveTo>
                    <a:pt x="299" y="1"/>
                  </a:moveTo>
                  <a:cubicBezTo>
                    <a:pt x="149" y="1"/>
                    <a:pt x="19" y="112"/>
                    <a:pt x="0" y="263"/>
                  </a:cubicBezTo>
                  <a:cubicBezTo>
                    <a:pt x="181" y="303"/>
                    <a:pt x="337" y="424"/>
                    <a:pt x="422" y="584"/>
                  </a:cubicBezTo>
                  <a:cubicBezTo>
                    <a:pt x="522" y="539"/>
                    <a:pt x="598" y="444"/>
                    <a:pt x="608" y="328"/>
                  </a:cubicBezTo>
                  <a:cubicBezTo>
                    <a:pt x="623" y="163"/>
                    <a:pt x="497" y="12"/>
                    <a:pt x="327" y="2"/>
                  </a:cubicBezTo>
                  <a:cubicBezTo>
                    <a:pt x="317" y="1"/>
                    <a:pt x="308" y="1"/>
                    <a:pt x="2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250" name="Google Shape;5100;p25">
              <a:extLst>
                <a:ext uri="{FF2B5EF4-FFF2-40B4-BE49-F238E27FC236}">
                  <a16:creationId xmlns:a16="http://schemas.microsoft.com/office/drawing/2014/main" id="{194952E7-1B31-BB8B-1DEF-D4BD852E3939}"/>
                </a:ext>
              </a:extLst>
            </p:cNvPr>
            <p:cNvSpPr/>
            <p:nvPr/>
          </p:nvSpPr>
          <p:spPr>
            <a:xfrm>
              <a:off x="6520803" y="3119181"/>
              <a:ext cx="10873" cy="8505"/>
            </a:xfrm>
            <a:custGeom>
              <a:avLst/>
              <a:gdLst/>
              <a:ahLst/>
              <a:cxnLst/>
              <a:rect l="l" t="t" r="r" b="b"/>
              <a:pathLst>
                <a:path w="438" h="348" extrusionOk="0">
                  <a:moveTo>
                    <a:pt x="15" y="0"/>
                  </a:moveTo>
                  <a:cubicBezTo>
                    <a:pt x="15" y="5"/>
                    <a:pt x="15" y="10"/>
                    <a:pt x="15" y="15"/>
                  </a:cubicBezTo>
                  <a:cubicBezTo>
                    <a:pt x="0" y="186"/>
                    <a:pt x="121" y="332"/>
                    <a:pt x="292" y="347"/>
                  </a:cubicBezTo>
                  <a:cubicBezTo>
                    <a:pt x="300" y="347"/>
                    <a:pt x="309" y="348"/>
                    <a:pt x="318" y="348"/>
                  </a:cubicBezTo>
                  <a:cubicBezTo>
                    <a:pt x="360" y="348"/>
                    <a:pt x="404" y="338"/>
                    <a:pt x="437" y="321"/>
                  </a:cubicBezTo>
                  <a:cubicBezTo>
                    <a:pt x="352" y="161"/>
                    <a:pt x="196" y="40"/>
                    <a:pt x="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251" name="Google Shape;5101;p25">
              <a:extLst>
                <a:ext uri="{FF2B5EF4-FFF2-40B4-BE49-F238E27FC236}">
                  <a16:creationId xmlns:a16="http://schemas.microsoft.com/office/drawing/2014/main" id="{B9A992DC-21A1-1735-CB02-E71C343B4401}"/>
                </a:ext>
              </a:extLst>
            </p:cNvPr>
            <p:cNvSpPr/>
            <p:nvPr/>
          </p:nvSpPr>
          <p:spPr>
            <a:xfrm>
              <a:off x="6500416" y="3118501"/>
              <a:ext cx="33979" cy="32998"/>
            </a:xfrm>
            <a:custGeom>
              <a:avLst/>
              <a:gdLst/>
              <a:ahLst/>
              <a:cxnLst/>
              <a:rect l="l" t="t" r="r" b="b"/>
              <a:pathLst>
                <a:path w="1351" h="1309" extrusionOk="0">
                  <a:moveTo>
                    <a:pt x="674" y="0"/>
                  </a:moveTo>
                  <a:cubicBezTo>
                    <a:pt x="639" y="0"/>
                    <a:pt x="603" y="3"/>
                    <a:pt x="567" y="9"/>
                  </a:cubicBezTo>
                  <a:cubicBezTo>
                    <a:pt x="407" y="39"/>
                    <a:pt x="271" y="120"/>
                    <a:pt x="176" y="235"/>
                  </a:cubicBezTo>
                  <a:cubicBezTo>
                    <a:pt x="61" y="381"/>
                    <a:pt x="0" y="571"/>
                    <a:pt x="35" y="767"/>
                  </a:cubicBezTo>
                  <a:cubicBezTo>
                    <a:pt x="89" y="1086"/>
                    <a:pt x="364" y="1309"/>
                    <a:pt x="677" y="1309"/>
                  </a:cubicBezTo>
                  <a:cubicBezTo>
                    <a:pt x="714" y="1309"/>
                    <a:pt x="751" y="1305"/>
                    <a:pt x="788" y="1299"/>
                  </a:cubicBezTo>
                  <a:cubicBezTo>
                    <a:pt x="994" y="1264"/>
                    <a:pt x="1160" y="1134"/>
                    <a:pt x="1250" y="963"/>
                  </a:cubicBezTo>
                  <a:cubicBezTo>
                    <a:pt x="1320" y="842"/>
                    <a:pt x="1350" y="692"/>
                    <a:pt x="1325" y="541"/>
                  </a:cubicBezTo>
                  <a:cubicBezTo>
                    <a:pt x="1310" y="471"/>
                    <a:pt x="1285" y="401"/>
                    <a:pt x="1250" y="340"/>
                  </a:cubicBezTo>
                  <a:cubicBezTo>
                    <a:pt x="1217" y="357"/>
                    <a:pt x="1173" y="367"/>
                    <a:pt x="1131" y="367"/>
                  </a:cubicBezTo>
                  <a:cubicBezTo>
                    <a:pt x="1122" y="367"/>
                    <a:pt x="1113" y="366"/>
                    <a:pt x="1105" y="366"/>
                  </a:cubicBezTo>
                  <a:cubicBezTo>
                    <a:pt x="934" y="351"/>
                    <a:pt x="813" y="205"/>
                    <a:pt x="828" y="34"/>
                  </a:cubicBezTo>
                  <a:cubicBezTo>
                    <a:pt x="828" y="29"/>
                    <a:pt x="828" y="24"/>
                    <a:pt x="828" y="19"/>
                  </a:cubicBezTo>
                  <a:cubicBezTo>
                    <a:pt x="780" y="7"/>
                    <a:pt x="728" y="0"/>
                    <a:pt x="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252" name="Google Shape;5102;p25">
              <a:extLst>
                <a:ext uri="{FF2B5EF4-FFF2-40B4-BE49-F238E27FC236}">
                  <a16:creationId xmlns:a16="http://schemas.microsoft.com/office/drawing/2014/main" id="{1A91637B-AB02-A6C5-9BC3-E0CC2FE8D3C8}"/>
                </a:ext>
              </a:extLst>
            </p:cNvPr>
            <p:cNvSpPr/>
            <p:nvPr/>
          </p:nvSpPr>
          <p:spPr>
            <a:xfrm>
              <a:off x="6494639" y="3085843"/>
              <a:ext cx="27183" cy="29596"/>
            </a:xfrm>
            <a:custGeom>
              <a:avLst/>
              <a:gdLst/>
              <a:ahLst/>
              <a:cxnLst/>
              <a:rect l="l" t="t" r="r" b="b"/>
              <a:pathLst>
                <a:path w="1090" h="1180" fill="none" extrusionOk="0">
                  <a:moveTo>
                    <a:pt x="1090" y="0"/>
                  </a:moveTo>
                  <a:cubicBezTo>
                    <a:pt x="447" y="50"/>
                    <a:pt x="10" y="587"/>
                    <a:pt x="0" y="1180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253" name="Google Shape;5103;p25">
              <a:extLst>
                <a:ext uri="{FF2B5EF4-FFF2-40B4-BE49-F238E27FC236}">
                  <a16:creationId xmlns:a16="http://schemas.microsoft.com/office/drawing/2014/main" id="{16697547-1838-63F6-60F1-CE06388AB7AC}"/>
                </a:ext>
              </a:extLst>
            </p:cNvPr>
            <p:cNvSpPr/>
            <p:nvPr/>
          </p:nvSpPr>
          <p:spPr>
            <a:xfrm>
              <a:off x="6272420" y="3056588"/>
              <a:ext cx="164117" cy="45584"/>
            </a:xfrm>
            <a:custGeom>
              <a:avLst/>
              <a:gdLst/>
              <a:ahLst/>
              <a:cxnLst/>
              <a:rect l="l" t="t" r="r" b="b"/>
              <a:pathLst>
                <a:path w="6556" h="1828" fill="none" extrusionOk="0">
                  <a:moveTo>
                    <a:pt x="0" y="1828"/>
                  </a:moveTo>
                  <a:cubicBezTo>
                    <a:pt x="422" y="1727"/>
                    <a:pt x="838" y="1577"/>
                    <a:pt x="1245" y="1411"/>
                  </a:cubicBezTo>
                  <a:cubicBezTo>
                    <a:pt x="1707" y="1220"/>
                    <a:pt x="2169" y="1010"/>
                    <a:pt x="2630" y="814"/>
                  </a:cubicBezTo>
                  <a:cubicBezTo>
                    <a:pt x="2866" y="713"/>
                    <a:pt x="3097" y="618"/>
                    <a:pt x="3333" y="538"/>
                  </a:cubicBezTo>
                  <a:cubicBezTo>
                    <a:pt x="3338" y="538"/>
                    <a:pt x="3338" y="538"/>
                    <a:pt x="3338" y="533"/>
                  </a:cubicBezTo>
                  <a:cubicBezTo>
                    <a:pt x="3740" y="392"/>
                    <a:pt x="4156" y="277"/>
                    <a:pt x="4573" y="196"/>
                  </a:cubicBezTo>
                  <a:cubicBezTo>
                    <a:pt x="5225" y="61"/>
                    <a:pt x="5888" y="1"/>
                    <a:pt x="6555" y="1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254" name="Google Shape;5104;p25">
              <a:extLst>
                <a:ext uri="{FF2B5EF4-FFF2-40B4-BE49-F238E27FC236}">
                  <a16:creationId xmlns:a16="http://schemas.microsoft.com/office/drawing/2014/main" id="{14C90DA7-9A5C-73A9-89A1-62170027EBC1}"/>
                </a:ext>
              </a:extLst>
            </p:cNvPr>
            <p:cNvSpPr/>
            <p:nvPr/>
          </p:nvSpPr>
          <p:spPr>
            <a:xfrm>
              <a:off x="6415469" y="3057949"/>
              <a:ext cx="43832" cy="142876"/>
            </a:xfrm>
            <a:custGeom>
              <a:avLst/>
              <a:gdLst/>
              <a:ahLst/>
              <a:cxnLst/>
              <a:rect l="l" t="t" r="r" b="b"/>
              <a:pathLst>
                <a:path w="1762" h="5713" fill="none" extrusionOk="0">
                  <a:moveTo>
                    <a:pt x="1762" y="1"/>
                  </a:moveTo>
                  <a:cubicBezTo>
                    <a:pt x="1747" y="6"/>
                    <a:pt x="1737" y="6"/>
                    <a:pt x="1727" y="16"/>
                  </a:cubicBezTo>
                  <a:cubicBezTo>
                    <a:pt x="1431" y="131"/>
                    <a:pt x="1210" y="382"/>
                    <a:pt x="1034" y="643"/>
                  </a:cubicBezTo>
                  <a:cubicBezTo>
                    <a:pt x="0" y="2164"/>
                    <a:pt x="146" y="4292"/>
                    <a:pt x="1406" y="5668"/>
                  </a:cubicBezTo>
                  <a:cubicBezTo>
                    <a:pt x="1416" y="5683"/>
                    <a:pt x="1431" y="5698"/>
                    <a:pt x="1446" y="571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255" name="Google Shape;5105;p25">
              <a:extLst>
                <a:ext uri="{FF2B5EF4-FFF2-40B4-BE49-F238E27FC236}">
                  <a16:creationId xmlns:a16="http://schemas.microsoft.com/office/drawing/2014/main" id="{81CD483E-AE82-08E3-D644-103A73DC02BB}"/>
                </a:ext>
              </a:extLst>
            </p:cNvPr>
            <p:cNvSpPr/>
            <p:nvPr/>
          </p:nvSpPr>
          <p:spPr>
            <a:xfrm>
              <a:off x="6347512" y="3026652"/>
              <a:ext cx="8155" cy="43203"/>
            </a:xfrm>
            <a:custGeom>
              <a:avLst/>
              <a:gdLst/>
              <a:ahLst/>
              <a:cxnLst/>
              <a:rect l="l" t="t" r="r" b="b"/>
              <a:pathLst>
                <a:path w="337" h="1717" fill="none" extrusionOk="0">
                  <a:moveTo>
                    <a:pt x="1" y="0"/>
                  </a:moveTo>
                  <a:cubicBezTo>
                    <a:pt x="126" y="572"/>
                    <a:pt x="242" y="1144"/>
                    <a:pt x="337" y="1717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256" name="Google Shape;5106;p25">
              <a:extLst>
                <a:ext uri="{FF2B5EF4-FFF2-40B4-BE49-F238E27FC236}">
                  <a16:creationId xmlns:a16="http://schemas.microsoft.com/office/drawing/2014/main" id="{858848BF-8120-55AE-BB00-D83DFC318886}"/>
                </a:ext>
              </a:extLst>
            </p:cNvPr>
            <p:cNvSpPr/>
            <p:nvPr/>
          </p:nvSpPr>
          <p:spPr>
            <a:xfrm>
              <a:off x="6328144" y="3023250"/>
              <a:ext cx="10194" cy="53409"/>
            </a:xfrm>
            <a:custGeom>
              <a:avLst/>
              <a:gdLst/>
              <a:ahLst/>
              <a:cxnLst/>
              <a:rect l="l" t="t" r="r" b="b"/>
              <a:pathLst>
                <a:path w="403" h="2139" fill="none" extrusionOk="0">
                  <a:moveTo>
                    <a:pt x="1" y="0"/>
                  </a:moveTo>
                  <a:cubicBezTo>
                    <a:pt x="1" y="6"/>
                    <a:pt x="6" y="11"/>
                    <a:pt x="6" y="16"/>
                  </a:cubicBezTo>
                  <a:cubicBezTo>
                    <a:pt x="121" y="723"/>
                    <a:pt x="252" y="1431"/>
                    <a:pt x="402" y="2139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257" name="Google Shape;5107;p25">
              <a:extLst>
                <a:ext uri="{FF2B5EF4-FFF2-40B4-BE49-F238E27FC236}">
                  <a16:creationId xmlns:a16="http://schemas.microsoft.com/office/drawing/2014/main" id="{65BA5A63-BC39-613B-4D84-D183C3F96B45}"/>
                </a:ext>
              </a:extLst>
            </p:cNvPr>
            <p:cNvSpPr/>
            <p:nvPr/>
          </p:nvSpPr>
          <p:spPr>
            <a:xfrm>
              <a:off x="6290768" y="3028013"/>
              <a:ext cx="12232" cy="62253"/>
            </a:xfrm>
            <a:custGeom>
              <a:avLst/>
              <a:gdLst/>
              <a:ahLst/>
              <a:cxnLst/>
              <a:rect l="l" t="t" r="r" b="b"/>
              <a:pathLst>
                <a:path w="482" h="2490" fill="none" extrusionOk="0">
                  <a:moveTo>
                    <a:pt x="0" y="0"/>
                  </a:moveTo>
                  <a:cubicBezTo>
                    <a:pt x="161" y="833"/>
                    <a:pt x="321" y="1662"/>
                    <a:pt x="482" y="249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258" name="Google Shape;5108;p25">
              <a:extLst>
                <a:ext uri="{FF2B5EF4-FFF2-40B4-BE49-F238E27FC236}">
                  <a16:creationId xmlns:a16="http://schemas.microsoft.com/office/drawing/2014/main" id="{67994B4B-6D46-A796-81C2-465AF5C71AC4}"/>
                </a:ext>
              </a:extLst>
            </p:cNvPr>
            <p:cNvSpPr/>
            <p:nvPr/>
          </p:nvSpPr>
          <p:spPr>
            <a:xfrm>
              <a:off x="6323048" y="3118161"/>
              <a:ext cx="78830" cy="42183"/>
            </a:xfrm>
            <a:custGeom>
              <a:avLst/>
              <a:gdLst/>
              <a:ahLst/>
              <a:cxnLst/>
              <a:rect l="l" t="t" r="r" b="b"/>
              <a:pathLst>
                <a:path w="3149" h="1697" fill="none" extrusionOk="0">
                  <a:moveTo>
                    <a:pt x="3148" y="899"/>
                  </a:moveTo>
                  <a:cubicBezTo>
                    <a:pt x="2255" y="1546"/>
                    <a:pt x="1025" y="1697"/>
                    <a:pt x="1" y="1290"/>
                  </a:cubicBezTo>
                  <a:cubicBezTo>
                    <a:pt x="739" y="627"/>
                    <a:pt x="1738" y="100"/>
                    <a:pt x="2726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259" name="Google Shape;5109;p25">
              <a:extLst>
                <a:ext uri="{FF2B5EF4-FFF2-40B4-BE49-F238E27FC236}">
                  <a16:creationId xmlns:a16="http://schemas.microsoft.com/office/drawing/2014/main" id="{E3638AB2-A1FC-25C1-5296-6F0A5E748CE2}"/>
                </a:ext>
              </a:extLst>
            </p:cNvPr>
            <p:cNvSpPr/>
            <p:nvPr/>
          </p:nvSpPr>
          <p:spPr>
            <a:xfrm>
              <a:off x="6523521" y="3138912"/>
              <a:ext cx="83927" cy="9525"/>
            </a:xfrm>
            <a:custGeom>
              <a:avLst/>
              <a:gdLst/>
              <a:ahLst/>
              <a:cxnLst/>
              <a:rect l="l" t="t" r="r" b="b"/>
              <a:pathLst>
                <a:path w="3354" h="377" fill="none" extrusionOk="0">
                  <a:moveTo>
                    <a:pt x="3354" y="241"/>
                  </a:moveTo>
                  <a:cubicBezTo>
                    <a:pt x="3273" y="251"/>
                    <a:pt x="3188" y="266"/>
                    <a:pt x="3103" y="276"/>
                  </a:cubicBezTo>
                  <a:cubicBezTo>
                    <a:pt x="2325" y="377"/>
                    <a:pt x="1532" y="367"/>
                    <a:pt x="759" y="246"/>
                  </a:cubicBezTo>
                  <a:cubicBezTo>
                    <a:pt x="613" y="221"/>
                    <a:pt x="468" y="196"/>
                    <a:pt x="327" y="146"/>
                  </a:cubicBezTo>
                  <a:cubicBezTo>
                    <a:pt x="217" y="111"/>
                    <a:pt x="101" y="66"/>
                    <a:pt x="1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260" name="Google Shape;5110;p25">
              <a:extLst>
                <a:ext uri="{FF2B5EF4-FFF2-40B4-BE49-F238E27FC236}">
                  <a16:creationId xmlns:a16="http://schemas.microsoft.com/office/drawing/2014/main" id="{B43275B1-BC2D-C272-9597-8161FB01640B}"/>
                </a:ext>
              </a:extLst>
            </p:cNvPr>
            <p:cNvSpPr/>
            <p:nvPr/>
          </p:nvSpPr>
          <p:spPr>
            <a:xfrm>
              <a:off x="6521143" y="3131768"/>
              <a:ext cx="5776" cy="15648"/>
            </a:xfrm>
            <a:custGeom>
              <a:avLst/>
              <a:gdLst/>
              <a:ahLst/>
              <a:cxnLst/>
              <a:rect l="l" t="t" r="r" b="b"/>
              <a:pathLst>
                <a:path w="227" h="633" fill="none" extrusionOk="0">
                  <a:moveTo>
                    <a:pt x="11" y="633"/>
                  </a:moveTo>
                  <a:cubicBezTo>
                    <a:pt x="0" y="407"/>
                    <a:pt x="76" y="176"/>
                    <a:pt x="226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grpSp>
        <p:nvGrpSpPr>
          <p:cNvPr id="5261" name="Google Shape;5111;p25">
            <a:extLst>
              <a:ext uri="{FF2B5EF4-FFF2-40B4-BE49-F238E27FC236}">
                <a16:creationId xmlns:a16="http://schemas.microsoft.com/office/drawing/2014/main" id="{44040AAF-4867-A6A1-B7D6-0394DAE01356}"/>
              </a:ext>
            </a:extLst>
          </p:cNvPr>
          <p:cNvGrpSpPr>
            <a:grpSpLocks/>
          </p:cNvGrpSpPr>
          <p:nvPr/>
        </p:nvGrpSpPr>
        <p:grpSpPr bwMode="auto">
          <a:xfrm>
            <a:off x="16381413" y="7200900"/>
            <a:ext cx="3752850" cy="3522663"/>
            <a:chOff x="578800" y="3042675"/>
            <a:chExt cx="1185975" cy="1113450"/>
          </a:xfrm>
        </p:grpSpPr>
        <p:sp>
          <p:nvSpPr>
            <p:cNvPr id="5262" name="Google Shape;5112;p25">
              <a:extLst>
                <a:ext uri="{FF2B5EF4-FFF2-40B4-BE49-F238E27FC236}">
                  <a16:creationId xmlns:a16="http://schemas.microsoft.com/office/drawing/2014/main" id="{4BC6420F-F1BC-918C-660E-061223CB8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500" y="3538975"/>
              <a:ext cx="55850" cy="73950"/>
            </a:xfrm>
            <a:custGeom>
              <a:avLst/>
              <a:gdLst>
                <a:gd name="T0" fmla="*/ 0 w 2234"/>
                <a:gd name="T1" fmla="*/ 2395 h 2958"/>
                <a:gd name="T2" fmla="*/ 1827 w 2234"/>
                <a:gd name="T3" fmla="*/ 2957 h 2958"/>
                <a:gd name="T4" fmla="*/ 2234 w 2234"/>
                <a:gd name="T5" fmla="*/ 1 h 2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4" h="2958" fill="none" extrusionOk="0">
                  <a:moveTo>
                    <a:pt x="0" y="2395"/>
                  </a:moveTo>
                  <a:cubicBezTo>
                    <a:pt x="608" y="2586"/>
                    <a:pt x="1220" y="2771"/>
                    <a:pt x="1827" y="2957"/>
                  </a:cubicBezTo>
                  <a:cubicBezTo>
                    <a:pt x="1908" y="1988"/>
                    <a:pt x="2108" y="970"/>
                    <a:pt x="2234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63" name="Google Shape;5113;p25">
              <a:extLst>
                <a:ext uri="{FF2B5EF4-FFF2-40B4-BE49-F238E27FC236}">
                  <a16:creationId xmlns:a16="http://schemas.microsoft.com/office/drawing/2014/main" id="{0ACC8CEC-FF93-9D9B-BFBB-E932AD4B1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250" y="3490300"/>
              <a:ext cx="171550" cy="221625"/>
            </a:xfrm>
            <a:custGeom>
              <a:avLst/>
              <a:gdLst>
                <a:gd name="T0" fmla="*/ 31 w 6862"/>
                <a:gd name="T1" fmla="*/ 0 h 8865"/>
                <a:gd name="T2" fmla="*/ 0 w 6862"/>
                <a:gd name="T3" fmla="*/ 66 h 8865"/>
                <a:gd name="T4" fmla="*/ 4282 w 6862"/>
                <a:gd name="T5" fmla="*/ 6159 h 8865"/>
                <a:gd name="T6" fmla="*/ 4357 w 6862"/>
                <a:gd name="T7" fmla="*/ 7856 h 8865"/>
                <a:gd name="T8" fmla="*/ 4377 w 6862"/>
                <a:gd name="T9" fmla="*/ 7856 h 8865"/>
                <a:gd name="T10" fmla="*/ 4658 w 6862"/>
                <a:gd name="T11" fmla="*/ 8006 h 8865"/>
                <a:gd name="T12" fmla="*/ 5130 w 6862"/>
                <a:gd name="T13" fmla="*/ 8172 h 8865"/>
                <a:gd name="T14" fmla="*/ 6862 w 6862"/>
                <a:gd name="T15" fmla="*/ 8864 h 8865"/>
                <a:gd name="T16" fmla="*/ 6044 w 6862"/>
                <a:gd name="T17" fmla="*/ 5848 h 8865"/>
                <a:gd name="T18" fmla="*/ 31 w 6862"/>
                <a:gd name="T19" fmla="*/ 0 h 8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62" h="8865" extrusionOk="0">
                  <a:moveTo>
                    <a:pt x="31" y="0"/>
                  </a:moveTo>
                  <a:lnTo>
                    <a:pt x="0" y="66"/>
                  </a:lnTo>
                  <a:cubicBezTo>
                    <a:pt x="2309" y="1220"/>
                    <a:pt x="3996" y="3584"/>
                    <a:pt x="4282" y="6159"/>
                  </a:cubicBezTo>
                  <a:cubicBezTo>
                    <a:pt x="4347" y="6721"/>
                    <a:pt x="4347" y="7288"/>
                    <a:pt x="4357" y="7856"/>
                  </a:cubicBezTo>
                  <a:lnTo>
                    <a:pt x="4377" y="7856"/>
                  </a:lnTo>
                  <a:cubicBezTo>
                    <a:pt x="4468" y="7911"/>
                    <a:pt x="4563" y="7961"/>
                    <a:pt x="4658" y="8006"/>
                  </a:cubicBezTo>
                  <a:cubicBezTo>
                    <a:pt x="4814" y="8071"/>
                    <a:pt x="4970" y="8122"/>
                    <a:pt x="5130" y="8172"/>
                  </a:cubicBezTo>
                  <a:cubicBezTo>
                    <a:pt x="5722" y="8367"/>
                    <a:pt x="6300" y="8603"/>
                    <a:pt x="6862" y="8864"/>
                  </a:cubicBezTo>
                  <a:cubicBezTo>
                    <a:pt x="6521" y="7886"/>
                    <a:pt x="6365" y="6837"/>
                    <a:pt x="6044" y="5848"/>
                  </a:cubicBezTo>
                  <a:cubicBezTo>
                    <a:pt x="5140" y="3082"/>
                    <a:pt x="2821" y="823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64" name="Google Shape;5114;p25">
              <a:extLst>
                <a:ext uri="{FF2B5EF4-FFF2-40B4-BE49-F238E27FC236}">
                  <a16:creationId xmlns:a16="http://schemas.microsoft.com/office/drawing/2014/main" id="{5C5BEB7A-6E71-5CB6-3EC3-AE7312D1C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75" y="3618675"/>
              <a:ext cx="124250" cy="254625"/>
            </a:xfrm>
            <a:custGeom>
              <a:avLst/>
              <a:gdLst>
                <a:gd name="T0" fmla="*/ 1195 w 4970"/>
                <a:gd name="T1" fmla="*/ 0 h 10185"/>
                <a:gd name="T2" fmla="*/ 784 w 4970"/>
                <a:gd name="T3" fmla="*/ 1385 h 10185"/>
                <a:gd name="T4" fmla="*/ 6 w 4970"/>
                <a:gd name="T5" fmla="*/ 3734 h 10185"/>
                <a:gd name="T6" fmla="*/ 1 w 4970"/>
                <a:gd name="T7" fmla="*/ 3729 h 10185"/>
                <a:gd name="T8" fmla="*/ 1 w 4970"/>
                <a:gd name="T9" fmla="*/ 3729 h 10185"/>
                <a:gd name="T10" fmla="*/ 438 w 4970"/>
                <a:gd name="T11" fmla="*/ 4718 h 10185"/>
                <a:gd name="T12" fmla="*/ 1963 w 4970"/>
                <a:gd name="T13" fmla="*/ 6962 h 10185"/>
                <a:gd name="T14" fmla="*/ 2701 w 4970"/>
                <a:gd name="T15" fmla="*/ 10169 h 10185"/>
                <a:gd name="T16" fmla="*/ 2731 w 4970"/>
                <a:gd name="T17" fmla="*/ 10184 h 10185"/>
                <a:gd name="T18" fmla="*/ 4940 w 4970"/>
                <a:gd name="T19" fmla="*/ 5039 h 10185"/>
                <a:gd name="T20" fmla="*/ 4970 w 4970"/>
                <a:gd name="T21" fmla="*/ 5029 h 10185"/>
                <a:gd name="T22" fmla="*/ 3811 w 4970"/>
                <a:gd name="T23" fmla="*/ 3509 h 10185"/>
                <a:gd name="T24" fmla="*/ 1999 w 4970"/>
                <a:gd name="T25" fmla="*/ 1802 h 10185"/>
                <a:gd name="T26" fmla="*/ 1206 w 4970"/>
                <a:gd name="T27" fmla="*/ 0 h 10185"/>
                <a:gd name="T28" fmla="*/ 1195 w 4970"/>
                <a:gd name="T29" fmla="*/ 0 h 10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70" h="10185" extrusionOk="0">
                  <a:moveTo>
                    <a:pt x="1195" y="0"/>
                  </a:moveTo>
                  <a:cubicBezTo>
                    <a:pt x="1065" y="462"/>
                    <a:pt x="929" y="924"/>
                    <a:pt x="784" y="1385"/>
                  </a:cubicBezTo>
                  <a:cubicBezTo>
                    <a:pt x="538" y="2173"/>
                    <a:pt x="272" y="2961"/>
                    <a:pt x="6" y="3734"/>
                  </a:cubicBezTo>
                  <a:lnTo>
                    <a:pt x="1" y="3729"/>
                  </a:lnTo>
                  <a:cubicBezTo>
                    <a:pt x="121" y="4071"/>
                    <a:pt x="257" y="4402"/>
                    <a:pt x="438" y="4718"/>
                  </a:cubicBezTo>
                  <a:cubicBezTo>
                    <a:pt x="879" y="5506"/>
                    <a:pt x="1537" y="6164"/>
                    <a:pt x="1963" y="6962"/>
                  </a:cubicBezTo>
                  <a:cubicBezTo>
                    <a:pt x="2490" y="7946"/>
                    <a:pt x="2621" y="9045"/>
                    <a:pt x="2701" y="10169"/>
                  </a:cubicBezTo>
                  <a:cubicBezTo>
                    <a:pt x="2711" y="10174"/>
                    <a:pt x="2721" y="10179"/>
                    <a:pt x="2731" y="10184"/>
                  </a:cubicBezTo>
                  <a:cubicBezTo>
                    <a:pt x="3364" y="8432"/>
                    <a:pt x="4072" y="6691"/>
                    <a:pt x="4940" y="5039"/>
                  </a:cubicBezTo>
                  <a:lnTo>
                    <a:pt x="4970" y="5029"/>
                  </a:lnTo>
                  <a:cubicBezTo>
                    <a:pt x="4714" y="4442"/>
                    <a:pt x="4282" y="3925"/>
                    <a:pt x="3811" y="3509"/>
                  </a:cubicBezTo>
                  <a:cubicBezTo>
                    <a:pt x="3188" y="2956"/>
                    <a:pt x="2480" y="2480"/>
                    <a:pt x="1999" y="1802"/>
                  </a:cubicBezTo>
                  <a:cubicBezTo>
                    <a:pt x="1612" y="1265"/>
                    <a:pt x="1401" y="632"/>
                    <a:pt x="1206" y="0"/>
                  </a:cubicBezTo>
                  <a:lnTo>
                    <a:pt x="11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65" name="Google Shape;5115;p25">
              <a:extLst>
                <a:ext uri="{FF2B5EF4-FFF2-40B4-BE49-F238E27FC236}">
                  <a16:creationId xmlns:a16="http://schemas.microsoft.com/office/drawing/2014/main" id="{262E909E-DD60-1A09-EFE5-03C336944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800" y="3483525"/>
              <a:ext cx="221125" cy="228525"/>
            </a:xfrm>
            <a:custGeom>
              <a:avLst/>
              <a:gdLst>
                <a:gd name="T0" fmla="*/ 0 w 8845"/>
                <a:gd name="T1" fmla="*/ 0 h 9141"/>
                <a:gd name="T2" fmla="*/ 7 w 8845"/>
                <a:gd name="T3" fmla="*/ 2 h 9141"/>
                <a:gd name="T4" fmla="*/ 7 w 8845"/>
                <a:gd name="T5" fmla="*/ 2 h 9141"/>
                <a:gd name="T6" fmla="*/ 0 w 8845"/>
                <a:gd name="T7" fmla="*/ 0 h 9141"/>
                <a:gd name="T8" fmla="*/ 7 w 8845"/>
                <a:gd name="T9" fmla="*/ 2 h 9141"/>
                <a:gd name="T10" fmla="*/ 778 w 8845"/>
                <a:gd name="T11" fmla="*/ 337 h 9141"/>
                <a:gd name="T12" fmla="*/ 809 w 8845"/>
                <a:gd name="T13" fmla="*/ 271 h 9141"/>
                <a:gd name="T14" fmla="*/ 6822 w 8845"/>
                <a:gd name="T15" fmla="*/ 6119 h 9141"/>
                <a:gd name="T16" fmla="*/ 7640 w 8845"/>
                <a:gd name="T17" fmla="*/ 9135 h 9141"/>
                <a:gd name="T18" fmla="*/ 7645 w 8845"/>
                <a:gd name="T19" fmla="*/ 9140 h 9141"/>
                <a:gd name="T20" fmla="*/ 8423 w 8845"/>
                <a:gd name="T21" fmla="*/ 6791 h 9141"/>
                <a:gd name="T22" fmla="*/ 8834 w 8845"/>
                <a:gd name="T23" fmla="*/ 5406 h 9141"/>
                <a:gd name="T24" fmla="*/ 8845 w 8845"/>
                <a:gd name="T25" fmla="*/ 5406 h 9141"/>
                <a:gd name="T26" fmla="*/ 7996 w 8845"/>
                <a:gd name="T27" fmla="*/ 3383 h 9141"/>
                <a:gd name="T28" fmla="*/ 6495 w 8845"/>
                <a:gd name="T29" fmla="*/ 1963 h 9141"/>
                <a:gd name="T30" fmla="*/ 3569 w 8845"/>
                <a:gd name="T31" fmla="*/ 452 h 9141"/>
                <a:gd name="T32" fmla="*/ 7 w 8845"/>
                <a:gd name="T33" fmla="*/ 2 h 9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45" h="9141" extrusionOk="0">
                  <a:moveTo>
                    <a:pt x="0" y="0"/>
                  </a:moveTo>
                  <a:cubicBezTo>
                    <a:pt x="3" y="1"/>
                    <a:pt x="5" y="2"/>
                    <a:pt x="7" y="2"/>
                  </a:cubicBezTo>
                  <a:cubicBezTo>
                    <a:pt x="5" y="2"/>
                    <a:pt x="3" y="1"/>
                    <a:pt x="0" y="0"/>
                  </a:cubicBezTo>
                  <a:close/>
                  <a:moveTo>
                    <a:pt x="7" y="2"/>
                  </a:moveTo>
                  <a:cubicBezTo>
                    <a:pt x="271" y="97"/>
                    <a:pt x="529" y="212"/>
                    <a:pt x="778" y="337"/>
                  </a:cubicBezTo>
                  <a:lnTo>
                    <a:pt x="809" y="271"/>
                  </a:lnTo>
                  <a:cubicBezTo>
                    <a:pt x="3599" y="1094"/>
                    <a:pt x="5918" y="3353"/>
                    <a:pt x="6822" y="6119"/>
                  </a:cubicBezTo>
                  <a:cubicBezTo>
                    <a:pt x="7143" y="7108"/>
                    <a:pt x="7299" y="8157"/>
                    <a:pt x="7640" y="9135"/>
                  </a:cubicBezTo>
                  <a:lnTo>
                    <a:pt x="7645" y="9140"/>
                  </a:lnTo>
                  <a:cubicBezTo>
                    <a:pt x="7911" y="8367"/>
                    <a:pt x="8177" y="7579"/>
                    <a:pt x="8423" y="6791"/>
                  </a:cubicBezTo>
                  <a:cubicBezTo>
                    <a:pt x="8568" y="6330"/>
                    <a:pt x="8704" y="5868"/>
                    <a:pt x="8834" y="5406"/>
                  </a:cubicBezTo>
                  <a:lnTo>
                    <a:pt x="8845" y="5406"/>
                  </a:lnTo>
                  <a:cubicBezTo>
                    <a:pt x="8619" y="4703"/>
                    <a:pt x="8408" y="3986"/>
                    <a:pt x="7996" y="3383"/>
                  </a:cubicBezTo>
                  <a:cubicBezTo>
                    <a:pt x="7610" y="2811"/>
                    <a:pt x="7058" y="2364"/>
                    <a:pt x="6495" y="1963"/>
                  </a:cubicBezTo>
                  <a:cubicBezTo>
                    <a:pt x="5547" y="1280"/>
                    <a:pt x="4663" y="793"/>
                    <a:pt x="3569" y="452"/>
                  </a:cubicBezTo>
                  <a:cubicBezTo>
                    <a:pt x="2467" y="111"/>
                    <a:pt x="981" y="351"/>
                    <a:pt x="7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66" name="Google Shape;5116;p25">
              <a:extLst>
                <a:ext uri="{FF2B5EF4-FFF2-40B4-BE49-F238E27FC236}">
                  <a16:creationId xmlns:a16="http://schemas.microsoft.com/office/drawing/2014/main" id="{730421CD-40F1-BDB6-4182-CEB006783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400" y="3972775"/>
              <a:ext cx="69800" cy="136175"/>
            </a:xfrm>
            <a:custGeom>
              <a:avLst/>
              <a:gdLst>
                <a:gd name="T0" fmla="*/ 1351 w 2792"/>
                <a:gd name="T1" fmla="*/ 0 h 5447"/>
                <a:gd name="T2" fmla="*/ 1301 w 2792"/>
                <a:gd name="T3" fmla="*/ 16 h 5447"/>
                <a:gd name="T4" fmla="*/ 287 w 2792"/>
                <a:gd name="T5" fmla="*/ 2395 h 5447"/>
                <a:gd name="T6" fmla="*/ 1 w 2792"/>
                <a:gd name="T7" fmla="*/ 3258 h 5447"/>
                <a:gd name="T8" fmla="*/ 156 w 2792"/>
                <a:gd name="T9" fmla="*/ 3609 h 5447"/>
                <a:gd name="T10" fmla="*/ 839 w 2792"/>
                <a:gd name="T11" fmla="*/ 5446 h 5447"/>
                <a:gd name="T12" fmla="*/ 2791 w 2792"/>
                <a:gd name="T13" fmla="*/ 5446 h 5447"/>
                <a:gd name="T14" fmla="*/ 1933 w 2792"/>
                <a:gd name="T15" fmla="*/ 3865 h 5447"/>
                <a:gd name="T16" fmla="*/ 1517 w 2792"/>
                <a:gd name="T17" fmla="*/ 613 h 5447"/>
                <a:gd name="T18" fmla="*/ 1351 w 2792"/>
                <a:gd name="T19" fmla="*/ 0 h 5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2" h="5447" extrusionOk="0">
                  <a:moveTo>
                    <a:pt x="1351" y="0"/>
                  </a:moveTo>
                  <a:lnTo>
                    <a:pt x="1301" y="16"/>
                  </a:lnTo>
                  <a:cubicBezTo>
                    <a:pt x="964" y="809"/>
                    <a:pt x="623" y="1602"/>
                    <a:pt x="287" y="2395"/>
                  </a:cubicBezTo>
                  <a:cubicBezTo>
                    <a:pt x="176" y="2656"/>
                    <a:pt x="41" y="2977"/>
                    <a:pt x="1" y="3258"/>
                  </a:cubicBezTo>
                  <a:cubicBezTo>
                    <a:pt x="56" y="3373"/>
                    <a:pt x="106" y="3489"/>
                    <a:pt x="156" y="3609"/>
                  </a:cubicBezTo>
                  <a:cubicBezTo>
                    <a:pt x="392" y="4202"/>
                    <a:pt x="558" y="4874"/>
                    <a:pt x="839" y="5446"/>
                  </a:cubicBezTo>
                  <a:lnTo>
                    <a:pt x="2791" y="5446"/>
                  </a:lnTo>
                  <a:cubicBezTo>
                    <a:pt x="2375" y="5025"/>
                    <a:pt x="2079" y="4443"/>
                    <a:pt x="1933" y="3865"/>
                  </a:cubicBezTo>
                  <a:cubicBezTo>
                    <a:pt x="1667" y="2806"/>
                    <a:pt x="1742" y="1682"/>
                    <a:pt x="1517" y="613"/>
                  </a:cubicBezTo>
                  <a:cubicBezTo>
                    <a:pt x="1471" y="407"/>
                    <a:pt x="1416" y="201"/>
                    <a:pt x="13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67" name="Google Shape;5117;p25">
              <a:extLst>
                <a:ext uri="{FF2B5EF4-FFF2-40B4-BE49-F238E27FC236}">
                  <a16:creationId xmlns:a16="http://schemas.microsoft.com/office/drawing/2014/main" id="{A0EA1177-A638-225D-03FF-4E7AD5CD8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375" y="3842775"/>
              <a:ext cx="138050" cy="212225"/>
            </a:xfrm>
            <a:custGeom>
              <a:avLst/>
              <a:gdLst>
                <a:gd name="T0" fmla="*/ 26 w 5522"/>
                <a:gd name="T1" fmla="*/ 1 h 8489"/>
                <a:gd name="T2" fmla="*/ 0 w 5522"/>
                <a:gd name="T3" fmla="*/ 6 h 8489"/>
                <a:gd name="T4" fmla="*/ 352 w 5522"/>
                <a:gd name="T5" fmla="*/ 6094 h 8489"/>
                <a:gd name="T6" fmla="*/ 497 w 5522"/>
                <a:gd name="T7" fmla="*/ 7198 h 8489"/>
                <a:gd name="T8" fmla="*/ 5517 w 5522"/>
                <a:gd name="T9" fmla="*/ 8488 h 8489"/>
                <a:gd name="T10" fmla="*/ 5522 w 5522"/>
                <a:gd name="T11" fmla="*/ 8458 h 8489"/>
                <a:gd name="T12" fmla="*/ 3639 w 5522"/>
                <a:gd name="T13" fmla="*/ 5070 h 8489"/>
                <a:gd name="T14" fmla="*/ 3077 w 5522"/>
                <a:gd name="T15" fmla="*/ 1205 h 8489"/>
                <a:gd name="T16" fmla="*/ 26 w 5522"/>
                <a:gd name="T17" fmla="*/ 1 h 8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22" h="8489" extrusionOk="0">
                  <a:moveTo>
                    <a:pt x="26" y="1"/>
                  </a:moveTo>
                  <a:lnTo>
                    <a:pt x="0" y="6"/>
                  </a:lnTo>
                  <a:cubicBezTo>
                    <a:pt x="502" y="1948"/>
                    <a:pt x="206" y="4066"/>
                    <a:pt x="352" y="6094"/>
                  </a:cubicBezTo>
                  <a:cubicBezTo>
                    <a:pt x="377" y="6455"/>
                    <a:pt x="427" y="6827"/>
                    <a:pt x="497" y="7198"/>
                  </a:cubicBezTo>
                  <a:cubicBezTo>
                    <a:pt x="2149" y="7725"/>
                    <a:pt x="3820" y="8157"/>
                    <a:pt x="5517" y="8488"/>
                  </a:cubicBezTo>
                  <a:cubicBezTo>
                    <a:pt x="5522" y="8478"/>
                    <a:pt x="5522" y="8468"/>
                    <a:pt x="5522" y="8458"/>
                  </a:cubicBezTo>
                  <a:cubicBezTo>
                    <a:pt x="4970" y="7294"/>
                    <a:pt x="4096" y="6280"/>
                    <a:pt x="3639" y="5070"/>
                  </a:cubicBezTo>
                  <a:cubicBezTo>
                    <a:pt x="3183" y="3855"/>
                    <a:pt x="3173" y="2515"/>
                    <a:pt x="3077" y="1205"/>
                  </a:cubicBezTo>
                  <a:cubicBezTo>
                    <a:pt x="2083" y="748"/>
                    <a:pt x="1065" y="347"/>
                    <a:pt x="26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68" name="Google Shape;5118;p25">
              <a:extLst>
                <a:ext uri="{FF2B5EF4-FFF2-40B4-BE49-F238E27FC236}">
                  <a16:creationId xmlns:a16="http://schemas.microsoft.com/office/drawing/2014/main" id="{77E5C399-32B2-2D9E-B3D4-51FF4EA29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175" y="3686675"/>
              <a:ext cx="130150" cy="186250"/>
            </a:xfrm>
            <a:custGeom>
              <a:avLst/>
              <a:gdLst>
                <a:gd name="T0" fmla="*/ 0 w 5206"/>
                <a:gd name="T1" fmla="*/ 1 h 7450"/>
                <a:gd name="T2" fmla="*/ 256 w 5206"/>
                <a:gd name="T3" fmla="*/ 2119 h 7450"/>
                <a:gd name="T4" fmla="*/ 1842 w 5206"/>
                <a:gd name="T5" fmla="*/ 5376 h 7450"/>
                <a:gd name="T6" fmla="*/ 2128 w 5206"/>
                <a:gd name="T7" fmla="*/ 6250 h 7450"/>
                <a:gd name="T8" fmla="*/ 2154 w 5206"/>
                <a:gd name="T9" fmla="*/ 6245 h 7450"/>
                <a:gd name="T10" fmla="*/ 5205 w 5206"/>
                <a:gd name="T11" fmla="*/ 7449 h 7450"/>
                <a:gd name="T12" fmla="*/ 4467 w 5206"/>
                <a:gd name="T13" fmla="*/ 4242 h 7450"/>
                <a:gd name="T14" fmla="*/ 2942 w 5206"/>
                <a:gd name="T15" fmla="*/ 1998 h 7450"/>
                <a:gd name="T16" fmla="*/ 2505 w 5206"/>
                <a:gd name="T17" fmla="*/ 1009 h 7450"/>
                <a:gd name="T18" fmla="*/ 773 w 5206"/>
                <a:gd name="T19" fmla="*/ 317 h 7450"/>
                <a:gd name="T20" fmla="*/ 301 w 5206"/>
                <a:gd name="T21" fmla="*/ 151 h 7450"/>
                <a:gd name="T22" fmla="*/ 20 w 5206"/>
                <a:gd name="T23" fmla="*/ 1 h 7450"/>
                <a:gd name="T24" fmla="*/ 0 w 5206"/>
                <a:gd name="T25" fmla="*/ 1 h 7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06" h="7450" extrusionOk="0">
                  <a:moveTo>
                    <a:pt x="0" y="1"/>
                  </a:moveTo>
                  <a:cubicBezTo>
                    <a:pt x="20" y="718"/>
                    <a:pt x="55" y="1431"/>
                    <a:pt x="256" y="2119"/>
                  </a:cubicBezTo>
                  <a:cubicBezTo>
                    <a:pt x="593" y="3278"/>
                    <a:pt x="1381" y="4257"/>
                    <a:pt x="1842" y="5376"/>
                  </a:cubicBezTo>
                  <a:cubicBezTo>
                    <a:pt x="1958" y="5662"/>
                    <a:pt x="2053" y="5953"/>
                    <a:pt x="2128" y="6250"/>
                  </a:cubicBezTo>
                  <a:lnTo>
                    <a:pt x="2154" y="6245"/>
                  </a:lnTo>
                  <a:cubicBezTo>
                    <a:pt x="3193" y="6591"/>
                    <a:pt x="4211" y="6992"/>
                    <a:pt x="5205" y="7449"/>
                  </a:cubicBezTo>
                  <a:cubicBezTo>
                    <a:pt x="5125" y="6325"/>
                    <a:pt x="4994" y="5226"/>
                    <a:pt x="4467" y="4242"/>
                  </a:cubicBezTo>
                  <a:cubicBezTo>
                    <a:pt x="4041" y="3444"/>
                    <a:pt x="3383" y="2786"/>
                    <a:pt x="2942" y="1998"/>
                  </a:cubicBezTo>
                  <a:cubicBezTo>
                    <a:pt x="2761" y="1682"/>
                    <a:pt x="2625" y="1351"/>
                    <a:pt x="2505" y="1009"/>
                  </a:cubicBezTo>
                  <a:cubicBezTo>
                    <a:pt x="1943" y="748"/>
                    <a:pt x="1365" y="512"/>
                    <a:pt x="773" y="317"/>
                  </a:cubicBezTo>
                  <a:cubicBezTo>
                    <a:pt x="613" y="267"/>
                    <a:pt x="457" y="216"/>
                    <a:pt x="301" y="151"/>
                  </a:cubicBezTo>
                  <a:cubicBezTo>
                    <a:pt x="206" y="106"/>
                    <a:pt x="111" y="56"/>
                    <a:pt x="2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69" name="Google Shape;5119;p25">
              <a:extLst>
                <a:ext uri="{FF2B5EF4-FFF2-40B4-BE49-F238E27FC236}">
                  <a16:creationId xmlns:a16="http://schemas.microsoft.com/office/drawing/2014/main" id="{50C611AE-96E3-D467-940D-AFBF8F2ED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00" y="3744400"/>
              <a:ext cx="94875" cy="309850"/>
            </a:xfrm>
            <a:custGeom>
              <a:avLst/>
              <a:gdLst>
                <a:gd name="T0" fmla="*/ 2269 w 3795"/>
                <a:gd name="T1" fmla="*/ 0 h 12394"/>
                <a:gd name="T2" fmla="*/ 2239 w 3795"/>
                <a:gd name="T3" fmla="*/ 10 h 12394"/>
                <a:gd name="T4" fmla="*/ 30 w 3795"/>
                <a:gd name="T5" fmla="*/ 5155 h 12394"/>
                <a:gd name="T6" fmla="*/ 0 w 3795"/>
                <a:gd name="T7" fmla="*/ 5140 h 12394"/>
                <a:gd name="T8" fmla="*/ 0 w 3795"/>
                <a:gd name="T9" fmla="*/ 5140 h 12394"/>
                <a:gd name="T10" fmla="*/ 562 w 3795"/>
                <a:gd name="T11" fmla="*/ 9005 h 12394"/>
                <a:gd name="T12" fmla="*/ 2445 w 3795"/>
                <a:gd name="T13" fmla="*/ 12393 h 12394"/>
                <a:gd name="T14" fmla="*/ 2731 w 3795"/>
                <a:gd name="T15" fmla="*/ 11530 h 12394"/>
                <a:gd name="T16" fmla="*/ 3745 w 3795"/>
                <a:gd name="T17" fmla="*/ 9151 h 12394"/>
                <a:gd name="T18" fmla="*/ 3795 w 3795"/>
                <a:gd name="T19" fmla="*/ 9135 h 12394"/>
                <a:gd name="T20" fmla="*/ 2650 w 3795"/>
                <a:gd name="T21" fmla="*/ 6059 h 12394"/>
                <a:gd name="T22" fmla="*/ 2430 w 3795"/>
                <a:gd name="T23" fmla="*/ 397 h 12394"/>
                <a:gd name="T24" fmla="*/ 2405 w 3795"/>
                <a:gd name="T25" fmla="*/ 397 h 12394"/>
                <a:gd name="T26" fmla="*/ 2269 w 3795"/>
                <a:gd name="T27" fmla="*/ 0 h 1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95" h="12394" extrusionOk="0">
                  <a:moveTo>
                    <a:pt x="2269" y="0"/>
                  </a:moveTo>
                  <a:lnTo>
                    <a:pt x="2239" y="10"/>
                  </a:lnTo>
                  <a:cubicBezTo>
                    <a:pt x="1371" y="1662"/>
                    <a:pt x="663" y="3403"/>
                    <a:pt x="30" y="5155"/>
                  </a:cubicBezTo>
                  <a:cubicBezTo>
                    <a:pt x="20" y="5150"/>
                    <a:pt x="10" y="5145"/>
                    <a:pt x="0" y="5140"/>
                  </a:cubicBezTo>
                  <a:cubicBezTo>
                    <a:pt x="96" y="6450"/>
                    <a:pt x="106" y="7790"/>
                    <a:pt x="562" y="9005"/>
                  </a:cubicBezTo>
                  <a:cubicBezTo>
                    <a:pt x="1019" y="10215"/>
                    <a:pt x="1893" y="11229"/>
                    <a:pt x="2445" y="12393"/>
                  </a:cubicBezTo>
                  <a:cubicBezTo>
                    <a:pt x="2485" y="12112"/>
                    <a:pt x="2620" y="11791"/>
                    <a:pt x="2731" y="11530"/>
                  </a:cubicBezTo>
                  <a:cubicBezTo>
                    <a:pt x="3067" y="10737"/>
                    <a:pt x="3408" y="9944"/>
                    <a:pt x="3745" y="9151"/>
                  </a:cubicBezTo>
                  <a:lnTo>
                    <a:pt x="3795" y="9135"/>
                  </a:lnTo>
                  <a:cubicBezTo>
                    <a:pt x="3469" y="8097"/>
                    <a:pt x="2937" y="7118"/>
                    <a:pt x="2650" y="6059"/>
                  </a:cubicBezTo>
                  <a:cubicBezTo>
                    <a:pt x="2164" y="4232"/>
                    <a:pt x="2450" y="2289"/>
                    <a:pt x="2430" y="397"/>
                  </a:cubicBezTo>
                  <a:lnTo>
                    <a:pt x="2405" y="397"/>
                  </a:lnTo>
                  <a:cubicBezTo>
                    <a:pt x="2369" y="261"/>
                    <a:pt x="2319" y="131"/>
                    <a:pt x="22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70" name="Google Shape;5120;p25">
              <a:extLst>
                <a:ext uri="{FF2B5EF4-FFF2-40B4-BE49-F238E27FC236}">
                  <a16:creationId xmlns:a16="http://schemas.microsoft.com/office/drawing/2014/main" id="{BF82CC54-3C3F-48B9-0E06-6B8493FC2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800" y="4022725"/>
              <a:ext cx="146575" cy="86225"/>
            </a:xfrm>
            <a:custGeom>
              <a:avLst/>
              <a:gdLst>
                <a:gd name="T0" fmla="*/ 0 w 5863"/>
                <a:gd name="T1" fmla="*/ 0 h 3449"/>
                <a:gd name="T2" fmla="*/ 1772 w 5863"/>
                <a:gd name="T3" fmla="*/ 3448 h 3449"/>
                <a:gd name="T4" fmla="*/ 5863 w 5863"/>
                <a:gd name="T5" fmla="*/ 3448 h 3449"/>
                <a:gd name="T6" fmla="*/ 5180 w 5863"/>
                <a:gd name="T7" fmla="*/ 1611 h 3449"/>
                <a:gd name="T8" fmla="*/ 5025 w 5863"/>
                <a:gd name="T9" fmla="*/ 1260 h 3449"/>
                <a:gd name="T10" fmla="*/ 5020 w 5863"/>
                <a:gd name="T11" fmla="*/ 1290 h 3449"/>
                <a:gd name="T12" fmla="*/ 0 w 5863"/>
                <a:gd name="T13" fmla="*/ 0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63" h="3449" extrusionOk="0">
                  <a:moveTo>
                    <a:pt x="0" y="0"/>
                  </a:moveTo>
                  <a:cubicBezTo>
                    <a:pt x="266" y="1320"/>
                    <a:pt x="849" y="2620"/>
                    <a:pt x="1772" y="3448"/>
                  </a:cubicBezTo>
                  <a:lnTo>
                    <a:pt x="5863" y="3448"/>
                  </a:lnTo>
                  <a:cubicBezTo>
                    <a:pt x="5582" y="2876"/>
                    <a:pt x="5416" y="2204"/>
                    <a:pt x="5180" y="1611"/>
                  </a:cubicBezTo>
                  <a:cubicBezTo>
                    <a:pt x="5130" y="1491"/>
                    <a:pt x="5080" y="1375"/>
                    <a:pt x="5025" y="1260"/>
                  </a:cubicBezTo>
                  <a:cubicBezTo>
                    <a:pt x="5025" y="1270"/>
                    <a:pt x="5025" y="1280"/>
                    <a:pt x="5020" y="1290"/>
                  </a:cubicBezTo>
                  <a:cubicBezTo>
                    <a:pt x="3323" y="959"/>
                    <a:pt x="1652" y="52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71" name="Google Shape;5121;p25">
              <a:extLst>
                <a:ext uri="{FF2B5EF4-FFF2-40B4-BE49-F238E27FC236}">
                  <a16:creationId xmlns:a16="http://schemas.microsoft.com/office/drawing/2014/main" id="{1F1095A8-1172-DF42-0B78-3853A787D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6150" y="4024100"/>
              <a:ext cx="186375" cy="84850"/>
            </a:xfrm>
            <a:custGeom>
              <a:avLst/>
              <a:gdLst>
                <a:gd name="T0" fmla="*/ 7439 w 7455"/>
                <a:gd name="T1" fmla="*/ 0 h 3394"/>
                <a:gd name="T2" fmla="*/ 3564 w 7455"/>
                <a:gd name="T3" fmla="*/ 261 h 3394"/>
                <a:gd name="T4" fmla="*/ 3554 w 7455"/>
                <a:gd name="T5" fmla="*/ 236 h 3394"/>
                <a:gd name="T6" fmla="*/ 678 w 7455"/>
                <a:gd name="T7" fmla="*/ 2174 h 3394"/>
                <a:gd name="T8" fmla="*/ 1 w 7455"/>
                <a:gd name="T9" fmla="*/ 3393 h 3394"/>
                <a:gd name="T10" fmla="*/ 2470 w 7455"/>
                <a:gd name="T11" fmla="*/ 3393 h 3394"/>
                <a:gd name="T12" fmla="*/ 3529 w 7455"/>
                <a:gd name="T13" fmla="*/ 2224 h 3394"/>
                <a:gd name="T14" fmla="*/ 7454 w 7455"/>
                <a:gd name="T15" fmla="*/ 10 h 3394"/>
                <a:gd name="T16" fmla="*/ 7439 w 7455"/>
                <a:gd name="T17" fmla="*/ 0 h 3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55" h="3394" extrusionOk="0">
                  <a:moveTo>
                    <a:pt x="7439" y="0"/>
                  </a:moveTo>
                  <a:cubicBezTo>
                    <a:pt x="6159" y="86"/>
                    <a:pt x="4849" y="181"/>
                    <a:pt x="3564" y="261"/>
                  </a:cubicBezTo>
                  <a:cubicBezTo>
                    <a:pt x="3564" y="251"/>
                    <a:pt x="3559" y="246"/>
                    <a:pt x="3554" y="236"/>
                  </a:cubicBezTo>
                  <a:cubicBezTo>
                    <a:pt x="2541" y="824"/>
                    <a:pt x="1431" y="1285"/>
                    <a:pt x="678" y="2174"/>
                  </a:cubicBezTo>
                  <a:cubicBezTo>
                    <a:pt x="377" y="2530"/>
                    <a:pt x="146" y="2947"/>
                    <a:pt x="1" y="3393"/>
                  </a:cubicBezTo>
                  <a:lnTo>
                    <a:pt x="2470" y="3393"/>
                  </a:lnTo>
                  <a:cubicBezTo>
                    <a:pt x="2731" y="2932"/>
                    <a:pt x="3093" y="2525"/>
                    <a:pt x="3529" y="2224"/>
                  </a:cubicBezTo>
                  <a:cubicBezTo>
                    <a:pt x="4779" y="1361"/>
                    <a:pt x="6596" y="1240"/>
                    <a:pt x="7454" y="10"/>
                  </a:cubicBezTo>
                  <a:lnTo>
                    <a:pt x="7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72" name="Google Shape;5122;p25">
              <a:extLst>
                <a:ext uri="{FF2B5EF4-FFF2-40B4-BE49-F238E27FC236}">
                  <a16:creationId xmlns:a16="http://schemas.microsoft.com/office/drawing/2014/main" id="{DBEF4C8C-74BE-54D8-B300-F06BA1B06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8150" y="3831975"/>
              <a:ext cx="177475" cy="124500"/>
            </a:xfrm>
            <a:custGeom>
              <a:avLst/>
              <a:gdLst>
                <a:gd name="T0" fmla="*/ 7098 w 7099"/>
                <a:gd name="T1" fmla="*/ 1 h 4980"/>
                <a:gd name="T2" fmla="*/ 5848 w 7099"/>
                <a:gd name="T3" fmla="*/ 212 h 4980"/>
                <a:gd name="T4" fmla="*/ 4202 w 7099"/>
                <a:gd name="T5" fmla="*/ 448 h 4980"/>
                <a:gd name="T6" fmla="*/ 3961 w 7099"/>
                <a:gd name="T7" fmla="*/ 864 h 4980"/>
                <a:gd name="T8" fmla="*/ 3283 w 7099"/>
                <a:gd name="T9" fmla="*/ 2099 h 4980"/>
                <a:gd name="T10" fmla="*/ 1913 w 7099"/>
                <a:gd name="T11" fmla="*/ 3027 h 4980"/>
                <a:gd name="T12" fmla="*/ 1 w 7099"/>
                <a:gd name="T13" fmla="*/ 4980 h 4980"/>
                <a:gd name="T14" fmla="*/ 3810 w 7099"/>
                <a:gd name="T15" fmla="*/ 4403 h 4980"/>
                <a:gd name="T16" fmla="*/ 4563 w 7099"/>
                <a:gd name="T17" fmla="*/ 3916 h 4980"/>
                <a:gd name="T18" fmla="*/ 7098 w 7099"/>
                <a:gd name="T19" fmla="*/ 1 h 4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99" h="4980" extrusionOk="0">
                  <a:moveTo>
                    <a:pt x="7098" y="1"/>
                  </a:moveTo>
                  <a:cubicBezTo>
                    <a:pt x="6681" y="91"/>
                    <a:pt x="6265" y="151"/>
                    <a:pt x="5848" y="212"/>
                  </a:cubicBezTo>
                  <a:cubicBezTo>
                    <a:pt x="5296" y="292"/>
                    <a:pt x="4749" y="357"/>
                    <a:pt x="4202" y="448"/>
                  </a:cubicBezTo>
                  <a:cubicBezTo>
                    <a:pt x="4112" y="583"/>
                    <a:pt x="4031" y="719"/>
                    <a:pt x="3961" y="864"/>
                  </a:cubicBezTo>
                  <a:cubicBezTo>
                    <a:pt x="3750" y="1286"/>
                    <a:pt x="3595" y="1743"/>
                    <a:pt x="3283" y="2099"/>
                  </a:cubicBezTo>
                  <a:cubicBezTo>
                    <a:pt x="2917" y="2516"/>
                    <a:pt x="2380" y="2731"/>
                    <a:pt x="1913" y="3027"/>
                  </a:cubicBezTo>
                  <a:cubicBezTo>
                    <a:pt x="1135" y="3519"/>
                    <a:pt x="558" y="4237"/>
                    <a:pt x="1" y="4980"/>
                  </a:cubicBezTo>
                  <a:cubicBezTo>
                    <a:pt x="1251" y="4709"/>
                    <a:pt x="2535" y="4553"/>
                    <a:pt x="3810" y="4403"/>
                  </a:cubicBezTo>
                  <a:cubicBezTo>
                    <a:pt x="4081" y="4262"/>
                    <a:pt x="4337" y="4107"/>
                    <a:pt x="4563" y="3916"/>
                  </a:cubicBezTo>
                  <a:cubicBezTo>
                    <a:pt x="5743" y="2887"/>
                    <a:pt x="5924" y="1050"/>
                    <a:pt x="70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73" name="Google Shape;5123;p25">
              <a:extLst>
                <a:ext uri="{FF2B5EF4-FFF2-40B4-BE49-F238E27FC236}">
                  <a16:creationId xmlns:a16="http://schemas.microsoft.com/office/drawing/2014/main" id="{DED22314-5CFB-D021-84D2-C750B1851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0550" y="3746400"/>
              <a:ext cx="64025" cy="97025"/>
            </a:xfrm>
            <a:custGeom>
              <a:avLst/>
              <a:gdLst>
                <a:gd name="T0" fmla="*/ 2550 w 2561"/>
                <a:gd name="T1" fmla="*/ 1 h 3881"/>
                <a:gd name="T2" fmla="*/ 2309 w 2561"/>
                <a:gd name="T3" fmla="*/ 66 h 3881"/>
                <a:gd name="T4" fmla="*/ 106 w 2561"/>
                <a:gd name="T5" fmla="*/ 1677 h 3881"/>
                <a:gd name="T6" fmla="*/ 126 w 2561"/>
                <a:gd name="T7" fmla="*/ 1697 h 3881"/>
                <a:gd name="T8" fmla="*/ 61 w 2561"/>
                <a:gd name="T9" fmla="*/ 3881 h 3881"/>
                <a:gd name="T10" fmla="*/ 106 w 2561"/>
                <a:gd name="T11" fmla="*/ 3871 h 3881"/>
                <a:gd name="T12" fmla="*/ 1888 w 2561"/>
                <a:gd name="T13" fmla="*/ 2209 h 3881"/>
                <a:gd name="T14" fmla="*/ 2560 w 2561"/>
                <a:gd name="T15" fmla="*/ 36 h 3881"/>
                <a:gd name="T16" fmla="*/ 2550 w 2561"/>
                <a:gd name="T17" fmla="*/ 1 h 3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1" h="3881" extrusionOk="0">
                  <a:moveTo>
                    <a:pt x="2550" y="1"/>
                  </a:moveTo>
                  <a:cubicBezTo>
                    <a:pt x="2470" y="16"/>
                    <a:pt x="2390" y="41"/>
                    <a:pt x="2309" y="66"/>
                  </a:cubicBezTo>
                  <a:cubicBezTo>
                    <a:pt x="1406" y="357"/>
                    <a:pt x="768" y="1035"/>
                    <a:pt x="106" y="1677"/>
                  </a:cubicBezTo>
                  <a:lnTo>
                    <a:pt x="126" y="1697"/>
                  </a:lnTo>
                  <a:cubicBezTo>
                    <a:pt x="21" y="2420"/>
                    <a:pt x="0" y="3153"/>
                    <a:pt x="61" y="3881"/>
                  </a:cubicBezTo>
                  <a:cubicBezTo>
                    <a:pt x="71" y="3876"/>
                    <a:pt x="91" y="3876"/>
                    <a:pt x="106" y="3871"/>
                  </a:cubicBezTo>
                  <a:cubicBezTo>
                    <a:pt x="543" y="3178"/>
                    <a:pt x="1165" y="2601"/>
                    <a:pt x="1888" y="2209"/>
                  </a:cubicBezTo>
                  <a:cubicBezTo>
                    <a:pt x="2053" y="1466"/>
                    <a:pt x="2279" y="739"/>
                    <a:pt x="2560" y="36"/>
                  </a:cubicBezTo>
                  <a:lnTo>
                    <a:pt x="25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74" name="Google Shape;5124;p25">
              <a:extLst>
                <a:ext uri="{FF2B5EF4-FFF2-40B4-BE49-F238E27FC236}">
                  <a16:creationId xmlns:a16="http://schemas.microsoft.com/office/drawing/2014/main" id="{C4D47ED6-85D6-44E2-CF8E-47B6E6043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725" y="3718300"/>
              <a:ext cx="197050" cy="83475"/>
            </a:xfrm>
            <a:custGeom>
              <a:avLst/>
              <a:gdLst>
                <a:gd name="T0" fmla="*/ 7200 w 7882"/>
                <a:gd name="T1" fmla="*/ 0 h 3339"/>
                <a:gd name="T2" fmla="*/ 3936 w 7882"/>
                <a:gd name="T3" fmla="*/ 1356 h 3339"/>
                <a:gd name="T4" fmla="*/ 2872 w 7882"/>
                <a:gd name="T5" fmla="*/ 2374 h 3339"/>
                <a:gd name="T6" fmla="*/ 1120 w 7882"/>
                <a:gd name="T7" fmla="*/ 2891 h 3339"/>
                <a:gd name="T8" fmla="*/ 1 w 7882"/>
                <a:gd name="T9" fmla="*/ 3333 h 3339"/>
                <a:gd name="T10" fmla="*/ 1 w 7882"/>
                <a:gd name="T11" fmla="*/ 3338 h 3339"/>
                <a:gd name="T12" fmla="*/ 1811 w 7882"/>
                <a:gd name="T13" fmla="*/ 3282 h 3339"/>
                <a:gd name="T14" fmla="*/ 3464 w 7882"/>
                <a:gd name="T15" fmla="*/ 3308 h 3339"/>
                <a:gd name="T16" fmla="*/ 7881 w 7882"/>
                <a:gd name="T17" fmla="*/ 141 h 3339"/>
                <a:gd name="T18" fmla="*/ 7570 w 7882"/>
                <a:gd name="T19" fmla="*/ 0 h 3339"/>
                <a:gd name="T20" fmla="*/ 7565 w 7882"/>
                <a:gd name="T21" fmla="*/ 15 h 3339"/>
                <a:gd name="T22" fmla="*/ 7200 w 7882"/>
                <a:gd name="T23" fmla="*/ 0 h 3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82" h="3339" extrusionOk="0">
                  <a:moveTo>
                    <a:pt x="7200" y="0"/>
                  </a:moveTo>
                  <a:cubicBezTo>
                    <a:pt x="5989" y="0"/>
                    <a:pt x="4784" y="494"/>
                    <a:pt x="3936" y="1356"/>
                  </a:cubicBezTo>
                  <a:cubicBezTo>
                    <a:pt x="3590" y="1707"/>
                    <a:pt x="3293" y="2113"/>
                    <a:pt x="2872" y="2374"/>
                  </a:cubicBezTo>
                  <a:cubicBezTo>
                    <a:pt x="2355" y="2696"/>
                    <a:pt x="1712" y="2741"/>
                    <a:pt x="1120" y="2891"/>
                  </a:cubicBezTo>
                  <a:cubicBezTo>
                    <a:pt x="729" y="2987"/>
                    <a:pt x="352" y="3137"/>
                    <a:pt x="1" y="3333"/>
                  </a:cubicBezTo>
                  <a:cubicBezTo>
                    <a:pt x="1" y="3333"/>
                    <a:pt x="1" y="3333"/>
                    <a:pt x="1" y="3338"/>
                  </a:cubicBezTo>
                  <a:cubicBezTo>
                    <a:pt x="599" y="3296"/>
                    <a:pt x="1205" y="3282"/>
                    <a:pt x="1811" y="3282"/>
                  </a:cubicBezTo>
                  <a:cubicBezTo>
                    <a:pt x="2363" y="3282"/>
                    <a:pt x="2916" y="3294"/>
                    <a:pt x="3464" y="3308"/>
                  </a:cubicBezTo>
                  <a:cubicBezTo>
                    <a:pt x="5005" y="2309"/>
                    <a:pt x="6079" y="482"/>
                    <a:pt x="7881" y="141"/>
                  </a:cubicBezTo>
                  <a:cubicBezTo>
                    <a:pt x="7781" y="86"/>
                    <a:pt x="7675" y="41"/>
                    <a:pt x="7570" y="0"/>
                  </a:cubicBezTo>
                  <a:lnTo>
                    <a:pt x="7565" y="15"/>
                  </a:lnTo>
                  <a:cubicBezTo>
                    <a:pt x="7443" y="5"/>
                    <a:pt x="7322" y="0"/>
                    <a:pt x="7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75" name="Google Shape;5125;p25">
              <a:extLst>
                <a:ext uri="{FF2B5EF4-FFF2-40B4-BE49-F238E27FC236}">
                  <a16:creationId xmlns:a16="http://schemas.microsoft.com/office/drawing/2014/main" id="{C8A230BE-649C-0568-E44A-8796CD145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850" y="3895100"/>
              <a:ext cx="79325" cy="134925"/>
            </a:xfrm>
            <a:custGeom>
              <a:avLst/>
              <a:gdLst>
                <a:gd name="T0" fmla="*/ 3112 w 3173"/>
                <a:gd name="T1" fmla="*/ 1 h 5397"/>
                <a:gd name="T2" fmla="*/ 1787 w 3173"/>
                <a:gd name="T3" fmla="*/ 1953 h 5397"/>
                <a:gd name="T4" fmla="*/ 46 w 3173"/>
                <a:gd name="T5" fmla="*/ 2696 h 5397"/>
                <a:gd name="T6" fmla="*/ 246 w 3173"/>
                <a:gd name="T7" fmla="*/ 5396 h 5397"/>
                <a:gd name="T8" fmla="*/ 1210 w 3173"/>
                <a:gd name="T9" fmla="*/ 4744 h 5397"/>
                <a:gd name="T10" fmla="*/ 3173 w 3173"/>
                <a:gd name="T11" fmla="*/ 2455 h 5397"/>
                <a:gd name="T12" fmla="*/ 3173 w 3173"/>
                <a:gd name="T13" fmla="*/ 2455 h 5397"/>
                <a:gd name="T14" fmla="*/ 3158 w 3173"/>
                <a:gd name="T15" fmla="*/ 2460 h 5397"/>
                <a:gd name="T16" fmla="*/ 3123 w 3173"/>
                <a:gd name="T17" fmla="*/ 11 h 5397"/>
                <a:gd name="T18" fmla="*/ 3112 w 3173"/>
                <a:gd name="T19" fmla="*/ 1 h 5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3" h="5397" extrusionOk="0">
                  <a:moveTo>
                    <a:pt x="3112" y="1"/>
                  </a:moveTo>
                  <a:cubicBezTo>
                    <a:pt x="2756" y="723"/>
                    <a:pt x="2415" y="1466"/>
                    <a:pt x="1787" y="1953"/>
                  </a:cubicBezTo>
                  <a:cubicBezTo>
                    <a:pt x="1285" y="2340"/>
                    <a:pt x="658" y="2505"/>
                    <a:pt x="46" y="2696"/>
                  </a:cubicBezTo>
                  <a:cubicBezTo>
                    <a:pt x="141" y="3594"/>
                    <a:pt x="0" y="4523"/>
                    <a:pt x="246" y="5396"/>
                  </a:cubicBezTo>
                  <a:cubicBezTo>
                    <a:pt x="583" y="5196"/>
                    <a:pt x="909" y="4990"/>
                    <a:pt x="1210" y="4744"/>
                  </a:cubicBezTo>
                  <a:cubicBezTo>
                    <a:pt x="1988" y="4111"/>
                    <a:pt x="2565" y="3268"/>
                    <a:pt x="3173" y="2455"/>
                  </a:cubicBezTo>
                  <a:cubicBezTo>
                    <a:pt x="3168" y="2460"/>
                    <a:pt x="3163" y="2460"/>
                    <a:pt x="3158" y="2460"/>
                  </a:cubicBezTo>
                  <a:cubicBezTo>
                    <a:pt x="3012" y="1652"/>
                    <a:pt x="3002" y="824"/>
                    <a:pt x="3123" y="11"/>
                  </a:cubicBezTo>
                  <a:lnTo>
                    <a:pt x="3112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76" name="Google Shape;5126;p25">
              <a:extLst>
                <a:ext uri="{FF2B5EF4-FFF2-40B4-BE49-F238E27FC236}">
                  <a16:creationId xmlns:a16="http://schemas.microsoft.com/office/drawing/2014/main" id="{542BA05B-8355-9312-4026-BB197AC07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3175" y="3800325"/>
              <a:ext cx="131175" cy="42850"/>
            </a:xfrm>
            <a:custGeom>
              <a:avLst/>
              <a:gdLst>
                <a:gd name="T0" fmla="*/ 3593 w 5247"/>
                <a:gd name="T1" fmla="*/ 1 h 1714"/>
                <a:gd name="T2" fmla="*/ 1783 w 5247"/>
                <a:gd name="T3" fmla="*/ 57 h 1714"/>
                <a:gd name="T4" fmla="*/ 1783 w 5247"/>
                <a:gd name="T5" fmla="*/ 52 h 1714"/>
                <a:gd name="T6" fmla="*/ 1 w 5247"/>
                <a:gd name="T7" fmla="*/ 1714 h 1714"/>
                <a:gd name="T8" fmla="*/ 1647 w 5247"/>
                <a:gd name="T9" fmla="*/ 1478 h 1714"/>
                <a:gd name="T10" fmla="*/ 2897 w 5247"/>
                <a:gd name="T11" fmla="*/ 1267 h 1714"/>
                <a:gd name="T12" fmla="*/ 3153 w 5247"/>
                <a:gd name="T13" fmla="*/ 1056 h 1714"/>
                <a:gd name="T14" fmla="*/ 4759 w 5247"/>
                <a:gd name="T15" fmla="*/ 303 h 1714"/>
                <a:gd name="T16" fmla="*/ 5246 w 5247"/>
                <a:gd name="T17" fmla="*/ 27 h 1714"/>
                <a:gd name="T18" fmla="*/ 3593 w 5247"/>
                <a:gd name="T19" fmla="*/ 1 h 1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47" h="1714" extrusionOk="0">
                  <a:moveTo>
                    <a:pt x="3593" y="1"/>
                  </a:moveTo>
                  <a:cubicBezTo>
                    <a:pt x="2987" y="1"/>
                    <a:pt x="2381" y="15"/>
                    <a:pt x="1783" y="57"/>
                  </a:cubicBezTo>
                  <a:cubicBezTo>
                    <a:pt x="1783" y="52"/>
                    <a:pt x="1783" y="52"/>
                    <a:pt x="1783" y="52"/>
                  </a:cubicBezTo>
                  <a:cubicBezTo>
                    <a:pt x="1060" y="444"/>
                    <a:pt x="438" y="1021"/>
                    <a:pt x="1" y="1714"/>
                  </a:cubicBezTo>
                  <a:cubicBezTo>
                    <a:pt x="548" y="1623"/>
                    <a:pt x="1095" y="1558"/>
                    <a:pt x="1647" y="1478"/>
                  </a:cubicBezTo>
                  <a:cubicBezTo>
                    <a:pt x="2064" y="1417"/>
                    <a:pt x="2480" y="1357"/>
                    <a:pt x="2897" y="1267"/>
                  </a:cubicBezTo>
                  <a:cubicBezTo>
                    <a:pt x="2972" y="1192"/>
                    <a:pt x="3063" y="1121"/>
                    <a:pt x="3153" y="1056"/>
                  </a:cubicBezTo>
                  <a:cubicBezTo>
                    <a:pt x="3635" y="715"/>
                    <a:pt x="4227" y="564"/>
                    <a:pt x="4759" y="303"/>
                  </a:cubicBezTo>
                  <a:cubicBezTo>
                    <a:pt x="4930" y="223"/>
                    <a:pt x="5090" y="127"/>
                    <a:pt x="5246" y="27"/>
                  </a:cubicBezTo>
                  <a:cubicBezTo>
                    <a:pt x="4698" y="13"/>
                    <a:pt x="4145" y="1"/>
                    <a:pt x="3593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77" name="Google Shape;5127;p25">
              <a:extLst>
                <a:ext uri="{FF2B5EF4-FFF2-40B4-BE49-F238E27FC236}">
                  <a16:creationId xmlns:a16="http://schemas.microsoft.com/office/drawing/2014/main" id="{8B920609-71E5-24C4-5858-E82351DE2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725" y="3711775"/>
              <a:ext cx="189250" cy="89875"/>
            </a:xfrm>
            <a:custGeom>
              <a:avLst/>
              <a:gdLst>
                <a:gd name="T0" fmla="*/ 6178 w 7570"/>
                <a:gd name="T1" fmla="*/ 0 h 3595"/>
                <a:gd name="T2" fmla="*/ 4468 w 7570"/>
                <a:gd name="T3" fmla="*/ 402 h 3595"/>
                <a:gd name="T4" fmla="*/ 3364 w 7570"/>
                <a:gd name="T5" fmla="*/ 999 h 3595"/>
                <a:gd name="T6" fmla="*/ 663 w 7570"/>
                <a:gd name="T7" fmla="*/ 1386 h 3595"/>
                <a:gd name="T8" fmla="*/ 673 w 7570"/>
                <a:gd name="T9" fmla="*/ 1421 h 3595"/>
                <a:gd name="T10" fmla="*/ 1 w 7570"/>
                <a:gd name="T11" fmla="*/ 3594 h 3595"/>
                <a:gd name="T12" fmla="*/ 1120 w 7570"/>
                <a:gd name="T13" fmla="*/ 3152 h 3595"/>
                <a:gd name="T14" fmla="*/ 2872 w 7570"/>
                <a:gd name="T15" fmla="*/ 2635 h 3595"/>
                <a:gd name="T16" fmla="*/ 3936 w 7570"/>
                <a:gd name="T17" fmla="*/ 1617 h 3595"/>
                <a:gd name="T18" fmla="*/ 7200 w 7570"/>
                <a:gd name="T19" fmla="*/ 261 h 3595"/>
                <a:gd name="T20" fmla="*/ 7565 w 7570"/>
                <a:gd name="T21" fmla="*/ 276 h 3595"/>
                <a:gd name="T22" fmla="*/ 7570 w 7570"/>
                <a:gd name="T23" fmla="*/ 261 h 3595"/>
                <a:gd name="T24" fmla="*/ 6178 w 7570"/>
                <a:gd name="T25" fmla="*/ 0 h 3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570" h="3595" extrusionOk="0">
                  <a:moveTo>
                    <a:pt x="6178" y="0"/>
                  </a:moveTo>
                  <a:cubicBezTo>
                    <a:pt x="5587" y="0"/>
                    <a:pt x="4997" y="135"/>
                    <a:pt x="4468" y="402"/>
                  </a:cubicBezTo>
                  <a:cubicBezTo>
                    <a:pt x="4097" y="593"/>
                    <a:pt x="3755" y="844"/>
                    <a:pt x="3364" y="999"/>
                  </a:cubicBezTo>
                  <a:cubicBezTo>
                    <a:pt x="2515" y="1335"/>
                    <a:pt x="1547" y="1180"/>
                    <a:pt x="663" y="1386"/>
                  </a:cubicBezTo>
                  <a:lnTo>
                    <a:pt x="673" y="1421"/>
                  </a:lnTo>
                  <a:cubicBezTo>
                    <a:pt x="392" y="2124"/>
                    <a:pt x="166" y="2851"/>
                    <a:pt x="1" y="3594"/>
                  </a:cubicBezTo>
                  <a:cubicBezTo>
                    <a:pt x="352" y="3398"/>
                    <a:pt x="729" y="3248"/>
                    <a:pt x="1120" y="3152"/>
                  </a:cubicBezTo>
                  <a:cubicBezTo>
                    <a:pt x="1712" y="3002"/>
                    <a:pt x="2355" y="2957"/>
                    <a:pt x="2872" y="2635"/>
                  </a:cubicBezTo>
                  <a:cubicBezTo>
                    <a:pt x="3293" y="2374"/>
                    <a:pt x="3590" y="1968"/>
                    <a:pt x="3936" y="1617"/>
                  </a:cubicBezTo>
                  <a:cubicBezTo>
                    <a:pt x="4784" y="755"/>
                    <a:pt x="5989" y="261"/>
                    <a:pt x="7200" y="261"/>
                  </a:cubicBezTo>
                  <a:cubicBezTo>
                    <a:pt x="7322" y="261"/>
                    <a:pt x="7443" y="266"/>
                    <a:pt x="7565" y="276"/>
                  </a:cubicBezTo>
                  <a:lnTo>
                    <a:pt x="7570" y="261"/>
                  </a:lnTo>
                  <a:cubicBezTo>
                    <a:pt x="7127" y="87"/>
                    <a:pt x="6653" y="0"/>
                    <a:pt x="617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78" name="Google Shape;5128;p25">
              <a:extLst>
                <a:ext uri="{FF2B5EF4-FFF2-40B4-BE49-F238E27FC236}">
                  <a16:creationId xmlns:a16="http://schemas.microsoft.com/office/drawing/2014/main" id="{72461D18-6938-8B95-1039-7958B9312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3900" y="3788325"/>
              <a:ext cx="109800" cy="168275"/>
            </a:xfrm>
            <a:custGeom>
              <a:avLst/>
              <a:gdLst>
                <a:gd name="T0" fmla="*/ 4372 w 4392"/>
                <a:gd name="T1" fmla="*/ 0 h 6731"/>
                <a:gd name="T2" fmla="*/ 3288 w 4392"/>
                <a:gd name="T3" fmla="*/ 899 h 6731"/>
                <a:gd name="T4" fmla="*/ 306 w 4392"/>
                <a:gd name="T5" fmla="*/ 3885 h 6731"/>
                <a:gd name="T6" fmla="*/ 110 w 4392"/>
                <a:gd name="T7" fmla="*/ 4272 h 6731"/>
                <a:gd name="T8" fmla="*/ 121 w 4392"/>
                <a:gd name="T9" fmla="*/ 4282 h 6731"/>
                <a:gd name="T10" fmla="*/ 156 w 4392"/>
                <a:gd name="T11" fmla="*/ 6731 h 6731"/>
                <a:gd name="T12" fmla="*/ 171 w 4392"/>
                <a:gd name="T13" fmla="*/ 6726 h 6731"/>
                <a:gd name="T14" fmla="*/ 2083 w 4392"/>
                <a:gd name="T15" fmla="*/ 4773 h 6731"/>
                <a:gd name="T16" fmla="*/ 3453 w 4392"/>
                <a:gd name="T17" fmla="*/ 3845 h 6731"/>
                <a:gd name="T18" fmla="*/ 4131 w 4392"/>
                <a:gd name="T19" fmla="*/ 2610 h 6731"/>
                <a:gd name="T20" fmla="*/ 4372 w 4392"/>
                <a:gd name="T21" fmla="*/ 2194 h 6731"/>
                <a:gd name="T22" fmla="*/ 4372 w 4392"/>
                <a:gd name="T23" fmla="*/ 2194 h 6731"/>
                <a:gd name="T24" fmla="*/ 4327 w 4392"/>
                <a:gd name="T25" fmla="*/ 2204 h 6731"/>
                <a:gd name="T26" fmla="*/ 4392 w 4392"/>
                <a:gd name="T27" fmla="*/ 20 h 6731"/>
                <a:gd name="T28" fmla="*/ 4372 w 4392"/>
                <a:gd name="T29" fmla="*/ 0 h 6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92" h="6731" extrusionOk="0">
                  <a:moveTo>
                    <a:pt x="4372" y="0"/>
                  </a:moveTo>
                  <a:cubicBezTo>
                    <a:pt x="4031" y="326"/>
                    <a:pt x="3679" y="648"/>
                    <a:pt x="3288" y="899"/>
                  </a:cubicBezTo>
                  <a:cubicBezTo>
                    <a:pt x="1998" y="1722"/>
                    <a:pt x="1064" y="2460"/>
                    <a:pt x="306" y="3885"/>
                  </a:cubicBezTo>
                  <a:cubicBezTo>
                    <a:pt x="241" y="4016"/>
                    <a:pt x="176" y="4146"/>
                    <a:pt x="110" y="4272"/>
                  </a:cubicBezTo>
                  <a:lnTo>
                    <a:pt x="121" y="4282"/>
                  </a:lnTo>
                  <a:cubicBezTo>
                    <a:pt x="0" y="5095"/>
                    <a:pt x="10" y="5923"/>
                    <a:pt x="156" y="6731"/>
                  </a:cubicBezTo>
                  <a:cubicBezTo>
                    <a:pt x="161" y="6731"/>
                    <a:pt x="166" y="6731"/>
                    <a:pt x="171" y="6726"/>
                  </a:cubicBezTo>
                  <a:cubicBezTo>
                    <a:pt x="728" y="5983"/>
                    <a:pt x="1305" y="5265"/>
                    <a:pt x="2083" y="4773"/>
                  </a:cubicBezTo>
                  <a:cubicBezTo>
                    <a:pt x="2550" y="4477"/>
                    <a:pt x="3087" y="4262"/>
                    <a:pt x="3453" y="3845"/>
                  </a:cubicBezTo>
                  <a:cubicBezTo>
                    <a:pt x="3765" y="3489"/>
                    <a:pt x="3920" y="3032"/>
                    <a:pt x="4131" y="2610"/>
                  </a:cubicBezTo>
                  <a:cubicBezTo>
                    <a:pt x="4201" y="2465"/>
                    <a:pt x="4282" y="2329"/>
                    <a:pt x="4372" y="2194"/>
                  </a:cubicBezTo>
                  <a:cubicBezTo>
                    <a:pt x="4357" y="2199"/>
                    <a:pt x="4337" y="2199"/>
                    <a:pt x="4327" y="2204"/>
                  </a:cubicBezTo>
                  <a:cubicBezTo>
                    <a:pt x="4266" y="1476"/>
                    <a:pt x="4287" y="743"/>
                    <a:pt x="4392" y="20"/>
                  </a:cubicBezTo>
                  <a:lnTo>
                    <a:pt x="43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79" name="Google Shape;5129;p25">
              <a:extLst>
                <a:ext uri="{FF2B5EF4-FFF2-40B4-BE49-F238E27FC236}">
                  <a16:creationId xmlns:a16="http://schemas.microsoft.com/office/drawing/2014/main" id="{45F520B1-B322-8F53-7E14-67BB3D8B3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5000" y="3942025"/>
              <a:ext cx="168425" cy="88625"/>
            </a:xfrm>
            <a:custGeom>
              <a:avLst/>
              <a:gdLst>
                <a:gd name="T0" fmla="*/ 6736 w 6737"/>
                <a:gd name="T1" fmla="*/ 1 h 3545"/>
                <a:gd name="T2" fmla="*/ 6736 w 6737"/>
                <a:gd name="T3" fmla="*/ 1 h 3545"/>
                <a:gd name="T4" fmla="*/ 2927 w 6737"/>
                <a:gd name="T5" fmla="*/ 578 h 3545"/>
                <a:gd name="T6" fmla="*/ 964 w 6737"/>
                <a:gd name="T7" fmla="*/ 2867 h 3545"/>
                <a:gd name="T8" fmla="*/ 0 w 6737"/>
                <a:gd name="T9" fmla="*/ 3519 h 3545"/>
                <a:gd name="T10" fmla="*/ 10 w 6737"/>
                <a:gd name="T11" fmla="*/ 3544 h 3545"/>
                <a:gd name="T12" fmla="*/ 3885 w 6737"/>
                <a:gd name="T13" fmla="*/ 3283 h 3545"/>
                <a:gd name="T14" fmla="*/ 3900 w 6737"/>
                <a:gd name="T15" fmla="*/ 3293 h 3545"/>
                <a:gd name="T16" fmla="*/ 3966 w 6737"/>
                <a:gd name="T17" fmla="*/ 3193 h 3545"/>
                <a:gd name="T18" fmla="*/ 4879 w 6737"/>
                <a:gd name="T19" fmla="*/ 1195 h 3545"/>
                <a:gd name="T20" fmla="*/ 6736 w 6737"/>
                <a:gd name="T21" fmla="*/ 1 h 3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37" h="3545" extrusionOk="0">
                  <a:moveTo>
                    <a:pt x="6736" y="1"/>
                  </a:moveTo>
                  <a:lnTo>
                    <a:pt x="6736" y="1"/>
                  </a:lnTo>
                  <a:cubicBezTo>
                    <a:pt x="5461" y="151"/>
                    <a:pt x="4177" y="307"/>
                    <a:pt x="2927" y="578"/>
                  </a:cubicBezTo>
                  <a:cubicBezTo>
                    <a:pt x="2319" y="1391"/>
                    <a:pt x="1742" y="2234"/>
                    <a:pt x="964" y="2867"/>
                  </a:cubicBezTo>
                  <a:cubicBezTo>
                    <a:pt x="663" y="3113"/>
                    <a:pt x="337" y="3319"/>
                    <a:pt x="0" y="3519"/>
                  </a:cubicBezTo>
                  <a:cubicBezTo>
                    <a:pt x="5" y="3529"/>
                    <a:pt x="10" y="3534"/>
                    <a:pt x="10" y="3544"/>
                  </a:cubicBezTo>
                  <a:cubicBezTo>
                    <a:pt x="1295" y="3464"/>
                    <a:pt x="2605" y="3369"/>
                    <a:pt x="3885" y="3283"/>
                  </a:cubicBezTo>
                  <a:lnTo>
                    <a:pt x="3900" y="3293"/>
                  </a:lnTo>
                  <a:cubicBezTo>
                    <a:pt x="3926" y="3263"/>
                    <a:pt x="3946" y="3228"/>
                    <a:pt x="3966" y="3193"/>
                  </a:cubicBezTo>
                  <a:cubicBezTo>
                    <a:pt x="4357" y="2576"/>
                    <a:pt x="4433" y="1783"/>
                    <a:pt x="4879" y="1195"/>
                  </a:cubicBezTo>
                  <a:cubicBezTo>
                    <a:pt x="5331" y="603"/>
                    <a:pt x="6064" y="347"/>
                    <a:pt x="67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80" name="Google Shape;5130;p25">
              <a:extLst>
                <a:ext uri="{FF2B5EF4-FFF2-40B4-BE49-F238E27FC236}">
                  <a16:creationId xmlns:a16="http://schemas.microsoft.com/office/drawing/2014/main" id="{38DEBB48-D696-5DD6-9B6E-674DA5F73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0775" y="3962475"/>
              <a:ext cx="124250" cy="146475"/>
            </a:xfrm>
            <a:custGeom>
              <a:avLst/>
              <a:gdLst>
                <a:gd name="T0" fmla="*/ 4769 w 4970"/>
                <a:gd name="T1" fmla="*/ 1 h 5859"/>
                <a:gd name="T2" fmla="*/ 4769 w 4970"/>
                <a:gd name="T3" fmla="*/ 1 h 5859"/>
                <a:gd name="T4" fmla="*/ 4372 w 4970"/>
                <a:gd name="T5" fmla="*/ 131 h 5859"/>
                <a:gd name="T6" fmla="*/ 66 w 4970"/>
                <a:gd name="T7" fmla="*/ 4548 h 5859"/>
                <a:gd name="T8" fmla="*/ 0 w 4970"/>
                <a:gd name="T9" fmla="*/ 5858 h 5859"/>
                <a:gd name="T10" fmla="*/ 1416 w 4970"/>
                <a:gd name="T11" fmla="*/ 5858 h 5859"/>
                <a:gd name="T12" fmla="*/ 2093 w 4970"/>
                <a:gd name="T13" fmla="*/ 4639 h 5859"/>
                <a:gd name="T14" fmla="*/ 4969 w 4970"/>
                <a:gd name="T15" fmla="*/ 2701 h 5859"/>
                <a:gd name="T16" fmla="*/ 4769 w 4970"/>
                <a:gd name="T17" fmla="*/ 1 h 5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0" h="5859" extrusionOk="0">
                  <a:moveTo>
                    <a:pt x="4769" y="1"/>
                  </a:moveTo>
                  <a:lnTo>
                    <a:pt x="4769" y="1"/>
                  </a:lnTo>
                  <a:cubicBezTo>
                    <a:pt x="4633" y="41"/>
                    <a:pt x="4503" y="86"/>
                    <a:pt x="4372" y="131"/>
                  </a:cubicBezTo>
                  <a:cubicBezTo>
                    <a:pt x="2329" y="849"/>
                    <a:pt x="788" y="2536"/>
                    <a:pt x="66" y="4548"/>
                  </a:cubicBezTo>
                  <a:cubicBezTo>
                    <a:pt x="76" y="4995"/>
                    <a:pt x="66" y="5437"/>
                    <a:pt x="0" y="5858"/>
                  </a:cubicBezTo>
                  <a:lnTo>
                    <a:pt x="1416" y="5858"/>
                  </a:lnTo>
                  <a:cubicBezTo>
                    <a:pt x="1561" y="5412"/>
                    <a:pt x="1792" y="4995"/>
                    <a:pt x="2093" y="4639"/>
                  </a:cubicBezTo>
                  <a:cubicBezTo>
                    <a:pt x="2846" y="3750"/>
                    <a:pt x="3956" y="3289"/>
                    <a:pt x="4969" y="2701"/>
                  </a:cubicBezTo>
                  <a:cubicBezTo>
                    <a:pt x="4723" y="1828"/>
                    <a:pt x="4864" y="899"/>
                    <a:pt x="4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81" name="Google Shape;5131;p25">
              <a:extLst>
                <a:ext uri="{FF2B5EF4-FFF2-40B4-BE49-F238E27FC236}">
                  <a16:creationId xmlns:a16="http://schemas.microsoft.com/office/drawing/2014/main" id="{231A9A6D-99F4-D9D6-FFFD-B8E0A6EE0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250" y="3159275"/>
              <a:ext cx="156250" cy="151600"/>
            </a:xfrm>
            <a:custGeom>
              <a:avLst/>
              <a:gdLst>
                <a:gd name="T0" fmla="*/ 6250 w 6250"/>
                <a:gd name="T1" fmla="*/ 0 h 6064"/>
                <a:gd name="T2" fmla="*/ 6250 w 6250"/>
                <a:gd name="T3" fmla="*/ 0 h 6064"/>
                <a:gd name="T4" fmla="*/ 5346 w 6250"/>
                <a:gd name="T5" fmla="*/ 392 h 6064"/>
                <a:gd name="T6" fmla="*/ 3835 w 6250"/>
                <a:gd name="T7" fmla="*/ 1049 h 6064"/>
                <a:gd name="T8" fmla="*/ 3052 w 6250"/>
                <a:gd name="T9" fmla="*/ 1396 h 6064"/>
                <a:gd name="T10" fmla="*/ 2505 w 6250"/>
                <a:gd name="T11" fmla="*/ 1672 h 6064"/>
                <a:gd name="T12" fmla="*/ 2490 w 6250"/>
                <a:gd name="T13" fmla="*/ 1632 h 6064"/>
                <a:gd name="T14" fmla="*/ 1958 w 6250"/>
                <a:gd name="T15" fmla="*/ 3409 h 6064"/>
                <a:gd name="T16" fmla="*/ 0 w 6250"/>
                <a:gd name="T17" fmla="*/ 6064 h 6064"/>
                <a:gd name="T18" fmla="*/ 3800 w 6250"/>
                <a:gd name="T19" fmla="*/ 4985 h 6064"/>
                <a:gd name="T20" fmla="*/ 5336 w 6250"/>
                <a:gd name="T21" fmla="*/ 3258 h 6064"/>
                <a:gd name="T22" fmla="*/ 6250 w 6250"/>
                <a:gd name="T23" fmla="*/ 0 h 6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250" h="6064" extrusionOk="0">
                  <a:moveTo>
                    <a:pt x="6250" y="0"/>
                  </a:moveTo>
                  <a:lnTo>
                    <a:pt x="6250" y="0"/>
                  </a:lnTo>
                  <a:cubicBezTo>
                    <a:pt x="5948" y="131"/>
                    <a:pt x="5647" y="261"/>
                    <a:pt x="5346" y="392"/>
                  </a:cubicBezTo>
                  <a:cubicBezTo>
                    <a:pt x="4844" y="613"/>
                    <a:pt x="4337" y="829"/>
                    <a:pt x="3835" y="1049"/>
                  </a:cubicBezTo>
                  <a:cubicBezTo>
                    <a:pt x="3574" y="1165"/>
                    <a:pt x="3313" y="1280"/>
                    <a:pt x="3052" y="1396"/>
                  </a:cubicBezTo>
                  <a:cubicBezTo>
                    <a:pt x="2887" y="1471"/>
                    <a:pt x="2605" y="1516"/>
                    <a:pt x="2505" y="1672"/>
                  </a:cubicBezTo>
                  <a:lnTo>
                    <a:pt x="2490" y="1632"/>
                  </a:lnTo>
                  <a:cubicBezTo>
                    <a:pt x="2370" y="2249"/>
                    <a:pt x="2219" y="2851"/>
                    <a:pt x="1958" y="3409"/>
                  </a:cubicBezTo>
                  <a:cubicBezTo>
                    <a:pt x="1496" y="4407"/>
                    <a:pt x="698" y="5210"/>
                    <a:pt x="0" y="6064"/>
                  </a:cubicBezTo>
                  <a:cubicBezTo>
                    <a:pt x="1250" y="5697"/>
                    <a:pt x="2550" y="5351"/>
                    <a:pt x="3800" y="4985"/>
                  </a:cubicBezTo>
                  <a:cubicBezTo>
                    <a:pt x="4362" y="4448"/>
                    <a:pt x="4939" y="3920"/>
                    <a:pt x="5336" y="3258"/>
                  </a:cubicBezTo>
                  <a:cubicBezTo>
                    <a:pt x="5913" y="2284"/>
                    <a:pt x="6029" y="1125"/>
                    <a:pt x="6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82" name="Google Shape;5132;p25">
              <a:extLst>
                <a:ext uri="{FF2B5EF4-FFF2-40B4-BE49-F238E27FC236}">
                  <a16:creationId xmlns:a16="http://schemas.microsoft.com/office/drawing/2014/main" id="{D5CD5E8D-6CBE-6464-00B2-7B80A805A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025" y="3283875"/>
              <a:ext cx="119250" cy="62775"/>
            </a:xfrm>
            <a:custGeom>
              <a:avLst/>
              <a:gdLst>
                <a:gd name="T0" fmla="*/ 4769 w 4770"/>
                <a:gd name="T1" fmla="*/ 1 h 2511"/>
                <a:gd name="T2" fmla="*/ 4769 w 4770"/>
                <a:gd name="T3" fmla="*/ 1 h 2511"/>
                <a:gd name="T4" fmla="*/ 969 w 4770"/>
                <a:gd name="T5" fmla="*/ 1080 h 2511"/>
                <a:gd name="T6" fmla="*/ 1 w 4770"/>
                <a:gd name="T7" fmla="*/ 2510 h 2511"/>
                <a:gd name="T8" fmla="*/ 899 w 4770"/>
                <a:gd name="T9" fmla="*/ 2234 h 2511"/>
                <a:gd name="T10" fmla="*/ 3499 w 4770"/>
                <a:gd name="T11" fmla="*/ 1506 h 2511"/>
                <a:gd name="T12" fmla="*/ 4769 w 4770"/>
                <a:gd name="T13" fmla="*/ 1 h 2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70" h="2511" extrusionOk="0">
                  <a:moveTo>
                    <a:pt x="4769" y="1"/>
                  </a:moveTo>
                  <a:lnTo>
                    <a:pt x="4769" y="1"/>
                  </a:lnTo>
                  <a:cubicBezTo>
                    <a:pt x="3519" y="367"/>
                    <a:pt x="2219" y="713"/>
                    <a:pt x="969" y="1080"/>
                  </a:cubicBezTo>
                  <a:cubicBezTo>
                    <a:pt x="598" y="1526"/>
                    <a:pt x="257" y="1993"/>
                    <a:pt x="1" y="2510"/>
                  </a:cubicBezTo>
                  <a:cubicBezTo>
                    <a:pt x="257" y="2355"/>
                    <a:pt x="613" y="2314"/>
                    <a:pt x="899" y="2234"/>
                  </a:cubicBezTo>
                  <a:cubicBezTo>
                    <a:pt x="1768" y="1993"/>
                    <a:pt x="2636" y="1752"/>
                    <a:pt x="3499" y="1506"/>
                  </a:cubicBezTo>
                  <a:cubicBezTo>
                    <a:pt x="3820" y="934"/>
                    <a:pt x="4287" y="467"/>
                    <a:pt x="47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83" name="Google Shape;5133;p25">
              <a:extLst>
                <a:ext uri="{FF2B5EF4-FFF2-40B4-BE49-F238E27FC236}">
                  <a16:creationId xmlns:a16="http://schemas.microsoft.com/office/drawing/2014/main" id="{71B12DB3-B106-E792-433E-977D54E9C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800" y="3470850"/>
              <a:ext cx="53225" cy="72550"/>
            </a:xfrm>
            <a:custGeom>
              <a:avLst/>
              <a:gdLst>
                <a:gd name="T0" fmla="*/ 2109 w 2129"/>
                <a:gd name="T1" fmla="*/ 0 h 2902"/>
                <a:gd name="T2" fmla="*/ 668 w 2129"/>
                <a:gd name="T3" fmla="*/ 1044 h 2902"/>
                <a:gd name="T4" fmla="*/ 342 w 2129"/>
                <a:gd name="T5" fmla="*/ 2043 h 2902"/>
                <a:gd name="T6" fmla="*/ 0 w 2129"/>
                <a:gd name="T7" fmla="*/ 2901 h 2902"/>
                <a:gd name="T8" fmla="*/ 1918 w 2129"/>
                <a:gd name="T9" fmla="*/ 1411 h 2902"/>
                <a:gd name="T10" fmla="*/ 1968 w 2129"/>
                <a:gd name="T11" fmla="*/ 1426 h 2902"/>
                <a:gd name="T12" fmla="*/ 2109 w 2129"/>
                <a:gd name="T13" fmla="*/ 0 h 2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29" h="2902" extrusionOk="0">
                  <a:moveTo>
                    <a:pt x="2109" y="0"/>
                  </a:moveTo>
                  <a:cubicBezTo>
                    <a:pt x="1622" y="342"/>
                    <a:pt x="1145" y="693"/>
                    <a:pt x="668" y="1044"/>
                  </a:cubicBezTo>
                  <a:cubicBezTo>
                    <a:pt x="578" y="1386"/>
                    <a:pt x="462" y="1717"/>
                    <a:pt x="342" y="2043"/>
                  </a:cubicBezTo>
                  <a:cubicBezTo>
                    <a:pt x="236" y="2329"/>
                    <a:pt x="121" y="2615"/>
                    <a:pt x="0" y="2901"/>
                  </a:cubicBezTo>
                  <a:cubicBezTo>
                    <a:pt x="638" y="2400"/>
                    <a:pt x="1290" y="1923"/>
                    <a:pt x="1918" y="1411"/>
                  </a:cubicBezTo>
                  <a:lnTo>
                    <a:pt x="1968" y="1426"/>
                  </a:lnTo>
                  <a:cubicBezTo>
                    <a:pt x="2093" y="964"/>
                    <a:pt x="2129" y="487"/>
                    <a:pt x="2109" y="0"/>
                  </a:cubicBezTo>
                  <a:close/>
                </a:path>
              </a:pathLst>
            </a:custGeom>
            <a:solidFill>
              <a:srgbClr val="59C7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84" name="Google Shape;5134;p25">
              <a:extLst>
                <a:ext uri="{FF2B5EF4-FFF2-40B4-BE49-F238E27FC236}">
                  <a16:creationId xmlns:a16="http://schemas.microsoft.com/office/drawing/2014/main" id="{0306CE4E-54BB-C342-E671-C398CF904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650" y="3496950"/>
              <a:ext cx="84850" cy="90550"/>
            </a:xfrm>
            <a:custGeom>
              <a:avLst/>
              <a:gdLst>
                <a:gd name="T0" fmla="*/ 3394 w 3394"/>
                <a:gd name="T1" fmla="*/ 0 h 3622"/>
                <a:gd name="T2" fmla="*/ 719 w 3394"/>
                <a:gd name="T3" fmla="*/ 2003 h 3622"/>
                <a:gd name="T4" fmla="*/ 668 w 3394"/>
                <a:gd name="T5" fmla="*/ 1943 h 3622"/>
                <a:gd name="T6" fmla="*/ 1 w 3394"/>
                <a:gd name="T7" fmla="*/ 3614 h 3622"/>
                <a:gd name="T8" fmla="*/ 30 w 3394"/>
                <a:gd name="T9" fmla="*/ 3621 h 3622"/>
                <a:gd name="T10" fmla="*/ 2234 w 3394"/>
                <a:gd name="T11" fmla="*/ 2249 h 3622"/>
                <a:gd name="T12" fmla="*/ 2726 w 3394"/>
                <a:gd name="T13" fmla="*/ 1857 h 3622"/>
                <a:gd name="T14" fmla="*/ 3068 w 3394"/>
                <a:gd name="T15" fmla="*/ 999 h 3622"/>
                <a:gd name="T16" fmla="*/ 3394 w 3394"/>
                <a:gd name="T17" fmla="*/ 0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94" h="3622" extrusionOk="0">
                  <a:moveTo>
                    <a:pt x="3394" y="0"/>
                  </a:moveTo>
                  <a:cubicBezTo>
                    <a:pt x="2495" y="668"/>
                    <a:pt x="1612" y="1346"/>
                    <a:pt x="719" y="2003"/>
                  </a:cubicBezTo>
                  <a:cubicBezTo>
                    <a:pt x="704" y="1983"/>
                    <a:pt x="684" y="1963"/>
                    <a:pt x="668" y="1943"/>
                  </a:cubicBezTo>
                  <a:cubicBezTo>
                    <a:pt x="498" y="2515"/>
                    <a:pt x="257" y="3067"/>
                    <a:pt x="1" y="3614"/>
                  </a:cubicBezTo>
                  <a:cubicBezTo>
                    <a:pt x="7" y="3619"/>
                    <a:pt x="17" y="3621"/>
                    <a:pt x="30" y="3621"/>
                  </a:cubicBezTo>
                  <a:cubicBezTo>
                    <a:pt x="311" y="3621"/>
                    <a:pt x="2023" y="2422"/>
                    <a:pt x="2234" y="2249"/>
                  </a:cubicBezTo>
                  <a:cubicBezTo>
                    <a:pt x="2395" y="2118"/>
                    <a:pt x="2561" y="1983"/>
                    <a:pt x="2726" y="1857"/>
                  </a:cubicBezTo>
                  <a:cubicBezTo>
                    <a:pt x="2847" y="1571"/>
                    <a:pt x="2962" y="1285"/>
                    <a:pt x="3068" y="999"/>
                  </a:cubicBezTo>
                  <a:cubicBezTo>
                    <a:pt x="3188" y="673"/>
                    <a:pt x="3304" y="342"/>
                    <a:pt x="3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85" name="Google Shape;5135;p25">
              <a:extLst>
                <a:ext uri="{FF2B5EF4-FFF2-40B4-BE49-F238E27FC236}">
                  <a16:creationId xmlns:a16="http://schemas.microsoft.com/office/drawing/2014/main" id="{E970E687-C445-9B02-6740-9D9B4A357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100" y="3771375"/>
              <a:ext cx="117600" cy="243575"/>
            </a:xfrm>
            <a:custGeom>
              <a:avLst/>
              <a:gdLst>
                <a:gd name="T0" fmla="*/ 4548 w 4704"/>
                <a:gd name="T1" fmla="*/ 1 h 9743"/>
                <a:gd name="T2" fmla="*/ 131 w 4704"/>
                <a:gd name="T3" fmla="*/ 4643 h 9743"/>
                <a:gd name="T4" fmla="*/ 96 w 4704"/>
                <a:gd name="T5" fmla="*/ 4613 h 9743"/>
                <a:gd name="T6" fmla="*/ 96 w 4704"/>
                <a:gd name="T7" fmla="*/ 6571 h 9743"/>
                <a:gd name="T8" fmla="*/ 1973 w 4704"/>
                <a:gd name="T9" fmla="*/ 9743 h 9743"/>
                <a:gd name="T10" fmla="*/ 2234 w 4704"/>
                <a:gd name="T11" fmla="*/ 7113 h 9743"/>
                <a:gd name="T12" fmla="*/ 3103 w 4704"/>
                <a:gd name="T13" fmla="*/ 5045 h 9743"/>
                <a:gd name="T14" fmla="*/ 4292 w 4704"/>
                <a:gd name="T15" fmla="*/ 3524 h 9743"/>
                <a:gd name="T16" fmla="*/ 4277 w 4704"/>
                <a:gd name="T17" fmla="*/ 3509 h 9743"/>
                <a:gd name="T18" fmla="*/ 4548 w 4704"/>
                <a:gd name="T19" fmla="*/ 1 h 9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04" h="9743" extrusionOk="0">
                  <a:moveTo>
                    <a:pt x="4548" y="1"/>
                  </a:moveTo>
                  <a:cubicBezTo>
                    <a:pt x="3022" y="1491"/>
                    <a:pt x="1557" y="3047"/>
                    <a:pt x="131" y="4643"/>
                  </a:cubicBezTo>
                  <a:cubicBezTo>
                    <a:pt x="121" y="4633"/>
                    <a:pt x="111" y="4623"/>
                    <a:pt x="96" y="4613"/>
                  </a:cubicBezTo>
                  <a:cubicBezTo>
                    <a:pt x="41" y="5271"/>
                    <a:pt x="1" y="5923"/>
                    <a:pt x="96" y="6571"/>
                  </a:cubicBezTo>
                  <a:cubicBezTo>
                    <a:pt x="272" y="7816"/>
                    <a:pt x="964" y="8985"/>
                    <a:pt x="1973" y="9743"/>
                  </a:cubicBezTo>
                  <a:cubicBezTo>
                    <a:pt x="1958" y="8845"/>
                    <a:pt x="2028" y="7956"/>
                    <a:pt x="2234" y="7113"/>
                  </a:cubicBezTo>
                  <a:cubicBezTo>
                    <a:pt x="2410" y="6390"/>
                    <a:pt x="2691" y="5692"/>
                    <a:pt x="3103" y="5045"/>
                  </a:cubicBezTo>
                  <a:cubicBezTo>
                    <a:pt x="3449" y="4503"/>
                    <a:pt x="3881" y="4016"/>
                    <a:pt x="4292" y="3524"/>
                  </a:cubicBezTo>
                  <a:lnTo>
                    <a:pt x="4277" y="3509"/>
                  </a:lnTo>
                  <a:cubicBezTo>
                    <a:pt x="4699" y="2385"/>
                    <a:pt x="4704" y="1200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86" name="Google Shape;5136;p25">
              <a:extLst>
                <a:ext uri="{FF2B5EF4-FFF2-40B4-BE49-F238E27FC236}">
                  <a16:creationId xmlns:a16="http://schemas.microsoft.com/office/drawing/2014/main" id="{CE07CBA5-A40B-4BEC-7161-3F94EF31A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475" y="3461050"/>
              <a:ext cx="64900" cy="126275"/>
            </a:xfrm>
            <a:custGeom>
              <a:avLst/>
              <a:gdLst>
                <a:gd name="T0" fmla="*/ 81 w 2596"/>
                <a:gd name="T1" fmla="*/ 1 h 5051"/>
                <a:gd name="T2" fmla="*/ 81 w 2596"/>
                <a:gd name="T3" fmla="*/ 1 h 5051"/>
                <a:gd name="T4" fmla="*/ 0 w 2596"/>
                <a:gd name="T5" fmla="*/ 2736 h 5051"/>
                <a:gd name="T6" fmla="*/ 1923 w 2596"/>
                <a:gd name="T7" fmla="*/ 5050 h 5051"/>
                <a:gd name="T8" fmla="*/ 1928 w 2596"/>
                <a:gd name="T9" fmla="*/ 5050 h 5051"/>
                <a:gd name="T10" fmla="*/ 2595 w 2596"/>
                <a:gd name="T11" fmla="*/ 3379 h 5051"/>
                <a:gd name="T12" fmla="*/ 81 w 2596"/>
                <a:gd name="T13" fmla="*/ 1 h 5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96" h="5051" extrusionOk="0">
                  <a:moveTo>
                    <a:pt x="81" y="1"/>
                  </a:moveTo>
                  <a:lnTo>
                    <a:pt x="81" y="1"/>
                  </a:lnTo>
                  <a:cubicBezTo>
                    <a:pt x="141" y="924"/>
                    <a:pt x="191" y="1853"/>
                    <a:pt x="0" y="2736"/>
                  </a:cubicBezTo>
                  <a:cubicBezTo>
                    <a:pt x="588" y="3549"/>
                    <a:pt x="1230" y="4322"/>
                    <a:pt x="1923" y="5050"/>
                  </a:cubicBezTo>
                  <a:lnTo>
                    <a:pt x="1928" y="5050"/>
                  </a:lnTo>
                  <a:cubicBezTo>
                    <a:pt x="2184" y="4503"/>
                    <a:pt x="2425" y="3951"/>
                    <a:pt x="2595" y="3379"/>
                  </a:cubicBezTo>
                  <a:cubicBezTo>
                    <a:pt x="1682" y="2310"/>
                    <a:pt x="844" y="1180"/>
                    <a:pt x="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87" name="Google Shape;5137;p25">
              <a:extLst>
                <a:ext uri="{FF2B5EF4-FFF2-40B4-BE49-F238E27FC236}">
                  <a16:creationId xmlns:a16="http://schemas.microsoft.com/office/drawing/2014/main" id="{1BABB2D9-CF86-B875-583A-BBDEA2200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750" y="3632725"/>
              <a:ext cx="95775" cy="254000"/>
            </a:xfrm>
            <a:custGeom>
              <a:avLst/>
              <a:gdLst>
                <a:gd name="T0" fmla="*/ 422 w 3831"/>
                <a:gd name="T1" fmla="*/ 0 h 10160"/>
                <a:gd name="T2" fmla="*/ 202 w 3831"/>
                <a:gd name="T3" fmla="*/ 924 h 10160"/>
                <a:gd name="T4" fmla="*/ 980 w 3831"/>
                <a:gd name="T5" fmla="*/ 5582 h 10160"/>
                <a:gd name="T6" fmla="*/ 1000 w 3831"/>
                <a:gd name="T7" fmla="*/ 7860 h 10160"/>
                <a:gd name="T8" fmla="*/ 3710 w 3831"/>
                <a:gd name="T9" fmla="*/ 10159 h 10160"/>
                <a:gd name="T10" fmla="*/ 3825 w 3831"/>
                <a:gd name="T11" fmla="*/ 8503 h 10160"/>
                <a:gd name="T12" fmla="*/ 3052 w 3831"/>
                <a:gd name="T13" fmla="*/ 3032 h 10160"/>
                <a:gd name="T14" fmla="*/ 422 w 3831"/>
                <a:gd name="T15" fmla="*/ 0 h 10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31" h="10160" extrusionOk="0">
                  <a:moveTo>
                    <a:pt x="422" y="0"/>
                  </a:moveTo>
                  <a:cubicBezTo>
                    <a:pt x="322" y="301"/>
                    <a:pt x="242" y="608"/>
                    <a:pt x="202" y="924"/>
                  </a:cubicBezTo>
                  <a:cubicBezTo>
                    <a:pt x="1" y="2495"/>
                    <a:pt x="754" y="4016"/>
                    <a:pt x="980" y="5582"/>
                  </a:cubicBezTo>
                  <a:cubicBezTo>
                    <a:pt x="1090" y="6340"/>
                    <a:pt x="1075" y="7103"/>
                    <a:pt x="1000" y="7860"/>
                  </a:cubicBezTo>
                  <a:cubicBezTo>
                    <a:pt x="1868" y="8669"/>
                    <a:pt x="2776" y="9436"/>
                    <a:pt x="3710" y="10159"/>
                  </a:cubicBezTo>
                  <a:cubicBezTo>
                    <a:pt x="3760" y="9607"/>
                    <a:pt x="3820" y="9055"/>
                    <a:pt x="3825" y="8503"/>
                  </a:cubicBezTo>
                  <a:cubicBezTo>
                    <a:pt x="3830" y="6666"/>
                    <a:pt x="3203" y="4839"/>
                    <a:pt x="3052" y="3032"/>
                  </a:cubicBezTo>
                  <a:cubicBezTo>
                    <a:pt x="2119" y="2073"/>
                    <a:pt x="1235" y="1064"/>
                    <a:pt x="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88" name="Google Shape;5138;p25">
              <a:extLst>
                <a:ext uri="{FF2B5EF4-FFF2-40B4-BE49-F238E27FC236}">
                  <a16:creationId xmlns:a16="http://schemas.microsoft.com/office/drawing/2014/main" id="{9FE4B725-334C-5C44-0047-8B4703E44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325" y="3506100"/>
              <a:ext cx="72675" cy="140200"/>
            </a:xfrm>
            <a:custGeom>
              <a:avLst/>
              <a:gdLst>
                <a:gd name="T0" fmla="*/ 2857 w 2907"/>
                <a:gd name="T1" fmla="*/ 1 h 5608"/>
                <a:gd name="T2" fmla="*/ 939 w 2907"/>
                <a:gd name="T3" fmla="*/ 1491 h 5608"/>
                <a:gd name="T4" fmla="*/ 61 w 2907"/>
                <a:gd name="T5" fmla="*/ 4297 h 5608"/>
                <a:gd name="T6" fmla="*/ 36 w 2907"/>
                <a:gd name="T7" fmla="*/ 5607 h 5608"/>
                <a:gd name="T8" fmla="*/ 1200 w 2907"/>
                <a:gd name="T9" fmla="*/ 4639 h 5608"/>
                <a:gd name="T10" fmla="*/ 1291 w 2907"/>
                <a:gd name="T11" fmla="*/ 4644 h 5608"/>
                <a:gd name="T12" fmla="*/ 1687 w 2907"/>
                <a:gd name="T13" fmla="*/ 2596 h 5608"/>
                <a:gd name="T14" fmla="*/ 2902 w 2907"/>
                <a:gd name="T15" fmla="*/ 36 h 5608"/>
                <a:gd name="T16" fmla="*/ 2907 w 2907"/>
                <a:gd name="T17" fmla="*/ 16 h 5608"/>
                <a:gd name="T18" fmla="*/ 2857 w 2907"/>
                <a:gd name="T19" fmla="*/ 1 h 5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07" h="5608" extrusionOk="0">
                  <a:moveTo>
                    <a:pt x="2857" y="1"/>
                  </a:moveTo>
                  <a:cubicBezTo>
                    <a:pt x="2229" y="513"/>
                    <a:pt x="1577" y="990"/>
                    <a:pt x="939" y="1491"/>
                  </a:cubicBezTo>
                  <a:cubicBezTo>
                    <a:pt x="568" y="2405"/>
                    <a:pt x="186" y="3324"/>
                    <a:pt x="61" y="4297"/>
                  </a:cubicBezTo>
                  <a:cubicBezTo>
                    <a:pt x="6" y="4739"/>
                    <a:pt x="1" y="5171"/>
                    <a:pt x="36" y="5607"/>
                  </a:cubicBezTo>
                  <a:cubicBezTo>
                    <a:pt x="427" y="5281"/>
                    <a:pt x="814" y="4955"/>
                    <a:pt x="1200" y="4639"/>
                  </a:cubicBezTo>
                  <a:lnTo>
                    <a:pt x="1291" y="4644"/>
                  </a:lnTo>
                  <a:cubicBezTo>
                    <a:pt x="1306" y="3946"/>
                    <a:pt x="1421" y="3258"/>
                    <a:pt x="1687" y="2596"/>
                  </a:cubicBezTo>
                  <a:cubicBezTo>
                    <a:pt x="2044" y="1717"/>
                    <a:pt x="2641" y="949"/>
                    <a:pt x="2902" y="36"/>
                  </a:cubicBezTo>
                  <a:cubicBezTo>
                    <a:pt x="2902" y="31"/>
                    <a:pt x="2907" y="26"/>
                    <a:pt x="2907" y="16"/>
                  </a:cubicBezTo>
                  <a:lnTo>
                    <a:pt x="28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89" name="Google Shape;5139;p25">
              <a:extLst>
                <a:ext uri="{FF2B5EF4-FFF2-40B4-BE49-F238E27FC236}">
                  <a16:creationId xmlns:a16="http://schemas.microsoft.com/office/drawing/2014/main" id="{CED9D1FD-4D3E-F189-A114-3598F4A06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4550" y="3543375"/>
              <a:ext cx="98275" cy="165150"/>
            </a:xfrm>
            <a:custGeom>
              <a:avLst/>
              <a:gdLst>
                <a:gd name="T0" fmla="*/ 3930 w 3931"/>
                <a:gd name="T1" fmla="*/ 0 h 6606"/>
                <a:gd name="T2" fmla="*/ 3438 w 3931"/>
                <a:gd name="T3" fmla="*/ 392 h 6606"/>
                <a:gd name="T4" fmla="*/ 1234 w 3931"/>
                <a:gd name="T5" fmla="*/ 1764 h 6606"/>
                <a:gd name="T6" fmla="*/ 1205 w 3931"/>
                <a:gd name="T7" fmla="*/ 1757 h 6606"/>
                <a:gd name="T8" fmla="*/ 146 w 3931"/>
                <a:gd name="T9" fmla="*/ 4558 h 6606"/>
                <a:gd name="T10" fmla="*/ 60 w 3931"/>
                <a:gd name="T11" fmla="*/ 6606 h 6606"/>
                <a:gd name="T12" fmla="*/ 66 w 3931"/>
                <a:gd name="T13" fmla="*/ 6606 h 6606"/>
                <a:gd name="T14" fmla="*/ 3027 w 3931"/>
                <a:gd name="T15" fmla="*/ 4116 h 6606"/>
                <a:gd name="T16" fmla="*/ 3052 w 3931"/>
                <a:gd name="T17" fmla="*/ 2806 h 6606"/>
                <a:gd name="T18" fmla="*/ 3930 w 3931"/>
                <a:gd name="T19" fmla="*/ 0 h 6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31" h="6606" extrusionOk="0">
                  <a:moveTo>
                    <a:pt x="3930" y="0"/>
                  </a:moveTo>
                  <a:cubicBezTo>
                    <a:pt x="3765" y="126"/>
                    <a:pt x="3599" y="261"/>
                    <a:pt x="3438" y="392"/>
                  </a:cubicBezTo>
                  <a:cubicBezTo>
                    <a:pt x="3227" y="565"/>
                    <a:pt x="1515" y="1764"/>
                    <a:pt x="1234" y="1764"/>
                  </a:cubicBezTo>
                  <a:cubicBezTo>
                    <a:pt x="1221" y="1764"/>
                    <a:pt x="1211" y="1762"/>
                    <a:pt x="1205" y="1757"/>
                  </a:cubicBezTo>
                  <a:cubicBezTo>
                    <a:pt x="788" y="2671"/>
                    <a:pt x="342" y="3579"/>
                    <a:pt x="146" y="4558"/>
                  </a:cubicBezTo>
                  <a:cubicBezTo>
                    <a:pt x="10" y="5241"/>
                    <a:pt x="0" y="5918"/>
                    <a:pt x="60" y="6606"/>
                  </a:cubicBezTo>
                  <a:lnTo>
                    <a:pt x="66" y="6606"/>
                  </a:lnTo>
                  <a:cubicBezTo>
                    <a:pt x="1044" y="5798"/>
                    <a:pt x="2038" y="4949"/>
                    <a:pt x="3027" y="4116"/>
                  </a:cubicBezTo>
                  <a:cubicBezTo>
                    <a:pt x="2992" y="3680"/>
                    <a:pt x="2997" y="3248"/>
                    <a:pt x="3052" y="2806"/>
                  </a:cubicBezTo>
                  <a:cubicBezTo>
                    <a:pt x="3177" y="1833"/>
                    <a:pt x="3559" y="914"/>
                    <a:pt x="3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90" name="Google Shape;5140;p25">
              <a:extLst>
                <a:ext uri="{FF2B5EF4-FFF2-40B4-BE49-F238E27FC236}">
                  <a16:creationId xmlns:a16="http://schemas.microsoft.com/office/drawing/2014/main" id="{1D112802-40EE-2526-09B7-1DDC20E2D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475" y="3297425"/>
              <a:ext cx="81700" cy="248100"/>
            </a:xfrm>
            <a:custGeom>
              <a:avLst/>
              <a:gdLst>
                <a:gd name="T0" fmla="*/ 2691 w 3268"/>
                <a:gd name="T1" fmla="*/ 1 h 9924"/>
                <a:gd name="T2" fmla="*/ 437 w 3268"/>
                <a:gd name="T3" fmla="*/ 3032 h 9924"/>
                <a:gd name="T4" fmla="*/ 161 w 3268"/>
                <a:gd name="T5" fmla="*/ 6546 h 9924"/>
                <a:gd name="T6" fmla="*/ 2675 w 3268"/>
                <a:gd name="T7" fmla="*/ 9924 h 9924"/>
                <a:gd name="T8" fmla="*/ 2836 w 3268"/>
                <a:gd name="T9" fmla="*/ 9276 h 9924"/>
                <a:gd name="T10" fmla="*/ 3107 w 3268"/>
                <a:gd name="T11" fmla="*/ 2315 h 9924"/>
                <a:gd name="T12" fmla="*/ 3263 w 3268"/>
                <a:gd name="T13" fmla="*/ 1968 h 9924"/>
                <a:gd name="T14" fmla="*/ 3253 w 3268"/>
                <a:gd name="T15" fmla="*/ 1968 h 9924"/>
                <a:gd name="T16" fmla="*/ 2691 w 3268"/>
                <a:gd name="T17" fmla="*/ 1 h 9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8" h="9924" extrusionOk="0">
                  <a:moveTo>
                    <a:pt x="2691" y="1"/>
                  </a:moveTo>
                  <a:cubicBezTo>
                    <a:pt x="1872" y="979"/>
                    <a:pt x="894" y="1853"/>
                    <a:pt x="437" y="3032"/>
                  </a:cubicBezTo>
                  <a:cubicBezTo>
                    <a:pt x="0" y="4142"/>
                    <a:pt x="85" y="5341"/>
                    <a:pt x="161" y="6546"/>
                  </a:cubicBezTo>
                  <a:cubicBezTo>
                    <a:pt x="924" y="7725"/>
                    <a:pt x="1762" y="8855"/>
                    <a:pt x="2675" y="9924"/>
                  </a:cubicBezTo>
                  <a:cubicBezTo>
                    <a:pt x="2736" y="9713"/>
                    <a:pt x="2791" y="9497"/>
                    <a:pt x="2836" y="9276"/>
                  </a:cubicBezTo>
                  <a:cubicBezTo>
                    <a:pt x="3268" y="6977"/>
                    <a:pt x="2244" y="4493"/>
                    <a:pt x="3107" y="2315"/>
                  </a:cubicBezTo>
                  <a:cubicBezTo>
                    <a:pt x="3152" y="2199"/>
                    <a:pt x="3208" y="2079"/>
                    <a:pt x="3263" y="1968"/>
                  </a:cubicBezTo>
                  <a:lnTo>
                    <a:pt x="3253" y="1968"/>
                  </a:lnTo>
                  <a:cubicBezTo>
                    <a:pt x="3067" y="1316"/>
                    <a:pt x="2876" y="658"/>
                    <a:pt x="2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91" name="Google Shape;5141;p25">
              <a:extLst>
                <a:ext uri="{FF2B5EF4-FFF2-40B4-BE49-F238E27FC236}">
                  <a16:creationId xmlns:a16="http://schemas.microsoft.com/office/drawing/2014/main" id="{84732C20-5CBD-FD96-78A2-87FFB6163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725" y="3257775"/>
              <a:ext cx="38550" cy="88875"/>
            </a:xfrm>
            <a:custGeom>
              <a:avLst/>
              <a:gdLst>
                <a:gd name="T0" fmla="*/ 1040 w 1542"/>
                <a:gd name="T1" fmla="*/ 1 h 3555"/>
                <a:gd name="T2" fmla="*/ 628 w 1542"/>
                <a:gd name="T3" fmla="*/ 748 h 3555"/>
                <a:gd name="T4" fmla="*/ 1 w 1542"/>
                <a:gd name="T5" fmla="*/ 1587 h 3555"/>
                <a:gd name="T6" fmla="*/ 563 w 1542"/>
                <a:gd name="T7" fmla="*/ 3554 h 3555"/>
                <a:gd name="T8" fmla="*/ 573 w 1542"/>
                <a:gd name="T9" fmla="*/ 3554 h 3555"/>
                <a:gd name="T10" fmla="*/ 1541 w 1542"/>
                <a:gd name="T11" fmla="*/ 2124 h 3555"/>
                <a:gd name="T12" fmla="*/ 1541 w 1542"/>
                <a:gd name="T13" fmla="*/ 2124 h 3555"/>
                <a:gd name="T14" fmla="*/ 1461 w 1542"/>
                <a:gd name="T15" fmla="*/ 2144 h 3555"/>
                <a:gd name="T16" fmla="*/ 1040 w 1542"/>
                <a:gd name="T17" fmla="*/ 1 h 3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2" h="3555" extrusionOk="0">
                  <a:moveTo>
                    <a:pt x="1040" y="1"/>
                  </a:moveTo>
                  <a:cubicBezTo>
                    <a:pt x="919" y="262"/>
                    <a:pt x="784" y="508"/>
                    <a:pt x="628" y="748"/>
                  </a:cubicBezTo>
                  <a:cubicBezTo>
                    <a:pt x="442" y="1045"/>
                    <a:pt x="226" y="1321"/>
                    <a:pt x="1" y="1587"/>
                  </a:cubicBezTo>
                  <a:cubicBezTo>
                    <a:pt x="186" y="2244"/>
                    <a:pt x="377" y="2902"/>
                    <a:pt x="563" y="3554"/>
                  </a:cubicBezTo>
                  <a:lnTo>
                    <a:pt x="573" y="3554"/>
                  </a:lnTo>
                  <a:cubicBezTo>
                    <a:pt x="829" y="3037"/>
                    <a:pt x="1170" y="2570"/>
                    <a:pt x="1541" y="2124"/>
                  </a:cubicBezTo>
                  <a:cubicBezTo>
                    <a:pt x="1516" y="2129"/>
                    <a:pt x="1486" y="2139"/>
                    <a:pt x="1461" y="2144"/>
                  </a:cubicBezTo>
                  <a:cubicBezTo>
                    <a:pt x="1280" y="1441"/>
                    <a:pt x="1140" y="723"/>
                    <a:pt x="10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92" name="Google Shape;5142;p25">
              <a:extLst>
                <a:ext uri="{FF2B5EF4-FFF2-40B4-BE49-F238E27FC236}">
                  <a16:creationId xmlns:a16="http://schemas.microsoft.com/office/drawing/2014/main" id="{65EED990-56F1-4A45-32A4-AB747E055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900" y="3107825"/>
              <a:ext cx="41675" cy="61250"/>
            </a:xfrm>
            <a:custGeom>
              <a:avLst/>
              <a:gdLst>
                <a:gd name="T0" fmla="*/ 1666 w 1667"/>
                <a:gd name="T1" fmla="*/ 0 h 2450"/>
                <a:gd name="T2" fmla="*/ 572 w 1667"/>
                <a:gd name="T3" fmla="*/ 307 h 2450"/>
                <a:gd name="T4" fmla="*/ 276 w 1667"/>
                <a:gd name="T5" fmla="*/ 1275 h 2450"/>
                <a:gd name="T6" fmla="*/ 0 w 1667"/>
                <a:gd name="T7" fmla="*/ 2450 h 2450"/>
                <a:gd name="T8" fmla="*/ 904 w 1667"/>
                <a:gd name="T9" fmla="*/ 2058 h 2450"/>
                <a:gd name="T10" fmla="*/ 1074 w 1667"/>
                <a:gd name="T11" fmla="*/ 1306 h 2450"/>
                <a:gd name="T12" fmla="*/ 1666 w 1667"/>
                <a:gd name="T13" fmla="*/ 0 h 2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7" h="2450" extrusionOk="0">
                  <a:moveTo>
                    <a:pt x="1666" y="0"/>
                  </a:moveTo>
                  <a:cubicBezTo>
                    <a:pt x="1305" y="96"/>
                    <a:pt x="939" y="196"/>
                    <a:pt x="572" y="307"/>
                  </a:cubicBezTo>
                  <a:cubicBezTo>
                    <a:pt x="457" y="623"/>
                    <a:pt x="356" y="949"/>
                    <a:pt x="276" y="1275"/>
                  </a:cubicBezTo>
                  <a:cubicBezTo>
                    <a:pt x="181" y="1667"/>
                    <a:pt x="95" y="2058"/>
                    <a:pt x="0" y="2450"/>
                  </a:cubicBezTo>
                  <a:cubicBezTo>
                    <a:pt x="301" y="2319"/>
                    <a:pt x="602" y="2189"/>
                    <a:pt x="904" y="2058"/>
                  </a:cubicBezTo>
                  <a:cubicBezTo>
                    <a:pt x="954" y="1802"/>
                    <a:pt x="1009" y="1551"/>
                    <a:pt x="1074" y="1306"/>
                  </a:cubicBezTo>
                  <a:cubicBezTo>
                    <a:pt x="1210" y="804"/>
                    <a:pt x="1405" y="372"/>
                    <a:pt x="1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93" name="Google Shape;5143;p25">
              <a:extLst>
                <a:ext uri="{FF2B5EF4-FFF2-40B4-BE49-F238E27FC236}">
                  <a16:creationId xmlns:a16="http://schemas.microsoft.com/office/drawing/2014/main" id="{BD01F159-5452-FAA5-C770-23B77ACC35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500" y="3115475"/>
              <a:ext cx="85725" cy="85600"/>
            </a:xfrm>
            <a:custGeom>
              <a:avLst/>
              <a:gdLst>
                <a:gd name="T0" fmla="*/ 3428 w 3429"/>
                <a:gd name="T1" fmla="*/ 1 h 3424"/>
                <a:gd name="T2" fmla="*/ 3428 w 3429"/>
                <a:gd name="T3" fmla="*/ 1 h 3424"/>
                <a:gd name="T4" fmla="*/ 532 w 3429"/>
                <a:gd name="T5" fmla="*/ 914 h 3424"/>
                <a:gd name="T6" fmla="*/ 0 w 3429"/>
                <a:gd name="T7" fmla="*/ 3384 h 3424"/>
                <a:gd name="T8" fmla="*/ 15 w 3429"/>
                <a:gd name="T9" fmla="*/ 3424 h 3424"/>
                <a:gd name="T10" fmla="*/ 562 w 3429"/>
                <a:gd name="T11" fmla="*/ 3148 h 3424"/>
                <a:gd name="T12" fmla="*/ 1340 w 3429"/>
                <a:gd name="T13" fmla="*/ 2801 h 3424"/>
                <a:gd name="T14" fmla="*/ 2856 w 3429"/>
                <a:gd name="T15" fmla="*/ 2144 h 3424"/>
                <a:gd name="T16" fmla="*/ 3132 w 3429"/>
                <a:gd name="T17" fmla="*/ 969 h 3424"/>
                <a:gd name="T18" fmla="*/ 3428 w 3429"/>
                <a:gd name="T19" fmla="*/ 1 h 3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29" h="3424" extrusionOk="0">
                  <a:moveTo>
                    <a:pt x="3428" y="1"/>
                  </a:moveTo>
                  <a:lnTo>
                    <a:pt x="3428" y="1"/>
                  </a:lnTo>
                  <a:cubicBezTo>
                    <a:pt x="2460" y="287"/>
                    <a:pt x="1476" y="608"/>
                    <a:pt x="532" y="914"/>
                  </a:cubicBezTo>
                  <a:cubicBezTo>
                    <a:pt x="271" y="1692"/>
                    <a:pt x="161" y="2550"/>
                    <a:pt x="0" y="3384"/>
                  </a:cubicBezTo>
                  <a:cubicBezTo>
                    <a:pt x="5" y="3399"/>
                    <a:pt x="10" y="3409"/>
                    <a:pt x="15" y="3424"/>
                  </a:cubicBezTo>
                  <a:cubicBezTo>
                    <a:pt x="115" y="3268"/>
                    <a:pt x="397" y="3223"/>
                    <a:pt x="562" y="3148"/>
                  </a:cubicBezTo>
                  <a:cubicBezTo>
                    <a:pt x="823" y="3032"/>
                    <a:pt x="1084" y="2917"/>
                    <a:pt x="1340" y="2801"/>
                  </a:cubicBezTo>
                  <a:cubicBezTo>
                    <a:pt x="1847" y="2581"/>
                    <a:pt x="2354" y="2365"/>
                    <a:pt x="2856" y="2144"/>
                  </a:cubicBezTo>
                  <a:cubicBezTo>
                    <a:pt x="2951" y="1752"/>
                    <a:pt x="3037" y="1361"/>
                    <a:pt x="3132" y="969"/>
                  </a:cubicBezTo>
                  <a:cubicBezTo>
                    <a:pt x="3212" y="643"/>
                    <a:pt x="3313" y="317"/>
                    <a:pt x="3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94" name="Google Shape;5144;p25">
              <a:extLst>
                <a:ext uri="{FF2B5EF4-FFF2-40B4-BE49-F238E27FC236}">
                  <a16:creationId xmlns:a16="http://schemas.microsoft.com/office/drawing/2014/main" id="{64126C85-8F32-6C9A-A5E1-EE077E40D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9850" y="3042675"/>
              <a:ext cx="193900" cy="96175"/>
            </a:xfrm>
            <a:custGeom>
              <a:avLst/>
              <a:gdLst>
                <a:gd name="T0" fmla="*/ 5922 w 7756"/>
                <a:gd name="T1" fmla="*/ 0 h 3847"/>
                <a:gd name="T2" fmla="*/ 1 w 7756"/>
                <a:gd name="T3" fmla="*/ 1803 h 3847"/>
                <a:gd name="T4" fmla="*/ 578 w 7756"/>
                <a:gd name="T5" fmla="*/ 3846 h 3847"/>
                <a:gd name="T6" fmla="*/ 638 w 7756"/>
                <a:gd name="T7" fmla="*/ 3826 h 3847"/>
                <a:gd name="T8" fmla="*/ 1446 w 7756"/>
                <a:gd name="T9" fmla="*/ 2361 h 3847"/>
                <a:gd name="T10" fmla="*/ 3308 w 7756"/>
                <a:gd name="T11" fmla="*/ 1136 h 3847"/>
                <a:gd name="T12" fmla="*/ 7755 w 7756"/>
                <a:gd name="T13" fmla="*/ 62 h 3847"/>
                <a:gd name="T14" fmla="*/ 5922 w 7756"/>
                <a:gd name="T15" fmla="*/ 0 h 3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56" h="3847" extrusionOk="0">
                  <a:moveTo>
                    <a:pt x="5922" y="0"/>
                  </a:moveTo>
                  <a:cubicBezTo>
                    <a:pt x="3688" y="0"/>
                    <a:pt x="1477" y="343"/>
                    <a:pt x="1" y="1803"/>
                  </a:cubicBezTo>
                  <a:cubicBezTo>
                    <a:pt x="151" y="2496"/>
                    <a:pt x="347" y="3179"/>
                    <a:pt x="578" y="3846"/>
                  </a:cubicBezTo>
                  <a:cubicBezTo>
                    <a:pt x="598" y="3841"/>
                    <a:pt x="618" y="3836"/>
                    <a:pt x="638" y="3826"/>
                  </a:cubicBezTo>
                  <a:cubicBezTo>
                    <a:pt x="814" y="3294"/>
                    <a:pt x="1060" y="2792"/>
                    <a:pt x="1446" y="2361"/>
                  </a:cubicBezTo>
                  <a:cubicBezTo>
                    <a:pt x="1943" y="1803"/>
                    <a:pt x="2621" y="1432"/>
                    <a:pt x="3308" y="1136"/>
                  </a:cubicBezTo>
                  <a:cubicBezTo>
                    <a:pt x="4714" y="523"/>
                    <a:pt x="6225" y="162"/>
                    <a:pt x="7755" y="62"/>
                  </a:cubicBezTo>
                  <a:cubicBezTo>
                    <a:pt x="7153" y="26"/>
                    <a:pt x="6537" y="0"/>
                    <a:pt x="5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04" name="Google Shape;5145;p25">
              <a:extLst>
                <a:ext uri="{FF2B5EF4-FFF2-40B4-BE49-F238E27FC236}">
                  <a16:creationId xmlns:a16="http://schemas.microsoft.com/office/drawing/2014/main" id="{E12A503D-253E-1200-C4A0-2C6E54F0D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800" y="3044200"/>
              <a:ext cx="202300" cy="94150"/>
            </a:xfrm>
            <a:custGeom>
              <a:avLst/>
              <a:gdLst>
                <a:gd name="T0" fmla="*/ 8091 w 8092"/>
                <a:gd name="T1" fmla="*/ 71 h 3766"/>
                <a:gd name="T2" fmla="*/ 8091 w 8092"/>
                <a:gd name="T3" fmla="*/ 71 h 3766"/>
                <a:gd name="T4" fmla="*/ 8091 w 8092"/>
                <a:gd name="T5" fmla="*/ 71 h 3766"/>
                <a:gd name="T6" fmla="*/ 7117 w 8092"/>
                <a:gd name="T7" fmla="*/ 1 h 3766"/>
                <a:gd name="T8" fmla="*/ 2670 w 8092"/>
                <a:gd name="T9" fmla="*/ 1075 h 3766"/>
                <a:gd name="T10" fmla="*/ 808 w 8092"/>
                <a:gd name="T11" fmla="*/ 2300 h 3766"/>
                <a:gd name="T12" fmla="*/ 0 w 8092"/>
                <a:gd name="T13" fmla="*/ 3765 h 3766"/>
                <a:gd name="T14" fmla="*/ 2896 w 8092"/>
                <a:gd name="T15" fmla="*/ 2852 h 3766"/>
                <a:gd name="T16" fmla="*/ 3990 w 8092"/>
                <a:gd name="T17" fmla="*/ 2545 h 3766"/>
                <a:gd name="T18" fmla="*/ 5386 w 8092"/>
                <a:gd name="T19" fmla="*/ 1281 h 3766"/>
                <a:gd name="T20" fmla="*/ 8014 w 8092"/>
                <a:gd name="T21" fmla="*/ 68 h 3766"/>
                <a:gd name="T22" fmla="*/ 8091 w 8092"/>
                <a:gd name="T23" fmla="*/ 71 h 3766"/>
                <a:gd name="T24" fmla="*/ 8091 w 8092"/>
                <a:gd name="T25" fmla="*/ 71 h 3766"/>
                <a:gd name="T26" fmla="*/ 7117 w 8092"/>
                <a:gd name="T27" fmla="*/ 1 h 3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92" h="3766" extrusionOk="0">
                  <a:moveTo>
                    <a:pt x="8091" y="71"/>
                  </a:moveTo>
                  <a:cubicBezTo>
                    <a:pt x="8091" y="71"/>
                    <a:pt x="8091" y="71"/>
                    <a:pt x="8091" y="71"/>
                  </a:cubicBezTo>
                  <a:cubicBezTo>
                    <a:pt x="8091" y="71"/>
                    <a:pt x="8091" y="71"/>
                    <a:pt x="8091" y="71"/>
                  </a:cubicBezTo>
                  <a:close/>
                  <a:moveTo>
                    <a:pt x="7117" y="1"/>
                  </a:moveTo>
                  <a:cubicBezTo>
                    <a:pt x="5587" y="101"/>
                    <a:pt x="4076" y="462"/>
                    <a:pt x="2670" y="1075"/>
                  </a:cubicBezTo>
                  <a:cubicBezTo>
                    <a:pt x="1983" y="1371"/>
                    <a:pt x="1305" y="1742"/>
                    <a:pt x="808" y="2300"/>
                  </a:cubicBezTo>
                  <a:cubicBezTo>
                    <a:pt x="422" y="2731"/>
                    <a:pt x="176" y="3233"/>
                    <a:pt x="0" y="3765"/>
                  </a:cubicBezTo>
                  <a:cubicBezTo>
                    <a:pt x="944" y="3459"/>
                    <a:pt x="1928" y="3138"/>
                    <a:pt x="2896" y="2852"/>
                  </a:cubicBezTo>
                  <a:cubicBezTo>
                    <a:pt x="3263" y="2741"/>
                    <a:pt x="3629" y="2641"/>
                    <a:pt x="3990" y="2545"/>
                  </a:cubicBezTo>
                  <a:cubicBezTo>
                    <a:pt x="4332" y="2039"/>
                    <a:pt x="4799" y="1627"/>
                    <a:pt x="5386" y="1281"/>
                  </a:cubicBezTo>
                  <a:cubicBezTo>
                    <a:pt x="6017" y="907"/>
                    <a:pt x="7240" y="68"/>
                    <a:pt x="8014" y="68"/>
                  </a:cubicBezTo>
                  <a:cubicBezTo>
                    <a:pt x="8040" y="68"/>
                    <a:pt x="8066" y="69"/>
                    <a:pt x="8091" y="71"/>
                  </a:cubicBezTo>
                  <a:cubicBezTo>
                    <a:pt x="7770" y="46"/>
                    <a:pt x="7444" y="26"/>
                    <a:pt x="7117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05" name="Google Shape;5146;p25">
              <a:extLst>
                <a:ext uri="{FF2B5EF4-FFF2-40B4-BE49-F238E27FC236}">
                  <a16:creationId xmlns:a16="http://schemas.microsoft.com/office/drawing/2014/main" id="{85115E9A-9D79-0FBF-D6DC-097747062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700" y="3125150"/>
              <a:ext cx="74825" cy="186225"/>
            </a:xfrm>
            <a:custGeom>
              <a:avLst/>
              <a:gdLst>
                <a:gd name="T0" fmla="*/ 1823 w 2993"/>
                <a:gd name="T1" fmla="*/ 0 h 7449"/>
                <a:gd name="T2" fmla="*/ 1 w 2993"/>
                <a:gd name="T3" fmla="*/ 5306 h 7449"/>
                <a:gd name="T4" fmla="*/ 422 w 2993"/>
                <a:gd name="T5" fmla="*/ 7449 h 7449"/>
                <a:gd name="T6" fmla="*/ 502 w 2993"/>
                <a:gd name="T7" fmla="*/ 7429 h 7449"/>
                <a:gd name="T8" fmla="*/ 2460 w 2993"/>
                <a:gd name="T9" fmla="*/ 4774 h 7449"/>
                <a:gd name="T10" fmla="*/ 2992 w 2993"/>
                <a:gd name="T11" fmla="*/ 2997 h 7449"/>
                <a:gd name="T12" fmla="*/ 1823 w 2993"/>
                <a:gd name="T13" fmla="*/ 0 h 7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93" h="7449" extrusionOk="0">
                  <a:moveTo>
                    <a:pt x="1823" y="0"/>
                  </a:moveTo>
                  <a:cubicBezTo>
                    <a:pt x="999" y="1646"/>
                    <a:pt x="799" y="3629"/>
                    <a:pt x="1" y="5306"/>
                  </a:cubicBezTo>
                  <a:cubicBezTo>
                    <a:pt x="101" y="6028"/>
                    <a:pt x="241" y="6746"/>
                    <a:pt x="422" y="7449"/>
                  </a:cubicBezTo>
                  <a:cubicBezTo>
                    <a:pt x="447" y="7444"/>
                    <a:pt x="477" y="7434"/>
                    <a:pt x="502" y="7429"/>
                  </a:cubicBezTo>
                  <a:cubicBezTo>
                    <a:pt x="1200" y="6575"/>
                    <a:pt x="1998" y="5772"/>
                    <a:pt x="2460" y="4774"/>
                  </a:cubicBezTo>
                  <a:cubicBezTo>
                    <a:pt x="2721" y="4216"/>
                    <a:pt x="2872" y="3614"/>
                    <a:pt x="2992" y="2997"/>
                  </a:cubicBezTo>
                  <a:cubicBezTo>
                    <a:pt x="2480" y="2053"/>
                    <a:pt x="2084" y="1044"/>
                    <a:pt x="1823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06" name="Google Shape;5147;p25">
              <a:extLst>
                <a:ext uri="{FF2B5EF4-FFF2-40B4-BE49-F238E27FC236}">
                  <a16:creationId xmlns:a16="http://schemas.microsoft.com/office/drawing/2014/main" id="{9FB1D286-AD9F-60C5-F1E0-FFDC4C88E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0550" y="3321525"/>
              <a:ext cx="114975" cy="225525"/>
            </a:xfrm>
            <a:custGeom>
              <a:avLst/>
              <a:gdLst>
                <a:gd name="T0" fmla="*/ 4518 w 4599"/>
                <a:gd name="T1" fmla="*/ 0 h 9021"/>
                <a:gd name="T2" fmla="*/ 4518 w 4599"/>
                <a:gd name="T3" fmla="*/ 0 h 9021"/>
                <a:gd name="T4" fmla="*/ 1918 w 4599"/>
                <a:gd name="T5" fmla="*/ 728 h 9021"/>
                <a:gd name="T6" fmla="*/ 1020 w 4599"/>
                <a:gd name="T7" fmla="*/ 1004 h 9021"/>
                <a:gd name="T8" fmla="*/ 864 w 4599"/>
                <a:gd name="T9" fmla="*/ 1351 h 9021"/>
                <a:gd name="T10" fmla="*/ 593 w 4599"/>
                <a:gd name="T11" fmla="*/ 8312 h 9021"/>
                <a:gd name="T12" fmla="*/ 432 w 4599"/>
                <a:gd name="T13" fmla="*/ 8960 h 9021"/>
                <a:gd name="T14" fmla="*/ 483 w 4599"/>
                <a:gd name="T15" fmla="*/ 9020 h 9021"/>
                <a:gd name="T16" fmla="*/ 3158 w 4599"/>
                <a:gd name="T17" fmla="*/ 7017 h 9021"/>
                <a:gd name="T18" fmla="*/ 4599 w 4599"/>
                <a:gd name="T19" fmla="*/ 5973 h 9021"/>
                <a:gd name="T20" fmla="*/ 4378 w 4599"/>
                <a:gd name="T21" fmla="*/ 291 h 9021"/>
                <a:gd name="T22" fmla="*/ 4518 w 4599"/>
                <a:gd name="T23" fmla="*/ 0 h 9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599" h="9021" extrusionOk="0">
                  <a:moveTo>
                    <a:pt x="4518" y="0"/>
                  </a:moveTo>
                  <a:lnTo>
                    <a:pt x="4518" y="0"/>
                  </a:lnTo>
                  <a:cubicBezTo>
                    <a:pt x="3655" y="246"/>
                    <a:pt x="2787" y="487"/>
                    <a:pt x="1918" y="728"/>
                  </a:cubicBezTo>
                  <a:cubicBezTo>
                    <a:pt x="1632" y="808"/>
                    <a:pt x="1276" y="849"/>
                    <a:pt x="1020" y="1004"/>
                  </a:cubicBezTo>
                  <a:cubicBezTo>
                    <a:pt x="965" y="1115"/>
                    <a:pt x="909" y="1235"/>
                    <a:pt x="864" y="1351"/>
                  </a:cubicBezTo>
                  <a:cubicBezTo>
                    <a:pt x="1" y="3529"/>
                    <a:pt x="1025" y="6013"/>
                    <a:pt x="593" y="8312"/>
                  </a:cubicBezTo>
                  <a:cubicBezTo>
                    <a:pt x="548" y="8533"/>
                    <a:pt x="493" y="8749"/>
                    <a:pt x="432" y="8960"/>
                  </a:cubicBezTo>
                  <a:cubicBezTo>
                    <a:pt x="448" y="8980"/>
                    <a:pt x="468" y="9000"/>
                    <a:pt x="483" y="9020"/>
                  </a:cubicBezTo>
                  <a:cubicBezTo>
                    <a:pt x="1376" y="8363"/>
                    <a:pt x="2259" y="7685"/>
                    <a:pt x="3158" y="7017"/>
                  </a:cubicBezTo>
                  <a:cubicBezTo>
                    <a:pt x="3635" y="6666"/>
                    <a:pt x="4112" y="6315"/>
                    <a:pt x="4599" y="5973"/>
                  </a:cubicBezTo>
                  <a:cubicBezTo>
                    <a:pt x="4528" y="4061"/>
                    <a:pt x="3610" y="2048"/>
                    <a:pt x="4378" y="291"/>
                  </a:cubicBezTo>
                  <a:cubicBezTo>
                    <a:pt x="4418" y="191"/>
                    <a:pt x="4468" y="96"/>
                    <a:pt x="451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07" name="Google Shape;5148;p25">
              <a:extLst>
                <a:ext uri="{FF2B5EF4-FFF2-40B4-BE49-F238E27FC236}">
                  <a16:creationId xmlns:a16="http://schemas.microsoft.com/office/drawing/2014/main" id="{105E48A5-05B6-69FF-AE8F-C6F591755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300" y="3529450"/>
              <a:ext cx="94375" cy="179075"/>
            </a:xfrm>
            <a:custGeom>
              <a:avLst/>
              <a:gdLst>
                <a:gd name="T0" fmla="*/ 1847 w 3775"/>
                <a:gd name="T1" fmla="*/ 0 h 7163"/>
                <a:gd name="T2" fmla="*/ 1812 w 3775"/>
                <a:gd name="T3" fmla="*/ 156 h 7163"/>
                <a:gd name="T4" fmla="*/ 422 w 3775"/>
                <a:gd name="T5" fmla="*/ 3152 h 7163"/>
                <a:gd name="T6" fmla="*/ 0 w 3775"/>
                <a:gd name="T7" fmla="*/ 4131 h 7163"/>
                <a:gd name="T8" fmla="*/ 2630 w 3775"/>
                <a:gd name="T9" fmla="*/ 7163 h 7163"/>
                <a:gd name="T10" fmla="*/ 2716 w 3775"/>
                <a:gd name="T11" fmla="*/ 5115 h 7163"/>
                <a:gd name="T12" fmla="*/ 3775 w 3775"/>
                <a:gd name="T13" fmla="*/ 2314 h 7163"/>
                <a:gd name="T14" fmla="*/ 3770 w 3775"/>
                <a:gd name="T15" fmla="*/ 2314 h 7163"/>
                <a:gd name="T16" fmla="*/ 1847 w 3775"/>
                <a:gd name="T17" fmla="*/ 0 h 7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75" h="7163" extrusionOk="0">
                  <a:moveTo>
                    <a:pt x="1847" y="0"/>
                  </a:moveTo>
                  <a:cubicBezTo>
                    <a:pt x="1837" y="51"/>
                    <a:pt x="1822" y="106"/>
                    <a:pt x="1812" y="156"/>
                  </a:cubicBezTo>
                  <a:cubicBezTo>
                    <a:pt x="1546" y="1225"/>
                    <a:pt x="919" y="2169"/>
                    <a:pt x="422" y="3152"/>
                  </a:cubicBezTo>
                  <a:cubicBezTo>
                    <a:pt x="261" y="3474"/>
                    <a:pt x="116" y="3800"/>
                    <a:pt x="0" y="4131"/>
                  </a:cubicBezTo>
                  <a:cubicBezTo>
                    <a:pt x="813" y="5195"/>
                    <a:pt x="1697" y="6204"/>
                    <a:pt x="2630" y="7163"/>
                  </a:cubicBezTo>
                  <a:cubicBezTo>
                    <a:pt x="2570" y="6475"/>
                    <a:pt x="2580" y="5798"/>
                    <a:pt x="2716" y="5115"/>
                  </a:cubicBezTo>
                  <a:cubicBezTo>
                    <a:pt x="2912" y="4136"/>
                    <a:pt x="3358" y="3228"/>
                    <a:pt x="3775" y="2314"/>
                  </a:cubicBezTo>
                  <a:lnTo>
                    <a:pt x="3770" y="2314"/>
                  </a:lnTo>
                  <a:cubicBezTo>
                    <a:pt x="3077" y="1586"/>
                    <a:pt x="2435" y="813"/>
                    <a:pt x="184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08" name="Google Shape;5149;p25">
              <a:extLst>
                <a:ext uri="{FF2B5EF4-FFF2-40B4-BE49-F238E27FC236}">
                  <a16:creationId xmlns:a16="http://schemas.microsoft.com/office/drawing/2014/main" id="{157312B9-07C1-FF0A-AEE2-0AFA59D80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050" y="3622050"/>
              <a:ext cx="127775" cy="265425"/>
            </a:xfrm>
            <a:custGeom>
              <a:avLst/>
              <a:gdLst>
                <a:gd name="T0" fmla="*/ 4131 w 5111"/>
                <a:gd name="T1" fmla="*/ 1 h 10617"/>
                <a:gd name="T2" fmla="*/ 2967 w 5111"/>
                <a:gd name="T3" fmla="*/ 969 h 10617"/>
                <a:gd name="T4" fmla="*/ 6 w 5111"/>
                <a:gd name="T5" fmla="*/ 3459 h 10617"/>
                <a:gd name="T6" fmla="*/ 0 w 5111"/>
                <a:gd name="T7" fmla="*/ 3459 h 10617"/>
                <a:gd name="T8" fmla="*/ 773 w 5111"/>
                <a:gd name="T9" fmla="*/ 8930 h 10617"/>
                <a:gd name="T10" fmla="*/ 658 w 5111"/>
                <a:gd name="T11" fmla="*/ 10586 h 10617"/>
                <a:gd name="T12" fmla="*/ 693 w 5111"/>
                <a:gd name="T13" fmla="*/ 10616 h 10617"/>
                <a:gd name="T14" fmla="*/ 5110 w 5111"/>
                <a:gd name="T15" fmla="*/ 5974 h 10617"/>
                <a:gd name="T16" fmla="*/ 4222 w 5111"/>
                <a:gd name="T17" fmla="*/ 6 h 10617"/>
                <a:gd name="T18" fmla="*/ 4131 w 5111"/>
                <a:gd name="T19" fmla="*/ 1 h 10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11" h="10617" extrusionOk="0">
                  <a:moveTo>
                    <a:pt x="4131" y="1"/>
                  </a:moveTo>
                  <a:cubicBezTo>
                    <a:pt x="3745" y="317"/>
                    <a:pt x="3358" y="643"/>
                    <a:pt x="2967" y="969"/>
                  </a:cubicBezTo>
                  <a:cubicBezTo>
                    <a:pt x="1978" y="1802"/>
                    <a:pt x="984" y="2651"/>
                    <a:pt x="6" y="3459"/>
                  </a:cubicBezTo>
                  <a:lnTo>
                    <a:pt x="0" y="3459"/>
                  </a:lnTo>
                  <a:cubicBezTo>
                    <a:pt x="151" y="5266"/>
                    <a:pt x="778" y="7093"/>
                    <a:pt x="773" y="8930"/>
                  </a:cubicBezTo>
                  <a:cubicBezTo>
                    <a:pt x="768" y="9482"/>
                    <a:pt x="708" y="10034"/>
                    <a:pt x="658" y="10586"/>
                  </a:cubicBezTo>
                  <a:cubicBezTo>
                    <a:pt x="673" y="10596"/>
                    <a:pt x="683" y="10606"/>
                    <a:pt x="693" y="10616"/>
                  </a:cubicBezTo>
                  <a:cubicBezTo>
                    <a:pt x="2119" y="9020"/>
                    <a:pt x="3584" y="7464"/>
                    <a:pt x="5110" y="5974"/>
                  </a:cubicBezTo>
                  <a:cubicBezTo>
                    <a:pt x="4854" y="3986"/>
                    <a:pt x="4167" y="1943"/>
                    <a:pt x="4222" y="6"/>
                  </a:cubicBezTo>
                  <a:lnTo>
                    <a:pt x="4131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09" name="Google Shape;5150;p25">
              <a:extLst>
                <a:ext uri="{FF2B5EF4-FFF2-40B4-BE49-F238E27FC236}">
                  <a16:creationId xmlns:a16="http://schemas.microsoft.com/office/drawing/2014/main" id="{D3BED043-9799-2D8E-5B03-19287AD31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675" y="3829225"/>
              <a:ext cx="140925" cy="279725"/>
            </a:xfrm>
            <a:custGeom>
              <a:avLst/>
              <a:gdLst>
                <a:gd name="T0" fmla="*/ 643 w 5637"/>
                <a:gd name="T1" fmla="*/ 0 h 11189"/>
                <a:gd name="T2" fmla="*/ 126 w 5637"/>
                <a:gd name="T3" fmla="*/ 3579 h 11189"/>
                <a:gd name="T4" fmla="*/ 10 w 5637"/>
                <a:gd name="T5" fmla="*/ 5140 h 11189"/>
                <a:gd name="T6" fmla="*/ 2063 w 5637"/>
                <a:gd name="T7" fmla="*/ 11188 h 11189"/>
                <a:gd name="T8" fmla="*/ 5637 w 5637"/>
                <a:gd name="T9" fmla="*/ 11188 h 11189"/>
                <a:gd name="T10" fmla="*/ 5230 w 5637"/>
                <a:gd name="T11" fmla="*/ 7429 h 11189"/>
                <a:gd name="T12" fmla="*/ 3353 w 5637"/>
                <a:gd name="T13" fmla="*/ 4257 h 11189"/>
                <a:gd name="T14" fmla="*/ 3353 w 5637"/>
                <a:gd name="T15" fmla="*/ 2299 h 11189"/>
                <a:gd name="T16" fmla="*/ 643 w 5637"/>
                <a:gd name="T17" fmla="*/ 0 h 11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37" h="11189" extrusionOk="0">
                  <a:moveTo>
                    <a:pt x="643" y="0"/>
                  </a:moveTo>
                  <a:cubicBezTo>
                    <a:pt x="527" y="1190"/>
                    <a:pt x="271" y="2385"/>
                    <a:pt x="126" y="3579"/>
                  </a:cubicBezTo>
                  <a:cubicBezTo>
                    <a:pt x="55" y="4096"/>
                    <a:pt x="15" y="4618"/>
                    <a:pt x="10" y="5140"/>
                  </a:cubicBezTo>
                  <a:cubicBezTo>
                    <a:pt x="0" y="7309"/>
                    <a:pt x="743" y="9467"/>
                    <a:pt x="2063" y="11188"/>
                  </a:cubicBezTo>
                  <a:lnTo>
                    <a:pt x="5637" y="11188"/>
                  </a:lnTo>
                  <a:cubicBezTo>
                    <a:pt x="5431" y="9959"/>
                    <a:pt x="5245" y="8684"/>
                    <a:pt x="5230" y="7429"/>
                  </a:cubicBezTo>
                  <a:cubicBezTo>
                    <a:pt x="4221" y="6671"/>
                    <a:pt x="3529" y="5502"/>
                    <a:pt x="3353" y="4257"/>
                  </a:cubicBezTo>
                  <a:cubicBezTo>
                    <a:pt x="3258" y="3609"/>
                    <a:pt x="3298" y="2957"/>
                    <a:pt x="3353" y="2299"/>
                  </a:cubicBezTo>
                  <a:cubicBezTo>
                    <a:pt x="2419" y="1576"/>
                    <a:pt x="1511" y="809"/>
                    <a:pt x="643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10" name="Google Shape;5151;p25">
              <a:extLst>
                <a:ext uri="{FF2B5EF4-FFF2-40B4-BE49-F238E27FC236}">
                  <a16:creationId xmlns:a16="http://schemas.microsoft.com/office/drawing/2014/main" id="{483388B4-505B-94EB-D8EF-FA7DF23E121A}"/>
                </a:ext>
              </a:extLst>
            </p:cNvPr>
            <p:cNvSpPr/>
            <p:nvPr/>
          </p:nvSpPr>
          <p:spPr>
            <a:xfrm>
              <a:off x="1465773" y="3292060"/>
              <a:ext cx="136959" cy="98851"/>
            </a:xfrm>
            <a:custGeom>
              <a:avLst/>
              <a:gdLst/>
              <a:ahLst/>
              <a:cxnLst/>
              <a:rect l="l" t="t" r="r" b="b"/>
              <a:pathLst>
                <a:path w="5472" h="3941" extrusionOk="0">
                  <a:moveTo>
                    <a:pt x="5471" y="1"/>
                  </a:moveTo>
                  <a:lnTo>
                    <a:pt x="5471" y="1"/>
                  </a:lnTo>
                  <a:cubicBezTo>
                    <a:pt x="4608" y="578"/>
                    <a:pt x="3744" y="1150"/>
                    <a:pt x="2886" y="1727"/>
                  </a:cubicBezTo>
                  <a:cubicBezTo>
                    <a:pt x="1877" y="2395"/>
                    <a:pt x="848" y="3088"/>
                    <a:pt x="0" y="3936"/>
                  </a:cubicBezTo>
                  <a:lnTo>
                    <a:pt x="0" y="3941"/>
                  </a:lnTo>
                  <a:cubicBezTo>
                    <a:pt x="1044" y="3750"/>
                    <a:pt x="2133" y="3529"/>
                    <a:pt x="3177" y="3339"/>
                  </a:cubicBezTo>
                  <a:cubicBezTo>
                    <a:pt x="3258" y="3273"/>
                    <a:pt x="3338" y="3213"/>
                    <a:pt x="3418" y="3148"/>
                  </a:cubicBezTo>
                  <a:cubicBezTo>
                    <a:pt x="4437" y="2340"/>
                    <a:pt x="5441" y="1276"/>
                    <a:pt x="54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311" name="Google Shape;5152;p25">
              <a:extLst>
                <a:ext uri="{FF2B5EF4-FFF2-40B4-BE49-F238E27FC236}">
                  <a16:creationId xmlns:a16="http://schemas.microsoft.com/office/drawing/2014/main" id="{75E7C1A1-1A09-DB07-FADF-7E4990FFB311}"/>
                </a:ext>
              </a:extLst>
            </p:cNvPr>
            <p:cNvSpPr/>
            <p:nvPr/>
          </p:nvSpPr>
          <p:spPr>
            <a:xfrm>
              <a:off x="1437177" y="3341234"/>
              <a:ext cx="35620" cy="84299"/>
            </a:xfrm>
            <a:custGeom>
              <a:avLst/>
              <a:gdLst/>
              <a:ahLst/>
              <a:cxnLst/>
              <a:rect l="l" t="t" r="r" b="b"/>
              <a:pathLst>
                <a:path w="1427" h="3364" extrusionOk="0">
                  <a:moveTo>
                    <a:pt x="1426" y="0"/>
                  </a:moveTo>
                  <a:lnTo>
                    <a:pt x="1426" y="0"/>
                  </a:lnTo>
                  <a:cubicBezTo>
                    <a:pt x="934" y="312"/>
                    <a:pt x="472" y="658"/>
                    <a:pt x="51" y="1054"/>
                  </a:cubicBezTo>
                  <a:cubicBezTo>
                    <a:pt x="6" y="1822"/>
                    <a:pt x="1" y="2595"/>
                    <a:pt x="36" y="3363"/>
                  </a:cubicBezTo>
                  <a:cubicBezTo>
                    <a:pt x="347" y="2851"/>
                    <a:pt x="723" y="2390"/>
                    <a:pt x="1150" y="1968"/>
                  </a:cubicBezTo>
                  <a:cubicBezTo>
                    <a:pt x="1260" y="1315"/>
                    <a:pt x="1311" y="653"/>
                    <a:pt x="14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312" name="Google Shape;5153;p25">
              <a:extLst>
                <a:ext uri="{FF2B5EF4-FFF2-40B4-BE49-F238E27FC236}">
                  <a16:creationId xmlns:a16="http://schemas.microsoft.com/office/drawing/2014/main" id="{71AF6FF8-9107-AAEA-2B04-0F2BDAB4F136}"/>
                </a:ext>
              </a:extLst>
            </p:cNvPr>
            <p:cNvSpPr/>
            <p:nvPr/>
          </p:nvSpPr>
          <p:spPr>
            <a:xfrm>
              <a:off x="1305736" y="3521875"/>
              <a:ext cx="143481" cy="113904"/>
            </a:xfrm>
            <a:custGeom>
              <a:avLst/>
              <a:gdLst/>
              <a:ahLst/>
              <a:cxnLst/>
              <a:rect l="l" t="t" r="r" b="b"/>
              <a:pathLst>
                <a:path w="5743" h="4568" extrusionOk="0">
                  <a:moveTo>
                    <a:pt x="5742" y="0"/>
                  </a:moveTo>
                  <a:lnTo>
                    <a:pt x="5742" y="0"/>
                  </a:lnTo>
                  <a:cubicBezTo>
                    <a:pt x="4588" y="447"/>
                    <a:pt x="3393" y="979"/>
                    <a:pt x="2259" y="1491"/>
                  </a:cubicBezTo>
                  <a:cubicBezTo>
                    <a:pt x="1923" y="1807"/>
                    <a:pt x="1581" y="2123"/>
                    <a:pt x="1280" y="2470"/>
                  </a:cubicBezTo>
                  <a:cubicBezTo>
                    <a:pt x="733" y="3082"/>
                    <a:pt x="297" y="3800"/>
                    <a:pt x="0" y="4568"/>
                  </a:cubicBezTo>
                  <a:cubicBezTo>
                    <a:pt x="728" y="4292"/>
                    <a:pt x="1466" y="4011"/>
                    <a:pt x="2194" y="3735"/>
                  </a:cubicBezTo>
                  <a:lnTo>
                    <a:pt x="2239" y="3760"/>
                  </a:lnTo>
                  <a:cubicBezTo>
                    <a:pt x="2395" y="3463"/>
                    <a:pt x="2605" y="3187"/>
                    <a:pt x="2876" y="2936"/>
                  </a:cubicBezTo>
                  <a:cubicBezTo>
                    <a:pt x="3444" y="2424"/>
                    <a:pt x="4202" y="2158"/>
                    <a:pt x="4764" y="1641"/>
                  </a:cubicBezTo>
                  <a:cubicBezTo>
                    <a:pt x="5246" y="1190"/>
                    <a:pt x="5532" y="623"/>
                    <a:pt x="57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313" name="Google Shape;5154;p25">
              <a:extLst>
                <a:ext uri="{FF2B5EF4-FFF2-40B4-BE49-F238E27FC236}">
                  <a16:creationId xmlns:a16="http://schemas.microsoft.com/office/drawing/2014/main" id="{01A6E0E0-E3CD-053B-C518-B2888293E9B1}"/>
                </a:ext>
              </a:extLst>
            </p:cNvPr>
            <p:cNvSpPr/>
            <p:nvPr/>
          </p:nvSpPr>
          <p:spPr>
            <a:xfrm>
              <a:off x="1167774" y="3949392"/>
              <a:ext cx="89299" cy="159566"/>
            </a:xfrm>
            <a:custGeom>
              <a:avLst/>
              <a:gdLst/>
              <a:ahLst/>
              <a:cxnLst/>
              <a:rect l="l" t="t" r="r" b="b"/>
              <a:pathLst>
                <a:path w="3579" h="6381" extrusionOk="0">
                  <a:moveTo>
                    <a:pt x="3564" y="1"/>
                  </a:moveTo>
                  <a:cubicBezTo>
                    <a:pt x="2364" y="704"/>
                    <a:pt x="1185" y="1451"/>
                    <a:pt x="65" y="2285"/>
                  </a:cubicBezTo>
                  <a:cubicBezTo>
                    <a:pt x="55" y="2390"/>
                    <a:pt x="50" y="2495"/>
                    <a:pt x="45" y="2606"/>
                  </a:cubicBezTo>
                  <a:cubicBezTo>
                    <a:pt x="0" y="3866"/>
                    <a:pt x="346" y="5131"/>
                    <a:pt x="377" y="6380"/>
                  </a:cubicBezTo>
                  <a:lnTo>
                    <a:pt x="2123" y="6380"/>
                  </a:lnTo>
                  <a:cubicBezTo>
                    <a:pt x="2189" y="5959"/>
                    <a:pt x="2199" y="5517"/>
                    <a:pt x="2189" y="5070"/>
                  </a:cubicBezTo>
                  <a:cubicBezTo>
                    <a:pt x="2179" y="3504"/>
                    <a:pt x="1973" y="1873"/>
                    <a:pt x="2901" y="689"/>
                  </a:cubicBezTo>
                  <a:cubicBezTo>
                    <a:pt x="3097" y="443"/>
                    <a:pt x="3338" y="227"/>
                    <a:pt x="3579" y="11"/>
                  </a:cubicBezTo>
                  <a:lnTo>
                    <a:pt x="356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314" name="Google Shape;5155;p25">
              <a:extLst>
                <a:ext uri="{FF2B5EF4-FFF2-40B4-BE49-F238E27FC236}">
                  <a16:creationId xmlns:a16="http://schemas.microsoft.com/office/drawing/2014/main" id="{457714D8-DFFD-E1D8-43D9-EBED36D5A413}"/>
                </a:ext>
              </a:extLst>
            </p:cNvPr>
            <p:cNvSpPr/>
            <p:nvPr/>
          </p:nvSpPr>
          <p:spPr>
            <a:xfrm>
              <a:off x="1136168" y="3822441"/>
              <a:ext cx="95821" cy="185659"/>
            </a:xfrm>
            <a:custGeom>
              <a:avLst/>
              <a:gdLst/>
              <a:ahLst/>
              <a:cxnLst/>
              <a:rect l="l" t="t" r="r" b="b"/>
              <a:pathLst>
                <a:path w="3836" h="7414" extrusionOk="0">
                  <a:moveTo>
                    <a:pt x="3107" y="0"/>
                  </a:moveTo>
                  <a:cubicBezTo>
                    <a:pt x="3052" y="106"/>
                    <a:pt x="2992" y="206"/>
                    <a:pt x="2932" y="307"/>
                  </a:cubicBezTo>
                  <a:cubicBezTo>
                    <a:pt x="2676" y="723"/>
                    <a:pt x="2374" y="1100"/>
                    <a:pt x="2058" y="1476"/>
                  </a:cubicBezTo>
                  <a:cubicBezTo>
                    <a:pt x="1647" y="1968"/>
                    <a:pt x="1215" y="2455"/>
                    <a:pt x="869" y="2997"/>
                  </a:cubicBezTo>
                  <a:cubicBezTo>
                    <a:pt x="457" y="3644"/>
                    <a:pt x="176" y="4342"/>
                    <a:pt x="0" y="5065"/>
                  </a:cubicBezTo>
                  <a:cubicBezTo>
                    <a:pt x="337" y="5893"/>
                    <a:pt x="753" y="6681"/>
                    <a:pt x="1260" y="7414"/>
                  </a:cubicBezTo>
                  <a:cubicBezTo>
                    <a:pt x="1285" y="7394"/>
                    <a:pt x="1310" y="7374"/>
                    <a:pt x="1335" y="7359"/>
                  </a:cubicBezTo>
                  <a:cubicBezTo>
                    <a:pt x="1526" y="5311"/>
                    <a:pt x="2686" y="3539"/>
                    <a:pt x="3835" y="1752"/>
                  </a:cubicBezTo>
                  <a:lnTo>
                    <a:pt x="3835" y="1752"/>
                  </a:lnTo>
                  <a:cubicBezTo>
                    <a:pt x="3825" y="1762"/>
                    <a:pt x="3815" y="1767"/>
                    <a:pt x="3805" y="1772"/>
                  </a:cubicBezTo>
                  <a:cubicBezTo>
                    <a:pt x="3524" y="1210"/>
                    <a:pt x="3303" y="623"/>
                    <a:pt x="3137" y="15"/>
                  </a:cubicBezTo>
                  <a:lnTo>
                    <a:pt x="31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315" name="Google Shape;5156;p25">
              <a:extLst>
                <a:ext uri="{FF2B5EF4-FFF2-40B4-BE49-F238E27FC236}">
                  <a16:creationId xmlns:a16="http://schemas.microsoft.com/office/drawing/2014/main" id="{D0A775B0-0220-4D06-98A3-C3BB1BC68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825" y="3751550"/>
              <a:ext cx="117725" cy="114850"/>
            </a:xfrm>
            <a:custGeom>
              <a:avLst/>
              <a:gdLst>
                <a:gd name="T0" fmla="*/ 4708 w 4709"/>
                <a:gd name="T1" fmla="*/ 0 h 4594"/>
                <a:gd name="T2" fmla="*/ 4708 w 4709"/>
                <a:gd name="T3" fmla="*/ 0 h 4594"/>
                <a:gd name="T4" fmla="*/ 1220 w 4709"/>
                <a:gd name="T5" fmla="*/ 2621 h 4594"/>
                <a:gd name="T6" fmla="*/ 1210 w 4709"/>
                <a:gd name="T7" fmla="*/ 2605 h 4594"/>
                <a:gd name="T8" fmla="*/ 0 w 4709"/>
                <a:gd name="T9" fmla="*/ 4593 h 4594"/>
                <a:gd name="T10" fmla="*/ 4256 w 4709"/>
                <a:gd name="T11" fmla="*/ 1968 h 4594"/>
                <a:gd name="T12" fmla="*/ 4708 w 4709"/>
                <a:gd name="T13" fmla="*/ 0 h 4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09" h="4594" extrusionOk="0">
                  <a:moveTo>
                    <a:pt x="4708" y="0"/>
                  </a:moveTo>
                  <a:lnTo>
                    <a:pt x="4708" y="0"/>
                  </a:lnTo>
                  <a:cubicBezTo>
                    <a:pt x="3564" y="884"/>
                    <a:pt x="2399" y="1787"/>
                    <a:pt x="1220" y="2621"/>
                  </a:cubicBezTo>
                  <a:cubicBezTo>
                    <a:pt x="1215" y="2616"/>
                    <a:pt x="1215" y="2611"/>
                    <a:pt x="1210" y="2605"/>
                  </a:cubicBezTo>
                  <a:cubicBezTo>
                    <a:pt x="843" y="3283"/>
                    <a:pt x="422" y="3941"/>
                    <a:pt x="0" y="4593"/>
                  </a:cubicBezTo>
                  <a:cubicBezTo>
                    <a:pt x="1456" y="3800"/>
                    <a:pt x="2881" y="2887"/>
                    <a:pt x="4256" y="1968"/>
                  </a:cubicBezTo>
                  <a:cubicBezTo>
                    <a:pt x="4548" y="1371"/>
                    <a:pt x="4663" y="698"/>
                    <a:pt x="47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16" name="Google Shape;5157;p25">
              <a:extLst>
                <a:ext uri="{FF2B5EF4-FFF2-40B4-BE49-F238E27FC236}">
                  <a16:creationId xmlns:a16="http://schemas.microsoft.com/office/drawing/2014/main" id="{0000C152-35F4-5D37-AA64-70EB4761E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6950" y="3554175"/>
              <a:ext cx="68675" cy="262525"/>
            </a:xfrm>
            <a:custGeom>
              <a:avLst/>
              <a:gdLst>
                <a:gd name="T0" fmla="*/ 2425 w 2747"/>
                <a:gd name="T1" fmla="*/ 0 h 10501"/>
                <a:gd name="T2" fmla="*/ 1662 w 2747"/>
                <a:gd name="T3" fmla="*/ 833 h 10501"/>
                <a:gd name="T4" fmla="*/ 1 w 2747"/>
                <a:gd name="T5" fmla="*/ 7338 h 10501"/>
                <a:gd name="T6" fmla="*/ 1005 w 2747"/>
                <a:gd name="T7" fmla="*/ 10500 h 10501"/>
                <a:gd name="T8" fmla="*/ 2119 w 2747"/>
                <a:gd name="T9" fmla="*/ 7464 h 10501"/>
                <a:gd name="T10" fmla="*/ 2370 w 2747"/>
                <a:gd name="T11" fmla="*/ 4678 h 10501"/>
                <a:gd name="T12" fmla="*/ 2746 w 2747"/>
                <a:gd name="T13" fmla="*/ 3273 h 10501"/>
                <a:gd name="T14" fmla="*/ 2746 w 2747"/>
                <a:gd name="T15" fmla="*/ 3273 h 10501"/>
                <a:gd name="T16" fmla="*/ 2691 w 2747"/>
                <a:gd name="T17" fmla="*/ 3298 h 10501"/>
                <a:gd name="T18" fmla="*/ 2460 w 2747"/>
                <a:gd name="T19" fmla="*/ 1004 h 10501"/>
                <a:gd name="T20" fmla="*/ 2425 w 2747"/>
                <a:gd name="T21" fmla="*/ 0 h 10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47" h="10501" extrusionOk="0">
                  <a:moveTo>
                    <a:pt x="2425" y="0"/>
                  </a:moveTo>
                  <a:cubicBezTo>
                    <a:pt x="2149" y="261"/>
                    <a:pt x="1893" y="532"/>
                    <a:pt x="1662" y="833"/>
                  </a:cubicBezTo>
                  <a:cubicBezTo>
                    <a:pt x="292" y="2640"/>
                    <a:pt x="292" y="5045"/>
                    <a:pt x="1" y="7338"/>
                  </a:cubicBezTo>
                  <a:cubicBezTo>
                    <a:pt x="232" y="8357"/>
                    <a:pt x="468" y="9607"/>
                    <a:pt x="1005" y="10500"/>
                  </a:cubicBezTo>
                  <a:cubicBezTo>
                    <a:pt x="1532" y="9537"/>
                    <a:pt x="1948" y="8538"/>
                    <a:pt x="2119" y="7464"/>
                  </a:cubicBezTo>
                  <a:cubicBezTo>
                    <a:pt x="2270" y="6545"/>
                    <a:pt x="2224" y="5602"/>
                    <a:pt x="2370" y="4678"/>
                  </a:cubicBezTo>
                  <a:cubicBezTo>
                    <a:pt x="2445" y="4201"/>
                    <a:pt x="2576" y="3724"/>
                    <a:pt x="2746" y="3273"/>
                  </a:cubicBezTo>
                  <a:cubicBezTo>
                    <a:pt x="2726" y="3283"/>
                    <a:pt x="2706" y="3288"/>
                    <a:pt x="2691" y="3298"/>
                  </a:cubicBezTo>
                  <a:cubicBezTo>
                    <a:pt x="2576" y="2535"/>
                    <a:pt x="2500" y="1772"/>
                    <a:pt x="2460" y="1004"/>
                  </a:cubicBezTo>
                  <a:cubicBezTo>
                    <a:pt x="2440" y="668"/>
                    <a:pt x="2430" y="336"/>
                    <a:pt x="2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17" name="Google Shape;5158;p25">
              <a:extLst>
                <a:ext uri="{FF2B5EF4-FFF2-40B4-BE49-F238E27FC236}">
                  <a16:creationId xmlns:a16="http://schemas.microsoft.com/office/drawing/2014/main" id="{DF1C68AB-1643-B6DD-DD36-906AC9460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9925" y="3367700"/>
              <a:ext cx="78325" cy="191875"/>
            </a:xfrm>
            <a:custGeom>
              <a:avLst/>
              <a:gdLst>
                <a:gd name="T0" fmla="*/ 3133 w 3133"/>
                <a:gd name="T1" fmla="*/ 0 h 7675"/>
                <a:gd name="T2" fmla="*/ 3133 w 3133"/>
                <a:gd name="T3" fmla="*/ 0 h 7675"/>
                <a:gd name="T4" fmla="*/ 1722 w 3133"/>
                <a:gd name="T5" fmla="*/ 1812 h 7675"/>
                <a:gd name="T6" fmla="*/ 352 w 3133"/>
                <a:gd name="T7" fmla="*/ 4744 h 7675"/>
                <a:gd name="T8" fmla="*/ 66 w 3133"/>
                <a:gd name="T9" fmla="*/ 5125 h 7675"/>
                <a:gd name="T10" fmla="*/ 46 w 3133"/>
                <a:gd name="T11" fmla="*/ 7675 h 7675"/>
                <a:gd name="T12" fmla="*/ 86 w 3133"/>
                <a:gd name="T13" fmla="*/ 7655 h 7675"/>
                <a:gd name="T14" fmla="*/ 1346 w 3133"/>
                <a:gd name="T15" fmla="*/ 6285 h 7675"/>
                <a:gd name="T16" fmla="*/ 2977 w 3133"/>
                <a:gd name="T17" fmla="*/ 2555 h 7675"/>
                <a:gd name="T18" fmla="*/ 3118 w 3133"/>
                <a:gd name="T19" fmla="*/ 2309 h 7675"/>
                <a:gd name="T20" fmla="*/ 3133 w 3133"/>
                <a:gd name="T21" fmla="*/ 0 h 7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3" h="7675" extrusionOk="0">
                  <a:moveTo>
                    <a:pt x="3133" y="0"/>
                  </a:moveTo>
                  <a:lnTo>
                    <a:pt x="3133" y="0"/>
                  </a:lnTo>
                  <a:cubicBezTo>
                    <a:pt x="2571" y="517"/>
                    <a:pt x="2089" y="1115"/>
                    <a:pt x="1722" y="1812"/>
                  </a:cubicBezTo>
                  <a:cubicBezTo>
                    <a:pt x="1215" y="2766"/>
                    <a:pt x="954" y="3845"/>
                    <a:pt x="352" y="4744"/>
                  </a:cubicBezTo>
                  <a:cubicBezTo>
                    <a:pt x="267" y="4874"/>
                    <a:pt x="171" y="5005"/>
                    <a:pt x="66" y="5125"/>
                  </a:cubicBezTo>
                  <a:cubicBezTo>
                    <a:pt x="11" y="5973"/>
                    <a:pt x="1" y="6827"/>
                    <a:pt x="46" y="7675"/>
                  </a:cubicBezTo>
                  <a:cubicBezTo>
                    <a:pt x="61" y="7670"/>
                    <a:pt x="71" y="7660"/>
                    <a:pt x="86" y="7655"/>
                  </a:cubicBezTo>
                  <a:cubicBezTo>
                    <a:pt x="543" y="7228"/>
                    <a:pt x="995" y="6797"/>
                    <a:pt x="1346" y="6285"/>
                  </a:cubicBezTo>
                  <a:cubicBezTo>
                    <a:pt x="2114" y="5160"/>
                    <a:pt x="2335" y="3750"/>
                    <a:pt x="2977" y="2555"/>
                  </a:cubicBezTo>
                  <a:cubicBezTo>
                    <a:pt x="3022" y="2470"/>
                    <a:pt x="3068" y="2390"/>
                    <a:pt x="3118" y="2309"/>
                  </a:cubicBezTo>
                  <a:cubicBezTo>
                    <a:pt x="3083" y="1541"/>
                    <a:pt x="3088" y="768"/>
                    <a:pt x="3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18" name="Google Shape;5159;p25">
              <a:extLst>
                <a:ext uri="{FF2B5EF4-FFF2-40B4-BE49-F238E27FC236}">
                  <a16:creationId xmlns:a16="http://schemas.microsoft.com/office/drawing/2014/main" id="{FA3791D8-A82E-307E-7E1E-5043482E9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7850" y="3375600"/>
              <a:ext cx="107325" cy="49975"/>
            </a:xfrm>
            <a:custGeom>
              <a:avLst/>
              <a:gdLst>
                <a:gd name="T0" fmla="*/ 4292 w 4293"/>
                <a:gd name="T1" fmla="*/ 1 h 1999"/>
                <a:gd name="T2" fmla="*/ 4292 w 4293"/>
                <a:gd name="T3" fmla="*/ 1 h 1999"/>
                <a:gd name="T4" fmla="*/ 1115 w 4293"/>
                <a:gd name="T5" fmla="*/ 603 h 1999"/>
                <a:gd name="T6" fmla="*/ 1115 w 4293"/>
                <a:gd name="T7" fmla="*/ 598 h 1999"/>
                <a:gd name="T8" fmla="*/ 1 w 4293"/>
                <a:gd name="T9" fmla="*/ 1993 h 1999"/>
                <a:gd name="T10" fmla="*/ 1 w 4293"/>
                <a:gd name="T11" fmla="*/ 1998 h 1999"/>
                <a:gd name="T12" fmla="*/ 2410 w 4293"/>
                <a:gd name="T13" fmla="*/ 1501 h 1999"/>
                <a:gd name="T14" fmla="*/ 4292 w 4293"/>
                <a:gd name="T15" fmla="*/ 1 h 1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3" h="1999" extrusionOk="0">
                  <a:moveTo>
                    <a:pt x="4292" y="1"/>
                  </a:moveTo>
                  <a:lnTo>
                    <a:pt x="4292" y="1"/>
                  </a:lnTo>
                  <a:cubicBezTo>
                    <a:pt x="3248" y="191"/>
                    <a:pt x="2159" y="412"/>
                    <a:pt x="1115" y="603"/>
                  </a:cubicBezTo>
                  <a:lnTo>
                    <a:pt x="1115" y="598"/>
                  </a:lnTo>
                  <a:cubicBezTo>
                    <a:pt x="688" y="1020"/>
                    <a:pt x="312" y="1481"/>
                    <a:pt x="1" y="1993"/>
                  </a:cubicBezTo>
                  <a:lnTo>
                    <a:pt x="1" y="1998"/>
                  </a:lnTo>
                  <a:cubicBezTo>
                    <a:pt x="789" y="1793"/>
                    <a:pt x="1607" y="1577"/>
                    <a:pt x="2410" y="1501"/>
                  </a:cubicBezTo>
                  <a:cubicBezTo>
                    <a:pt x="2982" y="954"/>
                    <a:pt x="3660" y="488"/>
                    <a:pt x="42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19" name="Google Shape;5160;p25">
              <a:extLst>
                <a:ext uri="{FF2B5EF4-FFF2-40B4-BE49-F238E27FC236}">
                  <a16:creationId xmlns:a16="http://schemas.microsoft.com/office/drawing/2014/main" id="{0E3DB4AB-7701-3635-98A8-5DD6350E4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5725" y="3286500"/>
              <a:ext cx="136800" cy="104050"/>
            </a:xfrm>
            <a:custGeom>
              <a:avLst/>
              <a:gdLst>
                <a:gd name="T0" fmla="*/ 5466 w 5472"/>
                <a:gd name="T1" fmla="*/ 1 h 4162"/>
                <a:gd name="T2" fmla="*/ 276 w 5472"/>
                <a:gd name="T3" fmla="*/ 2194 h 4162"/>
                <a:gd name="T4" fmla="*/ 0 w 5472"/>
                <a:gd name="T5" fmla="*/ 4162 h 4162"/>
                <a:gd name="T6" fmla="*/ 2886 w 5472"/>
                <a:gd name="T7" fmla="*/ 1953 h 4162"/>
                <a:gd name="T8" fmla="*/ 5471 w 5472"/>
                <a:gd name="T9" fmla="*/ 227 h 4162"/>
                <a:gd name="T10" fmla="*/ 5466 w 5472"/>
                <a:gd name="T11" fmla="*/ 1 h 4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72" h="4162" extrusionOk="0">
                  <a:moveTo>
                    <a:pt x="5466" y="1"/>
                  </a:moveTo>
                  <a:cubicBezTo>
                    <a:pt x="3699" y="563"/>
                    <a:pt x="1832" y="1206"/>
                    <a:pt x="276" y="2194"/>
                  </a:cubicBezTo>
                  <a:cubicBezTo>
                    <a:pt x="161" y="2847"/>
                    <a:pt x="110" y="3509"/>
                    <a:pt x="0" y="4162"/>
                  </a:cubicBezTo>
                  <a:cubicBezTo>
                    <a:pt x="848" y="3314"/>
                    <a:pt x="1877" y="2621"/>
                    <a:pt x="2886" y="1953"/>
                  </a:cubicBezTo>
                  <a:cubicBezTo>
                    <a:pt x="3744" y="1376"/>
                    <a:pt x="4608" y="804"/>
                    <a:pt x="5471" y="227"/>
                  </a:cubicBezTo>
                  <a:cubicBezTo>
                    <a:pt x="5471" y="152"/>
                    <a:pt x="5471" y="76"/>
                    <a:pt x="5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20" name="Google Shape;5161;p25">
              <a:extLst>
                <a:ext uri="{FF2B5EF4-FFF2-40B4-BE49-F238E27FC236}">
                  <a16:creationId xmlns:a16="http://schemas.microsoft.com/office/drawing/2014/main" id="{2D515A85-CD25-668E-DBB0-06B180B7917F}"/>
                </a:ext>
              </a:extLst>
            </p:cNvPr>
            <p:cNvSpPr/>
            <p:nvPr/>
          </p:nvSpPr>
          <p:spPr>
            <a:xfrm>
              <a:off x="1361925" y="3412989"/>
              <a:ext cx="135956" cy="146018"/>
            </a:xfrm>
            <a:custGeom>
              <a:avLst/>
              <a:gdLst/>
              <a:ahLst/>
              <a:cxnLst/>
              <a:rect l="l" t="t" r="r" b="b"/>
              <a:pathLst>
                <a:path w="5442" h="583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4638" y="76"/>
                    <a:pt x="3820" y="292"/>
                    <a:pt x="3032" y="497"/>
                  </a:cubicBezTo>
                  <a:lnTo>
                    <a:pt x="3032" y="492"/>
                  </a:lnTo>
                  <a:cubicBezTo>
                    <a:pt x="2982" y="573"/>
                    <a:pt x="2936" y="653"/>
                    <a:pt x="2891" y="738"/>
                  </a:cubicBezTo>
                  <a:cubicBezTo>
                    <a:pt x="2249" y="1933"/>
                    <a:pt x="2028" y="3343"/>
                    <a:pt x="1260" y="4468"/>
                  </a:cubicBezTo>
                  <a:cubicBezTo>
                    <a:pt x="909" y="4980"/>
                    <a:pt x="457" y="5411"/>
                    <a:pt x="0" y="5838"/>
                  </a:cubicBezTo>
                  <a:cubicBezTo>
                    <a:pt x="1129" y="5326"/>
                    <a:pt x="2329" y="4794"/>
                    <a:pt x="3483" y="4347"/>
                  </a:cubicBezTo>
                  <a:cubicBezTo>
                    <a:pt x="3845" y="3288"/>
                    <a:pt x="3990" y="2078"/>
                    <a:pt x="4553" y="1105"/>
                  </a:cubicBezTo>
                  <a:cubicBezTo>
                    <a:pt x="4794" y="688"/>
                    <a:pt x="5100" y="332"/>
                    <a:pt x="54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321" name="Google Shape;5162;p25">
              <a:extLst>
                <a:ext uri="{FF2B5EF4-FFF2-40B4-BE49-F238E27FC236}">
                  <a16:creationId xmlns:a16="http://schemas.microsoft.com/office/drawing/2014/main" id="{1297A554-10B4-3F67-EEFD-3979C6A60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7575" y="3495825"/>
              <a:ext cx="64525" cy="140800"/>
            </a:xfrm>
            <a:custGeom>
              <a:avLst/>
              <a:gdLst>
                <a:gd name="T0" fmla="*/ 2560 w 2581"/>
                <a:gd name="T1" fmla="*/ 0 h 5632"/>
                <a:gd name="T2" fmla="*/ 0 w 2581"/>
                <a:gd name="T3" fmla="*/ 2334 h 5632"/>
                <a:gd name="T4" fmla="*/ 35 w 2581"/>
                <a:gd name="T5" fmla="*/ 3338 h 5632"/>
                <a:gd name="T6" fmla="*/ 266 w 2581"/>
                <a:gd name="T7" fmla="*/ 5632 h 5632"/>
                <a:gd name="T8" fmla="*/ 321 w 2581"/>
                <a:gd name="T9" fmla="*/ 5607 h 5632"/>
                <a:gd name="T10" fmla="*/ 1601 w 2581"/>
                <a:gd name="T11" fmla="*/ 3509 h 5632"/>
                <a:gd name="T12" fmla="*/ 2580 w 2581"/>
                <a:gd name="T13" fmla="*/ 2530 h 5632"/>
                <a:gd name="T14" fmla="*/ 2580 w 2581"/>
                <a:gd name="T15" fmla="*/ 2530 h 5632"/>
                <a:gd name="T16" fmla="*/ 2540 w 2581"/>
                <a:gd name="T17" fmla="*/ 2550 h 5632"/>
                <a:gd name="T18" fmla="*/ 2560 w 2581"/>
                <a:gd name="T19" fmla="*/ 0 h 5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1" h="5632" extrusionOk="0">
                  <a:moveTo>
                    <a:pt x="2560" y="0"/>
                  </a:moveTo>
                  <a:cubicBezTo>
                    <a:pt x="1842" y="889"/>
                    <a:pt x="843" y="1541"/>
                    <a:pt x="0" y="2334"/>
                  </a:cubicBezTo>
                  <a:cubicBezTo>
                    <a:pt x="5" y="2670"/>
                    <a:pt x="15" y="3002"/>
                    <a:pt x="35" y="3338"/>
                  </a:cubicBezTo>
                  <a:cubicBezTo>
                    <a:pt x="75" y="4106"/>
                    <a:pt x="151" y="4869"/>
                    <a:pt x="266" y="5632"/>
                  </a:cubicBezTo>
                  <a:cubicBezTo>
                    <a:pt x="281" y="5622"/>
                    <a:pt x="301" y="5617"/>
                    <a:pt x="321" y="5607"/>
                  </a:cubicBezTo>
                  <a:cubicBezTo>
                    <a:pt x="618" y="4839"/>
                    <a:pt x="1054" y="4121"/>
                    <a:pt x="1601" y="3509"/>
                  </a:cubicBezTo>
                  <a:cubicBezTo>
                    <a:pt x="1902" y="3162"/>
                    <a:pt x="2244" y="2846"/>
                    <a:pt x="2580" y="2530"/>
                  </a:cubicBezTo>
                  <a:cubicBezTo>
                    <a:pt x="2565" y="2535"/>
                    <a:pt x="2555" y="2545"/>
                    <a:pt x="2540" y="2550"/>
                  </a:cubicBezTo>
                  <a:cubicBezTo>
                    <a:pt x="2495" y="1702"/>
                    <a:pt x="2505" y="848"/>
                    <a:pt x="2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22" name="Google Shape;5163;p25">
              <a:extLst>
                <a:ext uri="{FF2B5EF4-FFF2-40B4-BE49-F238E27FC236}">
                  <a16:creationId xmlns:a16="http://schemas.microsoft.com/office/drawing/2014/main" id="{F510B237-5E91-CD9C-0799-6DFFBF48EBC3}"/>
                </a:ext>
              </a:extLst>
            </p:cNvPr>
            <p:cNvSpPr/>
            <p:nvPr/>
          </p:nvSpPr>
          <p:spPr>
            <a:xfrm>
              <a:off x="1262090" y="3615206"/>
              <a:ext cx="99333" cy="201716"/>
            </a:xfrm>
            <a:custGeom>
              <a:avLst/>
              <a:gdLst/>
              <a:ahLst/>
              <a:cxnLst/>
              <a:rect l="l" t="t" r="r" b="b"/>
              <a:pathLst>
                <a:path w="3981" h="8077" extrusionOk="0">
                  <a:moveTo>
                    <a:pt x="3936" y="1"/>
                  </a:moveTo>
                  <a:cubicBezTo>
                    <a:pt x="3208" y="277"/>
                    <a:pt x="2470" y="558"/>
                    <a:pt x="1742" y="834"/>
                  </a:cubicBezTo>
                  <a:cubicBezTo>
                    <a:pt x="1572" y="1285"/>
                    <a:pt x="1441" y="1762"/>
                    <a:pt x="1366" y="2239"/>
                  </a:cubicBezTo>
                  <a:cubicBezTo>
                    <a:pt x="1220" y="3163"/>
                    <a:pt x="1266" y="4106"/>
                    <a:pt x="1115" y="5025"/>
                  </a:cubicBezTo>
                  <a:cubicBezTo>
                    <a:pt x="944" y="6099"/>
                    <a:pt x="528" y="7098"/>
                    <a:pt x="1" y="8061"/>
                  </a:cubicBezTo>
                  <a:cubicBezTo>
                    <a:pt x="6" y="8067"/>
                    <a:pt x="6" y="8072"/>
                    <a:pt x="11" y="8077"/>
                  </a:cubicBezTo>
                  <a:cubicBezTo>
                    <a:pt x="1190" y="7243"/>
                    <a:pt x="2355" y="6340"/>
                    <a:pt x="3499" y="5456"/>
                  </a:cubicBezTo>
                  <a:cubicBezTo>
                    <a:pt x="3615" y="3589"/>
                    <a:pt x="3193" y="1516"/>
                    <a:pt x="3981" y="26"/>
                  </a:cubicBezTo>
                  <a:lnTo>
                    <a:pt x="39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323" name="Google Shape;5164;p25">
              <a:extLst>
                <a:ext uri="{FF2B5EF4-FFF2-40B4-BE49-F238E27FC236}">
                  <a16:creationId xmlns:a16="http://schemas.microsoft.com/office/drawing/2014/main" id="{EF7F4742-1D11-A40E-14EB-572426238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3625" y="3737625"/>
              <a:ext cx="48450" cy="129275"/>
            </a:xfrm>
            <a:custGeom>
              <a:avLst/>
              <a:gdLst>
                <a:gd name="T0" fmla="*/ 934 w 1938"/>
                <a:gd name="T1" fmla="*/ 0 h 5171"/>
                <a:gd name="T2" fmla="*/ 0 w 1938"/>
                <a:gd name="T3" fmla="*/ 3398 h 5171"/>
                <a:gd name="T4" fmla="*/ 30 w 1938"/>
                <a:gd name="T5" fmla="*/ 3413 h 5171"/>
                <a:gd name="T6" fmla="*/ 698 w 1938"/>
                <a:gd name="T7" fmla="*/ 5170 h 5171"/>
                <a:gd name="T8" fmla="*/ 728 w 1938"/>
                <a:gd name="T9" fmla="*/ 5150 h 5171"/>
                <a:gd name="T10" fmla="*/ 1938 w 1938"/>
                <a:gd name="T11" fmla="*/ 3162 h 5171"/>
                <a:gd name="T12" fmla="*/ 934 w 1938"/>
                <a:gd name="T13" fmla="*/ 0 h 5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38" h="5171" extrusionOk="0">
                  <a:moveTo>
                    <a:pt x="934" y="0"/>
                  </a:moveTo>
                  <a:cubicBezTo>
                    <a:pt x="778" y="1200"/>
                    <a:pt x="547" y="2359"/>
                    <a:pt x="0" y="3398"/>
                  </a:cubicBezTo>
                  <a:lnTo>
                    <a:pt x="30" y="3413"/>
                  </a:lnTo>
                  <a:cubicBezTo>
                    <a:pt x="196" y="4021"/>
                    <a:pt x="417" y="4608"/>
                    <a:pt x="698" y="5170"/>
                  </a:cubicBezTo>
                  <a:cubicBezTo>
                    <a:pt x="708" y="5165"/>
                    <a:pt x="718" y="5160"/>
                    <a:pt x="728" y="5150"/>
                  </a:cubicBezTo>
                  <a:cubicBezTo>
                    <a:pt x="1150" y="4498"/>
                    <a:pt x="1571" y="3840"/>
                    <a:pt x="1938" y="3162"/>
                  </a:cubicBezTo>
                  <a:cubicBezTo>
                    <a:pt x="1401" y="2269"/>
                    <a:pt x="1165" y="1019"/>
                    <a:pt x="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24" name="Google Shape;5165;p25">
              <a:extLst>
                <a:ext uri="{FF2B5EF4-FFF2-40B4-BE49-F238E27FC236}">
                  <a16:creationId xmlns:a16="http://schemas.microsoft.com/office/drawing/2014/main" id="{442C2D98-F53E-374C-150C-BECF33B7C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325" y="3800750"/>
              <a:ext cx="168925" cy="205800"/>
            </a:xfrm>
            <a:custGeom>
              <a:avLst/>
              <a:gdLst>
                <a:gd name="T0" fmla="*/ 6756 w 6757"/>
                <a:gd name="T1" fmla="*/ 0 h 8232"/>
                <a:gd name="T2" fmla="*/ 6756 w 6757"/>
                <a:gd name="T3" fmla="*/ 0 h 8232"/>
                <a:gd name="T4" fmla="*/ 2500 w 6757"/>
                <a:gd name="T5" fmla="*/ 2625 h 8232"/>
                <a:gd name="T6" fmla="*/ 0 w 6757"/>
                <a:gd name="T7" fmla="*/ 8232 h 8232"/>
                <a:gd name="T8" fmla="*/ 3499 w 6757"/>
                <a:gd name="T9" fmla="*/ 5948 h 8232"/>
                <a:gd name="T10" fmla="*/ 3514 w 6757"/>
                <a:gd name="T11" fmla="*/ 5958 h 8232"/>
                <a:gd name="T12" fmla="*/ 4312 w 6757"/>
                <a:gd name="T13" fmla="*/ 5110 h 8232"/>
                <a:gd name="T14" fmla="*/ 5356 w 6757"/>
                <a:gd name="T15" fmla="*/ 1882 h 8232"/>
                <a:gd name="T16" fmla="*/ 6450 w 6757"/>
                <a:gd name="T17" fmla="*/ 532 h 8232"/>
                <a:gd name="T18" fmla="*/ 6756 w 6757"/>
                <a:gd name="T19" fmla="*/ 0 h 8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57" h="8232" extrusionOk="0">
                  <a:moveTo>
                    <a:pt x="6756" y="0"/>
                  </a:moveTo>
                  <a:lnTo>
                    <a:pt x="6756" y="0"/>
                  </a:lnTo>
                  <a:cubicBezTo>
                    <a:pt x="5381" y="919"/>
                    <a:pt x="3956" y="1832"/>
                    <a:pt x="2500" y="2625"/>
                  </a:cubicBezTo>
                  <a:cubicBezTo>
                    <a:pt x="1351" y="4412"/>
                    <a:pt x="191" y="6184"/>
                    <a:pt x="0" y="8232"/>
                  </a:cubicBezTo>
                  <a:cubicBezTo>
                    <a:pt x="1120" y="7398"/>
                    <a:pt x="2299" y="6651"/>
                    <a:pt x="3499" y="5948"/>
                  </a:cubicBezTo>
                  <a:lnTo>
                    <a:pt x="3514" y="5958"/>
                  </a:lnTo>
                  <a:cubicBezTo>
                    <a:pt x="3805" y="5697"/>
                    <a:pt x="4096" y="5436"/>
                    <a:pt x="4312" y="5110"/>
                  </a:cubicBezTo>
                  <a:cubicBezTo>
                    <a:pt x="4939" y="4161"/>
                    <a:pt x="4779" y="2866"/>
                    <a:pt x="5356" y="1882"/>
                  </a:cubicBezTo>
                  <a:cubicBezTo>
                    <a:pt x="5647" y="1385"/>
                    <a:pt x="6114" y="1004"/>
                    <a:pt x="6450" y="532"/>
                  </a:cubicBezTo>
                  <a:cubicBezTo>
                    <a:pt x="6571" y="361"/>
                    <a:pt x="6671" y="186"/>
                    <a:pt x="6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25" name="Google Shape;5166;p25">
              <a:extLst>
                <a:ext uri="{FF2B5EF4-FFF2-40B4-BE49-F238E27FC236}">
                  <a16:creationId xmlns:a16="http://schemas.microsoft.com/office/drawing/2014/main" id="{EB6A5E26-74F0-D072-25F2-7F5B3A136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050" y="3949175"/>
              <a:ext cx="48075" cy="159775"/>
            </a:xfrm>
            <a:custGeom>
              <a:avLst/>
              <a:gdLst>
                <a:gd name="T0" fmla="*/ 276 w 1923"/>
                <a:gd name="T1" fmla="*/ 1 h 6391"/>
                <a:gd name="T2" fmla="*/ 15 w 1923"/>
                <a:gd name="T3" fmla="*/ 2631 h 6391"/>
                <a:gd name="T4" fmla="*/ 422 w 1923"/>
                <a:gd name="T5" fmla="*/ 6390 h 6391"/>
                <a:gd name="T6" fmla="*/ 1923 w 1923"/>
                <a:gd name="T7" fmla="*/ 6390 h 6391"/>
                <a:gd name="T8" fmla="*/ 1591 w 1923"/>
                <a:gd name="T9" fmla="*/ 2616 h 6391"/>
                <a:gd name="T10" fmla="*/ 1611 w 1923"/>
                <a:gd name="T11" fmla="*/ 2295 h 6391"/>
                <a:gd name="T12" fmla="*/ 1611 w 1923"/>
                <a:gd name="T13" fmla="*/ 2295 h 6391"/>
                <a:gd name="T14" fmla="*/ 1536 w 1923"/>
                <a:gd name="T15" fmla="*/ 2350 h 6391"/>
                <a:gd name="T16" fmla="*/ 276 w 1923"/>
                <a:gd name="T17" fmla="*/ 1 h 6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23" h="6391" extrusionOk="0">
                  <a:moveTo>
                    <a:pt x="276" y="1"/>
                  </a:moveTo>
                  <a:cubicBezTo>
                    <a:pt x="70" y="844"/>
                    <a:pt x="0" y="1733"/>
                    <a:pt x="15" y="2631"/>
                  </a:cubicBezTo>
                  <a:cubicBezTo>
                    <a:pt x="35" y="3886"/>
                    <a:pt x="216" y="5161"/>
                    <a:pt x="422" y="6390"/>
                  </a:cubicBezTo>
                  <a:lnTo>
                    <a:pt x="1923" y="6390"/>
                  </a:lnTo>
                  <a:cubicBezTo>
                    <a:pt x="1892" y="5141"/>
                    <a:pt x="1546" y="3876"/>
                    <a:pt x="1591" y="2616"/>
                  </a:cubicBezTo>
                  <a:cubicBezTo>
                    <a:pt x="1596" y="2505"/>
                    <a:pt x="1601" y="2400"/>
                    <a:pt x="1611" y="2295"/>
                  </a:cubicBezTo>
                  <a:cubicBezTo>
                    <a:pt x="1586" y="2310"/>
                    <a:pt x="1561" y="2330"/>
                    <a:pt x="1536" y="2350"/>
                  </a:cubicBezTo>
                  <a:cubicBezTo>
                    <a:pt x="1029" y="1617"/>
                    <a:pt x="613" y="829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26" name="Google Shape;5167;p25">
              <a:extLst>
                <a:ext uri="{FF2B5EF4-FFF2-40B4-BE49-F238E27FC236}">
                  <a16:creationId xmlns:a16="http://schemas.microsoft.com/office/drawing/2014/main" id="{B1EC5868-A33B-C8AB-D961-8890266E3A10}"/>
                </a:ext>
              </a:extLst>
            </p:cNvPr>
            <p:cNvSpPr/>
            <p:nvPr/>
          </p:nvSpPr>
          <p:spPr>
            <a:xfrm>
              <a:off x="836664" y="3177152"/>
              <a:ext cx="59700" cy="163580"/>
            </a:xfrm>
            <a:custGeom>
              <a:avLst/>
              <a:gdLst/>
              <a:ahLst/>
              <a:cxnLst/>
              <a:rect l="l" t="t" r="r" b="b"/>
              <a:pathLst>
                <a:path w="2390" h="6526" extrusionOk="0">
                  <a:moveTo>
                    <a:pt x="1014" y="0"/>
                  </a:moveTo>
                  <a:cubicBezTo>
                    <a:pt x="713" y="954"/>
                    <a:pt x="387" y="1963"/>
                    <a:pt x="40" y="2901"/>
                  </a:cubicBezTo>
                  <a:cubicBezTo>
                    <a:pt x="30" y="2896"/>
                    <a:pt x="15" y="2881"/>
                    <a:pt x="0" y="2876"/>
                  </a:cubicBezTo>
                  <a:lnTo>
                    <a:pt x="0" y="2876"/>
                  </a:lnTo>
                  <a:cubicBezTo>
                    <a:pt x="171" y="3735"/>
                    <a:pt x="341" y="4588"/>
                    <a:pt x="673" y="5396"/>
                  </a:cubicBezTo>
                  <a:cubicBezTo>
                    <a:pt x="823" y="5777"/>
                    <a:pt x="1014" y="6139"/>
                    <a:pt x="1200" y="6505"/>
                  </a:cubicBezTo>
                  <a:cubicBezTo>
                    <a:pt x="1215" y="6510"/>
                    <a:pt x="1230" y="6520"/>
                    <a:pt x="1250" y="6525"/>
                  </a:cubicBezTo>
                  <a:cubicBezTo>
                    <a:pt x="1536" y="5351"/>
                    <a:pt x="1907" y="4186"/>
                    <a:pt x="2389" y="3072"/>
                  </a:cubicBezTo>
                  <a:cubicBezTo>
                    <a:pt x="2359" y="2921"/>
                    <a:pt x="2334" y="2771"/>
                    <a:pt x="2304" y="2620"/>
                  </a:cubicBezTo>
                  <a:cubicBezTo>
                    <a:pt x="2103" y="1647"/>
                    <a:pt x="1646" y="753"/>
                    <a:pt x="10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327" name="Google Shape;5168;p25">
              <a:extLst>
                <a:ext uri="{FF2B5EF4-FFF2-40B4-BE49-F238E27FC236}">
                  <a16:creationId xmlns:a16="http://schemas.microsoft.com/office/drawing/2014/main" id="{81F33B0C-F2AF-8353-50E9-902F8A4F074A}"/>
                </a:ext>
              </a:extLst>
            </p:cNvPr>
            <p:cNvSpPr/>
            <p:nvPr/>
          </p:nvSpPr>
          <p:spPr>
            <a:xfrm>
              <a:off x="744856" y="3120451"/>
              <a:ext cx="91808" cy="128957"/>
            </a:xfrm>
            <a:custGeom>
              <a:avLst/>
              <a:gdLst/>
              <a:ahLst/>
              <a:cxnLst/>
              <a:rect l="l" t="t" r="r" b="b"/>
              <a:pathLst>
                <a:path w="3665" h="5146" extrusionOk="0">
                  <a:moveTo>
                    <a:pt x="0" y="0"/>
                  </a:moveTo>
                  <a:cubicBezTo>
                    <a:pt x="1034" y="256"/>
                    <a:pt x="1511" y="1617"/>
                    <a:pt x="1702" y="2661"/>
                  </a:cubicBezTo>
                  <a:cubicBezTo>
                    <a:pt x="1782" y="3107"/>
                    <a:pt x="1807" y="3554"/>
                    <a:pt x="1832" y="4006"/>
                  </a:cubicBezTo>
                  <a:lnTo>
                    <a:pt x="1847" y="4006"/>
                  </a:lnTo>
                  <a:cubicBezTo>
                    <a:pt x="2449" y="4387"/>
                    <a:pt x="3057" y="4764"/>
                    <a:pt x="3664" y="5145"/>
                  </a:cubicBezTo>
                  <a:cubicBezTo>
                    <a:pt x="3539" y="4508"/>
                    <a:pt x="3413" y="3870"/>
                    <a:pt x="3222" y="3248"/>
                  </a:cubicBezTo>
                  <a:cubicBezTo>
                    <a:pt x="2786" y="1827"/>
                    <a:pt x="1862" y="397"/>
                    <a:pt x="437" y="21"/>
                  </a:cubicBezTo>
                  <a:cubicBezTo>
                    <a:pt x="291" y="5"/>
                    <a:pt x="146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328" name="Google Shape;5169;p25">
              <a:extLst>
                <a:ext uri="{FF2B5EF4-FFF2-40B4-BE49-F238E27FC236}">
                  <a16:creationId xmlns:a16="http://schemas.microsoft.com/office/drawing/2014/main" id="{46317A88-BCA4-554F-66AA-A16D533A8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725" y="3121125"/>
              <a:ext cx="106075" cy="128775"/>
            </a:xfrm>
            <a:custGeom>
              <a:avLst/>
              <a:gdLst>
                <a:gd name="T0" fmla="*/ 1 w 4243"/>
                <a:gd name="T1" fmla="*/ 1 h 5151"/>
                <a:gd name="T2" fmla="*/ 2786 w 4243"/>
                <a:gd name="T3" fmla="*/ 3228 h 5151"/>
                <a:gd name="T4" fmla="*/ 3228 w 4243"/>
                <a:gd name="T5" fmla="*/ 5125 h 5151"/>
                <a:gd name="T6" fmla="*/ 3268 w 4243"/>
                <a:gd name="T7" fmla="*/ 5150 h 5151"/>
                <a:gd name="T8" fmla="*/ 4242 w 4243"/>
                <a:gd name="T9" fmla="*/ 2249 h 5151"/>
                <a:gd name="T10" fmla="*/ 1 w 4243"/>
                <a:gd name="T11" fmla="*/ 1 h 5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43" h="5151" extrusionOk="0">
                  <a:moveTo>
                    <a:pt x="1" y="1"/>
                  </a:moveTo>
                  <a:cubicBezTo>
                    <a:pt x="1426" y="377"/>
                    <a:pt x="2350" y="1807"/>
                    <a:pt x="2786" y="3228"/>
                  </a:cubicBezTo>
                  <a:cubicBezTo>
                    <a:pt x="2977" y="3850"/>
                    <a:pt x="3103" y="4488"/>
                    <a:pt x="3228" y="5125"/>
                  </a:cubicBezTo>
                  <a:cubicBezTo>
                    <a:pt x="3243" y="5130"/>
                    <a:pt x="3258" y="5145"/>
                    <a:pt x="3268" y="5150"/>
                  </a:cubicBezTo>
                  <a:cubicBezTo>
                    <a:pt x="3615" y="4212"/>
                    <a:pt x="3941" y="3203"/>
                    <a:pt x="4242" y="2249"/>
                  </a:cubicBezTo>
                  <a:cubicBezTo>
                    <a:pt x="3183" y="989"/>
                    <a:pt x="1637" y="13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29" name="Google Shape;5170;p25">
              <a:extLst>
                <a:ext uri="{FF2B5EF4-FFF2-40B4-BE49-F238E27FC236}">
                  <a16:creationId xmlns:a16="http://schemas.microsoft.com/office/drawing/2014/main" id="{03BA1ED8-CE3A-BE50-812D-57DDF25C9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625" y="3220750"/>
              <a:ext cx="75800" cy="119250"/>
            </a:xfrm>
            <a:custGeom>
              <a:avLst/>
              <a:gdLst>
                <a:gd name="T0" fmla="*/ 0 w 3032"/>
                <a:gd name="T1" fmla="*/ 1 h 4770"/>
                <a:gd name="T2" fmla="*/ 171 w 3032"/>
                <a:gd name="T3" fmla="*/ 1833 h 4770"/>
                <a:gd name="T4" fmla="*/ 818 w 3032"/>
                <a:gd name="T5" fmla="*/ 3645 h 4770"/>
                <a:gd name="T6" fmla="*/ 823 w 3032"/>
                <a:gd name="T7" fmla="*/ 3645 h 4770"/>
                <a:gd name="T8" fmla="*/ 1807 w 3032"/>
                <a:gd name="T9" fmla="*/ 4192 h 4770"/>
                <a:gd name="T10" fmla="*/ 3032 w 3032"/>
                <a:gd name="T11" fmla="*/ 4769 h 4770"/>
                <a:gd name="T12" fmla="*/ 2505 w 3032"/>
                <a:gd name="T13" fmla="*/ 3660 h 4770"/>
                <a:gd name="T14" fmla="*/ 1832 w 3032"/>
                <a:gd name="T15" fmla="*/ 1140 h 4770"/>
                <a:gd name="T16" fmla="*/ 15 w 3032"/>
                <a:gd name="T17" fmla="*/ 1 h 4770"/>
                <a:gd name="T18" fmla="*/ 0 w 3032"/>
                <a:gd name="T19" fmla="*/ 1 h 4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32" h="4770" extrusionOk="0">
                  <a:moveTo>
                    <a:pt x="0" y="1"/>
                  </a:moveTo>
                  <a:cubicBezTo>
                    <a:pt x="30" y="618"/>
                    <a:pt x="45" y="1236"/>
                    <a:pt x="171" y="1833"/>
                  </a:cubicBezTo>
                  <a:cubicBezTo>
                    <a:pt x="306" y="2465"/>
                    <a:pt x="552" y="3058"/>
                    <a:pt x="818" y="3645"/>
                  </a:cubicBezTo>
                  <a:lnTo>
                    <a:pt x="823" y="3645"/>
                  </a:lnTo>
                  <a:cubicBezTo>
                    <a:pt x="1144" y="3836"/>
                    <a:pt x="1471" y="4016"/>
                    <a:pt x="1807" y="4192"/>
                  </a:cubicBezTo>
                  <a:cubicBezTo>
                    <a:pt x="2204" y="4398"/>
                    <a:pt x="2615" y="4594"/>
                    <a:pt x="3032" y="4769"/>
                  </a:cubicBezTo>
                  <a:cubicBezTo>
                    <a:pt x="2846" y="4403"/>
                    <a:pt x="2655" y="4041"/>
                    <a:pt x="2505" y="3660"/>
                  </a:cubicBezTo>
                  <a:cubicBezTo>
                    <a:pt x="2173" y="2852"/>
                    <a:pt x="2003" y="1999"/>
                    <a:pt x="1832" y="1140"/>
                  </a:cubicBezTo>
                  <a:cubicBezTo>
                    <a:pt x="1225" y="759"/>
                    <a:pt x="617" y="382"/>
                    <a:pt x="15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30" name="Google Shape;5171;p25">
              <a:extLst>
                <a:ext uri="{FF2B5EF4-FFF2-40B4-BE49-F238E27FC236}">
                  <a16:creationId xmlns:a16="http://schemas.microsoft.com/office/drawing/2014/main" id="{54B36B1E-4E50-2CFB-3C97-6F7BBB149C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400" y="3254125"/>
              <a:ext cx="88375" cy="311975"/>
            </a:xfrm>
            <a:custGeom>
              <a:avLst/>
              <a:gdLst>
                <a:gd name="T0" fmla="*/ 1190 w 3535"/>
                <a:gd name="T1" fmla="*/ 1 h 12479"/>
                <a:gd name="T2" fmla="*/ 51 w 3535"/>
                <a:gd name="T3" fmla="*/ 3454 h 12479"/>
                <a:gd name="T4" fmla="*/ 1 w 3535"/>
                <a:gd name="T5" fmla="*/ 3434 h 12479"/>
                <a:gd name="T6" fmla="*/ 1 w 3535"/>
                <a:gd name="T7" fmla="*/ 3434 h 12479"/>
                <a:gd name="T8" fmla="*/ 688 w 3535"/>
                <a:gd name="T9" fmla="*/ 5015 h 12479"/>
                <a:gd name="T10" fmla="*/ 1125 w 3535"/>
                <a:gd name="T11" fmla="*/ 12283 h 12479"/>
                <a:gd name="T12" fmla="*/ 1195 w 3535"/>
                <a:gd name="T13" fmla="*/ 12464 h 12479"/>
                <a:gd name="T14" fmla="*/ 1225 w 3535"/>
                <a:gd name="T15" fmla="*/ 12479 h 12479"/>
                <a:gd name="T16" fmla="*/ 3349 w 3535"/>
                <a:gd name="T17" fmla="*/ 8092 h 12479"/>
                <a:gd name="T18" fmla="*/ 3394 w 3535"/>
                <a:gd name="T19" fmla="*/ 8077 h 12479"/>
                <a:gd name="T20" fmla="*/ 2495 w 3535"/>
                <a:gd name="T21" fmla="*/ 2355 h 12479"/>
                <a:gd name="T22" fmla="*/ 1562 w 3535"/>
                <a:gd name="T23" fmla="*/ 1231 h 12479"/>
                <a:gd name="T24" fmla="*/ 1190 w 3535"/>
                <a:gd name="T25" fmla="*/ 1 h 12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35" h="12479" extrusionOk="0">
                  <a:moveTo>
                    <a:pt x="1190" y="1"/>
                  </a:moveTo>
                  <a:cubicBezTo>
                    <a:pt x="708" y="1115"/>
                    <a:pt x="337" y="2280"/>
                    <a:pt x="51" y="3454"/>
                  </a:cubicBezTo>
                  <a:cubicBezTo>
                    <a:pt x="31" y="3449"/>
                    <a:pt x="16" y="3439"/>
                    <a:pt x="1" y="3434"/>
                  </a:cubicBezTo>
                  <a:cubicBezTo>
                    <a:pt x="262" y="3951"/>
                    <a:pt x="528" y="4463"/>
                    <a:pt x="688" y="5015"/>
                  </a:cubicBezTo>
                  <a:cubicBezTo>
                    <a:pt x="1391" y="7359"/>
                    <a:pt x="252" y="9999"/>
                    <a:pt x="1125" y="12283"/>
                  </a:cubicBezTo>
                  <a:cubicBezTo>
                    <a:pt x="1145" y="12343"/>
                    <a:pt x="1170" y="12404"/>
                    <a:pt x="1195" y="12464"/>
                  </a:cubicBezTo>
                  <a:cubicBezTo>
                    <a:pt x="1205" y="12469"/>
                    <a:pt x="1215" y="12474"/>
                    <a:pt x="1225" y="12479"/>
                  </a:cubicBezTo>
                  <a:cubicBezTo>
                    <a:pt x="1943" y="11028"/>
                    <a:pt x="2636" y="9538"/>
                    <a:pt x="3349" y="8092"/>
                  </a:cubicBezTo>
                  <a:lnTo>
                    <a:pt x="3394" y="8077"/>
                  </a:lnTo>
                  <a:cubicBezTo>
                    <a:pt x="2822" y="6250"/>
                    <a:pt x="3534" y="3891"/>
                    <a:pt x="2495" y="2355"/>
                  </a:cubicBezTo>
                  <a:cubicBezTo>
                    <a:pt x="2219" y="1954"/>
                    <a:pt x="1813" y="1652"/>
                    <a:pt x="1562" y="1231"/>
                  </a:cubicBezTo>
                  <a:cubicBezTo>
                    <a:pt x="1341" y="859"/>
                    <a:pt x="1261" y="433"/>
                    <a:pt x="11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31" name="Google Shape;5172;p25">
              <a:extLst>
                <a:ext uri="{FF2B5EF4-FFF2-40B4-BE49-F238E27FC236}">
                  <a16:creationId xmlns:a16="http://schemas.microsoft.com/office/drawing/2014/main" id="{6F619700-3DAD-30A6-809E-CFA2072B9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425" y="3529950"/>
              <a:ext cx="82575" cy="388775"/>
            </a:xfrm>
            <a:custGeom>
              <a:avLst/>
              <a:gdLst>
                <a:gd name="T0" fmla="*/ 2199 w 3303"/>
                <a:gd name="T1" fmla="*/ 0 h 15551"/>
                <a:gd name="T2" fmla="*/ 10 w 3303"/>
                <a:gd name="T3" fmla="*/ 4693 h 15551"/>
                <a:gd name="T4" fmla="*/ 0 w 3303"/>
                <a:gd name="T5" fmla="*/ 4693 h 15551"/>
                <a:gd name="T6" fmla="*/ 522 w 3303"/>
                <a:gd name="T7" fmla="*/ 9642 h 15551"/>
                <a:gd name="T8" fmla="*/ 2696 w 3303"/>
                <a:gd name="T9" fmla="*/ 15550 h 15551"/>
                <a:gd name="T10" fmla="*/ 3213 w 3303"/>
                <a:gd name="T11" fmla="*/ 11971 h 15551"/>
                <a:gd name="T12" fmla="*/ 3193 w 3303"/>
                <a:gd name="T13" fmla="*/ 9693 h 15551"/>
                <a:gd name="T14" fmla="*/ 2415 w 3303"/>
                <a:gd name="T15" fmla="*/ 5035 h 15551"/>
                <a:gd name="T16" fmla="*/ 2635 w 3303"/>
                <a:gd name="T17" fmla="*/ 4111 h 15551"/>
                <a:gd name="T18" fmla="*/ 3057 w 3303"/>
                <a:gd name="T19" fmla="*/ 3132 h 15551"/>
                <a:gd name="T20" fmla="*/ 3027 w 3303"/>
                <a:gd name="T21" fmla="*/ 3117 h 15551"/>
                <a:gd name="T22" fmla="*/ 2199 w 3303"/>
                <a:gd name="T23" fmla="*/ 0 h 15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03" h="15551" extrusionOk="0">
                  <a:moveTo>
                    <a:pt x="2199" y="0"/>
                  </a:moveTo>
                  <a:cubicBezTo>
                    <a:pt x="1340" y="1501"/>
                    <a:pt x="648" y="3087"/>
                    <a:pt x="10" y="4693"/>
                  </a:cubicBezTo>
                  <a:lnTo>
                    <a:pt x="0" y="4693"/>
                  </a:lnTo>
                  <a:cubicBezTo>
                    <a:pt x="427" y="6275"/>
                    <a:pt x="417" y="7986"/>
                    <a:pt x="522" y="9642"/>
                  </a:cubicBezTo>
                  <a:cubicBezTo>
                    <a:pt x="663" y="11791"/>
                    <a:pt x="1099" y="14110"/>
                    <a:pt x="2696" y="15550"/>
                  </a:cubicBezTo>
                  <a:cubicBezTo>
                    <a:pt x="2841" y="14356"/>
                    <a:pt x="3097" y="13161"/>
                    <a:pt x="3213" y="11971"/>
                  </a:cubicBezTo>
                  <a:cubicBezTo>
                    <a:pt x="3288" y="11214"/>
                    <a:pt x="3303" y="10451"/>
                    <a:pt x="3193" y="9693"/>
                  </a:cubicBezTo>
                  <a:cubicBezTo>
                    <a:pt x="2967" y="8127"/>
                    <a:pt x="2214" y="6606"/>
                    <a:pt x="2415" y="5035"/>
                  </a:cubicBezTo>
                  <a:cubicBezTo>
                    <a:pt x="2455" y="4719"/>
                    <a:pt x="2535" y="4412"/>
                    <a:pt x="2635" y="4111"/>
                  </a:cubicBezTo>
                  <a:cubicBezTo>
                    <a:pt x="2751" y="3780"/>
                    <a:pt x="2896" y="3454"/>
                    <a:pt x="3057" y="3132"/>
                  </a:cubicBezTo>
                  <a:lnTo>
                    <a:pt x="3027" y="3117"/>
                  </a:lnTo>
                  <a:cubicBezTo>
                    <a:pt x="3127" y="1988"/>
                    <a:pt x="2721" y="974"/>
                    <a:pt x="2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32" name="Google Shape;5173;p25">
              <a:extLst>
                <a:ext uri="{FF2B5EF4-FFF2-40B4-BE49-F238E27FC236}">
                  <a16:creationId xmlns:a16="http://schemas.microsoft.com/office/drawing/2014/main" id="{74A89A1B-4275-26F8-A6DF-8BAA17F94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900" y="3535725"/>
              <a:ext cx="103550" cy="111575"/>
            </a:xfrm>
            <a:custGeom>
              <a:avLst/>
              <a:gdLst>
                <a:gd name="T0" fmla="*/ 0 w 4142"/>
                <a:gd name="T1" fmla="*/ 0 h 4463"/>
                <a:gd name="T2" fmla="*/ 126 w 4142"/>
                <a:gd name="T3" fmla="*/ 924 h 4463"/>
                <a:gd name="T4" fmla="*/ 1396 w 4142"/>
                <a:gd name="T5" fmla="*/ 3955 h 4463"/>
                <a:gd name="T6" fmla="*/ 4141 w 4142"/>
                <a:gd name="T7" fmla="*/ 4462 h 4463"/>
                <a:gd name="T8" fmla="*/ 3624 w 4142"/>
                <a:gd name="T9" fmla="*/ 3072 h 4463"/>
                <a:gd name="T10" fmla="*/ 2615 w 4142"/>
                <a:gd name="T11" fmla="*/ 1200 h 4463"/>
                <a:gd name="T12" fmla="*/ 527 w 4142"/>
                <a:gd name="T13" fmla="*/ 271 h 4463"/>
                <a:gd name="T14" fmla="*/ 0 w 4142"/>
                <a:gd name="T15" fmla="*/ 0 h 4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42" h="4463" extrusionOk="0">
                  <a:moveTo>
                    <a:pt x="0" y="0"/>
                  </a:moveTo>
                  <a:cubicBezTo>
                    <a:pt x="20" y="311"/>
                    <a:pt x="61" y="618"/>
                    <a:pt x="126" y="924"/>
                  </a:cubicBezTo>
                  <a:cubicBezTo>
                    <a:pt x="352" y="1998"/>
                    <a:pt x="884" y="2972"/>
                    <a:pt x="1396" y="3955"/>
                  </a:cubicBezTo>
                  <a:cubicBezTo>
                    <a:pt x="2309" y="4121"/>
                    <a:pt x="3223" y="4292"/>
                    <a:pt x="4141" y="4462"/>
                  </a:cubicBezTo>
                  <a:cubicBezTo>
                    <a:pt x="4011" y="3986"/>
                    <a:pt x="3845" y="3519"/>
                    <a:pt x="3624" y="3072"/>
                  </a:cubicBezTo>
                  <a:cubicBezTo>
                    <a:pt x="3313" y="2435"/>
                    <a:pt x="2896" y="1847"/>
                    <a:pt x="2615" y="1200"/>
                  </a:cubicBezTo>
                  <a:cubicBezTo>
                    <a:pt x="1923" y="889"/>
                    <a:pt x="1225" y="578"/>
                    <a:pt x="527" y="271"/>
                  </a:cubicBezTo>
                  <a:cubicBezTo>
                    <a:pt x="347" y="186"/>
                    <a:pt x="166" y="10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33" name="Google Shape;5174;p25">
              <a:extLst>
                <a:ext uri="{FF2B5EF4-FFF2-40B4-BE49-F238E27FC236}">
                  <a16:creationId xmlns:a16="http://schemas.microsoft.com/office/drawing/2014/main" id="{5B60C851-7F90-3011-8BD8-9DB559C44CA6}"/>
                </a:ext>
              </a:extLst>
            </p:cNvPr>
            <p:cNvSpPr/>
            <p:nvPr/>
          </p:nvSpPr>
          <p:spPr>
            <a:xfrm>
              <a:off x="811078" y="3311629"/>
              <a:ext cx="90303" cy="253901"/>
            </a:xfrm>
            <a:custGeom>
              <a:avLst/>
              <a:gdLst/>
              <a:ahLst/>
              <a:cxnLst/>
              <a:rect l="l" t="t" r="r" b="b"/>
              <a:pathLst>
                <a:path w="3605" h="10155" extrusionOk="0">
                  <a:moveTo>
                    <a:pt x="0" y="1"/>
                  </a:moveTo>
                  <a:cubicBezTo>
                    <a:pt x="352" y="774"/>
                    <a:pt x="733" y="1532"/>
                    <a:pt x="929" y="2355"/>
                  </a:cubicBezTo>
                  <a:cubicBezTo>
                    <a:pt x="1446" y="4498"/>
                    <a:pt x="643" y="6767"/>
                    <a:pt x="793" y="8955"/>
                  </a:cubicBezTo>
                  <a:cubicBezTo>
                    <a:pt x="959" y="9061"/>
                    <a:pt x="1140" y="9141"/>
                    <a:pt x="1320" y="9226"/>
                  </a:cubicBezTo>
                  <a:cubicBezTo>
                    <a:pt x="2018" y="9533"/>
                    <a:pt x="2716" y="9844"/>
                    <a:pt x="3408" y="10155"/>
                  </a:cubicBezTo>
                  <a:cubicBezTo>
                    <a:pt x="3383" y="10095"/>
                    <a:pt x="3358" y="10034"/>
                    <a:pt x="3338" y="9974"/>
                  </a:cubicBezTo>
                  <a:cubicBezTo>
                    <a:pt x="2465" y="7690"/>
                    <a:pt x="3604" y="5050"/>
                    <a:pt x="2901" y="2706"/>
                  </a:cubicBezTo>
                  <a:cubicBezTo>
                    <a:pt x="2741" y="2154"/>
                    <a:pt x="2475" y="1642"/>
                    <a:pt x="2214" y="1125"/>
                  </a:cubicBezTo>
                  <a:cubicBezTo>
                    <a:pt x="1797" y="950"/>
                    <a:pt x="1386" y="754"/>
                    <a:pt x="989" y="548"/>
                  </a:cubicBezTo>
                  <a:cubicBezTo>
                    <a:pt x="653" y="372"/>
                    <a:pt x="326" y="192"/>
                    <a:pt x="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334" name="Google Shape;5175;p25">
              <a:extLst>
                <a:ext uri="{FF2B5EF4-FFF2-40B4-BE49-F238E27FC236}">
                  <a16:creationId xmlns:a16="http://schemas.microsoft.com/office/drawing/2014/main" id="{D677939F-1587-37DA-6921-60F4805D9CA2}"/>
                </a:ext>
              </a:extLst>
            </p:cNvPr>
            <p:cNvSpPr/>
            <p:nvPr/>
          </p:nvSpPr>
          <p:spPr>
            <a:xfrm>
              <a:off x="896364" y="3456142"/>
              <a:ext cx="92811" cy="191178"/>
            </a:xfrm>
            <a:custGeom>
              <a:avLst/>
              <a:gdLst/>
              <a:ahLst/>
              <a:cxnLst/>
              <a:rect l="l" t="t" r="r" b="b"/>
              <a:pathLst>
                <a:path w="3725" h="7650" extrusionOk="0">
                  <a:moveTo>
                    <a:pt x="2199" y="0"/>
                  </a:moveTo>
                  <a:lnTo>
                    <a:pt x="2154" y="15"/>
                  </a:lnTo>
                  <a:cubicBezTo>
                    <a:pt x="1441" y="1461"/>
                    <a:pt x="748" y="2951"/>
                    <a:pt x="30" y="4402"/>
                  </a:cubicBezTo>
                  <a:cubicBezTo>
                    <a:pt x="20" y="4397"/>
                    <a:pt x="10" y="4392"/>
                    <a:pt x="0" y="4387"/>
                  </a:cubicBezTo>
                  <a:lnTo>
                    <a:pt x="0" y="4387"/>
                  </a:lnTo>
                  <a:cubicBezTo>
                    <a:pt x="281" y="5034"/>
                    <a:pt x="698" y="5622"/>
                    <a:pt x="1009" y="6259"/>
                  </a:cubicBezTo>
                  <a:cubicBezTo>
                    <a:pt x="1230" y="6706"/>
                    <a:pt x="1396" y="7173"/>
                    <a:pt x="1526" y="7649"/>
                  </a:cubicBezTo>
                  <a:lnTo>
                    <a:pt x="1536" y="7649"/>
                  </a:lnTo>
                  <a:cubicBezTo>
                    <a:pt x="2174" y="6043"/>
                    <a:pt x="2866" y="4457"/>
                    <a:pt x="3725" y="2956"/>
                  </a:cubicBezTo>
                  <a:cubicBezTo>
                    <a:pt x="3258" y="2073"/>
                    <a:pt x="2686" y="1220"/>
                    <a:pt x="2314" y="326"/>
                  </a:cubicBezTo>
                  <a:cubicBezTo>
                    <a:pt x="2269" y="221"/>
                    <a:pt x="2234" y="110"/>
                    <a:pt x="21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335" name="Google Shape;5176;p25">
              <a:extLst>
                <a:ext uri="{FF2B5EF4-FFF2-40B4-BE49-F238E27FC236}">
                  <a16:creationId xmlns:a16="http://schemas.microsoft.com/office/drawing/2014/main" id="{7BECF86D-2AAA-3A4D-2AA1-DEFBC7A97A23}"/>
                </a:ext>
              </a:extLst>
            </p:cNvPr>
            <p:cNvSpPr/>
            <p:nvPr/>
          </p:nvSpPr>
          <p:spPr>
            <a:xfrm>
              <a:off x="865762" y="3634775"/>
              <a:ext cx="184619" cy="474182"/>
            </a:xfrm>
            <a:custGeom>
              <a:avLst/>
              <a:gdLst/>
              <a:ahLst/>
              <a:cxnLst/>
              <a:rect l="l" t="t" r="r" b="b"/>
              <a:pathLst>
                <a:path w="7380" h="18974" extrusionOk="0">
                  <a:moveTo>
                    <a:pt x="1" y="0"/>
                  </a:moveTo>
                  <a:lnTo>
                    <a:pt x="1" y="0"/>
                  </a:lnTo>
                  <a:cubicBezTo>
                    <a:pt x="377" y="733"/>
                    <a:pt x="749" y="1471"/>
                    <a:pt x="974" y="2259"/>
                  </a:cubicBezTo>
                  <a:cubicBezTo>
                    <a:pt x="1210" y="3082"/>
                    <a:pt x="1281" y="3931"/>
                    <a:pt x="1291" y="4789"/>
                  </a:cubicBezTo>
                  <a:cubicBezTo>
                    <a:pt x="1311" y="6681"/>
                    <a:pt x="1025" y="8624"/>
                    <a:pt x="1511" y="10451"/>
                  </a:cubicBezTo>
                  <a:cubicBezTo>
                    <a:pt x="1798" y="11510"/>
                    <a:pt x="2330" y="12489"/>
                    <a:pt x="2656" y="13527"/>
                  </a:cubicBezTo>
                  <a:cubicBezTo>
                    <a:pt x="2721" y="13728"/>
                    <a:pt x="2776" y="13934"/>
                    <a:pt x="2822" y="14140"/>
                  </a:cubicBezTo>
                  <a:cubicBezTo>
                    <a:pt x="3047" y="15209"/>
                    <a:pt x="2972" y="16333"/>
                    <a:pt x="3238" y="17392"/>
                  </a:cubicBezTo>
                  <a:cubicBezTo>
                    <a:pt x="3384" y="17970"/>
                    <a:pt x="3680" y="18552"/>
                    <a:pt x="4096" y="18973"/>
                  </a:cubicBezTo>
                  <a:lnTo>
                    <a:pt x="7379" y="18973"/>
                  </a:lnTo>
                  <a:cubicBezTo>
                    <a:pt x="6059" y="17252"/>
                    <a:pt x="5316" y="15094"/>
                    <a:pt x="5326" y="12925"/>
                  </a:cubicBezTo>
                  <a:cubicBezTo>
                    <a:pt x="5331" y="12403"/>
                    <a:pt x="5371" y="11881"/>
                    <a:pt x="5442" y="11364"/>
                  </a:cubicBezTo>
                  <a:cubicBezTo>
                    <a:pt x="3845" y="9924"/>
                    <a:pt x="3409" y="7605"/>
                    <a:pt x="3268" y="5456"/>
                  </a:cubicBezTo>
                  <a:cubicBezTo>
                    <a:pt x="3163" y="3800"/>
                    <a:pt x="3173" y="2089"/>
                    <a:pt x="2746" y="507"/>
                  </a:cubicBezTo>
                  <a:cubicBezTo>
                    <a:pt x="1828" y="337"/>
                    <a:pt x="914" y="16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336" name="Google Shape;5177;p25">
              <a:extLst>
                <a:ext uri="{FF2B5EF4-FFF2-40B4-BE49-F238E27FC236}">
                  <a16:creationId xmlns:a16="http://schemas.microsoft.com/office/drawing/2014/main" id="{CC4D8C9E-2192-2FEC-218D-016287A40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575" y="4076175"/>
              <a:ext cx="17100" cy="74050"/>
            </a:xfrm>
            <a:custGeom>
              <a:avLst/>
              <a:gdLst>
                <a:gd name="T0" fmla="*/ 674 w 684"/>
                <a:gd name="T1" fmla="*/ 0 h 2962"/>
                <a:gd name="T2" fmla="*/ 608 w 684"/>
                <a:gd name="T3" fmla="*/ 1310 h 2962"/>
                <a:gd name="T4" fmla="*/ 1 w 684"/>
                <a:gd name="T5" fmla="*/ 2962 h 2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4" h="2962" fill="none" extrusionOk="0">
                  <a:moveTo>
                    <a:pt x="674" y="0"/>
                  </a:moveTo>
                  <a:cubicBezTo>
                    <a:pt x="684" y="447"/>
                    <a:pt x="674" y="889"/>
                    <a:pt x="608" y="1310"/>
                  </a:cubicBezTo>
                  <a:cubicBezTo>
                    <a:pt x="533" y="1908"/>
                    <a:pt x="357" y="2470"/>
                    <a:pt x="1" y="296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37" name="Google Shape;5178;p25">
              <a:extLst>
                <a:ext uri="{FF2B5EF4-FFF2-40B4-BE49-F238E27FC236}">
                  <a16:creationId xmlns:a16="http://schemas.microsoft.com/office/drawing/2014/main" id="{982A97E0-9D6C-D63B-75BD-2049F7A58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050" y="3859475"/>
              <a:ext cx="58375" cy="256875"/>
            </a:xfrm>
            <a:custGeom>
              <a:avLst/>
              <a:gdLst>
                <a:gd name="T0" fmla="*/ 472 w 2335"/>
                <a:gd name="T1" fmla="*/ 10275 h 10275"/>
                <a:gd name="T2" fmla="*/ 422 w 2335"/>
                <a:gd name="T3" fmla="*/ 9978 h 10275"/>
                <a:gd name="T4" fmla="*/ 15 w 2335"/>
                <a:gd name="T5" fmla="*/ 6219 h 10275"/>
                <a:gd name="T6" fmla="*/ 276 w 2335"/>
                <a:gd name="T7" fmla="*/ 3589 h 10275"/>
                <a:gd name="T8" fmla="*/ 1145 w 2335"/>
                <a:gd name="T9" fmla="*/ 1521 h 10275"/>
                <a:gd name="T10" fmla="*/ 2334 w 2335"/>
                <a:gd name="T11" fmla="*/ 0 h 10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5" h="10275" fill="none" extrusionOk="0">
                  <a:moveTo>
                    <a:pt x="472" y="10275"/>
                  </a:moveTo>
                  <a:cubicBezTo>
                    <a:pt x="452" y="10174"/>
                    <a:pt x="437" y="10079"/>
                    <a:pt x="422" y="9978"/>
                  </a:cubicBezTo>
                  <a:cubicBezTo>
                    <a:pt x="216" y="8749"/>
                    <a:pt x="35" y="7474"/>
                    <a:pt x="15" y="6219"/>
                  </a:cubicBezTo>
                  <a:cubicBezTo>
                    <a:pt x="0" y="5321"/>
                    <a:pt x="70" y="4432"/>
                    <a:pt x="276" y="3589"/>
                  </a:cubicBezTo>
                  <a:cubicBezTo>
                    <a:pt x="452" y="2866"/>
                    <a:pt x="733" y="2168"/>
                    <a:pt x="1145" y="1521"/>
                  </a:cubicBezTo>
                  <a:cubicBezTo>
                    <a:pt x="1491" y="979"/>
                    <a:pt x="1923" y="492"/>
                    <a:pt x="2334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38" name="Google Shape;5179;p25">
              <a:extLst>
                <a:ext uri="{FF2B5EF4-FFF2-40B4-BE49-F238E27FC236}">
                  <a16:creationId xmlns:a16="http://schemas.microsoft.com/office/drawing/2014/main" id="{8ACDEF40-3EC3-1652-31DC-53811B4FE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750" y="3533325"/>
              <a:ext cx="87125" cy="605100"/>
            </a:xfrm>
            <a:custGeom>
              <a:avLst/>
              <a:gdLst>
                <a:gd name="T0" fmla="*/ 2234 w 3485"/>
                <a:gd name="T1" fmla="*/ 1 h 24204"/>
                <a:gd name="T2" fmla="*/ 844 w 3485"/>
                <a:gd name="T3" fmla="*/ 2997 h 24204"/>
                <a:gd name="T4" fmla="*/ 422 w 3485"/>
                <a:gd name="T5" fmla="*/ 3976 h 24204"/>
                <a:gd name="T6" fmla="*/ 202 w 3485"/>
                <a:gd name="T7" fmla="*/ 4900 h 24204"/>
                <a:gd name="T8" fmla="*/ 980 w 3485"/>
                <a:gd name="T9" fmla="*/ 9558 h 24204"/>
                <a:gd name="T10" fmla="*/ 1000 w 3485"/>
                <a:gd name="T11" fmla="*/ 11836 h 24204"/>
                <a:gd name="T12" fmla="*/ 483 w 3485"/>
                <a:gd name="T13" fmla="*/ 15415 h 24204"/>
                <a:gd name="T14" fmla="*/ 367 w 3485"/>
                <a:gd name="T15" fmla="*/ 16976 h 24204"/>
                <a:gd name="T16" fmla="*/ 2420 w 3485"/>
                <a:gd name="T17" fmla="*/ 23024 h 24204"/>
                <a:gd name="T18" fmla="*/ 3484 w 3485"/>
                <a:gd name="T19" fmla="*/ 24204 h 24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85" h="24204" fill="none" extrusionOk="0">
                  <a:moveTo>
                    <a:pt x="2234" y="1"/>
                  </a:moveTo>
                  <a:cubicBezTo>
                    <a:pt x="1968" y="1070"/>
                    <a:pt x="1341" y="2014"/>
                    <a:pt x="844" y="2997"/>
                  </a:cubicBezTo>
                  <a:cubicBezTo>
                    <a:pt x="683" y="3319"/>
                    <a:pt x="538" y="3645"/>
                    <a:pt x="422" y="3976"/>
                  </a:cubicBezTo>
                  <a:cubicBezTo>
                    <a:pt x="322" y="4277"/>
                    <a:pt x="242" y="4584"/>
                    <a:pt x="202" y="4900"/>
                  </a:cubicBezTo>
                  <a:cubicBezTo>
                    <a:pt x="1" y="6471"/>
                    <a:pt x="754" y="7992"/>
                    <a:pt x="980" y="9558"/>
                  </a:cubicBezTo>
                  <a:cubicBezTo>
                    <a:pt x="1090" y="10316"/>
                    <a:pt x="1075" y="11079"/>
                    <a:pt x="1000" y="11836"/>
                  </a:cubicBezTo>
                  <a:cubicBezTo>
                    <a:pt x="884" y="13026"/>
                    <a:pt x="628" y="14221"/>
                    <a:pt x="483" y="15415"/>
                  </a:cubicBezTo>
                  <a:cubicBezTo>
                    <a:pt x="412" y="15932"/>
                    <a:pt x="372" y="16454"/>
                    <a:pt x="367" y="16976"/>
                  </a:cubicBezTo>
                  <a:cubicBezTo>
                    <a:pt x="357" y="19145"/>
                    <a:pt x="1100" y="21303"/>
                    <a:pt x="2420" y="23024"/>
                  </a:cubicBezTo>
                  <a:cubicBezTo>
                    <a:pt x="2736" y="23446"/>
                    <a:pt x="3098" y="23843"/>
                    <a:pt x="3484" y="2420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39" name="Google Shape;5180;p25">
              <a:extLst>
                <a:ext uri="{FF2B5EF4-FFF2-40B4-BE49-F238E27FC236}">
                  <a16:creationId xmlns:a16="http://schemas.microsoft.com/office/drawing/2014/main" id="{632C508A-C9CC-A47D-8798-9F9BAC1A4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375" y="3754300"/>
              <a:ext cx="108700" cy="370325"/>
            </a:xfrm>
            <a:custGeom>
              <a:avLst/>
              <a:gdLst>
                <a:gd name="T0" fmla="*/ 267 w 4348"/>
                <a:gd name="T1" fmla="*/ 1 h 14813"/>
                <a:gd name="T2" fmla="*/ 487 w 4348"/>
                <a:gd name="T3" fmla="*/ 5663 h 14813"/>
                <a:gd name="T4" fmla="*/ 1632 w 4348"/>
                <a:gd name="T5" fmla="*/ 8739 h 14813"/>
                <a:gd name="T6" fmla="*/ 1798 w 4348"/>
                <a:gd name="T7" fmla="*/ 9352 h 14813"/>
                <a:gd name="T8" fmla="*/ 2214 w 4348"/>
                <a:gd name="T9" fmla="*/ 12604 h 14813"/>
                <a:gd name="T10" fmla="*/ 3072 w 4348"/>
                <a:gd name="T11" fmla="*/ 14185 h 14813"/>
                <a:gd name="T12" fmla="*/ 4347 w 4348"/>
                <a:gd name="T13" fmla="*/ 14813 h 14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48" h="14813" fill="none" extrusionOk="0">
                  <a:moveTo>
                    <a:pt x="267" y="1"/>
                  </a:moveTo>
                  <a:cubicBezTo>
                    <a:pt x="287" y="1893"/>
                    <a:pt x="1" y="3836"/>
                    <a:pt x="487" y="5663"/>
                  </a:cubicBezTo>
                  <a:cubicBezTo>
                    <a:pt x="774" y="6722"/>
                    <a:pt x="1306" y="7701"/>
                    <a:pt x="1632" y="8739"/>
                  </a:cubicBezTo>
                  <a:cubicBezTo>
                    <a:pt x="1697" y="8940"/>
                    <a:pt x="1752" y="9146"/>
                    <a:pt x="1798" y="9352"/>
                  </a:cubicBezTo>
                  <a:cubicBezTo>
                    <a:pt x="2023" y="10421"/>
                    <a:pt x="1948" y="11545"/>
                    <a:pt x="2214" y="12604"/>
                  </a:cubicBezTo>
                  <a:cubicBezTo>
                    <a:pt x="2360" y="13182"/>
                    <a:pt x="2656" y="13764"/>
                    <a:pt x="3072" y="14185"/>
                  </a:cubicBezTo>
                  <a:cubicBezTo>
                    <a:pt x="3424" y="14537"/>
                    <a:pt x="3850" y="14773"/>
                    <a:pt x="4347" y="1481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40" name="Google Shape;5181;p25">
              <a:extLst>
                <a:ext uri="{FF2B5EF4-FFF2-40B4-BE49-F238E27FC236}">
                  <a16:creationId xmlns:a16="http://schemas.microsoft.com/office/drawing/2014/main" id="{435D1EFE-C9A8-9EE6-10D2-C7104535C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7700" y="3291900"/>
              <a:ext cx="435325" cy="850425"/>
            </a:xfrm>
            <a:custGeom>
              <a:avLst/>
              <a:gdLst>
                <a:gd name="T0" fmla="*/ 17412 w 17413"/>
                <a:gd name="T1" fmla="*/ 1 h 34017"/>
                <a:gd name="T2" fmla="*/ 17392 w 17413"/>
                <a:gd name="T3" fmla="*/ 11 h 34017"/>
                <a:gd name="T4" fmla="*/ 14807 w 17413"/>
                <a:gd name="T5" fmla="*/ 1737 h 34017"/>
                <a:gd name="T6" fmla="*/ 11921 w 17413"/>
                <a:gd name="T7" fmla="*/ 3946 h 34017"/>
                <a:gd name="T8" fmla="*/ 10807 w 17413"/>
                <a:gd name="T9" fmla="*/ 5341 h 34017"/>
                <a:gd name="T10" fmla="*/ 10666 w 17413"/>
                <a:gd name="T11" fmla="*/ 5587 h 34017"/>
                <a:gd name="T12" fmla="*/ 9035 w 17413"/>
                <a:gd name="T13" fmla="*/ 9317 h 34017"/>
                <a:gd name="T14" fmla="*/ 7775 w 17413"/>
                <a:gd name="T15" fmla="*/ 10687 h 34017"/>
                <a:gd name="T16" fmla="*/ 6796 w 17413"/>
                <a:gd name="T17" fmla="*/ 11666 h 34017"/>
                <a:gd name="T18" fmla="*/ 5516 w 17413"/>
                <a:gd name="T19" fmla="*/ 13764 h 34017"/>
                <a:gd name="T20" fmla="*/ 5140 w 17413"/>
                <a:gd name="T21" fmla="*/ 15169 h 34017"/>
                <a:gd name="T22" fmla="*/ 4889 w 17413"/>
                <a:gd name="T23" fmla="*/ 17955 h 34017"/>
                <a:gd name="T24" fmla="*/ 3775 w 17413"/>
                <a:gd name="T25" fmla="*/ 20991 h 34017"/>
                <a:gd name="T26" fmla="*/ 2565 w 17413"/>
                <a:gd name="T27" fmla="*/ 22979 h 34017"/>
                <a:gd name="T28" fmla="*/ 65 w 17413"/>
                <a:gd name="T29" fmla="*/ 28586 h 34017"/>
                <a:gd name="T30" fmla="*/ 45 w 17413"/>
                <a:gd name="T31" fmla="*/ 28907 h 34017"/>
                <a:gd name="T32" fmla="*/ 377 w 17413"/>
                <a:gd name="T33" fmla="*/ 32681 h 34017"/>
                <a:gd name="T34" fmla="*/ 256 w 17413"/>
                <a:gd name="T35" fmla="*/ 34017 h 34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13" h="34017" fill="none" extrusionOk="0">
                  <a:moveTo>
                    <a:pt x="17412" y="1"/>
                  </a:moveTo>
                  <a:lnTo>
                    <a:pt x="17392" y="11"/>
                  </a:lnTo>
                  <a:cubicBezTo>
                    <a:pt x="16529" y="588"/>
                    <a:pt x="15665" y="1160"/>
                    <a:pt x="14807" y="1737"/>
                  </a:cubicBezTo>
                  <a:cubicBezTo>
                    <a:pt x="13798" y="2405"/>
                    <a:pt x="12769" y="3098"/>
                    <a:pt x="11921" y="3946"/>
                  </a:cubicBezTo>
                  <a:cubicBezTo>
                    <a:pt x="11494" y="4368"/>
                    <a:pt x="11118" y="4829"/>
                    <a:pt x="10807" y="5341"/>
                  </a:cubicBezTo>
                  <a:cubicBezTo>
                    <a:pt x="10757" y="5422"/>
                    <a:pt x="10711" y="5502"/>
                    <a:pt x="10666" y="5587"/>
                  </a:cubicBezTo>
                  <a:cubicBezTo>
                    <a:pt x="10024" y="6782"/>
                    <a:pt x="9803" y="8192"/>
                    <a:pt x="9035" y="9317"/>
                  </a:cubicBezTo>
                  <a:cubicBezTo>
                    <a:pt x="8684" y="9829"/>
                    <a:pt x="8232" y="10260"/>
                    <a:pt x="7775" y="10687"/>
                  </a:cubicBezTo>
                  <a:cubicBezTo>
                    <a:pt x="7439" y="11003"/>
                    <a:pt x="7097" y="11319"/>
                    <a:pt x="6796" y="11666"/>
                  </a:cubicBezTo>
                  <a:cubicBezTo>
                    <a:pt x="6249" y="12278"/>
                    <a:pt x="5813" y="12996"/>
                    <a:pt x="5516" y="13764"/>
                  </a:cubicBezTo>
                  <a:cubicBezTo>
                    <a:pt x="5346" y="14215"/>
                    <a:pt x="5215" y="14692"/>
                    <a:pt x="5140" y="15169"/>
                  </a:cubicBezTo>
                  <a:cubicBezTo>
                    <a:pt x="4994" y="16093"/>
                    <a:pt x="5040" y="17036"/>
                    <a:pt x="4889" y="17955"/>
                  </a:cubicBezTo>
                  <a:cubicBezTo>
                    <a:pt x="4718" y="19029"/>
                    <a:pt x="4302" y="20028"/>
                    <a:pt x="3775" y="20991"/>
                  </a:cubicBezTo>
                  <a:cubicBezTo>
                    <a:pt x="3408" y="21669"/>
                    <a:pt x="2987" y="22327"/>
                    <a:pt x="2565" y="22979"/>
                  </a:cubicBezTo>
                  <a:cubicBezTo>
                    <a:pt x="1416" y="24766"/>
                    <a:pt x="256" y="26538"/>
                    <a:pt x="65" y="28586"/>
                  </a:cubicBezTo>
                  <a:cubicBezTo>
                    <a:pt x="55" y="28691"/>
                    <a:pt x="50" y="28796"/>
                    <a:pt x="45" y="28907"/>
                  </a:cubicBezTo>
                  <a:cubicBezTo>
                    <a:pt x="0" y="30167"/>
                    <a:pt x="346" y="31432"/>
                    <a:pt x="377" y="32681"/>
                  </a:cubicBezTo>
                  <a:cubicBezTo>
                    <a:pt x="392" y="33128"/>
                    <a:pt x="362" y="33575"/>
                    <a:pt x="256" y="3401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41" name="Google Shape;5182;p25">
              <a:extLst>
                <a:ext uri="{FF2B5EF4-FFF2-40B4-BE49-F238E27FC236}">
                  <a16:creationId xmlns:a16="http://schemas.microsoft.com/office/drawing/2014/main" id="{4DB1C16B-D2F5-4A58-7B9B-6BF8EE72E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125" y="3715925"/>
              <a:ext cx="506725" cy="440200"/>
            </a:xfrm>
            <a:custGeom>
              <a:avLst/>
              <a:gdLst>
                <a:gd name="T0" fmla="*/ 20269 w 20269"/>
                <a:gd name="T1" fmla="*/ 110 h 17608"/>
                <a:gd name="T2" fmla="*/ 16640 w 20269"/>
                <a:gd name="T3" fmla="*/ 1451 h 17608"/>
                <a:gd name="T4" fmla="*/ 15576 w 20269"/>
                <a:gd name="T5" fmla="*/ 2469 h 17608"/>
                <a:gd name="T6" fmla="*/ 13824 w 20269"/>
                <a:gd name="T7" fmla="*/ 2986 h 17608"/>
                <a:gd name="T8" fmla="*/ 12705 w 20269"/>
                <a:gd name="T9" fmla="*/ 3428 h 17608"/>
                <a:gd name="T10" fmla="*/ 10923 w 20269"/>
                <a:gd name="T11" fmla="*/ 5090 h 17608"/>
                <a:gd name="T12" fmla="*/ 10682 w 20269"/>
                <a:gd name="T13" fmla="*/ 5506 h 17608"/>
                <a:gd name="T14" fmla="*/ 10004 w 20269"/>
                <a:gd name="T15" fmla="*/ 6741 h 17608"/>
                <a:gd name="T16" fmla="*/ 8634 w 20269"/>
                <a:gd name="T17" fmla="*/ 7669 h 17608"/>
                <a:gd name="T18" fmla="*/ 6722 w 20269"/>
                <a:gd name="T19" fmla="*/ 9622 h 17608"/>
                <a:gd name="T20" fmla="*/ 4759 w 20269"/>
                <a:gd name="T21" fmla="*/ 11911 h 17608"/>
                <a:gd name="T22" fmla="*/ 3795 w 20269"/>
                <a:gd name="T23" fmla="*/ 12563 h 17608"/>
                <a:gd name="T24" fmla="*/ 919 w 20269"/>
                <a:gd name="T25" fmla="*/ 14501 h 17608"/>
                <a:gd name="T26" fmla="*/ 242 w 20269"/>
                <a:gd name="T27" fmla="*/ 15720 h 17608"/>
                <a:gd name="T28" fmla="*/ 136 w 20269"/>
                <a:gd name="T29" fmla="*/ 17608 h 17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269" h="17608" fill="none" extrusionOk="0">
                  <a:moveTo>
                    <a:pt x="20269" y="110"/>
                  </a:moveTo>
                  <a:cubicBezTo>
                    <a:pt x="18939" y="0"/>
                    <a:pt x="17573" y="502"/>
                    <a:pt x="16640" y="1451"/>
                  </a:cubicBezTo>
                  <a:cubicBezTo>
                    <a:pt x="16294" y="1802"/>
                    <a:pt x="15997" y="2208"/>
                    <a:pt x="15576" y="2469"/>
                  </a:cubicBezTo>
                  <a:cubicBezTo>
                    <a:pt x="15059" y="2791"/>
                    <a:pt x="14416" y="2836"/>
                    <a:pt x="13824" y="2986"/>
                  </a:cubicBezTo>
                  <a:cubicBezTo>
                    <a:pt x="13433" y="3082"/>
                    <a:pt x="13056" y="3232"/>
                    <a:pt x="12705" y="3428"/>
                  </a:cubicBezTo>
                  <a:cubicBezTo>
                    <a:pt x="11982" y="3820"/>
                    <a:pt x="11360" y="4397"/>
                    <a:pt x="10923" y="5090"/>
                  </a:cubicBezTo>
                  <a:cubicBezTo>
                    <a:pt x="10833" y="5225"/>
                    <a:pt x="10752" y="5361"/>
                    <a:pt x="10682" y="5506"/>
                  </a:cubicBezTo>
                  <a:cubicBezTo>
                    <a:pt x="10471" y="5928"/>
                    <a:pt x="10316" y="6385"/>
                    <a:pt x="10004" y="6741"/>
                  </a:cubicBezTo>
                  <a:cubicBezTo>
                    <a:pt x="9638" y="7158"/>
                    <a:pt x="9101" y="7373"/>
                    <a:pt x="8634" y="7669"/>
                  </a:cubicBezTo>
                  <a:cubicBezTo>
                    <a:pt x="7856" y="8161"/>
                    <a:pt x="7279" y="8879"/>
                    <a:pt x="6722" y="9622"/>
                  </a:cubicBezTo>
                  <a:cubicBezTo>
                    <a:pt x="6114" y="10435"/>
                    <a:pt x="5537" y="11278"/>
                    <a:pt x="4759" y="11911"/>
                  </a:cubicBezTo>
                  <a:cubicBezTo>
                    <a:pt x="4458" y="12157"/>
                    <a:pt x="4132" y="12363"/>
                    <a:pt x="3795" y="12563"/>
                  </a:cubicBezTo>
                  <a:cubicBezTo>
                    <a:pt x="2782" y="13151"/>
                    <a:pt x="1672" y="13612"/>
                    <a:pt x="919" y="14501"/>
                  </a:cubicBezTo>
                  <a:cubicBezTo>
                    <a:pt x="618" y="14857"/>
                    <a:pt x="387" y="15274"/>
                    <a:pt x="242" y="15720"/>
                  </a:cubicBezTo>
                  <a:cubicBezTo>
                    <a:pt x="46" y="16328"/>
                    <a:pt x="1" y="16980"/>
                    <a:pt x="136" y="1760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42" name="Google Shape;5183;p25">
              <a:extLst>
                <a:ext uri="{FF2B5EF4-FFF2-40B4-BE49-F238E27FC236}">
                  <a16:creationId xmlns:a16="http://schemas.microsoft.com/office/drawing/2014/main" id="{75A4F31F-F898-1895-0752-E40D95298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4550" y="3043700"/>
              <a:ext cx="351750" cy="973525"/>
            </a:xfrm>
            <a:custGeom>
              <a:avLst/>
              <a:gdLst>
                <a:gd name="T0" fmla="*/ 14069 w 14070"/>
                <a:gd name="T1" fmla="*/ 1 h 38941"/>
                <a:gd name="T2" fmla="*/ 13567 w 14070"/>
                <a:gd name="T3" fmla="*/ 21 h 38941"/>
                <a:gd name="T4" fmla="*/ 9120 w 14070"/>
                <a:gd name="T5" fmla="*/ 1095 h 38941"/>
                <a:gd name="T6" fmla="*/ 7258 w 14070"/>
                <a:gd name="T7" fmla="*/ 2320 h 38941"/>
                <a:gd name="T8" fmla="*/ 6450 w 14070"/>
                <a:gd name="T9" fmla="*/ 3785 h 38941"/>
                <a:gd name="T10" fmla="*/ 5918 w 14070"/>
                <a:gd name="T11" fmla="*/ 6255 h 38941"/>
                <a:gd name="T12" fmla="*/ 5386 w 14070"/>
                <a:gd name="T13" fmla="*/ 8032 h 38941"/>
                <a:gd name="T14" fmla="*/ 3428 w 14070"/>
                <a:gd name="T15" fmla="*/ 10687 h 38941"/>
                <a:gd name="T16" fmla="*/ 2460 w 14070"/>
                <a:gd name="T17" fmla="*/ 12117 h 38941"/>
                <a:gd name="T18" fmla="*/ 2304 w 14070"/>
                <a:gd name="T19" fmla="*/ 12464 h 38941"/>
                <a:gd name="T20" fmla="*/ 2033 w 14070"/>
                <a:gd name="T21" fmla="*/ 19425 h 38941"/>
                <a:gd name="T22" fmla="*/ 1872 w 14070"/>
                <a:gd name="T23" fmla="*/ 20073 h 38941"/>
                <a:gd name="T24" fmla="*/ 1205 w 14070"/>
                <a:gd name="T25" fmla="*/ 21744 h 38941"/>
                <a:gd name="T26" fmla="*/ 146 w 14070"/>
                <a:gd name="T27" fmla="*/ 24545 h 38941"/>
                <a:gd name="T28" fmla="*/ 60 w 14070"/>
                <a:gd name="T29" fmla="*/ 26593 h 38941"/>
                <a:gd name="T30" fmla="*/ 833 w 14070"/>
                <a:gd name="T31" fmla="*/ 32064 h 38941"/>
                <a:gd name="T32" fmla="*/ 718 w 14070"/>
                <a:gd name="T33" fmla="*/ 33720 h 38941"/>
                <a:gd name="T34" fmla="*/ 718 w 14070"/>
                <a:gd name="T35" fmla="*/ 35678 h 38941"/>
                <a:gd name="T36" fmla="*/ 2595 w 14070"/>
                <a:gd name="T37" fmla="*/ 38850 h 38941"/>
                <a:gd name="T38" fmla="*/ 2711 w 14070"/>
                <a:gd name="T39" fmla="*/ 38940 h 38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070" h="38941" fill="none" extrusionOk="0">
                  <a:moveTo>
                    <a:pt x="14069" y="1"/>
                  </a:moveTo>
                  <a:cubicBezTo>
                    <a:pt x="13899" y="6"/>
                    <a:pt x="13733" y="11"/>
                    <a:pt x="13567" y="21"/>
                  </a:cubicBezTo>
                  <a:cubicBezTo>
                    <a:pt x="12037" y="121"/>
                    <a:pt x="10526" y="482"/>
                    <a:pt x="9120" y="1095"/>
                  </a:cubicBezTo>
                  <a:cubicBezTo>
                    <a:pt x="8433" y="1391"/>
                    <a:pt x="7755" y="1762"/>
                    <a:pt x="7258" y="2320"/>
                  </a:cubicBezTo>
                  <a:cubicBezTo>
                    <a:pt x="6872" y="2751"/>
                    <a:pt x="6626" y="3253"/>
                    <a:pt x="6450" y="3785"/>
                  </a:cubicBezTo>
                  <a:cubicBezTo>
                    <a:pt x="6189" y="4563"/>
                    <a:pt x="6079" y="5421"/>
                    <a:pt x="5918" y="6255"/>
                  </a:cubicBezTo>
                  <a:cubicBezTo>
                    <a:pt x="5798" y="6872"/>
                    <a:pt x="5647" y="7474"/>
                    <a:pt x="5386" y="8032"/>
                  </a:cubicBezTo>
                  <a:cubicBezTo>
                    <a:pt x="4924" y="9030"/>
                    <a:pt x="4131" y="9833"/>
                    <a:pt x="3428" y="10687"/>
                  </a:cubicBezTo>
                  <a:cubicBezTo>
                    <a:pt x="3057" y="11133"/>
                    <a:pt x="2716" y="11600"/>
                    <a:pt x="2460" y="12117"/>
                  </a:cubicBezTo>
                  <a:cubicBezTo>
                    <a:pt x="2405" y="12228"/>
                    <a:pt x="2349" y="12348"/>
                    <a:pt x="2304" y="12464"/>
                  </a:cubicBezTo>
                  <a:cubicBezTo>
                    <a:pt x="1441" y="14642"/>
                    <a:pt x="2465" y="17126"/>
                    <a:pt x="2033" y="19425"/>
                  </a:cubicBezTo>
                  <a:cubicBezTo>
                    <a:pt x="1988" y="19646"/>
                    <a:pt x="1933" y="19862"/>
                    <a:pt x="1872" y="20073"/>
                  </a:cubicBezTo>
                  <a:cubicBezTo>
                    <a:pt x="1702" y="20645"/>
                    <a:pt x="1461" y="21197"/>
                    <a:pt x="1205" y="21744"/>
                  </a:cubicBezTo>
                  <a:cubicBezTo>
                    <a:pt x="788" y="22658"/>
                    <a:pt x="342" y="23566"/>
                    <a:pt x="146" y="24545"/>
                  </a:cubicBezTo>
                  <a:cubicBezTo>
                    <a:pt x="10" y="25228"/>
                    <a:pt x="0" y="25905"/>
                    <a:pt x="60" y="26593"/>
                  </a:cubicBezTo>
                  <a:cubicBezTo>
                    <a:pt x="211" y="28400"/>
                    <a:pt x="838" y="30227"/>
                    <a:pt x="833" y="32064"/>
                  </a:cubicBezTo>
                  <a:cubicBezTo>
                    <a:pt x="828" y="32616"/>
                    <a:pt x="768" y="33168"/>
                    <a:pt x="718" y="33720"/>
                  </a:cubicBezTo>
                  <a:cubicBezTo>
                    <a:pt x="663" y="34378"/>
                    <a:pt x="623" y="35030"/>
                    <a:pt x="718" y="35678"/>
                  </a:cubicBezTo>
                  <a:cubicBezTo>
                    <a:pt x="894" y="36923"/>
                    <a:pt x="1586" y="38092"/>
                    <a:pt x="2595" y="38850"/>
                  </a:cubicBezTo>
                  <a:cubicBezTo>
                    <a:pt x="2630" y="38885"/>
                    <a:pt x="2671" y="38910"/>
                    <a:pt x="2711" y="3894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43" name="Google Shape;5184;p25">
              <a:extLst>
                <a:ext uri="{FF2B5EF4-FFF2-40B4-BE49-F238E27FC236}">
                  <a16:creationId xmlns:a16="http://schemas.microsoft.com/office/drawing/2014/main" id="{F9A1ACCA-4399-3566-30C4-E2A0724A5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225" y="3120500"/>
              <a:ext cx="248850" cy="798475"/>
            </a:xfrm>
            <a:custGeom>
              <a:avLst/>
              <a:gdLst>
                <a:gd name="T0" fmla="*/ 0 w 9954"/>
                <a:gd name="T1" fmla="*/ 0 h 31939"/>
                <a:gd name="T2" fmla="*/ 101 w 9954"/>
                <a:gd name="T3" fmla="*/ 26 h 31939"/>
                <a:gd name="T4" fmla="*/ 2886 w 9954"/>
                <a:gd name="T5" fmla="*/ 3253 h 31939"/>
                <a:gd name="T6" fmla="*/ 3328 w 9954"/>
                <a:gd name="T7" fmla="*/ 5150 h 31939"/>
                <a:gd name="T8" fmla="*/ 4001 w 9954"/>
                <a:gd name="T9" fmla="*/ 7670 h 31939"/>
                <a:gd name="T10" fmla="*/ 4528 w 9954"/>
                <a:gd name="T11" fmla="*/ 8779 h 31939"/>
                <a:gd name="T12" fmla="*/ 5215 w 9954"/>
                <a:gd name="T13" fmla="*/ 10360 h 31939"/>
                <a:gd name="T14" fmla="*/ 5652 w 9954"/>
                <a:gd name="T15" fmla="*/ 17628 h 31939"/>
                <a:gd name="T16" fmla="*/ 5722 w 9954"/>
                <a:gd name="T17" fmla="*/ 17809 h 31939"/>
                <a:gd name="T18" fmla="*/ 6731 w 9954"/>
                <a:gd name="T19" fmla="*/ 19681 h 31939"/>
                <a:gd name="T20" fmla="*/ 7248 w 9954"/>
                <a:gd name="T21" fmla="*/ 21071 h 31939"/>
                <a:gd name="T22" fmla="*/ 7770 w 9954"/>
                <a:gd name="T23" fmla="*/ 26020 h 31939"/>
                <a:gd name="T24" fmla="*/ 9944 w 9954"/>
                <a:gd name="T25" fmla="*/ 31928 h 31939"/>
                <a:gd name="T26" fmla="*/ 9954 w 9954"/>
                <a:gd name="T27" fmla="*/ 31938 h 31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954" h="31939" fill="none" extrusionOk="0">
                  <a:moveTo>
                    <a:pt x="0" y="0"/>
                  </a:moveTo>
                  <a:cubicBezTo>
                    <a:pt x="35" y="5"/>
                    <a:pt x="66" y="16"/>
                    <a:pt x="101" y="26"/>
                  </a:cubicBezTo>
                  <a:cubicBezTo>
                    <a:pt x="1526" y="402"/>
                    <a:pt x="2450" y="1832"/>
                    <a:pt x="2886" y="3253"/>
                  </a:cubicBezTo>
                  <a:cubicBezTo>
                    <a:pt x="3077" y="3875"/>
                    <a:pt x="3203" y="4513"/>
                    <a:pt x="3328" y="5150"/>
                  </a:cubicBezTo>
                  <a:cubicBezTo>
                    <a:pt x="3499" y="6009"/>
                    <a:pt x="3669" y="6862"/>
                    <a:pt x="4001" y="7670"/>
                  </a:cubicBezTo>
                  <a:cubicBezTo>
                    <a:pt x="4151" y="8051"/>
                    <a:pt x="4342" y="8413"/>
                    <a:pt x="4528" y="8779"/>
                  </a:cubicBezTo>
                  <a:cubicBezTo>
                    <a:pt x="4789" y="9296"/>
                    <a:pt x="5055" y="9808"/>
                    <a:pt x="5215" y="10360"/>
                  </a:cubicBezTo>
                  <a:cubicBezTo>
                    <a:pt x="5918" y="12704"/>
                    <a:pt x="4779" y="15344"/>
                    <a:pt x="5652" y="17628"/>
                  </a:cubicBezTo>
                  <a:cubicBezTo>
                    <a:pt x="5672" y="17688"/>
                    <a:pt x="5697" y="17749"/>
                    <a:pt x="5722" y="17809"/>
                  </a:cubicBezTo>
                  <a:cubicBezTo>
                    <a:pt x="6003" y="18456"/>
                    <a:pt x="6420" y="19044"/>
                    <a:pt x="6731" y="19681"/>
                  </a:cubicBezTo>
                  <a:cubicBezTo>
                    <a:pt x="6952" y="20128"/>
                    <a:pt x="7118" y="20595"/>
                    <a:pt x="7248" y="21071"/>
                  </a:cubicBezTo>
                  <a:cubicBezTo>
                    <a:pt x="7675" y="22653"/>
                    <a:pt x="7665" y="24364"/>
                    <a:pt x="7770" y="26020"/>
                  </a:cubicBezTo>
                  <a:cubicBezTo>
                    <a:pt x="7911" y="28169"/>
                    <a:pt x="8347" y="30488"/>
                    <a:pt x="9944" y="31928"/>
                  </a:cubicBezTo>
                  <a:cubicBezTo>
                    <a:pt x="9949" y="31933"/>
                    <a:pt x="9949" y="31933"/>
                    <a:pt x="9954" y="319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44" name="Google Shape;5185;p25">
              <a:extLst>
                <a:ext uri="{FF2B5EF4-FFF2-40B4-BE49-F238E27FC236}">
                  <a16:creationId xmlns:a16="http://schemas.microsoft.com/office/drawing/2014/main" id="{5768FF17-0A34-0451-5F2D-EB01DF311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000" y="3490300"/>
              <a:ext cx="342850" cy="644500"/>
            </a:xfrm>
            <a:custGeom>
              <a:avLst/>
              <a:gdLst>
                <a:gd name="T0" fmla="*/ 1 w 13714"/>
                <a:gd name="T1" fmla="*/ 0 h 25780"/>
                <a:gd name="T2" fmla="*/ 6014 w 13714"/>
                <a:gd name="T3" fmla="*/ 5848 h 25780"/>
                <a:gd name="T4" fmla="*/ 6832 w 13714"/>
                <a:gd name="T5" fmla="*/ 8864 h 25780"/>
                <a:gd name="T6" fmla="*/ 7269 w 13714"/>
                <a:gd name="T7" fmla="*/ 9853 h 25780"/>
                <a:gd name="T8" fmla="*/ 8794 w 13714"/>
                <a:gd name="T9" fmla="*/ 12097 h 25780"/>
                <a:gd name="T10" fmla="*/ 9532 w 13714"/>
                <a:gd name="T11" fmla="*/ 15304 h 25780"/>
                <a:gd name="T12" fmla="*/ 10094 w 13714"/>
                <a:gd name="T13" fmla="*/ 19169 h 25780"/>
                <a:gd name="T14" fmla="*/ 11977 w 13714"/>
                <a:gd name="T15" fmla="*/ 22557 h 25780"/>
                <a:gd name="T16" fmla="*/ 12132 w 13714"/>
                <a:gd name="T17" fmla="*/ 22908 h 25780"/>
                <a:gd name="T18" fmla="*/ 12815 w 13714"/>
                <a:gd name="T19" fmla="*/ 24745 h 25780"/>
                <a:gd name="T20" fmla="*/ 13713 w 13714"/>
                <a:gd name="T21" fmla="*/ 25779 h 25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14" h="25780" fill="none" extrusionOk="0">
                  <a:moveTo>
                    <a:pt x="1" y="0"/>
                  </a:moveTo>
                  <a:cubicBezTo>
                    <a:pt x="2791" y="823"/>
                    <a:pt x="5110" y="3082"/>
                    <a:pt x="6014" y="5848"/>
                  </a:cubicBezTo>
                  <a:cubicBezTo>
                    <a:pt x="6335" y="6837"/>
                    <a:pt x="6491" y="7886"/>
                    <a:pt x="6832" y="8864"/>
                  </a:cubicBezTo>
                  <a:cubicBezTo>
                    <a:pt x="6952" y="9206"/>
                    <a:pt x="7088" y="9537"/>
                    <a:pt x="7269" y="9853"/>
                  </a:cubicBezTo>
                  <a:cubicBezTo>
                    <a:pt x="7710" y="10641"/>
                    <a:pt x="8368" y="11299"/>
                    <a:pt x="8794" y="12097"/>
                  </a:cubicBezTo>
                  <a:cubicBezTo>
                    <a:pt x="9321" y="13081"/>
                    <a:pt x="9452" y="14180"/>
                    <a:pt x="9532" y="15304"/>
                  </a:cubicBezTo>
                  <a:cubicBezTo>
                    <a:pt x="9628" y="16614"/>
                    <a:pt x="9638" y="17954"/>
                    <a:pt x="10094" y="19169"/>
                  </a:cubicBezTo>
                  <a:cubicBezTo>
                    <a:pt x="10551" y="20379"/>
                    <a:pt x="11425" y="21393"/>
                    <a:pt x="11977" y="22557"/>
                  </a:cubicBezTo>
                  <a:cubicBezTo>
                    <a:pt x="12032" y="22672"/>
                    <a:pt x="12082" y="22788"/>
                    <a:pt x="12132" y="22908"/>
                  </a:cubicBezTo>
                  <a:cubicBezTo>
                    <a:pt x="12368" y="23501"/>
                    <a:pt x="12534" y="24173"/>
                    <a:pt x="12815" y="24745"/>
                  </a:cubicBezTo>
                  <a:cubicBezTo>
                    <a:pt x="13026" y="25172"/>
                    <a:pt x="13297" y="25543"/>
                    <a:pt x="13713" y="2577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45" name="Google Shape;5186;p25">
              <a:extLst>
                <a:ext uri="{FF2B5EF4-FFF2-40B4-BE49-F238E27FC236}">
                  <a16:creationId xmlns:a16="http://schemas.microsoft.com/office/drawing/2014/main" id="{DAD0045F-E1E2-ADFC-34CD-8859683D3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25" y="4108925"/>
              <a:ext cx="624575" cy="25"/>
            </a:xfrm>
            <a:custGeom>
              <a:avLst/>
              <a:gdLst>
                <a:gd name="T0" fmla="*/ 24982 w 24983"/>
                <a:gd name="T1" fmla="*/ 0 h 1"/>
                <a:gd name="T2" fmla="*/ 24836 w 24983"/>
                <a:gd name="T3" fmla="*/ 0 h 1"/>
                <a:gd name="T4" fmla="*/ 22959 w 24983"/>
                <a:gd name="T5" fmla="*/ 0 h 1"/>
                <a:gd name="T6" fmla="*/ 20490 w 24983"/>
                <a:gd name="T7" fmla="*/ 0 h 1"/>
                <a:gd name="T8" fmla="*/ 19074 w 24983"/>
                <a:gd name="T9" fmla="*/ 0 h 1"/>
                <a:gd name="T10" fmla="*/ 17328 w 24983"/>
                <a:gd name="T11" fmla="*/ 0 h 1"/>
                <a:gd name="T12" fmla="*/ 15827 w 24983"/>
                <a:gd name="T13" fmla="*/ 0 h 1"/>
                <a:gd name="T14" fmla="*/ 12253 w 24983"/>
                <a:gd name="T15" fmla="*/ 0 h 1"/>
                <a:gd name="T16" fmla="*/ 8970 w 24983"/>
                <a:gd name="T17" fmla="*/ 0 h 1"/>
                <a:gd name="T18" fmla="*/ 7018 w 24983"/>
                <a:gd name="T19" fmla="*/ 0 h 1"/>
                <a:gd name="T20" fmla="*/ 2927 w 24983"/>
                <a:gd name="T21" fmla="*/ 0 h 1"/>
                <a:gd name="T22" fmla="*/ 1 w 24983"/>
                <a:gd name="T2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983" h="1" fill="none" extrusionOk="0">
                  <a:moveTo>
                    <a:pt x="24982" y="0"/>
                  </a:moveTo>
                  <a:lnTo>
                    <a:pt x="24836" y="0"/>
                  </a:lnTo>
                  <a:lnTo>
                    <a:pt x="22959" y="0"/>
                  </a:lnTo>
                  <a:lnTo>
                    <a:pt x="20490" y="0"/>
                  </a:lnTo>
                  <a:lnTo>
                    <a:pt x="19074" y="0"/>
                  </a:lnTo>
                  <a:lnTo>
                    <a:pt x="17328" y="0"/>
                  </a:lnTo>
                  <a:lnTo>
                    <a:pt x="15827" y="0"/>
                  </a:lnTo>
                  <a:lnTo>
                    <a:pt x="12253" y="0"/>
                  </a:lnTo>
                  <a:lnTo>
                    <a:pt x="8970" y="0"/>
                  </a:lnTo>
                  <a:lnTo>
                    <a:pt x="7018" y="0"/>
                  </a:lnTo>
                  <a:lnTo>
                    <a:pt x="2927" y="0"/>
                  </a:lnTo>
                  <a:lnTo>
                    <a:pt x="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46" name="Google Shape;5187;p25">
              <a:extLst>
                <a:ext uri="{FF2B5EF4-FFF2-40B4-BE49-F238E27FC236}">
                  <a16:creationId xmlns:a16="http://schemas.microsoft.com/office/drawing/2014/main" id="{AFF42A60-1EF9-5727-53DE-E17498129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9100" y="3084725"/>
              <a:ext cx="116725" cy="54125"/>
            </a:xfrm>
            <a:custGeom>
              <a:avLst/>
              <a:gdLst>
                <a:gd name="T0" fmla="*/ 1 w 4669"/>
                <a:gd name="T1" fmla="*/ 1 h 2165"/>
                <a:gd name="T2" fmla="*/ 31 w 4669"/>
                <a:gd name="T3" fmla="*/ 121 h 2165"/>
                <a:gd name="T4" fmla="*/ 608 w 4669"/>
                <a:gd name="T5" fmla="*/ 2164 h 2165"/>
                <a:gd name="T6" fmla="*/ 668 w 4669"/>
                <a:gd name="T7" fmla="*/ 2144 h 2165"/>
                <a:gd name="T8" fmla="*/ 3564 w 4669"/>
                <a:gd name="T9" fmla="*/ 1231 h 2165"/>
                <a:gd name="T10" fmla="*/ 4658 w 4669"/>
                <a:gd name="T11" fmla="*/ 924 h 2165"/>
                <a:gd name="T12" fmla="*/ 4668 w 4669"/>
                <a:gd name="T13" fmla="*/ 919 h 2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69" h="2165" fill="none" extrusionOk="0">
                  <a:moveTo>
                    <a:pt x="1" y="1"/>
                  </a:moveTo>
                  <a:cubicBezTo>
                    <a:pt x="11" y="41"/>
                    <a:pt x="21" y="81"/>
                    <a:pt x="31" y="121"/>
                  </a:cubicBezTo>
                  <a:cubicBezTo>
                    <a:pt x="181" y="814"/>
                    <a:pt x="377" y="1497"/>
                    <a:pt x="608" y="2164"/>
                  </a:cubicBezTo>
                  <a:cubicBezTo>
                    <a:pt x="628" y="2159"/>
                    <a:pt x="648" y="2154"/>
                    <a:pt x="668" y="2144"/>
                  </a:cubicBezTo>
                  <a:cubicBezTo>
                    <a:pt x="1612" y="1838"/>
                    <a:pt x="2596" y="1517"/>
                    <a:pt x="3564" y="1231"/>
                  </a:cubicBezTo>
                  <a:cubicBezTo>
                    <a:pt x="3931" y="1120"/>
                    <a:pt x="4297" y="1020"/>
                    <a:pt x="4658" y="924"/>
                  </a:cubicBezTo>
                  <a:cubicBezTo>
                    <a:pt x="4663" y="919"/>
                    <a:pt x="4663" y="919"/>
                    <a:pt x="4668" y="91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47" name="Google Shape;5188;p25">
              <a:extLst>
                <a:ext uri="{FF2B5EF4-FFF2-40B4-BE49-F238E27FC236}">
                  <a16:creationId xmlns:a16="http://schemas.microsoft.com/office/drawing/2014/main" id="{3693D4B5-A95E-5BE4-1205-D58B24A1E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3125" y="3124650"/>
              <a:ext cx="126000" cy="76425"/>
            </a:xfrm>
            <a:custGeom>
              <a:avLst/>
              <a:gdLst>
                <a:gd name="T0" fmla="*/ 1 w 5040"/>
                <a:gd name="T1" fmla="*/ 0 h 3057"/>
                <a:gd name="T2" fmla="*/ 6 w 5040"/>
                <a:gd name="T3" fmla="*/ 20 h 3057"/>
                <a:gd name="T4" fmla="*/ 1175 w 5040"/>
                <a:gd name="T5" fmla="*/ 3017 h 3057"/>
                <a:gd name="T6" fmla="*/ 1190 w 5040"/>
                <a:gd name="T7" fmla="*/ 3057 h 3057"/>
                <a:gd name="T8" fmla="*/ 1737 w 5040"/>
                <a:gd name="T9" fmla="*/ 2781 h 3057"/>
                <a:gd name="T10" fmla="*/ 2520 w 5040"/>
                <a:gd name="T11" fmla="*/ 2434 h 3057"/>
                <a:gd name="T12" fmla="*/ 4031 w 5040"/>
                <a:gd name="T13" fmla="*/ 1777 h 3057"/>
                <a:gd name="T14" fmla="*/ 4935 w 5040"/>
                <a:gd name="T15" fmla="*/ 1385 h 3057"/>
                <a:gd name="T16" fmla="*/ 5040 w 5040"/>
                <a:gd name="T17" fmla="*/ 1340 h 3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40" h="3057" fill="none" extrusionOk="0">
                  <a:moveTo>
                    <a:pt x="1" y="0"/>
                  </a:moveTo>
                  <a:cubicBezTo>
                    <a:pt x="1" y="10"/>
                    <a:pt x="6" y="15"/>
                    <a:pt x="6" y="20"/>
                  </a:cubicBezTo>
                  <a:cubicBezTo>
                    <a:pt x="267" y="1064"/>
                    <a:pt x="663" y="2073"/>
                    <a:pt x="1175" y="3017"/>
                  </a:cubicBezTo>
                  <a:cubicBezTo>
                    <a:pt x="1180" y="3032"/>
                    <a:pt x="1185" y="3042"/>
                    <a:pt x="1190" y="3057"/>
                  </a:cubicBezTo>
                  <a:cubicBezTo>
                    <a:pt x="1290" y="2901"/>
                    <a:pt x="1572" y="2856"/>
                    <a:pt x="1737" y="2781"/>
                  </a:cubicBezTo>
                  <a:cubicBezTo>
                    <a:pt x="1998" y="2665"/>
                    <a:pt x="2259" y="2550"/>
                    <a:pt x="2520" y="2434"/>
                  </a:cubicBezTo>
                  <a:cubicBezTo>
                    <a:pt x="3022" y="2214"/>
                    <a:pt x="3529" y="1998"/>
                    <a:pt x="4031" y="1777"/>
                  </a:cubicBezTo>
                  <a:cubicBezTo>
                    <a:pt x="4332" y="1646"/>
                    <a:pt x="4633" y="1516"/>
                    <a:pt x="4935" y="1385"/>
                  </a:cubicBezTo>
                  <a:cubicBezTo>
                    <a:pt x="4970" y="1365"/>
                    <a:pt x="5005" y="1355"/>
                    <a:pt x="5040" y="134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48" name="Google Shape;5189;p25">
              <a:extLst>
                <a:ext uri="{FF2B5EF4-FFF2-40B4-BE49-F238E27FC236}">
                  <a16:creationId xmlns:a16="http://schemas.microsoft.com/office/drawing/2014/main" id="{58CC57E0-3EDB-3BB2-536B-348DED0CC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700" y="3257275"/>
              <a:ext cx="109575" cy="54100"/>
            </a:xfrm>
            <a:custGeom>
              <a:avLst/>
              <a:gdLst>
                <a:gd name="T0" fmla="*/ 1 w 4383"/>
                <a:gd name="T1" fmla="*/ 0 h 2164"/>
                <a:gd name="T2" fmla="*/ 1 w 4383"/>
                <a:gd name="T3" fmla="*/ 21 h 2164"/>
                <a:gd name="T4" fmla="*/ 422 w 4383"/>
                <a:gd name="T5" fmla="*/ 2164 h 2164"/>
                <a:gd name="T6" fmla="*/ 502 w 4383"/>
                <a:gd name="T7" fmla="*/ 2144 h 2164"/>
                <a:gd name="T8" fmla="*/ 4302 w 4383"/>
                <a:gd name="T9" fmla="*/ 1065 h 2164"/>
                <a:gd name="T10" fmla="*/ 4382 w 4383"/>
                <a:gd name="T11" fmla="*/ 1039 h 2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3" h="2164" fill="none" extrusionOk="0">
                  <a:moveTo>
                    <a:pt x="1" y="0"/>
                  </a:moveTo>
                  <a:cubicBezTo>
                    <a:pt x="1" y="11"/>
                    <a:pt x="1" y="16"/>
                    <a:pt x="1" y="21"/>
                  </a:cubicBezTo>
                  <a:cubicBezTo>
                    <a:pt x="101" y="743"/>
                    <a:pt x="241" y="1461"/>
                    <a:pt x="422" y="2164"/>
                  </a:cubicBezTo>
                  <a:cubicBezTo>
                    <a:pt x="447" y="2159"/>
                    <a:pt x="477" y="2149"/>
                    <a:pt x="502" y="2144"/>
                  </a:cubicBezTo>
                  <a:cubicBezTo>
                    <a:pt x="1752" y="1777"/>
                    <a:pt x="3052" y="1431"/>
                    <a:pt x="4302" y="1065"/>
                  </a:cubicBezTo>
                  <a:cubicBezTo>
                    <a:pt x="4332" y="1055"/>
                    <a:pt x="4357" y="1050"/>
                    <a:pt x="4382" y="103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49" name="Google Shape;5190;p25">
              <a:extLst>
                <a:ext uri="{FF2B5EF4-FFF2-40B4-BE49-F238E27FC236}">
                  <a16:creationId xmlns:a16="http://schemas.microsoft.com/office/drawing/2014/main" id="{46667CB9-B19D-161E-216B-4E0055231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725" y="3297300"/>
              <a:ext cx="102800" cy="49350"/>
            </a:xfrm>
            <a:custGeom>
              <a:avLst/>
              <a:gdLst>
                <a:gd name="T0" fmla="*/ 1 w 4112"/>
                <a:gd name="T1" fmla="*/ 1 h 1974"/>
                <a:gd name="T2" fmla="*/ 1 w 4112"/>
                <a:gd name="T3" fmla="*/ 6 h 1974"/>
                <a:gd name="T4" fmla="*/ 563 w 4112"/>
                <a:gd name="T5" fmla="*/ 1973 h 1974"/>
                <a:gd name="T6" fmla="*/ 573 w 4112"/>
                <a:gd name="T7" fmla="*/ 1973 h 1974"/>
                <a:gd name="T8" fmla="*/ 1471 w 4112"/>
                <a:gd name="T9" fmla="*/ 1697 h 1974"/>
                <a:gd name="T10" fmla="*/ 4071 w 4112"/>
                <a:gd name="T11" fmla="*/ 969 h 1974"/>
                <a:gd name="T12" fmla="*/ 4111 w 4112"/>
                <a:gd name="T13" fmla="*/ 959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12" h="1974" fill="none" extrusionOk="0">
                  <a:moveTo>
                    <a:pt x="1" y="1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86" y="663"/>
                    <a:pt x="377" y="1321"/>
                    <a:pt x="563" y="1973"/>
                  </a:cubicBezTo>
                  <a:cubicBezTo>
                    <a:pt x="568" y="1973"/>
                    <a:pt x="573" y="1973"/>
                    <a:pt x="573" y="1973"/>
                  </a:cubicBezTo>
                  <a:cubicBezTo>
                    <a:pt x="829" y="1818"/>
                    <a:pt x="1185" y="1777"/>
                    <a:pt x="1471" y="1697"/>
                  </a:cubicBezTo>
                  <a:cubicBezTo>
                    <a:pt x="2340" y="1456"/>
                    <a:pt x="3208" y="1215"/>
                    <a:pt x="4071" y="969"/>
                  </a:cubicBezTo>
                  <a:cubicBezTo>
                    <a:pt x="4086" y="964"/>
                    <a:pt x="4096" y="964"/>
                    <a:pt x="4111" y="95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50" name="Google Shape;5191;p25">
              <a:extLst>
                <a:ext uri="{FF2B5EF4-FFF2-40B4-BE49-F238E27FC236}">
                  <a16:creationId xmlns:a16="http://schemas.microsoft.com/office/drawing/2014/main" id="{14868279-8BD9-8D1F-398E-DE247A23A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1100" y="3081100"/>
              <a:ext cx="77950" cy="170175"/>
            </a:xfrm>
            <a:custGeom>
              <a:avLst/>
              <a:gdLst>
                <a:gd name="T0" fmla="*/ 3117 w 3118"/>
                <a:gd name="T1" fmla="*/ 0 h 6807"/>
                <a:gd name="T2" fmla="*/ 2284 w 3118"/>
                <a:gd name="T3" fmla="*/ 1376 h 6807"/>
                <a:gd name="T4" fmla="*/ 1988 w 3118"/>
                <a:gd name="T5" fmla="*/ 2344 h 6807"/>
                <a:gd name="T6" fmla="*/ 1712 w 3118"/>
                <a:gd name="T7" fmla="*/ 3519 h 6807"/>
                <a:gd name="T8" fmla="*/ 1280 w 3118"/>
                <a:gd name="T9" fmla="*/ 4874 h 6807"/>
                <a:gd name="T10" fmla="*/ 0 w 3118"/>
                <a:gd name="T11" fmla="*/ 6807 h 6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18" h="6807" fill="none" extrusionOk="0">
                  <a:moveTo>
                    <a:pt x="3117" y="0"/>
                  </a:moveTo>
                  <a:cubicBezTo>
                    <a:pt x="2741" y="392"/>
                    <a:pt x="2480" y="869"/>
                    <a:pt x="2284" y="1376"/>
                  </a:cubicBezTo>
                  <a:cubicBezTo>
                    <a:pt x="2169" y="1692"/>
                    <a:pt x="2068" y="2018"/>
                    <a:pt x="1988" y="2344"/>
                  </a:cubicBezTo>
                  <a:cubicBezTo>
                    <a:pt x="1893" y="2736"/>
                    <a:pt x="1807" y="3127"/>
                    <a:pt x="1712" y="3519"/>
                  </a:cubicBezTo>
                  <a:cubicBezTo>
                    <a:pt x="1602" y="3981"/>
                    <a:pt x="1471" y="4437"/>
                    <a:pt x="1280" y="4874"/>
                  </a:cubicBezTo>
                  <a:cubicBezTo>
                    <a:pt x="964" y="5582"/>
                    <a:pt x="497" y="6209"/>
                    <a:pt x="0" y="680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51" name="Google Shape;5192;p25">
              <a:extLst>
                <a:ext uri="{FF2B5EF4-FFF2-40B4-BE49-F238E27FC236}">
                  <a16:creationId xmlns:a16="http://schemas.microsoft.com/office/drawing/2014/main" id="{F16C8EAB-980D-79EE-E5CC-78BDABBA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350" y="3459425"/>
              <a:ext cx="168925" cy="87625"/>
            </a:xfrm>
            <a:custGeom>
              <a:avLst/>
              <a:gdLst>
                <a:gd name="T0" fmla="*/ 1 w 6757"/>
                <a:gd name="T1" fmla="*/ 1 h 3505"/>
                <a:gd name="T2" fmla="*/ 46 w 6757"/>
                <a:gd name="T3" fmla="*/ 66 h 3505"/>
                <a:gd name="T4" fmla="*/ 2560 w 6757"/>
                <a:gd name="T5" fmla="*/ 3444 h 3505"/>
                <a:gd name="T6" fmla="*/ 2611 w 6757"/>
                <a:gd name="T7" fmla="*/ 3504 h 3505"/>
                <a:gd name="T8" fmla="*/ 5286 w 6757"/>
                <a:gd name="T9" fmla="*/ 1501 h 3505"/>
                <a:gd name="T10" fmla="*/ 6727 w 6757"/>
                <a:gd name="T11" fmla="*/ 457 h 3505"/>
                <a:gd name="T12" fmla="*/ 6757 w 6757"/>
                <a:gd name="T13" fmla="*/ 442 h 3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57" h="3505" fill="none" extrusionOk="0">
                  <a:moveTo>
                    <a:pt x="1" y="1"/>
                  </a:moveTo>
                  <a:cubicBezTo>
                    <a:pt x="16" y="26"/>
                    <a:pt x="31" y="46"/>
                    <a:pt x="46" y="66"/>
                  </a:cubicBezTo>
                  <a:cubicBezTo>
                    <a:pt x="809" y="1245"/>
                    <a:pt x="1647" y="2375"/>
                    <a:pt x="2560" y="3444"/>
                  </a:cubicBezTo>
                  <a:cubicBezTo>
                    <a:pt x="2576" y="3464"/>
                    <a:pt x="2596" y="3484"/>
                    <a:pt x="2611" y="3504"/>
                  </a:cubicBezTo>
                  <a:cubicBezTo>
                    <a:pt x="3504" y="2847"/>
                    <a:pt x="4387" y="2169"/>
                    <a:pt x="5286" y="1501"/>
                  </a:cubicBezTo>
                  <a:cubicBezTo>
                    <a:pt x="5763" y="1150"/>
                    <a:pt x="6240" y="799"/>
                    <a:pt x="6727" y="457"/>
                  </a:cubicBezTo>
                  <a:cubicBezTo>
                    <a:pt x="6737" y="452"/>
                    <a:pt x="6747" y="447"/>
                    <a:pt x="6757" y="4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52" name="Google Shape;5193;p25">
              <a:extLst>
                <a:ext uri="{FF2B5EF4-FFF2-40B4-BE49-F238E27FC236}">
                  <a16:creationId xmlns:a16="http://schemas.microsoft.com/office/drawing/2014/main" id="{57436DF7-9D17-D04A-5A49-39BA84F39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975" y="3506100"/>
              <a:ext cx="164775" cy="84100"/>
            </a:xfrm>
            <a:custGeom>
              <a:avLst/>
              <a:gdLst>
                <a:gd name="T0" fmla="*/ 0 w 6591"/>
                <a:gd name="T1" fmla="*/ 909 h 3364"/>
                <a:gd name="T2" fmla="*/ 20 w 6591"/>
                <a:gd name="T3" fmla="*/ 934 h 3364"/>
                <a:gd name="T4" fmla="*/ 1943 w 6591"/>
                <a:gd name="T5" fmla="*/ 3248 h 3364"/>
                <a:gd name="T6" fmla="*/ 1948 w 6591"/>
                <a:gd name="T7" fmla="*/ 3248 h 3364"/>
                <a:gd name="T8" fmla="*/ 4181 w 6591"/>
                <a:gd name="T9" fmla="*/ 1883 h 3364"/>
                <a:gd name="T10" fmla="*/ 4673 w 6591"/>
                <a:gd name="T11" fmla="*/ 1491 h 3364"/>
                <a:gd name="T12" fmla="*/ 6591 w 6591"/>
                <a:gd name="T13" fmla="*/ 1 h 3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91" h="3364" fill="none" extrusionOk="0">
                  <a:moveTo>
                    <a:pt x="0" y="909"/>
                  </a:moveTo>
                  <a:cubicBezTo>
                    <a:pt x="10" y="919"/>
                    <a:pt x="10" y="924"/>
                    <a:pt x="20" y="934"/>
                  </a:cubicBezTo>
                  <a:cubicBezTo>
                    <a:pt x="608" y="1747"/>
                    <a:pt x="1250" y="2520"/>
                    <a:pt x="1943" y="3248"/>
                  </a:cubicBezTo>
                  <a:cubicBezTo>
                    <a:pt x="1948" y="3248"/>
                    <a:pt x="1948" y="3248"/>
                    <a:pt x="1948" y="3248"/>
                  </a:cubicBezTo>
                  <a:cubicBezTo>
                    <a:pt x="2103" y="3364"/>
                    <a:pt x="3961" y="2064"/>
                    <a:pt x="4181" y="1883"/>
                  </a:cubicBezTo>
                  <a:cubicBezTo>
                    <a:pt x="4342" y="1752"/>
                    <a:pt x="4508" y="1617"/>
                    <a:pt x="4673" y="1491"/>
                  </a:cubicBezTo>
                  <a:cubicBezTo>
                    <a:pt x="5311" y="990"/>
                    <a:pt x="5963" y="513"/>
                    <a:pt x="6591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53" name="Google Shape;5194;p25">
              <a:extLst>
                <a:ext uri="{FF2B5EF4-FFF2-40B4-BE49-F238E27FC236}">
                  <a16:creationId xmlns:a16="http://schemas.microsoft.com/office/drawing/2014/main" id="{A43EA919-8872-6058-B5A0-F4C016A2C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050" y="3622050"/>
              <a:ext cx="169300" cy="86475"/>
            </a:xfrm>
            <a:custGeom>
              <a:avLst/>
              <a:gdLst>
                <a:gd name="T0" fmla="*/ 0 w 6772"/>
                <a:gd name="T1" fmla="*/ 417 h 3459"/>
                <a:gd name="T2" fmla="*/ 10 w 6772"/>
                <a:gd name="T3" fmla="*/ 427 h 3459"/>
                <a:gd name="T4" fmla="*/ 2640 w 6772"/>
                <a:gd name="T5" fmla="*/ 3459 h 3459"/>
                <a:gd name="T6" fmla="*/ 2646 w 6772"/>
                <a:gd name="T7" fmla="*/ 3459 h 3459"/>
                <a:gd name="T8" fmla="*/ 5607 w 6772"/>
                <a:gd name="T9" fmla="*/ 969 h 3459"/>
                <a:gd name="T10" fmla="*/ 6771 w 6772"/>
                <a:gd name="T11" fmla="*/ 1 h 3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72" h="3459" fill="none" extrusionOk="0">
                  <a:moveTo>
                    <a:pt x="0" y="417"/>
                  </a:moveTo>
                  <a:cubicBezTo>
                    <a:pt x="5" y="417"/>
                    <a:pt x="10" y="427"/>
                    <a:pt x="10" y="427"/>
                  </a:cubicBezTo>
                  <a:cubicBezTo>
                    <a:pt x="823" y="1491"/>
                    <a:pt x="1707" y="2500"/>
                    <a:pt x="2640" y="3459"/>
                  </a:cubicBezTo>
                  <a:lnTo>
                    <a:pt x="2646" y="3459"/>
                  </a:lnTo>
                  <a:cubicBezTo>
                    <a:pt x="3624" y="2651"/>
                    <a:pt x="4618" y="1802"/>
                    <a:pt x="5607" y="969"/>
                  </a:cubicBezTo>
                  <a:cubicBezTo>
                    <a:pt x="5998" y="643"/>
                    <a:pt x="6385" y="317"/>
                    <a:pt x="6771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54" name="Google Shape;5195;p25">
              <a:extLst>
                <a:ext uri="{FF2B5EF4-FFF2-40B4-BE49-F238E27FC236}">
                  <a16:creationId xmlns:a16="http://schemas.microsoft.com/office/drawing/2014/main" id="{4A077208-0345-7F8A-CD5E-5A5422264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325" y="3427300"/>
              <a:ext cx="48350" cy="308725"/>
            </a:xfrm>
            <a:custGeom>
              <a:avLst/>
              <a:gdLst>
                <a:gd name="T0" fmla="*/ 1627 w 1934"/>
                <a:gd name="T1" fmla="*/ 1 h 12349"/>
                <a:gd name="T2" fmla="*/ 1607 w 1934"/>
                <a:gd name="T3" fmla="*/ 2786 h 12349"/>
                <a:gd name="T4" fmla="*/ 1281 w 1934"/>
                <a:gd name="T5" fmla="*/ 3785 h 12349"/>
                <a:gd name="T6" fmla="*/ 939 w 1934"/>
                <a:gd name="T7" fmla="*/ 4643 h 12349"/>
                <a:gd name="T8" fmla="*/ 61 w 1934"/>
                <a:gd name="T9" fmla="*/ 7449 h 12349"/>
                <a:gd name="T10" fmla="*/ 36 w 1934"/>
                <a:gd name="T11" fmla="*/ 8759 h 12349"/>
                <a:gd name="T12" fmla="*/ 909 w 1934"/>
                <a:gd name="T13" fmla="*/ 12348 h 12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34" h="12349" fill="none" extrusionOk="0">
                  <a:moveTo>
                    <a:pt x="1627" y="1"/>
                  </a:moveTo>
                  <a:cubicBezTo>
                    <a:pt x="1933" y="894"/>
                    <a:pt x="1853" y="1863"/>
                    <a:pt x="1607" y="2786"/>
                  </a:cubicBezTo>
                  <a:cubicBezTo>
                    <a:pt x="1517" y="3128"/>
                    <a:pt x="1401" y="3459"/>
                    <a:pt x="1281" y="3785"/>
                  </a:cubicBezTo>
                  <a:cubicBezTo>
                    <a:pt x="1175" y="4071"/>
                    <a:pt x="1060" y="4357"/>
                    <a:pt x="939" y="4643"/>
                  </a:cubicBezTo>
                  <a:cubicBezTo>
                    <a:pt x="568" y="5557"/>
                    <a:pt x="186" y="6476"/>
                    <a:pt x="61" y="7449"/>
                  </a:cubicBezTo>
                  <a:cubicBezTo>
                    <a:pt x="6" y="7891"/>
                    <a:pt x="1" y="8323"/>
                    <a:pt x="36" y="8759"/>
                  </a:cubicBezTo>
                  <a:cubicBezTo>
                    <a:pt x="126" y="9974"/>
                    <a:pt x="518" y="11179"/>
                    <a:pt x="909" y="1234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55" name="Google Shape;5196;p25">
              <a:extLst>
                <a:ext uri="{FF2B5EF4-FFF2-40B4-BE49-F238E27FC236}">
                  <a16:creationId xmlns:a16="http://schemas.microsoft.com/office/drawing/2014/main" id="{ED958874-711E-32F4-99EB-1B119BFFC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850" y="3770875"/>
              <a:ext cx="180475" cy="116600"/>
            </a:xfrm>
            <a:custGeom>
              <a:avLst/>
              <a:gdLst>
                <a:gd name="T0" fmla="*/ 0 w 7219"/>
                <a:gd name="T1" fmla="*/ 2304 h 4664"/>
                <a:gd name="T2" fmla="*/ 36 w 7219"/>
                <a:gd name="T3" fmla="*/ 2334 h 4664"/>
                <a:gd name="T4" fmla="*/ 2746 w 7219"/>
                <a:gd name="T5" fmla="*/ 4633 h 4664"/>
                <a:gd name="T6" fmla="*/ 2781 w 7219"/>
                <a:gd name="T7" fmla="*/ 4663 h 4664"/>
                <a:gd name="T8" fmla="*/ 7198 w 7219"/>
                <a:gd name="T9" fmla="*/ 21 h 4664"/>
                <a:gd name="T10" fmla="*/ 7218 w 7219"/>
                <a:gd name="T11" fmla="*/ 0 h 4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19" h="4664" fill="none" extrusionOk="0">
                  <a:moveTo>
                    <a:pt x="0" y="2304"/>
                  </a:moveTo>
                  <a:cubicBezTo>
                    <a:pt x="16" y="2314"/>
                    <a:pt x="26" y="2324"/>
                    <a:pt x="36" y="2334"/>
                  </a:cubicBezTo>
                  <a:cubicBezTo>
                    <a:pt x="904" y="3143"/>
                    <a:pt x="1812" y="3910"/>
                    <a:pt x="2746" y="4633"/>
                  </a:cubicBezTo>
                  <a:cubicBezTo>
                    <a:pt x="2761" y="4643"/>
                    <a:pt x="2771" y="4653"/>
                    <a:pt x="2781" y="4663"/>
                  </a:cubicBezTo>
                  <a:cubicBezTo>
                    <a:pt x="4207" y="3067"/>
                    <a:pt x="5672" y="1511"/>
                    <a:pt x="7198" y="21"/>
                  </a:cubicBezTo>
                  <a:cubicBezTo>
                    <a:pt x="7203" y="10"/>
                    <a:pt x="7208" y="5"/>
                    <a:pt x="7218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56" name="Google Shape;5197;p25">
              <a:extLst>
                <a:ext uri="{FF2B5EF4-FFF2-40B4-BE49-F238E27FC236}">
                  <a16:creationId xmlns:a16="http://schemas.microsoft.com/office/drawing/2014/main" id="{542D8D9D-100B-E1FD-AE1C-F8E0EE89D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975" y="3947550"/>
              <a:ext cx="30525" cy="91875"/>
            </a:xfrm>
            <a:custGeom>
              <a:avLst/>
              <a:gdLst>
                <a:gd name="T0" fmla="*/ 91 w 1221"/>
                <a:gd name="T1" fmla="*/ 1 h 3675"/>
                <a:gd name="T2" fmla="*/ 1220 w 1221"/>
                <a:gd name="T3" fmla="*/ 3675 h 3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21" h="3675" fill="none" extrusionOk="0">
                  <a:moveTo>
                    <a:pt x="91" y="1"/>
                  </a:moveTo>
                  <a:cubicBezTo>
                    <a:pt x="0" y="1306"/>
                    <a:pt x="412" y="2641"/>
                    <a:pt x="1220" y="36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57" name="Google Shape;5198;p25">
              <a:extLst>
                <a:ext uri="{FF2B5EF4-FFF2-40B4-BE49-F238E27FC236}">
                  <a16:creationId xmlns:a16="http://schemas.microsoft.com/office/drawing/2014/main" id="{59810A1F-0483-0811-FE55-18C9A6A47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00" y="3176850"/>
              <a:ext cx="70800" cy="73050"/>
            </a:xfrm>
            <a:custGeom>
              <a:avLst/>
              <a:gdLst>
                <a:gd name="T0" fmla="*/ 0 w 2832"/>
                <a:gd name="T1" fmla="*/ 1757 h 2922"/>
                <a:gd name="T2" fmla="*/ 1817 w 2832"/>
                <a:gd name="T3" fmla="*/ 2896 h 2922"/>
                <a:gd name="T4" fmla="*/ 1857 w 2832"/>
                <a:gd name="T5" fmla="*/ 2921 h 2922"/>
                <a:gd name="T6" fmla="*/ 2831 w 2832"/>
                <a:gd name="T7" fmla="*/ 20 h 2922"/>
                <a:gd name="T8" fmla="*/ 2831 w 2832"/>
                <a:gd name="T9" fmla="*/ 0 h 2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2" h="2922" fill="none" extrusionOk="0">
                  <a:moveTo>
                    <a:pt x="0" y="1757"/>
                  </a:moveTo>
                  <a:cubicBezTo>
                    <a:pt x="602" y="2138"/>
                    <a:pt x="1210" y="2515"/>
                    <a:pt x="1817" y="2896"/>
                  </a:cubicBezTo>
                  <a:cubicBezTo>
                    <a:pt x="1832" y="2901"/>
                    <a:pt x="1847" y="2916"/>
                    <a:pt x="1857" y="2921"/>
                  </a:cubicBezTo>
                  <a:cubicBezTo>
                    <a:pt x="2204" y="1983"/>
                    <a:pt x="2530" y="974"/>
                    <a:pt x="2831" y="20"/>
                  </a:cubicBezTo>
                  <a:cubicBezTo>
                    <a:pt x="2831" y="10"/>
                    <a:pt x="2831" y="10"/>
                    <a:pt x="2831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58" name="Google Shape;5199;p25">
              <a:extLst>
                <a:ext uri="{FF2B5EF4-FFF2-40B4-BE49-F238E27FC236}">
                  <a16:creationId xmlns:a16="http://schemas.microsoft.com/office/drawing/2014/main" id="{0B364300-6B4D-A317-8D8D-BE1B146A4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00" y="3253625"/>
              <a:ext cx="85100" cy="86875"/>
            </a:xfrm>
            <a:custGeom>
              <a:avLst/>
              <a:gdLst>
                <a:gd name="T0" fmla="*/ 0 w 3404"/>
                <a:gd name="T1" fmla="*/ 2330 h 3475"/>
                <a:gd name="T2" fmla="*/ 984 w 3404"/>
                <a:gd name="T3" fmla="*/ 2877 h 3475"/>
                <a:gd name="T4" fmla="*/ 2209 w 3404"/>
                <a:gd name="T5" fmla="*/ 3454 h 3475"/>
                <a:gd name="T6" fmla="*/ 2259 w 3404"/>
                <a:gd name="T7" fmla="*/ 3474 h 3475"/>
                <a:gd name="T8" fmla="*/ 3398 w 3404"/>
                <a:gd name="T9" fmla="*/ 21 h 3475"/>
                <a:gd name="T10" fmla="*/ 3403 w 3404"/>
                <a:gd name="T11" fmla="*/ 1 h 3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4" h="3475" fill="none" extrusionOk="0">
                  <a:moveTo>
                    <a:pt x="0" y="2330"/>
                  </a:moveTo>
                  <a:cubicBezTo>
                    <a:pt x="321" y="2521"/>
                    <a:pt x="648" y="2701"/>
                    <a:pt x="984" y="2877"/>
                  </a:cubicBezTo>
                  <a:cubicBezTo>
                    <a:pt x="1381" y="3083"/>
                    <a:pt x="1792" y="3279"/>
                    <a:pt x="2209" y="3454"/>
                  </a:cubicBezTo>
                  <a:cubicBezTo>
                    <a:pt x="2224" y="3459"/>
                    <a:pt x="2239" y="3469"/>
                    <a:pt x="2259" y="3474"/>
                  </a:cubicBezTo>
                  <a:cubicBezTo>
                    <a:pt x="2545" y="2300"/>
                    <a:pt x="2916" y="1135"/>
                    <a:pt x="3398" y="21"/>
                  </a:cubicBezTo>
                  <a:cubicBezTo>
                    <a:pt x="3398" y="16"/>
                    <a:pt x="3403" y="6"/>
                    <a:pt x="3403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59" name="Google Shape;5200;p25">
              <a:extLst>
                <a:ext uri="{FF2B5EF4-FFF2-40B4-BE49-F238E27FC236}">
                  <a16:creationId xmlns:a16="http://schemas.microsoft.com/office/drawing/2014/main" id="{76E2AA51-9A85-04F1-7259-5CFB037BC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250" y="3302075"/>
              <a:ext cx="35400" cy="146075"/>
            </a:xfrm>
            <a:custGeom>
              <a:avLst/>
              <a:gdLst>
                <a:gd name="T0" fmla="*/ 0 w 1416"/>
                <a:gd name="T1" fmla="*/ 0 h 5843"/>
                <a:gd name="T2" fmla="*/ 462 w 1416"/>
                <a:gd name="T3" fmla="*/ 939 h 5843"/>
                <a:gd name="T4" fmla="*/ 1280 w 1416"/>
                <a:gd name="T5" fmla="*/ 3363 h 5843"/>
                <a:gd name="T6" fmla="*/ 1280 w 1416"/>
                <a:gd name="T7" fmla="*/ 5843 h 5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6" h="5843" fill="none" extrusionOk="0">
                  <a:moveTo>
                    <a:pt x="0" y="0"/>
                  </a:moveTo>
                  <a:cubicBezTo>
                    <a:pt x="156" y="312"/>
                    <a:pt x="316" y="623"/>
                    <a:pt x="462" y="939"/>
                  </a:cubicBezTo>
                  <a:cubicBezTo>
                    <a:pt x="828" y="1717"/>
                    <a:pt x="1145" y="2515"/>
                    <a:pt x="1280" y="3363"/>
                  </a:cubicBezTo>
                  <a:cubicBezTo>
                    <a:pt x="1416" y="4181"/>
                    <a:pt x="1371" y="5020"/>
                    <a:pt x="1280" y="584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60" name="Google Shape;5201;p25">
              <a:extLst>
                <a:ext uri="{FF2B5EF4-FFF2-40B4-BE49-F238E27FC236}">
                  <a16:creationId xmlns:a16="http://schemas.microsoft.com/office/drawing/2014/main" id="{76A9E783-A291-1FE0-A2A3-D9688B4C7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150" y="3456425"/>
              <a:ext cx="119975" cy="109675"/>
            </a:xfrm>
            <a:custGeom>
              <a:avLst/>
              <a:gdLst>
                <a:gd name="T0" fmla="*/ 0 w 4799"/>
                <a:gd name="T1" fmla="*/ 3157 h 4387"/>
                <a:gd name="T2" fmla="*/ 30 w 4799"/>
                <a:gd name="T3" fmla="*/ 3172 h 4387"/>
                <a:gd name="T4" fmla="*/ 557 w 4799"/>
                <a:gd name="T5" fmla="*/ 3443 h 4387"/>
                <a:gd name="T6" fmla="*/ 2645 w 4799"/>
                <a:gd name="T7" fmla="*/ 4372 h 4387"/>
                <a:gd name="T8" fmla="*/ 2675 w 4799"/>
                <a:gd name="T9" fmla="*/ 4387 h 4387"/>
                <a:gd name="T10" fmla="*/ 4799 w 4799"/>
                <a:gd name="T11" fmla="*/ 0 h 4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99" h="4387" fill="none" extrusionOk="0">
                  <a:moveTo>
                    <a:pt x="0" y="3157"/>
                  </a:moveTo>
                  <a:cubicBezTo>
                    <a:pt x="10" y="3162"/>
                    <a:pt x="20" y="3167"/>
                    <a:pt x="30" y="3172"/>
                  </a:cubicBezTo>
                  <a:cubicBezTo>
                    <a:pt x="196" y="3278"/>
                    <a:pt x="377" y="3358"/>
                    <a:pt x="557" y="3443"/>
                  </a:cubicBezTo>
                  <a:cubicBezTo>
                    <a:pt x="1255" y="3750"/>
                    <a:pt x="1953" y="4061"/>
                    <a:pt x="2645" y="4372"/>
                  </a:cubicBezTo>
                  <a:cubicBezTo>
                    <a:pt x="2655" y="4377"/>
                    <a:pt x="2665" y="4382"/>
                    <a:pt x="2675" y="4387"/>
                  </a:cubicBezTo>
                  <a:cubicBezTo>
                    <a:pt x="3393" y="2936"/>
                    <a:pt x="4086" y="1446"/>
                    <a:pt x="4799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61" name="Google Shape;5202;p25">
              <a:extLst>
                <a:ext uri="{FF2B5EF4-FFF2-40B4-BE49-F238E27FC236}">
                  <a16:creationId xmlns:a16="http://schemas.microsoft.com/office/drawing/2014/main" id="{730AE94A-B3A1-B426-DCDD-F5ED79F8F35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200" y="3734475"/>
              <a:ext cx="3900" cy="29650"/>
            </a:xfrm>
            <a:custGeom>
              <a:avLst/>
              <a:gdLst>
                <a:gd name="T0" fmla="*/ 156 w 156"/>
                <a:gd name="T1" fmla="*/ 1 h 1186"/>
                <a:gd name="T2" fmla="*/ 0 w 156"/>
                <a:gd name="T3" fmla="*/ 1185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56" h="1186" fill="none" extrusionOk="0">
                  <a:moveTo>
                    <a:pt x="156" y="1"/>
                  </a:moveTo>
                  <a:cubicBezTo>
                    <a:pt x="106" y="392"/>
                    <a:pt x="51" y="789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62" name="Google Shape;5203;p25">
              <a:extLst>
                <a:ext uri="{FF2B5EF4-FFF2-40B4-BE49-F238E27FC236}">
                  <a16:creationId xmlns:a16="http://schemas.microsoft.com/office/drawing/2014/main" id="{AFFE04B1-2017-2EB1-EA1A-F7410F896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625" y="3749800"/>
              <a:ext cx="2025" cy="22475"/>
            </a:xfrm>
            <a:custGeom>
              <a:avLst/>
              <a:gdLst>
                <a:gd name="T0" fmla="*/ 81 w 81"/>
                <a:gd name="T1" fmla="*/ 0 h 899"/>
                <a:gd name="T2" fmla="*/ 1 w 81"/>
                <a:gd name="T3" fmla="*/ 899 h 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" h="899" fill="none" extrusionOk="0">
                  <a:moveTo>
                    <a:pt x="81" y="0"/>
                  </a:moveTo>
                  <a:cubicBezTo>
                    <a:pt x="26" y="296"/>
                    <a:pt x="1" y="598"/>
                    <a:pt x="1" y="89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63" name="Google Shape;5204;p25">
              <a:extLst>
                <a:ext uri="{FF2B5EF4-FFF2-40B4-BE49-F238E27FC236}">
                  <a16:creationId xmlns:a16="http://schemas.microsoft.com/office/drawing/2014/main" id="{92CDDF51-A864-97FB-B1BD-4EE6A79F0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150" y="3529575"/>
              <a:ext cx="124500" cy="117725"/>
            </a:xfrm>
            <a:custGeom>
              <a:avLst/>
              <a:gdLst>
                <a:gd name="T0" fmla="*/ 1 w 4980"/>
                <a:gd name="T1" fmla="*/ 4196 h 4709"/>
                <a:gd name="T2" fmla="*/ 26 w 4980"/>
                <a:gd name="T3" fmla="*/ 4201 h 4709"/>
                <a:gd name="T4" fmla="*/ 2771 w 4980"/>
                <a:gd name="T5" fmla="*/ 4708 h 4709"/>
                <a:gd name="T6" fmla="*/ 2781 w 4980"/>
                <a:gd name="T7" fmla="*/ 4708 h 4709"/>
                <a:gd name="T8" fmla="*/ 4970 w 4980"/>
                <a:gd name="T9" fmla="*/ 15 h 4709"/>
                <a:gd name="T10" fmla="*/ 4980 w 4980"/>
                <a:gd name="T11" fmla="*/ 0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80" h="4709" fill="none" extrusionOk="0">
                  <a:moveTo>
                    <a:pt x="1" y="4196"/>
                  </a:moveTo>
                  <a:cubicBezTo>
                    <a:pt x="11" y="4201"/>
                    <a:pt x="16" y="4201"/>
                    <a:pt x="26" y="4201"/>
                  </a:cubicBezTo>
                  <a:cubicBezTo>
                    <a:pt x="939" y="4367"/>
                    <a:pt x="1853" y="4538"/>
                    <a:pt x="2771" y="4708"/>
                  </a:cubicBezTo>
                  <a:cubicBezTo>
                    <a:pt x="2771" y="4708"/>
                    <a:pt x="2781" y="4708"/>
                    <a:pt x="2781" y="4708"/>
                  </a:cubicBezTo>
                  <a:cubicBezTo>
                    <a:pt x="3419" y="3102"/>
                    <a:pt x="4111" y="1516"/>
                    <a:pt x="4970" y="15"/>
                  </a:cubicBezTo>
                  <a:cubicBezTo>
                    <a:pt x="4975" y="10"/>
                    <a:pt x="4980" y="5"/>
                    <a:pt x="4980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64" name="Google Shape;5205;p25">
              <a:extLst>
                <a:ext uri="{FF2B5EF4-FFF2-40B4-BE49-F238E27FC236}">
                  <a16:creationId xmlns:a16="http://schemas.microsoft.com/office/drawing/2014/main" id="{25314725-1C41-33A2-F695-3774AB4FF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450" y="3822075"/>
              <a:ext cx="47825" cy="162025"/>
            </a:xfrm>
            <a:custGeom>
              <a:avLst/>
              <a:gdLst>
                <a:gd name="T0" fmla="*/ 201 w 1913"/>
                <a:gd name="T1" fmla="*/ 0 h 6481"/>
                <a:gd name="T2" fmla="*/ 748 w 1913"/>
                <a:gd name="T3" fmla="*/ 3303 h 6481"/>
                <a:gd name="T4" fmla="*/ 1913 w 1913"/>
                <a:gd name="T5" fmla="*/ 6480 h 6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13" h="6481" fill="none" extrusionOk="0">
                  <a:moveTo>
                    <a:pt x="201" y="0"/>
                  </a:moveTo>
                  <a:cubicBezTo>
                    <a:pt x="1" y="1110"/>
                    <a:pt x="327" y="2254"/>
                    <a:pt x="748" y="3303"/>
                  </a:cubicBezTo>
                  <a:cubicBezTo>
                    <a:pt x="1170" y="4352"/>
                    <a:pt x="1692" y="5371"/>
                    <a:pt x="1913" y="648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65" name="Google Shape;5206;p25">
              <a:extLst>
                <a:ext uri="{FF2B5EF4-FFF2-40B4-BE49-F238E27FC236}">
                  <a16:creationId xmlns:a16="http://schemas.microsoft.com/office/drawing/2014/main" id="{6F72C147-26C2-7129-409F-7A53425B2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5725" y="3338975"/>
              <a:ext cx="80575" cy="51700"/>
            </a:xfrm>
            <a:custGeom>
              <a:avLst/>
              <a:gdLst>
                <a:gd name="T0" fmla="*/ 296 w 3223"/>
                <a:gd name="T1" fmla="*/ 0 h 2068"/>
                <a:gd name="T2" fmla="*/ 276 w 3223"/>
                <a:gd name="T3" fmla="*/ 95 h 2068"/>
                <a:gd name="T4" fmla="*/ 0 w 3223"/>
                <a:gd name="T5" fmla="*/ 2063 h 2068"/>
                <a:gd name="T6" fmla="*/ 0 w 3223"/>
                <a:gd name="T7" fmla="*/ 2068 h 2068"/>
                <a:gd name="T8" fmla="*/ 3177 w 3223"/>
                <a:gd name="T9" fmla="*/ 1466 h 2068"/>
                <a:gd name="T10" fmla="*/ 3222 w 3223"/>
                <a:gd name="T11" fmla="*/ 1456 h 2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23" h="2068" fill="none" extrusionOk="0">
                  <a:moveTo>
                    <a:pt x="296" y="0"/>
                  </a:moveTo>
                  <a:cubicBezTo>
                    <a:pt x="286" y="30"/>
                    <a:pt x="281" y="65"/>
                    <a:pt x="276" y="95"/>
                  </a:cubicBezTo>
                  <a:cubicBezTo>
                    <a:pt x="161" y="748"/>
                    <a:pt x="110" y="1410"/>
                    <a:pt x="0" y="2063"/>
                  </a:cubicBezTo>
                  <a:lnTo>
                    <a:pt x="0" y="2068"/>
                  </a:lnTo>
                  <a:cubicBezTo>
                    <a:pt x="1044" y="1877"/>
                    <a:pt x="2133" y="1656"/>
                    <a:pt x="3177" y="1466"/>
                  </a:cubicBezTo>
                  <a:cubicBezTo>
                    <a:pt x="3192" y="1461"/>
                    <a:pt x="3207" y="1456"/>
                    <a:pt x="3222" y="145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66" name="Google Shape;5207;p25">
              <a:extLst>
                <a:ext uri="{FF2B5EF4-FFF2-40B4-BE49-F238E27FC236}">
                  <a16:creationId xmlns:a16="http://schemas.microsoft.com/office/drawing/2014/main" id="{2600B68E-1F9E-A974-1B03-BC31F7D5C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975" y="3365325"/>
              <a:ext cx="61775" cy="60250"/>
            </a:xfrm>
            <a:custGeom>
              <a:avLst/>
              <a:gdLst>
                <a:gd name="T0" fmla="*/ 56 w 2471"/>
                <a:gd name="T1" fmla="*/ 0 h 2410"/>
                <a:gd name="T2" fmla="*/ 51 w 2471"/>
                <a:gd name="T3" fmla="*/ 95 h 2410"/>
                <a:gd name="T4" fmla="*/ 36 w 2471"/>
                <a:gd name="T5" fmla="*/ 2404 h 2410"/>
                <a:gd name="T6" fmla="*/ 36 w 2471"/>
                <a:gd name="T7" fmla="*/ 2409 h 2410"/>
                <a:gd name="T8" fmla="*/ 2445 w 2471"/>
                <a:gd name="T9" fmla="*/ 1912 h 2410"/>
                <a:gd name="T10" fmla="*/ 2470 w 2471"/>
                <a:gd name="T11" fmla="*/ 1907 h 2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1" h="2410" fill="none" extrusionOk="0">
                  <a:moveTo>
                    <a:pt x="56" y="0"/>
                  </a:moveTo>
                  <a:cubicBezTo>
                    <a:pt x="56" y="35"/>
                    <a:pt x="51" y="60"/>
                    <a:pt x="51" y="95"/>
                  </a:cubicBezTo>
                  <a:cubicBezTo>
                    <a:pt x="6" y="863"/>
                    <a:pt x="1" y="1636"/>
                    <a:pt x="36" y="2404"/>
                  </a:cubicBezTo>
                  <a:lnTo>
                    <a:pt x="36" y="2409"/>
                  </a:lnTo>
                  <a:cubicBezTo>
                    <a:pt x="824" y="2204"/>
                    <a:pt x="1642" y="1988"/>
                    <a:pt x="2445" y="1912"/>
                  </a:cubicBezTo>
                  <a:cubicBezTo>
                    <a:pt x="2455" y="1912"/>
                    <a:pt x="2460" y="1907"/>
                    <a:pt x="2470" y="190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67" name="Google Shape;5208;p25">
              <a:extLst>
                <a:ext uri="{FF2B5EF4-FFF2-40B4-BE49-F238E27FC236}">
                  <a16:creationId xmlns:a16="http://schemas.microsoft.com/office/drawing/2014/main" id="{E43B9BBE-DCB4-8327-1D91-0F1AC2432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9925" y="3494050"/>
              <a:ext cx="89250" cy="65525"/>
            </a:xfrm>
            <a:custGeom>
              <a:avLst/>
              <a:gdLst>
                <a:gd name="T0" fmla="*/ 71 w 3570"/>
                <a:gd name="T1" fmla="*/ 1 h 2621"/>
                <a:gd name="T2" fmla="*/ 66 w 3570"/>
                <a:gd name="T3" fmla="*/ 71 h 2621"/>
                <a:gd name="T4" fmla="*/ 46 w 3570"/>
                <a:gd name="T5" fmla="*/ 2621 h 2621"/>
                <a:gd name="T6" fmla="*/ 86 w 3570"/>
                <a:gd name="T7" fmla="*/ 2601 h 2621"/>
                <a:gd name="T8" fmla="*/ 3569 w 3570"/>
                <a:gd name="T9" fmla="*/ 1110 h 2621"/>
                <a:gd name="T10" fmla="*/ 3569 w 3570"/>
                <a:gd name="T11" fmla="*/ 1110 h 2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0" h="2621" fill="none" extrusionOk="0">
                  <a:moveTo>
                    <a:pt x="71" y="1"/>
                  </a:moveTo>
                  <a:cubicBezTo>
                    <a:pt x="71" y="26"/>
                    <a:pt x="66" y="46"/>
                    <a:pt x="66" y="71"/>
                  </a:cubicBezTo>
                  <a:cubicBezTo>
                    <a:pt x="11" y="919"/>
                    <a:pt x="1" y="1773"/>
                    <a:pt x="46" y="2621"/>
                  </a:cubicBezTo>
                  <a:cubicBezTo>
                    <a:pt x="61" y="2616"/>
                    <a:pt x="71" y="2606"/>
                    <a:pt x="86" y="2601"/>
                  </a:cubicBezTo>
                  <a:cubicBezTo>
                    <a:pt x="1215" y="2089"/>
                    <a:pt x="2415" y="1557"/>
                    <a:pt x="3569" y="111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68" name="Google Shape;5209;p25">
              <a:extLst>
                <a:ext uri="{FF2B5EF4-FFF2-40B4-BE49-F238E27FC236}">
                  <a16:creationId xmlns:a16="http://schemas.microsoft.com/office/drawing/2014/main" id="{DA44688C-7198-BAFE-A97A-D4A7B64A6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7575" y="3553150"/>
              <a:ext cx="62875" cy="83475"/>
            </a:xfrm>
            <a:custGeom>
              <a:avLst/>
              <a:gdLst>
                <a:gd name="T0" fmla="*/ 0 w 2515"/>
                <a:gd name="T1" fmla="*/ 1 h 3339"/>
                <a:gd name="T2" fmla="*/ 0 w 2515"/>
                <a:gd name="T3" fmla="*/ 41 h 3339"/>
                <a:gd name="T4" fmla="*/ 35 w 2515"/>
                <a:gd name="T5" fmla="*/ 1045 h 3339"/>
                <a:gd name="T6" fmla="*/ 261 w 2515"/>
                <a:gd name="T7" fmla="*/ 3339 h 3339"/>
                <a:gd name="T8" fmla="*/ 321 w 2515"/>
                <a:gd name="T9" fmla="*/ 3314 h 3339"/>
                <a:gd name="T10" fmla="*/ 2515 w 2515"/>
                <a:gd name="T11" fmla="*/ 2481 h 3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5" h="3339" fill="none" extrusionOk="0">
                  <a:moveTo>
                    <a:pt x="0" y="1"/>
                  </a:moveTo>
                  <a:lnTo>
                    <a:pt x="0" y="41"/>
                  </a:lnTo>
                  <a:cubicBezTo>
                    <a:pt x="5" y="377"/>
                    <a:pt x="15" y="709"/>
                    <a:pt x="35" y="1045"/>
                  </a:cubicBezTo>
                  <a:cubicBezTo>
                    <a:pt x="75" y="1813"/>
                    <a:pt x="151" y="2576"/>
                    <a:pt x="261" y="3339"/>
                  </a:cubicBezTo>
                  <a:cubicBezTo>
                    <a:pt x="281" y="3329"/>
                    <a:pt x="301" y="3324"/>
                    <a:pt x="321" y="3314"/>
                  </a:cubicBezTo>
                  <a:cubicBezTo>
                    <a:pt x="1049" y="3038"/>
                    <a:pt x="1787" y="2757"/>
                    <a:pt x="2515" y="24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69" name="Google Shape;5210;p25">
              <a:extLst>
                <a:ext uri="{FF2B5EF4-FFF2-40B4-BE49-F238E27FC236}">
                  <a16:creationId xmlns:a16="http://schemas.microsoft.com/office/drawing/2014/main" id="{DDDE3401-E444-6E91-07E0-C4F37FBA7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6700" y="3736750"/>
              <a:ext cx="113100" cy="80325"/>
            </a:xfrm>
            <a:custGeom>
              <a:avLst/>
              <a:gdLst>
                <a:gd name="T0" fmla="*/ 1 w 4524"/>
                <a:gd name="T1" fmla="*/ 0 h 3213"/>
                <a:gd name="T2" fmla="*/ 11 w 4524"/>
                <a:gd name="T3" fmla="*/ 35 h 3213"/>
                <a:gd name="T4" fmla="*/ 1015 w 4524"/>
                <a:gd name="T5" fmla="*/ 3197 h 3213"/>
                <a:gd name="T6" fmla="*/ 1025 w 4524"/>
                <a:gd name="T7" fmla="*/ 3213 h 3213"/>
                <a:gd name="T8" fmla="*/ 4513 w 4524"/>
                <a:gd name="T9" fmla="*/ 592 h 3213"/>
                <a:gd name="T10" fmla="*/ 4523 w 4524"/>
                <a:gd name="T11" fmla="*/ 582 h 3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24" h="3213" fill="none" extrusionOk="0">
                  <a:moveTo>
                    <a:pt x="1" y="0"/>
                  </a:moveTo>
                  <a:cubicBezTo>
                    <a:pt x="1" y="10"/>
                    <a:pt x="6" y="25"/>
                    <a:pt x="11" y="35"/>
                  </a:cubicBezTo>
                  <a:cubicBezTo>
                    <a:pt x="242" y="1054"/>
                    <a:pt x="478" y="2304"/>
                    <a:pt x="1015" y="3197"/>
                  </a:cubicBezTo>
                  <a:cubicBezTo>
                    <a:pt x="1020" y="3203"/>
                    <a:pt x="1020" y="3208"/>
                    <a:pt x="1025" y="3213"/>
                  </a:cubicBezTo>
                  <a:cubicBezTo>
                    <a:pt x="2204" y="2379"/>
                    <a:pt x="3369" y="1476"/>
                    <a:pt x="4513" y="592"/>
                  </a:cubicBezTo>
                  <a:cubicBezTo>
                    <a:pt x="4518" y="587"/>
                    <a:pt x="4518" y="587"/>
                    <a:pt x="4523" y="58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70" name="Google Shape;5211;p25">
              <a:extLst>
                <a:ext uri="{FF2B5EF4-FFF2-40B4-BE49-F238E27FC236}">
                  <a16:creationId xmlns:a16="http://schemas.microsoft.com/office/drawing/2014/main" id="{C1077565-1ACD-10A6-7648-0F4391385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5875" y="3694825"/>
              <a:ext cx="11200" cy="18600"/>
            </a:xfrm>
            <a:custGeom>
              <a:avLst/>
              <a:gdLst>
                <a:gd name="T0" fmla="*/ 448 w 448"/>
                <a:gd name="T1" fmla="*/ 1 h 744"/>
                <a:gd name="T2" fmla="*/ 1 w 448"/>
                <a:gd name="T3" fmla="*/ 74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8" h="744" fill="none" extrusionOk="0">
                  <a:moveTo>
                    <a:pt x="448" y="1"/>
                  </a:moveTo>
                  <a:cubicBezTo>
                    <a:pt x="277" y="232"/>
                    <a:pt x="126" y="483"/>
                    <a:pt x="1" y="74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71" name="Google Shape;5212;p25">
              <a:extLst>
                <a:ext uri="{FF2B5EF4-FFF2-40B4-BE49-F238E27FC236}">
                  <a16:creationId xmlns:a16="http://schemas.microsoft.com/office/drawing/2014/main" id="{18E2A90C-6C1C-C68A-6BA3-21B7AC5E6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2800" y="3708250"/>
              <a:ext cx="11425" cy="18225"/>
            </a:xfrm>
            <a:custGeom>
              <a:avLst/>
              <a:gdLst>
                <a:gd name="T0" fmla="*/ 457 w 457"/>
                <a:gd name="T1" fmla="*/ 1 h 729"/>
                <a:gd name="T2" fmla="*/ 0 w 457"/>
                <a:gd name="T3" fmla="*/ 729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7" h="729" fill="none" extrusionOk="0">
                  <a:moveTo>
                    <a:pt x="457" y="1"/>
                  </a:moveTo>
                  <a:cubicBezTo>
                    <a:pt x="316" y="252"/>
                    <a:pt x="166" y="493"/>
                    <a:pt x="0" y="72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72" name="Google Shape;5213;p25">
              <a:extLst>
                <a:ext uri="{FF2B5EF4-FFF2-40B4-BE49-F238E27FC236}">
                  <a16:creationId xmlns:a16="http://schemas.microsoft.com/office/drawing/2014/main" id="{CD9F2A66-61DB-73CD-54C6-3D3D76D54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450" y="3947925"/>
              <a:ext cx="121350" cy="60000"/>
            </a:xfrm>
            <a:custGeom>
              <a:avLst/>
              <a:gdLst>
                <a:gd name="T0" fmla="*/ 0 w 4854"/>
                <a:gd name="T1" fmla="*/ 1 h 2400"/>
                <a:gd name="T2" fmla="*/ 20 w 4854"/>
                <a:gd name="T3" fmla="*/ 51 h 2400"/>
                <a:gd name="T4" fmla="*/ 1280 w 4854"/>
                <a:gd name="T5" fmla="*/ 2400 h 2400"/>
                <a:gd name="T6" fmla="*/ 1355 w 4854"/>
                <a:gd name="T7" fmla="*/ 2345 h 2400"/>
                <a:gd name="T8" fmla="*/ 4854 w 4854"/>
                <a:gd name="T9" fmla="*/ 61 h 2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4" h="2400" fill="none" extrusionOk="0">
                  <a:moveTo>
                    <a:pt x="0" y="1"/>
                  </a:moveTo>
                  <a:cubicBezTo>
                    <a:pt x="5" y="16"/>
                    <a:pt x="15" y="36"/>
                    <a:pt x="20" y="51"/>
                  </a:cubicBezTo>
                  <a:cubicBezTo>
                    <a:pt x="357" y="879"/>
                    <a:pt x="773" y="1667"/>
                    <a:pt x="1280" y="2400"/>
                  </a:cubicBezTo>
                  <a:cubicBezTo>
                    <a:pt x="1305" y="2380"/>
                    <a:pt x="1330" y="2360"/>
                    <a:pt x="1355" y="2345"/>
                  </a:cubicBezTo>
                  <a:cubicBezTo>
                    <a:pt x="2475" y="1511"/>
                    <a:pt x="3654" y="764"/>
                    <a:pt x="4854" y="6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73" name="Google Shape;5214;p25">
              <a:extLst>
                <a:ext uri="{FF2B5EF4-FFF2-40B4-BE49-F238E27FC236}">
                  <a16:creationId xmlns:a16="http://schemas.microsoft.com/office/drawing/2014/main" id="{472AE4D3-CAD0-608E-4A7C-87C1B8AF7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5400" y="3556050"/>
              <a:ext cx="66900" cy="168550"/>
            </a:xfrm>
            <a:custGeom>
              <a:avLst/>
              <a:gdLst>
                <a:gd name="T0" fmla="*/ 1 w 2676"/>
                <a:gd name="T1" fmla="*/ 6741 h 6742"/>
                <a:gd name="T2" fmla="*/ 603 w 2676"/>
                <a:gd name="T3" fmla="*/ 3057 h 6742"/>
                <a:gd name="T4" fmla="*/ 1722 w 2676"/>
                <a:gd name="T5" fmla="*/ 929 h 6742"/>
                <a:gd name="T6" fmla="*/ 2676 w 2676"/>
                <a:gd name="T7" fmla="*/ 0 h 6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76" h="6742" fill="none" extrusionOk="0">
                  <a:moveTo>
                    <a:pt x="1" y="6741"/>
                  </a:moveTo>
                  <a:cubicBezTo>
                    <a:pt x="91" y="5497"/>
                    <a:pt x="216" y="4242"/>
                    <a:pt x="603" y="3057"/>
                  </a:cubicBezTo>
                  <a:cubicBezTo>
                    <a:pt x="854" y="2294"/>
                    <a:pt x="1220" y="1556"/>
                    <a:pt x="1722" y="929"/>
                  </a:cubicBezTo>
                  <a:cubicBezTo>
                    <a:pt x="1998" y="578"/>
                    <a:pt x="2315" y="266"/>
                    <a:pt x="2676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74" name="Google Shape;5215;p25">
              <a:extLst>
                <a:ext uri="{FF2B5EF4-FFF2-40B4-BE49-F238E27FC236}">
                  <a16:creationId xmlns:a16="http://schemas.microsoft.com/office/drawing/2014/main" id="{040D21D0-EE0B-4DD5-4B3E-773922F52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725" y="3747275"/>
              <a:ext cx="89000" cy="54500"/>
            </a:xfrm>
            <a:custGeom>
              <a:avLst/>
              <a:gdLst>
                <a:gd name="T0" fmla="*/ 673 w 3560"/>
                <a:gd name="T1" fmla="*/ 1 h 2180"/>
                <a:gd name="T2" fmla="*/ 1 w 3560"/>
                <a:gd name="T3" fmla="*/ 2174 h 2180"/>
                <a:gd name="T4" fmla="*/ 1 w 3560"/>
                <a:gd name="T5" fmla="*/ 2179 h 2180"/>
                <a:gd name="T6" fmla="*/ 3464 w 3560"/>
                <a:gd name="T7" fmla="*/ 2149 h 2180"/>
                <a:gd name="T8" fmla="*/ 3559 w 3560"/>
                <a:gd name="T9" fmla="*/ 2149 h 2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60" h="2180" fill="none" extrusionOk="0">
                  <a:moveTo>
                    <a:pt x="673" y="1"/>
                  </a:moveTo>
                  <a:cubicBezTo>
                    <a:pt x="392" y="704"/>
                    <a:pt x="166" y="1431"/>
                    <a:pt x="1" y="2174"/>
                  </a:cubicBezTo>
                  <a:cubicBezTo>
                    <a:pt x="1" y="2174"/>
                    <a:pt x="1" y="2174"/>
                    <a:pt x="1" y="2179"/>
                  </a:cubicBezTo>
                  <a:cubicBezTo>
                    <a:pt x="1145" y="2099"/>
                    <a:pt x="2315" y="2119"/>
                    <a:pt x="3464" y="2149"/>
                  </a:cubicBezTo>
                  <a:cubicBezTo>
                    <a:pt x="3494" y="2149"/>
                    <a:pt x="3529" y="2149"/>
                    <a:pt x="3559" y="214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75" name="Google Shape;5216;p25">
              <a:extLst>
                <a:ext uri="{FF2B5EF4-FFF2-40B4-BE49-F238E27FC236}">
                  <a16:creationId xmlns:a16="http://schemas.microsoft.com/office/drawing/2014/main" id="{20C841AC-5D95-E3C6-643B-C1B8648C6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0550" y="3788825"/>
              <a:ext cx="76575" cy="54600"/>
            </a:xfrm>
            <a:custGeom>
              <a:avLst/>
              <a:gdLst>
                <a:gd name="T0" fmla="*/ 126 w 3063"/>
                <a:gd name="T1" fmla="*/ 0 h 2184"/>
                <a:gd name="T2" fmla="*/ 61 w 3063"/>
                <a:gd name="T3" fmla="*/ 2184 h 2184"/>
                <a:gd name="T4" fmla="*/ 106 w 3063"/>
                <a:gd name="T5" fmla="*/ 2174 h 2184"/>
                <a:gd name="T6" fmla="*/ 1752 w 3063"/>
                <a:gd name="T7" fmla="*/ 1938 h 2184"/>
                <a:gd name="T8" fmla="*/ 3002 w 3063"/>
                <a:gd name="T9" fmla="*/ 1727 h 2184"/>
                <a:gd name="T10" fmla="*/ 3062 w 3063"/>
                <a:gd name="T11" fmla="*/ 1712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63" h="2184" fill="none" extrusionOk="0">
                  <a:moveTo>
                    <a:pt x="126" y="0"/>
                  </a:moveTo>
                  <a:cubicBezTo>
                    <a:pt x="21" y="723"/>
                    <a:pt x="0" y="1456"/>
                    <a:pt x="61" y="2184"/>
                  </a:cubicBezTo>
                  <a:cubicBezTo>
                    <a:pt x="71" y="2179"/>
                    <a:pt x="91" y="2179"/>
                    <a:pt x="106" y="2174"/>
                  </a:cubicBezTo>
                  <a:cubicBezTo>
                    <a:pt x="653" y="2083"/>
                    <a:pt x="1200" y="2018"/>
                    <a:pt x="1752" y="1938"/>
                  </a:cubicBezTo>
                  <a:cubicBezTo>
                    <a:pt x="2169" y="1877"/>
                    <a:pt x="2585" y="1817"/>
                    <a:pt x="3002" y="1727"/>
                  </a:cubicBezTo>
                  <a:cubicBezTo>
                    <a:pt x="3022" y="1722"/>
                    <a:pt x="3042" y="1717"/>
                    <a:pt x="3062" y="171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76" name="Google Shape;5217;p25">
              <a:extLst>
                <a:ext uri="{FF2B5EF4-FFF2-40B4-BE49-F238E27FC236}">
                  <a16:creationId xmlns:a16="http://schemas.microsoft.com/office/drawing/2014/main" id="{35B850F2-441A-55A1-163D-430A22268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3900" y="3895350"/>
              <a:ext cx="100650" cy="61250"/>
            </a:xfrm>
            <a:custGeom>
              <a:avLst/>
              <a:gdLst>
                <a:gd name="T0" fmla="*/ 121 w 4026"/>
                <a:gd name="T1" fmla="*/ 1 h 2450"/>
                <a:gd name="T2" fmla="*/ 156 w 4026"/>
                <a:gd name="T3" fmla="*/ 2450 h 2450"/>
                <a:gd name="T4" fmla="*/ 171 w 4026"/>
                <a:gd name="T5" fmla="*/ 2445 h 2450"/>
                <a:gd name="T6" fmla="*/ 3980 w 4026"/>
                <a:gd name="T7" fmla="*/ 1868 h 2450"/>
                <a:gd name="T8" fmla="*/ 4026 w 4026"/>
                <a:gd name="T9" fmla="*/ 1863 h 2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6" h="2450" fill="none" extrusionOk="0">
                  <a:moveTo>
                    <a:pt x="121" y="1"/>
                  </a:moveTo>
                  <a:cubicBezTo>
                    <a:pt x="0" y="814"/>
                    <a:pt x="10" y="1642"/>
                    <a:pt x="156" y="2450"/>
                  </a:cubicBezTo>
                  <a:cubicBezTo>
                    <a:pt x="161" y="2450"/>
                    <a:pt x="166" y="2450"/>
                    <a:pt x="171" y="2445"/>
                  </a:cubicBezTo>
                  <a:cubicBezTo>
                    <a:pt x="1421" y="2174"/>
                    <a:pt x="2705" y="2018"/>
                    <a:pt x="3980" y="1868"/>
                  </a:cubicBezTo>
                  <a:cubicBezTo>
                    <a:pt x="3995" y="1868"/>
                    <a:pt x="4010" y="1863"/>
                    <a:pt x="4026" y="186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77" name="Google Shape;5218;p25">
              <a:extLst>
                <a:ext uri="{FF2B5EF4-FFF2-40B4-BE49-F238E27FC236}">
                  <a16:creationId xmlns:a16="http://schemas.microsoft.com/office/drawing/2014/main" id="{6B8A995E-D7C9-0986-4A2C-16813D3EF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850" y="3960600"/>
              <a:ext cx="103300" cy="70050"/>
            </a:xfrm>
            <a:custGeom>
              <a:avLst/>
              <a:gdLst>
                <a:gd name="T0" fmla="*/ 36 w 4132"/>
                <a:gd name="T1" fmla="*/ 1 h 2802"/>
                <a:gd name="T2" fmla="*/ 46 w 4132"/>
                <a:gd name="T3" fmla="*/ 76 h 2802"/>
                <a:gd name="T4" fmla="*/ 246 w 4132"/>
                <a:gd name="T5" fmla="*/ 2776 h 2802"/>
                <a:gd name="T6" fmla="*/ 256 w 4132"/>
                <a:gd name="T7" fmla="*/ 2801 h 2802"/>
                <a:gd name="T8" fmla="*/ 4131 w 4132"/>
                <a:gd name="T9" fmla="*/ 2540 h 2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2" h="2802" fill="none" extrusionOk="0">
                  <a:moveTo>
                    <a:pt x="36" y="1"/>
                  </a:moveTo>
                  <a:cubicBezTo>
                    <a:pt x="41" y="26"/>
                    <a:pt x="41" y="51"/>
                    <a:pt x="46" y="76"/>
                  </a:cubicBezTo>
                  <a:cubicBezTo>
                    <a:pt x="141" y="974"/>
                    <a:pt x="0" y="1903"/>
                    <a:pt x="246" y="2776"/>
                  </a:cubicBezTo>
                  <a:cubicBezTo>
                    <a:pt x="251" y="2786"/>
                    <a:pt x="256" y="2791"/>
                    <a:pt x="256" y="2801"/>
                  </a:cubicBezTo>
                  <a:cubicBezTo>
                    <a:pt x="1541" y="2721"/>
                    <a:pt x="2851" y="2626"/>
                    <a:pt x="4131" y="254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78" name="Google Shape;5219;p25">
              <a:extLst>
                <a:ext uri="{FF2B5EF4-FFF2-40B4-BE49-F238E27FC236}">
                  <a16:creationId xmlns:a16="http://schemas.microsoft.com/office/drawing/2014/main" id="{E9958C06-C593-CEF2-DAB6-682217B81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450" y="3857825"/>
              <a:ext cx="2650" cy="19600"/>
            </a:xfrm>
            <a:custGeom>
              <a:avLst/>
              <a:gdLst>
                <a:gd name="T0" fmla="*/ 106 w 106"/>
                <a:gd name="T1" fmla="*/ 1 h 784"/>
                <a:gd name="T2" fmla="*/ 1 w 106"/>
                <a:gd name="T3" fmla="*/ 784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784" fill="none" extrusionOk="0">
                  <a:moveTo>
                    <a:pt x="106" y="1"/>
                  </a:moveTo>
                  <a:cubicBezTo>
                    <a:pt x="71" y="262"/>
                    <a:pt x="36" y="518"/>
                    <a:pt x="1" y="78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79" name="Google Shape;5220;p25">
              <a:extLst>
                <a:ext uri="{FF2B5EF4-FFF2-40B4-BE49-F238E27FC236}">
                  <a16:creationId xmlns:a16="http://schemas.microsoft.com/office/drawing/2014/main" id="{0ED8773E-80CD-0EC1-CCF2-B3708AF53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6875" y="3852700"/>
              <a:ext cx="3800" cy="22100"/>
            </a:xfrm>
            <a:custGeom>
              <a:avLst/>
              <a:gdLst>
                <a:gd name="T0" fmla="*/ 151 w 152"/>
                <a:gd name="T1" fmla="*/ 0 h 884"/>
                <a:gd name="T2" fmla="*/ 1 w 152"/>
                <a:gd name="T3" fmla="*/ 883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52" h="884" fill="none" extrusionOk="0">
                  <a:moveTo>
                    <a:pt x="151" y="0"/>
                  </a:moveTo>
                  <a:cubicBezTo>
                    <a:pt x="101" y="296"/>
                    <a:pt x="51" y="587"/>
                    <a:pt x="1" y="88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80" name="Google Shape;5221;p25">
              <a:extLst>
                <a:ext uri="{FF2B5EF4-FFF2-40B4-BE49-F238E27FC236}">
                  <a16:creationId xmlns:a16="http://schemas.microsoft.com/office/drawing/2014/main" id="{8C9974DB-AC06-32C6-83E4-B355582F1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5075" y="3816925"/>
              <a:ext cx="55350" cy="97525"/>
            </a:xfrm>
            <a:custGeom>
              <a:avLst/>
              <a:gdLst>
                <a:gd name="T0" fmla="*/ 2214 w 2214"/>
                <a:gd name="T1" fmla="*/ 1 h 3901"/>
                <a:gd name="T2" fmla="*/ 1571 w 2214"/>
                <a:gd name="T3" fmla="*/ 814 h 3901"/>
                <a:gd name="T4" fmla="*/ 0 w 2214"/>
                <a:gd name="T5" fmla="*/ 3901 h 3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14" h="3901" fill="none" extrusionOk="0">
                  <a:moveTo>
                    <a:pt x="2214" y="1"/>
                  </a:moveTo>
                  <a:cubicBezTo>
                    <a:pt x="1948" y="231"/>
                    <a:pt x="1742" y="507"/>
                    <a:pt x="1571" y="814"/>
                  </a:cubicBezTo>
                  <a:cubicBezTo>
                    <a:pt x="1009" y="1807"/>
                    <a:pt x="818" y="3087"/>
                    <a:pt x="0" y="390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81" name="Google Shape;5222;p25">
              <a:extLst>
                <a:ext uri="{FF2B5EF4-FFF2-40B4-BE49-F238E27FC236}">
                  <a16:creationId xmlns:a16="http://schemas.microsoft.com/office/drawing/2014/main" id="{5A430BAC-9C6F-49DE-3EAB-3FD71388E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75" y="3618675"/>
              <a:ext cx="92000" cy="93375"/>
            </a:xfrm>
            <a:custGeom>
              <a:avLst/>
              <a:gdLst>
                <a:gd name="T0" fmla="*/ 0 w 3680"/>
                <a:gd name="T1" fmla="*/ 2721 h 3735"/>
                <a:gd name="T2" fmla="*/ 281 w 3680"/>
                <a:gd name="T3" fmla="*/ 2871 h 3735"/>
                <a:gd name="T4" fmla="*/ 753 w 3680"/>
                <a:gd name="T5" fmla="*/ 3037 h 3735"/>
                <a:gd name="T6" fmla="*/ 2485 w 3680"/>
                <a:gd name="T7" fmla="*/ 3729 h 3735"/>
                <a:gd name="T8" fmla="*/ 2490 w 3680"/>
                <a:gd name="T9" fmla="*/ 3734 h 3735"/>
                <a:gd name="T10" fmla="*/ 3268 w 3680"/>
                <a:gd name="T11" fmla="*/ 1385 h 3735"/>
                <a:gd name="T12" fmla="*/ 3679 w 3680"/>
                <a:gd name="T13" fmla="*/ 0 h 3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80" h="3735" fill="none" extrusionOk="0">
                  <a:moveTo>
                    <a:pt x="0" y="2721"/>
                  </a:moveTo>
                  <a:cubicBezTo>
                    <a:pt x="91" y="2776"/>
                    <a:pt x="186" y="2826"/>
                    <a:pt x="281" y="2871"/>
                  </a:cubicBezTo>
                  <a:cubicBezTo>
                    <a:pt x="437" y="2936"/>
                    <a:pt x="593" y="2987"/>
                    <a:pt x="753" y="3037"/>
                  </a:cubicBezTo>
                  <a:cubicBezTo>
                    <a:pt x="1345" y="3232"/>
                    <a:pt x="1923" y="3468"/>
                    <a:pt x="2485" y="3729"/>
                  </a:cubicBezTo>
                  <a:lnTo>
                    <a:pt x="2490" y="3734"/>
                  </a:lnTo>
                  <a:cubicBezTo>
                    <a:pt x="2756" y="2961"/>
                    <a:pt x="3022" y="2173"/>
                    <a:pt x="3268" y="1385"/>
                  </a:cubicBezTo>
                  <a:cubicBezTo>
                    <a:pt x="3413" y="924"/>
                    <a:pt x="3549" y="462"/>
                    <a:pt x="3679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82" name="Google Shape;5223;p25">
              <a:extLst>
                <a:ext uri="{FF2B5EF4-FFF2-40B4-BE49-F238E27FC236}">
                  <a16:creationId xmlns:a16="http://schemas.microsoft.com/office/drawing/2014/main" id="{3B5862F9-CC16-F1DD-6281-937678848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000" y="3744650"/>
              <a:ext cx="132275" cy="128650"/>
            </a:xfrm>
            <a:custGeom>
              <a:avLst/>
              <a:gdLst>
                <a:gd name="T0" fmla="*/ 1 w 5291"/>
                <a:gd name="T1" fmla="*/ 3926 h 5146"/>
                <a:gd name="T2" fmla="*/ 3052 w 5291"/>
                <a:gd name="T3" fmla="*/ 5130 h 5146"/>
                <a:gd name="T4" fmla="*/ 3082 w 5291"/>
                <a:gd name="T5" fmla="*/ 5145 h 5146"/>
                <a:gd name="T6" fmla="*/ 5291 w 5291"/>
                <a:gd name="T7" fmla="*/ 0 h 5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91" h="5146" fill="none" extrusionOk="0">
                  <a:moveTo>
                    <a:pt x="1" y="3926"/>
                  </a:moveTo>
                  <a:cubicBezTo>
                    <a:pt x="1040" y="4272"/>
                    <a:pt x="2058" y="4673"/>
                    <a:pt x="3052" y="5130"/>
                  </a:cubicBezTo>
                  <a:cubicBezTo>
                    <a:pt x="3062" y="5135"/>
                    <a:pt x="3072" y="5140"/>
                    <a:pt x="3082" y="5145"/>
                  </a:cubicBezTo>
                  <a:cubicBezTo>
                    <a:pt x="3715" y="3393"/>
                    <a:pt x="4423" y="1652"/>
                    <a:pt x="5291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83" name="Google Shape;5224;p25">
              <a:extLst>
                <a:ext uri="{FF2B5EF4-FFF2-40B4-BE49-F238E27FC236}">
                  <a16:creationId xmlns:a16="http://schemas.microsoft.com/office/drawing/2014/main" id="{9A5C0D45-2671-1196-6A91-CB8647C3E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425" y="3973150"/>
              <a:ext cx="159500" cy="81850"/>
            </a:xfrm>
            <a:custGeom>
              <a:avLst/>
              <a:gdLst>
                <a:gd name="T0" fmla="*/ 0 w 6380"/>
                <a:gd name="T1" fmla="*/ 1968 h 3274"/>
                <a:gd name="T2" fmla="*/ 55 w 6380"/>
                <a:gd name="T3" fmla="*/ 1983 h 3274"/>
                <a:gd name="T4" fmla="*/ 5075 w 6380"/>
                <a:gd name="T5" fmla="*/ 3273 h 3274"/>
                <a:gd name="T6" fmla="*/ 5080 w 6380"/>
                <a:gd name="T7" fmla="*/ 3243 h 3274"/>
                <a:gd name="T8" fmla="*/ 5366 w 6380"/>
                <a:gd name="T9" fmla="*/ 2380 h 3274"/>
                <a:gd name="T10" fmla="*/ 6380 w 6380"/>
                <a:gd name="T11" fmla="*/ 1 h 3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0" h="3274" fill="none" extrusionOk="0">
                  <a:moveTo>
                    <a:pt x="0" y="1968"/>
                  </a:moveTo>
                  <a:cubicBezTo>
                    <a:pt x="20" y="1973"/>
                    <a:pt x="40" y="1978"/>
                    <a:pt x="55" y="1983"/>
                  </a:cubicBezTo>
                  <a:cubicBezTo>
                    <a:pt x="1707" y="2510"/>
                    <a:pt x="3378" y="2942"/>
                    <a:pt x="5075" y="3273"/>
                  </a:cubicBezTo>
                  <a:cubicBezTo>
                    <a:pt x="5080" y="3263"/>
                    <a:pt x="5080" y="3253"/>
                    <a:pt x="5080" y="3243"/>
                  </a:cubicBezTo>
                  <a:cubicBezTo>
                    <a:pt x="5120" y="2962"/>
                    <a:pt x="5255" y="2641"/>
                    <a:pt x="5366" y="2380"/>
                  </a:cubicBezTo>
                  <a:cubicBezTo>
                    <a:pt x="5702" y="1587"/>
                    <a:pt x="6043" y="794"/>
                    <a:pt x="6380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84" name="Google Shape;5225;p25">
              <a:extLst>
                <a:ext uri="{FF2B5EF4-FFF2-40B4-BE49-F238E27FC236}">
                  <a16:creationId xmlns:a16="http://schemas.microsoft.com/office/drawing/2014/main" id="{FFF2F451-34CF-9922-A556-B25E33663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375" y="3953825"/>
              <a:ext cx="21600" cy="16225"/>
            </a:xfrm>
            <a:custGeom>
              <a:avLst/>
              <a:gdLst>
                <a:gd name="T0" fmla="*/ 1 w 864"/>
                <a:gd name="T1" fmla="*/ 1 h 649"/>
                <a:gd name="T2" fmla="*/ 864 w 864"/>
                <a:gd name="T3" fmla="*/ 648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64" h="649" fill="none" extrusionOk="0">
                  <a:moveTo>
                    <a:pt x="1" y="1"/>
                  </a:moveTo>
                  <a:cubicBezTo>
                    <a:pt x="277" y="231"/>
                    <a:pt x="563" y="447"/>
                    <a:pt x="864" y="64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85" name="Google Shape;5226;p25">
              <a:extLst>
                <a:ext uri="{FF2B5EF4-FFF2-40B4-BE49-F238E27FC236}">
                  <a16:creationId xmlns:a16="http://schemas.microsoft.com/office/drawing/2014/main" id="{11792FA2-3D8B-232B-8762-A496C8388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875" y="3930475"/>
              <a:ext cx="18475" cy="16475"/>
            </a:xfrm>
            <a:custGeom>
              <a:avLst/>
              <a:gdLst>
                <a:gd name="T0" fmla="*/ 1 w 739"/>
                <a:gd name="T1" fmla="*/ 1 h 659"/>
                <a:gd name="T2" fmla="*/ 739 w 739"/>
                <a:gd name="T3" fmla="*/ 659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39" h="659" fill="none" extrusionOk="0">
                  <a:moveTo>
                    <a:pt x="1" y="1"/>
                  </a:moveTo>
                  <a:cubicBezTo>
                    <a:pt x="287" y="162"/>
                    <a:pt x="543" y="387"/>
                    <a:pt x="739" y="65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86" name="Google Shape;5227;p25">
              <a:extLst>
                <a:ext uri="{FF2B5EF4-FFF2-40B4-BE49-F238E27FC236}">
                  <a16:creationId xmlns:a16="http://schemas.microsoft.com/office/drawing/2014/main" id="{FE53E5FA-4E43-FF71-D681-AC389C68C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150" y="3597950"/>
              <a:ext cx="85725" cy="130775"/>
            </a:xfrm>
            <a:custGeom>
              <a:avLst/>
              <a:gdLst>
                <a:gd name="T0" fmla="*/ 0 w 3429"/>
                <a:gd name="T1" fmla="*/ 1 h 5231"/>
                <a:gd name="T2" fmla="*/ 969 w 3429"/>
                <a:gd name="T3" fmla="*/ 2214 h 5231"/>
                <a:gd name="T4" fmla="*/ 2314 w 3429"/>
                <a:gd name="T5" fmla="*/ 3891 h 5231"/>
                <a:gd name="T6" fmla="*/ 3428 w 3429"/>
                <a:gd name="T7" fmla="*/ 5231 h 5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29" h="5231" fill="none" extrusionOk="0">
                  <a:moveTo>
                    <a:pt x="0" y="1"/>
                  </a:moveTo>
                  <a:cubicBezTo>
                    <a:pt x="216" y="779"/>
                    <a:pt x="542" y="1527"/>
                    <a:pt x="969" y="2214"/>
                  </a:cubicBezTo>
                  <a:cubicBezTo>
                    <a:pt x="1345" y="2827"/>
                    <a:pt x="1797" y="3389"/>
                    <a:pt x="2314" y="3891"/>
                  </a:cubicBezTo>
                  <a:cubicBezTo>
                    <a:pt x="2731" y="4302"/>
                    <a:pt x="3208" y="4689"/>
                    <a:pt x="3428" y="523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87" name="Google Shape;5228;p25">
              <a:extLst>
                <a:ext uri="{FF2B5EF4-FFF2-40B4-BE49-F238E27FC236}">
                  <a16:creationId xmlns:a16="http://schemas.microsoft.com/office/drawing/2014/main" id="{3CD2A4EE-24DE-53F3-0360-C651706B4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375" y="3799850"/>
              <a:ext cx="125375" cy="67050"/>
            </a:xfrm>
            <a:custGeom>
              <a:avLst/>
              <a:gdLst>
                <a:gd name="T0" fmla="*/ 0 w 5015"/>
                <a:gd name="T1" fmla="*/ 924 h 2682"/>
                <a:gd name="T2" fmla="*/ 668 w 5015"/>
                <a:gd name="T3" fmla="*/ 2681 h 2682"/>
                <a:gd name="T4" fmla="*/ 698 w 5015"/>
                <a:gd name="T5" fmla="*/ 2661 h 2682"/>
                <a:gd name="T6" fmla="*/ 4954 w 5015"/>
                <a:gd name="T7" fmla="*/ 36 h 2682"/>
                <a:gd name="T8" fmla="*/ 5015 w 5015"/>
                <a:gd name="T9" fmla="*/ 1 h 2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5" h="2682" fill="none" extrusionOk="0">
                  <a:moveTo>
                    <a:pt x="0" y="924"/>
                  </a:moveTo>
                  <a:cubicBezTo>
                    <a:pt x="166" y="1532"/>
                    <a:pt x="387" y="2119"/>
                    <a:pt x="668" y="2681"/>
                  </a:cubicBezTo>
                  <a:cubicBezTo>
                    <a:pt x="678" y="2676"/>
                    <a:pt x="688" y="2671"/>
                    <a:pt x="698" y="2661"/>
                  </a:cubicBezTo>
                  <a:cubicBezTo>
                    <a:pt x="2154" y="1868"/>
                    <a:pt x="3579" y="960"/>
                    <a:pt x="4954" y="36"/>
                  </a:cubicBezTo>
                  <a:cubicBezTo>
                    <a:pt x="4974" y="26"/>
                    <a:pt x="4995" y="11"/>
                    <a:pt x="501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5388" name="Google Shape;5229;p25">
            <a:extLst>
              <a:ext uri="{FF2B5EF4-FFF2-40B4-BE49-F238E27FC236}">
                <a16:creationId xmlns:a16="http://schemas.microsoft.com/office/drawing/2014/main" id="{01067C08-843E-DF9F-0DB7-38250467B24D}"/>
              </a:ext>
            </a:extLst>
          </p:cNvPr>
          <p:cNvGrpSpPr>
            <a:grpSpLocks/>
          </p:cNvGrpSpPr>
          <p:nvPr/>
        </p:nvGrpSpPr>
        <p:grpSpPr bwMode="auto">
          <a:xfrm rot="606894" flipH="1">
            <a:off x="14095413" y="49213"/>
            <a:ext cx="5903912" cy="2060575"/>
            <a:chOff x="4830925" y="3166050"/>
            <a:chExt cx="1936475" cy="675750"/>
          </a:xfrm>
        </p:grpSpPr>
        <p:sp>
          <p:nvSpPr>
            <p:cNvPr id="5389" name="Google Shape;5230;p25">
              <a:extLst>
                <a:ext uri="{FF2B5EF4-FFF2-40B4-BE49-F238E27FC236}">
                  <a16:creationId xmlns:a16="http://schemas.microsoft.com/office/drawing/2014/main" id="{FC5A3AFD-88C1-94DF-AD5F-B713CA918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1250" y="3643625"/>
              <a:ext cx="283500" cy="174475"/>
            </a:xfrm>
            <a:custGeom>
              <a:avLst/>
              <a:gdLst>
                <a:gd name="T0" fmla="*/ 11339 w 11340"/>
                <a:gd name="T1" fmla="*/ 1 h 6979"/>
                <a:gd name="T2" fmla="*/ 5798 w 11340"/>
                <a:gd name="T3" fmla="*/ 990 h 6979"/>
                <a:gd name="T4" fmla="*/ 5073 w 11340"/>
                <a:gd name="T5" fmla="*/ 1002 h 6979"/>
                <a:gd name="T6" fmla="*/ 4478 w 11340"/>
                <a:gd name="T7" fmla="*/ 995 h 6979"/>
                <a:gd name="T8" fmla="*/ 0 w 11340"/>
                <a:gd name="T9" fmla="*/ 6928 h 6979"/>
                <a:gd name="T10" fmla="*/ 1968 w 11340"/>
                <a:gd name="T11" fmla="*/ 6979 h 6979"/>
                <a:gd name="T12" fmla="*/ 2244 w 11340"/>
                <a:gd name="T13" fmla="*/ 6978 h 6979"/>
                <a:gd name="T14" fmla="*/ 11339 w 11340"/>
                <a:gd name="T15" fmla="*/ 1 h 6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340" h="6979" extrusionOk="0">
                  <a:moveTo>
                    <a:pt x="11339" y="1"/>
                  </a:moveTo>
                  <a:cubicBezTo>
                    <a:pt x="9567" y="613"/>
                    <a:pt x="7695" y="924"/>
                    <a:pt x="5798" y="990"/>
                  </a:cubicBezTo>
                  <a:cubicBezTo>
                    <a:pt x="5557" y="998"/>
                    <a:pt x="5315" y="1002"/>
                    <a:pt x="5073" y="1002"/>
                  </a:cubicBezTo>
                  <a:cubicBezTo>
                    <a:pt x="4875" y="1002"/>
                    <a:pt x="4676" y="999"/>
                    <a:pt x="4478" y="995"/>
                  </a:cubicBezTo>
                  <a:cubicBezTo>
                    <a:pt x="2671" y="2706"/>
                    <a:pt x="1145" y="4719"/>
                    <a:pt x="0" y="6928"/>
                  </a:cubicBezTo>
                  <a:cubicBezTo>
                    <a:pt x="656" y="6963"/>
                    <a:pt x="1312" y="6979"/>
                    <a:pt x="1968" y="6979"/>
                  </a:cubicBezTo>
                  <a:cubicBezTo>
                    <a:pt x="2060" y="6979"/>
                    <a:pt x="2152" y="6978"/>
                    <a:pt x="2244" y="6978"/>
                  </a:cubicBezTo>
                  <a:cubicBezTo>
                    <a:pt x="5803" y="5472"/>
                    <a:pt x="8975" y="3048"/>
                    <a:pt x="1133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90" name="Google Shape;5231;p25">
              <a:extLst>
                <a:ext uri="{FF2B5EF4-FFF2-40B4-BE49-F238E27FC236}">
                  <a16:creationId xmlns:a16="http://schemas.microsoft.com/office/drawing/2014/main" id="{9CCFFA52-18C6-912C-054C-B9B6A45D9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9450" y="3524900"/>
              <a:ext cx="743750" cy="291925"/>
            </a:xfrm>
            <a:custGeom>
              <a:avLst/>
              <a:gdLst>
                <a:gd name="T0" fmla="*/ 21894 w 29750"/>
                <a:gd name="T1" fmla="*/ 6682 h 11677"/>
                <a:gd name="T2" fmla="*/ 22176 w 29750"/>
                <a:gd name="T3" fmla="*/ 6968 h 11677"/>
                <a:gd name="T4" fmla="*/ 21894 w 29750"/>
                <a:gd name="T5" fmla="*/ 7249 h 11677"/>
                <a:gd name="T6" fmla="*/ 21608 w 29750"/>
                <a:gd name="T7" fmla="*/ 6968 h 11677"/>
                <a:gd name="T8" fmla="*/ 21894 w 29750"/>
                <a:gd name="T9" fmla="*/ 6682 h 11677"/>
                <a:gd name="T10" fmla="*/ 25303 w 29750"/>
                <a:gd name="T11" fmla="*/ 6682 h 11677"/>
                <a:gd name="T12" fmla="*/ 25589 w 29750"/>
                <a:gd name="T13" fmla="*/ 6968 h 11677"/>
                <a:gd name="T14" fmla="*/ 25303 w 29750"/>
                <a:gd name="T15" fmla="*/ 7249 h 11677"/>
                <a:gd name="T16" fmla="*/ 25022 w 29750"/>
                <a:gd name="T17" fmla="*/ 6968 h 11677"/>
                <a:gd name="T18" fmla="*/ 25303 w 29750"/>
                <a:gd name="T19" fmla="*/ 6682 h 11677"/>
                <a:gd name="T20" fmla="*/ 21041 w 29750"/>
                <a:gd name="T21" fmla="*/ 7536 h 11677"/>
                <a:gd name="T22" fmla="*/ 21327 w 29750"/>
                <a:gd name="T23" fmla="*/ 7817 h 11677"/>
                <a:gd name="T24" fmla="*/ 21041 w 29750"/>
                <a:gd name="T25" fmla="*/ 8103 h 11677"/>
                <a:gd name="T26" fmla="*/ 20755 w 29750"/>
                <a:gd name="T27" fmla="*/ 7817 h 11677"/>
                <a:gd name="T28" fmla="*/ 21041 w 29750"/>
                <a:gd name="T29" fmla="*/ 7536 h 11677"/>
                <a:gd name="T30" fmla="*/ 22748 w 29750"/>
                <a:gd name="T31" fmla="*/ 8103 h 11677"/>
                <a:gd name="T32" fmla="*/ 23029 w 29750"/>
                <a:gd name="T33" fmla="*/ 8384 h 11677"/>
                <a:gd name="T34" fmla="*/ 22748 w 29750"/>
                <a:gd name="T35" fmla="*/ 8670 h 11677"/>
                <a:gd name="T36" fmla="*/ 22462 w 29750"/>
                <a:gd name="T37" fmla="*/ 8384 h 11677"/>
                <a:gd name="T38" fmla="*/ 22748 w 29750"/>
                <a:gd name="T39" fmla="*/ 8103 h 11677"/>
                <a:gd name="T40" fmla="*/ 4206 w 29750"/>
                <a:gd name="T41" fmla="*/ 1 h 11677"/>
                <a:gd name="T42" fmla="*/ 0 w 29750"/>
                <a:gd name="T43" fmla="*/ 744 h 11677"/>
                <a:gd name="T44" fmla="*/ 1245 w 29750"/>
                <a:gd name="T45" fmla="*/ 1889 h 11677"/>
                <a:gd name="T46" fmla="*/ 25272 w 29750"/>
                <a:gd name="T47" fmla="*/ 11677 h 11677"/>
                <a:gd name="T48" fmla="*/ 29750 w 29750"/>
                <a:gd name="T49" fmla="*/ 5744 h 11677"/>
                <a:gd name="T50" fmla="*/ 23536 w 29750"/>
                <a:gd name="T51" fmla="*/ 4825 h 11677"/>
                <a:gd name="T52" fmla="*/ 15033 w 29750"/>
                <a:gd name="T53" fmla="*/ 1794 h 11677"/>
                <a:gd name="T54" fmla="*/ 5050 w 29750"/>
                <a:gd name="T55" fmla="*/ 17 h 11677"/>
                <a:gd name="T56" fmla="*/ 4206 w 29750"/>
                <a:gd name="T57" fmla="*/ 1 h 11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750" h="11677" extrusionOk="0">
                  <a:moveTo>
                    <a:pt x="21894" y="6682"/>
                  </a:moveTo>
                  <a:cubicBezTo>
                    <a:pt x="22050" y="6682"/>
                    <a:pt x="22176" y="6808"/>
                    <a:pt x="22176" y="6968"/>
                  </a:cubicBezTo>
                  <a:cubicBezTo>
                    <a:pt x="22176" y="7124"/>
                    <a:pt x="22050" y="7249"/>
                    <a:pt x="21894" y="7249"/>
                  </a:cubicBezTo>
                  <a:cubicBezTo>
                    <a:pt x="21739" y="7249"/>
                    <a:pt x="21608" y="7124"/>
                    <a:pt x="21608" y="6968"/>
                  </a:cubicBezTo>
                  <a:cubicBezTo>
                    <a:pt x="21608" y="6808"/>
                    <a:pt x="21739" y="6682"/>
                    <a:pt x="21894" y="6682"/>
                  </a:cubicBezTo>
                  <a:close/>
                  <a:moveTo>
                    <a:pt x="25303" y="6682"/>
                  </a:moveTo>
                  <a:cubicBezTo>
                    <a:pt x="25463" y="6682"/>
                    <a:pt x="25589" y="6808"/>
                    <a:pt x="25589" y="6968"/>
                  </a:cubicBezTo>
                  <a:cubicBezTo>
                    <a:pt x="25589" y="7124"/>
                    <a:pt x="25463" y="7249"/>
                    <a:pt x="25303" y="7249"/>
                  </a:cubicBezTo>
                  <a:cubicBezTo>
                    <a:pt x="25147" y="7249"/>
                    <a:pt x="25022" y="7124"/>
                    <a:pt x="25022" y="6968"/>
                  </a:cubicBezTo>
                  <a:cubicBezTo>
                    <a:pt x="25022" y="6808"/>
                    <a:pt x="25147" y="6682"/>
                    <a:pt x="25303" y="6682"/>
                  </a:cubicBezTo>
                  <a:close/>
                  <a:moveTo>
                    <a:pt x="21041" y="7536"/>
                  </a:moveTo>
                  <a:cubicBezTo>
                    <a:pt x="21197" y="7536"/>
                    <a:pt x="21327" y="7661"/>
                    <a:pt x="21327" y="7817"/>
                  </a:cubicBezTo>
                  <a:cubicBezTo>
                    <a:pt x="21327" y="7977"/>
                    <a:pt x="21197" y="8103"/>
                    <a:pt x="21041" y="8103"/>
                  </a:cubicBezTo>
                  <a:cubicBezTo>
                    <a:pt x="20886" y="8103"/>
                    <a:pt x="20755" y="7977"/>
                    <a:pt x="20755" y="7817"/>
                  </a:cubicBezTo>
                  <a:cubicBezTo>
                    <a:pt x="20755" y="7661"/>
                    <a:pt x="20886" y="7536"/>
                    <a:pt x="21041" y="7536"/>
                  </a:cubicBezTo>
                  <a:close/>
                  <a:moveTo>
                    <a:pt x="22748" y="8103"/>
                  </a:moveTo>
                  <a:cubicBezTo>
                    <a:pt x="22903" y="8103"/>
                    <a:pt x="23029" y="8228"/>
                    <a:pt x="23029" y="8384"/>
                  </a:cubicBezTo>
                  <a:cubicBezTo>
                    <a:pt x="23029" y="8544"/>
                    <a:pt x="22903" y="8670"/>
                    <a:pt x="22748" y="8670"/>
                  </a:cubicBezTo>
                  <a:cubicBezTo>
                    <a:pt x="22587" y="8670"/>
                    <a:pt x="22462" y="8544"/>
                    <a:pt x="22462" y="8384"/>
                  </a:cubicBezTo>
                  <a:cubicBezTo>
                    <a:pt x="22462" y="8228"/>
                    <a:pt x="22587" y="8103"/>
                    <a:pt x="22748" y="8103"/>
                  </a:cubicBezTo>
                  <a:close/>
                  <a:moveTo>
                    <a:pt x="4206" y="1"/>
                  </a:moveTo>
                  <a:cubicBezTo>
                    <a:pt x="2763" y="1"/>
                    <a:pt x="1306" y="157"/>
                    <a:pt x="0" y="744"/>
                  </a:cubicBezTo>
                  <a:cubicBezTo>
                    <a:pt x="412" y="1136"/>
                    <a:pt x="823" y="1517"/>
                    <a:pt x="1245" y="1889"/>
                  </a:cubicBezTo>
                  <a:cubicBezTo>
                    <a:pt x="7850" y="7731"/>
                    <a:pt x="16474" y="11225"/>
                    <a:pt x="25272" y="11677"/>
                  </a:cubicBezTo>
                  <a:cubicBezTo>
                    <a:pt x="26417" y="9468"/>
                    <a:pt x="27943" y="7455"/>
                    <a:pt x="29750" y="5744"/>
                  </a:cubicBezTo>
                  <a:cubicBezTo>
                    <a:pt x="27652" y="5694"/>
                    <a:pt x="25549" y="5362"/>
                    <a:pt x="23536" y="4825"/>
                  </a:cubicBezTo>
                  <a:cubicBezTo>
                    <a:pt x="20630" y="4042"/>
                    <a:pt x="17889" y="2737"/>
                    <a:pt x="15033" y="1794"/>
                  </a:cubicBezTo>
                  <a:cubicBezTo>
                    <a:pt x="11816" y="729"/>
                    <a:pt x="8443" y="127"/>
                    <a:pt x="5050" y="17"/>
                  </a:cubicBezTo>
                  <a:cubicBezTo>
                    <a:pt x="4770" y="7"/>
                    <a:pt x="4488" y="1"/>
                    <a:pt x="42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91" name="Google Shape;5232;p25">
              <a:extLst>
                <a:ext uri="{FF2B5EF4-FFF2-40B4-BE49-F238E27FC236}">
                  <a16:creationId xmlns:a16="http://schemas.microsoft.com/office/drawing/2014/main" id="{B06F54B5-CFA6-9144-A7D6-32BAEEA57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7350" y="3291150"/>
              <a:ext cx="812025" cy="526925"/>
            </a:xfrm>
            <a:custGeom>
              <a:avLst/>
              <a:gdLst>
                <a:gd name="T0" fmla="*/ 32425 w 32481"/>
                <a:gd name="T1" fmla="*/ 1 h 21077"/>
                <a:gd name="T2" fmla="*/ 27647 w 32481"/>
                <a:gd name="T3" fmla="*/ 4538 h 21077"/>
                <a:gd name="T4" fmla="*/ 22522 w 32481"/>
                <a:gd name="T5" fmla="*/ 6887 h 21077"/>
                <a:gd name="T6" fmla="*/ 19972 w 32481"/>
                <a:gd name="T7" fmla="*/ 8825 h 21077"/>
                <a:gd name="T8" fmla="*/ 14687 w 32481"/>
                <a:gd name="T9" fmla="*/ 10717 h 21077"/>
                <a:gd name="T10" fmla="*/ 9095 w 32481"/>
                <a:gd name="T11" fmla="*/ 14100 h 21077"/>
                <a:gd name="T12" fmla="*/ 0 w 32481"/>
                <a:gd name="T13" fmla="*/ 21077 h 21077"/>
                <a:gd name="T14" fmla="*/ 412 w 32481"/>
                <a:gd name="T15" fmla="*/ 21072 h 21077"/>
                <a:gd name="T16" fmla="*/ 19701 w 32481"/>
                <a:gd name="T17" fmla="*/ 15561 h 21077"/>
                <a:gd name="T18" fmla="*/ 32380 w 32481"/>
                <a:gd name="T19" fmla="*/ 989 h 21077"/>
                <a:gd name="T20" fmla="*/ 32480 w 32481"/>
                <a:gd name="T21" fmla="*/ 11 h 21077"/>
                <a:gd name="T22" fmla="*/ 32425 w 32481"/>
                <a:gd name="T23" fmla="*/ 1 h 2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481" h="21077" extrusionOk="0">
                  <a:moveTo>
                    <a:pt x="32425" y="1"/>
                  </a:moveTo>
                  <a:cubicBezTo>
                    <a:pt x="30332" y="1005"/>
                    <a:pt x="29413" y="3168"/>
                    <a:pt x="27647" y="4538"/>
                  </a:cubicBezTo>
                  <a:cubicBezTo>
                    <a:pt x="26161" y="5693"/>
                    <a:pt x="24158" y="5944"/>
                    <a:pt x="22522" y="6887"/>
                  </a:cubicBezTo>
                  <a:cubicBezTo>
                    <a:pt x="21598" y="7424"/>
                    <a:pt x="20815" y="8167"/>
                    <a:pt x="19972" y="8825"/>
                  </a:cubicBezTo>
                  <a:cubicBezTo>
                    <a:pt x="18592" y="9899"/>
                    <a:pt x="16574" y="10712"/>
                    <a:pt x="14687" y="10717"/>
                  </a:cubicBezTo>
                  <a:cubicBezTo>
                    <a:pt x="13035" y="12298"/>
                    <a:pt x="11133" y="13397"/>
                    <a:pt x="9095" y="14100"/>
                  </a:cubicBezTo>
                  <a:cubicBezTo>
                    <a:pt x="6731" y="17147"/>
                    <a:pt x="3559" y="19571"/>
                    <a:pt x="0" y="21077"/>
                  </a:cubicBezTo>
                  <a:cubicBezTo>
                    <a:pt x="136" y="21077"/>
                    <a:pt x="276" y="21072"/>
                    <a:pt x="412" y="21072"/>
                  </a:cubicBezTo>
                  <a:cubicBezTo>
                    <a:pt x="7173" y="20946"/>
                    <a:pt x="13879" y="18999"/>
                    <a:pt x="19701" y="15561"/>
                  </a:cubicBezTo>
                  <a:cubicBezTo>
                    <a:pt x="25072" y="12388"/>
                    <a:pt x="31401" y="7595"/>
                    <a:pt x="32380" y="989"/>
                  </a:cubicBezTo>
                  <a:cubicBezTo>
                    <a:pt x="32425" y="663"/>
                    <a:pt x="32460" y="337"/>
                    <a:pt x="32480" y="11"/>
                  </a:cubicBezTo>
                  <a:lnTo>
                    <a:pt x="324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92" name="Google Shape;5233;p25">
              <a:extLst>
                <a:ext uri="{FF2B5EF4-FFF2-40B4-BE49-F238E27FC236}">
                  <a16:creationId xmlns:a16="http://schemas.microsoft.com/office/drawing/2014/main" id="{4FA065E9-3096-9A93-5A10-D90A8328A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4725" y="3545750"/>
              <a:ext cx="139800" cy="97900"/>
            </a:xfrm>
            <a:custGeom>
              <a:avLst/>
              <a:gdLst>
                <a:gd name="T0" fmla="*/ 2419 w 5592"/>
                <a:gd name="T1" fmla="*/ 1 h 3916"/>
                <a:gd name="T2" fmla="*/ 0 w 5592"/>
                <a:gd name="T3" fmla="*/ 3916 h 3916"/>
                <a:gd name="T4" fmla="*/ 5592 w 5592"/>
                <a:gd name="T5" fmla="*/ 533 h 3916"/>
                <a:gd name="T6" fmla="*/ 4763 w 5592"/>
                <a:gd name="T7" fmla="*/ 478 h 3916"/>
                <a:gd name="T8" fmla="*/ 3905 w 5592"/>
                <a:gd name="T9" fmla="*/ 1045 h 3916"/>
                <a:gd name="T10" fmla="*/ 3685 w 5592"/>
                <a:gd name="T11" fmla="*/ 1064 h 3916"/>
                <a:gd name="T12" fmla="*/ 2419 w 5592"/>
                <a:gd name="T13" fmla="*/ 1 h 3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92" h="3916" extrusionOk="0">
                  <a:moveTo>
                    <a:pt x="2419" y="1"/>
                  </a:moveTo>
                  <a:cubicBezTo>
                    <a:pt x="1757" y="1391"/>
                    <a:pt x="944" y="2706"/>
                    <a:pt x="0" y="3916"/>
                  </a:cubicBezTo>
                  <a:cubicBezTo>
                    <a:pt x="2038" y="3213"/>
                    <a:pt x="3940" y="2114"/>
                    <a:pt x="5592" y="533"/>
                  </a:cubicBezTo>
                  <a:cubicBezTo>
                    <a:pt x="5311" y="533"/>
                    <a:pt x="5035" y="513"/>
                    <a:pt x="4763" y="478"/>
                  </a:cubicBezTo>
                  <a:cubicBezTo>
                    <a:pt x="4578" y="764"/>
                    <a:pt x="4272" y="980"/>
                    <a:pt x="3905" y="1045"/>
                  </a:cubicBezTo>
                  <a:cubicBezTo>
                    <a:pt x="3831" y="1058"/>
                    <a:pt x="3758" y="1064"/>
                    <a:pt x="3685" y="1064"/>
                  </a:cubicBezTo>
                  <a:cubicBezTo>
                    <a:pt x="3072" y="1064"/>
                    <a:pt x="2527" y="625"/>
                    <a:pt x="2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93" name="Google Shape;5234;p25">
              <a:extLst>
                <a:ext uri="{FF2B5EF4-FFF2-40B4-BE49-F238E27FC236}">
                  <a16:creationId xmlns:a16="http://schemas.microsoft.com/office/drawing/2014/main" id="{D8550A0A-D5F2-B77A-8561-15B0A622B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0925" y="3166050"/>
              <a:ext cx="1936475" cy="502625"/>
            </a:xfrm>
            <a:custGeom>
              <a:avLst/>
              <a:gdLst>
                <a:gd name="T0" fmla="*/ 74276 w 77459"/>
                <a:gd name="T1" fmla="*/ 5120 h 20105"/>
                <a:gd name="T2" fmla="*/ 73709 w 77459"/>
                <a:gd name="T3" fmla="*/ 5120 h 20105"/>
                <a:gd name="T4" fmla="*/ 14024 w 77459"/>
                <a:gd name="T5" fmla="*/ 5401 h 20105"/>
                <a:gd name="T6" fmla="*/ 14024 w 77459"/>
                <a:gd name="T7" fmla="*/ 5973 h 20105"/>
                <a:gd name="T8" fmla="*/ 14024 w 77459"/>
                <a:gd name="T9" fmla="*/ 5401 h 20105"/>
                <a:gd name="T10" fmla="*/ 69161 w 77459"/>
                <a:gd name="T11" fmla="*/ 5687 h 20105"/>
                <a:gd name="T12" fmla="*/ 68594 w 77459"/>
                <a:gd name="T13" fmla="*/ 5687 h 20105"/>
                <a:gd name="T14" fmla="*/ 70301 w 77459"/>
                <a:gd name="T15" fmla="*/ 5687 h 20105"/>
                <a:gd name="T16" fmla="*/ 70301 w 77459"/>
                <a:gd name="T17" fmla="*/ 6254 h 20105"/>
                <a:gd name="T18" fmla="*/ 70301 w 77459"/>
                <a:gd name="T19" fmla="*/ 5687 h 20105"/>
                <a:gd name="T20" fmla="*/ 71721 w 77459"/>
                <a:gd name="T21" fmla="*/ 6254 h 20105"/>
                <a:gd name="T22" fmla="*/ 71154 w 77459"/>
                <a:gd name="T23" fmla="*/ 6254 h 20105"/>
                <a:gd name="T24" fmla="*/ 15445 w 77459"/>
                <a:gd name="T25" fmla="*/ 6254 h 20105"/>
                <a:gd name="T26" fmla="*/ 15445 w 77459"/>
                <a:gd name="T27" fmla="*/ 6822 h 20105"/>
                <a:gd name="T28" fmla="*/ 15445 w 77459"/>
                <a:gd name="T29" fmla="*/ 6254 h 20105"/>
                <a:gd name="T30" fmla="*/ 14591 w 77459"/>
                <a:gd name="T31" fmla="*/ 7108 h 20105"/>
                <a:gd name="T32" fmla="*/ 14024 w 77459"/>
                <a:gd name="T33" fmla="*/ 7108 h 20105"/>
                <a:gd name="T34" fmla="*/ 70015 w 77459"/>
                <a:gd name="T35" fmla="*/ 7394 h 20105"/>
                <a:gd name="T36" fmla="*/ 70015 w 77459"/>
                <a:gd name="T37" fmla="*/ 7961 h 20105"/>
                <a:gd name="T38" fmla="*/ 70015 w 77459"/>
                <a:gd name="T39" fmla="*/ 7394 h 20105"/>
                <a:gd name="T40" fmla="*/ 68308 w 77459"/>
                <a:gd name="T41" fmla="*/ 8528 h 20105"/>
                <a:gd name="T42" fmla="*/ 67741 w 77459"/>
                <a:gd name="T43" fmla="*/ 8528 h 20105"/>
                <a:gd name="T44" fmla="*/ 3288 w 77459"/>
                <a:gd name="T45" fmla="*/ 0 h 20105"/>
                <a:gd name="T46" fmla="*/ 5009 w 77459"/>
                <a:gd name="T47" fmla="*/ 3313 h 20105"/>
                <a:gd name="T48" fmla="*/ 1091 w 77459"/>
                <a:gd name="T49" fmla="*/ 5699 h 20105"/>
                <a:gd name="T50" fmla="*/ 5919 w 77459"/>
                <a:gd name="T51" fmla="*/ 4810 h 20105"/>
                <a:gd name="T52" fmla="*/ 13743 w 77459"/>
                <a:gd name="T53" fmla="*/ 11655 h 20105"/>
                <a:gd name="T54" fmla="*/ 21347 w 77459"/>
                <a:gd name="T55" fmla="*/ 14355 h 20105"/>
                <a:gd name="T56" fmla="*/ 32174 w 77459"/>
                <a:gd name="T57" fmla="*/ 16148 h 20105"/>
                <a:gd name="T58" fmla="*/ 46891 w 77459"/>
                <a:gd name="T59" fmla="*/ 20098 h 20105"/>
                <a:gd name="T60" fmla="*/ 48211 w 77459"/>
                <a:gd name="T61" fmla="*/ 20093 h 20105"/>
                <a:gd name="T62" fmla="*/ 56171 w 77459"/>
                <a:gd name="T63" fmla="*/ 15189 h 20105"/>
                <a:gd name="T64" fmla="*/ 57215 w 77459"/>
                <a:gd name="T65" fmla="*/ 13688 h 20105"/>
                <a:gd name="T66" fmla="*/ 57732 w 77459"/>
                <a:gd name="T67" fmla="*/ 13703 h 20105"/>
                <a:gd name="T68" fmla="*/ 58380 w 77459"/>
                <a:gd name="T69" fmla="*/ 13191 h 20105"/>
                <a:gd name="T70" fmla="*/ 58566 w 77459"/>
                <a:gd name="T71" fmla="*/ 14341 h 20105"/>
                <a:gd name="T72" fmla="*/ 58515 w 77459"/>
                <a:gd name="T73" fmla="*/ 15666 h 20105"/>
                <a:gd name="T74" fmla="*/ 64629 w 77459"/>
                <a:gd name="T75" fmla="*/ 13829 h 20105"/>
                <a:gd name="T76" fmla="*/ 72304 w 77459"/>
                <a:gd name="T77" fmla="*/ 9542 h 20105"/>
                <a:gd name="T78" fmla="*/ 77137 w 77459"/>
                <a:gd name="T79" fmla="*/ 5015 h 20105"/>
                <a:gd name="T80" fmla="*/ 75847 w 77459"/>
                <a:gd name="T81" fmla="*/ 3629 h 20105"/>
                <a:gd name="T82" fmla="*/ 52347 w 77459"/>
                <a:gd name="T83" fmla="*/ 8267 h 20105"/>
                <a:gd name="T84" fmla="*/ 27958 w 77459"/>
                <a:gd name="T85" fmla="*/ 8192 h 20105"/>
                <a:gd name="T86" fmla="*/ 6385 w 77459"/>
                <a:gd name="T87" fmla="*/ 3238 h 20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7459" h="20105" extrusionOk="0">
                  <a:moveTo>
                    <a:pt x="73995" y="4834"/>
                  </a:moveTo>
                  <a:cubicBezTo>
                    <a:pt x="74151" y="4834"/>
                    <a:pt x="74276" y="4965"/>
                    <a:pt x="74276" y="5120"/>
                  </a:cubicBezTo>
                  <a:cubicBezTo>
                    <a:pt x="74276" y="5276"/>
                    <a:pt x="74151" y="5401"/>
                    <a:pt x="73995" y="5401"/>
                  </a:cubicBezTo>
                  <a:cubicBezTo>
                    <a:pt x="73834" y="5401"/>
                    <a:pt x="73709" y="5276"/>
                    <a:pt x="73709" y="5120"/>
                  </a:cubicBezTo>
                  <a:cubicBezTo>
                    <a:pt x="73709" y="4965"/>
                    <a:pt x="73834" y="4834"/>
                    <a:pt x="73995" y="4834"/>
                  </a:cubicBezTo>
                  <a:close/>
                  <a:moveTo>
                    <a:pt x="14024" y="5401"/>
                  </a:moveTo>
                  <a:cubicBezTo>
                    <a:pt x="14180" y="5401"/>
                    <a:pt x="14305" y="5532"/>
                    <a:pt x="14305" y="5687"/>
                  </a:cubicBezTo>
                  <a:cubicBezTo>
                    <a:pt x="14305" y="5843"/>
                    <a:pt x="14180" y="5973"/>
                    <a:pt x="14024" y="5973"/>
                  </a:cubicBezTo>
                  <a:cubicBezTo>
                    <a:pt x="13864" y="5973"/>
                    <a:pt x="13738" y="5843"/>
                    <a:pt x="13738" y="5687"/>
                  </a:cubicBezTo>
                  <a:cubicBezTo>
                    <a:pt x="13738" y="5532"/>
                    <a:pt x="13864" y="5401"/>
                    <a:pt x="14024" y="5401"/>
                  </a:cubicBezTo>
                  <a:close/>
                  <a:moveTo>
                    <a:pt x="68880" y="5401"/>
                  </a:moveTo>
                  <a:cubicBezTo>
                    <a:pt x="69036" y="5401"/>
                    <a:pt x="69161" y="5532"/>
                    <a:pt x="69161" y="5687"/>
                  </a:cubicBezTo>
                  <a:cubicBezTo>
                    <a:pt x="69161" y="5843"/>
                    <a:pt x="69036" y="5973"/>
                    <a:pt x="68880" y="5973"/>
                  </a:cubicBezTo>
                  <a:cubicBezTo>
                    <a:pt x="68720" y="5973"/>
                    <a:pt x="68594" y="5843"/>
                    <a:pt x="68594" y="5687"/>
                  </a:cubicBezTo>
                  <a:cubicBezTo>
                    <a:pt x="68594" y="5532"/>
                    <a:pt x="68720" y="5401"/>
                    <a:pt x="68880" y="5401"/>
                  </a:cubicBezTo>
                  <a:close/>
                  <a:moveTo>
                    <a:pt x="70301" y="5687"/>
                  </a:moveTo>
                  <a:cubicBezTo>
                    <a:pt x="70456" y="5687"/>
                    <a:pt x="70582" y="5813"/>
                    <a:pt x="70582" y="5973"/>
                  </a:cubicBezTo>
                  <a:cubicBezTo>
                    <a:pt x="70582" y="6129"/>
                    <a:pt x="70456" y="6254"/>
                    <a:pt x="70301" y="6254"/>
                  </a:cubicBezTo>
                  <a:cubicBezTo>
                    <a:pt x="70145" y="6254"/>
                    <a:pt x="70015" y="6129"/>
                    <a:pt x="70015" y="5973"/>
                  </a:cubicBezTo>
                  <a:cubicBezTo>
                    <a:pt x="70015" y="5813"/>
                    <a:pt x="70145" y="5687"/>
                    <a:pt x="70301" y="5687"/>
                  </a:cubicBezTo>
                  <a:close/>
                  <a:moveTo>
                    <a:pt x="71435" y="5973"/>
                  </a:moveTo>
                  <a:cubicBezTo>
                    <a:pt x="71596" y="5973"/>
                    <a:pt x="71721" y="6099"/>
                    <a:pt x="71721" y="6254"/>
                  </a:cubicBezTo>
                  <a:cubicBezTo>
                    <a:pt x="71721" y="6415"/>
                    <a:pt x="71596" y="6541"/>
                    <a:pt x="71435" y="6541"/>
                  </a:cubicBezTo>
                  <a:cubicBezTo>
                    <a:pt x="71280" y="6541"/>
                    <a:pt x="71154" y="6415"/>
                    <a:pt x="71154" y="6254"/>
                  </a:cubicBezTo>
                  <a:cubicBezTo>
                    <a:pt x="71154" y="6099"/>
                    <a:pt x="71280" y="5973"/>
                    <a:pt x="71435" y="5973"/>
                  </a:cubicBezTo>
                  <a:close/>
                  <a:moveTo>
                    <a:pt x="15445" y="6254"/>
                  </a:moveTo>
                  <a:cubicBezTo>
                    <a:pt x="15600" y="6254"/>
                    <a:pt x="15731" y="6380"/>
                    <a:pt x="15731" y="6541"/>
                  </a:cubicBezTo>
                  <a:cubicBezTo>
                    <a:pt x="15731" y="6696"/>
                    <a:pt x="15600" y="6822"/>
                    <a:pt x="15445" y="6822"/>
                  </a:cubicBezTo>
                  <a:cubicBezTo>
                    <a:pt x="15289" y="6822"/>
                    <a:pt x="15159" y="6696"/>
                    <a:pt x="15159" y="6541"/>
                  </a:cubicBezTo>
                  <a:cubicBezTo>
                    <a:pt x="15159" y="6380"/>
                    <a:pt x="15289" y="6254"/>
                    <a:pt x="15445" y="6254"/>
                  </a:cubicBezTo>
                  <a:close/>
                  <a:moveTo>
                    <a:pt x="14305" y="6822"/>
                  </a:moveTo>
                  <a:cubicBezTo>
                    <a:pt x="14466" y="6822"/>
                    <a:pt x="14591" y="6952"/>
                    <a:pt x="14591" y="7108"/>
                  </a:cubicBezTo>
                  <a:cubicBezTo>
                    <a:pt x="14591" y="7263"/>
                    <a:pt x="14466" y="7394"/>
                    <a:pt x="14305" y="7394"/>
                  </a:cubicBezTo>
                  <a:cubicBezTo>
                    <a:pt x="14150" y="7394"/>
                    <a:pt x="14024" y="7263"/>
                    <a:pt x="14024" y="7108"/>
                  </a:cubicBezTo>
                  <a:cubicBezTo>
                    <a:pt x="14024" y="6952"/>
                    <a:pt x="14150" y="6822"/>
                    <a:pt x="14305" y="6822"/>
                  </a:cubicBezTo>
                  <a:close/>
                  <a:moveTo>
                    <a:pt x="70015" y="7394"/>
                  </a:moveTo>
                  <a:cubicBezTo>
                    <a:pt x="70170" y="7394"/>
                    <a:pt x="70301" y="7519"/>
                    <a:pt x="70301" y="7675"/>
                  </a:cubicBezTo>
                  <a:cubicBezTo>
                    <a:pt x="70301" y="7831"/>
                    <a:pt x="70170" y="7961"/>
                    <a:pt x="70015" y="7961"/>
                  </a:cubicBezTo>
                  <a:cubicBezTo>
                    <a:pt x="69859" y="7961"/>
                    <a:pt x="69729" y="7831"/>
                    <a:pt x="69729" y="7675"/>
                  </a:cubicBezTo>
                  <a:cubicBezTo>
                    <a:pt x="69729" y="7519"/>
                    <a:pt x="69859" y="7394"/>
                    <a:pt x="70015" y="7394"/>
                  </a:cubicBezTo>
                  <a:close/>
                  <a:moveTo>
                    <a:pt x="68027" y="8247"/>
                  </a:moveTo>
                  <a:cubicBezTo>
                    <a:pt x="68183" y="8247"/>
                    <a:pt x="68308" y="8373"/>
                    <a:pt x="68308" y="8528"/>
                  </a:cubicBezTo>
                  <a:cubicBezTo>
                    <a:pt x="68308" y="8689"/>
                    <a:pt x="68183" y="8814"/>
                    <a:pt x="68027" y="8814"/>
                  </a:cubicBezTo>
                  <a:cubicBezTo>
                    <a:pt x="67871" y="8814"/>
                    <a:pt x="67741" y="8689"/>
                    <a:pt x="67741" y="8528"/>
                  </a:cubicBezTo>
                  <a:cubicBezTo>
                    <a:pt x="67741" y="8373"/>
                    <a:pt x="67871" y="8247"/>
                    <a:pt x="68027" y="8247"/>
                  </a:cubicBezTo>
                  <a:close/>
                  <a:moveTo>
                    <a:pt x="3288" y="0"/>
                  </a:moveTo>
                  <a:lnTo>
                    <a:pt x="3288" y="0"/>
                  </a:lnTo>
                  <a:cubicBezTo>
                    <a:pt x="3609" y="1200"/>
                    <a:pt x="4096" y="2475"/>
                    <a:pt x="5009" y="3313"/>
                  </a:cubicBezTo>
                  <a:cubicBezTo>
                    <a:pt x="3132" y="3409"/>
                    <a:pt x="1245" y="4242"/>
                    <a:pt x="0" y="5642"/>
                  </a:cubicBezTo>
                  <a:cubicBezTo>
                    <a:pt x="351" y="5680"/>
                    <a:pt x="717" y="5699"/>
                    <a:pt x="1091" y="5699"/>
                  </a:cubicBezTo>
                  <a:cubicBezTo>
                    <a:pt x="2677" y="5699"/>
                    <a:pt x="4415" y="5369"/>
                    <a:pt x="5808" y="4829"/>
                  </a:cubicBezTo>
                  <a:cubicBezTo>
                    <a:pt x="5840" y="4816"/>
                    <a:pt x="5877" y="4810"/>
                    <a:pt x="5919" y="4810"/>
                  </a:cubicBezTo>
                  <a:cubicBezTo>
                    <a:pt x="6715" y="4810"/>
                    <a:pt x="9182" y="6975"/>
                    <a:pt x="9688" y="7414"/>
                  </a:cubicBezTo>
                  <a:cubicBezTo>
                    <a:pt x="11143" y="8679"/>
                    <a:pt x="12413" y="10260"/>
                    <a:pt x="13743" y="11655"/>
                  </a:cubicBezTo>
                  <a:cubicBezTo>
                    <a:pt x="14857" y="12820"/>
                    <a:pt x="15972" y="13984"/>
                    <a:pt x="17141" y="15098"/>
                  </a:cubicBezTo>
                  <a:cubicBezTo>
                    <a:pt x="18447" y="14511"/>
                    <a:pt x="19904" y="14355"/>
                    <a:pt x="21347" y="14355"/>
                  </a:cubicBezTo>
                  <a:cubicBezTo>
                    <a:pt x="21629" y="14355"/>
                    <a:pt x="21911" y="14361"/>
                    <a:pt x="22191" y="14371"/>
                  </a:cubicBezTo>
                  <a:cubicBezTo>
                    <a:pt x="25584" y="14481"/>
                    <a:pt x="28957" y="15083"/>
                    <a:pt x="32174" y="16148"/>
                  </a:cubicBezTo>
                  <a:cubicBezTo>
                    <a:pt x="35030" y="17091"/>
                    <a:pt x="37771" y="18396"/>
                    <a:pt x="40677" y="19179"/>
                  </a:cubicBezTo>
                  <a:cubicBezTo>
                    <a:pt x="42690" y="19716"/>
                    <a:pt x="44793" y="20048"/>
                    <a:pt x="46891" y="20098"/>
                  </a:cubicBezTo>
                  <a:cubicBezTo>
                    <a:pt x="47089" y="20102"/>
                    <a:pt x="47288" y="20105"/>
                    <a:pt x="47486" y="20105"/>
                  </a:cubicBezTo>
                  <a:cubicBezTo>
                    <a:pt x="47728" y="20105"/>
                    <a:pt x="47970" y="20101"/>
                    <a:pt x="48211" y="20093"/>
                  </a:cubicBezTo>
                  <a:cubicBezTo>
                    <a:pt x="50108" y="20027"/>
                    <a:pt x="51980" y="19716"/>
                    <a:pt x="53752" y="19104"/>
                  </a:cubicBezTo>
                  <a:cubicBezTo>
                    <a:pt x="54696" y="17894"/>
                    <a:pt x="55509" y="16579"/>
                    <a:pt x="56171" y="15189"/>
                  </a:cubicBezTo>
                  <a:cubicBezTo>
                    <a:pt x="56166" y="15184"/>
                    <a:pt x="56166" y="15184"/>
                    <a:pt x="56166" y="15184"/>
                  </a:cubicBezTo>
                  <a:cubicBezTo>
                    <a:pt x="56046" y="14476"/>
                    <a:pt x="56518" y="13814"/>
                    <a:pt x="57215" y="13688"/>
                  </a:cubicBezTo>
                  <a:cubicBezTo>
                    <a:pt x="57289" y="13676"/>
                    <a:pt x="57360" y="13670"/>
                    <a:pt x="57431" y="13670"/>
                  </a:cubicBezTo>
                  <a:cubicBezTo>
                    <a:pt x="57534" y="13670"/>
                    <a:pt x="57634" y="13682"/>
                    <a:pt x="57732" y="13703"/>
                  </a:cubicBezTo>
                  <a:cubicBezTo>
                    <a:pt x="57775" y="13406"/>
                    <a:pt x="58026" y="13188"/>
                    <a:pt x="58323" y="13188"/>
                  </a:cubicBezTo>
                  <a:cubicBezTo>
                    <a:pt x="58342" y="13188"/>
                    <a:pt x="58361" y="13189"/>
                    <a:pt x="58380" y="13191"/>
                  </a:cubicBezTo>
                  <a:cubicBezTo>
                    <a:pt x="58711" y="13216"/>
                    <a:pt x="58957" y="13507"/>
                    <a:pt x="58927" y="13839"/>
                  </a:cubicBezTo>
                  <a:cubicBezTo>
                    <a:pt x="58907" y="14070"/>
                    <a:pt x="58761" y="14260"/>
                    <a:pt x="58566" y="14341"/>
                  </a:cubicBezTo>
                  <a:cubicBezTo>
                    <a:pt x="58636" y="14461"/>
                    <a:pt x="58686" y="14597"/>
                    <a:pt x="58711" y="14742"/>
                  </a:cubicBezTo>
                  <a:cubicBezTo>
                    <a:pt x="58766" y="15073"/>
                    <a:pt x="58691" y="15400"/>
                    <a:pt x="58515" y="15666"/>
                  </a:cubicBezTo>
                  <a:cubicBezTo>
                    <a:pt x="58787" y="15701"/>
                    <a:pt x="59063" y="15721"/>
                    <a:pt x="59344" y="15721"/>
                  </a:cubicBezTo>
                  <a:cubicBezTo>
                    <a:pt x="61231" y="15716"/>
                    <a:pt x="63249" y="14903"/>
                    <a:pt x="64629" y="13829"/>
                  </a:cubicBezTo>
                  <a:cubicBezTo>
                    <a:pt x="65472" y="13171"/>
                    <a:pt x="66255" y="12428"/>
                    <a:pt x="67179" y="11891"/>
                  </a:cubicBezTo>
                  <a:cubicBezTo>
                    <a:pt x="68815" y="10948"/>
                    <a:pt x="70818" y="10697"/>
                    <a:pt x="72304" y="9542"/>
                  </a:cubicBezTo>
                  <a:cubicBezTo>
                    <a:pt x="74070" y="8172"/>
                    <a:pt x="74989" y="6009"/>
                    <a:pt x="77082" y="5005"/>
                  </a:cubicBezTo>
                  <a:lnTo>
                    <a:pt x="77137" y="5015"/>
                  </a:lnTo>
                  <a:cubicBezTo>
                    <a:pt x="77458" y="4754"/>
                    <a:pt x="77343" y="4202"/>
                    <a:pt x="77022" y="3946"/>
                  </a:cubicBezTo>
                  <a:cubicBezTo>
                    <a:pt x="76700" y="3690"/>
                    <a:pt x="76259" y="3649"/>
                    <a:pt x="75847" y="3629"/>
                  </a:cubicBezTo>
                  <a:cubicBezTo>
                    <a:pt x="75445" y="3611"/>
                    <a:pt x="75043" y="3603"/>
                    <a:pt x="74643" y="3603"/>
                  </a:cubicBezTo>
                  <a:cubicBezTo>
                    <a:pt x="67072" y="3603"/>
                    <a:pt x="59798" y="6680"/>
                    <a:pt x="52347" y="8267"/>
                  </a:cubicBezTo>
                  <a:cubicBezTo>
                    <a:pt x="48399" y="9108"/>
                    <a:pt x="44363" y="9529"/>
                    <a:pt x="40327" y="9529"/>
                  </a:cubicBezTo>
                  <a:cubicBezTo>
                    <a:pt x="36171" y="9529"/>
                    <a:pt x="32016" y="9083"/>
                    <a:pt x="27958" y="8192"/>
                  </a:cubicBezTo>
                  <a:cubicBezTo>
                    <a:pt x="20785" y="6611"/>
                    <a:pt x="13844" y="3654"/>
                    <a:pt x="6500" y="3429"/>
                  </a:cubicBezTo>
                  <a:cubicBezTo>
                    <a:pt x="6485" y="3348"/>
                    <a:pt x="6405" y="3323"/>
                    <a:pt x="6385" y="3238"/>
                  </a:cubicBezTo>
                  <a:cubicBezTo>
                    <a:pt x="5993" y="1732"/>
                    <a:pt x="4779" y="457"/>
                    <a:pt x="328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94" name="Google Shape;5235;p25">
              <a:extLst>
                <a:ext uri="{FF2B5EF4-FFF2-40B4-BE49-F238E27FC236}">
                  <a16:creationId xmlns:a16="http://schemas.microsoft.com/office/drawing/2014/main" id="{29C9E7E7-23FB-2BBD-888C-1FDB077BA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3625" y="3286900"/>
              <a:ext cx="14225" cy="14200"/>
            </a:xfrm>
            <a:custGeom>
              <a:avLst/>
              <a:gdLst>
                <a:gd name="T0" fmla="*/ 287 w 569"/>
                <a:gd name="T1" fmla="*/ 0 h 568"/>
                <a:gd name="T2" fmla="*/ 1 w 569"/>
                <a:gd name="T3" fmla="*/ 286 h 568"/>
                <a:gd name="T4" fmla="*/ 287 w 569"/>
                <a:gd name="T5" fmla="*/ 567 h 568"/>
                <a:gd name="T6" fmla="*/ 568 w 569"/>
                <a:gd name="T7" fmla="*/ 286 h 568"/>
                <a:gd name="T8" fmla="*/ 287 w 569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9" h="568" extrusionOk="0">
                  <a:moveTo>
                    <a:pt x="287" y="0"/>
                  </a:moveTo>
                  <a:cubicBezTo>
                    <a:pt x="126" y="0"/>
                    <a:pt x="1" y="131"/>
                    <a:pt x="1" y="286"/>
                  </a:cubicBezTo>
                  <a:cubicBezTo>
                    <a:pt x="1" y="442"/>
                    <a:pt x="126" y="567"/>
                    <a:pt x="287" y="567"/>
                  </a:cubicBezTo>
                  <a:cubicBezTo>
                    <a:pt x="443" y="567"/>
                    <a:pt x="568" y="442"/>
                    <a:pt x="568" y="286"/>
                  </a:cubicBezTo>
                  <a:cubicBezTo>
                    <a:pt x="568" y="131"/>
                    <a:pt x="443" y="0"/>
                    <a:pt x="287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95" name="Google Shape;5236;p25">
              <a:extLst>
                <a:ext uri="{FF2B5EF4-FFF2-40B4-BE49-F238E27FC236}">
                  <a16:creationId xmlns:a16="http://schemas.microsoft.com/office/drawing/2014/main" id="{7069AFFC-1C30-3322-61B6-8724F1CCB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9775" y="3315375"/>
              <a:ext cx="14200" cy="14200"/>
            </a:xfrm>
            <a:custGeom>
              <a:avLst/>
              <a:gdLst>
                <a:gd name="T0" fmla="*/ 281 w 568"/>
                <a:gd name="T1" fmla="*/ 0 h 568"/>
                <a:gd name="T2" fmla="*/ 0 w 568"/>
                <a:gd name="T3" fmla="*/ 281 h 568"/>
                <a:gd name="T4" fmla="*/ 281 w 568"/>
                <a:gd name="T5" fmla="*/ 568 h 568"/>
                <a:gd name="T6" fmla="*/ 567 w 568"/>
                <a:gd name="T7" fmla="*/ 281 h 568"/>
                <a:gd name="T8" fmla="*/ 281 w 568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68" extrusionOk="0">
                  <a:moveTo>
                    <a:pt x="281" y="0"/>
                  </a:moveTo>
                  <a:cubicBezTo>
                    <a:pt x="126" y="0"/>
                    <a:pt x="0" y="126"/>
                    <a:pt x="0" y="281"/>
                  </a:cubicBezTo>
                  <a:cubicBezTo>
                    <a:pt x="0" y="442"/>
                    <a:pt x="126" y="568"/>
                    <a:pt x="281" y="568"/>
                  </a:cubicBezTo>
                  <a:cubicBezTo>
                    <a:pt x="442" y="568"/>
                    <a:pt x="567" y="442"/>
                    <a:pt x="567" y="281"/>
                  </a:cubicBezTo>
                  <a:cubicBezTo>
                    <a:pt x="567" y="126"/>
                    <a:pt x="442" y="0"/>
                    <a:pt x="281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96" name="Google Shape;5237;p25">
              <a:extLst>
                <a:ext uri="{FF2B5EF4-FFF2-40B4-BE49-F238E27FC236}">
                  <a16:creationId xmlns:a16="http://schemas.microsoft.com/office/drawing/2014/main" id="{C16F3122-0B68-8C27-756F-160300BCB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1275" y="3308225"/>
              <a:ext cx="14200" cy="14200"/>
            </a:xfrm>
            <a:custGeom>
              <a:avLst/>
              <a:gdLst>
                <a:gd name="T0" fmla="*/ 287 w 568"/>
                <a:gd name="T1" fmla="*/ 0 h 568"/>
                <a:gd name="T2" fmla="*/ 1 w 568"/>
                <a:gd name="T3" fmla="*/ 286 h 568"/>
                <a:gd name="T4" fmla="*/ 287 w 568"/>
                <a:gd name="T5" fmla="*/ 567 h 568"/>
                <a:gd name="T6" fmla="*/ 568 w 568"/>
                <a:gd name="T7" fmla="*/ 286 h 568"/>
                <a:gd name="T8" fmla="*/ 287 w 568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68" extrusionOk="0">
                  <a:moveTo>
                    <a:pt x="287" y="0"/>
                  </a:moveTo>
                  <a:cubicBezTo>
                    <a:pt x="131" y="0"/>
                    <a:pt x="1" y="126"/>
                    <a:pt x="1" y="286"/>
                  </a:cubicBezTo>
                  <a:cubicBezTo>
                    <a:pt x="1" y="442"/>
                    <a:pt x="131" y="567"/>
                    <a:pt x="287" y="567"/>
                  </a:cubicBezTo>
                  <a:cubicBezTo>
                    <a:pt x="442" y="567"/>
                    <a:pt x="568" y="442"/>
                    <a:pt x="568" y="286"/>
                  </a:cubicBezTo>
                  <a:cubicBezTo>
                    <a:pt x="568" y="126"/>
                    <a:pt x="442" y="0"/>
                    <a:pt x="287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97" name="Google Shape;5238;p25">
              <a:extLst>
                <a:ext uri="{FF2B5EF4-FFF2-40B4-BE49-F238E27FC236}">
                  <a16:creationId xmlns:a16="http://schemas.microsoft.com/office/drawing/2014/main" id="{0DADF1BF-9060-1DC9-89A1-5B9A5B091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4125" y="3350875"/>
              <a:ext cx="14325" cy="14225"/>
            </a:xfrm>
            <a:custGeom>
              <a:avLst/>
              <a:gdLst>
                <a:gd name="T0" fmla="*/ 287 w 573"/>
                <a:gd name="T1" fmla="*/ 1 h 569"/>
                <a:gd name="T2" fmla="*/ 1 w 573"/>
                <a:gd name="T3" fmla="*/ 282 h 569"/>
                <a:gd name="T4" fmla="*/ 287 w 573"/>
                <a:gd name="T5" fmla="*/ 568 h 569"/>
                <a:gd name="T6" fmla="*/ 573 w 573"/>
                <a:gd name="T7" fmla="*/ 282 h 569"/>
                <a:gd name="T8" fmla="*/ 287 w 573"/>
                <a:gd name="T9" fmla="*/ 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3" h="569" extrusionOk="0">
                  <a:moveTo>
                    <a:pt x="287" y="1"/>
                  </a:moveTo>
                  <a:cubicBezTo>
                    <a:pt x="131" y="1"/>
                    <a:pt x="1" y="126"/>
                    <a:pt x="1" y="282"/>
                  </a:cubicBezTo>
                  <a:cubicBezTo>
                    <a:pt x="1" y="438"/>
                    <a:pt x="131" y="568"/>
                    <a:pt x="287" y="568"/>
                  </a:cubicBezTo>
                  <a:cubicBezTo>
                    <a:pt x="442" y="568"/>
                    <a:pt x="573" y="438"/>
                    <a:pt x="573" y="282"/>
                  </a:cubicBezTo>
                  <a:cubicBezTo>
                    <a:pt x="573" y="126"/>
                    <a:pt x="442" y="1"/>
                    <a:pt x="287" y="1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98" name="Google Shape;5239;p25">
              <a:extLst>
                <a:ext uri="{FF2B5EF4-FFF2-40B4-BE49-F238E27FC236}">
                  <a16:creationId xmlns:a16="http://schemas.microsoft.com/office/drawing/2014/main" id="{07360E38-E65F-0799-FE2E-FA9B53944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5775" y="3301075"/>
              <a:ext cx="14200" cy="14325"/>
            </a:xfrm>
            <a:custGeom>
              <a:avLst/>
              <a:gdLst>
                <a:gd name="T0" fmla="*/ 286 w 568"/>
                <a:gd name="T1" fmla="*/ 0 h 573"/>
                <a:gd name="T2" fmla="*/ 0 w 568"/>
                <a:gd name="T3" fmla="*/ 286 h 573"/>
                <a:gd name="T4" fmla="*/ 286 w 568"/>
                <a:gd name="T5" fmla="*/ 572 h 573"/>
                <a:gd name="T6" fmla="*/ 567 w 568"/>
                <a:gd name="T7" fmla="*/ 286 h 573"/>
                <a:gd name="T8" fmla="*/ 286 w 568"/>
                <a:gd name="T9" fmla="*/ 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73" extrusionOk="0">
                  <a:moveTo>
                    <a:pt x="286" y="0"/>
                  </a:moveTo>
                  <a:cubicBezTo>
                    <a:pt x="126" y="0"/>
                    <a:pt x="0" y="131"/>
                    <a:pt x="0" y="286"/>
                  </a:cubicBezTo>
                  <a:cubicBezTo>
                    <a:pt x="0" y="442"/>
                    <a:pt x="126" y="572"/>
                    <a:pt x="286" y="572"/>
                  </a:cubicBezTo>
                  <a:cubicBezTo>
                    <a:pt x="442" y="572"/>
                    <a:pt x="567" y="442"/>
                    <a:pt x="567" y="286"/>
                  </a:cubicBezTo>
                  <a:cubicBezTo>
                    <a:pt x="567" y="131"/>
                    <a:pt x="442" y="0"/>
                    <a:pt x="286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99" name="Google Shape;5240;p25">
              <a:extLst>
                <a:ext uri="{FF2B5EF4-FFF2-40B4-BE49-F238E27FC236}">
                  <a16:creationId xmlns:a16="http://schemas.microsoft.com/office/drawing/2014/main" id="{D855609C-899A-0699-2553-A8D9779CD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425" y="3372225"/>
              <a:ext cx="14225" cy="14200"/>
            </a:xfrm>
            <a:custGeom>
              <a:avLst/>
              <a:gdLst>
                <a:gd name="T0" fmla="*/ 287 w 569"/>
                <a:gd name="T1" fmla="*/ 0 h 568"/>
                <a:gd name="T2" fmla="*/ 1 w 569"/>
                <a:gd name="T3" fmla="*/ 281 h 568"/>
                <a:gd name="T4" fmla="*/ 287 w 569"/>
                <a:gd name="T5" fmla="*/ 567 h 568"/>
                <a:gd name="T6" fmla="*/ 568 w 569"/>
                <a:gd name="T7" fmla="*/ 281 h 568"/>
                <a:gd name="T8" fmla="*/ 287 w 569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9" h="568" extrusionOk="0">
                  <a:moveTo>
                    <a:pt x="287" y="0"/>
                  </a:moveTo>
                  <a:cubicBezTo>
                    <a:pt x="131" y="0"/>
                    <a:pt x="1" y="126"/>
                    <a:pt x="1" y="281"/>
                  </a:cubicBezTo>
                  <a:cubicBezTo>
                    <a:pt x="1" y="442"/>
                    <a:pt x="131" y="567"/>
                    <a:pt x="287" y="567"/>
                  </a:cubicBezTo>
                  <a:cubicBezTo>
                    <a:pt x="443" y="567"/>
                    <a:pt x="568" y="442"/>
                    <a:pt x="568" y="281"/>
                  </a:cubicBezTo>
                  <a:cubicBezTo>
                    <a:pt x="568" y="126"/>
                    <a:pt x="443" y="0"/>
                    <a:pt x="287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00" name="Google Shape;5241;p25">
              <a:extLst>
                <a:ext uri="{FF2B5EF4-FFF2-40B4-BE49-F238E27FC236}">
                  <a16:creationId xmlns:a16="http://schemas.microsoft.com/office/drawing/2014/main" id="{10C13095-607B-1FE7-53CF-26207C3B061C}"/>
                </a:ext>
              </a:extLst>
            </p:cNvPr>
            <p:cNvSpPr/>
            <p:nvPr/>
          </p:nvSpPr>
          <p:spPr>
            <a:xfrm>
              <a:off x="6274607" y="3495451"/>
              <a:ext cx="30721" cy="29154"/>
            </a:xfrm>
            <a:custGeom>
              <a:avLst/>
              <a:gdLst/>
              <a:ahLst/>
              <a:cxnLst/>
              <a:rect l="l" t="t" r="r" b="b"/>
              <a:pathLst>
                <a:path w="1226" h="1153" extrusionOk="0">
                  <a:moveTo>
                    <a:pt x="591" y="0"/>
                  </a:moveTo>
                  <a:cubicBezTo>
                    <a:pt x="294" y="0"/>
                    <a:pt x="43" y="218"/>
                    <a:pt x="0" y="515"/>
                  </a:cubicBezTo>
                  <a:cubicBezTo>
                    <a:pt x="357" y="600"/>
                    <a:pt x="663" y="831"/>
                    <a:pt x="834" y="1153"/>
                  </a:cubicBezTo>
                  <a:cubicBezTo>
                    <a:pt x="1029" y="1072"/>
                    <a:pt x="1175" y="882"/>
                    <a:pt x="1195" y="651"/>
                  </a:cubicBezTo>
                  <a:cubicBezTo>
                    <a:pt x="1225" y="319"/>
                    <a:pt x="979" y="28"/>
                    <a:pt x="648" y="3"/>
                  </a:cubicBezTo>
                  <a:cubicBezTo>
                    <a:pt x="629" y="1"/>
                    <a:pt x="610" y="0"/>
                    <a:pt x="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401" name="Google Shape;5242;p25">
              <a:extLst>
                <a:ext uri="{FF2B5EF4-FFF2-40B4-BE49-F238E27FC236}">
                  <a16:creationId xmlns:a16="http://schemas.microsoft.com/office/drawing/2014/main" id="{C9512059-224D-25AA-9C82-70CFF000BB56}"/>
                </a:ext>
              </a:extLst>
            </p:cNvPr>
            <p:cNvSpPr/>
            <p:nvPr/>
          </p:nvSpPr>
          <p:spPr>
            <a:xfrm>
              <a:off x="6273863" y="3508183"/>
              <a:ext cx="21869" cy="17180"/>
            </a:xfrm>
            <a:custGeom>
              <a:avLst/>
              <a:gdLst/>
              <a:ahLst/>
              <a:cxnLst/>
              <a:rect l="l" t="t" r="r" b="b"/>
              <a:pathLst>
                <a:path w="864" h="686" extrusionOk="0">
                  <a:moveTo>
                    <a:pt x="30" y="0"/>
                  </a:moveTo>
                  <a:cubicBezTo>
                    <a:pt x="30" y="15"/>
                    <a:pt x="25" y="25"/>
                    <a:pt x="25" y="35"/>
                  </a:cubicBezTo>
                  <a:cubicBezTo>
                    <a:pt x="0" y="367"/>
                    <a:pt x="246" y="658"/>
                    <a:pt x="578" y="683"/>
                  </a:cubicBezTo>
                  <a:cubicBezTo>
                    <a:pt x="598" y="685"/>
                    <a:pt x="618" y="686"/>
                    <a:pt x="638" y="686"/>
                  </a:cubicBezTo>
                  <a:cubicBezTo>
                    <a:pt x="717" y="686"/>
                    <a:pt x="795" y="670"/>
                    <a:pt x="864" y="638"/>
                  </a:cubicBezTo>
                  <a:cubicBezTo>
                    <a:pt x="693" y="316"/>
                    <a:pt x="387" y="85"/>
                    <a:pt x="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402" name="Google Shape;5243;p25">
              <a:extLst>
                <a:ext uri="{FF2B5EF4-FFF2-40B4-BE49-F238E27FC236}">
                  <a16:creationId xmlns:a16="http://schemas.microsoft.com/office/drawing/2014/main" id="{D19006B2-BFBC-47EB-E678-BB3B8B69BDF1}"/>
                </a:ext>
              </a:extLst>
            </p:cNvPr>
            <p:cNvSpPr/>
            <p:nvPr/>
          </p:nvSpPr>
          <p:spPr>
            <a:xfrm>
              <a:off x="6232581" y="3507442"/>
              <a:ext cx="68211" cy="64555"/>
            </a:xfrm>
            <a:custGeom>
              <a:avLst/>
              <a:gdLst/>
              <a:ahLst/>
              <a:cxnLst/>
              <a:rect l="l" t="t" r="r" b="b"/>
              <a:pathLst>
                <a:path w="2722" h="2582" extrusionOk="0">
                  <a:moveTo>
                    <a:pt x="1386" y="0"/>
                  </a:moveTo>
                  <a:cubicBezTo>
                    <a:pt x="1315" y="0"/>
                    <a:pt x="1244" y="6"/>
                    <a:pt x="1170" y="18"/>
                  </a:cubicBezTo>
                  <a:cubicBezTo>
                    <a:pt x="473" y="144"/>
                    <a:pt x="1" y="806"/>
                    <a:pt x="121" y="1514"/>
                  </a:cubicBezTo>
                  <a:cubicBezTo>
                    <a:pt x="121" y="1514"/>
                    <a:pt x="121" y="1514"/>
                    <a:pt x="126" y="1519"/>
                  </a:cubicBezTo>
                  <a:cubicBezTo>
                    <a:pt x="234" y="2143"/>
                    <a:pt x="779" y="2582"/>
                    <a:pt x="1392" y="2582"/>
                  </a:cubicBezTo>
                  <a:cubicBezTo>
                    <a:pt x="1465" y="2582"/>
                    <a:pt x="1538" y="2576"/>
                    <a:pt x="1612" y="2563"/>
                  </a:cubicBezTo>
                  <a:cubicBezTo>
                    <a:pt x="1979" y="2498"/>
                    <a:pt x="2285" y="2282"/>
                    <a:pt x="2470" y="1996"/>
                  </a:cubicBezTo>
                  <a:cubicBezTo>
                    <a:pt x="2646" y="1730"/>
                    <a:pt x="2721" y="1403"/>
                    <a:pt x="2666" y="1072"/>
                  </a:cubicBezTo>
                  <a:cubicBezTo>
                    <a:pt x="2641" y="927"/>
                    <a:pt x="2591" y="791"/>
                    <a:pt x="2521" y="671"/>
                  </a:cubicBezTo>
                  <a:cubicBezTo>
                    <a:pt x="2452" y="703"/>
                    <a:pt x="2374" y="719"/>
                    <a:pt x="2295" y="719"/>
                  </a:cubicBezTo>
                  <a:cubicBezTo>
                    <a:pt x="2275" y="719"/>
                    <a:pt x="2255" y="718"/>
                    <a:pt x="2235" y="716"/>
                  </a:cubicBezTo>
                  <a:cubicBezTo>
                    <a:pt x="1903" y="691"/>
                    <a:pt x="1657" y="400"/>
                    <a:pt x="1682" y="68"/>
                  </a:cubicBezTo>
                  <a:cubicBezTo>
                    <a:pt x="1682" y="58"/>
                    <a:pt x="1687" y="48"/>
                    <a:pt x="1687" y="33"/>
                  </a:cubicBezTo>
                  <a:cubicBezTo>
                    <a:pt x="1589" y="12"/>
                    <a:pt x="1489" y="0"/>
                    <a:pt x="13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403" name="Google Shape;5244;p25">
              <a:extLst>
                <a:ext uri="{FF2B5EF4-FFF2-40B4-BE49-F238E27FC236}">
                  <a16:creationId xmlns:a16="http://schemas.microsoft.com/office/drawing/2014/main" id="{A922FAF0-538B-D7BD-B6F0-14E087C0C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4975" y="3691950"/>
              <a:ext cx="14200" cy="14200"/>
            </a:xfrm>
            <a:custGeom>
              <a:avLst/>
              <a:gdLst>
                <a:gd name="T0" fmla="*/ 282 w 568"/>
                <a:gd name="T1" fmla="*/ 0 h 568"/>
                <a:gd name="T2" fmla="*/ 1 w 568"/>
                <a:gd name="T3" fmla="*/ 286 h 568"/>
                <a:gd name="T4" fmla="*/ 282 w 568"/>
                <a:gd name="T5" fmla="*/ 567 h 568"/>
                <a:gd name="T6" fmla="*/ 568 w 568"/>
                <a:gd name="T7" fmla="*/ 286 h 568"/>
                <a:gd name="T8" fmla="*/ 282 w 568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68" extrusionOk="0">
                  <a:moveTo>
                    <a:pt x="282" y="0"/>
                  </a:moveTo>
                  <a:cubicBezTo>
                    <a:pt x="126" y="0"/>
                    <a:pt x="1" y="126"/>
                    <a:pt x="1" y="286"/>
                  </a:cubicBezTo>
                  <a:cubicBezTo>
                    <a:pt x="1" y="442"/>
                    <a:pt x="126" y="567"/>
                    <a:pt x="282" y="567"/>
                  </a:cubicBezTo>
                  <a:cubicBezTo>
                    <a:pt x="442" y="567"/>
                    <a:pt x="568" y="442"/>
                    <a:pt x="568" y="286"/>
                  </a:cubicBezTo>
                  <a:cubicBezTo>
                    <a:pt x="568" y="126"/>
                    <a:pt x="442" y="0"/>
                    <a:pt x="282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04" name="Google Shape;5245;p25">
              <a:extLst>
                <a:ext uri="{FF2B5EF4-FFF2-40B4-BE49-F238E27FC236}">
                  <a16:creationId xmlns:a16="http://schemas.microsoft.com/office/drawing/2014/main" id="{355D7D42-00B0-8D0B-8A7D-4F24F3849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0975" y="3727450"/>
              <a:ext cx="14200" cy="14200"/>
            </a:xfrm>
            <a:custGeom>
              <a:avLst/>
              <a:gdLst>
                <a:gd name="T0" fmla="*/ 287 w 568"/>
                <a:gd name="T1" fmla="*/ 1 h 568"/>
                <a:gd name="T2" fmla="*/ 1 w 568"/>
                <a:gd name="T3" fmla="*/ 282 h 568"/>
                <a:gd name="T4" fmla="*/ 287 w 568"/>
                <a:gd name="T5" fmla="*/ 568 h 568"/>
                <a:gd name="T6" fmla="*/ 568 w 568"/>
                <a:gd name="T7" fmla="*/ 282 h 568"/>
                <a:gd name="T8" fmla="*/ 287 w 568"/>
                <a:gd name="T9" fmla="*/ 1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68" extrusionOk="0">
                  <a:moveTo>
                    <a:pt x="287" y="1"/>
                  </a:moveTo>
                  <a:cubicBezTo>
                    <a:pt x="126" y="1"/>
                    <a:pt x="1" y="126"/>
                    <a:pt x="1" y="282"/>
                  </a:cubicBezTo>
                  <a:cubicBezTo>
                    <a:pt x="1" y="442"/>
                    <a:pt x="126" y="568"/>
                    <a:pt x="287" y="568"/>
                  </a:cubicBezTo>
                  <a:cubicBezTo>
                    <a:pt x="442" y="568"/>
                    <a:pt x="568" y="442"/>
                    <a:pt x="568" y="282"/>
                  </a:cubicBezTo>
                  <a:cubicBezTo>
                    <a:pt x="568" y="126"/>
                    <a:pt x="442" y="1"/>
                    <a:pt x="287" y="1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05" name="Google Shape;5246;p25">
              <a:extLst>
                <a:ext uri="{FF2B5EF4-FFF2-40B4-BE49-F238E27FC236}">
                  <a16:creationId xmlns:a16="http://schemas.microsoft.com/office/drawing/2014/main" id="{08AA002B-1842-69EC-0C60-31835A172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650" y="3691950"/>
              <a:ext cx="14200" cy="14200"/>
            </a:xfrm>
            <a:custGeom>
              <a:avLst/>
              <a:gdLst>
                <a:gd name="T0" fmla="*/ 286 w 568"/>
                <a:gd name="T1" fmla="*/ 0 h 568"/>
                <a:gd name="T2" fmla="*/ 0 w 568"/>
                <a:gd name="T3" fmla="*/ 286 h 568"/>
                <a:gd name="T4" fmla="*/ 286 w 568"/>
                <a:gd name="T5" fmla="*/ 567 h 568"/>
                <a:gd name="T6" fmla="*/ 568 w 568"/>
                <a:gd name="T7" fmla="*/ 286 h 568"/>
                <a:gd name="T8" fmla="*/ 286 w 568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68" extrusionOk="0">
                  <a:moveTo>
                    <a:pt x="286" y="0"/>
                  </a:moveTo>
                  <a:cubicBezTo>
                    <a:pt x="131" y="0"/>
                    <a:pt x="0" y="126"/>
                    <a:pt x="0" y="286"/>
                  </a:cubicBezTo>
                  <a:cubicBezTo>
                    <a:pt x="0" y="442"/>
                    <a:pt x="131" y="567"/>
                    <a:pt x="286" y="567"/>
                  </a:cubicBezTo>
                  <a:cubicBezTo>
                    <a:pt x="442" y="567"/>
                    <a:pt x="568" y="442"/>
                    <a:pt x="568" y="286"/>
                  </a:cubicBezTo>
                  <a:cubicBezTo>
                    <a:pt x="568" y="126"/>
                    <a:pt x="442" y="0"/>
                    <a:pt x="286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06" name="Google Shape;5247;p25">
              <a:extLst>
                <a:ext uri="{FF2B5EF4-FFF2-40B4-BE49-F238E27FC236}">
                  <a16:creationId xmlns:a16="http://schemas.microsoft.com/office/drawing/2014/main" id="{37B0647B-3BE0-9C41-04AC-187DE60E7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325" y="3713275"/>
              <a:ext cx="14325" cy="14200"/>
            </a:xfrm>
            <a:custGeom>
              <a:avLst/>
              <a:gdLst>
                <a:gd name="T0" fmla="*/ 286 w 573"/>
                <a:gd name="T1" fmla="*/ 1 h 568"/>
                <a:gd name="T2" fmla="*/ 0 w 573"/>
                <a:gd name="T3" fmla="*/ 282 h 568"/>
                <a:gd name="T4" fmla="*/ 286 w 573"/>
                <a:gd name="T5" fmla="*/ 568 h 568"/>
                <a:gd name="T6" fmla="*/ 572 w 573"/>
                <a:gd name="T7" fmla="*/ 282 h 568"/>
                <a:gd name="T8" fmla="*/ 286 w 573"/>
                <a:gd name="T9" fmla="*/ 1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3" h="568" extrusionOk="0">
                  <a:moveTo>
                    <a:pt x="286" y="1"/>
                  </a:moveTo>
                  <a:cubicBezTo>
                    <a:pt x="131" y="1"/>
                    <a:pt x="0" y="126"/>
                    <a:pt x="0" y="282"/>
                  </a:cubicBezTo>
                  <a:cubicBezTo>
                    <a:pt x="0" y="442"/>
                    <a:pt x="131" y="568"/>
                    <a:pt x="286" y="568"/>
                  </a:cubicBezTo>
                  <a:cubicBezTo>
                    <a:pt x="442" y="568"/>
                    <a:pt x="572" y="442"/>
                    <a:pt x="572" y="282"/>
                  </a:cubicBezTo>
                  <a:cubicBezTo>
                    <a:pt x="572" y="126"/>
                    <a:pt x="442" y="1"/>
                    <a:pt x="286" y="1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07" name="Google Shape;5248;p25">
              <a:extLst>
                <a:ext uri="{FF2B5EF4-FFF2-40B4-BE49-F238E27FC236}">
                  <a16:creationId xmlns:a16="http://schemas.microsoft.com/office/drawing/2014/main" id="{E405D7CA-A308-EFB3-3E6A-59F8627E3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875" y="3322400"/>
              <a:ext cx="14325" cy="14200"/>
            </a:xfrm>
            <a:custGeom>
              <a:avLst/>
              <a:gdLst>
                <a:gd name="T0" fmla="*/ 287 w 573"/>
                <a:gd name="T1" fmla="*/ 0 h 568"/>
                <a:gd name="T2" fmla="*/ 1 w 573"/>
                <a:gd name="T3" fmla="*/ 287 h 568"/>
                <a:gd name="T4" fmla="*/ 287 w 573"/>
                <a:gd name="T5" fmla="*/ 568 h 568"/>
                <a:gd name="T6" fmla="*/ 573 w 573"/>
                <a:gd name="T7" fmla="*/ 287 h 568"/>
                <a:gd name="T8" fmla="*/ 287 w 573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3" h="568" extrusionOk="0">
                  <a:moveTo>
                    <a:pt x="287" y="0"/>
                  </a:moveTo>
                  <a:cubicBezTo>
                    <a:pt x="131" y="0"/>
                    <a:pt x="1" y="126"/>
                    <a:pt x="1" y="287"/>
                  </a:cubicBezTo>
                  <a:cubicBezTo>
                    <a:pt x="1" y="442"/>
                    <a:pt x="131" y="568"/>
                    <a:pt x="287" y="568"/>
                  </a:cubicBezTo>
                  <a:cubicBezTo>
                    <a:pt x="442" y="568"/>
                    <a:pt x="573" y="442"/>
                    <a:pt x="573" y="287"/>
                  </a:cubicBezTo>
                  <a:cubicBezTo>
                    <a:pt x="573" y="126"/>
                    <a:pt x="442" y="0"/>
                    <a:pt x="287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08" name="Google Shape;5249;p25">
              <a:extLst>
                <a:ext uri="{FF2B5EF4-FFF2-40B4-BE49-F238E27FC236}">
                  <a16:creationId xmlns:a16="http://schemas.microsoft.com/office/drawing/2014/main" id="{7E9D61C2-6DE2-5A4B-6025-B6EF55C42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525" y="3336575"/>
              <a:ext cx="14200" cy="14325"/>
            </a:xfrm>
            <a:custGeom>
              <a:avLst/>
              <a:gdLst>
                <a:gd name="T0" fmla="*/ 281 w 568"/>
                <a:gd name="T1" fmla="*/ 1 h 573"/>
                <a:gd name="T2" fmla="*/ 0 w 568"/>
                <a:gd name="T3" fmla="*/ 287 h 573"/>
                <a:gd name="T4" fmla="*/ 281 w 568"/>
                <a:gd name="T5" fmla="*/ 573 h 573"/>
                <a:gd name="T6" fmla="*/ 567 w 568"/>
                <a:gd name="T7" fmla="*/ 287 h 573"/>
                <a:gd name="T8" fmla="*/ 281 w 568"/>
                <a:gd name="T9" fmla="*/ 1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73" extrusionOk="0">
                  <a:moveTo>
                    <a:pt x="281" y="1"/>
                  </a:moveTo>
                  <a:cubicBezTo>
                    <a:pt x="126" y="1"/>
                    <a:pt x="0" y="131"/>
                    <a:pt x="0" y="287"/>
                  </a:cubicBezTo>
                  <a:cubicBezTo>
                    <a:pt x="0" y="442"/>
                    <a:pt x="126" y="573"/>
                    <a:pt x="281" y="573"/>
                  </a:cubicBezTo>
                  <a:cubicBezTo>
                    <a:pt x="442" y="573"/>
                    <a:pt x="567" y="442"/>
                    <a:pt x="567" y="287"/>
                  </a:cubicBezTo>
                  <a:cubicBezTo>
                    <a:pt x="567" y="131"/>
                    <a:pt x="442" y="1"/>
                    <a:pt x="281" y="1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09" name="Google Shape;5250;p25">
              <a:extLst>
                <a:ext uri="{FF2B5EF4-FFF2-40B4-BE49-F238E27FC236}">
                  <a16:creationId xmlns:a16="http://schemas.microsoft.com/office/drawing/2014/main" id="{063728CC-A4F1-8160-38AA-7C136CC47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4375" y="3301075"/>
              <a:ext cx="14200" cy="14325"/>
            </a:xfrm>
            <a:custGeom>
              <a:avLst/>
              <a:gdLst>
                <a:gd name="T0" fmla="*/ 286 w 568"/>
                <a:gd name="T1" fmla="*/ 0 h 573"/>
                <a:gd name="T2" fmla="*/ 0 w 568"/>
                <a:gd name="T3" fmla="*/ 286 h 573"/>
                <a:gd name="T4" fmla="*/ 286 w 568"/>
                <a:gd name="T5" fmla="*/ 572 h 573"/>
                <a:gd name="T6" fmla="*/ 567 w 568"/>
                <a:gd name="T7" fmla="*/ 286 h 573"/>
                <a:gd name="T8" fmla="*/ 286 w 568"/>
                <a:gd name="T9" fmla="*/ 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73" extrusionOk="0">
                  <a:moveTo>
                    <a:pt x="286" y="0"/>
                  </a:moveTo>
                  <a:cubicBezTo>
                    <a:pt x="126" y="0"/>
                    <a:pt x="0" y="131"/>
                    <a:pt x="0" y="286"/>
                  </a:cubicBezTo>
                  <a:cubicBezTo>
                    <a:pt x="0" y="442"/>
                    <a:pt x="126" y="572"/>
                    <a:pt x="286" y="572"/>
                  </a:cubicBezTo>
                  <a:cubicBezTo>
                    <a:pt x="442" y="572"/>
                    <a:pt x="567" y="442"/>
                    <a:pt x="567" y="286"/>
                  </a:cubicBezTo>
                  <a:cubicBezTo>
                    <a:pt x="567" y="131"/>
                    <a:pt x="442" y="0"/>
                    <a:pt x="286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10" name="Google Shape;5251;p25">
              <a:extLst>
                <a:ext uri="{FF2B5EF4-FFF2-40B4-BE49-F238E27FC236}">
                  <a16:creationId xmlns:a16="http://schemas.microsoft.com/office/drawing/2014/main" id="{969ED7C5-F33D-E63B-A18F-4FAB2D4BAF66}"/>
                </a:ext>
              </a:extLst>
            </p:cNvPr>
            <p:cNvSpPr/>
            <p:nvPr/>
          </p:nvSpPr>
          <p:spPr>
            <a:xfrm>
              <a:off x="6221805" y="3442873"/>
              <a:ext cx="54153" cy="58308"/>
            </a:xfrm>
            <a:custGeom>
              <a:avLst/>
              <a:gdLst/>
              <a:ahLst/>
              <a:cxnLst/>
              <a:rect l="l" t="t" r="r" b="b"/>
              <a:pathLst>
                <a:path w="2154" h="2324" fill="none" extrusionOk="0">
                  <a:moveTo>
                    <a:pt x="2154" y="0"/>
                  </a:moveTo>
                  <a:cubicBezTo>
                    <a:pt x="889" y="95"/>
                    <a:pt x="20" y="1160"/>
                    <a:pt x="0" y="2324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411" name="Google Shape;5252;p25">
              <a:extLst>
                <a:ext uri="{FF2B5EF4-FFF2-40B4-BE49-F238E27FC236}">
                  <a16:creationId xmlns:a16="http://schemas.microsoft.com/office/drawing/2014/main" id="{5B49ABD6-36FC-BBF6-944F-17D4E0C34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9450" y="3291150"/>
              <a:ext cx="488525" cy="267925"/>
            </a:xfrm>
            <a:custGeom>
              <a:avLst/>
              <a:gdLst>
                <a:gd name="T0" fmla="*/ 19541 w 19541"/>
                <a:gd name="T1" fmla="*/ 1 h 10717"/>
                <a:gd name="T2" fmla="*/ 14763 w 19541"/>
                <a:gd name="T3" fmla="*/ 4538 h 10717"/>
                <a:gd name="T4" fmla="*/ 9638 w 19541"/>
                <a:gd name="T5" fmla="*/ 6887 h 10717"/>
                <a:gd name="T6" fmla="*/ 7088 w 19541"/>
                <a:gd name="T7" fmla="*/ 8825 h 10717"/>
                <a:gd name="T8" fmla="*/ 1803 w 19541"/>
                <a:gd name="T9" fmla="*/ 10717 h 10717"/>
                <a:gd name="T10" fmla="*/ 974 w 19541"/>
                <a:gd name="T11" fmla="*/ 10662 h 10717"/>
                <a:gd name="T12" fmla="*/ 1 w 19541"/>
                <a:gd name="T13" fmla="*/ 10431 h 10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41" h="10717" fill="none" extrusionOk="0">
                  <a:moveTo>
                    <a:pt x="19541" y="1"/>
                  </a:moveTo>
                  <a:cubicBezTo>
                    <a:pt x="17448" y="1005"/>
                    <a:pt x="16529" y="3168"/>
                    <a:pt x="14763" y="4538"/>
                  </a:cubicBezTo>
                  <a:cubicBezTo>
                    <a:pt x="13277" y="5693"/>
                    <a:pt x="11274" y="5944"/>
                    <a:pt x="9638" y="6887"/>
                  </a:cubicBezTo>
                  <a:cubicBezTo>
                    <a:pt x="8714" y="7424"/>
                    <a:pt x="7931" y="8167"/>
                    <a:pt x="7088" y="8825"/>
                  </a:cubicBezTo>
                  <a:cubicBezTo>
                    <a:pt x="5708" y="9899"/>
                    <a:pt x="3690" y="10712"/>
                    <a:pt x="1803" y="10717"/>
                  </a:cubicBezTo>
                  <a:cubicBezTo>
                    <a:pt x="1522" y="10717"/>
                    <a:pt x="1246" y="10697"/>
                    <a:pt x="974" y="10662"/>
                  </a:cubicBezTo>
                  <a:cubicBezTo>
                    <a:pt x="643" y="10616"/>
                    <a:pt x="312" y="10541"/>
                    <a:pt x="1" y="10431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12" name="Google Shape;5253;p25">
              <a:extLst>
                <a:ext uri="{FF2B5EF4-FFF2-40B4-BE49-F238E27FC236}">
                  <a16:creationId xmlns:a16="http://schemas.microsoft.com/office/drawing/2014/main" id="{9A5D9E4C-6D05-BB03-F93E-19B168130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2925" y="3535225"/>
              <a:ext cx="15225" cy="34650"/>
            </a:xfrm>
            <a:custGeom>
              <a:avLst/>
              <a:gdLst>
                <a:gd name="T0" fmla="*/ 232 w 609"/>
                <a:gd name="T1" fmla="*/ 1386 h 1386"/>
                <a:gd name="T2" fmla="*/ 608 w 609"/>
                <a:gd name="T3" fmla="*/ 0 h 1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09" h="1386" fill="none" extrusionOk="0">
                  <a:moveTo>
                    <a:pt x="232" y="1386"/>
                  </a:moveTo>
                  <a:cubicBezTo>
                    <a:pt x="1" y="919"/>
                    <a:pt x="171" y="291"/>
                    <a:pt x="608" y="0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13" name="Google Shape;5254;p25">
              <a:extLst>
                <a:ext uri="{FF2B5EF4-FFF2-40B4-BE49-F238E27FC236}">
                  <a16:creationId xmlns:a16="http://schemas.microsoft.com/office/drawing/2014/main" id="{8C0FE4EF-9598-53D8-4BAC-94C4B2DF3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9075" y="3539725"/>
              <a:ext cx="359025" cy="302075"/>
            </a:xfrm>
            <a:custGeom>
              <a:avLst/>
              <a:gdLst>
                <a:gd name="T0" fmla="*/ 9372 w 14361"/>
                <a:gd name="T1" fmla="*/ 1898 h 12083"/>
                <a:gd name="T2" fmla="*/ 4965 w 14361"/>
                <a:gd name="T3" fmla="*/ 5151 h 12083"/>
                <a:gd name="T4" fmla="*/ 487 w 14361"/>
                <a:gd name="T5" fmla="*/ 11084 h 12083"/>
                <a:gd name="T6" fmla="*/ 1 w 14361"/>
                <a:gd name="T7" fmla="*/ 12082 h 12083"/>
                <a:gd name="T8" fmla="*/ 2731 w 14361"/>
                <a:gd name="T9" fmla="*/ 11134 h 12083"/>
                <a:gd name="T10" fmla="*/ 11826 w 14361"/>
                <a:gd name="T11" fmla="*/ 4157 h 12083"/>
                <a:gd name="T12" fmla="*/ 14245 w 14361"/>
                <a:gd name="T13" fmla="*/ 242 h 12083"/>
                <a:gd name="T14" fmla="*/ 14361 w 14361"/>
                <a:gd name="T15" fmla="*/ 1 h 1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61" h="12083" fill="none" extrusionOk="0">
                  <a:moveTo>
                    <a:pt x="9372" y="1898"/>
                  </a:moveTo>
                  <a:cubicBezTo>
                    <a:pt x="7771" y="2792"/>
                    <a:pt x="6290" y="3891"/>
                    <a:pt x="4965" y="5151"/>
                  </a:cubicBezTo>
                  <a:cubicBezTo>
                    <a:pt x="3158" y="6862"/>
                    <a:pt x="1632" y="8875"/>
                    <a:pt x="487" y="11084"/>
                  </a:cubicBezTo>
                  <a:cubicBezTo>
                    <a:pt x="317" y="11410"/>
                    <a:pt x="156" y="11746"/>
                    <a:pt x="1" y="12082"/>
                  </a:cubicBezTo>
                  <a:cubicBezTo>
                    <a:pt x="929" y="11826"/>
                    <a:pt x="1843" y="11510"/>
                    <a:pt x="2731" y="11134"/>
                  </a:cubicBezTo>
                  <a:cubicBezTo>
                    <a:pt x="6290" y="9628"/>
                    <a:pt x="9462" y="7204"/>
                    <a:pt x="11826" y="4157"/>
                  </a:cubicBezTo>
                  <a:cubicBezTo>
                    <a:pt x="12770" y="2947"/>
                    <a:pt x="13583" y="1632"/>
                    <a:pt x="14245" y="242"/>
                  </a:cubicBezTo>
                  <a:cubicBezTo>
                    <a:pt x="14286" y="162"/>
                    <a:pt x="14321" y="81"/>
                    <a:pt x="14361" y="1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14" name="Google Shape;5255;p25">
              <a:extLst>
                <a:ext uri="{FF2B5EF4-FFF2-40B4-BE49-F238E27FC236}">
                  <a16:creationId xmlns:a16="http://schemas.microsoft.com/office/drawing/2014/main" id="{C17590BA-DECF-D223-9636-D4FE3DA5C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7475" y="3702100"/>
              <a:ext cx="11200" cy="29400"/>
            </a:xfrm>
            <a:custGeom>
              <a:avLst/>
              <a:gdLst>
                <a:gd name="T0" fmla="*/ 447 w 448"/>
                <a:gd name="T1" fmla="*/ 1 h 1176"/>
                <a:gd name="T2" fmla="*/ 1 w 448"/>
                <a:gd name="T3" fmla="*/ 1175 h 1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8" h="1176" fill="none" extrusionOk="0">
                  <a:moveTo>
                    <a:pt x="447" y="1"/>
                  </a:moveTo>
                  <a:cubicBezTo>
                    <a:pt x="302" y="392"/>
                    <a:pt x="151" y="784"/>
                    <a:pt x="1" y="1175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15" name="Google Shape;5256;p25">
              <a:extLst>
                <a:ext uri="{FF2B5EF4-FFF2-40B4-BE49-F238E27FC236}">
                  <a16:creationId xmlns:a16="http://schemas.microsoft.com/office/drawing/2014/main" id="{0B78BFA2-705C-5B0A-0578-30198DC97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8425" y="3700475"/>
              <a:ext cx="6300" cy="27625"/>
            </a:xfrm>
            <a:custGeom>
              <a:avLst/>
              <a:gdLst>
                <a:gd name="T0" fmla="*/ 252 w 252"/>
                <a:gd name="T1" fmla="*/ 1 h 1105"/>
                <a:gd name="T2" fmla="*/ 1 w 252"/>
                <a:gd name="T3" fmla="*/ 1105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2" h="1105" fill="none" extrusionOk="0">
                  <a:moveTo>
                    <a:pt x="252" y="1"/>
                  </a:moveTo>
                  <a:cubicBezTo>
                    <a:pt x="166" y="372"/>
                    <a:pt x="86" y="738"/>
                    <a:pt x="1" y="1105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16" name="Google Shape;5257;p25">
              <a:extLst>
                <a:ext uri="{FF2B5EF4-FFF2-40B4-BE49-F238E27FC236}">
                  <a16:creationId xmlns:a16="http://schemas.microsoft.com/office/drawing/2014/main" id="{BB4FA682-4A5C-40B7-B9E2-153F3B111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6550" y="3628325"/>
              <a:ext cx="150350" cy="155125"/>
            </a:xfrm>
            <a:custGeom>
              <a:avLst/>
              <a:gdLst>
                <a:gd name="T0" fmla="*/ 0 w 6014"/>
                <a:gd name="T1" fmla="*/ 6204 h 6205"/>
                <a:gd name="T2" fmla="*/ 3986 w 6014"/>
                <a:gd name="T3" fmla="*/ 1602 h 6205"/>
                <a:gd name="T4" fmla="*/ 6014 w 6014"/>
                <a:gd name="T5" fmla="*/ 1 h 6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14" h="6205" fill="none" extrusionOk="0">
                  <a:moveTo>
                    <a:pt x="0" y="6204"/>
                  </a:moveTo>
                  <a:cubicBezTo>
                    <a:pt x="1115" y="4498"/>
                    <a:pt x="2460" y="2947"/>
                    <a:pt x="3986" y="1602"/>
                  </a:cubicBezTo>
                  <a:cubicBezTo>
                    <a:pt x="4628" y="1029"/>
                    <a:pt x="5306" y="492"/>
                    <a:pt x="6014" y="1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17" name="Google Shape;5258;p25">
              <a:extLst>
                <a:ext uri="{FF2B5EF4-FFF2-40B4-BE49-F238E27FC236}">
                  <a16:creationId xmlns:a16="http://schemas.microsoft.com/office/drawing/2014/main" id="{F3CA99DA-D3FC-4B67-6656-88FC7450A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7875" y="3208725"/>
              <a:ext cx="19975" cy="30125"/>
            </a:xfrm>
            <a:custGeom>
              <a:avLst/>
              <a:gdLst>
                <a:gd name="T0" fmla="*/ 0 w 799"/>
                <a:gd name="T1" fmla="*/ 0 h 1205"/>
                <a:gd name="T2" fmla="*/ 798 w 799"/>
                <a:gd name="T3" fmla="*/ 1205 h 1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99" h="1205" fill="none" extrusionOk="0">
                  <a:moveTo>
                    <a:pt x="0" y="0"/>
                  </a:moveTo>
                  <a:cubicBezTo>
                    <a:pt x="311" y="371"/>
                    <a:pt x="577" y="773"/>
                    <a:pt x="798" y="1205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18" name="Google Shape;5259;p25">
              <a:extLst>
                <a:ext uri="{FF2B5EF4-FFF2-40B4-BE49-F238E27FC236}">
                  <a16:creationId xmlns:a16="http://schemas.microsoft.com/office/drawing/2014/main" id="{E6004018-21FB-E228-6466-8ECC86521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4725" y="3558550"/>
              <a:ext cx="140175" cy="85100"/>
            </a:xfrm>
            <a:custGeom>
              <a:avLst/>
              <a:gdLst>
                <a:gd name="T0" fmla="*/ 0 w 5607"/>
                <a:gd name="T1" fmla="*/ 3404 h 3404"/>
                <a:gd name="T2" fmla="*/ 5592 w 5607"/>
                <a:gd name="T3" fmla="*/ 21 h 3404"/>
                <a:gd name="T4" fmla="*/ 5607 w 5607"/>
                <a:gd name="T5" fmla="*/ 1 h 3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07" h="3404" fill="none" extrusionOk="0">
                  <a:moveTo>
                    <a:pt x="0" y="3404"/>
                  </a:moveTo>
                  <a:cubicBezTo>
                    <a:pt x="2038" y="2701"/>
                    <a:pt x="3940" y="1602"/>
                    <a:pt x="5592" y="21"/>
                  </a:cubicBezTo>
                  <a:cubicBezTo>
                    <a:pt x="5597" y="11"/>
                    <a:pt x="5602" y="11"/>
                    <a:pt x="5607" y="1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19" name="Google Shape;5260;p25">
              <a:extLst>
                <a:ext uri="{FF2B5EF4-FFF2-40B4-BE49-F238E27FC236}">
                  <a16:creationId xmlns:a16="http://schemas.microsoft.com/office/drawing/2014/main" id="{0E03E5B9-62C1-9A86-EC41-FC191D509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5175" y="3523800"/>
              <a:ext cx="748025" cy="144700"/>
            </a:xfrm>
            <a:custGeom>
              <a:avLst/>
              <a:gdLst>
                <a:gd name="T0" fmla="*/ 1 w 29921"/>
                <a:gd name="T1" fmla="*/ 869 h 5788"/>
                <a:gd name="T2" fmla="*/ 171 w 29921"/>
                <a:gd name="T3" fmla="*/ 788 h 5788"/>
                <a:gd name="T4" fmla="*/ 5221 w 29921"/>
                <a:gd name="T5" fmla="*/ 61 h 5788"/>
                <a:gd name="T6" fmla="*/ 15204 w 29921"/>
                <a:gd name="T7" fmla="*/ 1838 h 5788"/>
                <a:gd name="T8" fmla="*/ 23707 w 29921"/>
                <a:gd name="T9" fmla="*/ 4869 h 5788"/>
                <a:gd name="T10" fmla="*/ 29921 w 29921"/>
                <a:gd name="T11" fmla="*/ 5788 h 5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921" h="5788" fill="none" extrusionOk="0">
                  <a:moveTo>
                    <a:pt x="1" y="869"/>
                  </a:moveTo>
                  <a:cubicBezTo>
                    <a:pt x="56" y="839"/>
                    <a:pt x="116" y="814"/>
                    <a:pt x="171" y="788"/>
                  </a:cubicBezTo>
                  <a:cubicBezTo>
                    <a:pt x="1732" y="86"/>
                    <a:pt x="3509" y="0"/>
                    <a:pt x="5221" y="61"/>
                  </a:cubicBezTo>
                  <a:cubicBezTo>
                    <a:pt x="8614" y="171"/>
                    <a:pt x="11987" y="773"/>
                    <a:pt x="15204" y="1838"/>
                  </a:cubicBezTo>
                  <a:cubicBezTo>
                    <a:pt x="18060" y="2781"/>
                    <a:pt x="20801" y="4086"/>
                    <a:pt x="23707" y="4869"/>
                  </a:cubicBezTo>
                  <a:cubicBezTo>
                    <a:pt x="25720" y="5406"/>
                    <a:pt x="27823" y="5738"/>
                    <a:pt x="29921" y="5788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20" name="Google Shape;5261;p25">
              <a:extLst>
                <a:ext uri="{FF2B5EF4-FFF2-40B4-BE49-F238E27FC236}">
                  <a16:creationId xmlns:a16="http://schemas.microsoft.com/office/drawing/2014/main" id="{4E7E2BEB-60F6-07F2-BFF1-4F96C7AA2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875" y="3328675"/>
              <a:ext cx="14075" cy="26375"/>
            </a:xfrm>
            <a:custGeom>
              <a:avLst/>
              <a:gdLst>
                <a:gd name="T0" fmla="*/ 0 w 563"/>
                <a:gd name="T1" fmla="*/ 0 h 1055"/>
                <a:gd name="T2" fmla="*/ 562 w 563"/>
                <a:gd name="T3" fmla="*/ 1055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63" h="1055" fill="none" extrusionOk="0">
                  <a:moveTo>
                    <a:pt x="0" y="0"/>
                  </a:moveTo>
                  <a:cubicBezTo>
                    <a:pt x="236" y="322"/>
                    <a:pt x="427" y="678"/>
                    <a:pt x="562" y="1055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21" name="Google Shape;5262;p25">
              <a:extLst>
                <a:ext uri="{FF2B5EF4-FFF2-40B4-BE49-F238E27FC236}">
                  <a16:creationId xmlns:a16="http://schemas.microsoft.com/office/drawing/2014/main" id="{A77DF736-9308-69E7-AE1D-109E1BCB9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325" y="3324025"/>
              <a:ext cx="20600" cy="30775"/>
            </a:xfrm>
            <a:custGeom>
              <a:avLst/>
              <a:gdLst>
                <a:gd name="T0" fmla="*/ 1 w 824"/>
                <a:gd name="T1" fmla="*/ 1 h 1231"/>
                <a:gd name="T2" fmla="*/ 824 w 824"/>
                <a:gd name="T3" fmla="*/ 1230 h 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24" h="1231" fill="none" extrusionOk="0">
                  <a:moveTo>
                    <a:pt x="1" y="1"/>
                  </a:moveTo>
                  <a:cubicBezTo>
                    <a:pt x="277" y="412"/>
                    <a:pt x="553" y="819"/>
                    <a:pt x="824" y="1230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22" name="Google Shape;5263;p25">
              <a:extLst>
                <a:ext uri="{FF2B5EF4-FFF2-40B4-BE49-F238E27FC236}">
                  <a16:creationId xmlns:a16="http://schemas.microsoft.com/office/drawing/2014/main" id="{B2718895-9A6B-F484-FC3A-9084742E58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4775" y="3427800"/>
              <a:ext cx="33400" cy="17850"/>
            </a:xfrm>
            <a:custGeom>
              <a:avLst/>
              <a:gdLst>
                <a:gd name="T0" fmla="*/ 0 w 1336"/>
                <a:gd name="T1" fmla="*/ 1 h 714"/>
                <a:gd name="T2" fmla="*/ 1335 w 1336"/>
                <a:gd name="T3" fmla="*/ 713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36" h="714" fill="none" extrusionOk="0">
                  <a:moveTo>
                    <a:pt x="0" y="1"/>
                  </a:moveTo>
                  <a:cubicBezTo>
                    <a:pt x="447" y="242"/>
                    <a:pt x="889" y="478"/>
                    <a:pt x="1335" y="713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23" name="Google Shape;5264;p25">
              <a:extLst>
                <a:ext uri="{FF2B5EF4-FFF2-40B4-BE49-F238E27FC236}">
                  <a16:creationId xmlns:a16="http://schemas.microsoft.com/office/drawing/2014/main" id="{28EDF17E-10AD-2472-CA2F-9AE5F14B8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3300" y="3404100"/>
              <a:ext cx="33400" cy="15575"/>
            </a:xfrm>
            <a:custGeom>
              <a:avLst/>
              <a:gdLst>
                <a:gd name="T0" fmla="*/ 1 w 1336"/>
                <a:gd name="T1" fmla="*/ 0 h 623"/>
                <a:gd name="T2" fmla="*/ 1336 w 1336"/>
                <a:gd name="T3" fmla="*/ 62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36" h="623" fill="none" extrusionOk="0">
                  <a:moveTo>
                    <a:pt x="1" y="0"/>
                  </a:moveTo>
                  <a:cubicBezTo>
                    <a:pt x="477" y="141"/>
                    <a:pt x="924" y="351"/>
                    <a:pt x="1336" y="622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24" name="Google Shape;5265;p25">
              <a:extLst>
                <a:ext uri="{FF2B5EF4-FFF2-40B4-BE49-F238E27FC236}">
                  <a16:creationId xmlns:a16="http://schemas.microsoft.com/office/drawing/2014/main" id="{E5478A2E-AE04-09B3-E799-044ED7840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400" y="3381875"/>
              <a:ext cx="13575" cy="37675"/>
            </a:xfrm>
            <a:custGeom>
              <a:avLst/>
              <a:gdLst>
                <a:gd name="T0" fmla="*/ 1 w 543"/>
                <a:gd name="T1" fmla="*/ 1 h 1507"/>
                <a:gd name="T2" fmla="*/ 543 w 543"/>
                <a:gd name="T3" fmla="*/ 1506 h 1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43" h="1507" fill="none" extrusionOk="0">
                  <a:moveTo>
                    <a:pt x="1" y="1"/>
                  </a:moveTo>
                  <a:cubicBezTo>
                    <a:pt x="182" y="503"/>
                    <a:pt x="362" y="1004"/>
                    <a:pt x="543" y="1506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5425" name="Google Shape;5266;p25">
            <a:extLst>
              <a:ext uri="{FF2B5EF4-FFF2-40B4-BE49-F238E27FC236}">
                <a16:creationId xmlns:a16="http://schemas.microsoft.com/office/drawing/2014/main" id="{2DBBC721-589C-18B8-B79B-6DD56C968AE8}"/>
              </a:ext>
            </a:extLst>
          </p:cNvPr>
          <p:cNvGrpSpPr>
            <a:grpSpLocks/>
          </p:cNvGrpSpPr>
          <p:nvPr/>
        </p:nvGrpSpPr>
        <p:grpSpPr bwMode="auto">
          <a:xfrm>
            <a:off x="149225" y="-133350"/>
            <a:ext cx="18281650" cy="6608763"/>
            <a:chOff x="74226" y="-67017"/>
            <a:chExt cx="9141198" cy="3304408"/>
          </a:xfrm>
        </p:grpSpPr>
        <p:grpSp>
          <p:nvGrpSpPr>
            <p:cNvPr id="5426" name="Google Shape;5267;p25">
              <a:extLst>
                <a:ext uri="{FF2B5EF4-FFF2-40B4-BE49-F238E27FC236}">
                  <a16:creationId xmlns:a16="http://schemas.microsoft.com/office/drawing/2014/main" id="{C3507FD1-9E96-C629-9D81-E9E94F483802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8898525" y="2049025"/>
              <a:ext cx="316899" cy="316978"/>
              <a:chOff x="5052650" y="3025125"/>
              <a:chExt cx="316899" cy="316978"/>
            </a:xfrm>
          </p:grpSpPr>
          <p:sp>
            <p:nvSpPr>
              <p:cNvPr id="5451" name="Google Shape;5268;p25">
                <a:extLst>
                  <a:ext uri="{FF2B5EF4-FFF2-40B4-BE49-F238E27FC236}">
                    <a16:creationId xmlns:a16="http://schemas.microsoft.com/office/drawing/2014/main" id="{521112B5-266E-9966-2FB5-29436F1F5E4F}"/>
                  </a:ext>
                </a:extLst>
              </p:cNvPr>
              <p:cNvSpPr/>
              <p:nvPr/>
            </p:nvSpPr>
            <p:spPr>
              <a:xfrm>
                <a:off x="5052650" y="3025238"/>
                <a:ext cx="316719" cy="316709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5452" name="Google Shape;5269;p25">
                <a:extLst>
                  <a:ext uri="{FF2B5EF4-FFF2-40B4-BE49-F238E27FC236}">
                    <a16:creationId xmlns:a16="http://schemas.microsoft.com/office/drawing/2014/main" id="{40D92C42-DAFF-845E-6715-93BD2511C2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453" name="Google Shape;5270;p25">
                <a:extLst>
                  <a:ext uri="{FF2B5EF4-FFF2-40B4-BE49-F238E27FC236}">
                    <a16:creationId xmlns:a16="http://schemas.microsoft.com/office/drawing/2014/main" id="{C49906D4-C0F1-D82C-68E8-8B0B892639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5427" name="Google Shape;5271;p25">
              <a:extLst>
                <a:ext uri="{FF2B5EF4-FFF2-40B4-BE49-F238E27FC236}">
                  <a16:creationId xmlns:a16="http://schemas.microsoft.com/office/drawing/2014/main" id="{F25EA19F-C7D5-2CEA-BBBC-2BE70DF5E8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0527" y="3036193"/>
              <a:ext cx="80718" cy="80653"/>
              <a:chOff x="4788500" y="2618450"/>
              <a:chExt cx="130400" cy="130275"/>
            </a:xfrm>
          </p:grpSpPr>
          <p:sp>
            <p:nvSpPr>
              <p:cNvPr id="5449" name="Google Shape;5272;p25">
                <a:extLst>
                  <a:ext uri="{FF2B5EF4-FFF2-40B4-BE49-F238E27FC236}">
                    <a16:creationId xmlns:a16="http://schemas.microsoft.com/office/drawing/2014/main" id="{F33A4C43-9EB9-34E4-C21B-B936E32AB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450" name="Google Shape;5273;p25">
                <a:extLst>
                  <a:ext uri="{FF2B5EF4-FFF2-40B4-BE49-F238E27FC236}">
                    <a16:creationId xmlns:a16="http://schemas.microsoft.com/office/drawing/2014/main" id="{63880FA8-C351-8892-29D8-31512A8BD8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5428" name="Google Shape;5274;p25">
              <a:extLst>
                <a:ext uri="{FF2B5EF4-FFF2-40B4-BE49-F238E27FC236}">
                  <a16:creationId xmlns:a16="http://schemas.microsoft.com/office/drawing/2014/main" id="{CA92EAA3-B29B-5E16-7599-189E4314F4CC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40514" y="1879658"/>
              <a:ext cx="169351" cy="169361"/>
              <a:chOff x="5052650" y="3025125"/>
              <a:chExt cx="316899" cy="316978"/>
            </a:xfrm>
          </p:grpSpPr>
          <p:sp>
            <p:nvSpPr>
              <p:cNvPr id="5446" name="Google Shape;5275;p25">
                <a:extLst>
                  <a:ext uri="{FF2B5EF4-FFF2-40B4-BE49-F238E27FC236}">
                    <a16:creationId xmlns:a16="http://schemas.microsoft.com/office/drawing/2014/main" id="{7B5CC550-884A-CE8A-9C10-CB23A012F69B}"/>
                  </a:ext>
                </a:extLst>
              </p:cNvPr>
              <p:cNvSpPr/>
              <p:nvPr/>
            </p:nvSpPr>
            <p:spPr>
              <a:xfrm>
                <a:off x="5052373" y="3024405"/>
                <a:ext cx="317869" cy="317919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5447" name="Google Shape;5276;p25">
                <a:extLst>
                  <a:ext uri="{FF2B5EF4-FFF2-40B4-BE49-F238E27FC236}">
                    <a16:creationId xmlns:a16="http://schemas.microsoft.com/office/drawing/2014/main" id="{0DD95F03-6E66-7A4C-C58B-C8B5F0DA54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448" name="Google Shape;5277;p25">
                <a:extLst>
                  <a:ext uri="{FF2B5EF4-FFF2-40B4-BE49-F238E27FC236}">
                    <a16:creationId xmlns:a16="http://schemas.microsoft.com/office/drawing/2014/main" id="{D4C5ED81-3B9C-21DD-2A0F-76AAC96297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5429" name="Google Shape;5278;p25">
              <a:extLst>
                <a:ext uri="{FF2B5EF4-FFF2-40B4-BE49-F238E27FC236}">
                  <a16:creationId xmlns:a16="http://schemas.microsoft.com/office/drawing/2014/main" id="{7F802673-6369-3B26-9684-44BE787ED3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82774" y="3116782"/>
              <a:ext cx="120724" cy="120609"/>
              <a:chOff x="4788500" y="2618450"/>
              <a:chExt cx="130400" cy="130275"/>
            </a:xfrm>
          </p:grpSpPr>
          <p:sp>
            <p:nvSpPr>
              <p:cNvPr id="5444" name="Google Shape;5279;p25">
                <a:extLst>
                  <a:ext uri="{FF2B5EF4-FFF2-40B4-BE49-F238E27FC236}">
                    <a16:creationId xmlns:a16="http://schemas.microsoft.com/office/drawing/2014/main" id="{AF6975ED-E886-E812-EDF5-E32B7695E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445" name="Google Shape;5280;p25">
                <a:extLst>
                  <a:ext uri="{FF2B5EF4-FFF2-40B4-BE49-F238E27FC236}">
                    <a16:creationId xmlns:a16="http://schemas.microsoft.com/office/drawing/2014/main" id="{10368AF3-1CC8-3CB2-F7A8-F49ACC2335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5430" name="Google Shape;5281;p25">
              <a:extLst>
                <a:ext uri="{FF2B5EF4-FFF2-40B4-BE49-F238E27FC236}">
                  <a16:creationId xmlns:a16="http://schemas.microsoft.com/office/drawing/2014/main" id="{0B7A2E59-800F-8395-9851-71915EAADB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226" y="789483"/>
              <a:ext cx="169351" cy="169361"/>
              <a:chOff x="5052650" y="3025125"/>
              <a:chExt cx="316899" cy="316978"/>
            </a:xfrm>
          </p:grpSpPr>
          <p:sp>
            <p:nvSpPr>
              <p:cNvPr id="5441" name="Google Shape;5282;p25">
                <a:extLst>
                  <a:ext uri="{FF2B5EF4-FFF2-40B4-BE49-F238E27FC236}">
                    <a16:creationId xmlns:a16="http://schemas.microsoft.com/office/drawing/2014/main" id="{A515C552-B001-D5F3-5837-2C3A75EF3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2650" y="3025125"/>
                <a:ext cx="316899" cy="316978"/>
              </a:xfrm>
              <a:custGeom>
                <a:avLst/>
                <a:gdLst>
                  <a:gd name="T0" fmla="*/ 2008 w 4011"/>
                  <a:gd name="T1" fmla="*/ 1 h 4012"/>
                  <a:gd name="T2" fmla="*/ 0 w 4011"/>
                  <a:gd name="T3" fmla="*/ 2003 h 4012"/>
                  <a:gd name="T4" fmla="*/ 2008 w 4011"/>
                  <a:gd name="T5" fmla="*/ 4011 h 4012"/>
                  <a:gd name="T6" fmla="*/ 4011 w 4011"/>
                  <a:gd name="T7" fmla="*/ 2003 h 4012"/>
                  <a:gd name="T8" fmla="*/ 2008 w 4011"/>
                  <a:gd name="T9" fmla="*/ 1 h 4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442" name="Google Shape;5283;p25">
                <a:extLst>
                  <a:ext uri="{FF2B5EF4-FFF2-40B4-BE49-F238E27FC236}">
                    <a16:creationId xmlns:a16="http://schemas.microsoft.com/office/drawing/2014/main" id="{F4AAE7DC-AB9A-E5D6-CFFB-A4FACAF51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443" name="Google Shape;5284;p25">
                <a:extLst>
                  <a:ext uri="{FF2B5EF4-FFF2-40B4-BE49-F238E27FC236}">
                    <a16:creationId xmlns:a16="http://schemas.microsoft.com/office/drawing/2014/main" id="{73E6BD4F-92D4-6E3B-F0EE-529F42981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5431" name="Google Shape;5285;p25">
              <a:extLst>
                <a:ext uri="{FF2B5EF4-FFF2-40B4-BE49-F238E27FC236}">
                  <a16:creationId xmlns:a16="http://schemas.microsoft.com/office/drawing/2014/main" id="{BEDFADE6-A0D9-13F5-C3B6-8D2114BE22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05077" y="188243"/>
              <a:ext cx="80718" cy="80653"/>
              <a:chOff x="4788500" y="2618450"/>
              <a:chExt cx="130400" cy="130275"/>
            </a:xfrm>
          </p:grpSpPr>
          <p:sp>
            <p:nvSpPr>
              <p:cNvPr id="5439" name="Google Shape;5286;p25">
                <a:extLst>
                  <a:ext uri="{FF2B5EF4-FFF2-40B4-BE49-F238E27FC236}">
                    <a16:creationId xmlns:a16="http://schemas.microsoft.com/office/drawing/2014/main" id="{00E38448-C90F-0047-0B07-A355BC489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440" name="Google Shape;5287;p25">
                <a:extLst>
                  <a:ext uri="{FF2B5EF4-FFF2-40B4-BE49-F238E27FC236}">
                    <a16:creationId xmlns:a16="http://schemas.microsoft.com/office/drawing/2014/main" id="{44E715E7-1B4E-CF26-1372-47C40171D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5432" name="Google Shape;5288;p25">
              <a:extLst>
                <a:ext uri="{FF2B5EF4-FFF2-40B4-BE49-F238E27FC236}">
                  <a16:creationId xmlns:a16="http://schemas.microsoft.com/office/drawing/2014/main" id="{6D4998B8-6180-9324-06ED-F3C72B045CE1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951914" y="-67017"/>
              <a:ext cx="169351" cy="169361"/>
              <a:chOff x="5052650" y="3025125"/>
              <a:chExt cx="316899" cy="316978"/>
            </a:xfrm>
          </p:grpSpPr>
          <p:sp>
            <p:nvSpPr>
              <p:cNvPr id="5436" name="Google Shape;5289;p25">
                <a:extLst>
                  <a:ext uri="{FF2B5EF4-FFF2-40B4-BE49-F238E27FC236}">
                    <a16:creationId xmlns:a16="http://schemas.microsoft.com/office/drawing/2014/main" id="{D3CF80DD-BBF6-8BE9-BE8C-602676C6B570}"/>
                  </a:ext>
                </a:extLst>
              </p:cNvPr>
              <p:cNvSpPr/>
              <p:nvPr/>
            </p:nvSpPr>
            <p:spPr>
              <a:xfrm>
                <a:off x="5052658" y="3025125"/>
                <a:ext cx="316383" cy="316434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5437" name="Google Shape;5290;p25">
                <a:extLst>
                  <a:ext uri="{FF2B5EF4-FFF2-40B4-BE49-F238E27FC236}">
                    <a16:creationId xmlns:a16="http://schemas.microsoft.com/office/drawing/2014/main" id="{A422726D-6D33-5E7C-2F5C-B559F80456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438" name="Google Shape;5291;p25">
                <a:extLst>
                  <a:ext uri="{FF2B5EF4-FFF2-40B4-BE49-F238E27FC236}">
                    <a16:creationId xmlns:a16="http://schemas.microsoft.com/office/drawing/2014/main" id="{E5C6BA1B-736F-D07F-A59D-8832C21DDE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5433" name="Google Shape;5292;p25">
              <a:extLst>
                <a:ext uri="{FF2B5EF4-FFF2-40B4-BE49-F238E27FC236}">
                  <a16:creationId xmlns:a16="http://schemas.microsoft.com/office/drawing/2014/main" id="{86A490A2-6F87-8516-3931-A9D583A611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02052" y="1736243"/>
              <a:ext cx="80718" cy="80653"/>
              <a:chOff x="4788500" y="2618450"/>
              <a:chExt cx="130400" cy="130275"/>
            </a:xfrm>
          </p:grpSpPr>
          <p:sp>
            <p:nvSpPr>
              <p:cNvPr id="5434" name="Google Shape;5293;p25">
                <a:extLst>
                  <a:ext uri="{FF2B5EF4-FFF2-40B4-BE49-F238E27FC236}">
                    <a16:creationId xmlns:a16="http://schemas.microsoft.com/office/drawing/2014/main" id="{0225AF5A-73C1-B26E-EB14-4D7FF53D58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435" name="Google Shape;5294;p25">
                <a:extLst>
                  <a:ext uri="{FF2B5EF4-FFF2-40B4-BE49-F238E27FC236}">
                    <a16:creationId xmlns:a16="http://schemas.microsoft.com/office/drawing/2014/main" id="{225936E9-0FA9-D95A-9DE0-EC29E300B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sp>
        <p:nvSpPr>
          <p:cNvPr id="5295" name="Google Shape;5295;p25"/>
          <p:cNvSpPr txBox="1">
            <a:spLocks noGrp="1"/>
          </p:cNvSpPr>
          <p:nvPr>
            <p:ph type="title"/>
          </p:nvPr>
        </p:nvSpPr>
        <p:spPr>
          <a:xfrm>
            <a:off x="2739998" y="3707226"/>
            <a:ext cx="5734200" cy="83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9pPr>
          </a:lstStyle>
          <a:p>
            <a:endParaRPr/>
          </a:p>
        </p:txBody>
      </p:sp>
      <p:sp>
        <p:nvSpPr>
          <p:cNvPr id="5296" name="Google Shape;5296;p25"/>
          <p:cNvSpPr txBox="1">
            <a:spLocks noGrp="1"/>
          </p:cNvSpPr>
          <p:nvPr>
            <p:ph type="subTitle" idx="1"/>
          </p:nvPr>
        </p:nvSpPr>
        <p:spPr>
          <a:xfrm>
            <a:off x="2739998" y="4538627"/>
            <a:ext cx="5734200" cy="108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97" name="Google Shape;5297;p25"/>
          <p:cNvSpPr txBox="1">
            <a:spLocks noGrp="1"/>
          </p:cNvSpPr>
          <p:nvPr>
            <p:ph type="title" idx="2"/>
          </p:nvPr>
        </p:nvSpPr>
        <p:spPr>
          <a:xfrm>
            <a:off x="9813803" y="3707226"/>
            <a:ext cx="5734200" cy="83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9pPr>
          </a:lstStyle>
          <a:p>
            <a:endParaRPr/>
          </a:p>
        </p:txBody>
      </p:sp>
      <p:sp>
        <p:nvSpPr>
          <p:cNvPr id="5298" name="Google Shape;5298;p25"/>
          <p:cNvSpPr txBox="1">
            <a:spLocks noGrp="1"/>
          </p:cNvSpPr>
          <p:nvPr>
            <p:ph type="subTitle" idx="3"/>
          </p:nvPr>
        </p:nvSpPr>
        <p:spPr>
          <a:xfrm>
            <a:off x="9813798" y="4538627"/>
            <a:ext cx="5734200" cy="108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99" name="Google Shape;5299;p25"/>
          <p:cNvSpPr txBox="1">
            <a:spLocks noGrp="1"/>
          </p:cNvSpPr>
          <p:nvPr>
            <p:ph type="title" idx="4"/>
          </p:nvPr>
        </p:nvSpPr>
        <p:spPr>
          <a:xfrm>
            <a:off x="2739998" y="7295201"/>
            <a:ext cx="5734200" cy="83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9pPr>
          </a:lstStyle>
          <a:p>
            <a:endParaRPr/>
          </a:p>
        </p:txBody>
      </p:sp>
      <p:sp>
        <p:nvSpPr>
          <p:cNvPr id="5300" name="Google Shape;5300;p25"/>
          <p:cNvSpPr txBox="1">
            <a:spLocks noGrp="1"/>
          </p:cNvSpPr>
          <p:nvPr>
            <p:ph type="subTitle" idx="5"/>
          </p:nvPr>
        </p:nvSpPr>
        <p:spPr>
          <a:xfrm>
            <a:off x="2739998" y="8126801"/>
            <a:ext cx="5734200" cy="108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01" name="Google Shape;5301;p25"/>
          <p:cNvSpPr txBox="1">
            <a:spLocks noGrp="1"/>
          </p:cNvSpPr>
          <p:nvPr>
            <p:ph type="title" idx="6"/>
          </p:nvPr>
        </p:nvSpPr>
        <p:spPr>
          <a:xfrm>
            <a:off x="9813803" y="7295201"/>
            <a:ext cx="5734200" cy="83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9pPr>
          </a:lstStyle>
          <a:p>
            <a:endParaRPr/>
          </a:p>
        </p:txBody>
      </p:sp>
      <p:sp>
        <p:nvSpPr>
          <p:cNvPr id="5302" name="Google Shape;5302;p25"/>
          <p:cNvSpPr txBox="1">
            <a:spLocks noGrp="1"/>
          </p:cNvSpPr>
          <p:nvPr>
            <p:ph type="subTitle" idx="7"/>
          </p:nvPr>
        </p:nvSpPr>
        <p:spPr>
          <a:xfrm>
            <a:off x="9813798" y="8126801"/>
            <a:ext cx="5734200" cy="108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03" name="Google Shape;5303;p25"/>
          <p:cNvSpPr txBox="1">
            <a:spLocks noGrp="1"/>
          </p:cNvSpPr>
          <p:nvPr>
            <p:ph type="title" idx="8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42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587B9-D78A-B402-653E-9604874F7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5B5E1-009C-477D-88A3-45A13624ACFB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2EB5C-75C0-FE5F-FAAD-8B706509E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2DF1C-4088-DE52-E30B-6B4089A7F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ED864-E169-4647-AC55-D51D8856BD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468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305;p26">
            <a:extLst>
              <a:ext uri="{FF2B5EF4-FFF2-40B4-BE49-F238E27FC236}">
                <a16:creationId xmlns:a16="http://schemas.microsoft.com/office/drawing/2014/main" id="{7477D212-BB3B-A3FB-78E8-9FF985257913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635500" y="0"/>
            <a:ext cx="5524500" cy="9875838"/>
            <a:chOff x="6536175" y="0"/>
            <a:chExt cx="2440158" cy="4362437"/>
          </a:xfrm>
        </p:grpSpPr>
        <p:sp>
          <p:nvSpPr>
            <p:cNvPr id="3" name="Google Shape;5306;p26">
              <a:extLst>
                <a:ext uri="{FF2B5EF4-FFF2-40B4-BE49-F238E27FC236}">
                  <a16:creationId xmlns:a16="http://schemas.microsoft.com/office/drawing/2014/main" id="{BCF28C04-BA22-E06B-CD5F-FD954A06E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6175" y="0"/>
              <a:ext cx="2229678" cy="4362437"/>
            </a:xfrm>
            <a:custGeom>
              <a:avLst/>
              <a:gdLst>
                <a:gd name="T0" fmla="*/ 59254 w 64279"/>
                <a:gd name="T1" fmla="*/ 0 h 119339"/>
                <a:gd name="T2" fmla="*/ 1 w 64279"/>
                <a:gd name="T3" fmla="*/ 119339 h 119339"/>
                <a:gd name="T4" fmla="*/ 19265 w 64279"/>
                <a:gd name="T5" fmla="*/ 119339 h 119339"/>
                <a:gd name="T6" fmla="*/ 64278 w 64279"/>
                <a:gd name="T7" fmla="*/ 0 h 119339"/>
                <a:gd name="T8" fmla="*/ 59254 w 64279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79" h="119339" extrusionOk="0">
                  <a:moveTo>
                    <a:pt x="59254" y="0"/>
                  </a:moveTo>
                  <a:cubicBezTo>
                    <a:pt x="59043" y="628"/>
                    <a:pt x="1" y="119339"/>
                    <a:pt x="1" y="119339"/>
                  </a:cubicBezTo>
                  <a:lnTo>
                    <a:pt x="19265" y="119339"/>
                  </a:lnTo>
                  <a:lnTo>
                    <a:pt x="64278" y="0"/>
                  </a:lnTo>
                  <a:lnTo>
                    <a:pt x="5925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" name="Google Shape;5307;p26">
              <a:extLst>
                <a:ext uri="{FF2B5EF4-FFF2-40B4-BE49-F238E27FC236}">
                  <a16:creationId xmlns:a16="http://schemas.microsoft.com/office/drawing/2014/main" id="{959DD4D6-CAC1-07D1-ED58-6B2F0A883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842" y="0"/>
              <a:ext cx="1590491" cy="4362437"/>
            </a:xfrm>
            <a:custGeom>
              <a:avLst/>
              <a:gdLst>
                <a:gd name="T0" fmla="*/ 42504 w 45852"/>
                <a:gd name="T1" fmla="*/ 0 h 119339"/>
                <a:gd name="T2" fmla="*/ 0 w 45852"/>
                <a:gd name="T3" fmla="*/ 119339 h 119339"/>
                <a:gd name="T4" fmla="*/ 10054 w 45852"/>
                <a:gd name="T5" fmla="*/ 119339 h 119339"/>
                <a:gd name="T6" fmla="*/ 45852 w 45852"/>
                <a:gd name="T7" fmla="*/ 0 h 119339"/>
                <a:gd name="T8" fmla="*/ 42504 w 45852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852" h="119339" extrusionOk="0">
                  <a:moveTo>
                    <a:pt x="42504" y="0"/>
                  </a:moveTo>
                  <a:lnTo>
                    <a:pt x="0" y="119339"/>
                  </a:lnTo>
                  <a:lnTo>
                    <a:pt x="10054" y="119339"/>
                  </a:lnTo>
                  <a:lnTo>
                    <a:pt x="45852" y="0"/>
                  </a:lnTo>
                  <a:lnTo>
                    <a:pt x="4250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5" name="Google Shape;5308;p26">
            <a:extLst>
              <a:ext uri="{FF2B5EF4-FFF2-40B4-BE49-F238E27FC236}">
                <a16:creationId xmlns:a16="http://schemas.microsoft.com/office/drawing/2014/main" id="{B21B0D40-A427-B6DB-1CCC-4A4F0BCCE14B}"/>
              </a:ext>
            </a:extLst>
          </p:cNvPr>
          <p:cNvSpPr/>
          <p:nvPr/>
        </p:nvSpPr>
        <p:spPr>
          <a:xfrm>
            <a:off x="5588000" y="9129713"/>
            <a:ext cx="12050713" cy="1408112"/>
          </a:xfrm>
          <a:custGeom>
            <a:avLst/>
            <a:gdLst/>
            <a:ahLst/>
            <a:cxnLst/>
            <a:rect l="l" t="t" r="r" b="b"/>
            <a:pathLst>
              <a:path w="71325" h="21506" extrusionOk="0">
                <a:moveTo>
                  <a:pt x="66486" y="1"/>
                </a:moveTo>
                <a:cubicBezTo>
                  <a:pt x="57639" y="1"/>
                  <a:pt x="48667" y="1874"/>
                  <a:pt x="39989" y="3894"/>
                </a:cubicBezTo>
                <a:cubicBezTo>
                  <a:pt x="33911" y="5309"/>
                  <a:pt x="27832" y="6780"/>
                  <a:pt x="21658" y="7743"/>
                </a:cubicBezTo>
                <a:cubicBezTo>
                  <a:pt x="17551" y="8389"/>
                  <a:pt x="13389" y="8805"/>
                  <a:pt x="9228" y="8805"/>
                </a:cubicBezTo>
                <a:cubicBezTo>
                  <a:pt x="7182" y="8805"/>
                  <a:pt x="5136" y="8705"/>
                  <a:pt x="3097" y="8481"/>
                </a:cubicBezTo>
                <a:cubicBezTo>
                  <a:pt x="2058" y="8366"/>
                  <a:pt x="1029" y="8230"/>
                  <a:pt x="0" y="8050"/>
                </a:cubicBezTo>
                <a:lnTo>
                  <a:pt x="0" y="8050"/>
                </a:lnTo>
                <a:cubicBezTo>
                  <a:pt x="8438" y="12356"/>
                  <a:pt x="16850" y="16788"/>
                  <a:pt x="25985" y="19192"/>
                </a:cubicBezTo>
                <a:cubicBezTo>
                  <a:pt x="32371" y="20871"/>
                  <a:pt x="38900" y="21505"/>
                  <a:pt x="45482" y="21505"/>
                </a:cubicBezTo>
                <a:cubicBezTo>
                  <a:pt x="54073" y="21505"/>
                  <a:pt x="62753" y="20425"/>
                  <a:pt x="71325" y="19177"/>
                </a:cubicBezTo>
                <a:lnTo>
                  <a:pt x="71325" y="199"/>
                </a:lnTo>
                <a:cubicBezTo>
                  <a:pt x="69718" y="64"/>
                  <a:pt x="68104" y="1"/>
                  <a:pt x="6648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sp>
        <p:nvSpPr>
          <p:cNvPr id="6" name="Google Shape;5309;p26">
            <a:extLst>
              <a:ext uri="{FF2B5EF4-FFF2-40B4-BE49-F238E27FC236}">
                <a16:creationId xmlns:a16="http://schemas.microsoft.com/office/drawing/2014/main" id="{BADA9A16-CDA9-FF43-2C96-AF976F45D9FA}"/>
              </a:ext>
            </a:extLst>
          </p:cNvPr>
          <p:cNvSpPr/>
          <p:nvPr/>
        </p:nvSpPr>
        <p:spPr>
          <a:xfrm rot="21465247" flipH="1">
            <a:off x="1588" y="9366250"/>
            <a:ext cx="12047537" cy="1408113"/>
          </a:xfrm>
          <a:custGeom>
            <a:avLst/>
            <a:gdLst/>
            <a:ahLst/>
            <a:cxnLst/>
            <a:rect l="l" t="t" r="r" b="b"/>
            <a:pathLst>
              <a:path w="71325" h="21506" extrusionOk="0">
                <a:moveTo>
                  <a:pt x="66486" y="1"/>
                </a:moveTo>
                <a:cubicBezTo>
                  <a:pt x="57639" y="1"/>
                  <a:pt x="48667" y="1874"/>
                  <a:pt x="39989" y="3894"/>
                </a:cubicBezTo>
                <a:cubicBezTo>
                  <a:pt x="33911" y="5309"/>
                  <a:pt x="27832" y="6780"/>
                  <a:pt x="21658" y="7743"/>
                </a:cubicBezTo>
                <a:cubicBezTo>
                  <a:pt x="17551" y="8389"/>
                  <a:pt x="13389" y="8805"/>
                  <a:pt x="9228" y="8805"/>
                </a:cubicBezTo>
                <a:cubicBezTo>
                  <a:pt x="7182" y="8805"/>
                  <a:pt x="5136" y="8705"/>
                  <a:pt x="3097" y="8481"/>
                </a:cubicBezTo>
                <a:cubicBezTo>
                  <a:pt x="2058" y="8366"/>
                  <a:pt x="1029" y="8230"/>
                  <a:pt x="0" y="8050"/>
                </a:cubicBezTo>
                <a:lnTo>
                  <a:pt x="0" y="8050"/>
                </a:lnTo>
                <a:cubicBezTo>
                  <a:pt x="8438" y="12356"/>
                  <a:pt x="16850" y="16788"/>
                  <a:pt x="25985" y="19192"/>
                </a:cubicBezTo>
                <a:cubicBezTo>
                  <a:pt x="32371" y="20871"/>
                  <a:pt x="38900" y="21505"/>
                  <a:pt x="45482" y="21505"/>
                </a:cubicBezTo>
                <a:cubicBezTo>
                  <a:pt x="54073" y="21505"/>
                  <a:pt x="62753" y="20425"/>
                  <a:pt x="71325" y="19177"/>
                </a:cubicBezTo>
                <a:lnTo>
                  <a:pt x="71325" y="199"/>
                </a:lnTo>
                <a:cubicBezTo>
                  <a:pt x="69718" y="64"/>
                  <a:pt x="68104" y="1"/>
                  <a:pt x="6648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7" name="Google Shape;5310;p26">
            <a:extLst>
              <a:ext uri="{FF2B5EF4-FFF2-40B4-BE49-F238E27FC236}">
                <a16:creationId xmlns:a16="http://schemas.microsoft.com/office/drawing/2014/main" id="{7E06E486-0454-1A53-2FA8-E6D9E08304A3}"/>
              </a:ext>
            </a:extLst>
          </p:cNvPr>
          <p:cNvGrpSpPr>
            <a:grpSpLocks/>
          </p:cNvGrpSpPr>
          <p:nvPr/>
        </p:nvGrpSpPr>
        <p:grpSpPr bwMode="auto">
          <a:xfrm>
            <a:off x="6534150" y="9572625"/>
            <a:ext cx="2784475" cy="912813"/>
            <a:chOff x="1656825" y="3872400"/>
            <a:chExt cx="835625" cy="274075"/>
          </a:xfrm>
        </p:grpSpPr>
        <p:sp>
          <p:nvSpPr>
            <p:cNvPr id="8" name="Google Shape;5311;p26">
              <a:extLst>
                <a:ext uri="{FF2B5EF4-FFF2-40B4-BE49-F238E27FC236}">
                  <a16:creationId xmlns:a16="http://schemas.microsoft.com/office/drawing/2014/main" id="{E4A8DCDE-19C5-DF3F-7C7F-6D226C1FD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5312;p26">
              <a:extLst>
                <a:ext uri="{FF2B5EF4-FFF2-40B4-BE49-F238E27FC236}">
                  <a16:creationId xmlns:a16="http://schemas.microsoft.com/office/drawing/2014/main" id="{BB19E3CC-89B0-71CE-2153-28639A14F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5313;p26">
              <a:extLst>
                <a:ext uri="{FF2B5EF4-FFF2-40B4-BE49-F238E27FC236}">
                  <a16:creationId xmlns:a16="http://schemas.microsoft.com/office/drawing/2014/main" id="{AA6DD1C9-0342-8357-815F-B8E6059C8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5314;p26">
              <a:extLst>
                <a:ext uri="{FF2B5EF4-FFF2-40B4-BE49-F238E27FC236}">
                  <a16:creationId xmlns:a16="http://schemas.microsoft.com/office/drawing/2014/main" id="{5DFFDCA7-DF51-E68D-297D-13662E9DD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5315;p26">
              <a:extLst>
                <a:ext uri="{FF2B5EF4-FFF2-40B4-BE49-F238E27FC236}">
                  <a16:creationId xmlns:a16="http://schemas.microsoft.com/office/drawing/2014/main" id="{DD1DDB66-03EB-409F-2E43-0603F3DEA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5316;p26">
              <a:extLst>
                <a:ext uri="{FF2B5EF4-FFF2-40B4-BE49-F238E27FC236}">
                  <a16:creationId xmlns:a16="http://schemas.microsoft.com/office/drawing/2014/main" id="{829341ED-109E-C10E-CE95-CA825E069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5317;p26">
              <a:extLst>
                <a:ext uri="{FF2B5EF4-FFF2-40B4-BE49-F238E27FC236}">
                  <a16:creationId xmlns:a16="http://schemas.microsoft.com/office/drawing/2014/main" id="{C19FDF3A-07AA-59C3-4045-21A0EAD2F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5318;p26">
              <a:extLst>
                <a:ext uri="{FF2B5EF4-FFF2-40B4-BE49-F238E27FC236}">
                  <a16:creationId xmlns:a16="http://schemas.microsoft.com/office/drawing/2014/main" id="{F3FCAF93-C40B-C5A0-ABEB-14C863FD0A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5319;p26">
              <a:extLst>
                <a:ext uri="{FF2B5EF4-FFF2-40B4-BE49-F238E27FC236}">
                  <a16:creationId xmlns:a16="http://schemas.microsoft.com/office/drawing/2014/main" id="{CBD5A3BC-C76D-2A2E-05C4-DDF73FD27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5320;p26">
              <a:extLst>
                <a:ext uri="{FF2B5EF4-FFF2-40B4-BE49-F238E27FC236}">
                  <a16:creationId xmlns:a16="http://schemas.microsoft.com/office/drawing/2014/main" id="{B902F6E1-96CB-6450-5D7E-1339DB96E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5321;p26">
              <a:extLst>
                <a:ext uri="{FF2B5EF4-FFF2-40B4-BE49-F238E27FC236}">
                  <a16:creationId xmlns:a16="http://schemas.microsoft.com/office/drawing/2014/main" id="{8EA5A197-38B6-DF0B-6426-1F35367A9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5322;p26">
              <a:extLst>
                <a:ext uri="{FF2B5EF4-FFF2-40B4-BE49-F238E27FC236}">
                  <a16:creationId xmlns:a16="http://schemas.microsoft.com/office/drawing/2014/main" id="{0804E4FC-D1CD-0E06-C53D-B63432684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5323;p26">
              <a:extLst>
                <a:ext uri="{FF2B5EF4-FFF2-40B4-BE49-F238E27FC236}">
                  <a16:creationId xmlns:a16="http://schemas.microsoft.com/office/drawing/2014/main" id="{5656FE31-1A81-6B9E-A713-A5340E4F9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5324;p26">
              <a:extLst>
                <a:ext uri="{FF2B5EF4-FFF2-40B4-BE49-F238E27FC236}">
                  <a16:creationId xmlns:a16="http://schemas.microsoft.com/office/drawing/2014/main" id="{09069F5B-832F-7EE8-DE13-F02ECAEB2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5325;p26">
              <a:extLst>
                <a:ext uri="{FF2B5EF4-FFF2-40B4-BE49-F238E27FC236}">
                  <a16:creationId xmlns:a16="http://schemas.microsoft.com/office/drawing/2014/main" id="{B1AC128C-D8C0-0A4E-C85B-B69637072A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5326;p26">
              <a:extLst>
                <a:ext uri="{FF2B5EF4-FFF2-40B4-BE49-F238E27FC236}">
                  <a16:creationId xmlns:a16="http://schemas.microsoft.com/office/drawing/2014/main" id="{2F566108-5D9F-56C9-089B-2D9C20430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5327;p26">
              <a:extLst>
                <a:ext uri="{FF2B5EF4-FFF2-40B4-BE49-F238E27FC236}">
                  <a16:creationId xmlns:a16="http://schemas.microsoft.com/office/drawing/2014/main" id="{6062A107-901B-E275-4F4A-1810EB54E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5328;p26">
              <a:extLst>
                <a:ext uri="{FF2B5EF4-FFF2-40B4-BE49-F238E27FC236}">
                  <a16:creationId xmlns:a16="http://schemas.microsoft.com/office/drawing/2014/main" id="{4208D3E0-8FAE-E871-DCFF-247644F50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5329;p26">
              <a:extLst>
                <a:ext uri="{FF2B5EF4-FFF2-40B4-BE49-F238E27FC236}">
                  <a16:creationId xmlns:a16="http://schemas.microsoft.com/office/drawing/2014/main" id="{4FAC65EF-08A2-82C9-4A74-18883C55A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5330;p26">
              <a:extLst>
                <a:ext uri="{FF2B5EF4-FFF2-40B4-BE49-F238E27FC236}">
                  <a16:creationId xmlns:a16="http://schemas.microsoft.com/office/drawing/2014/main" id="{00EEF1F7-72D1-C6BE-5E96-310EBD714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5331;p26">
              <a:extLst>
                <a:ext uri="{FF2B5EF4-FFF2-40B4-BE49-F238E27FC236}">
                  <a16:creationId xmlns:a16="http://schemas.microsoft.com/office/drawing/2014/main" id="{15F7665C-804C-6CC9-9F77-02700232C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5332;p26">
              <a:extLst>
                <a:ext uri="{FF2B5EF4-FFF2-40B4-BE49-F238E27FC236}">
                  <a16:creationId xmlns:a16="http://schemas.microsoft.com/office/drawing/2014/main" id="{0D3D8107-C030-817D-D027-46E47ACCD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5333;p26">
              <a:extLst>
                <a:ext uri="{FF2B5EF4-FFF2-40B4-BE49-F238E27FC236}">
                  <a16:creationId xmlns:a16="http://schemas.microsoft.com/office/drawing/2014/main" id="{CE5DC147-436A-01A2-DD6C-6E3A9B1C7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5334;p26">
              <a:extLst>
                <a:ext uri="{FF2B5EF4-FFF2-40B4-BE49-F238E27FC236}">
                  <a16:creationId xmlns:a16="http://schemas.microsoft.com/office/drawing/2014/main" id="{E6521465-48FC-80D8-E4FB-2B0F77F8A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5335;p26">
              <a:extLst>
                <a:ext uri="{FF2B5EF4-FFF2-40B4-BE49-F238E27FC236}">
                  <a16:creationId xmlns:a16="http://schemas.microsoft.com/office/drawing/2014/main" id="{EB4E5A81-7A0D-CAA0-02DD-18B652249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5336;p26">
              <a:extLst>
                <a:ext uri="{FF2B5EF4-FFF2-40B4-BE49-F238E27FC236}">
                  <a16:creationId xmlns:a16="http://schemas.microsoft.com/office/drawing/2014/main" id="{B1415D6A-B2A6-2AD3-8EBE-D304484EB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4" name="Google Shape;5337;p26">
            <a:extLst>
              <a:ext uri="{FF2B5EF4-FFF2-40B4-BE49-F238E27FC236}">
                <a16:creationId xmlns:a16="http://schemas.microsoft.com/office/drawing/2014/main" id="{7849B176-A214-05A3-C91E-F6FF47E3B9AE}"/>
              </a:ext>
            </a:extLst>
          </p:cNvPr>
          <p:cNvSpPr/>
          <p:nvPr/>
        </p:nvSpPr>
        <p:spPr>
          <a:xfrm flipH="1">
            <a:off x="-147638" y="8947150"/>
            <a:ext cx="19599276" cy="2016125"/>
          </a:xfrm>
          <a:custGeom>
            <a:avLst/>
            <a:gdLst/>
            <a:ahLst/>
            <a:cxnLst/>
            <a:rect l="l" t="t" r="r" b="b"/>
            <a:pathLst>
              <a:path w="108242" h="34046" extrusionOk="0">
                <a:moveTo>
                  <a:pt x="1249" y="1"/>
                </a:moveTo>
                <a:cubicBezTo>
                  <a:pt x="833" y="1"/>
                  <a:pt x="417" y="7"/>
                  <a:pt x="0" y="20"/>
                </a:cubicBezTo>
                <a:lnTo>
                  <a:pt x="0" y="34046"/>
                </a:lnTo>
                <a:lnTo>
                  <a:pt x="108242" y="34046"/>
                </a:lnTo>
                <a:lnTo>
                  <a:pt x="108242" y="22491"/>
                </a:lnTo>
                <a:cubicBezTo>
                  <a:pt x="99670" y="23739"/>
                  <a:pt x="90990" y="24819"/>
                  <a:pt x="82399" y="24819"/>
                </a:cubicBezTo>
                <a:cubicBezTo>
                  <a:pt x="75817" y="24819"/>
                  <a:pt x="69288" y="24185"/>
                  <a:pt x="62902" y="22506"/>
                </a:cubicBezTo>
                <a:cubicBezTo>
                  <a:pt x="53767" y="20102"/>
                  <a:pt x="45355" y="15670"/>
                  <a:pt x="36917" y="11364"/>
                </a:cubicBezTo>
                <a:cubicBezTo>
                  <a:pt x="35175" y="10475"/>
                  <a:pt x="33429" y="9592"/>
                  <a:pt x="31677" y="8733"/>
                </a:cubicBezTo>
                <a:cubicBezTo>
                  <a:pt x="22119" y="4054"/>
                  <a:pt x="11836" y="1"/>
                  <a:pt x="124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35" name="Google Shape;5338;p26">
            <a:extLst>
              <a:ext uri="{FF2B5EF4-FFF2-40B4-BE49-F238E27FC236}">
                <a16:creationId xmlns:a16="http://schemas.microsoft.com/office/drawing/2014/main" id="{E11FBBED-DE6C-0DF1-2EB4-3E2EACA97641}"/>
              </a:ext>
            </a:extLst>
          </p:cNvPr>
          <p:cNvGrpSpPr>
            <a:grpSpLocks/>
          </p:cNvGrpSpPr>
          <p:nvPr/>
        </p:nvGrpSpPr>
        <p:grpSpPr bwMode="auto">
          <a:xfrm rot="21076155" flipH="1">
            <a:off x="-1892300" y="7200900"/>
            <a:ext cx="3230563" cy="3522663"/>
            <a:chOff x="743925" y="3042675"/>
            <a:chExt cx="1020850" cy="1113450"/>
          </a:xfrm>
        </p:grpSpPr>
        <p:sp>
          <p:nvSpPr>
            <p:cNvPr id="36" name="Google Shape;5339;p26">
              <a:extLst>
                <a:ext uri="{FF2B5EF4-FFF2-40B4-BE49-F238E27FC236}">
                  <a16:creationId xmlns:a16="http://schemas.microsoft.com/office/drawing/2014/main" id="{9772B59D-7E57-D96C-B901-998E09ADD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6150" y="4024100"/>
              <a:ext cx="186375" cy="84850"/>
            </a:xfrm>
            <a:custGeom>
              <a:avLst/>
              <a:gdLst>
                <a:gd name="T0" fmla="*/ 7439 w 7455"/>
                <a:gd name="T1" fmla="*/ 0 h 3394"/>
                <a:gd name="T2" fmla="*/ 3564 w 7455"/>
                <a:gd name="T3" fmla="*/ 261 h 3394"/>
                <a:gd name="T4" fmla="*/ 3554 w 7455"/>
                <a:gd name="T5" fmla="*/ 236 h 3394"/>
                <a:gd name="T6" fmla="*/ 678 w 7455"/>
                <a:gd name="T7" fmla="*/ 2174 h 3394"/>
                <a:gd name="T8" fmla="*/ 1 w 7455"/>
                <a:gd name="T9" fmla="*/ 3393 h 3394"/>
                <a:gd name="T10" fmla="*/ 2470 w 7455"/>
                <a:gd name="T11" fmla="*/ 3393 h 3394"/>
                <a:gd name="T12" fmla="*/ 3529 w 7455"/>
                <a:gd name="T13" fmla="*/ 2224 h 3394"/>
                <a:gd name="T14" fmla="*/ 7454 w 7455"/>
                <a:gd name="T15" fmla="*/ 10 h 3394"/>
                <a:gd name="T16" fmla="*/ 7439 w 7455"/>
                <a:gd name="T17" fmla="*/ 0 h 3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55" h="3394" extrusionOk="0">
                  <a:moveTo>
                    <a:pt x="7439" y="0"/>
                  </a:moveTo>
                  <a:cubicBezTo>
                    <a:pt x="6159" y="86"/>
                    <a:pt x="4849" y="181"/>
                    <a:pt x="3564" y="261"/>
                  </a:cubicBezTo>
                  <a:cubicBezTo>
                    <a:pt x="3564" y="251"/>
                    <a:pt x="3559" y="246"/>
                    <a:pt x="3554" y="236"/>
                  </a:cubicBezTo>
                  <a:cubicBezTo>
                    <a:pt x="2541" y="824"/>
                    <a:pt x="1431" y="1285"/>
                    <a:pt x="678" y="2174"/>
                  </a:cubicBezTo>
                  <a:cubicBezTo>
                    <a:pt x="377" y="2530"/>
                    <a:pt x="146" y="2947"/>
                    <a:pt x="1" y="3393"/>
                  </a:cubicBezTo>
                  <a:lnTo>
                    <a:pt x="2470" y="3393"/>
                  </a:lnTo>
                  <a:cubicBezTo>
                    <a:pt x="2731" y="2932"/>
                    <a:pt x="3093" y="2525"/>
                    <a:pt x="3529" y="2224"/>
                  </a:cubicBezTo>
                  <a:cubicBezTo>
                    <a:pt x="4779" y="1361"/>
                    <a:pt x="6596" y="1240"/>
                    <a:pt x="7454" y="10"/>
                  </a:cubicBezTo>
                  <a:lnTo>
                    <a:pt x="7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5340;p26">
              <a:extLst>
                <a:ext uri="{FF2B5EF4-FFF2-40B4-BE49-F238E27FC236}">
                  <a16:creationId xmlns:a16="http://schemas.microsoft.com/office/drawing/2014/main" id="{9A239209-94FA-540D-C320-1BCC84620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8150" y="3831975"/>
              <a:ext cx="177475" cy="124500"/>
            </a:xfrm>
            <a:custGeom>
              <a:avLst/>
              <a:gdLst>
                <a:gd name="T0" fmla="*/ 7098 w 7099"/>
                <a:gd name="T1" fmla="*/ 1 h 4980"/>
                <a:gd name="T2" fmla="*/ 5848 w 7099"/>
                <a:gd name="T3" fmla="*/ 212 h 4980"/>
                <a:gd name="T4" fmla="*/ 4202 w 7099"/>
                <a:gd name="T5" fmla="*/ 448 h 4980"/>
                <a:gd name="T6" fmla="*/ 3961 w 7099"/>
                <a:gd name="T7" fmla="*/ 864 h 4980"/>
                <a:gd name="T8" fmla="*/ 3283 w 7099"/>
                <a:gd name="T9" fmla="*/ 2099 h 4980"/>
                <a:gd name="T10" fmla="*/ 1913 w 7099"/>
                <a:gd name="T11" fmla="*/ 3027 h 4980"/>
                <a:gd name="T12" fmla="*/ 1 w 7099"/>
                <a:gd name="T13" fmla="*/ 4980 h 4980"/>
                <a:gd name="T14" fmla="*/ 3810 w 7099"/>
                <a:gd name="T15" fmla="*/ 4403 h 4980"/>
                <a:gd name="T16" fmla="*/ 4563 w 7099"/>
                <a:gd name="T17" fmla="*/ 3916 h 4980"/>
                <a:gd name="T18" fmla="*/ 7098 w 7099"/>
                <a:gd name="T19" fmla="*/ 1 h 4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99" h="4980" extrusionOk="0">
                  <a:moveTo>
                    <a:pt x="7098" y="1"/>
                  </a:moveTo>
                  <a:cubicBezTo>
                    <a:pt x="6681" y="91"/>
                    <a:pt x="6265" y="151"/>
                    <a:pt x="5848" y="212"/>
                  </a:cubicBezTo>
                  <a:cubicBezTo>
                    <a:pt x="5296" y="292"/>
                    <a:pt x="4749" y="357"/>
                    <a:pt x="4202" y="448"/>
                  </a:cubicBezTo>
                  <a:cubicBezTo>
                    <a:pt x="4112" y="583"/>
                    <a:pt x="4031" y="719"/>
                    <a:pt x="3961" y="864"/>
                  </a:cubicBezTo>
                  <a:cubicBezTo>
                    <a:pt x="3750" y="1286"/>
                    <a:pt x="3595" y="1743"/>
                    <a:pt x="3283" y="2099"/>
                  </a:cubicBezTo>
                  <a:cubicBezTo>
                    <a:pt x="2917" y="2516"/>
                    <a:pt x="2380" y="2731"/>
                    <a:pt x="1913" y="3027"/>
                  </a:cubicBezTo>
                  <a:cubicBezTo>
                    <a:pt x="1135" y="3519"/>
                    <a:pt x="558" y="4237"/>
                    <a:pt x="1" y="4980"/>
                  </a:cubicBezTo>
                  <a:cubicBezTo>
                    <a:pt x="1251" y="4709"/>
                    <a:pt x="2535" y="4553"/>
                    <a:pt x="3810" y="4403"/>
                  </a:cubicBezTo>
                  <a:cubicBezTo>
                    <a:pt x="4081" y="4262"/>
                    <a:pt x="4337" y="4107"/>
                    <a:pt x="4563" y="3916"/>
                  </a:cubicBezTo>
                  <a:cubicBezTo>
                    <a:pt x="5743" y="2887"/>
                    <a:pt x="5924" y="1050"/>
                    <a:pt x="70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5341;p26">
              <a:extLst>
                <a:ext uri="{FF2B5EF4-FFF2-40B4-BE49-F238E27FC236}">
                  <a16:creationId xmlns:a16="http://schemas.microsoft.com/office/drawing/2014/main" id="{537E5E34-7032-DEF9-4FF0-67AD7A256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0550" y="3746400"/>
              <a:ext cx="64025" cy="97025"/>
            </a:xfrm>
            <a:custGeom>
              <a:avLst/>
              <a:gdLst>
                <a:gd name="T0" fmla="*/ 2550 w 2561"/>
                <a:gd name="T1" fmla="*/ 1 h 3881"/>
                <a:gd name="T2" fmla="*/ 2309 w 2561"/>
                <a:gd name="T3" fmla="*/ 66 h 3881"/>
                <a:gd name="T4" fmla="*/ 106 w 2561"/>
                <a:gd name="T5" fmla="*/ 1677 h 3881"/>
                <a:gd name="T6" fmla="*/ 126 w 2561"/>
                <a:gd name="T7" fmla="*/ 1697 h 3881"/>
                <a:gd name="T8" fmla="*/ 61 w 2561"/>
                <a:gd name="T9" fmla="*/ 3881 h 3881"/>
                <a:gd name="T10" fmla="*/ 106 w 2561"/>
                <a:gd name="T11" fmla="*/ 3871 h 3881"/>
                <a:gd name="T12" fmla="*/ 1888 w 2561"/>
                <a:gd name="T13" fmla="*/ 2209 h 3881"/>
                <a:gd name="T14" fmla="*/ 2560 w 2561"/>
                <a:gd name="T15" fmla="*/ 36 h 3881"/>
                <a:gd name="T16" fmla="*/ 2550 w 2561"/>
                <a:gd name="T17" fmla="*/ 1 h 3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1" h="3881" extrusionOk="0">
                  <a:moveTo>
                    <a:pt x="2550" y="1"/>
                  </a:moveTo>
                  <a:cubicBezTo>
                    <a:pt x="2470" y="16"/>
                    <a:pt x="2390" y="41"/>
                    <a:pt x="2309" y="66"/>
                  </a:cubicBezTo>
                  <a:cubicBezTo>
                    <a:pt x="1406" y="357"/>
                    <a:pt x="768" y="1035"/>
                    <a:pt x="106" y="1677"/>
                  </a:cubicBezTo>
                  <a:lnTo>
                    <a:pt x="126" y="1697"/>
                  </a:lnTo>
                  <a:cubicBezTo>
                    <a:pt x="21" y="2420"/>
                    <a:pt x="0" y="3153"/>
                    <a:pt x="61" y="3881"/>
                  </a:cubicBezTo>
                  <a:cubicBezTo>
                    <a:pt x="71" y="3876"/>
                    <a:pt x="91" y="3876"/>
                    <a:pt x="106" y="3871"/>
                  </a:cubicBezTo>
                  <a:cubicBezTo>
                    <a:pt x="543" y="3178"/>
                    <a:pt x="1165" y="2601"/>
                    <a:pt x="1888" y="2209"/>
                  </a:cubicBezTo>
                  <a:cubicBezTo>
                    <a:pt x="2053" y="1466"/>
                    <a:pt x="2279" y="739"/>
                    <a:pt x="2560" y="36"/>
                  </a:cubicBezTo>
                  <a:lnTo>
                    <a:pt x="25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5342;p26">
              <a:extLst>
                <a:ext uri="{FF2B5EF4-FFF2-40B4-BE49-F238E27FC236}">
                  <a16:creationId xmlns:a16="http://schemas.microsoft.com/office/drawing/2014/main" id="{192C4E50-9F47-1480-6E06-5B7C33BA5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725" y="3718300"/>
              <a:ext cx="197050" cy="83475"/>
            </a:xfrm>
            <a:custGeom>
              <a:avLst/>
              <a:gdLst>
                <a:gd name="T0" fmla="*/ 7200 w 7882"/>
                <a:gd name="T1" fmla="*/ 0 h 3339"/>
                <a:gd name="T2" fmla="*/ 3936 w 7882"/>
                <a:gd name="T3" fmla="*/ 1356 h 3339"/>
                <a:gd name="T4" fmla="*/ 2872 w 7882"/>
                <a:gd name="T5" fmla="*/ 2374 h 3339"/>
                <a:gd name="T6" fmla="*/ 1120 w 7882"/>
                <a:gd name="T7" fmla="*/ 2891 h 3339"/>
                <a:gd name="T8" fmla="*/ 1 w 7882"/>
                <a:gd name="T9" fmla="*/ 3333 h 3339"/>
                <a:gd name="T10" fmla="*/ 1 w 7882"/>
                <a:gd name="T11" fmla="*/ 3338 h 3339"/>
                <a:gd name="T12" fmla="*/ 1811 w 7882"/>
                <a:gd name="T13" fmla="*/ 3282 h 3339"/>
                <a:gd name="T14" fmla="*/ 3464 w 7882"/>
                <a:gd name="T15" fmla="*/ 3308 h 3339"/>
                <a:gd name="T16" fmla="*/ 7881 w 7882"/>
                <a:gd name="T17" fmla="*/ 141 h 3339"/>
                <a:gd name="T18" fmla="*/ 7570 w 7882"/>
                <a:gd name="T19" fmla="*/ 0 h 3339"/>
                <a:gd name="T20" fmla="*/ 7565 w 7882"/>
                <a:gd name="T21" fmla="*/ 15 h 3339"/>
                <a:gd name="T22" fmla="*/ 7200 w 7882"/>
                <a:gd name="T23" fmla="*/ 0 h 3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82" h="3339" extrusionOk="0">
                  <a:moveTo>
                    <a:pt x="7200" y="0"/>
                  </a:moveTo>
                  <a:cubicBezTo>
                    <a:pt x="5989" y="0"/>
                    <a:pt x="4784" y="494"/>
                    <a:pt x="3936" y="1356"/>
                  </a:cubicBezTo>
                  <a:cubicBezTo>
                    <a:pt x="3590" y="1707"/>
                    <a:pt x="3293" y="2113"/>
                    <a:pt x="2872" y="2374"/>
                  </a:cubicBezTo>
                  <a:cubicBezTo>
                    <a:pt x="2355" y="2696"/>
                    <a:pt x="1712" y="2741"/>
                    <a:pt x="1120" y="2891"/>
                  </a:cubicBezTo>
                  <a:cubicBezTo>
                    <a:pt x="729" y="2987"/>
                    <a:pt x="352" y="3137"/>
                    <a:pt x="1" y="3333"/>
                  </a:cubicBezTo>
                  <a:cubicBezTo>
                    <a:pt x="1" y="3333"/>
                    <a:pt x="1" y="3333"/>
                    <a:pt x="1" y="3338"/>
                  </a:cubicBezTo>
                  <a:cubicBezTo>
                    <a:pt x="599" y="3296"/>
                    <a:pt x="1205" y="3282"/>
                    <a:pt x="1811" y="3282"/>
                  </a:cubicBezTo>
                  <a:cubicBezTo>
                    <a:pt x="2363" y="3282"/>
                    <a:pt x="2916" y="3294"/>
                    <a:pt x="3464" y="3308"/>
                  </a:cubicBezTo>
                  <a:cubicBezTo>
                    <a:pt x="5005" y="2309"/>
                    <a:pt x="6079" y="482"/>
                    <a:pt x="7881" y="141"/>
                  </a:cubicBezTo>
                  <a:cubicBezTo>
                    <a:pt x="7781" y="86"/>
                    <a:pt x="7675" y="41"/>
                    <a:pt x="7570" y="0"/>
                  </a:cubicBezTo>
                  <a:lnTo>
                    <a:pt x="7565" y="15"/>
                  </a:lnTo>
                  <a:cubicBezTo>
                    <a:pt x="7443" y="5"/>
                    <a:pt x="7322" y="0"/>
                    <a:pt x="7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5343;p26">
              <a:extLst>
                <a:ext uri="{FF2B5EF4-FFF2-40B4-BE49-F238E27FC236}">
                  <a16:creationId xmlns:a16="http://schemas.microsoft.com/office/drawing/2014/main" id="{042FF08D-9F12-857F-803E-86AE498E8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850" y="3895100"/>
              <a:ext cx="79325" cy="134925"/>
            </a:xfrm>
            <a:custGeom>
              <a:avLst/>
              <a:gdLst>
                <a:gd name="T0" fmla="*/ 3112 w 3173"/>
                <a:gd name="T1" fmla="*/ 1 h 5397"/>
                <a:gd name="T2" fmla="*/ 1787 w 3173"/>
                <a:gd name="T3" fmla="*/ 1953 h 5397"/>
                <a:gd name="T4" fmla="*/ 46 w 3173"/>
                <a:gd name="T5" fmla="*/ 2696 h 5397"/>
                <a:gd name="T6" fmla="*/ 246 w 3173"/>
                <a:gd name="T7" fmla="*/ 5396 h 5397"/>
                <a:gd name="T8" fmla="*/ 1210 w 3173"/>
                <a:gd name="T9" fmla="*/ 4744 h 5397"/>
                <a:gd name="T10" fmla="*/ 3173 w 3173"/>
                <a:gd name="T11" fmla="*/ 2455 h 5397"/>
                <a:gd name="T12" fmla="*/ 3173 w 3173"/>
                <a:gd name="T13" fmla="*/ 2455 h 5397"/>
                <a:gd name="T14" fmla="*/ 3158 w 3173"/>
                <a:gd name="T15" fmla="*/ 2460 h 5397"/>
                <a:gd name="T16" fmla="*/ 3123 w 3173"/>
                <a:gd name="T17" fmla="*/ 11 h 5397"/>
                <a:gd name="T18" fmla="*/ 3112 w 3173"/>
                <a:gd name="T19" fmla="*/ 1 h 5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3" h="5397" extrusionOk="0">
                  <a:moveTo>
                    <a:pt x="3112" y="1"/>
                  </a:moveTo>
                  <a:cubicBezTo>
                    <a:pt x="2756" y="723"/>
                    <a:pt x="2415" y="1466"/>
                    <a:pt x="1787" y="1953"/>
                  </a:cubicBezTo>
                  <a:cubicBezTo>
                    <a:pt x="1285" y="2340"/>
                    <a:pt x="658" y="2505"/>
                    <a:pt x="46" y="2696"/>
                  </a:cubicBezTo>
                  <a:cubicBezTo>
                    <a:pt x="141" y="3594"/>
                    <a:pt x="0" y="4523"/>
                    <a:pt x="246" y="5396"/>
                  </a:cubicBezTo>
                  <a:cubicBezTo>
                    <a:pt x="583" y="5196"/>
                    <a:pt x="909" y="4990"/>
                    <a:pt x="1210" y="4744"/>
                  </a:cubicBezTo>
                  <a:cubicBezTo>
                    <a:pt x="1988" y="4111"/>
                    <a:pt x="2565" y="3268"/>
                    <a:pt x="3173" y="2455"/>
                  </a:cubicBezTo>
                  <a:cubicBezTo>
                    <a:pt x="3168" y="2460"/>
                    <a:pt x="3163" y="2460"/>
                    <a:pt x="3158" y="2460"/>
                  </a:cubicBezTo>
                  <a:cubicBezTo>
                    <a:pt x="3012" y="1652"/>
                    <a:pt x="3002" y="824"/>
                    <a:pt x="3123" y="11"/>
                  </a:cubicBezTo>
                  <a:lnTo>
                    <a:pt x="3112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5344;p26">
              <a:extLst>
                <a:ext uri="{FF2B5EF4-FFF2-40B4-BE49-F238E27FC236}">
                  <a16:creationId xmlns:a16="http://schemas.microsoft.com/office/drawing/2014/main" id="{37D86DAE-841B-F145-5C10-BD832BA81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3175" y="3800325"/>
              <a:ext cx="131175" cy="42850"/>
            </a:xfrm>
            <a:custGeom>
              <a:avLst/>
              <a:gdLst>
                <a:gd name="T0" fmla="*/ 3593 w 5247"/>
                <a:gd name="T1" fmla="*/ 1 h 1714"/>
                <a:gd name="T2" fmla="*/ 1783 w 5247"/>
                <a:gd name="T3" fmla="*/ 57 h 1714"/>
                <a:gd name="T4" fmla="*/ 1783 w 5247"/>
                <a:gd name="T5" fmla="*/ 52 h 1714"/>
                <a:gd name="T6" fmla="*/ 1 w 5247"/>
                <a:gd name="T7" fmla="*/ 1714 h 1714"/>
                <a:gd name="T8" fmla="*/ 1647 w 5247"/>
                <a:gd name="T9" fmla="*/ 1478 h 1714"/>
                <a:gd name="T10" fmla="*/ 2897 w 5247"/>
                <a:gd name="T11" fmla="*/ 1267 h 1714"/>
                <a:gd name="T12" fmla="*/ 3153 w 5247"/>
                <a:gd name="T13" fmla="*/ 1056 h 1714"/>
                <a:gd name="T14" fmla="*/ 4759 w 5247"/>
                <a:gd name="T15" fmla="*/ 303 h 1714"/>
                <a:gd name="T16" fmla="*/ 5246 w 5247"/>
                <a:gd name="T17" fmla="*/ 27 h 1714"/>
                <a:gd name="T18" fmla="*/ 3593 w 5247"/>
                <a:gd name="T19" fmla="*/ 1 h 1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47" h="1714" extrusionOk="0">
                  <a:moveTo>
                    <a:pt x="3593" y="1"/>
                  </a:moveTo>
                  <a:cubicBezTo>
                    <a:pt x="2987" y="1"/>
                    <a:pt x="2381" y="15"/>
                    <a:pt x="1783" y="57"/>
                  </a:cubicBezTo>
                  <a:cubicBezTo>
                    <a:pt x="1783" y="52"/>
                    <a:pt x="1783" y="52"/>
                    <a:pt x="1783" y="52"/>
                  </a:cubicBezTo>
                  <a:cubicBezTo>
                    <a:pt x="1060" y="444"/>
                    <a:pt x="438" y="1021"/>
                    <a:pt x="1" y="1714"/>
                  </a:cubicBezTo>
                  <a:cubicBezTo>
                    <a:pt x="548" y="1623"/>
                    <a:pt x="1095" y="1558"/>
                    <a:pt x="1647" y="1478"/>
                  </a:cubicBezTo>
                  <a:cubicBezTo>
                    <a:pt x="2064" y="1417"/>
                    <a:pt x="2480" y="1357"/>
                    <a:pt x="2897" y="1267"/>
                  </a:cubicBezTo>
                  <a:cubicBezTo>
                    <a:pt x="2972" y="1192"/>
                    <a:pt x="3063" y="1121"/>
                    <a:pt x="3153" y="1056"/>
                  </a:cubicBezTo>
                  <a:cubicBezTo>
                    <a:pt x="3635" y="715"/>
                    <a:pt x="4227" y="564"/>
                    <a:pt x="4759" y="303"/>
                  </a:cubicBezTo>
                  <a:cubicBezTo>
                    <a:pt x="4930" y="223"/>
                    <a:pt x="5090" y="127"/>
                    <a:pt x="5246" y="27"/>
                  </a:cubicBezTo>
                  <a:cubicBezTo>
                    <a:pt x="4698" y="13"/>
                    <a:pt x="4145" y="1"/>
                    <a:pt x="3593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5345;p26">
              <a:extLst>
                <a:ext uri="{FF2B5EF4-FFF2-40B4-BE49-F238E27FC236}">
                  <a16:creationId xmlns:a16="http://schemas.microsoft.com/office/drawing/2014/main" id="{C5866B57-B6DC-33AB-6106-39BE98DD2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725" y="3711775"/>
              <a:ext cx="189250" cy="89875"/>
            </a:xfrm>
            <a:custGeom>
              <a:avLst/>
              <a:gdLst>
                <a:gd name="T0" fmla="*/ 6178 w 7570"/>
                <a:gd name="T1" fmla="*/ 0 h 3595"/>
                <a:gd name="T2" fmla="*/ 4468 w 7570"/>
                <a:gd name="T3" fmla="*/ 402 h 3595"/>
                <a:gd name="T4" fmla="*/ 3364 w 7570"/>
                <a:gd name="T5" fmla="*/ 999 h 3595"/>
                <a:gd name="T6" fmla="*/ 663 w 7570"/>
                <a:gd name="T7" fmla="*/ 1386 h 3595"/>
                <a:gd name="T8" fmla="*/ 673 w 7570"/>
                <a:gd name="T9" fmla="*/ 1421 h 3595"/>
                <a:gd name="T10" fmla="*/ 1 w 7570"/>
                <a:gd name="T11" fmla="*/ 3594 h 3595"/>
                <a:gd name="T12" fmla="*/ 1120 w 7570"/>
                <a:gd name="T13" fmla="*/ 3152 h 3595"/>
                <a:gd name="T14" fmla="*/ 2872 w 7570"/>
                <a:gd name="T15" fmla="*/ 2635 h 3595"/>
                <a:gd name="T16" fmla="*/ 3936 w 7570"/>
                <a:gd name="T17" fmla="*/ 1617 h 3595"/>
                <a:gd name="T18" fmla="*/ 7200 w 7570"/>
                <a:gd name="T19" fmla="*/ 261 h 3595"/>
                <a:gd name="T20" fmla="*/ 7565 w 7570"/>
                <a:gd name="T21" fmla="*/ 276 h 3595"/>
                <a:gd name="T22" fmla="*/ 7570 w 7570"/>
                <a:gd name="T23" fmla="*/ 261 h 3595"/>
                <a:gd name="T24" fmla="*/ 6178 w 7570"/>
                <a:gd name="T25" fmla="*/ 0 h 3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570" h="3595" extrusionOk="0">
                  <a:moveTo>
                    <a:pt x="6178" y="0"/>
                  </a:moveTo>
                  <a:cubicBezTo>
                    <a:pt x="5587" y="0"/>
                    <a:pt x="4997" y="135"/>
                    <a:pt x="4468" y="402"/>
                  </a:cubicBezTo>
                  <a:cubicBezTo>
                    <a:pt x="4097" y="593"/>
                    <a:pt x="3755" y="844"/>
                    <a:pt x="3364" y="999"/>
                  </a:cubicBezTo>
                  <a:cubicBezTo>
                    <a:pt x="2515" y="1335"/>
                    <a:pt x="1547" y="1180"/>
                    <a:pt x="663" y="1386"/>
                  </a:cubicBezTo>
                  <a:lnTo>
                    <a:pt x="673" y="1421"/>
                  </a:lnTo>
                  <a:cubicBezTo>
                    <a:pt x="392" y="2124"/>
                    <a:pt x="166" y="2851"/>
                    <a:pt x="1" y="3594"/>
                  </a:cubicBezTo>
                  <a:cubicBezTo>
                    <a:pt x="352" y="3398"/>
                    <a:pt x="729" y="3248"/>
                    <a:pt x="1120" y="3152"/>
                  </a:cubicBezTo>
                  <a:cubicBezTo>
                    <a:pt x="1712" y="3002"/>
                    <a:pt x="2355" y="2957"/>
                    <a:pt x="2872" y="2635"/>
                  </a:cubicBezTo>
                  <a:cubicBezTo>
                    <a:pt x="3293" y="2374"/>
                    <a:pt x="3590" y="1968"/>
                    <a:pt x="3936" y="1617"/>
                  </a:cubicBezTo>
                  <a:cubicBezTo>
                    <a:pt x="4784" y="755"/>
                    <a:pt x="5989" y="261"/>
                    <a:pt x="7200" y="261"/>
                  </a:cubicBezTo>
                  <a:cubicBezTo>
                    <a:pt x="7322" y="261"/>
                    <a:pt x="7443" y="266"/>
                    <a:pt x="7565" y="276"/>
                  </a:cubicBezTo>
                  <a:lnTo>
                    <a:pt x="7570" y="261"/>
                  </a:lnTo>
                  <a:cubicBezTo>
                    <a:pt x="7127" y="87"/>
                    <a:pt x="6653" y="0"/>
                    <a:pt x="617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5346;p26">
              <a:extLst>
                <a:ext uri="{FF2B5EF4-FFF2-40B4-BE49-F238E27FC236}">
                  <a16:creationId xmlns:a16="http://schemas.microsoft.com/office/drawing/2014/main" id="{7D15CBDC-6B1C-F530-6B1C-18E9D0DF6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3900" y="3788325"/>
              <a:ext cx="109800" cy="168275"/>
            </a:xfrm>
            <a:custGeom>
              <a:avLst/>
              <a:gdLst>
                <a:gd name="T0" fmla="*/ 4372 w 4392"/>
                <a:gd name="T1" fmla="*/ 0 h 6731"/>
                <a:gd name="T2" fmla="*/ 3288 w 4392"/>
                <a:gd name="T3" fmla="*/ 899 h 6731"/>
                <a:gd name="T4" fmla="*/ 306 w 4392"/>
                <a:gd name="T5" fmla="*/ 3885 h 6731"/>
                <a:gd name="T6" fmla="*/ 110 w 4392"/>
                <a:gd name="T7" fmla="*/ 4272 h 6731"/>
                <a:gd name="T8" fmla="*/ 121 w 4392"/>
                <a:gd name="T9" fmla="*/ 4282 h 6731"/>
                <a:gd name="T10" fmla="*/ 156 w 4392"/>
                <a:gd name="T11" fmla="*/ 6731 h 6731"/>
                <a:gd name="T12" fmla="*/ 171 w 4392"/>
                <a:gd name="T13" fmla="*/ 6726 h 6731"/>
                <a:gd name="T14" fmla="*/ 2083 w 4392"/>
                <a:gd name="T15" fmla="*/ 4773 h 6731"/>
                <a:gd name="T16" fmla="*/ 3453 w 4392"/>
                <a:gd name="T17" fmla="*/ 3845 h 6731"/>
                <a:gd name="T18" fmla="*/ 4131 w 4392"/>
                <a:gd name="T19" fmla="*/ 2610 h 6731"/>
                <a:gd name="T20" fmla="*/ 4372 w 4392"/>
                <a:gd name="T21" fmla="*/ 2194 h 6731"/>
                <a:gd name="T22" fmla="*/ 4372 w 4392"/>
                <a:gd name="T23" fmla="*/ 2194 h 6731"/>
                <a:gd name="T24" fmla="*/ 4327 w 4392"/>
                <a:gd name="T25" fmla="*/ 2204 h 6731"/>
                <a:gd name="T26" fmla="*/ 4392 w 4392"/>
                <a:gd name="T27" fmla="*/ 20 h 6731"/>
                <a:gd name="T28" fmla="*/ 4372 w 4392"/>
                <a:gd name="T29" fmla="*/ 0 h 6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92" h="6731" extrusionOk="0">
                  <a:moveTo>
                    <a:pt x="4372" y="0"/>
                  </a:moveTo>
                  <a:cubicBezTo>
                    <a:pt x="4031" y="326"/>
                    <a:pt x="3679" y="648"/>
                    <a:pt x="3288" y="899"/>
                  </a:cubicBezTo>
                  <a:cubicBezTo>
                    <a:pt x="1998" y="1722"/>
                    <a:pt x="1064" y="2460"/>
                    <a:pt x="306" y="3885"/>
                  </a:cubicBezTo>
                  <a:cubicBezTo>
                    <a:pt x="241" y="4016"/>
                    <a:pt x="176" y="4146"/>
                    <a:pt x="110" y="4272"/>
                  </a:cubicBezTo>
                  <a:lnTo>
                    <a:pt x="121" y="4282"/>
                  </a:lnTo>
                  <a:cubicBezTo>
                    <a:pt x="0" y="5095"/>
                    <a:pt x="10" y="5923"/>
                    <a:pt x="156" y="6731"/>
                  </a:cubicBezTo>
                  <a:cubicBezTo>
                    <a:pt x="161" y="6731"/>
                    <a:pt x="166" y="6731"/>
                    <a:pt x="171" y="6726"/>
                  </a:cubicBezTo>
                  <a:cubicBezTo>
                    <a:pt x="728" y="5983"/>
                    <a:pt x="1305" y="5265"/>
                    <a:pt x="2083" y="4773"/>
                  </a:cubicBezTo>
                  <a:cubicBezTo>
                    <a:pt x="2550" y="4477"/>
                    <a:pt x="3087" y="4262"/>
                    <a:pt x="3453" y="3845"/>
                  </a:cubicBezTo>
                  <a:cubicBezTo>
                    <a:pt x="3765" y="3489"/>
                    <a:pt x="3920" y="3032"/>
                    <a:pt x="4131" y="2610"/>
                  </a:cubicBezTo>
                  <a:cubicBezTo>
                    <a:pt x="4201" y="2465"/>
                    <a:pt x="4282" y="2329"/>
                    <a:pt x="4372" y="2194"/>
                  </a:cubicBezTo>
                  <a:cubicBezTo>
                    <a:pt x="4357" y="2199"/>
                    <a:pt x="4337" y="2199"/>
                    <a:pt x="4327" y="2204"/>
                  </a:cubicBezTo>
                  <a:cubicBezTo>
                    <a:pt x="4266" y="1476"/>
                    <a:pt x="4287" y="743"/>
                    <a:pt x="4392" y="20"/>
                  </a:cubicBezTo>
                  <a:lnTo>
                    <a:pt x="43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" name="Google Shape;5347;p26">
              <a:extLst>
                <a:ext uri="{FF2B5EF4-FFF2-40B4-BE49-F238E27FC236}">
                  <a16:creationId xmlns:a16="http://schemas.microsoft.com/office/drawing/2014/main" id="{783A743A-7A3B-302A-27EE-DDE883DAF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5000" y="3942025"/>
              <a:ext cx="168425" cy="88625"/>
            </a:xfrm>
            <a:custGeom>
              <a:avLst/>
              <a:gdLst>
                <a:gd name="T0" fmla="*/ 6736 w 6737"/>
                <a:gd name="T1" fmla="*/ 1 h 3545"/>
                <a:gd name="T2" fmla="*/ 6736 w 6737"/>
                <a:gd name="T3" fmla="*/ 1 h 3545"/>
                <a:gd name="T4" fmla="*/ 2927 w 6737"/>
                <a:gd name="T5" fmla="*/ 578 h 3545"/>
                <a:gd name="T6" fmla="*/ 964 w 6737"/>
                <a:gd name="T7" fmla="*/ 2867 h 3545"/>
                <a:gd name="T8" fmla="*/ 0 w 6737"/>
                <a:gd name="T9" fmla="*/ 3519 h 3545"/>
                <a:gd name="T10" fmla="*/ 10 w 6737"/>
                <a:gd name="T11" fmla="*/ 3544 h 3545"/>
                <a:gd name="T12" fmla="*/ 3885 w 6737"/>
                <a:gd name="T13" fmla="*/ 3283 h 3545"/>
                <a:gd name="T14" fmla="*/ 3900 w 6737"/>
                <a:gd name="T15" fmla="*/ 3293 h 3545"/>
                <a:gd name="T16" fmla="*/ 3966 w 6737"/>
                <a:gd name="T17" fmla="*/ 3193 h 3545"/>
                <a:gd name="T18" fmla="*/ 4879 w 6737"/>
                <a:gd name="T19" fmla="*/ 1195 h 3545"/>
                <a:gd name="T20" fmla="*/ 6736 w 6737"/>
                <a:gd name="T21" fmla="*/ 1 h 3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37" h="3545" extrusionOk="0">
                  <a:moveTo>
                    <a:pt x="6736" y="1"/>
                  </a:moveTo>
                  <a:lnTo>
                    <a:pt x="6736" y="1"/>
                  </a:lnTo>
                  <a:cubicBezTo>
                    <a:pt x="5461" y="151"/>
                    <a:pt x="4177" y="307"/>
                    <a:pt x="2927" y="578"/>
                  </a:cubicBezTo>
                  <a:cubicBezTo>
                    <a:pt x="2319" y="1391"/>
                    <a:pt x="1742" y="2234"/>
                    <a:pt x="964" y="2867"/>
                  </a:cubicBezTo>
                  <a:cubicBezTo>
                    <a:pt x="663" y="3113"/>
                    <a:pt x="337" y="3319"/>
                    <a:pt x="0" y="3519"/>
                  </a:cubicBezTo>
                  <a:cubicBezTo>
                    <a:pt x="5" y="3529"/>
                    <a:pt x="10" y="3534"/>
                    <a:pt x="10" y="3544"/>
                  </a:cubicBezTo>
                  <a:cubicBezTo>
                    <a:pt x="1295" y="3464"/>
                    <a:pt x="2605" y="3369"/>
                    <a:pt x="3885" y="3283"/>
                  </a:cubicBezTo>
                  <a:lnTo>
                    <a:pt x="3900" y="3293"/>
                  </a:lnTo>
                  <a:cubicBezTo>
                    <a:pt x="3926" y="3263"/>
                    <a:pt x="3946" y="3228"/>
                    <a:pt x="3966" y="3193"/>
                  </a:cubicBezTo>
                  <a:cubicBezTo>
                    <a:pt x="4357" y="2576"/>
                    <a:pt x="4433" y="1783"/>
                    <a:pt x="4879" y="1195"/>
                  </a:cubicBezTo>
                  <a:cubicBezTo>
                    <a:pt x="5331" y="603"/>
                    <a:pt x="6064" y="347"/>
                    <a:pt x="67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" name="Google Shape;5348;p26">
              <a:extLst>
                <a:ext uri="{FF2B5EF4-FFF2-40B4-BE49-F238E27FC236}">
                  <a16:creationId xmlns:a16="http://schemas.microsoft.com/office/drawing/2014/main" id="{C9222086-2D14-7045-1855-06A611FA2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0775" y="3962475"/>
              <a:ext cx="124250" cy="146475"/>
            </a:xfrm>
            <a:custGeom>
              <a:avLst/>
              <a:gdLst>
                <a:gd name="T0" fmla="*/ 4769 w 4970"/>
                <a:gd name="T1" fmla="*/ 1 h 5859"/>
                <a:gd name="T2" fmla="*/ 4769 w 4970"/>
                <a:gd name="T3" fmla="*/ 1 h 5859"/>
                <a:gd name="T4" fmla="*/ 4372 w 4970"/>
                <a:gd name="T5" fmla="*/ 131 h 5859"/>
                <a:gd name="T6" fmla="*/ 66 w 4970"/>
                <a:gd name="T7" fmla="*/ 4548 h 5859"/>
                <a:gd name="T8" fmla="*/ 0 w 4970"/>
                <a:gd name="T9" fmla="*/ 5858 h 5859"/>
                <a:gd name="T10" fmla="*/ 1416 w 4970"/>
                <a:gd name="T11" fmla="*/ 5858 h 5859"/>
                <a:gd name="T12" fmla="*/ 2093 w 4970"/>
                <a:gd name="T13" fmla="*/ 4639 h 5859"/>
                <a:gd name="T14" fmla="*/ 4969 w 4970"/>
                <a:gd name="T15" fmla="*/ 2701 h 5859"/>
                <a:gd name="T16" fmla="*/ 4769 w 4970"/>
                <a:gd name="T17" fmla="*/ 1 h 5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0" h="5859" extrusionOk="0">
                  <a:moveTo>
                    <a:pt x="4769" y="1"/>
                  </a:moveTo>
                  <a:lnTo>
                    <a:pt x="4769" y="1"/>
                  </a:lnTo>
                  <a:cubicBezTo>
                    <a:pt x="4633" y="41"/>
                    <a:pt x="4503" y="86"/>
                    <a:pt x="4372" y="131"/>
                  </a:cubicBezTo>
                  <a:cubicBezTo>
                    <a:pt x="2329" y="849"/>
                    <a:pt x="788" y="2536"/>
                    <a:pt x="66" y="4548"/>
                  </a:cubicBezTo>
                  <a:cubicBezTo>
                    <a:pt x="76" y="4995"/>
                    <a:pt x="66" y="5437"/>
                    <a:pt x="0" y="5858"/>
                  </a:cubicBezTo>
                  <a:lnTo>
                    <a:pt x="1416" y="5858"/>
                  </a:lnTo>
                  <a:cubicBezTo>
                    <a:pt x="1561" y="5412"/>
                    <a:pt x="1792" y="4995"/>
                    <a:pt x="2093" y="4639"/>
                  </a:cubicBezTo>
                  <a:cubicBezTo>
                    <a:pt x="2846" y="3750"/>
                    <a:pt x="3956" y="3289"/>
                    <a:pt x="4969" y="2701"/>
                  </a:cubicBezTo>
                  <a:cubicBezTo>
                    <a:pt x="4723" y="1828"/>
                    <a:pt x="4864" y="899"/>
                    <a:pt x="4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5349;p26">
              <a:extLst>
                <a:ext uri="{FF2B5EF4-FFF2-40B4-BE49-F238E27FC236}">
                  <a16:creationId xmlns:a16="http://schemas.microsoft.com/office/drawing/2014/main" id="{F3757F28-A4AB-C3C3-1C7B-7635924FB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250" y="3159275"/>
              <a:ext cx="156250" cy="151600"/>
            </a:xfrm>
            <a:custGeom>
              <a:avLst/>
              <a:gdLst>
                <a:gd name="T0" fmla="*/ 6250 w 6250"/>
                <a:gd name="T1" fmla="*/ 0 h 6064"/>
                <a:gd name="T2" fmla="*/ 6250 w 6250"/>
                <a:gd name="T3" fmla="*/ 0 h 6064"/>
                <a:gd name="T4" fmla="*/ 5346 w 6250"/>
                <a:gd name="T5" fmla="*/ 392 h 6064"/>
                <a:gd name="T6" fmla="*/ 3835 w 6250"/>
                <a:gd name="T7" fmla="*/ 1049 h 6064"/>
                <a:gd name="T8" fmla="*/ 3052 w 6250"/>
                <a:gd name="T9" fmla="*/ 1396 h 6064"/>
                <a:gd name="T10" fmla="*/ 2505 w 6250"/>
                <a:gd name="T11" fmla="*/ 1672 h 6064"/>
                <a:gd name="T12" fmla="*/ 2490 w 6250"/>
                <a:gd name="T13" fmla="*/ 1632 h 6064"/>
                <a:gd name="T14" fmla="*/ 1958 w 6250"/>
                <a:gd name="T15" fmla="*/ 3409 h 6064"/>
                <a:gd name="T16" fmla="*/ 0 w 6250"/>
                <a:gd name="T17" fmla="*/ 6064 h 6064"/>
                <a:gd name="T18" fmla="*/ 3800 w 6250"/>
                <a:gd name="T19" fmla="*/ 4985 h 6064"/>
                <a:gd name="T20" fmla="*/ 5336 w 6250"/>
                <a:gd name="T21" fmla="*/ 3258 h 6064"/>
                <a:gd name="T22" fmla="*/ 6250 w 6250"/>
                <a:gd name="T23" fmla="*/ 0 h 6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250" h="6064" extrusionOk="0">
                  <a:moveTo>
                    <a:pt x="6250" y="0"/>
                  </a:moveTo>
                  <a:lnTo>
                    <a:pt x="6250" y="0"/>
                  </a:lnTo>
                  <a:cubicBezTo>
                    <a:pt x="5948" y="131"/>
                    <a:pt x="5647" y="261"/>
                    <a:pt x="5346" y="392"/>
                  </a:cubicBezTo>
                  <a:cubicBezTo>
                    <a:pt x="4844" y="613"/>
                    <a:pt x="4337" y="829"/>
                    <a:pt x="3835" y="1049"/>
                  </a:cubicBezTo>
                  <a:cubicBezTo>
                    <a:pt x="3574" y="1165"/>
                    <a:pt x="3313" y="1280"/>
                    <a:pt x="3052" y="1396"/>
                  </a:cubicBezTo>
                  <a:cubicBezTo>
                    <a:pt x="2887" y="1471"/>
                    <a:pt x="2605" y="1516"/>
                    <a:pt x="2505" y="1672"/>
                  </a:cubicBezTo>
                  <a:lnTo>
                    <a:pt x="2490" y="1632"/>
                  </a:lnTo>
                  <a:cubicBezTo>
                    <a:pt x="2370" y="2249"/>
                    <a:pt x="2219" y="2851"/>
                    <a:pt x="1958" y="3409"/>
                  </a:cubicBezTo>
                  <a:cubicBezTo>
                    <a:pt x="1496" y="4407"/>
                    <a:pt x="698" y="5210"/>
                    <a:pt x="0" y="6064"/>
                  </a:cubicBezTo>
                  <a:cubicBezTo>
                    <a:pt x="1250" y="5697"/>
                    <a:pt x="2550" y="5351"/>
                    <a:pt x="3800" y="4985"/>
                  </a:cubicBezTo>
                  <a:cubicBezTo>
                    <a:pt x="4362" y="4448"/>
                    <a:pt x="4939" y="3920"/>
                    <a:pt x="5336" y="3258"/>
                  </a:cubicBezTo>
                  <a:cubicBezTo>
                    <a:pt x="5913" y="2284"/>
                    <a:pt x="6029" y="1125"/>
                    <a:pt x="6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" name="Google Shape;5350;p26">
              <a:extLst>
                <a:ext uri="{FF2B5EF4-FFF2-40B4-BE49-F238E27FC236}">
                  <a16:creationId xmlns:a16="http://schemas.microsoft.com/office/drawing/2014/main" id="{FBEF0715-4B4C-1829-4211-ABFA60007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025" y="3283875"/>
              <a:ext cx="119250" cy="62775"/>
            </a:xfrm>
            <a:custGeom>
              <a:avLst/>
              <a:gdLst>
                <a:gd name="T0" fmla="*/ 4769 w 4770"/>
                <a:gd name="T1" fmla="*/ 1 h 2511"/>
                <a:gd name="T2" fmla="*/ 4769 w 4770"/>
                <a:gd name="T3" fmla="*/ 1 h 2511"/>
                <a:gd name="T4" fmla="*/ 969 w 4770"/>
                <a:gd name="T5" fmla="*/ 1080 h 2511"/>
                <a:gd name="T6" fmla="*/ 1 w 4770"/>
                <a:gd name="T7" fmla="*/ 2510 h 2511"/>
                <a:gd name="T8" fmla="*/ 899 w 4770"/>
                <a:gd name="T9" fmla="*/ 2234 h 2511"/>
                <a:gd name="T10" fmla="*/ 3499 w 4770"/>
                <a:gd name="T11" fmla="*/ 1506 h 2511"/>
                <a:gd name="T12" fmla="*/ 4769 w 4770"/>
                <a:gd name="T13" fmla="*/ 1 h 2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70" h="2511" extrusionOk="0">
                  <a:moveTo>
                    <a:pt x="4769" y="1"/>
                  </a:moveTo>
                  <a:lnTo>
                    <a:pt x="4769" y="1"/>
                  </a:lnTo>
                  <a:cubicBezTo>
                    <a:pt x="3519" y="367"/>
                    <a:pt x="2219" y="713"/>
                    <a:pt x="969" y="1080"/>
                  </a:cubicBezTo>
                  <a:cubicBezTo>
                    <a:pt x="598" y="1526"/>
                    <a:pt x="257" y="1993"/>
                    <a:pt x="1" y="2510"/>
                  </a:cubicBezTo>
                  <a:cubicBezTo>
                    <a:pt x="257" y="2355"/>
                    <a:pt x="613" y="2314"/>
                    <a:pt x="899" y="2234"/>
                  </a:cubicBezTo>
                  <a:cubicBezTo>
                    <a:pt x="1768" y="1993"/>
                    <a:pt x="2636" y="1752"/>
                    <a:pt x="3499" y="1506"/>
                  </a:cubicBezTo>
                  <a:cubicBezTo>
                    <a:pt x="3820" y="934"/>
                    <a:pt x="4287" y="467"/>
                    <a:pt x="47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" name="Google Shape;5351;p26">
              <a:extLst>
                <a:ext uri="{FF2B5EF4-FFF2-40B4-BE49-F238E27FC236}">
                  <a16:creationId xmlns:a16="http://schemas.microsoft.com/office/drawing/2014/main" id="{F5F72A66-C45F-817D-6503-B84204E41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800" y="3470850"/>
              <a:ext cx="53225" cy="72550"/>
            </a:xfrm>
            <a:custGeom>
              <a:avLst/>
              <a:gdLst>
                <a:gd name="T0" fmla="*/ 2109 w 2129"/>
                <a:gd name="T1" fmla="*/ 0 h 2902"/>
                <a:gd name="T2" fmla="*/ 668 w 2129"/>
                <a:gd name="T3" fmla="*/ 1044 h 2902"/>
                <a:gd name="T4" fmla="*/ 342 w 2129"/>
                <a:gd name="T5" fmla="*/ 2043 h 2902"/>
                <a:gd name="T6" fmla="*/ 0 w 2129"/>
                <a:gd name="T7" fmla="*/ 2901 h 2902"/>
                <a:gd name="T8" fmla="*/ 1918 w 2129"/>
                <a:gd name="T9" fmla="*/ 1411 h 2902"/>
                <a:gd name="T10" fmla="*/ 1968 w 2129"/>
                <a:gd name="T11" fmla="*/ 1426 h 2902"/>
                <a:gd name="T12" fmla="*/ 2109 w 2129"/>
                <a:gd name="T13" fmla="*/ 0 h 2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29" h="2902" extrusionOk="0">
                  <a:moveTo>
                    <a:pt x="2109" y="0"/>
                  </a:moveTo>
                  <a:cubicBezTo>
                    <a:pt x="1622" y="342"/>
                    <a:pt x="1145" y="693"/>
                    <a:pt x="668" y="1044"/>
                  </a:cubicBezTo>
                  <a:cubicBezTo>
                    <a:pt x="578" y="1386"/>
                    <a:pt x="462" y="1717"/>
                    <a:pt x="342" y="2043"/>
                  </a:cubicBezTo>
                  <a:cubicBezTo>
                    <a:pt x="236" y="2329"/>
                    <a:pt x="121" y="2615"/>
                    <a:pt x="0" y="2901"/>
                  </a:cubicBezTo>
                  <a:cubicBezTo>
                    <a:pt x="638" y="2400"/>
                    <a:pt x="1290" y="1923"/>
                    <a:pt x="1918" y="1411"/>
                  </a:cubicBezTo>
                  <a:lnTo>
                    <a:pt x="1968" y="1426"/>
                  </a:lnTo>
                  <a:cubicBezTo>
                    <a:pt x="2093" y="964"/>
                    <a:pt x="2129" y="487"/>
                    <a:pt x="2109" y="0"/>
                  </a:cubicBezTo>
                  <a:close/>
                </a:path>
              </a:pathLst>
            </a:custGeom>
            <a:solidFill>
              <a:srgbClr val="59C7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5352;p26">
              <a:extLst>
                <a:ext uri="{FF2B5EF4-FFF2-40B4-BE49-F238E27FC236}">
                  <a16:creationId xmlns:a16="http://schemas.microsoft.com/office/drawing/2014/main" id="{8794BE54-5B70-C88D-FD7E-8BE98B0A36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650" y="3496950"/>
              <a:ext cx="84850" cy="90550"/>
            </a:xfrm>
            <a:custGeom>
              <a:avLst/>
              <a:gdLst>
                <a:gd name="T0" fmla="*/ 3394 w 3394"/>
                <a:gd name="T1" fmla="*/ 0 h 3622"/>
                <a:gd name="T2" fmla="*/ 719 w 3394"/>
                <a:gd name="T3" fmla="*/ 2003 h 3622"/>
                <a:gd name="T4" fmla="*/ 668 w 3394"/>
                <a:gd name="T5" fmla="*/ 1943 h 3622"/>
                <a:gd name="T6" fmla="*/ 1 w 3394"/>
                <a:gd name="T7" fmla="*/ 3614 h 3622"/>
                <a:gd name="T8" fmla="*/ 30 w 3394"/>
                <a:gd name="T9" fmla="*/ 3621 h 3622"/>
                <a:gd name="T10" fmla="*/ 2234 w 3394"/>
                <a:gd name="T11" fmla="*/ 2249 h 3622"/>
                <a:gd name="T12" fmla="*/ 2726 w 3394"/>
                <a:gd name="T13" fmla="*/ 1857 h 3622"/>
                <a:gd name="T14" fmla="*/ 3068 w 3394"/>
                <a:gd name="T15" fmla="*/ 999 h 3622"/>
                <a:gd name="T16" fmla="*/ 3394 w 3394"/>
                <a:gd name="T17" fmla="*/ 0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94" h="3622" extrusionOk="0">
                  <a:moveTo>
                    <a:pt x="3394" y="0"/>
                  </a:moveTo>
                  <a:cubicBezTo>
                    <a:pt x="2495" y="668"/>
                    <a:pt x="1612" y="1346"/>
                    <a:pt x="719" y="2003"/>
                  </a:cubicBezTo>
                  <a:cubicBezTo>
                    <a:pt x="704" y="1983"/>
                    <a:pt x="684" y="1963"/>
                    <a:pt x="668" y="1943"/>
                  </a:cubicBezTo>
                  <a:cubicBezTo>
                    <a:pt x="498" y="2515"/>
                    <a:pt x="257" y="3067"/>
                    <a:pt x="1" y="3614"/>
                  </a:cubicBezTo>
                  <a:cubicBezTo>
                    <a:pt x="7" y="3619"/>
                    <a:pt x="17" y="3621"/>
                    <a:pt x="30" y="3621"/>
                  </a:cubicBezTo>
                  <a:cubicBezTo>
                    <a:pt x="311" y="3621"/>
                    <a:pt x="2023" y="2422"/>
                    <a:pt x="2234" y="2249"/>
                  </a:cubicBezTo>
                  <a:cubicBezTo>
                    <a:pt x="2395" y="2118"/>
                    <a:pt x="2561" y="1983"/>
                    <a:pt x="2726" y="1857"/>
                  </a:cubicBezTo>
                  <a:cubicBezTo>
                    <a:pt x="2847" y="1571"/>
                    <a:pt x="2962" y="1285"/>
                    <a:pt x="3068" y="999"/>
                  </a:cubicBezTo>
                  <a:cubicBezTo>
                    <a:pt x="3188" y="673"/>
                    <a:pt x="3304" y="342"/>
                    <a:pt x="3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5353;p26">
              <a:extLst>
                <a:ext uri="{FF2B5EF4-FFF2-40B4-BE49-F238E27FC236}">
                  <a16:creationId xmlns:a16="http://schemas.microsoft.com/office/drawing/2014/main" id="{264D18F8-D704-F96B-9F0D-5AF02F931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100" y="3771375"/>
              <a:ext cx="117600" cy="243575"/>
            </a:xfrm>
            <a:custGeom>
              <a:avLst/>
              <a:gdLst>
                <a:gd name="T0" fmla="*/ 4548 w 4704"/>
                <a:gd name="T1" fmla="*/ 1 h 9743"/>
                <a:gd name="T2" fmla="*/ 131 w 4704"/>
                <a:gd name="T3" fmla="*/ 4643 h 9743"/>
                <a:gd name="T4" fmla="*/ 96 w 4704"/>
                <a:gd name="T5" fmla="*/ 4613 h 9743"/>
                <a:gd name="T6" fmla="*/ 96 w 4704"/>
                <a:gd name="T7" fmla="*/ 6571 h 9743"/>
                <a:gd name="T8" fmla="*/ 1973 w 4704"/>
                <a:gd name="T9" fmla="*/ 9743 h 9743"/>
                <a:gd name="T10" fmla="*/ 2234 w 4704"/>
                <a:gd name="T11" fmla="*/ 7113 h 9743"/>
                <a:gd name="T12" fmla="*/ 3103 w 4704"/>
                <a:gd name="T13" fmla="*/ 5045 h 9743"/>
                <a:gd name="T14" fmla="*/ 4292 w 4704"/>
                <a:gd name="T15" fmla="*/ 3524 h 9743"/>
                <a:gd name="T16" fmla="*/ 4277 w 4704"/>
                <a:gd name="T17" fmla="*/ 3509 h 9743"/>
                <a:gd name="T18" fmla="*/ 4548 w 4704"/>
                <a:gd name="T19" fmla="*/ 1 h 9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04" h="9743" extrusionOk="0">
                  <a:moveTo>
                    <a:pt x="4548" y="1"/>
                  </a:moveTo>
                  <a:cubicBezTo>
                    <a:pt x="3022" y="1491"/>
                    <a:pt x="1557" y="3047"/>
                    <a:pt x="131" y="4643"/>
                  </a:cubicBezTo>
                  <a:cubicBezTo>
                    <a:pt x="121" y="4633"/>
                    <a:pt x="111" y="4623"/>
                    <a:pt x="96" y="4613"/>
                  </a:cubicBezTo>
                  <a:cubicBezTo>
                    <a:pt x="41" y="5271"/>
                    <a:pt x="1" y="5923"/>
                    <a:pt x="96" y="6571"/>
                  </a:cubicBezTo>
                  <a:cubicBezTo>
                    <a:pt x="272" y="7816"/>
                    <a:pt x="964" y="8985"/>
                    <a:pt x="1973" y="9743"/>
                  </a:cubicBezTo>
                  <a:cubicBezTo>
                    <a:pt x="1958" y="8845"/>
                    <a:pt x="2028" y="7956"/>
                    <a:pt x="2234" y="7113"/>
                  </a:cubicBezTo>
                  <a:cubicBezTo>
                    <a:pt x="2410" y="6390"/>
                    <a:pt x="2691" y="5692"/>
                    <a:pt x="3103" y="5045"/>
                  </a:cubicBezTo>
                  <a:cubicBezTo>
                    <a:pt x="3449" y="4503"/>
                    <a:pt x="3881" y="4016"/>
                    <a:pt x="4292" y="3524"/>
                  </a:cubicBezTo>
                  <a:lnTo>
                    <a:pt x="4277" y="3509"/>
                  </a:lnTo>
                  <a:cubicBezTo>
                    <a:pt x="4699" y="2385"/>
                    <a:pt x="4704" y="1200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" name="Google Shape;5354;p26">
              <a:extLst>
                <a:ext uri="{FF2B5EF4-FFF2-40B4-BE49-F238E27FC236}">
                  <a16:creationId xmlns:a16="http://schemas.microsoft.com/office/drawing/2014/main" id="{F1BD1261-E2C7-4DB6-DCB0-01E2B9B83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475" y="3461050"/>
              <a:ext cx="64900" cy="126275"/>
            </a:xfrm>
            <a:custGeom>
              <a:avLst/>
              <a:gdLst>
                <a:gd name="T0" fmla="*/ 81 w 2596"/>
                <a:gd name="T1" fmla="*/ 1 h 5051"/>
                <a:gd name="T2" fmla="*/ 81 w 2596"/>
                <a:gd name="T3" fmla="*/ 1 h 5051"/>
                <a:gd name="T4" fmla="*/ 0 w 2596"/>
                <a:gd name="T5" fmla="*/ 2736 h 5051"/>
                <a:gd name="T6" fmla="*/ 1923 w 2596"/>
                <a:gd name="T7" fmla="*/ 5050 h 5051"/>
                <a:gd name="T8" fmla="*/ 1928 w 2596"/>
                <a:gd name="T9" fmla="*/ 5050 h 5051"/>
                <a:gd name="T10" fmla="*/ 2595 w 2596"/>
                <a:gd name="T11" fmla="*/ 3379 h 5051"/>
                <a:gd name="T12" fmla="*/ 81 w 2596"/>
                <a:gd name="T13" fmla="*/ 1 h 5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96" h="5051" extrusionOk="0">
                  <a:moveTo>
                    <a:pt x="81" y="1"/>
                  </a:moveTo>
                  <a:lnTo>
                    <a:pt x="81" y="1"/>
                  </a:lnTo>
                  <a:cubicBezTo>
                    <a:pt x="141" y="924"/>
                    <a:pt x="191" y="1853"/>
                    <a:pt x="0" y="2736"/>
                  </a:cubicBezTo>
                  <a:cubicBezTo>
                    <a:pt x="588" y="3549"/>
                    <a:pt x="1230" y="4322"/>
                    <a:pt x="1923" y="5050"/>
                  </a:cubicBezTo>
                  <a:lnTo>
                    <a:pt x="1928" y="5050"/>
                  </a:lnTo>
                  <a:cubicBezTo>
                    <a:pt x="2184" y="4503"/>
                    <a:pt x="2425" y="3951"/>
                    <a:pt x="2595" y="3379"/>
                  </a:cubicBezTo>
                  <a:cubicBezTo>
                    <a:pt x="1682" y="2310"/>
                    <a:pt x="844" y="1180"/>
                    <a:pt x="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" name="Google Shape;5355;p26">
              <a:extLst>
                <a:ext uri="{FF2B5EF4-FFF2-40B4-BE49-F238E27FC236}">
                  <a16:creationId xmlns:a16="http://schemas.microsoft.com/office/drawing/2014/main" id="{F9C9E000-E9DF-45DC-C534-D6392C3A61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750" y="3632725"/>
              <a:ext cx="95775" cy="254000"/>
            </a:xfrm>
            <a:custGeom>
              <a:avLst/>
              <a:gdLst>
                <a:gd name="T0" fmla="*/ 422 w 3831"/>
                <a:gd name="T1" fmla="*/ 0 h 10160"/>
                <a:gd name="T2" fmla="*/ 202 w 3831"/>
                <a:gd name="T3" fmla="*/ 924 h 10160"/>
                <a:gd name="T4" fmla="*/ 980 w 3831"/>
                <a:gd name="T5" fmla="*/ 5582 h 10160"/>
                <a:gd name="T6" fmla="*/ 1000 w 3831"/>
                <a:gd name="T7" fmla="*/ 7860 h 10160"/>
                <a:gd name="T8" fmla="*/ 3710 w 3831"/>
                <a:gd name="T9" fmla="*/ 10159 h 10160"/>
                <a:gd name="T10" fmla="*/ 3825 w 3831"/>
                <a:gd name="T11" fmla="*/ 8503 h 10160"/>
                <a:gd name="T12" fmla="*/ 3052 w 3831"/>
                <a:gd name="T13" fmla="*/ 3032 h 10160"/>
                <a:gd name="T14" fmla="*/ 422 w 3831"/>
                <a:gd name="T15" fmla="*/ 0 h 10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31" h="10160" extrusionOk="0">
                  <a:moveTo>
                    <a:pt x="422" y="0"/>
                  </a:moveTo>
                  <a:cubicBezTo>
                    <a:pt x="322" y="301"/>
                    <a:pt x="242" y="608"/>
                    <a:pt x="202" y="924"/>
                  </a:cubicBezTo>
                  <a:cubicBezTo>
                    <a:pt x="1" y="2495"/>
                    <a:pt x="754" y="4016"/>
                    <a:pt x="980" y="5582"/>
                  </a:cubicBezTo>
                  <a:cubicBezTo>
                    <a:pt x="1090" y="6340"/>
                    <a:pt x="1075" y="7103"/>
                    <a:pt x="1000" y="7860"/>
                  </a:cubicBezTo>
                  <a:cubicBezTo>
                    <a:pt x="1868" y="8669"/>
                    <a:pt x="2776" y="9436"/>
                    <a:pt x="3710" y="10159"/>
                  </a:cubicBezTo>
                  <a:cubicBezTo>
                    <a:pt x="3760" y="9607"/>
                    <a:pt x="3820" y="9055"/>
                    <a:pt x="3825" y="8503"/>
                  </a:cubicBezTo>
                  <a:cubicBezTo>
                    <a:pt x="3830" y="6666"/>
                    <a:pt x="3203" y="4839"/>
                    <a:pt x="3052" y="3032"/>
                  </a:cubicBezTo>
                  <a:cubicBezTo>
                    <a:pt x="2119" y="2073"/>
                    <a:pt x="1235" y="1064"/>
                    <a:pt x="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" name="Google Shape;5356;p26">
              <a:extLst>
                <a:ext uri="{FF2B5EF4-FFF2-40B4-BE49-F238E27FC236}">
                  <a16:creationId xmlns:a16="http://schemas.microsoft.com/office/drawing/2014/main" id="{4CC087F0-AAE0-283A-3BB1-FD50CB74C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325" y="3506100"/>
              <a:ext cx="72675" cy="140200"/>
            </a:xfrm>
            <a:custGeom>
              <a:avLst/>
              <a:gdLst>
                <a:gd name="T0" fmla="*/ 2857 w 2907"/>
                <a:gd name="T1" fmla="*/ 1 h 5608"/>
                <a:gd name="T2" fmla="*/ 939 w 2907"/>
                <a:gd name="T3" fmla="*/ 1491 h 5608"/>
                <a:gd name="T4" fmla="*/ 61 w 2907"/>
                <a:gd name="T5" fmla="*/ 4297 h 5608"/>
                <a:gd name="T6" fmla="*/ 36 w 2907"/>
                <a:gd name="T7" fmla="*/ 5607 h 5608"/>
                <a:gd name="T8" fmla="*/ 1200 w 2907"/>
                <a:gd name="T9" fmla="*/ 4639 h 5608"/>
                <a:gd name="T10" fmla="*/ 1291 w 2907"/>
                <a:gd name="T11" fmla="*/ 4644 h 5608"/>
                <a:gd name="T12" fmla="*/ 1687 w 2907"/>
                <a:gd name="T13" fmla="*/ 2596 h 5608"/>
                <a:gd name="T14" fmla="*/ 2902 w 2907"/>
                <a:gd name="T15" fmla="*/ 36 h 5608"/>
                <a:gd name="T16" fmla="*/ 2907 w 2907"/>
                <a:gd name="T17" fmla="*/ 16 h 5608"/>
                <a:gd name="T18" fmla="*/ 2857 w 2907"/>
                <a:gd name="T19" fmla="*/ 1 h 5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07" h="5608" extrusionOk="0">
                  <a:moveTo>
                    <a:pt x="2857" y="1"/>
                  </a:moveTo>
                  <a:cubicBezTo>
                    <a:pt x="2229" y="513"/>
                    <a:pt x="1577" y="990"/>
                    <a:pt x="939" y="1491"/>
                  </a:cubicBezTo>
                  <a:cubicBezTo>
                    <a:pt x="568" y="2405"/>
                    <a:pt x="186" y="3324"/>
                    <a:pt x="61" y="4297"/>
                  </a:cubicBezTo>
                  <a:cubicBezTo>
                    <a:pt x="6" y="4739"/>
                    <a:pt x="1" y="5171"/>
                    <a:pt x="36" y="5607"/>
                  </a:cubicBezTo>
                  <a:cubicBezTo>
                    <a:pt x="427" y="5281"/>
                    <a:pt x="814" y="4955"/>
                    <a:pt x="1200" y="4639"/>
                  </a:cubicBezTo>
                  <a:lnTo>
                    <a:pt x="1291" y="4644"/>
                  </a:lnTo>
                  <a:cubicBezTo>
                    <a:pt x="1306" y="3946"/>
                    <a:pt x="1421" y="3258"/>
                    <a:pt x="1687" y="2596"/>
                  </a:cubicBezTo>
                  <a:cubicBezTo>
                    <a:pt x="2044" y="1717"/>
                    <a:pt x="2641" y="949"/>
                    <a:pt x="2902" y="36"/>
                  </a:cubicBezTo>
                  <a:cubicBezTo>
                    <a:pt x="2902" y="31"/>
                    <a:pt x="2907" y="26"/>
                    <a:pt x="2907" y="16"/>
                  </a:cubicBezTo>
                  <a:lnTo>
                    <a:pt x="28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" name="Google Shape;5357;p26">
              <a:extLst>
                <a:ext uri="{FF2B5EF4-FFF2-40B4-BE49-F238E27FC236}">
                  <a16:creationId xmlns:a16="http://schemas.microsoft.com/office/drawing/2014/main" id="{49BED37E-E9D5-7372-9E3F-E70E75A6D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4550" y="3543375"/>
              <a:ext cx="98275" cy="165150"/>
            </a:xfrm>
            <a:custGeom>
              <a:avLst/>
              <a:gdLst>
                <a:gd name="T0" fmla="*/ 3930 w 3931"/>
                <a:gd name="T1" fmla="*/ 0 h 6606"/>
                <a:gd name="T2" fmla="*/ 3438 w 3931"/>
                <a:gd name="T3" fmla="*/ 392 h 6606"/>
                <a:gd name="T4" fmla="*/ 1234 w 3931"/>
                <a:gd name="T5" fmla="*/ 1764 h 6606"/>
                <a:gd name="T6" fmla="*/ 1205 w 3931"/>
                <a:gd name="T7" fmla="*/ 1757 h 6606"/>
                <a:gd name="T8" fmla="*/ 146 w 3931"/>
                <a:gd name="T9" fmla="*/ 4558 h 6606"/>
                <a:gd name="T10" fmla="*/ 60 w 3931"/>
                <a:gd name="T11" fmla="*/ 6606 h 6606"/>
                <a:gd name="T12" fmla="*/ 66 w 3931"/>
                <a:gd name="T13" fmla="*/ 6606 h 6606"/>
                <a:gd name="T14" fmla="*/ 3027 w 3931"/>
                <a:gd name="T15" fmla="*/ 4116 h 6606"/>
                <a:gd name="T16" fmla="*/ 3052 w 3931"/>
                <a:gd name="T17" fmla="*/ 2806 h 6606"/>
                <a:gd name="T18" fmla="*/ 3930 w 3931"/>
                <a:gd name="T19" fmla="*/ 0 h 6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31" h="6606" extrusionOk="0">
                  <a:moveTo>
                    <a:pt x="3930" y="0"/>
                  </a:moveTo>
                  <a:cubicBezTo>
                    <a:pt x="3765" y="126"/>
                    <a:pt x="3599" y="261"/>
                    <a:pt x="3438" y="392"/>
                  </a:cubicBezTo>
                  <a:cubicBezTo>
                    <a:pt x="3227" y="565"/>
                    <a:pt x="1515" y="1764"/>
                    <a:pt x="1234" y="1764"/>
                  </a:cubicBezTo>
                  <a:cubicBezTo>
                    <a:pt x="1221" y="1764"/>
                    <a:pt x="1211" y="1762"/>
                    <a:pt x="1205" y="1757"/>
                  </a:cubicBezTo>
                  <a:cubicBezTo>
                    <a:pt x="788" y="2671"/>
                    <a:pt x="342" y="3579"/>
                    <a:pt x="146" y="4558"/>
                  </a:cubicBezTo>
                  <a:cubicBezTo>
                    <a:pt x="10" y="5241"/>
                    <a:pt x="0" y="5918"/>
                    <a:pt x="60" y="6606"/>
                  </a:cubicBezTo>
                  <a:lnTo>
                    <a:pt x="66" y="6606"/>
                  </a:lnTo>
                  <a:cubicBezTo>
                    <a:pt x="1044" y="5798"/>
                    <a:pt x="2038" y="4949"/>
                    <a:pt x="3027" y="4116"/>
                  </a:cubicBezTo>
                  <a:cubicBezTo>
                    <a:pt x="2992" y="3680"/>
                    <a:pt x="2997" y="3248"/>
                    <a:pt x="3052" y="2806"/>
                  </a:cubicBezTo>
                  <a:cubicBezTo>
                    <a:pt x="3177" y="1833"/>
                    <a:pt x="3559" y="914"/>
                    <a:pt x="3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" name="Google Shape;5358;p26">
              <a:extLst>
                <a:ext uri="{FF2B5EF4-FFF2-40B4-BE49-F238E27FC236}">
                  <a16:creationId xmlns:a16="http://schemas.microsoft.com/office/drawing/2014/main" id="{C97B20DC-072F-1E45-E286-7C9C442C6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475" y="3297425"/>
              <a:ext cx="81700" cy="248100"/>
            </a:xfrm>
            <a:custGeom>
              <a:avLst/>
              <a:gdLst>
                <a:gd name="T0" fmla="*/ 2691 w 3268"/>
                <a:gd name="T1" fmla="*/ 1 h 9924"/>
                <a:gd name="T2" fmla="*/ 437 w 3268"/>
                <a:gd name="T3" fmla="*/ 3032 h 9924"/>
                <a:gd name="T4" fmla="*/ 161 w 3268"/>
                <a:gd name="T5" fmla="*/ 6546 h 9924"/>
                <a:gd name="T6" fmla="*/ 2675 w 3268"/>
                <a:gd name="T7" fmla="*/ 9924 h 9924"/>
                <a:gd name="T8" fmla="*/ 2836 w 3268"/>
                <a:gd name="T9" fmla="*/ 9276 h 9924"/>
                <a:gd name="T10" fmla="*/ 3107 w 3268"/>
                <a:gd name="T11" fmla="*/ 2315 h 9924"/>
                <a:gd name="T12" fmla="*/ 3263 w 3268"/>
                <a:gd name="T13" fmla="*/ 1968 h 9924"/>
                <a:gd name="T14" fmla="*/ 3253 w 3268"/>
                <a:gd name="T15" fmla="*/ 1968 h 9924"/>
                <a:gd name="T16" fmla="*/ 2691 w 3268"/>
                <a:gd name="T17" fmla="*/ 1 h 9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8" h="9924" extrusionOk="0">
                  <a:moveTo>
                    <a:pt x="2691" y="1"/>
                  </a:moveTo>
                  <a:cubicBezTo>
                    <a:pt x="1872" y="979"/>
                    <a:pt x="894" y="1853"/>
                    <a:pt x="437" y="3032"/>
                  </a:cubicBezTo>
                  <a:cubicBezTo>
                    <a:pt x="0" y="4142"/>
                    <a:pt x="85" y="5341"/>
                    <a:pt x="161" y="6546"/>
                  </a:cubicBezTo>
                  <a:cubicBezTo>
                    <a:pt x="924" y="7725"/>
                    <a:pt x="1762" y="8855"/>
                    <a:pt x="2675" y="9924"/>
                  </a:cubicBezTo>
                  <a:cubicBezTo>
                    <a:pt x="2736" y="9713"/>
                    <a:pt x="2791" y="9497"/>
                    <a:pt x="2836" y="9276"/>
                  </a:cubicBezTo>
                  <a:cubicBezTo>
                    <a:pt x="3268" y="6977"/>
                    <a:pt x="2244" y="4493"/>
                    <a:pt x="3107" y="2315"/>
                  </a:cubicBezTo>
                  <a:cubicBezTo>
                    <a:pt x="3152" y="2199"/>
                    <a:pt x="3208" y="2079"/>
                    <a:pt x="3263" y="1968"/>
                  </a:cubicBezTo>
                  <a:lnTo>
                    <a:pt x="3253" y="1968"/>
                  </a:lnTo>
                  <a:cubicBezTo>
                    <a:pt x="3067" y="1316"/>
                    <a:pt x="2876" y="658"/>
                    <a:pt x="2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" name="Google Shape;5359;p26">
              <a:extLst>
                <a:ext uri="{FF2B5EF4-FFF2-40B4-BE49-F238E27FC236}">
                  <a16:creationId xmlns:a16="http://schemas.microsoft.com/office/drawing/2014/main" id="{E1F0ADF2-A14C-E469-C662-0DA21240E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725" y="3257775"/>
              <a:ext cx="38550" cy="88875"/>
            </a:xfrm>
            <a:custGeom>
              <a:avLst/>
              <a:gdLst>
                <a:gd name="T0" fmla="*/ 1040 w 1542"/>
                <a:gd name="T1" fmla="*/ 1 h 3555"/>
                <a:gd name="T2" fmla="*/ 628 w 1542"/>
                <a:gd name="T3" fmla="*/ 748 h 3555"/>
                <a:gd name="T4" fmla="*/ 1 w 1542"/>
                <a:gd name="T5" fmla="*/ 1587 h 3555"/>
                <a:gd name="T6" fmla="*/ 563 w 1542"/>
                <a:gd name="T7" fmla="*/ 3554 h 3555"/>
                <a:gd name="T8" fmla="*/ 573 w 1542"/>
                <a:gd name="T9" fmla="*/ 3554 h 3555"/>
                <a:gd name="T10" fmla="*/ 1541 w 1542"/>
                <a:gd name="T11" fmla="*/ 2124 h 3555"/>
                <a:gd name="T12" fmla="*/ 1541 w 1542"/>
                <a:gd name="T13" fmla="*/ 2124 h 3555"/>
                <a:gd name="T14" fmla="*/ 1461 w 1542"/>
                <a:gd name="T15" fmla="*/ 2144 h 3555"/>
                <a:gd name="T16" fmla="*/ 1040 w 1542"/>
                <a:gd name="T17" fmla="*/ 1 h 3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2" h="3555" extrusionOk="0">
                  <a:moveTo>
                    <a:pt x="1040" y="1"/>
                  </a:moveTo>
                  <a:cubicBezTo>
                    <a:pt x="919" y="262"/>
                    <a:pt x="784" y="508"/>
                    <a:pt x="628" y="748"/>
                  </a:cubicBezTo>
                  <a:cubicBezTo>
                    <a:pt x="442" y="1045"/>
                    <a:pt x="226" y="1321"/>
                    <a:pt x="1" y="1587"/>
                  </a:cubicBezTo>
                  <a:cubicBezTo>
                    <a:pt x="186" y="2244"/>
                    <a:pt x="377" y="2902"/>
                    <a:pt x="563" y="3554"/>
                  </a:cubicBezTo>
                  <a:lnTo>
                    <a:pt x="573" y="3554"/>
                  </a:lnTo>
                  <a:cubicBezTo>
                    <a:pt x="829" y="3037"/>
                    <a:pt x="1170" y="2570"/>
                    <a:pt x="1541" y="2124"/>
                  </a:cubicBezTo>
                  <a:cubicBezTo>
                    <a:pt x="1516" y="2129"/>
                    <a:pt x="1486" y="2139"/>
                    <a:pt x="1461" y="2144"/>
                  </a:cubicBezTo>
                  <a:cubicBezTo>
                    <a:pt x="1280" y="1441"/>
                    <a:pt x="1140" y="723"/>
                    <a:pt x="10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" name="Google Shape;5360;p26">
              <a:extLst>
                <a:ext uri="{FF2B5EF4-FFF2-40B4-BE49-F238E27FC236}">
                  <a16:creationId xmlns:a16="http://schemas.microsoft.com/office/drawing/2014/main" id="{3057625B-317B-B9C5-3129-E960A41E8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900" y="3107825"/>
              <a:ext cx="41675" cy="61250"/>
            </a:xfrm>
            <a:custGeom>
              <a:avLst/>
              <a:gdLst>
                <a:gd name="T0" fmla="*/ 1666 w 1667"/>
                <a:gd name="T1" fmla="*/ 0 h 2450"/>
                <a:gd name="T2" fmla="*/ 572 w 1667"/>
                <a:gd name="T3" fmla="*/ 307 h 2450"/>
                <a:gd name="T4" fmla="*/ 276 w 1667"/>
                <a:gd name="T5" fmla="*/ 1275 h 2450"/>
                <a:gd name="T6" fmla="*/ 0 w 1667"/>
                <a:gd name="T7" fmla="*/ 2450 h 2450"/>
                <a:gd name="T8" fmla="*/ 904 w 1667"/>
                <a:gd name="T9" fmla="*/ 2058 h 2450"/>
                <a:gd name="T10" fmla="*/ 1074 w 1667"/>
                <a:gd name="T11" fmla="*/ 1306 h 2450"/>
                <a:gd name="T12" fmla="*/ 1666 w 1667"/>
                <a:gd name="T13" fmla="*/ 0 h 2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7" h="2450" extrusionOk="0">
                  <a:moveTo>
                    <a:pt x="1666" y="0"/>
                  </a:moveTo>
                  <a:cubicBezTo>
                    <a:pt x="1305" y="96"/>
                    <a:pt x="939" y="196"/>
                    <a:pt x="572" y="307"/>
                  </a:cubicBezTo>
                  <a:cubicBezTo>
                    <a:pt x="457" y="623"/>
                    <a:pt x="356" y="949"/>
                    <a:pt x="276" y="1275"/>
                  </a:cubicBezTo>
                  <a:cubicBezTo>
                    <a:pt x="181" y="1667"/>
                    <a:pt x="95" y="2058"/>
                    <a:pt x="0" y="2450"/>
                  </a:cubicBezTo>
                  <a:cubicBezTo>
                    <a:pt x="301" y="2319"/>
                    <a:pt x="602" y="2189"/>
                    <a:pt x="904" y="2058"/>
                  </a:cubicBezTo>
                  <a:cubicBezTo>
                    <a:pt x="954" y="1802"/>
                    <a:pt x="1009" y="1551"/>
                    <a:pt x="1074" y="1306"/>
                  </a:cubicBezTo>
                  <a:cubicBezTo>
                    <a:pt x="1210" y="804"/>
                    <a:pt x="1405" y="372"/>
                    <a:pt x="1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" name="Google Shape;5361;p26">
              <a:extLst>
                <a:ext uri="{FF2B5EF4-FFF2-40B4-BE49-F238E27FC236}">
                  <a16:creationId xmlns:a16="http://schemas.microsoft.com/office/drawing/2014/main" id="{64664A5C-DE5B-F2F2-4F6B-2D40B1A60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500" y="3115475"/>
              <a:ext cx="85725" cy="85600"/>
            </a:xfrm>
            <a:custGeom>
              <a:avLst/>
              <a:gdLst>
                <a:gd name="T0" fmla="*/ 3428 w 3429"/>
                <a:gd name="T1" fmla="*/ 1 h 3424"/>
                <a:gd name="T2" fmla="*/ 3428 w 3429"/>
                <a:gd name="T3" fmla="*/ 1 h 3424"/>
                <a:gd name="T4" fmla="*/ 532 w 3429"/>
                <a:gd name="T5" fmla="*/ 914 h 3424"/>
                <a:gd name="T6" fmla="*/ 0 w 3429"/>
                <a:gd name="T7" fmla="*/ 3384 h 3424"/>
                <a:gd name="T8" fmla="*/ 15 w 3429"/>
                <a:gd name="T9" fmla="*/ 3424 h 3424"/>
                <a:gd name="T10" fmla="*/ 562 w 3429"/>
                <a:gd name="T11" fmla="*/ 3148 h 3424"/>
                <a:gd name="T12" fmla="*/ 1340 w 3429"/>
                <a:gd name="T13" fmla="*/ 2801 h 3424"/>
                <a:gd name="T14" fmla="*/ 2856 w 3429"/>
                <a:gd name="T15" fmla="*/ 2144 h 3424"/>
                <a:gd name="T16" fmla="*/ 3132 w 3429"/>
                <a:gd name="T17" fmla="*/ 969 h 3424"/>
                <a:gd name="T18" fmla="*/ 3428 w 3429"/>
                <a:gd name="T19" fmla="*/ 1 h 3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29" h="3424" extrusionOk="0">
                  <a:moveTo>
                    <a:pt x="3428" y="1"/>
                  </a:moveTo>
                  <a:lnTo>
                    <a:pt x="3428" y="1"/>
                  </a:lnTo>
                  <a:cubicBezTo>
                    <a:pt x="2460" y="287"/>
                    <a:pt x="1476" y="608"/>
                    <a:pt x="532" y="914"/>
                  </a:cubicBezTo>
                  <a:cubicBezTo>
                    <a:pt x="271" y="1692"/>
                    <a:pt x="161" y="2550"/>
                    <a:pt x="0" y="3384"/>
                  </a:cubicBezTo>
                  <a:cubicBezTo>
                    <a:pt x="5" y="3399"/>
                    <a:pt x="10" y="3409"/>
                    <a:pt x="15" y="3424"/>
                  </a:cubicBezTo>
                  <a:cubicBezTo>
                    <a:pt x="115" y="3268"/>
                    <a:pt x="397" y="3223"/>
                    <a:pt x="562" y="3148"/>
                  </a:cubicBezTo>
                  <a:cubicBezTo>
                    <a:pt x="823" y="3032"/>
                    <a:pt x="1084" y="2917"/>
                    <a:pt x="1340" y="2801"/>
                  </a:cubicBezTo>
                  <a:cubicBezTo>
                    <a:pt x="1847" y="2581"/>
                    <a:pt x="2354" y="2365"/>
                    <a:pt x="2856" y="2144"/>
                  </a:cubicBezTo>
                  <a:cubicBezTo>
                    <a:pt x="2951" y="1752"/>
                    <a:pt x="3037" y="1361"/>
                    <a:pt x="3132" y="969"/>
                  </a:cubicBezTo>
                  <a:cubicBezTo>
                    <a:pt x="3212" y="643"/>
                    <a:pt x="3313" y="317"/>
                    <a:pt x="3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9" name="Google Shape;5362;p26">
              <a:extLst>
                <a:ext uri="{FF2B5EF4-FFF2-40B4-BE49-F238E27FC236}">
                  <a16:creationId xmlns:a16="http://schemas.microsoft.com/office/drawing/2014/main" id="{04DEDF7F-02AA-6BC7-913D-96AB5846D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9850" y="3042675"/>
              <a:ext cx="193900" cy="96175"/>
            </a:xfrm>
            <a:custGeom>
              <a:avLst/>
              <a:gdLst>
                <a:gd name="T0" fmla="*/ 5922 w 7756"/>
                <a:gd name="T1" fmla="*/ 0 h 3847"/>
                <a:gd name="T2" fmla="*/ 1 w 7756"/>
                <a:gd name="T3" fmla="*/ 1803 h 3847"/>
                <a:gd name="T4" fmla="*/ 578 w 7756"/>
                <a:gd name="T5" fmla="*/ 3846 h 3847"/>
                <a:gd name="T6" fmla="*/ 638 w 7756"/>
                <a:gd name="T7" fmla="*/ 3826 h 3847"/>
                <a:gd name="T8" fmla="*/ 1446 w 7756"/>
                <a:gd name="T9" fmla="*/ 2361 h 3847"/>
                <a:gd name="T10" fmla="*/ 3308 w 7756"/>
                <a:gd name="T11" fmla="*/ 1136 h 3847"/>
                <a:gd name="T12" fmla="*/ 7755 w 7756"/>
                <a:gd name="T13" fmla="*/ 62 h 3847"/>
                <a:gd name="T14" fmla="*/ 5922 w 7756"/>
                <a:gd name="T15" fmla="*/ 0 h 3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56" h="3847" extrusionOk="0">
                  <a:moveTo>
                    <a:pt x="5922" y="0"/>
                  </a:moveTo>
                  <a:cubicBezTo>
                    <a:pt x="3688" y="0"/>
                    <a:pt x="1477" y="343"/>
                    <a:pt x="1" y="1803"/>
                  </a:cubicBezTo>
                  <a:cubicBezTo>
                    <a:pt x="151" y="2496"/>
                    <a:pt x="347" y="3179"/>
                    <a:pt x="578" y="3846"/>
                  </a:cubicBezTo>
                  <a:cubicBezTo>
                    <a:pt x="598" y="3841"/>
                    <a:pt x="618" y="3836"/>
                    <a:pt x="638" y="3826"/>
                  </a:cubicBezTo>
                  <a:cubicBezTo>
                    <a:pt x="814" y="3294"/>
                    <a:pt x="1060" y="2792"/>
                    <a:pt x="1446" y="2361"/>
                  </a:cubicBezTo>
                  <a:cubicBezTo>
                    <a:pt x="1943" y="1803"/>
                    <a:pt x="2621" y="1432"/>
                    <a:pt x="3308" y="1136"/>
                  </a:cubicBezTo>
                  <a:cubicBezTo>
                    <a:pt x="4714" y="523"/>
                    <a:pt x="6225" y="162"/>
                    <a:pt x="7755" y="62"/>
                  </a:cubicBezTo>
                  <a:cubicBezTo>
                    <a:pt x="7153" y="26"/>
                    <a:pt x="6537" y="0"/>
                    <a:pt x="5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" name="Google Shape;5363;p26">
              <a:extLst>
                <a:ext uri="{FF2B5EF4-FFF2-40B4-BE49-F238E27FC236}">
                  <a16:creationId xmlns:a16="http://schemas.microsoft.com/office/drawing/2014/main" id="{A0AFF408-BBDA-6CC7-BC79-4B84464AC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800" y="3044200"/>
              <a:ext cx="202300" cy="94150"/>
            </a:xfrm>
            <a:custGeom>
              <a:avLst/>
              <a:gdLst>
                <a:gd name="T0" fmla="*/ 8091 w 8092"/>
                <a:gd name="T1" fmla="*/ 71 h 3766"/>
                <a:gd name="T2" fmla="*/ 8091 w 8092"/>
                <a:gd name="T3" fmla="*/ 71 h 3766"/>
                <a:gd name="T4" fmla="*/ 8091 w 8092"/>
                <a:gd name="T5" fmla="*/ 71 h 3766"/>
                <a:gd name="T6" fmla="*/ 7117 w 8092"/>
                <a:gd name="T7" fmla="*/ 1 h 3766"/>
                <a:gd name="T8" fmla="*/ 2670 w 8092"/>
                <a:gd name="T9" fmla="*/ 1075 h 3766"/>
                <a:gd name="T10" fmla="*/ 808 w 8092"/>
                <a:gd name="T11" fmla="*/ 2300 h 3766"/>
                <a:gd name="T12" fmla="*/ 0 w 8092"/>
                <a:gd name="T13" fmla="*/ 3765 h 3766"/>
                <a:gd name="T14" fmla="*/ 2896 w 8092"/>
                <a:gd name="T15" fmla="*/ 2852 h 3766"/>
                <a:gd name="T16" fmla="*/ 3990 w 8092"/>
                <a:gd name="T17" fmla="*/ 2545 h 3766"/>
                <a:gd name="T18" fmla="*/ 5386 w 8092"/>
                <a:gd name="T19" fmla="*/ 1281 h 3766"/>
                <a:gd name="T20" fmla="*/ 8014 w 8092"/>
                <a:gd name="T21" fmla="*/ 68 h 3766"/>
                <a:gd name="T22" fmla="*/ 8091 w 8092"/>
                <a:gd name="T23" fmla="*/ 71 h 3766"/>
                <a:gd name="T24" fmla="*/ 8091 w 8092"/>
                <a:gd name="T25" fmla="*/ 71 h 3766"/>
                <a:gd name="T26" fmla="*/ 7117 w 8092"/>
                <a:gd name="T27" fmla="*/ 1 h 3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92" h="3766" extrusionOk="0">
                  <a:moveTo>
                    <a:pt x="8091" y="71"/>
                  </a:moveTo>
                  <a:cubicBezTo>
                    <a:pt x="8091" y="71"/>
                    <a:pt x="8091" y="71"/>
                    <a:pt x="8091" y="71"/>
                  </a:cubicBezTo>
                  <a:cubicBezTo>
                    <a:pt x="8091" y="71"/>
                    <a:pt x="8091" y="71"/>
                    <a:pt x="8091" y="71"/>
                  </a:cubicBezTo>
                  <a:close/>
                  <a:moveTo>
                    <a:pt x="7117" y="1"/>
                  </a:moveTo>
                  <a:cubicBezTo>
                    <a:pt x="5587" y="101"/>
                    <a:pt x="4076" y="462"/>
                    <a:pt x="2670" y="1075"/>
                  </a:cubicBezTo>
                  <a:cubicBezTo>
                    <a:pt x="1983" y="1371"/>
                    <a:pt x="1305" y="1742"/>
                    <a:pt x="808" y="2300"/>
                  </a:cubicBezTo>
                  <a:cubicBezTo>
                    <a:pt x="422" y="2731"/>
                    <a:pt x="176" y="3233"/>
                    <a:pt x="0" y="3765"/>
                  </a:cubicBezTo>
                  <a:cubicBezTo>
                    <a:pt x="944" y="3459"/>
                    <a:pt x="1928" y="3138"/>
                    <a:pt x="2896" y="2852"/>
                  </a:cubicBezTo>
                  <a:cubicBezTo>
                    <a:pt x="3263" y="2741"/>
                    <a:pt x="3629" y="2641"/>
                    <a:pt x="3990" y="2545"/>
                  </a:cubicBezTo>
                  <a:cubicBezTo>
                    <a:pt x="4332" y="2039"/>
                    <a:pt x="4799" y="1627"/>
                    <a:pt x="5386" y="1281"/>
                  </a:cubicBezTo>
                  <a:cubicBezTo>
                    <a:pt x="6017" y="907"/>
                    <a:pt x="7240" y="68"/>
                    <a:pt x="8014" y="68"/>
                  </a:cubicBezTo>
                  <a:cubicBezTo>
                    <a:pt x="8040" y="68"/>
                    <a:pt x="8066" y="69"/>
                    <a:pt x="8091" y="71"/>
                  </a:cubicBezTo>
                  <a:cubicBezTo>
                    <a:pt x="7770" y="46"/>
                    <a:pt x="7444" y="26"/>
                    <a:pt x="7117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1" name="Google Shape;5364;p26">
              <a:extLst>
                <a:ext uri="{FF2B5EF4-FFF2-40B4-BE49-F238E27FC236}">
                  <a16:creationId xmlns:a16="http://schemas.microsoft.com/office/drawing/2014/main" id="{09A513F8-3A6E-DD60-1D0E-B096CD282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700" y="3125150"/>
              <a:ext cx="74825" cy="186225"/>
            </a:xfrm>
            <a:custGeom>
              <a:avLst/>
              <a:gdLst>
                <a:gd name="T0" fmla="*/ 1823 w 2993"/>
                <a:gd name="T1" fmla="*/ 0 h 7449"/>
                <a:gd name="T2" fmla="*/ 1 w 2993"/>
                <a:gd name="T3" fmla="*/ 5306 h 7449"/>
                <a:gd name="T4" fmla="*/ 422 w 2993"/>
                <a:gd name="T5" fmla="*/ 7449 h 7449"/>
                <a:gd name="T6" fmla="*/ 502 w 2993"/>
                <a:gd name="T7" fmla="*/ 7429 h 7449"/>
                <a:gd name="T8" fmla="*/ 2460 w 2993"/>
                <a:gd name="T9" fmla="*/ 4774 h 7449"/>
                <a:gd name="T10" fmla="*/ 2992 w 2993"/>
                <a:gd name="T11" fmla="*/ 2997 h 7449"/>
                <a:gd name="T12" fmla="*/ 1823 w 2993"/>
                <a:gd name="T13" fmla="*/ 0 h 7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93" h="7449" extrusionOk="0">
                  <a:moveTo>
                    <a:pt x="1823" y="0"/>
                  </a:moveTo>
                  <a:cubicBezTo>
                    <a:pt x="999" y="1646"/>
                    <a:pt x="799" y="3629"/>
                    <a:pt x="1" y="5306"/>
                  </a:cubicBezTo>
                  <a:cubicBezTo>
                    <a:pt x="101" y="6028"/>
                    <a:pt x="241" y="6746"/>
                    <a:pt x="422" y="7449"/>
                  </a:cubicBezTo>
                  <a:cubicBezTo>
                    <a:pt x="447" y="7444"/>
                    <a:pt x="477" y="7434"/>
                    <a:pt x="502" y="7429"/>
                  </a:cubicBezTo>
                  <a:cubicBezTo>
                    <a:pt x="1200" y="6575"/>
                    <a:pt x="1998" y="5772"/>
                    <a:pt x="2460" y="4774"/>
                  </a:cubicBezTo>
                  <a:cubicBezTo>
                    <a:pt x="2721" y="4216"/>
                    <a:pt x="2872" y="3614"/>
                    <a:pt x="2992" y="2997"/>
                  </a:cubicBezTo>
                  <a:cubicBezTo>
                    <a:pt x="2480" y="2053"/>
                    <a:pt x="2084" y="1044"/>
                    <a:pt x="1823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" name="Google Shape;5365;p26">
              <a:extLst>
                <a:ext uri="{FF2B5EF4-FFF2-40B4-BE49-F238E27FC236}">
                  <a16:creationId xmlns:a16="http://schemas.microsoft.com/office/drawing/2014/main" id="{DF794133-D342-2B1C-4AB2-34C6B8B66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0550" y="3321525"/>
              <a:ext cx="114975" cy="225525"/>
            </a:xfrm>
            <a:custGeom>
              <a:avLst/>
              <a:gdLst>
                <a:gd name="T0" fmla="*/ 4518 w 4599"/>
                <a:gd name="T1" fmla="*/ 0 h 9021"/>
                <a:gd name="T2" fmla="*/ 4518 w 4599"/>
                <a:gd name="T3" fmla="*/ 0 h 9021"/>
                <a:gd name="T4" fmla="*/ 1918 w 4599"/>
                <a:gd name="T5" fmla="*/ 728 h 9021"/>
                <a:gd name="T6" fmla="*/ 1020 w 4599"/>
                <a:gd name="T7" fmla="*/ 1004 h 9021"/>
                <a:gd name="T8" fmla="*/ 864 w 4599"/>
                <a:gd name="T9" fmla="*/ 1351 h 9021"/>
                <a:gd name="T10" fmla="*/ 593 w 4599"/>
                <a:gd name="T11" fmla="*/ 8312 h 9021"/>
                <a:gd name="T12" fmla="*/ 432 w 4599"/>
                <a:gd name="T13" fmla="*/ 8960 h 9021"/>
                <a:gd name="T14" fmla="*/ 483 w 4599"/>
                <a:gd name="T15" fmla="*/ 9020 h 9021"/>
                <a:gd name="T16" fmla="*/ 3158 w 4599"/>
                <a:gd name="T17" fmla="*/ 7017 h 9021"/>
                <a:gd name="T18" fmla="*/ 4599 w 4599"/>
                <a:gd name="T19" fmla="*/ 5973 h 9021"/>
                <a:gd name="T20" fmla="*/ 4378 w 4599"/>
                <a:gd name="T21" fmla="*/ 291 h 9021"/>
                <a:gd name="T22" fmla="*/ 4518 w 4599"/>
                <a:gd name="T23" fmla="*/ 0 h 9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599" h="9021" extrusionOk="0">
                  <a:moveTo>
                    <a:pt x="4518" y="0"/>
                  </a:moveTo>
                  <a:lnTo>
                    <a:pt x="4518" y="0"/>
                  </a:lnTo>
                  <a:cubicBezTo>
                    <a:pt x="3655" y="246"/>
                    <a:pt x="2787" y="487"/>
                    <a:pt x="1918" y="728"/>
                  </a:cubicBezTo>
                  <a:cubicBezTo>
                    <a:pt x="1632" y="808"/>
                    <a:pt x="1276" y="849"/>
                    <a:pt x="1020" y="1004"/>
                  </a:cubicBezTo>
                  <a:cubicBezTo>
                    <a:pt x="965" y="1115"/>
                    <a:pt x="909" y="1235"/>
                    <a:pt x="864" y="1351"/>
                  </a:cubicBezTo>
                  <a:cubicBezTo>
                    <a:pt x="1" y="3529"/>
                    <a:pt x="1025" y="6013"/>
                    <a:pt x="593" y="8312"/>
                  </a:cubicBezTo>
                  <a:cubicBezTo>
                    <a:pt x="548" y="8533"/>
                    <a:pt x="493" y="8749"/>
                    <a:pt x="432" y="8960"/>
                  </a:cubicBezTo>
                  <a:cubicBezTo>
                    <a:pt x="448" y="8980"/>
                    <a:pt x="468" y="9000"/>
                    <a:pt x="483" y="9020"/>
                  </a:cubicBezTo>
                  <a:cubicBezTo>
                    <a:pt x="1376" y="8363"/>
                    <a:pt x="2259" y="7685"/>
                    <a:pt x="3158" y="7017"/>
                  </a:cubicBezTo>
                  <a:cubicBezTo>
                    <a:pt x="3635" y="6666"/>
                    <a:pt x="4112" y="6315"/>
                    <a:pt x="4599" y="5973"/>
                  </a:cubicBezTo>
                  <a:cubicBezTo>
                    <a:pt x="4528" y="4061"/>
                    <a:pt x="3610" y="2048"/>
                    <a:pt x="4378" y="291"/>
                  </a:cubicBezTo>
                  <a:cubicBezTo>
                    <a:pt x="4418" y="191"/>
                    <a:pt x="4468" y="96"/>
                    <a:pt x="451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" name="Google Shape;5366;p26">
              <a:extLst>
                <a:ext uri="{FF2B5EF4-FFF2-40B4-BE49-F238E27FC236}">
                  <a16:creationId xmlns:a16="http://schemas.microsoft.com/office/drawing/2014/main" id="{2B83978E-9FA9-BCF4-55CA-4958D6614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300" y="3529450"/>
              <a:ext cx="94375" cy="179075"/>
            </a:xfrm>
            <a:custGeom>
              <a:avLst/>
              <a:gdLst>
                <a:gd name="T0" fmla="*/ 1847 w 3775"/>
                <a:gd name="T1" fmla="*/ 0 h 7163"/>
                <a:gd name="T2" fmla="*/ 1812 w 3775"/>
                <a:gd name="T3" fmla="*/ 156 h 7163"/>
                <a:gd name="T4" fmla="*/ 422 w 3775"/>
                <a:gd name="T5" fmla="*/ 3152 h 7163"/>
                <a:gd name="T6" fmla="*/ 0 w 3775"/>
                <a:gd name="T7" fmla="*/ 4131 h 7163"/>
                <a:gd name="T8" fmla="*/ 2630 w 3775"/>
                <a:gd name="T9" fmla="*/ 7163 h 7163"/>
                <a:gd name="T10" fmla="*/ 2716 w 3775"/>
                <a:gd name="T11" fmla="*/ 5115 h 7163"/>
                <a:gd name="T12" fmla="*/ 3775 w 3775"/>
                <a:gd name="T13" fmla="*/ 2314 h 7163"/>
                <a:gd name="T14" fmla="*/ 3770 w 3775"/>
                <a:gd name="T15" fmla="*/ 2314 h 7163"/>
                <a:gd name="T16" fmla="*/ 1847 w 3775"/>
                <a:gd name="T17" fmla="*/ 0 h 7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75" h="7163" extrusionOk="0">
                  <a:moveTo>
                    <a:pt x="1847" y="0"/>
                  </a:moveTo>
                  <a:cubicBezTo>
                    <a:pt x="1837" y="51"/>
                    <a:pt x="1822" y="106"/>
                    <a:pt x="1812" y="156"/>
                  </a:cubicBezTo>
                  <a:cubicBezTo>
                    <a:pt x="1546" y="1225"/>
                    <a:pt x="919" y="2169"/>
                    <a:pt x="422" y="3152"/>
                  </a:cubicBezTo>
                  <a:cubicBezTo>
                    <a:pt x="261" y="3474"/>
                    <a:pt x="116" y="3800"/>
                    <a:pt x="0" y="4131"/>
                  </a:cubicBezTo>
                  <a:cubicBezTo>
                    <a:pt x="813" y="5195"/>
                    <a:pt x="1697" y="6204"/>
                    <a:pt x="2630" y="7163"/>
                  </a:cubicBezTo>
                  <a:cubicBezTo>
                    <a:pt x="2570" y="6475"/>
                    <a:pt x="2580" y="5798"/>
                    <a:pt x="2716" y="5115"/>
                  </a:cubicBezTo>
                  <a:cubicBezTo>
                    <a:pt x="2912" y="4136"/>
                    <a:pt x="3358" y="3228"/>
                    <a:pt x="3775" y="2314"/>
                  </a:cubicBezTo>
                  <a:lnTo>
                    <a:pt x="3770" y="2314"/>
                  </a:lnTo>
                  <a:cubicBezTo>
                    <a:pt x="3077" y="1586"/>
                    <a:pt x="2435" y="813"/>
                    <a:pt x="184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04" name="Google Shape;5367;p26">
              <a:extLst>
                <a:ext uri="{FF2B5EF4-FFF2-40B4-BE49-F238E27FC236}">
                  <a16:creationId xmlns:a16="http://schemas.microsoft.com/office/drawing/2014/main" id="{54B1BEB0-99BF-5C79-399B-3DCA71F15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050" y="3622050"/>
              <a:ext cx="127775" cy="265425"/>
            </a:xfrm>
            <a:custGeom>
              <a:avLst/>
              <a:gdLst>
                <a:gd name="T0" fmla="*/ 4131 w 5111"/>
                <a:gd name="T1" fmla="*/ 1 h 10617"/>
                <a:gd name="T2" fmla="*/ 2967 w 5111"/>
                <a:gd name="T3" fmla="*/ 969 h 10617"/>
                <a:gd name="T4" fmla="*/ 6 w 5111"/>
                <a:gd name="T5" fmla="*/ 3459 h 10617"/>
                <a:gd name="T6" fmla="*/ 0 w 5111"/>
                <a:gd name="T7" fmla="*/ 3459 h 10617"/>
                <a:gd name="T8" fmla="*/ 773 w 5111"/>
                <a:gd name="T9" fmla="*/ 8930 h 10617"/>
                <a:gd name="T10" fmla="*/ 658 w 5111"/>
                <a:gd name="T11" fmla="*/ 10586 h 10617"/>
                <a:gd name="T12" fmla="*/ 693 w 5111"/>
                <a:gd name="T13" fmla="*/ 10616 h 10617"/>
                <a:gd name="T14" fmla="*/ 5110 w 5111"/>
                <a:gd name="T15" fmla="*/ 5974 h 10617"/>
                <a:gd name="T16" fmla="*/ 4222 w 5111"/>
                <a:gd name="T17" fmla="*/ 6 h 10617"/>
                <a:gd name="T18" fmla="*/ 4131 w 5111"/>
                <a:gd name="T19" fmla="*/ 1 h 10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11" h="10617" extrusionOk="0">
                  <a:moveTo>
                    <a:pt x="4131" y="1"/>
                  </a:moveTo>
                  <a:cubicBezTo>
                    <a:pt x="3745" y="317"/>
                    <a:pt x="3358" y="643"/>
                    <a:pt x="2967" y="969"/>
                  </a:cubicBezTo>
                  <a:cubicBezTo>
                    <a:pt x="1978" y="1802"/>
                    <a:pt x="984" y="2651"/>
                    <a:pt x="6" y="3459"/>
                  </a:cubicBezTo>
                  <a:lnTo>
                    <a:pt x="0" y="3459"/>
                  </a:lnTo>
                  <a:cubicBezTo>
                    <a:pt x="151" y="5266"/>
                    <a:pt x="778" y="7093"/>
                    <a:pt x="773" y="8930"/>
                  </a:cubicBezTo>
                  <a:cubicBezTo>
                    <a:pt x="768" y="9482"/>
                    <a:pt x="708" y="10034"/>
                    <a:pt x="658" y="10586"/>
                  </a:cubicBezTo>
                  <a:cubicBezTo>
                    <a:pt x="673" y="10596"/>
                    <a:pt x="683" y="10606"/>
                    <a:pt x="693" y="10616"/>
                  </a:cubicBezTo>
                  <a:cubicBezTo>
                    <a:pt x="2119" y="9020"/>
                    <a:pt x="3584" y="7464"/>
                    <a:pt x="5110" y="5974"/>
                  </a:cubicBezTo>
                  <a:cubicBezTo>
                    <a:pt x="4854" y="3986"/>
                    <a:pt x="4167" y="1943"/>
                    <a:pt x="4222" y="6"/>
                  </a:cubicBezTo>
                  <a:lnTo>
                    <a:pt x="4131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05" name="Google Shape;5368;p26">
              <a:extLst>
                <a:ext uri="{FF2B5EF4-FFF2-40B4-BE49-F238E27FC236}">
                  <a16:creationId xmlns:a16="http://schemas.microsoft.com/office/drawing/2014/main" id="{B9E03578-C8AA-6BAC-45B0-A4D9117EA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675" y="3829225"/>
              <a:ext cx="140925" cy="279725"/>
            </a:xfrm>
            <a:custGeom>
              <a:avLst/>
              <a:gdLst>
                <a:gd name="T0" fmla="*/ 643 w 5637"/>
                <a:gd name="T1" fmla="*/ 0 h 11189"/>
                <a:gd name="T2" fmla="*/ 126 w 5637"/>
                <a:gd name="T3" fmla="*/ 3579 h 11189"/>
                <a:gd name="T4" fmla="*/ 10 w 5637"/>
                <a:gd name="T5" fmla="*/ 5140 h 11189"/>
                <a:gd name="T6" fmla="*/ 2063 w 5637"/>
                <a:gd name="T7" fmla="*/ 11188 h 11189"/>
                <a:gd name="T8" fmla="*/ 5637 w 5637"/>
                <a:gd name="T9" fmla="*/ 11188 h 11189"/>
                <a:gd name="T10" fmla="*/ 5230 w 5637"/>
                <a:gd name="T11" fmla="*/ 7429 h 11189"/>
                <a:gd name="T12" fmla="*/ 3353 w 5637"/>
                <a:gd name="T13" fmla="*/ 4257 h 11189"/>
                <a:gd name="T14" fmla="*/ 3353 w 5637"/>
                <a:gd name="T15" fmla="*/ 2299 h 11189"/>
                <a:gd name="T16" fmla="*/ 643 w 5637"/>
                <a:gd name="T17" fmla="*/ 0 h 11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37" h="11189" extrusionOk="0">
                  <a:moveTo>
                    <a:pt x="643" y="0"/>
                  </a:moveTo>
                  <a:cubicBezTo>
                    <a:pt x="527" y="1190"/>
                    <a:pt x="271" y="2385"/>
                    <a:pt x="126" y="3579"/>
                  </a:cubicBezTo>
                  <a:cubicBezTo>
                    <a:pt x="55" y="4096"/>
                    <a:pt x="15" y="4618"/>
                    <a:pt x="10" y="5140"/>
                  </a:cubicBezTo>
                  <a:cubicBezTo>
                    <a:pt x="0" y="7309"/>
                    <a:pt x="743" y="9467"/>
                    <a:pt x="2063" y="11188"/>
                  </a:cubicBezTo>
                  <a:lnTo>
                    <a:pt x="5637" y="11188"/>
                  </a:lnTo>
                  <a:cubicBezTo>
                    <a:pt x="5431" y="9959"/>
                    <a:pt x="5245" y="8684"/>
                    <a:pt x="5230" y="7429"/>
                  </a:cubicBezTo>
                  <a:cubicBezTo>
                    <a:pt x="4221" y="6671"/>
                    <a:pt x="3529" y="5502"/>
                    <a:pt x="3353" y="4257"/>
                  </a:cubicBezTo>
                  <a:cubicBezTo>
                    <a:pt x="3258" y="3609"/>
                    <a:pt x="3298" y="2957"/>
                    <a:pt x="3353" y="2299"/>
                  </a:cubicBezTo>
                  <a:cubicBezTo>
                    <a:pt x="2419" y="1576"/>
                    <a:pt x="1511" y="809"/>
                    <a:pt x="643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06" name="Google Shape;5369;p26">
              <a:extLst>
                <a:ext uri="{FF2B5EF4-FFF2-40B4-BE49-F238E27FC236}">
                  <a16:creationId xmlns:a16="http://schemas.microsoft.com/office/drawing/2014/main" id="{8C2763FD-F95C-D080-B4E7-642D085D248C}"/>
                </a:ext>
              </a:extLst>
            </p:cNvPr>
            <p:cNvSpPr/>
            <p:nvPr/>
          </p:nvSpPr>
          <p:spPr>
            <a:xfrm>
              <a:off x="1465965" y="3291701"/>
              <a:ext cx="136950" cy="98851"/>
            </a:xfrm>
            <a:custGeom>
              <a:avLst/>
              <a:gdLst/>
              <a:ahLst/>
              <a:cxnLst/>
              <a:rect l="l" t="t" r="r" b="b"/>
              <a:pathLst>
                <a:path w="5472" h="3941" extrusionOk="0">
                  <a:moveTo>
                    <a:pt x="5471" y="1"/>
                  </a:moveTo>
                  <a:lnTo>
                    <a:pt x="5471" y="1"/>
                  </a:lnTo>
                  <a:cubicBezTo>
                    <a:pt x="4608" y="578"/>
                    <a:pt x="3744" y="1150"/>
                    <a:pt x="2886" y="1727"/>
                  </a:cubicBezTo>
                  <a:cubicBezTo>
                    <a:pt x="1877" y="2395"/>
                    <a:pt x="848" y="3088"/>
                    <a:pt x="0" y="3936"/>
                  </a:cubicBezTo>
                  <a:lnTo>
                    <a:pt x="0" y="3941"/>
                  </a:lnTo>
                  <a:cubicBezTo>
                    <a:pt x="1044" y="3750"/>
                    <a:pt x="2133" y="3529"/>
                    <a:pt x="3177" y="3339"/>
                  </a:cubicBezTo>
                  <a:cubicBezTo>
                    <a:pt x="3258" y="3273"/>
                    <a:pt x="3338" y="3213"/>
                    <a:pt x="3418" y="3148"/>
                  </a:cubicBezTo>
                  <a:cubicBezTo>
                    <a:pt x="4437" y="2340"/>
                    <a:pt x="5441" y="1276"/>
                    <a:pt x="54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07" name="Google Shape;5370;p26">
              <a:extLst>
                <a:ext uri="{FF2B5EF4-FFF2-40B4-BE49-F238E27FC236}">
                  <a16:creationId xmlns:a16="http://schemas.microsoft.com/office/drawing/2014/main" id="{9ACF3FF2-D1F4-316D-016A-CD348F8642F5}"/>
                </a:ext>
              </a:extLst>
            </p:cNvPr>
            <p:cNvSpPr/>
            <p:nvPr/>
          </p:nvSpPr>
          <p:spPr>
            <a:xfrm>
              <a:off x="1437290" y="3340862"/>
              <a:ext cx="35617" cy="84299"/>
            </a:xfrm>
            <a:custGeom>
              <a:avLst/>
              <a:gdLst/>
              <a:ahLst/>
              <a:cxnLst/>
              <a:rect l="l" t="t" r="r" b="b"/>
              <a:pathLst>
                <a:path w="1427" h="3364" extrusionOk="0">
                  <a:moveTo>
                    <a:pt x="1426" y="0"/>
                  </a:moveTo>
                  <a:lnTo>
                    <a:pt x="1426" y="0"/>
                  </a:lnTo>
                  <a:cubicBezTo>
                    <a:pt x="934" y="312"/>
                    <a:pt x="472" y="658"/>
                    <a:pt x="51" y="1054"/>
                  </a:cubicBezTo>
                  <a:cubicBezTo>
                    <a:pt x="6" y="1822"/>
                    <a:pt x="1" y="2595"/>
                    <a:pt x="36" y="3363"/>
                  </a:cubicBezTo>
                  <a:cubicBezTo>
                    <a:pt x="347" y="2851"/>
                    <a:pt x="723" y="2390"/>
                    <a:pt x="1150" y="1968"/>
                  </a:cubicBezTo>
                  <a:cubicBezTo>
                    <a:pt x="1260" y="1315"/>
                    <a:pt x="1311" y="653"/>
                    <a:pt x="14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08" name="Google Shape;5371;p26">
              <a:extLst>
                <a:ext uri="{FF2B5EF4-FFF2-40B4-BE49-F238E27FC236}">
                  <a16:creationId xmlns:a16="http://schemas.microsoft.com/office/drawing/2014/main" id="{37A21DAD-409A-D320-896E-EB0E84343505}"/>
                </a:ext>
              </a:extLst>
            </p:cNvPr>
            <p:cNvSpPr/>
            <p:nvPr/>
          </p:nvSpPr>
          <p:spPr>
            <a:xfrm>
              <a:off x="1306021" y="3521461"/>
              <a:ext cx="143471" cy="113904"/>
            </a:xfrm>
            <a:custGeom>
              <a:avLst/>
              <a:gdLst/>
              <a:ahLst/>
              <a:cxnLst/>
              <a:rect l="l" t="t" r="r" b="b"/>
              <a:pathLst>
                <a:path w="5743" h="4568" extrusionOk="0">
                  <a:moveTo>
                    <a:pt x="5742" y="0"/>
                  </a:moveTo>
                  <a:lnTo>
                    <a:pt x="5742" y="0"/>
                  </a:lnTo>
                  <a:cubicBezTo>
                    <a:pt x="4588" y="447"/>
                    <a:pt x="3393" y="979"/>
                    <a:pt x="2259" y="1491"/>
                  </a:cubicBezTo>
                  <a:cubicBezTo>
                    <a:pt x="1923" y="1807"/>
                    <a:pt x="1581" y="2123"/>
                    <a:pt x="1280" y="2470"/>
                  </a:cubicBezTo>
                  <a:cubicBezTo>
                    <a:pt x="733" y="3082"/>
                    <a:pt x="297" y="3800"/>
                    <a:pt x="0" y="4568"/>
                  </a:cubicBezTo>
                  <a:cubicBezTo>
                    <a:pt x="728" y="4292"/>
                    <a:pt x="1466" y="4011"/>
                    <a:pt x="2194" y="3735"/>
                  </a:cubicBezTo>
                  <a:lnTo>
                    <a:pt x="2239" y="3760"/>
                  </a:lnTo>
                  <a:cubicBezTo>
                    <a:pt x="2395" y="3463"/>
                    <a:pt x="2605" y="3187"/>
                    <a:pt x="2876" y="2936"/>
                  </a:cubicBezTo>
                  <a:cubicBezTo>
                    <a:pt x="3444" y="2424"/>
                    <a:pt x="4202" y="2158"/>
                    <a:pt x="4764" y="1641"/>
                  </a:cubicBezTo>
                  <a:cubicBezTo>
                    <a:pt x="5246" y="1190"/>
                    <a:pt x="5532" y="623"/>
                    <a:pt x="57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09" name="Google Shape;5372;p26">
              <a:extLst>
                <a:ext uri="{FF2B5EF4-FFF2-40B4-BE49-F238E27FC236}">
                  <a16:creationId xmlns:a16="http://schemas.microsoft.com/office/drawing/2014/main" id="{AAD852FD-8846-29CF-C4C0-5B661F24D7C0}"/>
                </a:ext>
              </a:extLst>
            </p:cNvPr>
            <p:cNvSpPr/>
            <p:nvPr/>
          </p:nvSpPr>
          <p:spPr>
            <a:xfrm>
              <a:off x="1168302" y="3949113"/>
              <a:ext cx="89293" cy="159566"/>
            </a:xfrm>
            <a:custGeom>
              <a:avLst/>
              <a:gdLst/>
              <a:ahLst/>
              <a:cxnLst/>
              <a:rect l="l" t="t" r="r" b="b"/>
              <a:pathLst>
                <a:path w="3579" h="6381" extrusionOk="0">
                  <a:moveTo>
                    <a:pt x="3564" y="1"/>
                  </a:moveTo>
                  <a:cubicBezTo>
                    <a:pt x="2364" y="704"/>
                    <a:pt x="1185" y="1451"/>
                    <a:pt x="65" y="2285"/>
                  </a:cubicBezTo>
                  <a:cubicBezTo>
                    <a:pt x="55" y="2390"/>
                    <a:pt x="50" y="2495"/>
                    <a:pt x="45" y="2606"/>
                  </a:cubicBezTo>
                  <a:cubicBezTo>
                    <a:pt x="0" y="3866"/>
                    <a:pt x="346" y="5131"/>
                    <a:pt x="377" y="6380"/>
                  </a:cubicBezTo>
                  <a:lnTo>
                    <a:pt x="2123" y="6380"/>
                  </a:lnTo>
                  <a:cubicBezTo>
                    <a:pt x="2189" y="5959"/>
                    <a:pt x="2199" y="5517"/>
                    <a:pt x="2189" y="5070"/>
                  </a:cubicBezTo>
                  <a:cubicBezTo>
                    <a:pt x="2179" y="3504"/>
                    <a:pt x="1973" y="1873"/>
                    <a:pt x="2901" y="689"/>
                  </a:cubicBezTo>
                  <a:cubicBezTo>
                    <a:pt x="3097" y="443"/>
                    <a:pt x="3338" y="227"/>
                    <a:pt x="3579" y="11"/>
                  </a:cubicBezTo>
                  <a:lnTo>
                    <a:pt x="356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10" name="Google Shape;5373;p26">
              <a:extLst>
                <a:ext uri="{FF2B5EF4-FFF2-40B4-BE49-F238E27FC236}">
                  <a16:creationId xmlns:a16="http://schemas.microsoft.com/office/drawing/2014/main" id="{677A5F62-868B-6405-FA28-411F00AD88CA}"/>
                </a:ext>
              </a:extLst>
            </p:cNvPr>
            <p:cNvSpPr/>
            <p:nvPr/>
          </p:nvSpPr>
          <p:spPr>
            <a:xfrm>
              <a:off x="1136140" y="3822183"/>
              <a:ext cx="96316" cy="185659"/>
            </a:xfrm>
            <a:custGeom>
              <a:avLst/>
              <a:gdLst/>
              <a:ahLst/>
              <a:cxnLst/>
              <a:rect l="l" t="t" r="r" b="b"/>
              <a:pathLst>
                <a:path w="3836" h="7414" extrusionOk="0">
                  <a:moveTo>
                    <a:pt x="3107" y="0"/>
                  </a:moveTo>
                  <a:cubicBezTo>
                    <a:pt x="3052" y="106"/>
                    <a:pt x="2992" y="206"/>
                    <a:pt x="2932" y="307"/>
                  </a:cubicBezTo>
                  <a:cubicBezTo>
                    <a:pt x="2676" y="723"/>
                    <a:pt x="2374" y="1100"/>
                    <a:pt x="2058" y="1476"/>
                  </a:cubicBezTo>
                  <a:cubicBezTo>
                    <a:pt x="1647" y="1968"/>
                    <a:pt x="1215" y="2455"/>
                    <a:pt x="869" y="2997"/>
                  </a:cubicBezTo>
                  <a:cubicBezTo>
                    <a:pt x="457" y="3644"/>
                    <a:pt x="176" y="4342"/>
                    <a:pt x="0" y="5065"/>
                  </a:cubicBezTo>
                  <a:cubicBezTo>
                    <a:pt x="337" y="5893"/>
                    <a:pt x="753" y="6681"/>
                    <a:pt x="1260" y="7414"/>
                  </a:cubicBezTo>
                  <a:cubicBezTo>
                    <a:pt x="1285" y="7394"/>
                    <a:pt x="1310" y="7374"/>
                    <a:pt x="1335" y="7359"/>
                  </a:cubicBezTo>
                  <a:cubicBezTo>
                    <a:pt x="1526" y="5311"/>
                    <a:pt x="2686" y="3539"/>
                    <a:pt x="3835" y="1752"/>
                  </a:cubicBezTo>
                  <a:lnTo>
                    <a:pt x="3835" y="1752"/>
                  </a:lnTo>
                  <a:cubicBezTo>
                    <a:pt x="3825" y="1762"/>
                    <a:pt x="3815" y="1767"/>
                    <a:pt x="3805" y="1772"/>
                  </a:cubicBezTo>
                  <a:cubicBezTo>
                    <a:pt x="3524" y="1210"/>
                    <a:pt x="3303" y="623"/>
                    <a:pt x="3137" y="15"/>
                  </a:cubicBezTo>
                  <a:lnTo>
                    <a:pt x="31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11" name="Google Shape;5374;p26">
              <a:extLst>
                <a:ext uri="{FF2B5EF4-FFF2-40B4-BE49-F238E27FC236}">
                  <a16:creationId xmlns:a16="http://schemas.microsoft.com/office/drawing/2014/main" id="{46781EF5-8777-980B-799B-34FA92BDA716}"/>
                </a:ext>
              </a:extLst>
            </p:cNvPr>
            <p:cNvSpPr/>
            <p:nvPr/>
          </p:nvSpPr>
          <p:spPr>
            <a:xfrm>
              <a:off x="1232158" y="3751588"/>
              <a:ext cx="117385" cy="114907"/>
            </a:xfrm>
            <a:custGeom>
              <a:avLst/>
              <a:gdLst/>
              <a:ahLst/>
              <a:cxnLst/>
              <a:rect l="l" t="t" r="r" b="b"/>
              <a:pathLst>
                <a:path w="4709" h="4594" extrusionOk="0">
                  <a:moveTo>
                    <a:pt x="4708" y="0"/>
                  </a:moveTo>
                  <a:lnTo>
                    <a:pt x="4708" y="0"/>
                  </a:lnTo>
                  <a:cubicBezTo>
                    <a:pt x="3564" y="884"/>
                    <a:pt x="2399" y="1787"/>
                    <a:pt x="1220" y="2621"/>
                  </a:cubicBezTo>
                  <a:cubicBezTo>
                    <a:pt x="1215" y="2616"/>
                    <a:pt x="1215" y="2611"/>
                    <a:pt x="1210" y="2605"/>
                  </a:cubicBezTo>
                  <a:cubicBezTo>
                    <a:pt x="843" y="3283"/>
                    <a:pt x="422" y="3941"/>
                    <a:pt x="0" y="4593"/>
                  </a:cubicBezTo>
                  <a:cubicBezTo>
                    <a:pt x="1456" y="3800"/>
                    <a:pt x="2881" y="2887"/>
                    <a:pt x="4256" y="1968"/>
                  </a:cubicBezTo>
                  <a:cubicBezTo>
                    <a:pt x="4548" y="1371"/>
                    <a:pt x="4663" y="698"/>
                    <a:pt x="47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12" name="Google Shape;5375;p26">
              <a:extLst>
                <a:ext uri="{FF2B5EF4-FFF2-40B4-BE49-F238E27FC236}">
                  <a16:creationId xmlns:a16="http://schemas.microsoft.com/office/drawing/2014/main" id="{428FC092-2717-3247-38B4-5AFD33B925CA}"/>
                </a:ext>
              </a:extLst>
            </p:cNvPr>
            <p:cNvSpPr/>
            <p:nvPr/>
          </p:nvSpPr>
          <p:spPr>
            <a:xfrm>
              <a:off x="1237241" y="3553870"/>
              <a:ext cx="68726" cy="262933"/>
            </a:xfrm>
            <a:custGeom>
              <a:avLst/>
              <a:gdLst/>
              <a:ahLst/>
              <a:cxnLst/>
              <a:rect l="l" t="t" r="r" b="b"/>
              <a:pathLst>
                <a:path w="2747" h="10501" extrusionOk="0">
                  <a:moveTo>
                    <a:pt x="2425" y="0"/>
                  </a:moveTo>
                  <a:cubicBezTo>
                    <a:pt x="2149" y="261"/>
                    <a:pt x="1893" y="532"/>
                    <a:pt x="1662" y="833"/>
                  </a:cubicBezTo>
                  <a:cubicBezTo>
                    <a:pt x="292" y="2640"/>
                    <a:pt x="292" y="5045"/>
                    <a:pt x="1" y="7338"/>
                  </a:cubicBezTo>
                  <a:cubicBezTo>
                    <a:pt x="232" y="8357"/>
                    <a:pt x="468" y="9607"/>
                    <a:pt x="1005" y="10500"/>
                  </a:cubicBezTo>
                  <a:cubicBezTo>
                    <a:pt x="1532" y="9537"/>
                    <a:pt x="1948" y="8538"/>
                    <a:pt x="2119" y="7464"/>
                  </a:cubicBezTo>
                  <a:cubicBezTo>
                    <a:pt x="2270" y="6545"/>
                    <a:pt x="2224" y="5602"/>
                    <a:pt x="2370" y="4678"/>
                  </a:cubicBezTo>
                  <a:cubicBezTo>
                    <a:pt x="2445" y="4201"/>
                    <a:pt x="2576" y="3724"/>
                    <a:pt x="2746" y="3273"/>
                  </a:cubicBezTo>
                  <a:lnTo>
                    <a:pt x="2746" y="3273"/>
                  </a:lnTo>
                  <a:cubicBezTo>
                    <a:pt x="2726" y="3283"/>
                    <a:pt x="2706" y="3288"/>
                    <a:pt x="2691" y="3298"/>
                  </a:cubicBezTo>
                  <a:cubicBezTo>
                    <a:pt x="2576" y="2535"/>
                    <a:pt x="2500" y="1772"/>
                    <a:pt x="2460" y="1004"/>
                  </a:cubicBezTo>
                  <a:cubicBezTo>
                    <a:pt x="2440" y="668"/>
                    <a:pt x="2430" y="336"/>
                    <a:pt x="24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13" name="Google Shape;5376;p26">
              <a:extLst>
                <a:ext uri="{FF2B5EF4-FFF2-40B4-BE49-F238E27FC236}">
                  <a16:creationId xmlns:a16="http://schemas.microsoft.com/office/drawing/2014/main" id="{66C3599B-5A60-D928-DB36-6A512E9AEB56}"/>
                </a:ext>
              </a:extLst>
            </p:cNvPr>
            <p:cNvSpPr/>
            <p:nvPr/>
          </p:nvSpPr>
          <p:spPr>
            <a:xfrm>
              <a:off x="1360017" y="3367347"/>
              <a:ext cx="78257" cy="191680"/>
            </a:xfrm>
            <a:custGeom>
              <a:avLst/>
              <a:gdLst/>
              <a:ahLst/>
              <a:cxnLst/>
              <a:rect l="l" t="t" r="r" b="b"/>
              <a:pathLst>
                <a:path w="3133" h="7675" extrusionOk="0">
                  <a:moveTo>
                    <a:pt x="3133" y="0"/>
                  </a:moveTo>
                  <a:lnTo>
                    <a:pt x="3133" y="0"/>
                  </a:lnTo>
                  <a:cubicBezTo>
                    <a:pt x="2571" y="517"/>
                    <a:pt x="2089" y="1115"/>
                    <a:pt x="1722" y="1812"/>
                  </a:cubicBezTo>
                  <a:cubicBezTo>
                    <a:pt x="1215" y="2766"/>
                    <a:pt x="954" y="3845"/>
                    <a:pt x="352" y="4744"/>
                  </a:cubicBezTo>
                  <a:cubicBezTo>
                    <a:pt x="267" y="4874"/>
                    <a:pt x="171" y="5005"/>
                    <a:pt x="66" y="5125"/>
                  </a:cubicBezTo>
                  <a:cubicBezTo>
                    <a:pt x="11" y="5973"/>
                    <a:pt x="1" y="6827"/>
                    <a:pt x="46" y="7675"/>
                  </a:cubicBezTo>
                  <a:cubicBezTo>
                    <a:pt x="61" y="7670"/>
                    <a:pt x="71" y="7660"/>
                    <a:pt x="86" y="7655"/>
                  </a:cubicBezTo>
                  <a:cubicBezTo>
                    <a:pt x="543" y="7228"/>
                    <a:pt x="995" y="6797"/>
                    <a:pt x="1346" y="6285"/>
                  </a:cubicBezTo>
                  <a:cubicBezTo>
                    <a:pt x="2114" y="5160"/>
                    <a:pt x="2335" y="3750"/>
                    <a:pt x="2977" y="2555"/>
                  </a:cubicBezTo>
                  <a:cubicBezTo>
                    <a:pt x="3022" y="2470"/>
                    <a:pt x="3068" y="2390"/>
                    <a:pt x="3118" y="2309"/>
                  </a:cubicBezTo>
                  <a:cubicBezTo>
                    <a:pt x="3083" y="1541"/>
                    <a:pt x="3088" y="768"/>
                    <a:pt x="31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14" name="Google Shape;5377;p26">
              <a:extLst>
                <a:ext uri="{FF2B5EF4-FFF2-40B4-BE49-F238E27FC236}">
                  <a16:creationId xmlns:a16="http://schemas.microsoft.com/office/drawing/2014/main" id="{8737B254-C9AB-E4D0-0A58-33D2E7589B40}"/>
                </a:ext>
              </a:extLst>
            </p:cNvPr>
            <p:cNvSpPr/>
            <p:nvPr/>
          </p:nvSpPr>
          <p:spPr>
            <a:xfrm>
              <a:off x="1437822" y="3375177"/>
              <a:ext cx="107352" cy="50178"/>
            </a:xfrm>
            <a:custGeom>
              <a:avLst/>
              <a:gdLst/>
              <a:ahLst/>
              <a:cxnLst/>
              <a:rect l="l" t="t" r="r" b="b"/>
              <a:pathLst>
                <a:path w="4293" h="1999" extrusionOk="0">
                  <a:moveTo>
                    <a:pt x="4292" y="1"/>
                  </a:moveTo>
                  <a:lnTo>
                    <a:pt x="4292" y="1"/>
                  </a:lnTo>
                  <a:cubicBezTo>
                    <a:pt x="3248" y="191"/>
                    <a:pt x="2159" y="412"/>
                    <a:pt x="1115" y="603"/>
                  </a:cubicBezTo>
                  <a:lnTo>
                    <a:pt x="1115" y="598"/>
                  </a:lnTo>
                  <a:cubicBezTo>
                    <a:pt x="688" y="1020"/>
                    <a:pt x="312" y="1481"/>
                    <a:pt x="1" y="1993"/>
                  </a:cubicBezTo>
                  <a:lnTo>
                    <a:pt x="1" y="1998"/>
                  </a:lnTo>
                  <a:cubicBezTo>
                    <a:pt x="789" y="1793"/>
                    <a:pt x="1607" y="1577"/>
                    <a:pt x="2410" y="1501"/>
                  </a:cubicBezTo>
                  <a:cubicBezTo>
                    <a:pt x="2982" y="954"/>
                    <a:pt x="3660" y="488"/>
                    <a:pt x="4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15" name="Google Shape;5378;p26">
              <a:extLst>
                <a:ext uri="{FF2B5EF4-FFF2-40B4-BE49-F238E27FC236}">
                  <a16:creationId xmlns:a16="http://schemas.microsoft.com/office/drawing/2014/main" id="{5468A267-300F-0771-1B41-9311AD6D39C7}"/>
                </a:ext>
              </a:extLst>
            </p:cNvPr>
            <p:cNvSpPr/>
            <p:nvPr/>
          </p:nvSpPr>
          <p:spPr>
            <a:xfrm>
              <a:off x="1466004" y="3286140"/>
              <a:ext cx="136949" cy="103869"/>
            </a:xfrm>
            <a:custGeom>
              <a:avLst/>
              <a:gdLst/>
              <a:ahLst/>
              <a:cxnLst/>
              <a:rect l="l" t="t" r="r" b="b"/>
              <a:pathLst>
                <a:path w="5472" h="4162" extrusionOk="0">
                  <a:moveTo>
                    <a:pt x="5466" y="1"/>
                  </a:moveTo>
                  <a:cubicBezTo>
                    <a:pt x="3699" y="563"/>
                    <a:pt x="1832" y="1206"/>
                    <a:pt x="276" y="2194"/>
                  </a:cubicBezTo>
                  <a:cubicBezTo>
                    <a:pt x="161" y="2847"/>
                    <a:pt x="110" y="3509"/>
                    <a:pt x="0" y="4162"/>
                  </a:cubicBezTo>
                  <a:cubicBezTo>
                    <a:pt x="848" y="3314"/>
                    <a:pt x="1877" y="2621"/>
                    <a:pt x="2886" y="1953"/>
                  </a:cubicBezTo>
                  <a:cubicBezTo>
                    <a:pt x="3744" y="1376"/>
                    <a:pt x="4608" y="804"/>
                    <a:pt x="5471" y="227"/>
                  </a:cubicBezTo>
                  <a:cubicBezTo>
                    <a:pt x="5471" y="152"/>
                    <a:pt x="5471" y="76"/>
                    <a:pt x="54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16" name="Google Shape;5379;p26">
              <a:extLst>
                <a:ext uri="{FF2B5EF4-FFF2-40B4-BE49-F238E27FC236}">
                  <a16:creationId xmlns:a16="http://schemas.microsoft.com/office/drawing/2014/main" id="{EE56D709-20A9-14CA-72D8-7E9DEE5265C3}"/>
                </a:ext>
              </a:extLst>
            </p:cNvPr>
            <p:cNvSpPr/>
            <p:nvPr/>
          </p:nvSpPr>
          <p:spPr>
            <a:xfrm>
              <a:off x="1362269" y="3412562"/>
              <a:ext cx="135946" cy="146018"/>
            </a:xfrm>
            <a:custGeom>
              <a:avLst/>
              <a:gdLst/>
              <a:ahLst/>
              <a:cxnLst/>
              <a:rect l="l" t="t" r="r" b="b"/>
              <a:pathLst>
                <a:path w="5442" h="583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4638" y="76"/>
                    <a:pt x="3820" y="292"/>
                    <a:pt x="3032" y="497"/>
                  </a:cubicBezTo>
                  <a:lnTo>
                    <a:pt x="3032" y="492"/>
                  </a:lnTo>
                  <a:cubicBezTo>
                    <a:pt x="2982" y="573"/>
                    <a:pt x="2936" y="653"/>
                    <a:pt x="2891" y="738"/>
                  </a:cubicBezTo>
                  <a:cubicBezTo>
                    <a:pt x="2249" y="1933"/>
                    <a:pt x="2028" y="3343"/>
                    <a:pt x="1260" y="4468"/>
                  </a:cubicBezTo>
                  <a:cubicBezTo>
                    <a:pt x="909" y="4980"/>
                    <a:pt x="457" y="5411"/>
                    <a:pt x="0" y="5838"/>
                  </a:cubicBezTo>
                  <a:cubicBezTo>
                    <a:pt x="1129" y="5326"/>
                    <a:pt x="2329" y="4794"/>
                    <a:pt x="3483" y="4347"/>
                  </a:cubicBezTo>
                  <a:cubicBezTo>
                    <a:pt x="3845" y="3288"/>
                    <a:pt x="3990" y="2078"/>
                    <a:pt x="4553" y="1105"/>
                  </a:cubicBezTo>
                  <a:cubicBezTo>
                    <a:pt x="4794" y="688"/>
                    <a:pt x="5100" y="332"/>
                    <a:pt x="54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17" name="Google Shape;5380;p26">
              <a:extLst>
                <a:ext uri="{FF2B5EF4-FFF2-40B4-BE49-F238E27FC236}">
                  <a16:creationId xmlns:a16="http://schemas.microsoft.com/office/drawing/2014/main" id="{9689187E-C7F1-A5E1-F638-E4774D2CAD95}"/>
                </a:ext>
              </a:extLst>
            </p:cNvPr>
            <p:cNvSpPr/>
            <p:nvPr/>
          </p:nvSpPr>
          <p:spPr>
            <a:xfrm>
              <a:off x="1298056" y="3495425"/>
              <a:ext cx="64211" cy="141000"/>
            </a:xfrm>
            <a:custGeom>
              <a:avLst/>
              <a:gdLst/>
              <a:ahLst/>
              <a:cxnLst/>
              <a:rect l="l" t="t" r="r" b="b"/>
              <a:pathLst>
                <a:path w="2581" h="5632" extrusionOk="0">
                  <a:moveTo>
                    <a:pt x="2560" y="0"/>
                  </a:moveTo>
                  <a:cubicBezTo>
                    <a:pt x="1842" y="889"/>
                    <a:pt x="843" y="1541"/>
                    <a:pt x="0" y="2334"/>
                  </a:cubicBezTo>
                  <a:cubicBezTo>
                    <a:pt x="5" y="2670"/>
                    <a:pt x="15" y="3002"/>
                    <a:pt x="35" y="3338"/>
                  </a:cubicBezTo>
                  <a:cubicBezTo>
                    <a:pt x="75" y="4106"/>
                    <a:pt x="151" y="4869"/>
                    <a:pt x="266" y="5632"/>
                  </a:cubicBezTo>
                  <a:cubicBezTo>
                    <a:pt x="281" y="5622"/>
                    <a:pt x="301" y="5617"/>
                    <a:pt x="321" y="5607"/>
                  </a:cubicBezTo>
                  <a:cubicBezTo>
                    <a:pt x="618" y="4839"/>
                    <a:pt x="1054" y="4121"/>
                    <a:pt x="1601" y="3509"/>
                  </a:cubicBezTo>
                  <a:cubicBezTo>
                    <a:pt x="1902" y="3162"/>
                    <a:pt x="2244" y="2846"/>
                    <a:pt x="2580" y="2530"/>
                  </a:cubicBezTo>
                  <a:lnTo>
                    <a:pt x="2580" y="2530"/>
                  </a:lnTo>
                  <a:cubicBezTo>
                    <a:pt x="2565" y="2535"/>
                    <a:pt x="2555" y="2545"/>
                    <a:pt x="2540" y="2550"/>
                  </a:cubicBezTo>
                  <a:cubicBezTo>
                    <a:pt x="2495" y="1702"/>
                    <a:pt x="2505" y="848"/>
                    <a:pt x="25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18" name="Google Shape;5381;p26">
              <a:extLst>
                <a:ext uri="{FF2B5EF4-FFF2-40B4-BE49-F238E27FC236}">
                  <a16:creationId xmlns:a16="http://schemas.microsoft.com/office/drawing/2014/main" id="{621378C8-3D0B-061E-76CC-0C4EC17513F5}"/>
                </a:ext>
              </a:extLst>
            </p:cNvPr>
            <p:cNvSpPr/>
            <p:nvPr/>
          </p:nvSpPr>
          <p:spPr>
            <a:xfrm>
              <a:off x="1262380" y="3614819"/>
              <a:ext cx="99326" cy="201716"/>
            </a:xfrm>
            <a:custGeom>
              <a:avLst/>
              <a:gdLst/>
              <a:ahLst/>
              <a:cxnLst/>
              <a:rect l="l" t="t" r="r" b="b"/>
              <a:pathLst>
                <a:path w="3981" h="8077" extrusionOk="0">
                  <a:moveTo>
                    <a:pt x="3936" y="1"/>
                  </a:moveTo>
                  <a:cubicBezTo>
                    <a:pt x="3208" y="277"/>
                    <a:pt x="2470" y="558"/>
                    <a:pt x="1742" y="834"/>
                  </a:cubicBezTo>
                  <a:cubicBezTo>
                    <a:pt x="1572" y="1285"/>
                    <a:pt x="1441" y="1762"/>
                    <a:pt x="1366" y="2239"/>
                  </a:cubicBezTo>
                  <a:cubicBezTo>
                    <a:pt x="1220" y="3163"/>
                    <a:pt x="1266" y="4106"/>
                    <a:pt x="1115" y="5025"/>
                  </a:cubicBezTo>
                  <a:cubicBezTo>
                    <a:pt x="944" y="6099"/>
                    <a:pt x="528" y="7098"/>
                    <a:pt x="1" y="8061"/>
                  </a:cubicBezTo>
                  <a:cubicBezTo>
                    <a:pt x="6" y="8067"/>
                    <a:pt x="6" y="8072"/>
                    <a:pt x="11" y="8077"/>
                  </a:cubicBezTo>
                  <a:cubicBezTo>
                    <a:pt x="1190" y="7243"/>
                    <a:pt x="2355" y="6340"/>
                    <a:pt x="3499" y="5456"/>
                  </a:cubicBezTo>
                  <a:cubicBezTo>
                    <a:pt x="3615" y="3589"/>
                    <a:pt x="3193" y="1516"/>
                    <a:pt x="3981" y="26"/>
                  </a:cubicBezTo>
                  <a:lnTo>
                    <a:pt x="39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19" name="Google Shape;5382;p26">
              <a:extLst>
                <a:ext uri="{FF2B5EF4-FFF2-40B4-BE49-F238E27FC236}">
                  <a16:creationId xmlns:a16="http://schemas.microsoft.com/office/drawing/2014/main" id="{C5854B80-A4C3-22DB-BF74-AFA485FCFBB0}"/>
                </a:ext>
              </a:extLst>
            </p:cNvPr>
            <p:cNvSpPr/>
            <p:nvPr/>
          </p:nvSpPr>
          <p:spPr>
            <a:xfrm>
              <a:off x="1213947" y="3737412"/>
              <a:ext cx="48660" cy="129459"/>
            </a:xfrm>
            <a:custGeom>
              <a:avLst/>
              <a:gdLst/>
              <a:ahLst/>
              <a:cxnLst/>
              <a:rect l="l" t="t" r="r" b="b"/>
              <a:pathLst>
                <a:path w="1938" h="5171" extrusionOk="0">
                  <a:moveTo>
                    <a:pt x="934" y="0"/>
                  </a:moveTo>
                  <a:cubicBezTo>
                    <a:pt x="778" y="1200"/>
                    <a:pt x="547" y="2359"/>
                    <a:pt x="0" y="3398"/>
                  </a:cubicBezTo>
                  <a:lnTo>
                    <a:pt x="30" y="3413"/>
                  </a:lnTo>
                  <a:cubicBezTo>
                    <a:pt x="196" y="4021"/>
                    <a:pt x="417" y="4608"/>
                    <a:pt x="698" y="5170"/>
                  </a:cubicBezTo>
                  <a:cubicBezTo>
                    <a:pt x="708" y="5165"/>
                    <a:pt x="718" y="5160"/>
                    <a:pt x="728" y="5150"/>
                  </a:cubicBezTo>
                  <a:cubicBezTo>
                    <a:pt x="1150" y="4498"/>
                    <a:pt x="1571" y="3840"/>
                    <a:pt x="1938" y="3162"/>
                  </a:cubicBezTo>
                  <a:cubicBezTo>
                    <a:pt x="1401" y="2269"/>
                    <a:pt x="1165" y="1019"/>
                    <a:pt x="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20" name="Google Shape;5383;p26">
              <a:extLst>
                <a:ext uri="{FF2B5EF4-FFF2-40B4-BE49-F238E27FC236}">
                  <a16:creationId xmlns:a16="http://schemas.microsoft.com/office/drawing/2014/main" id="{34F6313A-27F3-46ED-05EA-427660A2C65B}"/>
                </a:ext>
              </a:extLst>
            </p:cNvPr>
            <p:cNvSpPr/>
            <p:nvPr/>
          </p:nvSpPr>
          <p:spPr>
            <a:xfrm>
              <a:off x="1169779" y="3800378"/>
              <a:ext cx="169055" cy="205730"/>
            </a:xfrm>
            <a:custGeom>
              <a:avLst/>
              <a:gdLst/>
              <a:ahLst/>
              <a:cxnLst/>
              <a:rect l="l" t="t" r="r" b="b"/>
              <a:pathLst>
                <a:path w="6757" h="8232" extrusionOk="0">
                  <a:moveTo>
                    <a:pt x="6756" y="0"/>
                  </a:moveTo>
                  <a:lnTo>
                    <a:pt x="6756" y="0"/>
                  </a:lnTo>
                  <a:cubicBezTo>
                    <a:pt x="5381" y="919"/>
                    <a:pt x="3956" y="1832"/>
                    <a:pt x="2500" y="2625"/>
                  </a:cubicBezTo>
                  <a:cubicBezTo>
                    <a:pt x="1351" y="4412"/>
                    <a:pt x="191" y="6184"/>
                    <a:pt x="0" y="8232"/>
                  </a:cubicBezTo>
                  <a:cubicBezTo>
                    <a:pt x="1120" y="7398"/>
                    <a:pt x="2299" y="6651"/>
                    <a:pt x="3499" y="5948"/>
                  </a:cubicBezTo>
                  <a:lnTo>
                    <a:pt x="3514" y="5958"/>
                  </a:lnTo>
                  <a:cubicBezTo>
                    <a:pt x="3805" y="5697"/>
                    <a:pt x="4096" y="5436"/>
                    <a:pt x="4312" y="5110"/>
                  </a:cubicBezTo>
                  <a:cubicBezTo>
                    <a:pt x="4939" y="4161"/>
                    <a:pt x="4779" y="2866"/>
                    <a:pt x="5356" y="1882"/>
                  </a:cubicBezTo>
                  <a:cubicBezTo>
                    <a:pt x="5647" y="1385"/>
                    <a:pt x="6114" y="1004"/>
                    <a:pt x="6450" y="532"/>
                  </a:cubicBezTo>
                  <a:cubicBezTo>
                    <a:pt x="6571" y="361"/>
                    <a:pt x="6671" y="186"/>
                    <a:pt x="67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21" name="Google Shape;5384;p26">
              <a:extLst>
                <a:ext uri="{FF2B5EF4-FFF2-40B4-BE49-F238E27FC236}">
                  <a16:creationId xmlns:a16="http://schemas.microsoft.com/office/drawing/2014/main" id="{4D86E10C-68A8-7F2C-564D-4305CA8D7CD0}"/>
                </a:ext>
              </a:extLst>
            </p:cNvPr>
            <p:cNvSpPr/>
            <p:nvPr/>
          </p:nvSpPr>
          <p:spPr>
            <a:xfrm>
              <a:off x="1129486" y="3949097"/>
              <a:ext cx="48158" cy="159566"/>
            </a:xfrm>
            <a:custGeom>
              <a:avLst/>
              <a:gdLst/>
              <a:ahLst/>
              <a:cxnLst/>
              <a:rect l="l" t="t" r="r" b="b"/>
              <a:pathLst>
                <a:path w="1923" h="6391" extrusionOk="0">
                  <a:moveTo>
                    <a:pt x="276" y="1"/>
                  </a:moveTo>
                  <a:cubicBezTo>
                    <a:pt x="70" y="844"/>
                    <a:pt x="0" y="1733"/>
                    <a:pt x="15" y="2631"/>
                  </a:cubicBezTo>
                  <a:cubicBezTo>
                    <a:pt x="35" y="3886"/>
                    <a:pt x="216" y="5161"/>
                    <a:pt x="422" y="6390"/>
                  </a:cubicBezTo>
                  <a:lnTo>
                    <a:pt x="1923" y="6390"/>
                  </a:lnTo>
                  <a:cubicBezTo>
                    <a:pt x="1892" y="5141"/>
                    <a:pt x="1546" y="3876"/>
                    <a:pt x="1591" y="2616"/>
                  </a:cubicBezTo>
                  <a:cubicBezTo>
                    <a:pt x="1596" y="2505"/>
                    <a:pt x="1601" y="2400"/>
                    <a:pt x="1611" y="2295"/>
                  </a:cubicBezTo>
                  <a:lnTo>
                    <a:pt x="1611" y="2295"/>
                  </a:lnTo>
                  <a:cubicBezTo>
                    <a:pt x="1586" y="2310"/>
                    <a:pt x="1561" y="2330"/>
                    <a:pt x="1536" y="2350"/>
                  </a:cubicBezTo>
                  <a:cubicBezTo>
                    <a:pt x="1029" y="1617"/>
                    <a:pt x="613" y="829"/>
                    <a:pt x="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22" name="Google Shape;5385;p26">
              <a:extLst>
                <a:ext uri="{FF2B5EF4-FFF2-40B4-BE49-F238E27FC236}">
                  <a16:creationId xmlns:a16="http://schemas.microsoft.com/office/drawing/2014/main" id="{23B476B4-F0B1-9B3F-75C0-587ADA9EA20F}"/>
                </a:ext>
              </a:extLst>
            </p:cNvPr>
            <p:cNvSpPr/>
            <p:nvPr/>
          </p:nvSpPr>
          <p:spPr>
            <a:xfrm>
              <a:off x="836713" y="3176848"/>
              <a:ext cx="60198" cy="163580"/>
            </a:xfrm>
            <a:custGeom>
              <a:avLst/>
              <a:gdLst/>
              <a:ahLst/>
              <a:cxnLst/>
              <a:rect l="l" t="t" r="r" b="b"/>
              <a:pathLst>
                <a:path w="2390" h="6526" extrusionOk="0">
                  <a:moveTo>
                    <a:pt x="1014" y="0"/>
                  </a:moveTo>
                  <a:cubicBezTo>
                    <a:pt x="713" y="954"/>
                    <a:pt x="387" y="1963"/>
                    <a:pt x="40" y="2901"/>
                  </a:cubicBezTo>
                  <a:cubicBezTo>
                    <a:pt x="30" y="2896"/>
                    <a:pt x="15" y="2881"/>
                    <a:pt x="0" y="2876"/>
                  </a:cubicBezTo>
                  <a:lnTo>
                    <a:pt x="0" y="2876"/>
                  </a:lnTo>
                  <a:cubicBezTo>
                    <a:pt x="171" y="3735"/>
                    <a:pt x="341" y="4588"/>
                    <a:pt x="673" y="5396"/>
                  </a:cubicBezTo>
                  <a:cubicBezTo>
                    <a:pt x="823" y="5777"/>
                    <a:pt x="1014" y="6139"/>
                    <a:pt x="1200" y="6505"/>
                  </a:cubicBezTo>
                  <a:cubicBezTo>
                    <a:pt x="1215" y="6510"/>
                    <a:pt x="1230" y="6520"/>
                    <a:pt x="1250" y="6525"/>
                  </a:cubicBezTo>
                  <a:cubicBezTo>
                    <a:pt x="1536" y="5351"/>
                    <a:pt x="1907" y="4186"/>
                    <a:pt x="2389" y="3072"/>
                  </a:cubicBezTo>
                  <a:cubicBezTo>
                    <a:pt x="2359" y="2921"/>
                    <a:pt x="2334" y="2771"/>
                    <a:pt x="2304" y="2620"/>
                  </a:cubicBezTo>
                  <a:cubicBezTo>
                    <a:pt x="2103" y="1647"/>
                    <a:pt x="1646" y="753"/>
                    <a:pt x="10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23" name="Google Shape;5386;p26">
              <a:extLst>
                <a:ext uri="{FF2B5EF4-FFF2-40B4-BE49-F238E27FC236}">
                  <a16:creationId xmlns:a16="http://schemas.microsoft.com/office/drawing/2014/main" id="{1C94A15A-C31F-9B37-53C3-6F71B34A1E66}"/>
                </a:ext>
              </a:extLst>
            </p:cNvPr>
            <p:cNvSpPr/>
            <p:nvPr/>
          </p:nvSpPr>
          <p:spPr>
            <a:xfrm>
              <a:off x="745360" y="3120263"/>
              <a:ext cx="91300" cy="128958"/>
            </a:xfrm>
            <a:custGeom>
              <a:avLst/>
              <a:gdLst/>
              <a:ahLst/>
              <a:cxnLst/>
              <a:rect l="l" t="t" r="r" b="b"/>
              <a:pathLst>
                <a:path w="3665" h="5146" extrusionOk="0">
                  <a:moveTo>
                    <a:pt x="0" y="0"/>
                  </a:moveTo>
                  <a:cubicBezTo>
                    <a:pt x="1034" y="256"/>
                    <a:pt x="1511" y="1617"/>
                    <a:pt x="1702" y="2661"/>
                  </a:cubicBezTo>
                  <a:cubicBezTo>
                    <a:pt x="1782" y="3107"/>
                    <a:pt x="1807" y="3554"/>
                    <a:pt x="1832" y="4006"/>
                  </a:cubicBezTo>
                  <a:lnTo>
                    <a:pt x="1847" y="4006"/>
                  </a:lnTo>
                  <a:cubicBezTo>
                    <a:pt x="2449" y="4387"/>
                    <a:pt x="3057" y="4764"/>
                    <a:pt x="3664" y="5145"/>
                  </a:cubicBezTo>
                  <a:cubicBezTo>
                    <a:pt x="3539" y="4508"/>
                    <a:pt x="3413" y="3870"/>
                    <a:pt x="3222" y="3248"/>
                  </a:cubicBezTo>
                  <a:cubicBezTo>
                    <a:pt x="2786" y="1827"/>
                    <a:pt x="1862" y="397"/>
                    <a:pt x="437" y="21"/>
                  </a:cubicBezTo>
                  <a:cubicBezTo>
                    <a:pt x="291" y="5"/>
                    <a:pt x="146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24" name="Google Shape;5387;p26">
              <a:extLst>
                <a:ext uri="{FF2B5EF4-FFF2-40B4-BE49-F238E27FC236}">
                  <a16:creationId xmlns:a16="http://schemas.microsoft.com/office/drawing/2014/main" id="{A78409CE-1D5B-9F0C-3110-24F42E4191A5}"/>
                </a:ext>
              </a:extLst>
            </p:cNvPr>
            <p:cNvSpPr/>
            <p:nvPr/>
          </p:nvSpPr>
          <p:spPr>
            <a:xfrm>
              <a:off x="756145" y="3120535"/>
              <a:ext cx="105847" cy="128958"/>
            </a:xfrm>
            <a:custGeom>
              <a:avLst/>
              <a:gdLst/>
              <a:ahLst/>
              <a:cxnLst/>
              <a:rect l="l" t="t" r="r" b="b"/>
              <a:pathLst>
                <a:path w="4243" h="5151" extrusionOk="0">
                  <a:moveTo>
                    <a:pt x="1" y="1"/>
                  </a:moveTo>
                  <a:cubicBezTo>
                    <a:pt x="1426" y="377"/>
                    <a:pt x="2350" y="1807"/>
                    <a:pt x="2786" y="3228"/>
                  </a:cubicBezTo>
                  <a:cubicBezTo>
                    <a:pt x="2977" y="3850"/>
                    <a:pt x="3103" y="4488"/>
                    <a:pt x="3228" y="5125"/>
                  </a:cubicBezTo>
                  <a:cubicBezTo>
                    <a:pt x="3243" y="5130"/>
                    <a:pt x="3258" y="5145"/>
                    <a:pt x="3268" y="5150"/>
                  </a:cubicBezTo>
                  <a:cubicBezTo>
                    <a:pt x="3615" y="4212"/>
                    <a:pt x="3941" y="3203"/>
                    <a:pt x="4242" y="2249"/>
                  </a:cubicBezTo>
                  <a:cubicBezTo>
                    <a:pt x="3183" y="989"/>
                    <a:pt x="1637" y="13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25" name="Google Shape;5388;p26">
              <a:extLst>
                <a:ext uri="{FF2B5EF4-FFF2-40B4-BE49-F238E27FC236}">
                  <a16:creationId xmlns:a16="http://schemas.microsoft.com/office/drawing/2014/main" id="{A5317658-1949-D1A8-AD5C-FF20F9CC2A6D}"/>
                </a:ext>
              </a:extLst>
            </p:cNvPr>
            <p:cNvSpPr/>
            <p:nvPr/>
          </p:nvSpPr>
          <p:spPr>
            <a:xfrm>
              <a:off x="790887" y="3220509"/>
              <a:ext cx="75749" cy="119424"/>
            </a:xfrm>
            <a:custGeom>
              <a:avLst/>
              <a:gdLst/>
              <a:ahLst/>
              <a:cxnLst/>
              <a:rect l="l" t="t" r="r" b="b"/>
              <a:pathLst>
                <a:path w="3032" h="4770" extrusionOk="0">
                  <a:moveTo>
                    <a:pt x="0" y="1"/>
                  </a:moveTo>
                  <a:cubicBezTo>
                    <a:pt x="30" y="618"/>
                    <a:pt x="45" y="1236"/>
                    <a:pt x="171" y="1833"/>
                  </a:cubicBezTo>
                  <a:cubicBezTo>
                    <a:pt x="306" y="2465"/>
                    <a:pt x="552" y="3058"/>
                    <a:pt x="818" y="3645"/>
                  </a:cubicBezTo>
                  <a:lnTo>
                    <a:pt x="823" y="3645"/>
                  </a:lnTo>
                  <a:cubicBezTo>
                    <a:pt x="1144" y="3836"/>
                    <a:pt x="1471" y="4016"/>
                    <a:pt x="1807" y="4192"/>
                  </a:cubicBezTo>
                  <a:cubicBezTo>
                    <a:pt x="2204" y="4398"/>
                    <a:pt x="2615" y="4594"/>
                    <a:pt x="3032" y="4769"/>
                  </a:cubicBezTo>
                  <a:cubicBezTo>
                    <a:pt x="2846" y="4403"/>
                    <a:pt x="2655" y="4041"/>
                    <a:pt x="2505" y="3660"/>
                  </a:cubicBezTo>
                  <a:cubicBezTo>
                    <a:pt x="2173" y="2852"/>
                    <a:pt x="2003" y="1999"/>
                    <a:pt x="1832" y="1140"/>
                  </a:cubicBezTo>
                  <a:cubicBezTo>
                    <a:pt x="1225" y="759"/>
                    <a:pt x="617" y="382"/>
                    <a:pt x="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26" name="Google Shape;5389;p26">
              <a:extLst>
                <a:ext uri="{FF2B5EF4-FFF2-40B4-BE49-F238E27FC236}">
                  <a16:creationId xmlns:a16="http://schemas.microsoft.com/office/drawing/2014/main" id="{DDF52D51-E400-228C-ECA2-94621E69CB33}"/>
                </a:ext>
              </a:extLst>
            </p:cNvPr>
            <p:cNvSpPr/>
            <p:nvPr/>
          </p:nvSpPr>
          <p:spPr>
            <a:xfrm>
              <a:off x="866677" y="3253708"/>
              <a:ext cx="88290" cy="312107"/>
            </a:xfrm>
            <a:custGeom>
              <a:avLst/>
              <a:gdLst/>
              <a:ahLst/>
              <a:cxnLst/>
              <a:rect l="l" t="t" r="r" b="b"/>
              <a:pathLst>
                <a:path w="3535" h="12479" extrusionOk="0">
                  <a:moveTo>
                    <a:pt x="1190" y="1"/>
                  </a:moveTo>
                  <a:cubicBezTo>
                    <a:pt x="708" y="1115"/>
                    <a:pt x="337" y="2280"/>
                    <a:pt x="51" y="3454"/>
                  </a:cubicBezTo>
                  <a:cubicBezTo>
                    <a:pt x="31" y="3449"/>
                    <a:pt x="16" y="3439"/>
                    <a:pt x="1" y="3434"/>
                  </a:cubicBezTo>
                  <a:lnTo>
                    <a:pt x="1" y="3434"/>
                  </a:lnTo>
                  <a:cubicBezTo>
                    <a:pt x="262" y="3951"/>
                    <a:pt x="528" y="4463"/>
                    <a:pt x="688" y="5015"/>
                  </a:cubicBezTo>
                  <a:cubicBezTo>
                    <a:pt x="1391" y="7359"/>
                    <a:pt x="252" y="9999"/>
                    <a:pt x="1125" y="12283"/>
                  </a:cubicBezTo>
                  <a:cubicBezTo>
                    <a:pt x="1145" y="12343"/>
                    <a:pt x="1170" y="12404"/>
                    <a:pt x="1195" y="12464"/>
                  </a:cubicBezTo>
                  <a:cubicBezTo>
                    <a:pt x="1205" y="12469"/>
                    <a:pt x="1215" y="12474"/>
                    <a:pt x="1225" y="12479"/>
                  </a:cubicBezTo>
                  <a:cubicBezTo>
                    <a:pt x="1943" y="11028"/>
                    <a:pt x="2636" y="9538"/>
                    <a:pt x="3349" y="8092"/>
                  </a:cubicBezTo>
                  <a:lnTo>
                    <a:pt x="3394" y="8077"/>
                  </a:lnTo>
                  <a:cubicBezTo>
                    <a:pt x="2822" y="6250"/>
                    <a:pt x="3534" y="3891"/>
                    <a:pt x="2495" y="2355"/>
                  </a:cubicBezTo>
                  <a:cubicBezTo>
                    <a:pt x="2219" y="1954"/>
                    <a:pt x="1813" y="1652"/>
                    <a:pt x="1562" y="1231"/>
                  </a:cubicBezTo>
                  <a:cubicBezTo>
                    <a:pt x="1341" y="859"/>
                    <a:pt x="1261" y="433"/>
                    <a:pt x="1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27" name="Google Shape;5390;p26">
              <a:extLst>
                <a:ext uri="{FF2B5EF4-FFF2-40B4-BE49-F238E27FC236}">
                  <a16:creationId xmlns:a16="http://schemas.microsoft.com/office/drawing/2014/main" id="{087CE7DA-5EA0-27CC-ECA0-E58DC9FC639C}"/>
                </a:ext>
              </a:extLst>
            </p:cNvPr>
            <p:cNvSpPr/>
            <p:nvPr/>
          </p:nvSpPr>
          <p:spPr>
            <a:xfrm>
              <a:off x="934668" y="3529482"/>
              <a:ext cx="82270" cy="388879"/>
            </a:xfrm>
            <a:custGeom>
              <a:avLst/>
              <a:gdLst/>
              <a:ahLst/>
              <a:cxnLst/>
              <a:rect l="l" t="t" r="r" b="b"/>
              <a:pathLst>
                <a:path w="3303" h="15551" extrusionOk="0">
                  <a:moveTo>
                    <a:pt x="2199" y="0"/>
                  </a:moveTo>
                  <a:cubicBezTo>
                    <a:pt x="1340" y="1501"/>
                    <a:pt x="648" y="3087"/>
                    <a:pt x="10" y="4693"/>
                  </a:cubicBezTo>
                  <a:lnTo>
                    <a:pt x="0" y="4693"/>
                  </a:lnTo>
                  <a:cubicBezTo>
                    <a:pt x="427" y="6275"/>
                    <a:pt x="417" y="7986"/>
                    <a:pt x="522" y="9642"/>
                  </a:cubicBezTo>
                  <a:cubicBezTo>
                    <a:pt x="663" y="11791"/>
                    <a:pt x="1099" y="14110"/>
                    <a:pt x="2696" y="15550"/>
                  </a:cubicBezTo>
                  <a:cubicBezTo>
                    <a:pt x="2841" y="14356"/>
                    <a:pt x="3097" y="13161"/>
                    <a:pt x="3213" y="11971"/>
                  </a:cubicBezTo>
                  <a:cubicBezTo>
                    <a:pt x="3288" y="11214"/>
                    <a:pt x="3303" y="10451"/>
                    <a:pt x="3193" y="9693"/>
                  </a:cubicBezTo>
                  <a:cubicBezTo>
                    <a:pt x="2967" y="8127"/>
                    <a:pt x="2214" y="6606"/>
                    <a:pt x="2415" y="5035"/>
                  </a:cubicBezTo>
                  <a:cubicBezTo>
                    <a:pt x="2455" y="4719"/>
                    <a:pt x="2535" y="4412"/>
                    <a:pt x="2635" y="4111"/>
                  </a:cubicBezTo>
                  <a:cubicBezTo>
                    <a:pt x="2751" y="3780"/>
                    <a:pt x="2896" y="3454"/>
                    <a:pt x="3057" y="3132"/>
                  </a:cubicBezTo>
                  <a:lnTo>
                    <a:pt x="3027" y="3117"/>
                  </a:lnTo>
                  <a:cubicBezTo>
                    <a:pt x="3127" y="1988"/>
                    <a:pt x="2721" y="974"/>
                    <a:pt x="2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28" name="Google Shape;5391;p26">
              <a:extLst>
                <a:ext uri="{FF2B5EF4-FFF2-40B4-BE49-F238E27FC236}">
                  <a16:creationId xmlns:a16="http://schemas.microsoft.com/office/drawing/2014/main" id="{827F3AFD-B26D-D0D7-C13A-1FEF089D48CD}"/>
                </a:ext>
              </a:extLst>
            </p:cNvPr>
            <p:cNvSpPr/>
            <p:nvPr/>
          </p:nvSpPr>
          <p:spPr>
            <a:xfrm>
              <a:off x="831183" y="3535496"/>
              <a:ext cx="103841" cy="111395"/>
            </a:xfrm>
            <a:custGeom>
              <a:avLst/>
              <a:gdLst/>
              <a:ahLst/>
              <a:cxnLst/>
              <a:rect l="l" t="t" r="r" b="b"/>
              <a:pathLst>
                <a:path w="4142" h="4463" extrusionOk="0">
                  <a:moveTo>
                    <a:pt x="0" y="0"/>
                  </a:moveTo>
                  <a:cubicBezTo>
                    <a:pt x="20" y="311"/>
                    <a:pt x="61" y="618"/>
                    <a:pt x="126" y="924"/>
                  </a:cubicBezTo>
                  <a:cubicBezTo>
                    <a:pt x="352" y="1998"/>
                    <a:pt x="884" y="2972"/>
                    <a:pt x="1396" y="3955"/>
                  </a:cubicBezTo>
                  <a:cubicBezTo>
                    <a:pt x="2309" y="4121"/>
                    <a:pt x="3223" y="4292"/>
                    <a:pt x="4141" y="4462"/>
                  </a:cubicBezTo>
                  <a:cubicBezTo>
                    <a:pt x="4011" y="3986"/>
                    <a:pt x="3845" y="3519"/>
                    <a:pt x="3624" y="3072"/>
                  </a:cubicBezTo>
                  <a:cubicBezTo>
                    <a:pt x="3313" y="2435"/>
                    <a:pt x="2896" y="1847"/>
                    <a:pt x="2615" y="1200"/>
                  </a:cubicBezTo>
                  <a:cubicBezTo>
                    <a:pt x="1923" y="889"/>
                    <a:pt x="1225" y="578"/>
                    <a:pt x="527" y="271"/>
                  </a:cubicBezTo>
                  <a:cubicBezTo>
                    <a:pt x="347" y="186"/>
                    <a:pt x="166" y="10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29" name="Google Shape;5392;p26">
              <a:extLst>
                <a:ext uri="{FF2B5EF4-FFF2-40B4-BE49-F238E27FC236}">
                  <a16:creationId xmlns:a16="http://schemas.microsoft.com/office/drawing/2014/main" id="{ADB5247A-FC44-0238-458A-7A9F8EA36D6E}"/>
                </a:ext>
              </a:extLst>
            </p:cNvPr>
            <p:cNvSpPr/>
            <p:nvPr/>
          </p:nvSpPr>
          <p:spPr>
            <a:xfrm>
              <a:off x="811203" y="3311485"/>
              <a:ext cx="90296" cy="253901"/>
            </a:xfrm>
            <a:custGeom>
              <a:avLst/>
              <a:gdLst/>
              <a:ahLst/>
              <a:cxnLst/>
              <a:rect l="l" t="t" r="r" b="b"/>
              <a:pathLst>
                <a:path w="3605" h="10155" extrusionOk="0">
                  <a:moveTo>
                    <a:pt x="0" y="1"/>
                  </a:moveTo>
                  <a:cubicBezTo>
                    <a:pt x="352" y="774"/>
                    <a:pt x="733" y="1532"/>
                    <a:pt x="929" y="2355"/>
                  </a:cubicBezTo>
                  <a:cubicBezTo>
                    <a:pt x="1446" y="4498"/>
                    <a:pt x="643" y="6767"/>
                    <a:pt x="793" y="8955"/>
                  </a:cubicBezTo>
                  <a:cubicBezTo>
                    <a:pt x="959" y="9061"/>
                    <a:pt x="1140" y="9141"/>
                    <a:pt x="1320" y="9226"/>
                  </a:cubicBezTo>
                  <a:cubicBezTo>
                    <a:pt x="2018" y="9533"/>
                    <a:pt x="2716" y="9844"/>
                    <a:pt x="3408" y="10155"/>
                  </a:cubicBezTo>
                  <a:cubicBezTo>
                    <a:pt x="3383" y="10095"/>
                    <a:pt x="3358" y="10034"/>
                    <a:pt x="3338" y="9974"/>
                  </a:cubicBezTo>
                  <a:cubicBezTo>
                    <a:pt x="2465" y="7690"/>
                    <a:pt x="3604" y="5050"/>
                    <a:pt x="2901" y="2706"/>
                  </a:cubicBezTo>
                  <a:cubicBezTo>
                    <a:pt x="2741" y="2154"/>
                    <a:pt x="2475" y="1642"/>
                    <a:pt x="2214" y="1125"/>
                  </a:cubicBezTo>
                  <a:cubicBezTo>
                    <a:pt x="1797" y="950"/>
                    <a:pt x="1386" y="754"/>
                    <a:pt x="989" y="548"/>
                  </a:cubicBezTo>
                  <a:cubicBezTo>
                    <a:pt x="653" y="372"/>
                    <a:pt x="326" y="192"/>
                    <a:pt x="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43" name="Google Shape;5393;p26">
              <a:extLst>
                <a:ext uri="{FF2B5EF4-FFF2-40B4-BE49-F238E27FC236}">
                  <a16:creationId xmlns:a16="http://schemas.microsoft.com/office/drawing/2014/main" id="{1A321568-A16F-1350-0C66-7C898B20E9D9}"/>
                </a:ext>
              </a:extLst>
            </p:cNvPr>
            <p:cNvSpPr/>
            <p:nvPr/>
          </p:nvSpPr>
          <p:spPr>
            <a:xfrm>
              <a:off x="896552" y="3455697"/>
              <a:ext cx="92805" cy="191178"/>
            </a:xfrm>
            <a:custGeom>
              <a:avLst/>
              <a:gdLst/>
              <a:ahLst/>
              <a:cxnLst/>
              <a:rect l="l" t="t" r="r" b="b"/>
              <a:pathLst>
                <a:path w="3725" h="7650" extrusionOk="0">
                  <a:moveTo>
                    <a:pt x="2199" y="0"/>
                  </a:moveTo>
                  <a:lnTo>
                    <a:pt x="2154" y="15"/>
                  </a:lnTo>
                  <a:cubicBezTo>
                    <a:pt x="1441" y="1461"/>
                    <a:pt x="748" y="2951"/>
                    <a:pt x="30" y="4402"/>
                  </a:cubicBezTo>
                  <a:cubicBezTo>
                    <a:pt x="20" y="4397"/>
                    <a:pt x="10" y="4392"/>
                    <a:pt x="0" y="4387"/>
                  </a:cubicBezTo>
                  <a:lnTo>
                    <a:pt x="0" y="4387"/>
                  </a:lnTo>
                  <a:cubicBezTo>
                    <a:pt x="281" y="5034"/>
                    <a:pt x="698" y="5622"/>
                    <a:pt x="1009" y="6259"/>
                  </a:cubicBezTo>
                  <a:cubicBezTo>
                    <a:pt x="1230" y="6706"/>
                    <a:pt x="1396" y="7173"/>
                    <a:pt x="1526" y="7649"/>
                  </a:cubicBezTo>
                  <a:lnTo>
                    <a:pt x="1536" y="7649"/>
                  </a:lnTo>
                  <a:cubicBezTo>
                    <a:pt x="2174" y="6043"/>
                    <a:pt x="2866" y="4457"/>
                    <a:pt x="3725" y="2956"/>
                  </a:cubicBezTo>
                  <a:cubicBezTo>
                    <a:pt x="3258" y="2073"/>
                    <a:pt x="2686" y="1220"/>
                    <a:pt x="2314" y="326"/>
                  </a:cubicBezTo>
                  <a:cubicBezTo>
                    <a:pt x="2269" y="221"/>
                    <a:pt x="2234" y="110"/>
                    <a:pt x="21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44" name="Google Shape;5394;p26">
              <a:extLst>
                <a:ext uri="{FF2B5EF4-FFF2-40B4-BE49-F238E27FC236}">
                  <a16:creationId xmlns:a16="http://schemas.microsoft.com/office/drawing/2014/main" id="{F379E5A8-E763-3522-BCAC-B6FA23C94C67}"/>
                </a:ext>
              </a:extLst>
            </p:cNvPr>
            <p:cNvSpPr/>
            <p:nvPr/>
          </p:nvSpPr>
          <p:spPr>
            <a:xfrm>
              <a:off x="866107" y="3634694"/>
              <a:ext cx="184606" cy="474182"/>
            </a:xfrm>
            <a:custGeom>
              <a:avLst/>
              <a:gdLst/>
              <a:ahLst/>
              <a:cxnLst/>
              <a:rect l="l" t="t" r="r" b="b"/>
              <a:pathLst>
                <a:path w="7380" h="18974" extrusionOk="0">
                  <a:moveTo>
                    <a:pt x="1" y="0"/>
                  </a:moveTo>
                  <a:lnTo>
                    <a:pt x="1" y="0"/>
                  </a:lnTo>
                  <a:cubicBezTo>
                    <a:pt x="377" y="733"/>
                    <a:pt x="749" y="1471"/>
                    <a:pt x="974" y="2259"/>
                  </a:cubicBezTo>
                  <a:cubicBezTo>
                    <a:pt x="1210" y="3082"/>
                    <a:pt x="1281" y="3931"/>
                    <a:pt x="1291" y="4789"/>
                  </a:cubicBezTo>
                  <a:cubicBezTo>
                    <a:pt x="1311" y="6681"/>
                    <a:pt x="1025" y="8624"/>
                    <a:pt x="1511" y="10451"/>
                  </a:cubicBezTo>
                  <a:cubicBezTo>
                    <a:pt x="1798" y="11510"/>
                    <a:pt x="2330" y="12489"/>
                    <a:pt x="2656" y="13527"/>
                  </a:cubicBezTo>
                  <a:cubicBezTo>
                    <a:pt x="2721" y="13728"/>
                    <a:pt x="2776" y="13934"/>
                    <a:pt x="2822" y="14140"/>
                  </a:cubicBezTo>
                  <a:cubicBezTo>
                    <a:pt x="3047" y="15209"/>
                    <a:pt x="2972" y="16333"/>
                    <a:pt x="3238" y="17392"/>
                  </a:cubicBezTo>
                  <a:cubicBezTo>
                    <a:pt x="3384" y="17970"/>
                    <a:pt x="3680" y="18552"/>
                    <a:pt x="4096" y="18973"/>
                  </a:cubicBezTo>
                  <a:lnTo>
                    <a:pt x="7379" y="18973"/>
                  </a:lnTo>
                  <a:cubicBezTo>
                    <a:pt x="6059" y="17252"/>
                    <a:pt x="5316" y="15094"/>
                    <a:pt x="5326" y="12925"/>
                  </a:cubicBezTo>
                  <a:cubicBezTo>
                    <a:pt x="5331" y="12403"/>
                    <a:pt x="5371" y="11881"/>
                    <a:pt x="5442" y="11364"/>
                  </a:cubicBezTo>
                  <a:cubicBezTo>
                    <a:pt x="3845" y="9924"/>
                    <a:pt x="3409" y="7605"/>
                    <a:pt x="3268" y="5456"/>
                  </a:cubicBezTo>
                  <a:cubicBezTo>
                    <a:pt x="3163" y="3800"/>
                    <a:pt x="3173" y="2089"/>
                    <a:pt x="2746" y="507"/>
                  </a:cubicBezTo>
                  <a:cubicBezTo>
                    <a:pt x="1828" y="337"/>
                    <a:pt x="914" y="16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45" name="Google Shape;5395;p26">
              <a:extLst>
                <a:ext uri="{FF2B5EF4-FFF2-40B4-BE49-F238E27FC236}">
                  <a16:creationId xmlns:a16="http://schemas.microsoft.com/office/drawing/2014/main" id="{5E468193-021A-65DF-C68C-87DD6A2E8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575" y="4076175"/>
              <a:ext cx="17100" cy="74050"/>
            </a:xfrm>
            <a:custGeom>
              <a:avLst/>
              <a:gdLst>
                <a:gd name="T0" fmla="*/ 674 w 684"/>
                <a:gd name="T1" fmla="*/ 0 h 2962"/>
                <a:gd name="T2" fmla="*/ 608 w 684"/>
                <a:gd name="T3" fmla="*/ 1310 h 2962"/>
                <a:gd name="T4" fmla="*/ 1 w 684"/>
                <a:gd name="T5" fmla="*/ 2962 h 2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4" h="2962" fill="none" extrusionOk="0">
                  <a:moveTo>
                    <a:pt x="674" y="0"/>
                  </a:moveTo>
                  <a:cubicBezTo>
                    <a:pt x="684" y="447"/>
                    <a:pt x="674" y="889"/>
                    <a:pt x="608" y="1310"/>
                  </a:cubicBezTo>
                  <a:cubicBezTo>
                    <a:pt x="533" y="1908"/>
                    <a:pt x="357" y="2470"/>
                    <a:pt x="1" y="296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46" name="Google Shape;5396;p26">
              <a:extLst>
                <a:ext uri="{FF2B5EF4-FFF2-40B4-BE49-F238E27FC236}">
                  <a16:creationId xmlns:a16="http://schemas.microsoft.com/office/drawing/2014/main" id="{7530ECFA-C551-F8E8-05C8-F64AF463B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050" y="3859475"/>
              <a:ext cx="58375" cy="256875"/>
            </a:xfrm>
            <a:custGeom>
              <a:avLst/>
              <a:gdLst>
                <a:gd name="T0" fmla="*/ 472 w 2335"/>
                <a:gd name="T1" fmla="*/ 10275 h 10275"/>
                <a:gd name="T2" fmla="*/ 422 w 2335"/>
                <a:gd name="T3" fmla="*/ 9978 h 10275"/>
                <a:gd name="T4" fmla="*/ 15 w 2335"/>
                <a:gd name="T5" fmla="*/ 6219 h 10275"/>
                <a:gd name="T6" fmla="*/ 276 w 2335"/>
                <a:gd name="T7" fmla="*/ 3589 h 10275"/>
                <a:gd name="T8" fmla="*/ 1145 w 2335"/>
                <a:gd name="T9" fmla="*/ 1521 h 10275"/>
                <a:gd name="T10" fmla="*/ 2334 w 2335"/>
                <a:gd name="T11" fmla="*/ 0 h 10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5" h="10275" fill="none" extrusionOk="0">
                  <a:moveTo>
                    <a:pt x="472" y="10275"/>
                  </a:moveTo>
                  <a:cubicBezTo>
                    <a:pt x="452" y="10174"/>
                    <a:pt x="437" y="10079"/>
                    <a:pt x="422" y="9978"/>
                  </a:cubicBezTo>
                  <a:cubicBezTo>
                    <a:pt x="216" y="8749"/>
                    <a:pt x="35" y="7474"/>
                    <a:pt x="15" y="6219"/>
                  </a:cubicBezTo>
                  <a:cubicBezTo>
                    <a:pt x="0" y="5321"/>
                    <a:pt x="70" y="4432"/>
                    <a:pt x="276" y="3589"/>
                  </a:cubicBezTo>
                  <a:cubicBezTo>
                    <a:pt x="452" y="2866"/>
                    <a:pt x="733" y="2168"/>
                    <a:pt x="1145" y="1521"/>
                  </a:cubicBezTo>
                  <a:cubicBezTo>
                    <a:pt x="1491" y="979"/>
                    <a:pt x="1923" y="492"/>
                    <a:pt x="2334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47" name="Google Shape;5397;p26">
              <a:extLst>
                <a:ext uri="{FF2B5EF4-FFF2-40B4-BE49-F238E27FC236}">
                  <a16:creationId xmlns:a16="http://schemas.microsoft.com/office/drawing/2014/main" id="{A012E1A5-B3B6-87F2-8F89-74DDF3323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750" y="3533325"/>
              <a:ext cx="87125" cy="605100"/>
            </a:xfrm>
            <a:custGeom>
              <a:avLst/>
              <a:gdLst>
                <a:gd name="T0" fmla="*/ 2234 w 3485"/>
                <a:gd name="T1" fmla="*/ 1 h 24204"/>
                <a:gd name="T2" fmla="*/ 844 w 3485"/>
                <a:gd name="T3" fmla="*/ 2997 h 24204"/>
                <a:gd name="T4" fmla="*/ 422 w 3485"/>
                <a:gd name="T5" fmla="*/ 3976 h 24204"/>
                <a:gd name="T6" fmla="*/ 202 w 3485"/>
                <a:gd name="T7" fmla="*/ 4900 h 24204"/>
                <a:gd name="T8" fmla="*/ 980 w 3485"/>
                <a:gd name="T9" fmla="*/ 9558 h 24204"/>
                <a:gd name="T10" fmla="*/ 1000 w 3485"/>
                <a:gd name="T11" fmla="*/ 11836 h 24204"/>
                <a:gd name="T12" fmla="*/ 483 w 3485"/>
                <a:gd name="T13" fmla="*/ 15415 h 24204"/>
                <a:gd name="T14" fmla="*/ 367 w 3485"/>
                <a:gd name="T15" fmla="*/ 16976 h 24204"/>
                <a:gd name="T16" fmla="*/ 2420 w 3485"/>
                <a:gd name="T17" fmla="*/ 23024 h 24204"/>
                <a:gd name="T18" fmla="*/ 3484 w 3485"/>
                <a:gd name="T19" fmla="*/ 24204 h 24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85" h="24204" fill="none" extrusionOk="0">
                  <a:moveTo>
                    <a:pt x="2234" y="1"/>
                  </a:moveTo>
                  <a:cubicBezTo>
                    <a:pt x="1968" y="1070"/>
                    <a:pt x="1341" y="2014"/>
                    <a:pt x="844" y="2997"/>
                  </a:cubicBezTo>
                  <a:cubicBezTo>
                    <a:pt x="683" y="3319"/>
                    <a:pt x="538" y="3645"/>
                    <a:pt x="422" y="3976"/>
                  </a:cubicBezTo>
                  <a:cubicBezTo>
                    <a:pt x="322" y="4277"/>
                    <a:pt x="242" y="4584"/>
                    <a:pt x="202" y="4900"/>
                  </a:cubicBezTo>
                  <a:cubicBezTo>
                    <a:pt x="1" y="6471"/>
                    <a:pt x="754" y="7992"/>
                    <a:pt x="980" y="9558"/>
                  </a:cubicBezTo>
                  <a:cubicBezTo>
                    <a:pt x="1090" y="10316"/>
                    <a:pt x="1075" y="11079"/>
                    <a:pt x="1000" y="11836"/>
                  </a:cubicBezTo>
                  <a:cubicBezTo>
                    <a:pt x="884" y="13026"/>
                    <a:pt x="628" y="14221"/>
                    <a:pt x="483" y="15415"/>
                  </a:cubicBezTo>
                  <a:cubicBezTo>
                    <a:pt x="412" y="15932"/>
                    <a:pt x="372" y="16454"/>
                    <a:pt x="367" y="16976"/>
                  </a:cubicBezTo>
                  <a:cubicBezTo>
                    <a:pt x="357" y="19145"/>
                    <a:pt x="1100" y="21303"/>
                    <a:pt x="2420" y="23024"/>
                  </a:cubicBezTo>
                  <a:cubicBezTo>
                    <a:pt x="2736" y="23446"/>
                    <a:pt x="3098" y="23843"/>
                    <a:pt x="3484" y="2420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48" name="Google Shape;5398;p26">
              <a:extLst>
                <a:ext uri="{FF2B5EF4-FFF2-40B4-BE49-F238E27FC236}">
                  <a16:creationId xmlns:a16="http://schemas.microsoft.com/office/drawing/2014/main" id="{607DA338-0643-4D96-4D84-9C44C6625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375" y="3754300"/>
              <a:ext cx="108700" cy="370325"/>
            </a:xfrm>
            <a:custGeom>
              <a:avLst/>
              <a:gdLst>
                <a:gd name="T0" fmla="*/ 267 w 4348"/>
                <a:gd name="T1" fmla="*/ 1 h 14813"/>
                <a:gd name="T2" fmla="*/ 487 w 4348"/>
                <a:gd name="T3" fmla="*/ 5663 h 14813"/>
                <a:gd name="T4" fmla="*/ 1632 w 4348"/>
                <a:gd name="T5" fmla="*/ 8739 h 14813"/>
                <a:gd name="T6" fmla="*/ 1798 w 4348"/>
                <a:gd name="T7" fmla="*/ 9352 h 14813"/>
                <a:gd name="T8" fmla="*/ 2214 w 4348"/>
                <a:gd name="T9" fmla="*/ 12604 h 14813"/>
                <a:gd name="T10" fmla="*/ 3072 w 4348"/>
                <a:gd name="T11" fmla="*/ 14185 h 14813"/>
                <a:gd name="T12" fmla="*/ 4347 w 4348"/>
                <a:gd name="T13" fmla="*/ 14813 h 14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48" h="14813" fill="none" extrusionOk="0">
                  <a:moveTo>
                    <a:pt x="267" y="1"/>
                  </a:moveTo>
                  <a:cubicBezTo>
                    <a:pt x="287" y="1893"/>
                    <a:pt x="1" y="3836"/>
                    <a:pt x="487" y="5663"/>
                  </a:cubicBezTo>
                  <a:cubicBezTo>
                    <a:pt x="774" y="6722"/>
                    <a:pt x="1306" y="7701"/>
                    <a:pt x="1632" y="8739"/>
                  </a:cubicBezTo>
                  <a:cubicBezTo>
                    <a:pt x="1697" y="8940"/>
                    <a:pt x="1752" y="9146"/>
                    <a:pt x="1798" y="9352"/>
                  </a:cubicBezTo>
                  <a:cubicBezTo>
                    <a:pt x="2023" y="10421"/>
                    <a:pt x="1948" y="11545"/>
                    <a:pt x="2214" y="12604"/>
                  </a:cubicBezTo>
                  <a:cubicBezTo>
                    <a:pt x="2360" y="13182"/>
                    <a:pt x="2656" y="13764"/>
                    <a:pt x="3072" y="14185"/>
                  </a:cubicBezTo>
                  <a:cubicBezTo>
                    <a:pt x="3424" y="14537"/>
                    <a:pt x="3850" y="14773"/>
                    <a:pt x="4347" y="1481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49" name="Google Shape;5399;p26">
              <a:extLst>
                <a:ext uri="{FF2B5EF4-FFF2-40B4-BE49-F238E27FC236}">
                  <a16:creationId xmlns:a16="http://schemas.microsoft.com/office/drawing/2014/main" id="{8E0A6125-DD1B-BB22-ED1F-C5535F4DA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7700" y="3291900"/>
              <a:ext cx="435325" cy="850425"/>
            </a:xfrm>
            <a:custGeom>
              <a:avLst/>
              <a:gdLst>
                <a:gd name="T0" fmla="*/ 17412 w 17413"/>
                <a:gd name="T1" fmla="*/ 1 h 34017"/>
                <a:gd name="T2" fmla="*/ 17392 w 17413"/>
                <a:gd name="T3" fmla="*/ 11 h 34017"/>
                <a:gd name="T4" fmla="*/ 14807 w 17413"/>
                <a:gd name="T5" fmla="*/ 1737 h 34017"/>
                <a:gd name="T6" fmla="*/ 11921 w 17413"/>
                <a:gd name="T7" fmla="*/ 3946 h 34017"/>
                <a:gd name="T8" fmla="*/ 10807 w 17413"/>
                <a:gd name="T9" fmla="*/ 5341 h 34017"/>
                <a:gd name="T10" fmla="*/ 10666 w 17413"/>
                <a:gd name="T11" fmla="*/ 5587 h 34017"/>
                <a:gd name="T12" fmla="*/ 9035 w 17413"/>
                <a:gd name="T13" fmla="*/ 9317 h 34017"/>
                <a:gd name="T14" fmla="*/ 7775 w 17413"/>
                <a:gd name="T15" fmla="*/ 10687 h 34017"/>
                <a:gd name="T16" fmla="*/ 6796 w 17413"/>
                <a:gd name="T17" fmla="*/ 11666 h 34017"/>
                <a:gd name="T18" fmla="*/ 5516 w 17413"/>
                <a:gd name="T19" fmla="*/ 13764 h 34017"/>
                <a:gd name="T20" fmla="*/ 5140 w 17413"/>
                <a:gd name="T21" fmla="*/ 15169 h 34017"/>
                <a:gd name="T22" fmla="*/ 4889 w 17413"/>
                <a:gd name="T23" fmla="*/ 17955 h 34017"/>
                <a:gd name="T24" fmla="*/ 3775 w 17413"/>
                <a:gd name="T25" fmla="*/ 20991 h 34017"/>
                <a:gd name="T26" fmla="*/ 2565 w 17413"/>
                <a:gd name="T27" fmla="*/ 22979 h 34017"/>
                <a:gd name="T28" fmla="*/ 65 w 17413"/>
                <a:gd name="T29" fmla="*/ 28586 h 34017"/>
                <a:gd name="T30" fmla="*/ 45 w 17413"/>
                <a:gd name="T31" fmla="*/ 28907 h 34017"/>
                <a:gd name="T32" fmla="*/ 377 w 17413"/>
                <a:gd name="T33" fmla="*/ 32681 h 34017"/>
                <a:gd name="T34" fmla="*/ 256 w 17413"/>
                <a:gd name="T35" fmla="*/ 34017 h 34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13" h="34017" fill="none" extrusionOk="0">
                  <a:moveTo>
                    <a:pt x="17412" y="1"/>
                  </a:moveTo>
                  <a:lnTo>
                    <a:pt x="17392" y="11"/>
                  </a:lnTo>
                  <a:cubicBezTo>
                    <a:pt x="16529" y="588"/>
                    <a:pt x="15665" y="1160"/>
                    <a:pt x="14807" y="1737"/>
                  </a:cubicBezTo>
                  <a:cubicBezTo>
                    <a:pt x="13798" y="2405"/>
                    <a:pt x="12769" y="3098"/>
                    <a:pt x="11921" y="3946"/>
                  </a:cubicBezTo>
                  <a:cubicBezTo>
                    <a:pt x="11494" y="4368"/>
                    <a:pt x="11118" y="4829"/>
                    <a:pt x="10807" y="5341"/>
                  </a:cubicBezTo>
                  <a:cubicBezTo>
                    <a:pt x="10757" y="5422"/>
                    <a:pt x="10711" y="5502"/>
                    <a:pt x="10666" y="5587"/>
                  </a:cubicBezTo>
                  <a:cubicBezTo>
                    <a:pt x="10024" y="6782"/>
                    <a:pt x="9803" y="8192"/>
                    <a:pt x="9035" y="9317"/>
                  </a:cubicBezTo>
                  <a:cubicBezTo>
                    <a:pt x="8684" y="9829"/>
                    <a:pt x="8232" y="10260"/>
                    <a:pt x="7775" y="10687"/>
                  </a:cubicBezTo>
                  <a:cubicBezTo>
                    <a:pt x="7439" y="11003"/>
                    <a:pt x="7097" y="11319"/>
                    <a:pt x="6796" y="11666"/>
                  </a:cubicBezTo>
                  <a:cubicBezTo>
                    <a:pt x="6249" y="12278"/>
                    <a:pt x="5813" y="12996"/>
                    <a:pt x="5516" y="13764"/>
                  </a:cubicBezTo>
                  <a:cubicBezTo>
                    <a:pt x="5346" y="14215"/>
                    <a:pt x="5215" y="14692"/>
                    <a:pt x="5140" y="15169"/>
                  </a:cubicBezTo>
                  <a:cubicBezTo>
                    <a:pt x="4994" y="16093"/>
                    <a:pt x="5040" y="17036"/>
                    <a:pt x="4889" y="17955"/>
                  </a:cubicBezTo>
                  <a:cubicBezTo>
                    <a:pt x="4718" y="19029"/>
                    <a:pt x="4302" y="20028"/>
                    <a:pt x="3775" y="20991"/>
                  </a:cubicBezTo>
                  <a:cubicBezTo>
                    <a:pt x="3408" y="21669"/>
                    <a:pt x="2987" y="22327"/>
                    <a:pt x="2565" y="22979"/>
                  </a:cubicBezTo>
                  <a:cubicBezTo>
                    <a:pt x="1416" y="24766"/>
                    <a:pt x="256" y="26538"/>
                    <a:pt x="65" y="28586"/>
                  </a:cubicBezTo>
                  <a:cubicBezTo>
                    <a:pt x="55" y="28691"/>
                    <a:pt x="50" y="28796"/>
                    <a:pt x="45" y="28907"/>
                  </a:cubicBezTo>
                  <a:cubicBezTo>
                    <a:pt x="0" y="30167"/>
                    <a:pt x="346" y="31432"/>
                    <a:pt x="377" y="32681"/>
                  </a:cubicBezTo>
                  <a:cubicBezTo>
                    <a:pt x="392" y="33128"/>
                    <a:pt x="362" y="33575"/>
                    <a:pt x="256" y="3401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50" name="Google Shape;5400;p26">
              <a:extLst>
                <a:ext uri="{FF2B5EF4-FFF2-40B4-BE49-F238E27FC236}">
                  <a16:creationId xmlns:a16="http://schemas.microsoft.com/office/drawing/2014/main" id="{540571C6-6C85-BE70-BD9D-B4F53F396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125" y="3715925"/>
              <a:ext cx="506725" cy="440200"/>
            </a:xfrm>
            <a:custGeom>
              <a:avLst/>
              <a:gdLst>
                <a:gd name="T0" fmla="*/ 20269 w 20269"/>
                <a:gd name="T1" fmla="*/ 110 h 17608"/>
                <a:gd name="T2" fmla="*/ 16640 w 20269"/>
                <a:gd name="T3" fmla="*/ 1451 h 17608"/>
                <a:gd name="T4" fmla="*/ 15576 w 20269"/>
                <a:gd name="T5" fmla="*/ 2469 h 17608"/>
                <a:gd name="T6" fmla="*/ 13824 w 20269"/>
                <a:gd name="T7" fmla="*/ 2986 h 17608"/>
                <a:gd name="T8" fmla="*/ 12705 w 20269"/>
                <a:gd name="T9" fmla="*/ 3428 h 17608"/>
                <a:gd name="T10" fmla="*/ 10923 w 20269"/>
                <a:gd name="T11" fmla="*/ 5090 h 17608"/>
                <a:gd name="T12" fmla="*/ 10682 w 20269"/>
                <a:gd name="T13" fmla="*/ 5506 h 17608"/>
                <a:gd name="T14" fmla="*/ 10004 w 20269"/>
                <a:gd name="T15" fmla="*/ 6741 h 17608"/>
                <a:gd name="T16" fmla="*/ 8634 w 20269"/>
                <a:gd name="T17" fmla="*/ 7669 h 17608"/>
                <a:gd name="T18" fmla="*/ 6722 w 20269"/>
                <a:gd name="T19" fmla="*/ 9622 h 17608"/>
                <a:gd name="T20" fmla="*/ 4759 w 20269"/>
                <a:gd name="T21" fmla="*/ 11911 h 17608"/>
                <a:gd name="T22" fmla="*/ 3795 w 20269"/>
                <a:gd name="T23" fmla="*/ 12563 h 17608"/>
                <a:gd name="T24" fmla="*/ 919 w 20269"/>
                <a:gd name="T25" fmla="*/ 14501 h 17608"/>
                <a:gd name="T26" fmla="*/ 242 w 20269"/>
                <a:gd name="T27" fmla="*/ 15720 h 17608"/>
                <a:gd name="T28" fmla="*/ 136 w 20269"/>
                <a:gd name="T29" fmla="*/ 17608 h 17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269" h="17608" fill="none" extrusionOk="0">
                  <a:moveTo>
                    <a:pt x="20269" y="110"/>
                  </a:moveTo>
                  <a:cubicBezTo>
                    <a:pt x="18939" y="0"/>
                    <a:pt x="17573" y="502"/>
                    <a:pt x="16640" y="1451"/>
                  </a:cubicBezTo>
                  <a:cubicBezTo>
                    <a:pt x="16294" y="1802"/>
                    <a:pt x="15997" y="2208"/>
                    <a:pt x="15576" y="2469"/>
                  </a:cubicBezTo>
                  <a:cubicBezTo>
                    <a:pt x="15059" y="2791"/>
                    <a:pt x="14416" y="2836"/>
                    <a:pt x="13824" y="2986"/>
                  </a:cubicBezTo>
                  <a:cubicBezTo>
                    <a:pt x="13433" y="3082"/>
                    <a:pt x="13056" y="3232"/>
                    <a:pt x="12705" y="3428"/>
                  </a:cubicBezTo>
                  <a:cubicBezTo>
                    <a:pt x="11982" y="3820"/>
                    <a:pt x="11360" y="4397"/>
                    <a:pt x="10923" y="5090"/>
                  </a:cubicBezTo>
                  <a:cubicBezTo>
                    <a:pt x="10833" y="5225"/>
                    <a:pt x="10752" y="5361"/>
                    <a:pt x="10682" y="5506"/>
                  </a:cubicBezTo>
                  <a:cubicBezTo>
                    <a:pt x="10471" y="5928"/>
                    <a:pt x="10316" y="6385"/>
                    <a:pt x="10004" y="6741"/>
                  </a:cubicBezTo>
                  <a:cubicBezTo>
                    <a:pt x="9638" y="7158"/>
                    <a:pt x="9101" y="7373"/>
                    <a:pt x="8634" y="7669"/>
                  </a:cubicBezTo>
                  <a:cubicBezTo>
                    <a:pt x="7856" y="8161"/>
                    <a:pt x="7279" y="8879"/>
                    <a:pt x="6722" y="9622"/>
                  </a:cubicBezTo>
                  <a:cubicBezTo>
                    <a:pt x="6114" y="10435"/>
                    <a:pt x="5537" y="11278"/>
                    <a:pt x="4759" y="11911"/>
                  </a:cubicBezTo>
                  <a:cubicBezTo>
                    <a:pt x="4458" y="12157"/>
                    <a:pt x="4132" y="12363"/>
                    <a:pt x="3795" y="12563"/>
                  </a:cubicBezTo>
                  <a:cubicBezTo>
                    <a:pt x="2782" y="13151"/>
                    <a:pt x="1672" y="13612"/>
                    <a:pt x="919" y="14501"/>
                  </a:cubicBezTo>
                  <a:cubicBezTo>
                    <a:pt x="618" y="14857"/>
                    <a:pt x="387" y="15274"/>
                    <a:pt x="242" y="15720"/>
                  </a:cubicBezTo>
                  <a:cubicBezTo>
                    <a:pt x="46" y="16328"/>
                    <a:pt x="1" y="16980"/>
                    <a:pt x="136" y="1760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51" name="Google Shape;5401;p26">
              <a:extLst>
                <a:ext uri="{FF2B5EF4-FFF2-40B4-BE49-F238E27FC236}">
                  <a16:creationId xmlns:a16="http://schemas.microsoft.com/office/drawing/2014/main" id="{F6C83BFF-EF5E-4D0A-997B-FD2A27A73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4550" y="3043700"/>
              <a:ext cx="351750" cy="973525"/>
            </a:xfrm>
            <a:custGeom>
              <a:avLst/>
              <a:gdLst>
                <a:gd name="T0" fmla="*/ 14069 w 14070"/>
                <a:gd name="T1" fmla="*/ 1 h 38941"/>
                <a:gd name="T2" fmla="*/ 13567 w 14070"/>
                <a:gd name="T3" fmla="*/ 21 h 38941"/>
                <a:gd name="T4" fmla="*/ 9120 w 14070"/>
                <a:gd name="T5" fmla="*/ 1095 h 38941"/>
                <a:gd name="T6" fmla="*/ 7258 w 14070"/>
                <a:gd name="T7" fmla="*/ 2320 h 38941"/>
                <a:gd name="T8" fmla="*/ 6450 w 14070"/>
                <a:gd name="T9" fmla="*/ 3785 h 38941"/>
                <a:gd name="T10" fmla="*/ 5918 w 14070"/>
                <a:gd name="T11" fmla="*/ 6255 h 38941"/>
                <a:gd name="T12" fmla="*/ 5386 w 14070"/>
                <a:gd name="T13" fmla="*/ 8032 h 38941"/>
                <a:gd name="T14" fmla="*/ 3428 w 14070"/>
                <a:gd name="T15" fmla="*/ 10687 h 38941"/>
                <a:gd name="T16" fmla="*/ 2460 w 14070"/>
                <a:gd name="T17" fmla="*/ 12117 h 38941"/>
                <a:gd name="T18" fmla="*/ 2304 w 14070"/>
                <a:gd name="T19" fmla="*/ 12464 h 38941"/>
                <a:gd name="T20" fmla="*/ 2033 w 14070"/>
                <a:gd name="T21" fmla="*/ 19425 h 38941"/>
                <a:gd name="T22" fmla="*/ 1872 w 14070"/>
                <a:gd name="T23" fmla="*/ 20073 h 38941"/>
                <a:gd name="T24" fmla="*/ 1205 w 14070"/>
                <a:gd name="T25" fmla="*/ 21744 h 38941"/>
                <a:gd name="T26" fmla="*/ 146 w 14070"/>
                <a:gd name="T27" fmla="*/ 24545 h 38941"/>
                <a:gd name="T28" fmla="*/ 60 w 14070"/>
                <a:gd name="T29" fmla="*/ 26593 h 38941"/>
                <a:gd name="T30" fmla="*/ 833 w 14070"/>
                <a:gd name="T31" fmla="*/ 32064 h 38941"/>
                <a:gd name="T32" fmla="*/ 718 w 14070"/>
                <a:gd name="T33" fmla="*/ 33720 h 38941"/>
                <a:gd name="T34" fmla="*/ 718 w 14070"/>
                <a:gd name="T35" fmla="*/ 35678 h 38941"/>
                <a:gd name="T36" fmla="*/ 2595 w 14070"/>
                <a:gd name="T37" fmla="*/ 38850 h 38941"/>
                <a:gd name="T38" fmla="*/ 2711 w 14070"/>
                <a:gd name="T39" fmla="*/ 38940 h 38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070" h="38941" fill="none" extrusionOk="0">
                  <a:moveTo>
                    <a:pt x="14069" y="1"/>
                  </a:moveTo>
                  <a:cubicBezTo>
                    <a:pt x="13899" y="6"/>
                    <a:pt x="13733" y="11"/>
                    <a:pt x="13567" y="21"/>
                  </a:cubicBezTo>
                  <a:cubicBezTo>
                    <a:pt x="12037" y="121"/>
                    <a:pt x="10526" y="482"/>
                    <a:pt x="9120" y="1095"/>
                  </a:cubicBezTo>
                  <a:cubicBezTo>
                    <a:pt x="8433" y="1391"/>
                    <a:pt x="7755" y="1762"/>
                    <a:pt x="7258" y="2320"/>
                  </a:cubicBezTo>
                  <a:cubicBezTo>
                    <a:pt x="6872" y="2751"/>
                    <a:pt x="6626" y="3253"/>
                    <a:pt x="6450" y="3785"/>
                  </a:cubicBezTo>
                  <a:cubicBezTo>
                    <a:pt x="6189" y="4563"/>
                    <a:pt x="6079" y="5421"/>
                    <a:pt x="5918" y="6255"/>
                  </a:cubicBezTo>
                  <a:cubicBezTo>
                    <a:pt x="5798" y="6872"/>
                    <a:pt x="5647" y="7474"/>
                    <a:pt x="5386" y="8032"/>
                  </a:cubicBezTo>
                  <a:cubicBezTo>
                    <a:pt x="4924" y="9030"/>
                    <a:pt x="4131" y="9833"/>
                    <a:pt x="3428" y="10687"/>
                  </a:cubicBezTo>
                  <a:cubicBezTo>
                    <a:pt x="3057" y="11133"/>
                    <a:pt x="2716" y="11600"/>
                    <a:pt x="2460" y="12117"/>
                  </a:cubicBezTo>
                  <a:cubicBezTo>
                    <a:pt x="2405" y="12228"/>
                    <a:pt x="2349" y="12348"/>
                    <a:pt x="2304" y="12464"/>
                  </a:cubicBezTo>
                  <a:cubicBezTo>
                    <a:pt x="1441" y="14642"/>
                    <a:pt x="2465" y="17126"/>
                    <a:pt x="2033" y="19425"/>
                  </a:cubicBezTo>
                  <a:cubicBezTo>
                    <a:pt x="1988" y="19646"/>
                    <a:pt x="1933" y="19862"/>
                    <a:pt x="1872" y="20073"/>
                  </a:cubicBezTo>
                  <a:cubicBezTo>
                    <a:pt x="1702" y="20645"/>
                    <a:pt x="1461" y="21197"/>
                    <a:pt x="1205" y="21744"/>
                  </a:cubicBezTo>
                  <a:cubicBezTo>
                    <a:pt x="788" y="22658"/>
                    <a:pt x="342" y="23566"/>
                    <a:pt x="146" y="24545"/>
                  </a:cubicBezTo>
                  <a:cubicBezTo>
                    <a:pt x="10" y="25228"/>
                    <a:pt x="0" y="25905"/>
                    <a:pt x="60" y="26593"/>
                  </a:cubicBezTo>
                  <a:cubicBezTo>
                    <a:pt x="211" y="28400"/>
                    <a:pt x="838" y="30227"/>
                    <a:pt x="833" y="32064"/>
                  </a:cubicBezTo>
                  <a:cubicBezTo>
                    <a:pt x="828" y="32616"/>
                    <a:pt x="768" y="33168"/>
                    <a:pt x="718" y="33720"/>
                  </a:cubicBezTo>
                  <a:cubicBezTo>
                    <a:pt x="663" y="34378"/>
                    <a:pt x="623" y="35030"/>
                    <a:pt x="718" y="35678"/>
                  </a:cubicBezTo>
                  <a:cubicBezTo>
                    <a:pt x="894" y="36923"/>
                    <a:pt x="1586" y="38092"/>
                    <a:pt x="2595" y="38850"/>
                  </a:cubicBezTo>
                  <a:cubicBezTo>
                    <a:pt x="2630" y="38885"/>
                    <a:pt x="2671" y="38910"/>
                    <a:pt x="2711" y="3894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52" name="Google Shape;5402;p26">
              <a:extLst>
                <a:ext uri="{FF2B5EF4-FFF2-40B4-BE49-F238E27FC236}">
                  <a16:creationId xmlns:a16="http://schemas.microsoft.com/office/drawing/2014/main" id="{684E07F3-1021-1DB7-F3B1-97C28911A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225" y="3120500"/>
              <a:ext cx="248850" cy="798475"/>
            </a:xfrm>
            <a:custGeom>
              <a:avLst/>
              <a:gdLst>
                <a:gd name="T0" fmla="*/ 0 w 9954"/>
                <a:gd name="T1" fmla="*/ 0 h 31939"/>
                <a:gd name="T2" fmla="*/ 101 w 9954"/>
                <a:gd name="T3" fmla="*/ 26 h 31939"/>
                <a:gd name="T4" fmla="*/ 2886 w 9954"/>
                <a:gd name="T5" fmla="*/ 3253 h 31939"/>
                <a:gd name="T6" fmla="*/ 3328 w 9954"/>
                <a:gd name="T7" fmla="*/ 5150 h 31939"/>
                <a:gd name="T8" fmla="*/ 4001 w 9954"/>
                <a:gd name="T9" fmla="*/ 7670 h 31939"/>
                <a:gd name="T10" fmla="*/ 4528 w 9954"/>
                <a:gd name="T11" fmla="*/ 8779 h 31939"/>
                <a:gd name="T12" fmla="*/ 5215 w 9954"/>
                <a:gd name="T13" fmla="*/ 10360 h 31939"/>
                <a:gd name="T14" fmla="*/ 5652 w 9954"/>
                <a:gd name="T15" fmla="*/ 17628 h 31939"/>
                <a:gd name="T16" fmla="*/ 5722 w 9954"/>
                <a:gd name="T17" fmla="*/ 17809 h 31939"/>
                <a:gd name="T18" fmla="*/ 6731 w 9954"/>
                <a:gd name="T19" fmla="*/ 19681 h 31939"/>
                <a:gd name="T20" fmla="*/ 7248 w 9954"/>
                <a:gd name="T21" fmla="*/ 21071 h 31939"/>
                <a:gd name="T22" fmla="*/ 7770 w 9954"/>
                <a:gd name="T23" fmla="*/ 26020 h 31939"/>
                <a:gd name="T24" fmla="*/ 9944 w 9954"/>
                <a:gd name="T25" fmla="*/ 31928 h 31939"/>
                <a:gd name="T26" fmla="*/ 9954 w 9954"/>
                <a:gd name="T27" fmla="*/ 31938 h 31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954" h="31939" fill="none" extrusionOk="0">
                  <a:moveTo>
                    <a:pt x="0" y="0"/>
                  </a:moveTo>
                  <a:cubicBezTo>
                    <a:pt x="35" y="5"/>
                    <a:pt x="66" y="16"/>
                    <a:pt x="101" y="26"/>
                  </a:cubicBezTo>
                  <a:cubicBezTo>
                    <a:pt x="1526" y="402"/>
                    <a:pt x="2450" y="1832"/>
                    <a:pt x="2886" y="3253"/>
                  </a:cubicBezTo>
                  <a:cubicBezTo>
                    <a:pt x="3077" y="3875"/>
                    <a:pt x="3203" y="4513"/>
                    <a:pt x="3328" y="5150"/>
                  </a:cubicBezTo>
                  <a:cubicBezTo>
                    <a:pt x="3499" y="6009"/>
                    <a:pt x="3669" y="6862"/>
                    <a:pt x="4001" y="7670"/>
                  </a:cubicBezTo>
                  <a:cubicBezTo>
                    <a:pt x="4151" y="8051"/>
                    <a:pt x="4342" y="8413"/>
                    <a:pt x="4528" y="8779"/>
                  </a:cubicBezTo>
                  <a:cubicBezTo>
                    <a:pt x="4789" y="9296"/>
                    <a:pt x="5055" y="9808"/>
                    <a:pt x="5215" y="10360"/>
                  </a:cubicBezTo>
                  <a:cubicBezTo>
                    <a:pt x="5918" y="12704"/>
                    <a:pt x="4779" y="15344"/>
                    <a:pt x="5652" y="17628"/>
                  </a:cubicBezTo>
                  <a:cubicBezTo>
                    <a:pt x="5672" y="17688"/>
                    <a:pt x="5697" y="17749"/>
                    <a:pt x="5722" y="17809"/>
                  </a:cubicBezTo>
                  <a:cubicBezTo>
                    <a:pt x="6003" y="18456"/>
                    <a:pt x="6420" y="19044"/>
                    <a:pt x="6731" y="19681"/>
                  </a:cubicBezTo>
                  <a:cubicBezTo>
                    <a:pt x="6952" y="20128"/>
                    <a:pt x="7118" y="20595"/>
                    <a:pt x="7248" y="21071"/>
                  </a:cubicBezTo>
                  <a:cubicBezTo>
                    <a:pt x="7675" y="22653"/>
                    <a:pt x="7665" y="24364"/>
                    <a:pt x="7770" y="26020"/>
                  </a:cubicBezTo>
                  <a:cubicBezTo>
                    <a:pt x="7911" y="28169"/>
                    <a:pt x="8347" y="30488"/>
                    <a:pt x="9944" y="31928"/>
                  </a:cubicBezTo>
                  <a:cubicBezTo>
                    <a:pt x="9949" y="31933"/>
                    <a:pt x="9949" y="31933"/>
                    <a:pt x="9954" y="319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53" name="Google Shape;5403;p26">
              <a:extLst>
                <a:ext uri="{FF2B5EF4-FFF2-40B4-BE49-F238E27FC236}">
                  <a16:creationId xmlns:a16="http://schemas.microsoft.com/office/drawing/2014/main" id="{07332A9D-8DB2-89F8-5BAF-14123D13C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25" y="4108925"/>
              <a:ext cx="624575" cy="25"/>
            </a:xfrm>
            <a:custGeom>
              <a:avLst/>
              <a:gdLst>
                <a:gd name="T0" fmla="*/ 24982 w 24983"/>
                <a:gd name="T1" fmla="*/ 0 h 1"/>
                <a:gd name="T2" fmla="*/ 24836 w 24983"/>
                <a:gd name="T3" fmla="*/ 0 h 1"/>
                <a:gd name="T4" fmla="*/ 22959 w 24983"/>
                <a:gd name="T5" fmla="*/ 0 h 1"/>
                <a:gd name="T6" fmla="*/ 20490 w 24983"/>
                <a:gd name="T7" fmla="*/ 0 h 1"/>
                <a:gd name="T8" fmla="*/ 19074 w 24983"/>
                <a:gd name="T9" fmla="*/ 0 h 1"/>
                <a:gd name="T10" fmla="*/ 17328 w 24983"/>
                <a:gd name="T11" fmla="*/ 0 h 1"/>
                <a:gd name="T12" fmla="*/ 15827 w 24983"/>
                <a:gd name="T13" fmla="*/ 0 h 1"/>
                <a:gd name="T14" fmla="*/ 12253 w 24983"/>
                <a:gd name="T15" fmla="*/ 0 h 1"/>
                <a:gd name="T16" fmla="*/ 8970 w 24983"/>
                <a:gd name="T17" fmla="*/ 0 h 1"/>
                <a:gd name="T18" fmla="*/ 7018 w 24983"/>
                <a:gd name="T19" fmla="*/ 0 h 1"/>
                <a:gd name="T20" fmla="*/ 2927 w 24983"/>
                <a:gd name="T21" fmla="*/ 0 h 1"/>
                <a:gd name="T22" fmla="*/ 1 w 24983"/>
                <a:gd name="T2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983" h="1" fill="none" extrusionOk="0">
                  <a:moveTo>
                    <a:pt x="24982" y="0"/>
                  </a:moveTo>
                  <a:lnTo>
                    <a:pt x="24836" y="0"/>
                  </a:lnTo>
                  <a:lnTo>
                    <a:pt x="22959" y="0"/>
                  </a:lnTo>
                  <a:lnTo>
                    <a:pt x="20490" y="0"/>
                  </a:lnTo>
                  <a:lnTo>
                    <a:pt x="19074" y="0"/>
                  </a:lnTo>
                  <a:lnTo>
                    <a:pt x="17328" y="0"/>
                  </a:lnTo>
                  <a:lnTo>
                    <a:pt x="15827" y="0"/>
                  </a:lnTo>
                  <a:lnTo>
                    <a:pt x="12253" y="0"/>
                  </a:lnTo>
                  <a:lnTo>
                    <a:pt x="8970" y="0"/>
                  </a:lnTo>
                  <a:lnTo>
                    <a:pt x="7018" y="0"/>
                  </a:lnTo>
                  <a:lnTo>
                    <a:pt x="2927" y="0"/>
                  </a:lnTo>
                  <a:lnTo>
                    <a:pt x="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54" name="Google Shape;5404;p26">
              <a:extLst>
                <a:ext uri="{FF2B5EF4-FFF2-40B4-BE49-F238E27FC236}">
                  <a16:creationId xmlns:a16="http://schemas.microsoft.com/office/drawing/2014/main" id="{C3C7FDF3-3411-7CEA-EFB2-BECCD4AD3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9100" y="3084725"/>
              <a:ext cx="116725" cy="54125"/>
            </a:xfrm>
            <a:custGeom>
              <a:avLst/>
              <a:gdLst>
                <a:gd name="T0" fmla="*/ 1 w 4669"/>
                <a:gd name="T1" fmla="*/ 1 h 2165"/>
                <a:gd name="T2" fmla="*/ 31 w 4669"/>
                <a:gd name="T3" fmla="*/ 121 h 2165"/>
                <a:gd name="T4" fmla="*/ 608 w 4669"/>
                <a:gd name="T5" fmla="*/ 2164 h 2165"/>
                <a:gd name="T6" fmla="*/ 668 w 4669"/>
                <a:gd name="T7" fmla="*/ 2144 h 2165"/>
                <a:gd name="T8" fmla="*/ 3564 w 4669"/>
                <a:gd name="T9" fmla="*/ 1231 h 2165"/>
                <a:gd name="T10" fmla="*/ 4658 w 4669"/>
                <a:gd name="T11" fmla="*/ 924 h 2165"/>
                <a:gd name="T12" fmla="*/ 4668 w 4669"/>
                <a:gd name="T13" fmla="*/ 919 h 2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69" h="2165" fill="none" extrusionOk="0">
                  <a:moveTo>
                    <a:pt x="1" y="1"/>
                  </a:moveTo>
                  <a:cubicBezTo>
                    <a:pt x="11" y="41"/>
                    <a:pt x="21" y="81"/>
                    <a:pt x="31" y="121"/>
                  </a:cubicBezTo>
                  <a:cubicBezTo>
                    <a:pt x="181" y="814"/>
                    <a:pt x="377" y="1497"/>
                    <a:pt x="608" y="2164"/>
                  </a:cubicBezTo>
                  <a:cubicBezTo>
                    <a:pt x="628" y="2159"/>
                    <a:pt x="648" y="2154"/>
                    <a:pt x="668" y="2144"/>
                  </a:cubicBezTo>
                  <a:cubicBezTo>
                    <a:pt x="1612" y="1838"/>
                    <a:pt x="2596" y="1517"/>
                    <a:pt x="3564" y="1231"/>
                  </a:cubicBezTo>
                  <a:cubicBezTo>
                    <a:pt x="3931" y="1120"/>
                    <a:pt x="4297" y="1020"/>
                    <a:pt x="4658" y="924"/>
                  </a:cubicBezTo>
                  <a:cubicBezTo>
                    <a:pt x="4663" y="919"/>
                    <a:pt x="4663" y="919"/>
                    <a:pt x="4668" y="91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55" name="Google Shape;5405;p26">
              <a:extLst>
                <a:ext uri="{FF2B5EF4-FFF2-40B4-BE49-F238E27FC236}">
                  <a16:creationId xmlns:a16="http://schemas.microsoft.com/office/drawing/2014/main" id="{0B3FA43F-F73C-1B69-AE9D-370BC93A1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3125" y="3124650"/>
              <a:ext cx="126000" cy="76425"/>
            </a:xfrm>
            <a:custGeom>
              <a:avLst/>
              <a:gdLst>
                <a:gd name="T0" fmla="*/ 1 w 5040"/>
                <a:gd name="T1" fmla="*/ 0 h 3057"/>
                <a:gd name="T2" fmla="*/ 6 w 5040"/>
                <a:gd name="T3" fmla="*/ 20 h 3057"/>
                <a:gd name="T4" fmla="*/ 1175 w 5040"/>
                <a:gd name="T5" fmla="*/ 3017 h 3057"/>
                <a:gd name="T6" fmla="*/ 1190 w 5040"/>
                <a:gd name="T7" fmla="*/ 3057 h 3057"/>
                <a:gd name="T8" fmla="*/ 1737 w 5040"/>
                <a:gd name="T9" fmla="*/ 2781 h 3057"/>
                <a:gd name="T10" fmla="*/ 2520 w 5040"/>
                <a:gd name="T11" fmla="*/ 2434 h 3057"/>
                <a:gd name="T12" fmla="*/ 4031 w 5040"/>
                <a:gd name="T13" fmla="*/ 1777 h 3057"/>
                <a:gd name="T14" fmla="*/ 4935 w 5040"/>
                <a:gd name="T15" fmla="*/ 1385 h 3057"/>
                <a:gd name="T16" fmla="*/ 5040 w 5040"/>
                <a:gd name="T17" fmla="*/ 1340 h 3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40" h="3057" fill="none" extrusionOk="0">
                  <a:moveTo>
                    <a:pt x="1" y="0"/>
                  </a:moveTo>
                  <a:cubicBezTo>
                    <a:pt x="1" y="10"/>
                    <a:pt x="6" y="15"/>
                    <a:pt x="6" y="20"/>
                  </a:cubicBezTo>
                  <a:cubicBezTo>
                    <a:pt x="267" y="1064"/>
                    <a:pt x="663" y="2073"/>
                    <a:pt x="1175" y="3017"/>
                  </a:cubicBezTo>
                  <a:cubicBezTo>
                    <a:pt x="1180" y="3032"/>
                    <a:pt x="1185" y="3042"/>
                    <a:pt x="1190" y="3057"/>
                  </a:cubicBezTo>
                  <a:cubicBezTo>
                    <a:pt x="1290" y="2901"/>
                    <a:pt x="1572" y="2856"/>
                    <a:pt x="1737" y="2781"/>
                  </a:cubicBezTo>
                  <a:cubicBezTo>
                    <a:pt x="1998" y="2665"/>
                    <a:pt x="2259" y="2550"/>
                    <a:pt x="2520" y="2434"/>
                  </a:cubicBezTo>
                  <a:cubicBezTo>
                    <a:pt x="3022" y="2214"/>
                    <a:pt x="3529" y="1998"/>
                    <a:pt x="4031" y="1777"/>
                  </a:cubicBezTo>
                  <a:cubicBezTo>
                    <a:pt x="4332" y="1646"/>
                    <a:pt x="4633" y="1516"/>
                    <a:pt x="4935" y="1385"/>
                  </a:cubicBezTo>
                  <a:cubicBezTo>
                    <a:pt x="4970" y="1365"/>
                    <a:pt x="5005" y="1355"/>
                    <a:pt x="5040" y="134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56" name="Google Shape;5406;p26">
              <a:extLst>
                <a:ext uri="{FF2B5EF4-FFF2-40B4-BE49-F238E27FC236}">
                  <a16:creationId xmlns:a16="http://schemas.microsoft.com/office/drawing/2014/main" id="{2215FDEE-9341-7D8C-598D-081238641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700" y="3257275"/>
              <a:ext cx="109575" cy="54100"/>
            </a:xfrm>
            <a:custGeom>
              <a:avLst/>
              <a:gdLst>
                <a:gd name="T0" fmla="*/ 1 w 4383"/>
                <a:gd name="T1" fmla="*/ 0 h 2164"/>
                <a:gd name="T2" fmla="*/ 1 w 4383"/>
                <a:gd name="T3" fmla="*/ 21 h 2164"/>
                <a:gd name="T4" fmla="*/ 422 w 4383"/>
                <a:gd name="T5" fmla="*/ 2164 h 2164"/>
                <a:gd name="T6" fmla="*/ 502 w 4383"/>
                <a:gd name="T7" fmla="*/ 2144 h 2164"/>
                <a:gd name="T8" fmla="*/ 4302 w 4383"/>
                <a:gd name="T9" fmla="*/ 1065 h 2164"/>
                <a:gd name="T10" fmla="*/ 4382 w 4383"/>
                <a:gd name="T11" fmla="*/ 1039 h 2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3" h="2164" fill="none" extrusionOk="0">
                  <a:moveTo>
                    <a:pt x="1" y="0"/>
                  </a:moveTo>
                  <a:cubicBezTo>
                    <a:pt x="1" y="11"/>
                    <a:pt x="1" y="16"/>
                    <a:pt x="1" y="21"/>
                  </a:cubicBezTo>
                  <a:cubicBezTo>
                    <a:pt x="101" y="743"/>
                    <a:pt x="241" y="1461"/>
                    <a:pt x="422" y="2164"/>
                  </a:cubicBezTo>
                  <a:cubicBezTo>
                    <a:pt x="447" y="2159"/>
                    <a:pt x="477" y="2149"/>
                    <a:pt x="502" y="2144"/>
                  </a:cubicBezTo>
                  <a:cubicBezTo>
                    <a:pt x="1752" y="1777"/>
                    <a:pt x="3052" y="1431"/>
                    <a:pt x="4302" y="1065"/>
                  </a:cubicBezTo>
                  <a:cubicBezTo>
                    <a:pt x="4332" y="1055"/>
                    <a:pt x="4357" y="1050"/>
                    <a:pt x="4382" y="103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57" name="Google Shape;5407;p26">
              <a:extLst>
                <a:ext uri="{FF2B5EF4-FFF2-40B4-BE49-F238E27FC236}">
                  <a16:creationId xmlns:a16="http://schemas.microsoft.com/office/drawing/2014/main" id="{8A0370B2-0C59-E0B2-0A69-B2FD062A6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725" y="3297300"/>
              <a:ext cx="102800" cy="49350"/>
            </a:xfrm>
            <a:custGeom>
              <a:avLst/>
              <a:gdLst>
                <a:gd name="T0" fmla="*/ 1 w 4112"/>
                <a:gd name="T1" fmla="*/ 1 h 1974"/>
                <a:gd name="T2" fmla="*/ 1 w 4112"/>
                <a:gd name="T3" fmla="*/ 6 h 1974"/>
                <a:gd name="T4" fmla="*/ 563 w 4112"/>
                <a:gd name="T5" fmla="*/ 1973 h 1974"/>
                <a:gd name="T6" fmla="*/ 573 w 4112"/>
                <a:gd name="T7" fmla="*/ 1973 h 1974"/>
                <a:gd name="T8" fmla="*/ 1471 w 4112"/>
                <a:gd name="T9" fmla="*/ 1697 h 1974"/>
                <a:gd name="T10" fmla="*/ 4071 w 4112"/>
                <a:gd name="T11" fmla="*/ 969 h 1974"/>
                <a:gd name="T12" fmla="*/ 4111 w 4112"/>
                <a:gd name="T13" fmla="*/ 959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12" h="1974" fill="none" extrusionOk="0">
                  <a:moveTo>
                    <a:pt x="1" y="1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86" y="663"/>
                    <a:pt x="377" y="1321"/>
                    <a:pt x="563" y="1973"/>
                  </a:cubicBezTo>
                  <a:cubicBezTo>
                    <a:pt x="568" y="1973"/>
                    <a:pt x="573" y="1973"/>
                    <a:pt x="573" y="1973"/>
                  </a:cubicBezTo>
                  <a:cubicBezTo>
                    <a:pt x="829" y="1818"/>
                    <a:pt x="1185" y="1777"/>
                    <a:pt x="1471" y="1697"/>
                  </a:cubicBezTo>
                  <a:cubicBezTo>
                    <a:pt x="2340" y="1456"/>
                    <a:pt x="3208" y="1215"/>
                    <a:pt x="4071" y="969"/>
                  </a:cubicBezTo>
                  <a:cubicBezTo>
                    <a:pt x="4086" y="964"/>
                    <a:pt x="4096" y="964"/>
                    <a:pt x="4111" y="95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58" name="Google Shape;5408;p26">
              <a:extLst>
                <a:ext uri="{FF2B5EF4-FFF2-40B4-BE49-F238E27FC236}">
                  <a16:creationId xmlns:a16="http://schemas.microsoft.com/office/drawing/2014/main" id="{F396026F-EEF3-E958-D94D-E5BD0E290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1100" y="3081100"/>
              <a:ext cx="77950" cy="170175"/>
            </a:xfrm>
            <a:custGeom>
              <a:avLst/>
              <a:gdLst>
                <a:gd name="T0" fmla="*/ 3117 w 3118"/>
                <a:gd name="T1" fmla="*/ 0 h 6807"/>
                <a:gd name="T2" fmla="*/ 2284 w 3118"/>
                <a:gd name="T3" fmla="*/ 1376 h 6807"/>
                <a:gd name="T4" fmla="*/ 1988 w 3118"/>
                <a:gd name="T5" fmla="*/ 2344 h 6807"/>
                <a:gd name="T6" fmla="*/ 1712 w 3118"/>
                <a:gd name="T7" fmla="*/ 3519 h 6807"/>
                <a:gd name="T8" fmla="*/ 1280 w 3118"/>
                <a:gd name="T9" fmla="*/ 4874 h 6807"/>
                <a:gd name="T10" fmla="*/ 0 w 3118"/>
                <a:gd name="T11" fmla="*/ 6807 h 6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18" h="6807" fill="none" extrusionOk="0">
                  <a:moveTo>
                    <a:pt x="3117" y="0"/>
                  </a:moveTo>
                  <a:cubicBezTo>
                    <a:pt x="2741" y="392"/>
                    <a:pt x="2480" y="869"/>
                    <a:pt x="2284" y="1376"/>
                  </a:cubicBezTo>
                  <a:cubicBezTo>
                    <a:pt x="2169" y="1692"/>
                    <a:pt x="2068" y="2018"/>
                    <a:pt x="1988" y="2344"/>
                  </a:cubicBezTo>
                  <a:cubicBezTo>
                    <a:pt x="1893" y="2736"/>
                    <a:pt x="1807" y="3127"/>
                    <a:pt x="1712" y="3519"/>
                  </a:cubicBezTo>
                  <a:cubicBezTo>
                    <a:pt x="1602" y="3981"/>
                    <a:pt x="1471" y="4437"/>
                    <a:pt x="1280" y="4874"/>
                  </a:cubicBezTo>
                  <a:cubicBezTo>
                    <a:pt x="964" y="5582"/>
                    <a:pt x="497" y="6209"/>
                    <a:pt x="0" y="680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59" name="Google Shape;5409;p26">
              <a:extLst>
                <a:ext uri="{FF2B5EF4-FFF2-40B4-BE49-F238E27FC236}">
                  <a16:creationId xmlns:a16="http://schemas.microsoft.com/office/drawing/2014/main" id="{A6A45638-E3BB-C77C-5B53-F04D612D9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350" y="3459425"/>
              <a:ext cx="168925" cy="87625"/>
            </a:xfrm>
            <a:custGeom>
              <a:avLst/>
              <a:gdLst>
                <a:gd name="T0" fmla="*/ 1 w 6757"/>
                <a:gd name="T1" fmla="*/ 1 h 3505"/>
                <a:gd name="T2" fmla="*/ 46 w 6757"/>
                <a:gd name="T3" fmla="*/ 66 h 3505"/>
                <a:gd name="T4" fmla="*/ 2560 w 6757"/>
                <a:gd name="T5" fmla="*/ 3444 h 3505"/>
                <a:gd name="T6" fmla="*/ 2611 w 6757"/>
                <a:gd name="T7" fmla="*/ 3504 h 3505"/>
                <a:gd name="T8" fmla="*/ 5286 w 6757"/>
                <a:gd name="T9" fmla="*/ 1501 h 3505"/>
                <a:gd name="T10" fmla="*/ 6727 w 6757"/>
                <a:gd name="T11" fmla="*/ 457 h 3505"/>
                <a:gd name="T12" fmla="*/ 6757 w 6757"/>
                <a:gd name="T13" fmla="*/ 442 h 3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57" h="3505" fill="none" extrusionOk="0">
                  <a:moveTo>
                    <a:pt x="1" y="1"/>
                  </a:moveTo>
                  <a:cubicBezTo>
                    <a:pt x="16" y="26"/>
                    <a:pt x="31" y="46"/>
                    <a:pt x="46" y="66"/>
                  </a:cubicBezTo>
                  <a:cubicBezTo>
                    <a:pt x="809" y="1245"/>
                    <a:pt x="1647" y="2375"/>
                    <a:pt x="2560" y="3444"/>
                  </a:cubicBezTo>
                  <a:cubicBezTo>
                    <a:pt x="2576" y="3464"/>
                    <a:pt x="2596" y="3484"/>
                    <a:pt x="2611" y="3504"/>
                  </a:cubicBezTo>
                  <a:cubicBezTo>
                    <a:pt x="3504" y="2847"/>
                    <a:pt x="4387" y="2169"/>
                    <a:pt x="5286" y="1501"/>
                  </a:cubicBezTo>
                  <a:cubicBezTo>
                    <a:pt x="5763" y="1150"/>
                    <a:pt x="6240" y="799"/>
                    <a:pt x="6727" y="457"/>
                  </a:cubicBezTo>
                  <a:cubicBezTo>
                    <a:pt x="6737" y="452"/>
                    <a:pt x="6747" y="447"/>
                    <a:pt x="6757" y="4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60" name="Google Shape;5410;p26">
              <a:extLst>
                <a:ext uri="{FF2B5EF4-FFF2-40B4-BE49-F238E27FC236}">
                  <a16:creationId xmlns:a16="http://schemas.microsoft.com/office/drawing/2014/main" id="{BFC2BBB8-59C3-4C5A-58FF-CBDE701D2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975" y="3506100"/>
              <a:ext cx="164775" cy="84100"/>
            </a:xfrm>
            <a:custGeom>
              <a:avLst/>
              <a:gdLst>
                <a:gd name="T0" fmla="*/ 0 w 6591"/>
                <a:gd name="T1" fmla="*/ 909 h 3364"/>
                <a:gd name="T2" fmla="*/ 20 w 6591"/>
                <a:gd name="T3" fmla="*/ 934 h 3364"/>
                <a:gd name="T4" fmla="*/ 1943 w 6591"/>
                <a:gd name="T5" fmla="*/ 3248 h 3364"/>
                <a:gd name="T6" fmla="*/ 1948 w 6591"/>
                <a:gd name="T7" fmla="*/ 3248 h 3364"/>
                <a:gd name="T8" fmla="*/ 4181 w 6591"/>
                <a:gd name="T9" fmla="*/ 1883 h 3364"/>
                <a:gd name="T10" fmla="*/ 4673 w 6591"/>
                <a:gd name="T11" fmla="*/ 1491 h 3364"/>
                <a:gd name="T12" fmla="*/ 6591 w 6591"/>
                <a:gd name="T13" fmla="*/ 1 h 3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91" h="3364" fill="none" extrusionOk="0">
                  <a:moveTo>
                    <a:pt x="0" y="909"/>
                  </a:moveTo>
                  <a:cubicBezTo>
                    <a:pt x="10" y="919"/>
                    <a:pt x="10" y="924"/>
                    <a:pt x="20" y="934"/>
                  </a:cubicBezTo>
                  <a:cubicBezTo>
                    <a:pt x="608" y="1747"/>
                    <a:pt x="1250" y="2520"/>
                    <a:pt x="1943" y="3248"/>
                  </a:cubicBezTo>
                  <a:cubicBezTo>
                    <a:pt x="1948" y="3248"/>
                    <a:pt x="1948" y="3248"/>
                    <a:pt x="1948" y="3248"/>
                  </a:cubicBezTo>
                  <a:cubicBezTo>
                    <a:pt x="2103" y="3364"/>
                    <a:pt x="3961" y="2064"/>
                    <a:pt x="4181" y="1883"/>
                  </a:cubicBezTo>
                  <a:cubicBezTo>
                    <a:pt x="4342" y="1752"/>
                    <a:pt x="4508" y="1617"/>
                    <a:pt x="4673" y="1491"/>
                  </a:cubicBezTo>
                  <a:cubicBezTo>
                    <a:pt x="5311" y="990"/>
                    <a:pt x="5963" y="513"/>
                    <a:pt x="6591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61" name="Google Shape;5411;p26">
              <a:extLst>
                <a:ext uri="{FF2B5EF4-FFF2-40B4-BE49-F238E27FC236}">
                  <a16:creationId xmlns:a16="http://schemas.microsoft.com/office/drawing/2014/main" id="{813EA73E-3882-5AF3-E4A4-FBBF1403E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050" y="3622050"/>
              <a:ext cx="169300" cy="86475"/>
            </a:xfrm>
            <a:custGeom>
              <a:avLst/>
              <a:gdLst>
                <a:gd name="T0" fmla="*/ 0 w 6772"/>
                <a:gd name="T1" fmla="*/ 417 h 3459"/>
                <a:gd name="T2" fmla="*/ 10 w 6772"/>
                <a:gd name="T3" fmla="*/ 427 h 3459"/>
                <a:gd name="T4" fmla="*/ 2640 w 6772"/>
                <a:gd name="T5" fmla="*/ 3459 h 3459"/>
                <a:gd name="T6" fmla="*/ 2646 w 6772"/>
                <a:gd name="T7" fmla="*/ 3459 h 3459"/>
                <a:gd name="T8" fmla="*/ 5607 w 6772"/>
                <a:gd name="T9" fmla="*/ 969 h 3459"/>
                <a:gd name="T10" fmla="*/ 6771 w 6772"/>
                <a:gd name="T11" fmla="*/ 1 h 3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72" h="3459" fill="none" extrusionOk="0">
                  <a:moveTo>
                    <a:pt x="0" y="417"/>
                  </a:moveTo>
                  <a:cubicBezTo>
                    <a:pt x="5" y="417"/>
                    <a:pt x="10" y="427"/>
                    <a:pt x="10" y="427"/>
                  </a:cubicBezTo>
                  <a:cubicBezTo>
                    <a:pt x="823" y="1491"/>
                    <a:pt x="1707" y="2500"/>
                    <a:pt x="2640" y="3459"/>
                  </a:cubicBezTo>
                  <a:lnTo>
                    <a:pt x="2646" y="3459"/>
                  </a:lnTo>
                  <a:cubicBezTo>
                    <a:pt x="3624" y="2651"/>
                    <a:pt x="4618" y="1802"/>
                    <a:pt x="5607" y="969"/>
                  </a:cubicBezTo>
                  <a:cubicBezTo>
                    <a:pt x="5998" y="643"/>
                    <a:pt x="6385" y="317"/>
                    <a:pt x="6771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62" name="Google Shape;5412;p26">
              <a:extLst>
                <a:ext uri="{FF2B5EF4-FFF2-40B4-BE49-F238E27FC236}">
                  <a16:creationId xmlns:a16="http://schemas.microsoft.com/office/drawing/2014/main" id="{F26B2AA6-7604-D795-DA69-A2ED40A16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325" y="3427300"/>
              <a:ext cx="48350" cy="308725"/>
            </a:xfrm>
            <a:custGeom>
              <a:avLst/>
              <a:gdLst>
                <a:gd name="T0" fmla="*/ 1627 w 1934"/>
                <a:gd name="T1" fmla="*/ 1 h 12349"/>
                <a:gd name="T2" fmla="*/ 1607 w 1934"/>
                <a:gd name="T3" fmla="*/ 2786 h 12349"/>
                <a:gd name="T4" fmla="*/ 1281 w 1934"/>
                <a:gd name="T5" fmla="*/ 3785 h 12349"/>
                <a:gd name="T6" fmla="*/ 939 w 1934"/>
                <a:gd name="T7" fmla="*/ 4643 h 12349"/>
                <a:gd name="T8" fmla="*/ 61 w 1934"/>
                <a:gd name="T9" fmla="*/ 7449 h 12349"/>
                <a:gd name="T10" fmla="*/ 36 w 1934"/>
                <a:gd name="T11" fmla="*/ 8759 h 12349"/>
                <a:gd name="T12" fmla="*/ 909 w 1934"/>
                <a:gd name="T13" fmla="*/ 12348 h 12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34" h="12349" fill="none" extrusionOk="0">
                  <a:moveTo>
                    <a:pt x="1627" y="1"/>
                  </a:moveTo>
                  <a:cubicBezTo>
                    <a:pt x="1933" y="894"/>
                    <a:pt x="1853" y="1863"/>
                    <a:pt x="1607" y="2786"/>
                  </a:cubicBezTo>
                  <a:cubicBezTo>
                    <a:pt x="1517" y="3128"/>
                    <a:pt x="1401" y="3459"/>
                    <a:pt x="1281" y="3785"/>
                  </a:cubicBezTo>
                  <a:cubicBezTo>
                    <a:pt x="1175" y="4071"/>
                    <a:pt x="1060" y="4357"/>
                    <a:pt x="939" y="4643"/>
                  </a:cubicBezTo>
                  <a:cubicBezTo>
                    <a:pt x="568" y="5557"/>
                    <a:pt x="186" y="6476"/>
                    <a:pt x="61" y="7449"/>
                  </a:cubicBezTo>
                  <a:cubicBezTo>
                    <a:pt x="6" y="7891"/>
                    <a:pt x="1" y="8323"/>
                    <a:pt x="36" y="8759"/>
                  </a:cubicBezTo>
                  <a:cubicBezTo>
                    <a:pt x="126" y="9974"/>
                    <a:pt x="518" y="11179"/>
                    <a:pt x="909" y="1234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63" name="Google Shape;5413;p26">
              <a:extLst>
                <a:ext uri="{FF2B5EF4-FFF2-40B4-BE49-F238E27FC236}">
                  <a16:creationId xmlns:a16="http://schemas.microsoft.com/office/drawing/2014/main" id="{87A9CA48-679E-DF50-BD5A-1DCCEE5C1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850" y="3770875"/>
              <a:ext cx="180475" cy="116600"/>
            </a:xfrm>
            <a:custGeom>
              <a:avLst/>
              <a:gdLst>
                <a:gd name="T0" fmla="*/ 0 w 7219"/>
                <a:gd name="T1" fmla="*/ 2304 h 4664"/>
                <a:gd name="T2" fmla="*/ 36 w 7219"/>
                <a:gd name="T3" fmla="*/ 2334 h 4664"/>
                <a:gd name="T4" fmla="*/ 2746 w 7219"/>
                <a:gd name="T5" fmla="*/ 4633 h 4664"/>
                <a:gd name="T6" fmla="*/ 2781 w 7219"/>
                <a:gd name="T7" fmla="*/ 4663 h 4664"/>
                <a:gd name="T8" fmla="*/ 7198 w 7219"/>
                <a:gd name="T9" fmla="*/ 21 h 4664"/>
                <a:gd name="T10" fmla="*/ 7218 w 7219"/>
                <a:gd name="T11" fmla="*/ 0 h 4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19" h="4664" fill="none" extrusionOk="0">
                  <a:moveTo>
                    <a:pt x="0" y="2304"/>
                  </a:moveTo>
                  <a:cubicBezTo>
                    <a:pt x="16" y="2314"/>
                    <a:pt x="26" y="2324"/>
                    <a:pt x="36" y="2334"/>
                  </a:cubicBezTo>
                  <a:cubicBezTo>
                    <a:pt x="904" y="3143"/>
                    <a:pt x="1812" y="3910"/>
                    <a:pt x="2746" y="4633"/>
                  </a:cubicBezTo>
                  <a:cubicBezTo>
                    <a:pt x="2761" y="4643"/>
                    <a:pt x="2771" y="4653"/>
                    <a:pt x="2781" y="4663"/>
                  </a:cubicBezTo>
                  <a:cubicBezTo>
                    <a:pt x="4207" y="3067"/>
                    <a:pt x="5672" y="1511"/>
                    <a:pt x="7198" y="21"/>
                  </a:cubicBezTo>
                  <a:cubicBezTo>
                    <a:pt x="7203" y="10"/>
                    <a:pt x="7208" y="5"/>
                    <a:pt x="7218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64" name="Google Shape;5414;p26">
              <a:extLst>
                <a:ext uri="{FF2B5EF4-FFF2-40B4-BE49-F238E27FC236}">
                  <a16:creationId xmlns:a16="http://schemas.microsoft.com/office/drawing/2014/main" id="{447FF4A4-7302-C345-E24F-6F4D19863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975" y="3947550"/>
              <a:ext cx="30525" cy="91875"/>
            </a:xfrm>
            <a:custGeom>
              <a:avLst/>
              <a:gdLst>
                <a:gd name="T0" fmla="*/ 91 w 1221"/>
                <a:gd name="T1" fmla="*/ 1 h 3675"/>
                <a:gd name="T2" fmla="*/ 1220 w 1221"/>
                <a:gd name="T3" fmla="*/ 3675 h 3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21" h="3675" fill="none" extrusionOk="0">
                  <a:moveTo>
                    <a:pt x="91" y="1"/>
                  </a:moveTo>
                  <a:cubicBezTo>
                    <a:pt x="0" y="1306"/>
                    <a:pt x="412" y="2641"/>
                    <a:pt x="1220" y="36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65" name="Google Shape;5415;p26">
              <a:extLst>
                <a:ext uri="{FF2B5EF4-FFF2-40B4-BE49-F238E27FC236}">
                  <a16:creationId xmlns:a16="http://schemas.microsoft.com/office/drawing/2014/main" id="{6E126B27-C6F4-9527-3E0E-C9983259B6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00" y="3176850"/>
              <a:ext cx="70800" cy="73050"/>
            </a:xfrm>
            <a:custGeom>
              <a:avLst/>
              <a:gdLst>
                <a:gd name="T0" fmla="*/ 0 w 2832"/>
                <a:gd name="T1" fmla="*/ 1757 h 2922"/>
                <a:gd name="T2" fmla="*/ 1817 w 2832"/>
                <a:gd name="T3" fmla="*/ 2896 h 2922"/>
                <a:gd name="T4" fmla="*/ 1857 w 2832"/>
                <a:gd name="T5" fmla="*/ 2921 h 2922"/>
                <a:gd name="T6" fmla="*/ 2831 w 2832"/>
                <a:gd name="T7" fmla="*/ 20 h 2922"/>
                <a:gd name="T8" fmla="*/ 2831 w 2832"/>
                <a:gd name="T9" fmla="*/ 0 h 2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2" h="2922" fill="none" extrusionOk="0">
                  <a:moveTo>
                    <a:pt x="0" y="1757"/>
                  </a:moveTo>
                  <a:cubicBezTo>
                    <a:pt x="602" y="2138"/>
                    <a:pt x="1210" y="2515"/>
                    <a:pt x="1817" y="2896"/>
                  </a:cubicBezTo>
                  <a:cubicBezTo>
                    <a:pt x="1832" y="2901"/>
                    <a:pt x="1847" y="2916"/>
                    <a:pt x="1857" y="2921"/>
                  </a:cubicBezTo>
                  <a:cubicBezTo>
                    <a:pt x="2204" y="1983"/>
                    <a:pt x="2530" y="974"/>
                    <a:pt x="2831" y="20"/>
                  </a:cubicBezTo>
                  <a:cubicBezTo>
                    <a:pt x="2831" y="10"/>
                    <a:pt x="2831" y="10"/>
                    <a:pt x="2831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66" name="Google Shape;5416;p26">
              <a:extLst>
                <a:ext uri="{FF2B5EF4-FFF2-40B4-BE49-F238E27FC236}">
                  <a16:creationId xmlns:a16="http://schemas.microsoft.com/office/drawing/2014/main" id="{EBB28A6E-BA75-DAAA-AF27-7AC69B5B1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00" y="3253625"/>
              <a:ext cx="85100" cy="86875"/>
            </a:xfrm>
            <a:custGeom>
              <a:avLst/>
              <a:gdLst>
                <a:gd name="T0" fmla="*/ 0 w 3404"/>
                <a:gd name="T1" fmla="*/ 2330 h 3475"/>
                <a:gd name="T2" fmla="*/ 984 w 3404"/>
                <a:gd name="T3" fmla="*/ 2877 h 3475"/>
                <a:gd name="T4" fmla="*/ 2209 w 3404"/>
                <a:gd name="T5" fmla="*/ 3454 h 3475"/>
                <a:gd name="T6" fmla="*/ 2259 w 3404"/>
                <a:gd name="T7" fmla="*/ 3474 h 3475"/>
                <a:gd name="T8" fmla="*/ 3398 w 3404"/>
                <a:gd name="T9" fmla="*/ 21 h 3475"/>
                <a:gd name="T10" fmla="*/ 3403 w 3404"/>
                <a:gd name="T11" fmla="*/ 1 h 3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4" h="3475" fill="none" extrusionOk="0">
                  <a:moveTo>
                    <a:pt x="0" y="2330"/>
                  </a:moveTo>
                  <a:cubicBezTo>
                    <a:pt x="321" y="2521"/>
                    <a:pt x="648" y="2701"/>
                    <a:pt x="984" y="2877"/>
                  </a:cubicBezTo>
                  <a:cubicBezTo>
                    <a:pt x="1381" y="3083"/>
                    <a:pt x="1792" y="3279"/>
                    <a:pt x="2209" y="3454"/>
                  </a:cubicBezTo>
                  <a:cubicBezTo>
                    <a:pt x="2224" y="3459"/>
                    <a:pt x="2239" y="3469"/>
                    <a:pt x="2259" y="3474"/>
                  </a:cubicBezTo>
                  <a:cubicBezTo>
                    <a:pt x="2545" y="2300"/>
                    <a:pt x="2916" y="1135"/>
                    <a:pt x="3398" y="21"/>
                  </a:cubicBezTo>
                  <a:cubicBezTo>
                    <a:pt x="3398" y="16"/>
                    <a:pt x="3403" y="6"/>
                    <a:pt x="3403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67" name="Google Shape;5417;p26">
              <a:extLst>
                <a:ext uri="{FF2B5EF4-FFF2-40B4-BE49-F238E27FC236}">
                  <a16:creationId xmlns:a16="http://schemas.microsoft.com/office/drawing/2014/main" id="{143A4A97-AF73-A802-0C79-007A8ECAE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250" y="3302075"/>
              <a:ext cx="35400" cy="146075"/>
            </a:xfrm>
            <a:custGeom>
              <a:avLst/>
              <a:gdLst>
                <a:gd name="T0" fmla="*/ 0 w 1416"/>
                <a:gd name="T1" fmla="*/ 0 h 5843"/>
                <a:gd name="T2" fmla="*/ 462 w 1416"/>
                <a:gd name="T3" fmla="*/ 939 h 5843"/>
                <a:gd name="T4" fmla="*/ 1280 w 1416"/>
                <a:gd name="T5" fmla="*/ 3363 h 5843"/>
                <a:gd name="T6" fmla="*/ 1280 w 1416"/>
                <a:gd name="T7" fmla="*/ 5843 h 5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6" h="5843" fill="none" extrusionOk="0">
                  <a:moveTo>
                    <a:pt x="0" y="0"/>
                  </a:moveTo>
                  <a:cubicBezTo>
                    <a:pt x="156" y="312"/>
                    <a:pt x="316" y="623"/>
                    <a:pt x="462" y="939"/>
                  </a:cubicBezTo>
                  <a:cubicBezTo>
                    <a:pt x="828" y="1717"/>
                    <a:pt x="1145" y="2515"/>
                    <a:pt x="1280" y="3363"/>
                  </a:cubicBezTo>
                  <a:cubicBezTo>
                    <a:pt x="1416" y="4181"/>
                    <a:pt x="1371" y="5020"/>
                    <a:pt x="1280" y="584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68" name="Google Shape;5418;p26">
              <a:extLst>
                <a:ext uri="{FF2B5EF4-FFF2-40B4-BE49-F238E27FC236}">
                  <a16:creationId xmlns:a16="http://schemas.microsoft.com/office/drawing/2014/main" id="{0FE22E5A-491C-9AA2-7C24-A29249560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150" y="3456425"/>
              <a:ext cx="119975" cy="109675"/>
            </a:xfrm>
            <a:custGeom>
              <a:avLst/>
              <a:gdLst>
                <a:gd name="T0" fmla="*/ 0 w 4799"/>
                <a:gd name="T1" fmla="*/ 3157 h 4387"/>
                <a:gd name="T2" fmla="*/ 30 w 4799"/>
                <a:gd name="T3" fmla="*/ 3172 h 4387"/>
                <a:gd name="T4" fmla="*/ 557 w 4799"/>
                <a:gd name="T5" fmla="*/ 3443 h 4387"/>
                <a:gd name="T6" fmla="*/ 2645 w 4799"/>
                <a:gd name="T7" fmla="*/ 4372 h 4387"/>
                <a:gd name="T8" fmla="*/ 2675 w 4799"/>
                <a:gd name="T9" fmla="*/ 4387 h 4387"/>
                <a:gd name="T10" fmla="*/ 4799 w 4799"/>
                <a:gd name="T11" fmla="*/ 0 h 4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99" h="4387" fill="none" extrusionOk="0">
                  <a:moveTo>
                    <a:pt x="0" y="3157"/>
                  </a:moveTo>
                  <a:cubicBezTo>
                    <a:pt x="10" y="3162"/>
                    <a:pt x="20" y="3167"/>
                    <a:pt x="30" y="3172"/>
                  </a:cubicBezTo>
                  <a:cubicBezTo>
                    <a:pt x="196" y="3278"/>
                    <a:pt x="377" y="3358"/>
                    <a:pt x="557" y="3443"/>
                  </a:cubicBezTo>
                  <a:cubicBezTo>
                    <a:pt x="1255" y="3750"/>
                    <a:pt x="1953" y="4061"/>
                    <a:pt x="2645" y="4372"/>
                  </a:cubicBezTo>
                  <a:cubicBezTo>
                    <a:pt x="2655" y="4377"/>
                    <a:pt x="2665" y="4382"/>
                    <a:pt x="2675" y="4387"/>
                  </a:cubicBezTo>
                  <a:cubicBezTo>
                    <a:pt x="3393" y="2936"/>
                    <a:pt x="4086" y="1446"/>
                    <a:pt x="4799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69" name="Google Shape;5419;p26">
              <a:extLst>
                <a:ext uri="{FF2B5EF4-FFF2-40B4-BE49-F238E27FC236}">
                  <a16:creationId xmlns:a16="http://schemas.microsoft.com/office/drawing/2014/main" id="{D32F6ECC-C65E-6E29-0202-D0B84B073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200" y="3734475"/>
              <a:ext cx="3900" cy="29650"/>
            </a:xfrm>
            <a:custGeom>
              <a:avLst/>
              <a:gdLst>
                <a:gd name="T0" fmla="*/ 156 w 156"/>
                <a:gd name="T1" fmla="*/ 1 h 1186"/>
                <a:gd name="T2" fmla="*/ 0 w 156"/>
                <a:gd name="T3" fmla="*/ 1185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56" h="1186" fill="none" extrusionOk="0">
                  <a:moveTo>
                    <a:pt x="156" y="1"/>
                  </a:moveTo>
                  <a:cubicBezTo>
                    <a:pt x="106" y="392"/>
                    <a:pt x="51" y="789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70" name="Google Shape;5420;p26">
              <a:extLst>
                <a:ext uri="{FF2B5EF4-FFF2-40B4-BE49-F238E27FC236}">
                  <a16:creationId xmlns:a16="http://schemas.microsoft.com/office/drawing/2014/main" id="{5B25F5E5-4763-5EBF-707B-B80026FFD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625" y="3749800"/>
              <a:ext cx="2025" cy="22475"/>
            </a:xfrm>
            <a:custGeom>
              <a:avLst/>
              <a:gdLst>
                <a:gd name="T0" fmla="*/ 81 w 81"/>
                <a:gd name="T1" fmla="*/ 0 h 899"/>
                <a:gd name="T2" fmla="*/ 1 w 81"/>
                <a:gd name="T3" fmla="*/ 899 h 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" h="899" fill="none" extrusionOk="0">
                  <a:moveTo>
                    <a:pt x="81" y="0"/>
                  </a:moveTo>
                  <a:cubicBezTo>
                    <a:pt x="26" y="296"/>
                    <a:pt x="1" y="598"/>
                    <a:pt x="1" y="89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71" name="Google Shape;5421;p26">
              <a:extLst>
                <a:ext uri="{FF2B5EF4-FFF2-40B4-BE49-F238E27FC236}">
                  <a16:creationId xmlns:a16="http://schemas.microsoft.com/office/drawing/2014/main" id="{0C44DE12-6DD0-A295-5A90-BFBA0689F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150" y="3529575"/>
              <a:ext cx="124500" cy="117725"/>
            </a:xfrm>
            <a:custGeom>
              <a:avLst/>
              <a:gdLst>
                <a:gd name="T0" fmla="*/ 1 w 4980"/>
                <a:gd name="T1" fmla="*/ 4196 h 4709"/>
                <a:gd name="T2" fmla="*/ 26 w 4980"/>
                <a:gd name="T3" fmla="*/ 4201 h 4709"/>
                <a:gd name="T4" fmla="*/ 2771 w 4980"/>
                <a:gd name="T5" fmla="*/ 4708 h 4709"/>
                <a:gd name="T6" fmla="*/ 2781 w 4980"/>
                <a:gd name="T7" fmla="*/ 4708 h 4709"/>
                <a:gd name="T8" fmla="*/ 4970 w 4980"/>
                <a:gd name="T9" fmla="*/ 15 h 4709"/>
                <a:gd name="T10" fmla="*/ 4980 w 4980"/>
                <a:gd name="T11" fmla="*/ 0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80" h="4709" fill="none" extrusionOk="0">
                  <a:moveTo>
                    <a:pt x="1" y="4196"/>
                  </a:moveTo>
                  <a:cubicBezTo>
                    <a:pt x="11" y="4201"/>
                    <a:pt x="16" y="4201"/>
                    <a:pt x="26" y="4201"/>
                  </a:cubicBezTo>
                  <a:cubicBezTo>
                    <a:pt x="939" y="4367"/>
                    <a:pt x="1853" y="4538"/>
                    <a:pt x="2771" y="4708"/>
                  </a:cubicBezTo>
                  <a:cubicBezTo>
                    <a:pt x="2771" y="4708"/>
                    <a:pt x="2781" y="4708"/>
                    <a:pt x="2781" y="4708"/>
                  </a:cubicBezTo>
                  <a:cubicBezTo>
                    <a:pt x="3419" y="3102"/>
                    <a:pt x="4111" y="1516"/>
                    <a:pt x="4970" y="15"/>
                  </a:cubicBezTo>
                  <a:cubicBezTo>
                    <a:pt x="4975" y="10"/>
                    <a:pt x="4980" y="5"/>
                    <a:pt x="4980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72" name="Google Shape;5422;p26">
              <a:extLst>
                <a:ext uri="{FF2B5EF4-FFF2-40B4-BE49-F238E27FC236}">
                  <a16:creationId xmlns:a16="http://schemas.microsoft.com/office/drawing/2014/main" id="{E77D76D8-6B4D-CEB4-C994-99B7C81F0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450" y="3822075"/>
              <a:ext cx="47825" cy="162025"/>
            </a:xfrm>
            <a:custGeom>
              <a:avLst/>
              <a:gdLst>
                <a:gd name="T0" fmla="*/ 201 w 1913"/>
                <a:gd name="T1" fmla="*/ 0 h 6481"/>
                <a:gd name="T2" fmla="*/ 748 w 1913"/>
                <a:gd name="T3" fmla="*/ 3303 h 6481"/>
                <a:gd name="T4" fmla="*/ 1913 w 1913"/>
                <a:gd name="T5" fmla="*/ 6480 h 6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13" h="6481" fill="none" extrusionOk="0">
                  <a:moveTo>
                    <a:pt x="201" y="0"/>
                  </a:moveTo>
                  <a:cubicBezTo>
                    <a:pt x="1" y="1110"/>
                    <a:pt x="327" y="2254"/>
                    <a:pt x="748" y="3303"/>
                  </a:cubicBezTo>
                  <a:cubicBezTo>
                    <a:pt x="1170" y="4352"/>
                    <a:pt x="1692" y="5371"/>
                    <a:pt x="1913" y="648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73" name="Google Shape;5423;p26">
              <a:extLst>
                <a:ext uri="{FF2B5EF4-FFF2-40B4-BE49-F238E27FC236}">
                  <a16:creationId xmlns:a16="http://schemas.microsoft.com/office/drawing/2014/main" id="{48D623B3-82B1-5F25-3FA6-57AA79004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5725" y="3338975"/>
              <a:ext cx="80575" cy="51700"/>
            </a:xfrm>
            <a:custGeom>
              <a:avLst/>
              <a:gdLst>
                <a:gd name="T0" fmla="*/ 296 w 3223"/>
                <a:gd name="T1" fmla="*/ 0 h 2068"/>
                <a:gd name="T2" fmla="*/ 276 w 3223"/>
                <a:gd name="T3" fmla="*/ 95 h 2068"/>
                <a:gd name="T4" fmla="*/ 0 w 3223"/>
                <a:gd name="T5" fmla="*/ 2063 h 2068"/>
                <a:gd name="T6" fmla="*/ 0 w 3223"/>
                <a:gd name="T7" fmla="*/ 2068 h 2068"/>
                <a:gd name="T8" fmla="*/ 3177 w 3223"/>
                <a:gd name="T9" fmla="*/ 1466 h 2068"/>
                <a:gd name="T10" fmla="*/ 3222 w 3223"/>
                <a:gd name="T11" fmla="*/ 1456 h 2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23" h="2068" fill="none" extrusionOk="0">
                  <a:moveTo>
                    <a:pt x="296" y="0"/>
                  </a:moveTo>
                  <a:cubicBezTo>
                    <a:pt x="286" y="30"/>
                    <a:pt x="281" y="65"/>
                    <a:pt x="276" y="95"/>
                  </a:cubicBezTo>
                  <a:cubicBezTo>
                    <a:pt x="161" y="748"/>
                    <a:pt x="110" y="1410"/>
                    <a:pt x="0" y="2063"/>
                  </a:cubicBezTo>
                  <a:lnTo>
                    <a:pt x="0" y="2068"/>
                  </a:lnTo>
                  <a:cubicBezTo>
                    <a:pt x="1044" y="1877"/>
                    <a:pt x="2133" y="1656"/>
                    <a:pt x="3177" y="1466"/>
                  </a:cubicBezTo>
                  <a:cubicBezTo>
                    <a:pt x="3192" y="1461"/>
                    <a:pt x="3207" y="1456"/>
                    <a:pt x="3222" y="145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74" name="Google Shape;5424;p26">
              <a:extLst>
                <a:ext uri="{FF2B5EF4-FFF2-40B4-BE49-F238E27FC236}">
                  <a16:creationId xmlns:a16="http://schemas.microsoft.com/office/drawing/2014/main" id="{A68D3B69-D733-668D-BB04-9080B6812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975" y="3365325"/>
              <a:ext cx="61775" cy="60250"/>
            </a:xfrm>
            <a:custGeom>
              <a:avLst/>
              <a:gdLst>
                <a:gd name="T0" fmla="*/ 56 w 2471"/>
                <a:gd name="T1" fmla="*/ 0 h 2410"/>
                <a:gd name="T2" fmla="*/ 51 w 2471"/>
                <a:gd name="T3" fmla="*/ 95 h 2410"/>
                <a:gd name="T4" fmla="*/ 36 w 2471"/>
                <a:gd name="T5" fmla="*/ 2404 h 2410"/>
                <a:gd name="T6" fmla="*/ 36 w 2471"/>
                <a:gd name="T7" fmla="*/ 2409 h 2410"/>
                <a:gd name="T8" fmla="*/ 2445 w 2471"/>
                <a:gd name="T9" fmla="*/ 1912 h 2410"/>
                <a:gd name="T10" fmla="*/ 2470 w 2471"/>
                <a:gd name="T11" fmla="*/ 1907 h 2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1" h="2410" fill="none" extrusionOk="0">
                  <a:moveTo>
                    <a:pt x="56" y="0"/>
                  </a:moveTo>
                  <a:cubicBezTo>
                    <a:pt x="56" y="35"/>
                    <a:pt x="51" y="60"/>
                    <a:pt x="51" y="95"/>
                  </a:cubicBezTo>
                  <a:cubicBezTo>
                    <a:pt x="6" y="863"/>
                    <a:pt x="1" y="1636"/>
                    <a:pt x="36" y="2404"/>
                  </a:cubicBezTo>
                  <a:lnTo>
                    <a:pt x="36" y="2409"/>
                  </a:lnTo>
                  <a:cubicBezTo>
                    <a:pt x="824" y="2204"/>
                    <a:pt x="1642" y="1988"/>
                    <a:pt x="2445" y="1912"/>
                  </a:cubicBezTo>
                  <a:cubicBezTo>
                    <a:pt x="2455" y="1912"/>
                    <a:pt x="2460" y="1907"/>
                    <a:pt x="2470" y="190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75" name="Google Shape;5425;p26">
              <a:extLst>
                <a:ext uri="{FF2B5EF4-FFF2-40B4-BE49-F238E27FC236}">
                  <a16:creationId xmlns:a16="http://schemas.microsoft.com/office/drawing/2014/main" id="{B15B4982-0D73-012A-94A8-18E378256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9925" y="3494050"/>
              <a:ext cx="89250" cy="65525"/>
            </a:xfrm>
            <a:custGeom>
              <a:avLst/>
              <a:gdLst>
                <a:gd name="T0" fmla="*/ 71 w 3570"/>
                <a:gd name="T1" fmla="*/ 1 h 2621"/>
                <a:gd name="T2" fmla="*/ 66 w 3570"/>
                <a:gd name="T3" fmla="*/ 71 h 2621"/>
                <a:gd name="T4" fmla="*/ 46 w 3570"/>
                <a:gd name="T5" fmla="*/ 2621 h 2621"/>
                <a:gd name="T6" fmla="*/ 86 w 3570"/>
                <a:gd name="T7" fmla="*/ 2601 h 2621"/>
                <a:gd name="T8" fmla="*/ 3569 w 3570"/>
                <a:gd name="T9" fmla="*/ 1110 h 2621"/>
                <a:gd name="T10" fmla="*/ 3569 w 3570"/>
                <a:gd name="T11" fmla="*/ 1110 h 2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0" h="2621" fill="none" extrusionOk="0">
                  <a:moveTo>
                    <a:pt x="71" y="1"/>
                  </a:moveTo>
                  <a:cubicBezTo>
                    <a:pt x="71" y="26"/>
                    <a:pt x="66" y="46"/>
                    <a:pt x="66" y="71"/>
                  </a:cubicBezTo>
                  <a:cubicBezTo>
                    <a:pt x="11" y="919"/>
                    <a:pt x="1" y="1773"/>
                    <a:pt x="46" y="2621"/>
                  </a:cubicBezTo>
                  <a:cubicBezTo>
                    <a:pt x="61" y="2616"/>
                    <a:pt x="71" y="2606"/>
                    <a:pt x="86" y="2601"/>
                  </a:cubicBezTo>
                  <a:cubicBezTo>
                    <a:pt x="1215" y="2089"/>
                    <a:pt x="2415" y="1557"/>
                    <a:pt x="3569" y="111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76" name="Google Shape;5426;p26">
              <a:extLst>
                <a:ext uri="{FF2B5EF4-FFF2-40B4-BE49-F238E27FC236}">
                  <a16:creationId xmlns:a16="http://schemas.microsoft.com/office/drawing/2014/main" id="{F771B502-3946-06A6-8A62-E3090657F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7575" y="3553150"/>
              <a:ext cx="62875" cy="83475"/>
            </a:xfrm>
            <a:custGeom>
              <a:avLst/>
              <a:gdLst>
                <a:gd name="T0" fmla="*/ 0 w 2515"/>
                <a:gd name="T1" fmla="*/ 1 h 3339"/>
                <a:gd name="T2" fmla="*/ 0 w 2515"/>
                <a:gd name="T3" fmla="*/ 41 h 3339"/>
                <a:gd name="T4" fmla="*/ 35 w 2515"/>
                <a:gd name="T5" fmla="*/ 1045 h 3339"/>
                <a:gd name="T6" fmla="*/ 261 w 2515"/>
                <a:gd name="T7" fmla="*/ 3339 h 3339"/>
                <a:gd name="T8" fmla="*/ 321 w 2515"/>
                <a:gd name="T9" fmla="*/ 3314 h 3339"/>
                <a:gd name="T10" fmla="*/ 2515 w 2515"/>
                <a:gd name="T11" fmla="*/ 2481 h 3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5" h="3339" fill="none" extrusionOk="0">
                  <a:moveTo>
                    <a:pt x="0" y="1"/>
                  </a:moveTo>
                  <a:lnTo>
                    <a:pt x="0" y="41"/>
                  </a:lnTo>
                  <a:cubicBezTo>
                    <a:pt x="5" y="377"/>
                    <a:pt x="15" y="709"/>
                    <a:pt x="35" y="1045"/>
                  </a:cubicBezTo>
                  <a:cubicBezTo>
                    <a:pt x="75" y="1813"/>
                    <a:pt x="151" y="2576"/>
                    <a:pt x="261" y="3339"/>
                  </a:cubicBezTo>
                  <a:cubicBezTo>
                    <a:pt x="281" y="3329"/>
                    <a:pt x="301" y="3324"/>
                    <a:pt x="321" y="3314"/>
                  </a:cubicBezTo>
                  <a:cubicBezTo>
                    <a:pt x="1049" y="3038"/>
                    <a:pt x="1787" y="2757"/>
                    <a:pt x="2515" y="24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77" name="Google Shape;5427;p26">
              <a:extLst>
                <a:ext uri="{FF2B5EF4-FFF2-40B4-BE49-F238E27FC236}">
                  <a16:creationId xmlns:a16="http://schemas.microsoft.com/office/drawing/2014/main" id="{2684D97C-0C60-CB20-1A26-4325A44ED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6700" y="3736750"/>
              <a:ext cx="113100" cy="80325"/>
            </a:xfrm>
            <a:custGeom>
              <a:avLst/>
              <a:gdLst>
                <a:gd name="T0" fmla="*/ 1 w 4524"/>
                <a:gd name="T1" fmla="*/ 0 h 3213"/>
                <a:gd name="T2" fmla="*/ 11 w 4524"/>
                <a:gd name="T3" fmla="*/ 35 h 3213"/>
                <a:gd name="T4" fmla="*/ 1015 w 4524"/>
                <a:gd name="T5" fmla="*/ 3197 h 3213"/>
                <a:gd name="T6" fmla="*/ 1025 w 4524"/>
                <a:gd name="T7" fmla="*/ 3213 h 3213"/>
                <a:gd name="T8" fmla="*/ 4513 w 4524"/>
                <a:gd name="T9" fmla="*/ 592 h 3213"/>
                <a:gd name="T10" fmla="*/ 4523 w 4524"/>
                <a:gd name="T11" fmla="*/ 582 h 3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24" h="3213" fill="none" extrusionOk="0">
                  <a:moveTo>
                    <a:pt x="1" y="0"/>
                  </a:moveTo>
                  <a:cubicBezTo>
                    <a:pt x="1" y="10"/>
                    <a:pt x="6" y="25"/>
                    <a:pt x="11" y="35"/>
                  </a:cubicBezTo>
                  <a:cubicBezTo>
                    <a:pt x="242" y="1054"/>
                    <a:pt x="478" y="2304"/>
                    <a:pt x="1015" y="3197"/>
                  </a:cubicBezTo>
                  <a:cubicBezTo>
                    <a:pt x="1020" y="3203"/>
                    <a:pt x="1020" y="3208"/>
                    <a:pt x="1025" y="3213"/>
                  </a:cubicBezTo>
                  <a:cubicBezTo>
                    <a:pt x="2204" y="2379"/>
                    <a:pt x="3369" y="1476"/>
                    <a:pt x="4513" y="592"/>
                  </a:cubicBezTo>
                  <a:cubicBezTo>
                    <a:pt x="4518" y="587"/>
                    <a:pt x="4518" y="587"/>
                    <a:pt x="4523" y="58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78" name="Google Shape;5428;p26">
              <a:extLst>
                <a:ext uri="{FF2B5EF4-FFF2-40B4-BE49-F238E27FC236}">
                  <a16:creationId xmlns:a16="http://schemas.microsoft.com/office/drawing/2014/main" id="{6CF8DE8E-7FD2-DCAE-9C4C-BA608FE34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5875" y="3694825"/>
              <a:ext cx="11200" cy="18600"/>
            </a:xfrm>
            <a:custGeom>
              <a:avLst/>
              <a:gdLst>
                <a:gd name="T0" fmla="*/ 448 w 448"/>
                <a:gd name="T1" fmla="*/ 1 h 744"/>
                <a:gd name="T2" fmla="*/ 1 w 448"/>
                <a:gd name="T3" fmla="*/ 74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8" h="744" fill="none" extrusionOk="0">
                  <a:moveTo>
                    <a:pt x="448" y="1"/>
                  </a:moveTo>
                  <a:cubicBezTo>
                    <a:pt x="277" y="232"/>
                    <a:pt x="126" y="483"/>
                    <a:pt x="1" y="74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79" name="Google Shape;5429;p26">
              <a:extLst>
                <a:ext uri="{FF2B5EF4-FFF2-40B4-BE49-F238E27FC236}">
                  <a16:creationId xmlns:a16="http://schemas.microsoft.com/office/drawing/2014/main" id="{48112676-A721-FE2C-1012-B892EAD44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2800" y="3708250"/>
              <a:ext cx="11425" cy="18225"/>
            </a:xfrm>
            <a:custGeom>
              <a:avLst/>
              <a:gdLst>
                <a:gd name="T0" fmla="*/ 457 w 457"/>
                <a:gd name="T1" fmla="*/ 1 h 729"/>
                <a:gd name="T2" fmla="*/ 0 w 457"/>
                <a:gd name="T3" fmla="*/ 729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7" h="729" fill="none" extrusionOk="0">
                  <a:moveTo>
                    <a:pt x="457" y="1"/>
                  </a:moveTo>
                  <a:cubicBezTo>
                    <a:pt x="316" y="252"/>
                    <a:pt x="166" y="493"/>
                    <a:pt x="0" y="72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80" name="Google Shape;5430;p26">
              <a:extLst>
                <a:ext uri="{FF2B5EF4-FFF2-40B4-BE49-F238E27FC236}">
                  <a16:creationId xmlns:a16="http://schemas.microsoft.com/office/drawing/2014/main" id="{257B5CBB-C19F-38E3-5A30-D66D3376D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450" y="3947925"/>
              <a:ext cx="121350" cy="60000"/>
            </a:xfrm>
            <a:custGeom>
              <a:avLst/>
              <a:gdLst>
                <a:gd name="T0" fmla="*/ 0 w 4854"/>
                <a:gd name="T1" fmla="*/ 1 h 2400"/>
                <a:gd name="T2" fmla="*/ 20 w 4854"/>
                <a:gd name="T3" fmla="*/ 51 h 2400"/>
                <a:gd name="T4" fmla="*/ 1280 w 4854"/>
                <a:gd name="T5" fmla="*/ 2400 h 2400"/>
                <a:gd name="T6" fmla="*/ 1355 w 4854"/>
                <a:gd name="T7" fmla="*/ 2345 h 2400"/>
                <a:gd name="T8" fmla="*/ 4854 w 4854"/>
                <a:gd name="T9" fmla="*/ 61 h 2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4" h="2400" fill="none" extrusionOk="0">
                  <a:moveTo>
                    <a:pt x="0" y="1"/>
                  </a:moveTo>
                  <a:cubicBezTo>
                    <a:pt x="5" y="16"/>
                    <a:pt x="15" y="36"/>
                    <a:pt x="20" y="51"/>
                  </a:cubicBezTo>
                  <a:cubicBezTo>
                    <a:pt x="357" y="879"/>
                    <a:pt x="773" y="1667"/>
                    <a:pt x="1280" y="2400"/>
                  </a:cubicBezTo>
                  <a:cubicBezTo>
                    <a:pt x="1305" y="2380"/>
                    <a:pt x="1330" y="2360"/>
                    <a:pt x="1355" y="2345"/>
                  </a:cubicBezTo>
                  <a:cubicBezTo>
                    <a:pt x="2475" y="1511"/>
                    <a:pt x="3654" y="764"/>
                    <a:pt x="4854" y="6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81" name="Google Shape;5431;p26">
              <a:extLst>
                <a:ext uri="{FF2B5EF4-FFF2-40B4-BE49-F238E27FC236}">
                  <a16:creationId xmlns:a16="http://schemas.microsoft.com/office/drawing/2014/main" id="{798F3BEA-6E11-A263-F03C-217747E8F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5400" y="3556050"/>
              <a:ext cx="66900" cy="168550"/>
            </a:xfrm>
            <a:custGeom>
              <a:avLst/>
              <a:gdLst>
                <a:gd name="T0" fmla="*/ 1 w 2676"/>
                <a:gd name="T1" fmla="*/ 6741 h 6742"/>
                <a:gd name="T2" fmla="*/ 603 w 2676"/>
                <a:gd name="T3" fmla="*/ 3057 h 6742"/>
                <a:gd name="T4" fmla="*/ 1722 w 2676"/>
                <a:gd name="T5" fmla="*/ 929 h 6742"/>
                <a:gd name="T6" fmla="*/ 2676 w 2676"/>
                <a:gd name="T7" fmla="*/ 0 h 6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76" h="6742" fill="none" extrusionOk="0">
                  <a:moveTo>
                    <a:pt x="1" y="6741"/>
                  </a:moveTo>
                  <a:cubicBezTo>
                    <a:pt x="91" y="5497"/>
                    <a:pt x="216" y="4242"/>
                    <a:pt x="603" y="3057"/>
                  </a:cubicBezTo>
                  <a:cubicBezTo>
                    <a:pt x="854" y="2294"/>
                    <a:pt x="1220" y="1556"/>
                    <a:pt x="1722" y="929"/>
                  </a:cubicBezTo>
                  <a:cubicBezTo>
                    <a:pt x="1998" y="578"/>
                    <a:pt x="2315" y="266"/>
                    <a:pt x="2676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82" name="Google Shape;5432;p26">
              <a:extLst>
                <a:ext uri="{FF2B5EF4-FFF2-40B4-BE49-F238E27FC236}">
                  <a16:creationId xmlns:a16="http://schemas.microsoft.com/office/drawing/2014/main" id="{7F64E04F-61A0-A9FD-3311-9F93AE3C1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725" y="3747275"/>
              <a:ext cx="89000" cy="54500"/>
            </a:xfrm>
            <a:custGeom>
              <a:avLst/>
              <a:gdLst>
                <a:gd name="T0" fmla="*/ 673 w 3560"/>
                <a:gd name="T1" fmla="*/ 1 h 2180"/>
                <a:gd name="T2" fmla="*/ 1 w 3560"/>
                <a:gd name="T3" fmla="*/ 2174 h 2180"/>
                <a:gd name="T4" fmla="*/ 1 w 3560"/>
                <a:gd name="T5" fmla="*/ 2179 h 2180"/>
                <a:gd name="T6" fmla="*/ 3464 w 3560"/>
                <a:gd name="T7" fmla="*/ 2149 h 2180"/>
                <a:gd name="T8" fmla="*/ 3559 w 3560"/>
                <a:gd name="T9" fmla="*/ 2149 h 2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60" h="2180" fill="none" extrusionOk="0">
                  <a:moveTo>
                    <a:pt x="673" y="1"/>
                  </a:moveTo>
                  <a:cubicBezTo>
                    <a:pt x="392" y="704"/>
                    <a:pt x="166" y="1431"/>
                    <a:pt x="1" y="2174"/>
                  </a:cubicBezTo>
                  <a:cubicBezTo>
                    <a:pt x="1" y="2174"/>
                    <a:pt x="1" y="2174"/>
                    <a:pt x="1" y="2179"/>
                  </a:cubicBezTo>
                  <a:cubicBezTo>
                    <a:pt x="1145" y="2099"/>
                    <a:pt x="2315" y="2119"/>
                    <a:pt x="3464" y="2149"/>
                  </a:cubicBezTo>
                  <a:cubicBezTo>
                    <a:pt x="3494" y="2149"/>
                    <a:pt x="3529" y="2149"/>
                    <a:pt x="3559" y="214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83" name="Google Shape;5433;p26">
              <a:extLst>
                <a:ext uri="{FF2B5EF4-FFF2-40B4-BE49-F238E27FC236}">
                  <a16:creationId xmlns:a16="http://schemas.microsoft.com/office/drawing/2014/main" id="{B9F6C905-4689-C62B-0D7E-F924877C9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0550" y="3788825"/>
              <a:ext cx="76575" cy="54600"/>
            </a:xfrm>
            <a:custGeom>
              <a:avLst/>
              <a:gdLst>
                <a:gd name="T0" fmla="*/ 126 w 3063"/>
                <a:gd name="T1" fmla="*/ 0 h 2184"/>
                <a:gd name="T2" fmla="*/ 61 w 3063"/>
                <a:gd name="T3" fmla="*/ 2184 h 2184"/>
                <a:gd name="T4" fmla="*/ 106 w 3063"/>
                <a:gd name="T5" fmla="*/ 2174 h 2184"/>
                <a:gd name="T6" fmla="*/ 1752 w 3063"/>
                <a:gd name="T7" fmla="*/ 1938 h 2184"/>
                <a:gd name="T8" fmla="*/ 3002 w 3063"/>
                <a:gd name="T9" fmla="*/ 1727 h 2184"/>
                <a:gd name="T10" fmla="*/ 3062 w 3063"/>
                <a:gd name="T11" fmla="*/ 1712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63" h="2184" fill="none" extrusionOk="0">
                  <a:moveTo>
                    <a:pt x="126" y="0"/>
                  </a:moveTo>
                  <a:cubicBezTo>
                    <a:pt x="21" y="723"/>
                    <a:pt x="0" y="1456"/>
                    <a:pt x="61" y="2184"/>
                  </a:cubicBezTo>
                  <a:cubicBezTo>
                    <a:pt x="71" y="2179"/>
                    <a:pt x="91" y="2179"/>
                    <a:pt x="106" y="2174"/>
                  </a:cubicBezTo>
                  <a:cubicBezTo>
                    <a:pt x="653" y="2083"/>
                    <a:pt x="1200" y="2018"/>
                    <a:pt x="1752" y="1938"/>
                  </a:cubicBezTo>
                  <a:cubicBezTo>
                    <a:pt x="2169" y="1877"/>
                    <a:pt x="2585" y="1817"/>
                    <a:pt x="3002" y="1727"/>
                  </a:cubicBezTo>
                  <a:cubicBezTo>
                    <a:pt x="3022" y="1722"/>
                    <a:pt x="3042" y="1717"/>
                    <a:pt x="3062" y="171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84" name="Google Shape;5434;p26">
              <a:extLst>
                <a:ext uri="{FF2B5EF4-FFF2-40B4-BE49-F238E27FC236}">
                  <a16:creationId xmlns:a16="http://schemas.microsoft.com/office/drawing/2014/main" id="{BF23E458-8501-0E1D-17B2-FDEA86F05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3900" y="3895350"/>
              <a:ext cx="100650" cy="61250"/>
            </a:xfrm>
            <a:custGeom>
              <a:avLst/>
              <a:gdLst>
                <a:gd name="T0" fmla="*/ 121 w 4026"/>
                <a:gd name="T1" fmla="*/ 1 h 2450"/>
                <a:gd name="T2" fmla="*/ 156 w 4026"/>
                <a:gd name="T3" fmla="*/ 2450 h 2450"/>
                <a:gd name="T4" fmla="*/ 171 w 4026"/>
                <a:gd name="T5" fmla="*/ 2445 h 2450"/>
                <a:gd name="T6" fmla="*/ 3980 w 4026"/>
                <a:gd name="T7" fmla="*/ 1868 h 2450"/>
                <a:gd name="T8" fmla="*/ 4026 w 4026"/>
                <a:gd name="T9" fmla="*/ 1863 h 2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6" h="2450" fill="none" extrusionOk="0">
                  <a:moveTo>
                    <a:pt x="121" y="1"/>
                  </a:moveTo>
                  <a:cubicBezTo>
                    <a:pt x="0" y="814"/>
                    <a:pt x="10" y="1642"/>
                    <a:pt x="156" y="2450"/>
                  </a:cubicBezTo>
                  <a:cubicBezTo>
                    <a:pt x="161" y="2450"/>
                    <a:pt x="166" y="2450"/>
                    <a:pt x="171" y="2445"/>
                  </a:cubicBezTo>
                  <a:cubicBezTo>
                    <a:pt x="1421" y="2174"/>
                    <a:pt x="2705" y="2018"/>
                    <a:pt x="3980" y="1868"/>
                  </a:cubicBezTo>
                  <a:cubicBezTo>
                    <a:pt x="3995" y="1868"/>
                    <a:pt x="4010" y="1863"/>
                    <a:pt x="4026" y="186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85" name="Google Shape;5435;p26">
              <a:extLst>
                <a:ext uri="{FF2B5EF4-FFF2-40B4-BE49-F238E27FC236}">
                  <a16:creationId xmlns:a16="http://schemas.microsoft.com/office/drawing/2014/main" id="{7C34C655-BC9F-9A37-DAB8-E4236B26E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850" y="3960600"/>
              <a:ext cx="103300" cy="70050"/>
            </a:xfrm>
            <a:custGeom>
              <a:avLst/>
              <a:gdLst>
                <a:gd name="T0" fmla="*/ 36 w 4132"/>
                <a:gd name="T1" fmla="*/ 1 h 2802"/>
                <a:gd name="T2" fmla="*/ 46 w 4132"/>
                <a:gd name="T3" fmla="*/ 76 h 2802"/>
                <a:gd name="T4" fmla="*/ 246 w 4132"/>
                <a:gd name="T5" fmla="*/ 2776 h 2802"/>
                <a:gd name="T6" fmla="*/ 256 w 4132"/>
                <a:gd name="T7" fmla="*/ 2801 h 2802"/>
                <a:gd name="T8" fmla="*/ 4131 w 4132"/>
                <a:gd name="T9" fmla="*/ 2540 h 2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2" h="2802" fill="none" extrusionOk="0">
                  <a:moveTo>
                    <a:pt x="36" y="1"/>
                  </a:moveTo>
                  <a:cubicBezTo>
                    <a:pt x="41" y="26"/>
                    <a:pt x="41" y="51"/>
                    <a:pt x="46" y="76"/>
                  </a:cubicBezTo>
                  <a:cubicBezTo>
                    <a:pt x="141" y="974"/>
                    <a:pt x="0" y="1903"/>
                    <a:pt x="246" y="2776"/>
                  </a:cubicBezTo>
                  <a:cubicBezTo>
                    <a:pt x="251" y="2786"/>
                    <a:pt x="256" y="2791"/>
                    <a:pt x="256" y="2801"/>
                  </a:cubicBezTo>
                  <a:cubicBezTo>
                    <a:pt x="1541" y="2721"/>
                    <a:pt x="2851" y="2626"/>
                    <a:pt x="4131" y="254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86" name="Google Shape;5436;p26">
              <a:extLst>
                <a:ext uri="{FF2B5EF4-FFF2-40B4-BE49-F238E27FC236}">
                  <a16:creationId xmlns:a16="http://schemas.microsoft.com/office/drawing/2014/main" id="{9F7C7AC0-342F-BF9A-01FA-5A8CF4490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450" y="3857825"/>
              <a:ext cx="2650" cy="19600"/>
            </a:xfrm>
            <a:custGeom>
              <a:avLst/>
              <a:gdLst>
                <a:gd name="T0" fmla="*/ 106 w 106"/>
                <a:gd name="T1" fmla="*/ 1 h 784"/>
                <a:gd name="T2" fmla="*/ 1 w 106"/>
                <a:gd name="T3" fmla="*/ 784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784" fill="none" extrusionOk="0">
                  <a:moveTo>
                    <a:pt x="106" y="1"/>
                  </a:moveTo>
                  <a:cubicBezTo>
                    <a:pt x="71" y="262"/>
                    <a:pt x="36" y="518"/>
                    <a:pt x="1" y="78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87" name="Google Shape;5437;p26">
              <a:extLst>
                <a:ext uri="{FF2B5EF4-FFF2-40B4-BE49-F238E27FC236}">
                  <a16:creationId xmlns:a16="http://schemas.microsoft.com/office/drawing/2014/main" id="{751C78CA-F476-1EB7-37A9-E8DE01562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6875" y="3852700"/>
              <a:ext cx="3800" cy="22100"/>
            </a:xfrm>
            <a:custGeom>
              <a:avLst/>
              <a:gdLst>
                <a:gd name="T0" fmla="*/ 151 w 152"/>
                <a:gd name="T1" fmla="*/ 0 h 884"/>
                <a:gd name="T2" fmla="*/ 1 w 152"/>
                <a:gd name="T3" fmla="*/ 883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52" h="884" fill="none" extrusionOk="0">
                  <a:moveTo>
                    <a:pt x="151" y="0"/>
                  </a:moveTo>
                  <a:cubicBezTo>
                    <a:pt x="101" y="296"/>
                    <a:pt x="51" y="587"/>
                    <a:pt x="1" y="88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88" name="Google Shape;5438;p26">
              <a:extLst>
                <a:ext uri="{FF2B5EF4-FFF2-40B4-BE49-F238E27FC236}">
                  <a16:creationId xmlns:a16="http://schemas.microsoft.com/office/drawing/2014/main" id="{9BED222B-F247-E160-5B46-C298E9979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5075" y="3816925"/>
              <a:ext cx="55350" cy="97525"/>
            </a:xfrm>
            <a:custGeom>
              <a:avLst/>
              <a:gdLst>
                <a:gd name="T0" fmla="*/ 2214 w 2214"/>
                <a:gd name="T1" fmla="*/ 1 h 3901"/>
                <a:gd name="T2" fmla="*/ 1571 w 2214"/>
                <a:gd name="T3" fmla="*/ 814 h 3901"/>
                <a:gd name="T4" fmla="*/ 0 w 2214"/>
                <a:gd name="T5" fmla="*/ 3901 h 3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14" h="3901" fill="none" extrusionOk="0">
                  <a:moveTo>
                    <a:pt x="2214" y="1"/>
                  </a:moveTo>
                  <a:cubicBezTo>
                    <a:pt x="1948" y="231"/>
                    <a:pt x="1742" y="507"/>
                    <a:pt x="1571" y="814"/>
                  </a:cubicBezTo>
                  <a:cubicBezTo>
                    <a:pt x="1009" y="1807"/>
                    <a:pt x="818" y="3087"/>
                    <a:pt x="0" y="390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89" name="Google Shape;5439;p26">
              <a:extLst>
                <a:ext uri="{FF2B5EF4-FFF2-40B4-BE49-F238E27FC236}">
                  <a16:creationId xmlns:a16="http://schemas.microsoft.com/office/drawing/2014/main" id="{2B6B4EA8-DB7C-037A-A27B-BE967C061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375" y="3799850"/>
              <a:ext cx="125375" cy="67050"/>
            </a:xfrm>
            <a:custGeom>
              <a:avLst/>
              <a:gdLst>
                <a:gd name="T0" fmla="*/ 0 w 5015"/>
                <a:gd name="T1" fmla="*/ 924 h 2682"/>
                <a:gd name="T2" fmla="*/ 668 w 5015"/>
                <a:gd name="T3" fmla="*/ 2681 h 2682"/>
                <a:gd name="T4" fmla="*/ 698 w 5015"/>
                <a:gd name="T5" fmla="*/ 2661 h 2682"/>
                <a:gd name="T6" fmla="*/ 4954 w 5015"/>
                <a:gd name="T7" fmla="*/ 36 h 2682"/>
                <a:gd name="T8" fmla="*/ 5015 w 5015"/>
                <a:gd name="T9" fmla="*/ 1 h 2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5" h="2682" fill="none" extrusionOk="0">
                  <a:moveTo>
                    <a:pt x="0" y="924"/>
                  </a:moveTo>
                  <a:cubicBezTo>
                    <a:pt x="166" y="1532"/>
                    <a:pt x="387" y="2119"/>
                    <a:pt x="668" y="2681"/>
                  </a:cubicBezTo>
                  <a:cubicBezTo>
                    <a:pt x="678" y="2676"/>
                    <a:pt x="688" y="2671"/>
                    <a:pt x="698" y="2661"/>
                  </a:cubicBezTo>
                  <a:cubicBezTo>
                    <a:pt x="2154" y="1868"/>
                    <a:pt x="3579" y="960"/>
                    <a:pt x="4954" y="36"/>
                  </a:cubicBezTo>
                  <a:cubicBezTo>
                    <a:pt x="4974" y="26"/>
                    <a:pt x="4995" y="11"/>
                    <a:pt x="501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5590" name="Google Shape;5440;p26">
            <a:extLst>
              <a:ext uri="{FF2B5EF4-FFF2-40B4-BE49-F238E27FC236}">
                <a16:creationId xmlns:a16="http://schemas.microsoft.com/office/drawing/2014/main" id="{D7AD5E5D-B2FE-1C19-D933-015FCC8502E2}"/>
              </a:ext>
            </a:extLst>
          </p:cNvPr>
          <p:cNvGrpSpPr>
            <a:grpSpLocks/>
          </p:cNvGrpSpPr>
          <p:nvPr/>
        </p:nvGrpSpPr>
        <p:grpSpPr bwMode="auto">
          <a:xfrm>
            <a:off x="15913100" y="8421688"/>
            <a:ext cx="3914775" cy="2301875"/>
            <a:chOff x="2300300" y="2941775"/>
            <a:chExt cx="825450" cy="485300"/>
          </a:xfrm>
        </p:grpSpPr>
        <p:sp>
          <p:nvSpPr>
            <p:cNvPr id="5591" name="Google Shape;5441;p26">
              <a:extLst>
                <a:ext uri="{FF2B5EF4-FFF2-40B4-BE49-F238E27FC236}">
                  <a16:creationId xmlns:a16="http://schemas.microsoft.com/office/drawing/2014/main" id="{A973FD16-F70B-81F3-20C4-9F9E05CB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325" y="3237675"/>
              <a:ext cx="104425" cy="46225"/>
            </a:xfrm>
            <a:custGeom>
              <a:avLst/>
              <a:gdLst>
                <a:gd name="T0" fmla="*/ 1742 w 4177"/>
                <a:gd name="T1" fmla="*/ 1 h 1849"/>
                <a:gd name="T2" fmla="*/ 834 w 4177"/>
                <a:gd name="T3" fmla="*/ 37 h 1849"/>
                <a:gd name="T4" fmla="*/ 1 w 4177"/>
                <a:gd name="T5" fmla="*/ 1056 h 1849"/>
                <a:gd name="T6" fmla="*/ 94 w 4177"/>
                <a:gd name="T7" fmla="*/ 1059 h 1849"/>
                <a:gd name="T8" fmla="*/ 231 w 4177"/>
                <a:gd name="T9" fmla="*/ 1050 h 1849"/>
                <a:gd name="T10" fmla="*/ 1225 w 4177"/>
                <a:gd name="T11" fmla="*/ 835 h 1849"/>
                <a:gd name="T12" fmla="*/ 1571 w 4177"/>
                <a:gd name="T13" fmla="*/ 808 h 1849"/>
                <a:gd name="T14" fmla="*/ 3911 w 4177"/>
                <a:gd name="T15" fmla="*/ 1673 h 1849"/>
                <a:gd name="T16" fmla="*/ 3886 w 4177"/>
                <a:gd name="T17" fmla="*/ 1758 h 1849"/>
                <a:gd name="T18" fmla="*/ 4177 w 4177"/>
                <a:gd name="T19" fmla="*/ 1849 h 1849"/>
                <a:gd name="T20" fmla="*/ 2596 w 4177"/>
                <a:gd name="T21" fmla="*/ 127 h 1849"/>
                <a:gd name="T22" fmla="*/ 1742 w 4177"/>
                <a:gd name="T23" fmla="*/ 1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77" h="1849" extrusionOk="0">
                  <a:moveTo>
                    <a:pt x="1742" y="1"/>
                  </a:moveTo>
                  <a:cubicBezTo>
                    <a:pt x="1443" y="1"/>
                    <a:pt x="1138" y="29"/>
                    <a:pt x="834" y="37"/>
                  </a:cubicBezTo>
                  <a:cubicBezTo>
                    <a:pt x="558" y="378"/>
                    <a:pt x="277" y="719"/>
                    <a:pt x="1" y="1056"/>
                  </a:cubicBezTo>
                  <a:cubicBezTo>
                    <a:pt x="32" y="1058"/>
                    <a:pt x="63" y="1059"/>
                    <a:pt x="94" y="1059"/>
                  </a:cubicBezTo>
                  <a:cubicBezTo>
                    <a:pt x="139" y="1059"/>
                    <a:pt x="184" y="1056"/>
                    <a:pt x="231" y="1050"/>
                  </a:cubicBezTo>
                  <a:cubicBezTo>
                    <a:pt x="568" y="1020"/>
                    <a:pt x="889" y="885"/>
                    <a:pt x="1225" y="835"/>
                  </a:cubicBezTo>
                  <a:cubicBezTo>
                    <a:pt x="1341" y="816"/>
                    <a:pt x="1457" y="808"/>
                    <a:pt x="1571" y="808"/>
                  </a:cubicBezTo>
                  <a:cubicBezTo>
                    <a:pt x="2395" y="808"/>
                    <a:pt x="3184" y="1250"/>
                    <a:pt x="3911" y="1673"/>
                  </a:cubicBezTo>
                  <a:lnTo>
                    <a:pt x="3886" y="1758"/>
                  </a:lnTo>
                  <a:cubicBezTo>
                    <a:pt x="3981" y="1783"/>
                    <a:pt x="4076" y="1813"/>
                    <a:pt x="4177" y="1849"/>
                  </a:cubicBezTo>
                  <a:cubicBezTo>
                    <a:pt x="3785" y="1151"/>
                    <a:pt x="3343" y="408"/>
                    <a:pt x="2596" y="127"/>
                  </a:cubicBezTo>
                  <a:cubicBezTo>
                    <a:pt x="2320" y="28"/>
                    <a:pt x="2034" y="1"/>
                    <a:pt x="1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92" name="Google Shape;5442;p26">
              <a:extLst>
                <a:ext uri="{FF2B5EF4-FFF2-40B4-BE49-F238E27FC236}">
                  <a16:creationId xmlns:a16="http://schemas.microsoft.com/office/drawing/2014/main" id="{D386DD2D-3479-58CC-74C5-A153A689E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600" y="3253050"/>
              <a:ext cx="162275" cy="53950"/>
            </a:xfrm>
            <a:custGeom>
              <a:avLst/>
              <a:gdLst>
                <a:gd name="T0" fmla="*/ 2778 w 6491"/>
                <a:gd name="T1" fmla="*/ 1 h 2158"/>
                <a:gd name="T2" fmla="*/ 1777 w 6491"/>
                <a:gd name="T3" fmla="*/ 380 h 2158"/>
                <a:gd name="T4" fmla="*/ 1306 w 6491"/>
                <a:gd name="T5" fmla="*/ 1203 h 2158"/>
                <a:gd name="T6" fmla="*/ 6 w 6491"/>
                <a:gd name="T7" fmla="*/ 2082 h 2158"/>
                <a:gd name="T8" fmla="*/ 1 w 6491"/>
                <a:gd name="T9" fmla="*/ 2117 h 2158"/>
                <a:gd name="T10" fmla="*/ 1085 w 6491"/>
                <a:gd name="T11" fmla="*/ 2157 h 2158"/>
                <a:gd name="T12" fmla="*/ 1983 w 6491"/>
                <a:gd name="T13" fmla="*/ 1550 h 2158"/>
                <a:gd name="T14" fmla="*/ 2624 w 6491"/>
                <a:gd name="T15" fmla="*/ 1450 h 2158"/>
                <a:gd name="T16" fmla="*/ 4923 w 6491"/>
                <a:gd name="T17" fmla="*/ 1785 h 2158"/>
                <a:gd name="T18" fmla="*/ 5472 w 6491"/>
                <a:gd name="T19" fmla="*/ 1715 h 2158"/>
                <a:gd name="T20" fmla="*/ 6490 w 6491"/>
                <a:gd name="T21" fmla="*/ 1249 h 2158"/>
                <a:gd name="T22" fmla="*/ 4904 w 6491"/>
                <a:gd name="T23" fmla="*/ 501 h 2158"/>
                <a:gd name="T24" fmla="*/ 4950 w 6491"/>
                <a:gd name="T25" fmla="*/ 441 h 2158"/>
                <a:gd name="T26" fmla="*/ 3444 w 6491"/>
                <a:gd name="T27" fmla="*/ 89 h 2158"/>
                <a:gd name="T28" fmla="*/ 2778 w 6491"/>
                <a:gd name="T29" fmla="*/ 1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91" h="2158" extrusionOk="0">
                  <a:moveTo>
                    <a:pt x="2778" y="1"/>
                  </a:moveTo>
                  <a:cubicBezTo>
                    <a:pt x="2395" y="1"/>
                    <a:pt x="2027" y="102"/>
                    <a:pt x="1777" y="380"/>
                  </a:cubicBezTo>
                  <a:cubicBezTo>
                    <a:pt x="1562" y="611"/>
                    <a:pt x="1476" y="932"/>
                    <a:pt x="1306" y="1203"/>
                  </a:cubicBezTo>
                  <a:cubicBezTo>
                    <a:pt x="1014" y="1660"/>
                    <a:pt x="533" y="1906"/>
                    <a:pt x="6" y="2082"/>
                  </a:cubicBezTo>
                  <a:lnTo>
                    <a:pt x="1" y="2117"/>
                  </a:lnTo>
                  <a:cubicBezTo>
                    <a:pt x="357" y="2142"/>
                    <a:pt x="728" y="2132"/>
                    <a:pt x="1085" y="2157"/>
                  </a:cubicBezTo>
                  <a:cubicBezTo>
                    <a:pt x="1351" y="1896"/>
                    <a:pt x="1632" y="1675"/>
                    <a:pt x="1983" y="1550"/>
                  </a:cubicBezTo>
                  <a:cubicBezTo>
                    <a:pt x="2193" y="1478"/>
                    <a:pt x="2407" y="1450"/>
                    <a:pt x="2624" y="1450"/>
                  </a:cubicBezTo>
                  <a:cubicBezTo>
                    <a:pt x="3377" y="1450"/>
                    <a:pt x="4165" y="1785"/>
                    <a:pt x="4923" y="1785"/>
                  </a:cubicBezTo>
                  <a:cubicBezTo>
                    <a:pt x="5108" y="1785"/>
                    <a:pt x="5291" y="1765"/>
                    <a:pt x="5472" y="1715"/>
                  </a:cubicBezTo>
                  <a:cubicBezTo>
                    <a:pt x="5833" y="1620"/>
                    <a:pt x="6149" y="1409"/>
                    <a:pt x="6490" y="1249"/>
                  </a:cubicBezTo>
                  <a:cubicBezTo>
                    <a:pt x="5958" y="1003"/>
                    <a:pt x="5431" y="747"/>
                    <a:pt x="4904" y="501"/>
                  </a:cubicBezTo>
                  <a:cubicBezTo>
                    <a:pt x="4919" y="481"/>
                    <a:pt x="4935" y="461"/>
                    <a:pt x="4950" y="441"/>
                  </a:cubicBezTo>
                  <a:cubicBezTo>
                    <a:pt x="4438" y="425"/>
                    <a:pt x="3946" y="220"/>
                    <a:pt x="3444" y="89"/>
                  </a:cubicBezTo>
                  <a:cubicBezTo>
                    <a:pt x="3231" y="35"/>
                    <a:pt x="3002" y="1"/>
                    <a:pt x="27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93" name="Google Shape;5443;p26">
              <a:extLst>
                <a:ext uri="{FF2B5EF4-FFF2-40B4-BE49-F238E27FC236}">
                  <a16:creationId xmlns:a16="http://schemas.microsoft.com/office/drawing/2014/main" id="{AB68A410-283D-27D4-2495-4A1F3A67F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5150" y="3079850"/>
              <a:ext cx="45575" cy="132400"/>
            </a:xfrm>
            <a:custGeom>
              <a:avLst/>
              <a:gdLst>
                <a:gd name="T0" fmla="*/ 1511 w 1823"/>
                <a:gd name="T1" fmla="*/ 0 h 5296"/>
                <a:gd name="T2" fmla="*/ 40 w 1823"/>
                <a:gd name="T3" fmla="*/ 2901 h 5296"/>
                <a:gd name="T4" fmla="*/ 0 w 1823"/>
                <a:gd name="T5" fmla="*/ 2881 h 5296"/>
                <a:gd name="T6" fmla="*/ 0 w 1823"/>
                <a:gd name="T7" fmla="*/ 2881 h 5296"/>
                <a:gd name="T8" fmla="*/ 70 w 1823"/>
                <a:gd name="T9" fmla="*/ 3343 h 5296"/>
                <a:gd name="T10" fmla="*/ 898 w 1823"/>
                <a:gd name="T11" fmla="*/ 5270 h 5296"/>
                <a:gd name="T12" fmla="*/ 964 w 1823"/>
                <a:gd name="T13" fmla="*/ 5296 h 5296"/>
                <a:gd name="T14" fmla="*/ 1822 w 1823"/>
                <a:gd name="T15" fmla="*/ 3228 h 5296"/>
                <a:gd name="T16" fmla="*/ 1757 w 1823"/>
                <a:gd name="T17" fmla="*/ 3032 h 5296"/>
                <a:gd name="T18" fmla="*/ 1531 w 1823"/>
                <a:gd name="T19" fmla="*/ 111 h 5296"/>
                <a:gd name="T20" fmla="*/ 1511 w 1823"/>
                <a:gd name="T21" fmla="*/ 0 h 5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23" h="5296" extrusionOk="0">
                  <a:moveTo>
                    <a:pt x="1511" y="0"/>
                  </a:moveTo>
                  <a:cubicBezTo>
                    <a:pt x="1039" y="974"/>
                    <a:pt x="582" y="1973"/>
                    <a:pt x="40" y="2901"/>
                  </a:cubicBezTo>
                  <a:cubicBezTo>
                    <a:pt x="25" y="2891"/>
                    <a:pt x="15" y="2886"/>
                    <a:pt x="0" y="2881"/>
                  </a:cubicBezTo>
                  <a:cubicBezTo>
                    <a:pt x="15" y="3037"/>
                    <a:pt x="40" y="3187"/>
                    <a:pt x="70" y="3343"/>
                  </a:cubicBezTo>
                  <a:cubicBezTo>
                    <a:pt x="216" y="4031"/>
                    <a:pt x="542" y="4658"/>
                    <a:pt x="898" y="5270"/>
                  </a:cubicBezTo>
                  <a:cubicBezTo>
                    <a:pt x="924" y="5280"/>
                    <a:pt x="944" y="5291"/>
                    <a:pt x="964" y="5296"/>
                  </a:cubicBezTo>
                  <a:cubicBezTo>
                    <a:pt x="1230" y="4613"/>
                    <a:pt x="1506" y="3890"/>
                    <a:pt x="1822" y="3228"/>
                  </a:cubicBezTo>
                  <a:cubicBezTo>
                    <a:pt x="1797" y="3162"/>
                    <a:pt x="1777" y="3097"/>
                    <a:pt x="1757" y="3032"/>
                  </a:cubicBezTo>
                  <a:cubicBezTo>
                    <a:pt x="1486" y="2093"/>
                    <a:pt x="1692" y="1074"/>
                    <a:pt x="1531" y="111"/>
                  </a:cubicBezTo>
                  <a:cubicBezTo>
                    <a:pt x="1526" y="75"/>
                    <a:pt x="1516" y="40"/>
                    <a:pt x="15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94" name="Google Shape;5444;p26">
              <a:extLst>
                <a:ext uri="{FF2B5EF4-FFF2-40B4-BE49-F238E27FC236}">
                  <a16:creationId xmlns:a16="http://schemas.microsoft.com/office/drawing/2014/main" id="{4A2D5919-2D30-0225-988B-72520C571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1875" y="3240050"/>
              <a:ext cx="246350" cy="67200"/>
            </a:xfrm>
            <a:custGeom>
              <a:avLst/>
              <a:gdLst>
                <a:gd name="T0" fmla="*/ 3220 w 9854"/>
                <a:gd name="T1" fmla="*/ 0 h 2688"/>
                <a:gd name="T2" fmla="*/ 1 w 9854"/>
                <a:gd name="T3" fmla="*/ 679 h 2688"/>
                <a:gd name="T4" fmla="*/ 51 w 9854"/>
                <a:gd name="T5" fmla="*/ 770 h 2688"/>
                <a:gd name="T6" fmla="*/ 2102 w 9854"/>
                <a:gd name="T7" fmla="*/ 543 h 2688"/>
                <a:gd name="T8" fmla="*/ 4172 w 9854"/>
                <a:gd name="T9" fmla="*/ 945 h 2688"/>
                <a:gd name="T10" fmla="*/ 5588 w 9854"/>
                <a:gd name="T11" fmla="*/ 1453 h 2688"/>
                <a:gd name="T12" fmla="*/ 5612 w 9854"/>
                <a:gd name="T13" fmla="*/ 1452 h 2688"/>
                <a:gd name="T14" fmla="*/ 6636 w 9854"/>
                <a:gd name="T15" fmla="*/ 1286 h 2688"/>
                <a:gd name="T16" fmla="*/ 6682 w 9854"/>
                <a:gd name="T17" fmla="*/ 1287 h 2688"/>
                <a:gd name="T18" fmla="*/ 8172 w 9854"/>
                <a:gd name="T19" fmla="*/ 2587 h 2688"/>
                <a:gd name="T20" fmla="*/ 8223 w 9854"/>
                <a:gd name="T21" fmla="*/ 2687 h 2688"/>
                <a:gd name="T22" fmla="*/ 9854 w 9854"/>
                <a:gd name="T23" fmla="*/ 2316 h 2688"/>
                <a:gd name="T24" fmla="*/ 9452 w 9854"/>
                <a:gd name="T25" fmla="*/ 1794 h 2688"/>
                <a:gd name="T26" fmla="*/ 8499 w 9854"/>
                <a:gd name="T27" fmla="*/ 449 h 2688"/>
                <a:gd name="T28" fmla="*/ 7986 w 9854"/>
                <a:gd name="T29" fmla="*/ 340 h 2688"/>
                <a:gd name="T30" fmla="*/ 6742 w 9854"/>
                <a:gd name="T31" fmla="*/ 544 h 2688"/>
                <a:gd name="T32" fmla="*/ 6511 w 9854"/>
                <a:gd name="T33" fmla="*/ 557 h 2688"/>
                <a:gd name="T34" fmla="*/ 5176 w 9854"/>
                <a:gd name="T35" fmla="*/ 198 h 2688"/>
                <a:gd name="T36" fmla="*/ 3785 w 9854"/>
                <a:gd name="T37" fmla="*/ 12 h 2688"/>
                <a:gd name="T38" fmla="*/ 3220 w 9854"/>
                <a:gd name="T39" fmla="*/ 0 h 2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854" h="2688" extrusionOk="0">
                  <a:moveTo>
                    <a:pt x="3220" y="0"/>
                  </a:moveTo>
                  <a:cubicBezTo>
                    <a:pt x="2102" y="0"/>
                    <a:pt x="971" y="147"/>
                    <a:pt x="1" y="679"/>
                  </a:cubicBezTo>
                  <a:lnTo>
                    <a:pt x="51" y="770"/>
                  </a:lnTo>
                  <a:cubicBezTo>
                    <a:pt x="732" y="640"/>
                    <a:pt x="1424" y="543"/>
                    <a:pt x="2102" y="543"/>
                  </a:cubicBezTo>
                  <a:cubicBezTo>
                    <a:pt x="2817" y="543"/>
                    <a:pt x="3517" y="652"/>
                    <a:pt x="4172" y="945"/>
                  </a:cubicBezTo>
                  <a:cubicBezTo>
                    <a:pt x="4636" y="1153"/>
                    <a:pt x="5086" y="1453"/>
                    <a:pt x="5588" y="1453"/>
                  </a:cubicBezTo>
                  <a:cubicBezTo>
                    <a:pt x="5596" y="1453"/>
                    <a:pt x="5604" y="1453"/>
                    <a:pt x="5612" y="1452"/>
                  </a:cubicBezTo>
                  <a:cubicBezTo>
                    <a:pt x="5959" y="1443"/>
                    <a:pt x="6291" y="1286"/>
                    <a:pt x="6636" y="1286"/>
                  </a:cubicBezTo>
                  <a:cubicBezTo>
                    <a:pt x="6651" y="1286"/>
                    <a:pt x="6666" y="1286"/>
                    <a:pt x="6682" y="1287"/>
                  </a:cubicBezTo>
                  <a:cubicBezTo>
                    <a:pt x="7379" y="1302"/>
                    <a:pt x="7881" y="1959"/>
                    <a:pt x="8172" y="2587"/>
                  </a:cubicBezTo>
                  <a:cubicBezTo>
                    <a:pt x="8187" y="2622"/>
                    <a:pt x="8207" y="2657"/>
                    <a:pt x="8223" y="2687"/>
                  </a:cubicBezTo>
                  <a:cubicBezTo>
                    <a:pt x="8760" y="2522"/>
                    <a:pt x="9302" y="2401"/>
                    <a:pt x="9854" y="2316"/>
                  </a:cubicBezTo>
                  <a:cubicBezTo>
                    <a:pt x="9698" y="2160"/>
                    <a:pt x="9563" y="1984"/>
                    <a:pt x="9452" y="1794"/>
                  </a:cubicBezTo>
                  <a:cubicBezTo>
                    <a:pt x="9171" y="1312"/>
                    <a:pt x="8995" y="700"/>
                    <a:pt x="8499" y="449"/>
                  </a:cubicBezTo>
                  <a:cubicBezTo>
                    <a:pt x="8335" y="369"/>
                    <a:pt x="8163" y="340"/>
                    <a:pt x="7986" y="340"/>
                  </a:cubicBezTo>
                  <a:cubicBezTo>
                    <a:pt x="7582" y="340"/>
                    <a:pt x="7154" y="492"/>
                    <a:pt x="6742" y="544"/>
                  </a:cubicBezTo>
                  <a:cubicBezTo>
                    <a:pt x="6662" y="553"/>
                    <a:pt x="6585" y="557"/>
                    <a:pt x="6511" y="557"/>
                  </a:cubicBezTo>
                  <a:cubicBezTo>
                    <a:pt x="6022" y="557"/>
                    <a:pt x="5646" y="372"/>
                    <a:pt x="5176" y="198"/>
                  </a:cubicBezTo>
                  <a:cubicBezTo>
                    <a:pt x="4729" y="37"/>
                    <a:pt x="4272" y="32"/>
                    <a:pt x="3785" y="12"/>
                  </a:cubicBezTo>
                  <a:cubicBezTo>
                    <a:pt x="3598" y="5"/>
                    <a:pt x="3409" y="0"/>
                    <a:pt x="322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95" name="Google Shape;5445;p26">
              <a:extLst>
                <a:ext uri="{FF2B5EF4-FFF2-40B4-BE49-F238E27FC236}">
                  <a16:creationId xmlns:a16="http://schemas.microsoft.com/office/drawing/2014/main" id="{24B06D65-802C-5560-607D-04AE47E0E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5700" y="3234950"/>
              <a:ext cx="57500" cy="94750"/>
            </a:xfrm>
            <a:custGeom>
              <a:avLst/>
              <a:gdLst>
                <a:gd name="T0" fmla="*/ 0 w 2300"/>
                <a:gd name="T1" fmla="*/ 0 h 3790"/>
                <a:gd name="T2" fmla="*/ 0 w 2300"/>
                <a:gd name="T3" fmla="*/ 0 h 3790"/>
                <a:gd name="T4" fmla="*/ 131 w 2300"/>
                <a:gd name="T5" fmla="*/ 2515 h 3790"/>
                <a:gd name="T6" fmla="*/ 101 w 2300"/>
                <a:gd name="T7" fmla="*/ 2520 h 3790"/>
                <a:gd name="T8" fmla="*/ 814 w 2300"/>
                <a:gd name="T9" fmla="*/ 3047 h 3790"/>
                <a:gd name="T10" fmla="*/ 2189 w 2300"/>
                <a:gd name="T11" fmla="*/ 3790 h 3790"/>
                <a:gd name="T12" fmla="*/ 2279 w 2300"/>
                <a:gd name="T13" fmla="*/ 3749 h 3790"/>
                <a:gd name="T14" fmla="*/ 2179 w 2300"/>
                <a:gd name="T15" fmla="*/ 2540 h 3790"/>
                <a:gd name="T16" fmla="*/ 1009 w 2300"/>
                <a:gd name="T17" fmla="*/ 1501 h 3790"/>
                <a:gd name="T18" fmla="*/ 0 w 2300"/>
                <a:gd name="T19" fmla="*/ 0 h 3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00" h="3790" extrusionOk="0">
                  <a:moveTo>
                    <a:pt x="0" y="0"/>
                  </a:moveTo>
                  <a:lnTo>
                    <a:pt x="0" y="0"/>
                  </a:lnTo>
                  <a:cubicBezTo>
                    <a:pt x="96" y="823"/>
                    <a:pt x="171" y="1687"/>
                    <a:pt x="131" y="2515"/>
                  </a:cubicBezTo>
                  <a:cubicBezTo>
                    <a:pt x="121" y="2515"/>
                    <a:pt x="111" y="2520"/>
                    <a:pt x="101" y="2520"/>
                  </a:cubicBezTo>
                  <a:cubicBezTo>
                    <a:pt x="307" y="2736"/>
                    <a:pt x="548" y="2911"/>
                    <a:pt x="814" y="3047"/>
                  </a:cubicBezTo>
                  <a:cubicBezTo>
                    <a:pt x="1275" y="3283"/>
                    <a:pt x="1863" y="3428"/>
                    <a:pt x="2189" y="3790"/>
                  </a:cubicBezTo>
                  <a:cubicBezTo>
                    <a:pt x="2219" y="3780"/>
                    <a:pt x="2249" y="3765"/>
                    <a:pt x="2279" y="3749"/>
                  </a:cubicBezTo>
                  <a:cubicBezTo>
                    <a:pt x="2299" y="3358"/>
                    <a:pt x="2244" y="2931"/>
                    <a:pt x="2179" y="2540"/>
                  </a:cubicBezTo>
                  <a:cubicBezTo>
                    <a:pt x="1717" y="2284"/>
                    <a:pt x="1315" y="1922"/>
                    <a:pt x="1009" y="1501"/>
                  </a:cubicBezTo>
                  <a:cubicBezTo>
                    <a:pt x="663" y="1029"/>
                    <a:pt x="382" y="437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96" name="Google Shape;5446;p26">
              <a:extLst>
                <a:ext uri="{FF2B5EF4-FFF2-40B4-BE49-F238E27FC236}">
                  <a16:creationId xmlns:a16="http://schemas.microsoft.com/office/drawing/2014/main" id="{3EEFBD0D-4F1B-7BA8-514B-07076A946C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725" y="3032150"/>
              <a:ext cx="96275" cy="58750"/>
            </a:xfrm>
            <a:custGeom>
              <a:avLst/>
              <a:gdLst>
                <a:gd name="T0" fmla="*/ 3846 w 3851"/>
                <a:gd name="T1" fmla="*/ 1 h 2350"/>
                <a:gd name="T2" fmla="*/ 152 w 3851"/>
                <a:gd name="T3" fmla="*/ 2084 h 2350"/>
                <a:gd name="T4" fmla="*/ 1 w 3851"/>
                <a:gd name="T5" fmla="*/ 2350 h 2350"/>
                <a:gd name="T6" fmla="*/ 2355 w 3851"/>
                <a:gd name="T7" fmla="*/ 1426 h 2350"/>
                <a:gd name="T8" fmla="*/ 3851 w 3851"/>
                <a:gd name="T9" fmla="*/ 16 h 2350"/>
                <a:gd name="T10" fmla="*/ 3846 w 3851"/>
                <a:gd name="T11" fmla="*/ 1 h 2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1" h="2350" extrusionOk="0">
                  <a:moveTo>
                    <a:pt x="3846" y="1"/>
                  </a:moveTo>
                  <a:cubicBezTo>
                    <a:pt x="2370" y="11"/>
                    <a:pt x="920" y="829"/>
                    <a:pt x="152" y="2084"/>
                  </a:cubicBezTo>
                  <a:cubicBezTo>
                    <a:pt x="96" y="2174"/>
                    <a:pt x="46" y="2260"/>
                    <a:pt x="1" y="2350"/>
                  </a:cubicBezTo>
                  <a:cubicBezTo>
                    <a:pt x="769" y="2049"/>
                    <a:pt x="1592" y="1738"/>
                    <a:pt x="2355" y="1426"/>
                  </a:cubicBezTo>
                  <a:cubicBezTo>
                    <a:pt x="2777" y="874"/>
                    <a:pt x="3279" y="392"/>
                    <a:pt x="3851" y="16"/>
                  </a:cubicBezTo>
                  <a:lnTo>
                    <a:pt x="38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97" name="Google Shape;5447;p26">
              <a:extLst>
                <a:ext uri="{FF2B5EF4-FFF2-40B4-BE49-F238E27FC236}">
                  <a16:creationId xmlns:a16="http://schemas.microsoft.com/office/drawing/2014/main" id="{450D92BF-4F84-A1D4-EA69-71209234E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7400" y="3060775"/>
              <a:ext cx="123350" cy="158750"/>
            </a:xfrm>
            <a:custGeom>
              <a:avLst/>
              <a:gdLst>
                <a:gd name="T0" fmla="*/ 4678 w 4934"/>
                <a:gd name="T1" fmla="*/ 0 h 6350"/>
                <a:gd name="T2" fmla="*/ 4261 w 4934"/>
                <a:gd name="T3" fmla="*/ 512 h 6350"/>
                <a:gd name="T4" fmla="*/ 3222 w 4934"/>
                <a:gd name="T5" fmla="*/ 1943 h 6350"/>
                <a:gd name="T6" fmla="*/ 1661 w 4934"/>
                <a:gd name="T7" fmla="*/ 2580 h 6350"/>
                <a:gd name="T8" fmla="*/ 0 w 4934"/>
                <a:gd name="T9" fmla="*/ 3875 h 6350"/>
                <a:gd name="T10" fmla="*/ 552 w 4934"/>
                <a:gd name="T11" fmla="*/ 6350 h 6350"/>
                <a:gd name="T12" fmla="*/ 1616 w 4934"/>
                <a:gd name="T13" fmla="*/ 4939 h 6350"/>
                <a:gd name="T14" fmla="*/ 3639 w 4934"/>
                <a:gd name="T15" fmla="*/ 3534 h 6350"/>
                <a:gd name="T16" fmla="*/ 4934 w 4934"/>
                <a:gd name="T17" fmla="*/ 1205 h 6350"/>
                <a:gd name="T18" fmla="*/ 4934 w 4934"/>
                <a:gd name="T19" fmla="*/ 1205 h 6350"/>
                <a:gd name="T20" fmla="*/ 4889 w 4934"/>
                <a:gd name="T21" fmla="*/ 1225 h 6350"/>
                <a:gd name="T22" fmla="*/ 4678 w 4934"/>
                <a:gd name="T23" fmla="*/ 0 h 6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34" h="6350" extrusionOk="0">
                  <a:moveTo>
                    <a:pt x="4678" y="0"/>
                  </a:moveTo>
                  <a:cubicBezTo>
                    <a:pt x="4522" y="156"/>
                    <a:pt x="4387" y="332"/>
                    <a:pt x="4261" y="512"/>
                  </a:cubicBezTo>
                  <a:cubicBezTo>
                    <a:pt x="3930" y="1004"/>
                    <a:pt x="3694" y="1581"/>
                    <a:pt x="3222" y="1943"/>
                  </a:cubicBezTo>
                  <a:cubicBezTo>
                    <a:pt x="2776" y="2289"/>
                    <a:pt x="2188" y="2379"/>
                    <a:pt x="1661" y="2580"/>
                  </a:cubicBezTo>
                  <a:cubicBezTo>
                    <a:pt x="999" y="2841"/>
                    <a:pt x="417" y="3303"/>
                    <a:pt x="0" y="3875"/>
                  </a:cubicBezTo>
                  <a:cubicBezTo>
                    <a:pt x="161" y="4708"/>
                    <a:pt x="346" y="5532"/>
                    <a:pt x="552" y="6350"/>
                  </a:cubicBezTo>
                  <a:cubicBezTo>
                    <a:pt x="788" y="5803"/>
                    <a:pt x="1154" y="5311"/>
                    <a:pt x="1616" y="4939"/>
                  </a:cubicBezTo>
                  <a:cubicBezTo>
                    <a:pt x="2259" y="4422"/>
                    <a:pt x="3067" y="4126"/>
                    <a:pt x="3639" y="3534"/>
                  </a:cubicBezTo>
                  <a:cubicBezTo>
                    <a:pt x="4261" y="2896"/>
                    <a:pt x="4512" y="1993"/>
                    <a:pt x="4934" y="1205"/>
                  </a:cubicBezTo>
                  <a:cubicBezTo>
                    <a:pt x="4919" y="1210"/>
                    <a:pt x="4904" y="1220"/>
                    <a:pt x="4889" y="1225"/>
                  </a:cubicBezTo>
                  <a:cubicBezTo>
                    <a:pt x="4793" y="823"/>
                    <a:pt x="4723" y="412"/>
                    <a:pt x="467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98" name="Google Shape;5448;p26">
              <a:extLst>
                <a:ext uri="{FF2B5EF4-FFF2-40B4-BE49-F238E27FC236}">
                  <a16:creationId xmlns:a16="http://schemas.microsoft.com/office/drawing/2014/main" id="{EE8093F7-A456-C881-4B20-5A4E831B1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3175" y="3195275"/>
              <a:ext cx="153875" cy="164675"/>
            </a:xfrm>
            <a:custGeom>
              <a:avLst/>
              <a:gdLst>
                <a:gd name="T0" fmla="*/ 6154 w 6155"/>
                <a:gd name="T1" fmla="*/ 1 h 6587"/>
                <a:gd name="T2" fmla="*/ 6154 w 6155"/>
                <a:gd name="T3" fmla="*/ 1 h 6587"/>
                <a:gd name="T4" fmla="*/ 2721 w 6155"/>
                <a:gd name="T5" fmla="*/ 970 h 6587"/>
                <a:gd name="T6" fmla="*/ 2641 w 6155"/>
                <a:gd name="T7" fmla="*/ 1180 h 6587"/>
                <a:gd name="T8" fmla="*/ 2054 w 6155"/>
                <a:gd name="T9" fmla="*/ 3530 h 6587"/>
                <a:gd name="T10" fmla="*/ 437 w 6155"/>
                <a:gd name="T11" fmla="*/ 5803 h 6587"/>
                <a:gd name="T12" fmla="*/ 1 w 6155"/>
                <a:gd name="T13" fmla="*/ 6586 h 6587"/>
                <a:gd name="T14" fmla="*/ 2375 w 6155"/>
                <a:gd name="T15" fmla="*/ 5743 h 6587"/>
                <a:gd name="T16" fmla="*/ 2731 w 6155"/>
                <a:gd name="T17" fmla="*/ 5291 h 6587"/>
                <a:gd name="T18" fmla="*/ 3574 w 6155"/>
                <a:gd name="T19" fmla="*/ 4584 h 6587"/>
                <a:gd name="T20" fmla="*/ 3966 w 6155"/>
                <a:gd name="T21" fmla="*/ 3876 h 6587"/>
                <a:gd name="T22" fmla="*/ 3966 w 6155"/>
                <a:gd name="T23" fmla="*/ 3871 h 6587"/>
                <a:gd name="T24" fmla="*/ 4568 w 6155"/>
                <a:gd name="T25" fmla="*/ 1321 h 6587"/>
                <a:gd name="T26" fmla="*/ 6154 w 6155"/>
                <a:gd name="T27" fmla="*/ 1 h 6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55" h="6587" extrusionOk="0">
                  <a:moveTo>
                    <a:pt x="6154" y="1"/>
                  </a:moveTo>
                  <a:lnTo>
                    <a:pt x="6154" y="1"/>
                  </a:lnTo>
                  <a:cubicBezTo>
                    <a:pt x="5000" y="247"/>
                    <a:pt x="3845" y="588"/>
                    <a:pt x="2721" y="970"/>
                  </a:cubicBezTo>
                  <a:cubicBezTo>
                    <a:pt x="2691" y="1040"/>
                    <a:pt x="2666" y="1105"/>
                    <a:pt x="2641" y="1180"/>
                  </a:cubicBezTo>
                  <a:cubicBezTo>
                    <a:pt x="2370" y="1943"/>
                    <a:pt x="2360" y="2787"/>
                    <a:pt x="2054" y="3530"/>
                  </a:cubicBezTo>
                  <a:cubicBezTo>
                    <a:pt x="1692" y="4393"/>
                    <a:pt x="974" y="5045"/>
                    <a:pt x="437" y="5803"/>
                  </a:cubicBezTo>
                  <a:cubicBezTo>
                    <a:pt x="267" y="6044"/>
                    <a:pt x="116" y="6310"/>
                    <a:pt x="1" y="6586"/>
                  </a:cubicBezTo>
                  <a:cubicBezTo>
                    <a:pt x="769" y="6245"/>
                    <a:pt x="1562" y="5959"/>
                    <a:pt x="2375" y="5743"/>
                  </a:cubicBezTo>
                  <a:cubicBezTo>
                    <a:pt x="2470" y="5577"/>
                    <a:pt x="2591" y="5427"/>
                    <a:pt x="2731" y="5291"/>
                  </a:cubicBezTo>
                  <a:cubicBezTo>
                    <a:pt x="2997" y="5040"/>
                    <a:pt x="3333" y="4860"/>
                    <a:pt x="3574" y="4584"/>
                  </a:cubicBezTo>
                  <a:cubicBezTo>
                    <a:pt x="3765" y="4378"/>
                    <a:pt x="3886" y="4137"/>
                    <a:pt x="3966" y="3876"/>
                  </a:cubicBezTo>
                  <a:lnTo>
                    <a:pt x="3966" y="3871"/>
                  </a:lnTo>
                  <a:cubicBezTo>
                    <a:pt x="4227" y="3063"/>
                    <a:pt x="4132" y="2074"/>
                    <a:pt x="4568" y="1321"/>
                  </a:cubicBezTo>
                  <a:cubicBezTo>
                    <a:pt x="4915" y="714"/>
                    <a:pt x="5542" y="367"/>
                    <a:pt x="6154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99" name="Google Shape;5449;p26">
              <a:extLst>
                <a:ext uri="{FF2B5EF4-FFF2-40B4-BE49-F238E27FC236}">
                  <a16:creationId xmlns:a16="http://schemas.microsoft.com/office/drawing/2014/main" id="{A8927C2C-F7D9-3AC8-86B9-D4CAA9426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4950" y="3329675"/>
              <a:ext cx="84225" cy="97400"/>
            </a:xfrm>
            <a:custGeom>
              <a:avLst/>
              <a:gdLst>
                <a:gd name="T0" fmla="*/ 2219 w 3369"/>
                <a:gd name="T1" fmla="*/ 1 h 3896"/>
                <a:gd name="T2" fmla="*/ 0 w 3369"/>
                <a:gd name="T3" fmla="*/ 984 h 3896"/>
                <a:gd name="T4" fmla="*/ 311 w 3369"/>
                <a:gd name="T5" fmla="*/ 1140 h 3896"/>
                <a:gd name="T6" fmla="*/ 2159 w 3369"/>
                <a:gd name="T7" fmla="*/ 3876 h 3896"/>
                <a:gd name="T8" fmla="*/ 2164 w 3369"/>
                <a:gd name="T9" fmla="*/ 3896 h 3896"/>
                <a:gd name="T10" fmla="*/ 3368 w 3369"/>
                <a:gd name="T11" fmla="*/ 3625 h 3896"/>
                <a:gd name="T12" fmla="*/ 3363 w 3369"/>
                <a:gd name="T13" fmla="*/ 3604 h 3896"/>
                <a:gd name="T14" fmla="*/ 2379 w 3369"/>
                <a:gd name="T15" fmla="*/ 513 h 3896"/>
                <a:gd name="T16" fmla="*/ 2395 w 3369"/>
                <a:gd name="T17" fmla="*/ 277 h 3896"/>
                <a:gd name="T18" fmla="*/ 2219 w 3369"/>
                <a:gd name="T19" fmla="*/ 1 h 3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69" h="3896" extrusionOk="0">
                  <a:moveTo>
                    <a:pt x="2219" y="1"/>
                  </a:moveTo>
                  <a:cubicBezTo>
                    <a:pt x="1481" y="332"/>
                    <a:pt x="738" y="658"/>
                    <a:pt x="0" y="984"/>
                  </a:cubicBezTo>
                  <a:cubicBezTo>
                    <a:pt x="106" y="1035"/>
                    <a:pt x="211" y="1085"/>
                    <a:pt x="311" y="1140"/>
                  </a:cubicBezTo>
                  <a:cubicBezTo>
                    <a:pt x="1290" y="1687"/>
                    <a:pt x="1757" y="2821"/>
                    <a:pt x="2159" y="3876"/>
                  </a:cubicBezTo>
                  <a:lnTo>
                    <a:pt x="2164" y="3896"/>
                  </a:lnTo>
                  <a:lnTo>
                    <a:pt x="3368" y="3625"/>
                  </a:lnTo>
                  <a:lnTo>
                    <a:pt x="3363" y="3604"/>
                  </a:lnTo>
                  <a:cubicBezTo>
                    <a:pt x="2696" y="2726"/>
                    <a:pt x="2339" y="1617"/>
                    <a:pt x="2379" y="513"/>
                  </a:cubicBezTo>
                  <a:cubicBezTo>
                    <a:pt x="2384" y="437"/>
                    <a:pt x="2389" y="357"/>
                    <a:pt x="2395" y="277"/>
                  </a:cubicBezTo>
                  <a:cubicBezTo>
                    <a:pt x="2349" y="176"/>
                    <a:pt x="2289" y="8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00" name="Google Shape;5450;p26">
              <a:extLst>
                <a:ext uri="{FF2B5EF4-FFF2-40B4-BE49-F238E27FC236}">
                  <a16:creationId xmlns:a16="http://schemas.microsoft.com/office/drawing/2014/main" id="{3F355E99-D20E-21D3-D05B-5B8E80EB4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750" y="3313750"/>
              <a:ext cx="46450" cy="97650"/>
            </a:xfrm>
            <a:custGeom>
              <a:avLst/>
              <a:gdLst>
                <a:gd name="T0" fmla="*/ 1120 w 1858"/>
                <a:gd name="T1" fmla="*/ 0 h 3906"/>
                <a:gd name="T2" fmla="*/ 964 w 1858"/>
                <a:gd name="T3" fmla="*/ 226 h 3906"/>
                <a:gd name="T4" fmla="*/ 457 w 1858"/>
                <a:gd name="T5" fmla="*/ 1119 h 3906"/>
                <a:gd name="T6" fmla="*/ 507 w 1858"/>
                <a:gd name="T7" fmla="*/ 3905 h 3906"/>
                <a:gd name="T8" fmla="*/ 1828 w 1858"/>
                <a:gd name="T9" fmla="*/ 3629 h 3906"/>
                <a:gd name="T10" fmla="*/ 1858 w 1858"/>
                <a:gd name="T11" fmla="*/ 1847 h 3906"/>
                <a:gd name="T12" fmla="*/ 1858 w 1858"/>
                <a:gd name="T13" fmla="*/ 1847 h 3906"/>
                <a:gd name="T14" fmla="*/ 1818 w 1858"/>
                <a:gd name="T15" fmla="*/ 1862 h 3906"/>
                <a:gd name="T16" fmla="*/ 1120 w 1858"/>
                <a:gd name="T17" fmla="*/ 0 h 3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8" h="3906" extrusionOk="0">
                  <a:moveTo>
                    <a:pt x="1120" y="0"/>
                  </a:moveTo>
                  <a:cubicBezTo>
                    <a:pt x="1070" y="75"/>
                    <a:pt x="1014" y="151"/>
                    <a:pt x="964" y="226"/>
                  </a:cubicBezTo>
                  <a:cubicBezTo>
                    <a:pt x="763" y="522"/>
                    <a:pt x="588" y="818"/>
                    <a:pt x="457" y="1119"/>
                  </a:cubicBezTo>
                  <a:cubicBezTo>
                    <a:pt x="61" y="2003"/>
                    <a:pt x="1" y="2916"/>
                    <a:pt x="507" y="3905"/>
                  </a:cubicBezTo>
                  <a:cubicBezTo>
                    <a:pt x="944" y="3815"/>
                    <a:pt x="1386" y="3719"/>
                    <a:pt x="1828" y="3629"/>
                  </a:cubicBezTo>
                  <a:cubicBezTo>
                    <a:pt x="1541" y="3077"/>
                    <a:pt x="1617" y="2435"/>
                    <a:pt x="1858" y="1847"/>
                  </a:cubicBezTo>
                  <a:cubicBezTo>
                    <a:pt x="1843" y="1852"/>
                    <a:pt x="1833" y="1857"/>
                    <a:pt x="1818" y="1862"/>
                  </a:cubicBezTo>
                  <a:cubicBezTo>
                    <a:pt x="1491" y="1285"/>
                    <a:pt x="1255" y="653"/>
                    <a:pt x="1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01" name="Google Shape;5451;p26">
              <a:extLst>
                <a:ext uri="{FF2B5EF4-FFF2-40B4-BE49-F238E27FC236}">
                  <a16:creationId xmlns:a16="http://schemas.microsoft.com/office/drawing/2014/main" id="{9C193FED-7758-1E91-BC48-027BC47D3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350" y="3026975"/>
              <a:ext cx="105675" cy="64425"/>
            </a:xfrm>
            <a:custGeom>
              <a:avLst/>
              <a:gdLst>
                <a:gd name="T0" fmla="*/ 3162 w 4227"/>
                <a:gd name="T1" fmla="*/ 1 h 2577"/>
                <a:gd name="T2" fmla="*/ 0 w 4227"/>
                <a:gd name="T3" fmla="*/ 1352 h 2577"/>
                <a:gd name="T4" fmla="*/ 211 w 4227"/>
                <a:gd name="T5" fmla="*/ 2577 h 2577"/>
                <a:gd name="T6" fmla="*/ 256 w 4227"/>
                <a:gd name="T7" fmla="*/ 2557 h 2577"/>
                <a:gd name="T8" fmla="*/ 407 w 4227"/>
                <a:gd name="T9" fmla="*/ 2291 h 2577"/>
                <a:gd name="T10" fmla="*/ 4101 w 4227"/>
                <a:gd name="T11" fmla="*/ 208 h 2577"/>
                <a:gd name="T12" fmla="*/ 4106 w 4227"/>
                <a:gd name="T13" fmla="*/ 223 h 2577"/>
                <a:gd name="T14" fmla="*/ 4226 w 4227"/>
                <a:gd name="T15" fmla="*/ 143 h 2577"/>
                <a:gd name="T16" fmla="*/ 3162 w 4227"/>
                <a:gd name="T17" fmla="*/ 1 h 2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27" h="2577" extrusionOk="0">
                  <a:moveTo>
                    <a:pt x="3162" y="1"/>
                  </a:moveTo>
                  <a:cubicBezTo>
                    <a:pt x="1983" y="1"/>
                    <a:pt x="804" y="498"/>
                    <a:pt x="0" y="1352"/>
                  </a:cubicBezTo>
                  <a:cubicBezTo>
                    <a:pt x="45" y="1764"/>
                    <a:pt x="115" y="2175"/>
                    <a:pt x="211" y="2577"/>
                  </a:cubicBezTo>
                  <a:cubicBezTo>
                    <a:pt x="226" y="2572"/>
                    <a:pt x="241" y="2562"/>
                    <a:pt x="256" y="2557"/>
                  </a:cubicBezTo>
                  <a:cubicBezTo>
                    <a:pt x="301" y="2467"/>
                    <a:pt x="351" y="2381"/>
                    <a:pt x="407" y="2291"/>
                  </a:cubicBezTo>
                  <a:cubicBezTo>
                    <a:pt x="1175" y="1036"/>
                    <a:pt x="2625" y="218"/>
                    <a:pt x="4101" y="208"/>
                  </a:cubicBezTo>
                  <a:lnTo>
                    <a:pt x="4106" y="223"/>
                  </a:lnTo>
                  <a:cubicBezTo>
                    <a:pt x="4146" y="193"/>
                    <a:pt x="4186" y="168"/>
                    <a:pt x="4226" y="143"/>
                  </a:cubicBezTo>
                  <a:cubicBezTo>
                    <a:pt x="3879" y="47"/>
                    <a:pt x="3520" y="1"/>
                    <a:pt x="3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02" name="Google Shape;5452;p26">
              <a:extLst>
                <a:ext uri="{FF2B5EF4-FFF2-40B4-BE49-F238E27FC236}">
                  <a16:creationId xmlns:a16="http://schemas.microsoft.com/office/drawing/2014/main" id="{D93024C9-3A9D-771A-0205-F7A8DF88A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0200" y="3257850"/>
              <a:ext cx="98900" cy="26425"/>
            </a:xfrm>
            <a:custGeom>
              <a:avLst/>
              <a:gdLst>
                <a:gd name="T0" fmla="*/ 1616 w 3956"/>
                <a:gd name="T1" fmla="*/ 1 h 1057"/>
                <a:gd name="T2" fmla="*/ 1270 w 3956"/>
                <a:gd name="T3" fmla="*/ 28 h 1057"/>
                <a:gd name="T4" fmla="*/ 276 w 3956"/>
                <a:gd name="T5" fmla="*/ 243 h 1057"/>
                <a:gd name="T6" fmla="*/ 139 w 3956"/>
                <a:gd name="T7" fmla="*/ 252 h 1057"/>
                <a:gd name="T8" fmla="*/ 46 w 3956"/>
                <a:gd name="T9" fmla="*/ 249 h 1057"/>
                <a:gd name="T10" fmla="*/ 0 w 3956"/>
                <a:gd name="T11" fmla="*/ 309 h 1057"/>
                <a:gd name="T12" fmla="*/ 1586 w 3956"/>
                <a:gd name="T13" fmla="*/ 1057 h 1057"/>
                <a:gd name="T14" fmla="*/ 1938 w 3956"/>
                <a:gd name="T15" fmla="*/ 911 h 1057"/>
                <a:gd name="T16" fmla="*/ 2820 w 3956"/>
                <a:gd name="T17" fmla="*/ 777 h 1057"/>
                <a:gd name="T18" fmla="*/ 3931 w 3956"/>
                <a:gd name="T19" fmla="*/ 951 h 1057"/>
                <a:gd name="T20" fmla="*/ 3956 w 3956"/>
                <a:gd name="T21" fmla="*/ 866 h 1057"/>
                <a:gd name="T22" fmla="*/ 1616 w 3956"/>
                <a:gd name="T23" fmla="*/ 1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56" h="1057" extrusionOk="0">
                  <a:moveTo>
                    <a:pt x="1616" y="1"/>
                  </a:moveTo>
                  <a:cubicBezTo>
                    <a:pt x="1502" y="1"/>
                    <a:pt x="1386" y="9"/>
                    <a:pt x="1270" y="28"/>
                  </a:cubicBezTo>
                  <a:cubicBezTo>
                    <a:pt x="934" y="78"/>
                    <a:pt x="613" y="213"/>
                    <a:pt x="276" y="243"/>
                  </a:cubicBezTo>
                  <a:cubicBezTo>
                    <a:pt x="229" y="249"/>
                    <a:pt x="184" y="252"/>
                    <a:pt x="139" y="252"/>
                  </a:cubicBezTo>
                  <a:cubicBezTo>
                    <a:pt x="108" y="252"/>
                    <a:pt x="77" y="251"/>
                    <a:pt x="46" y="249"/>
                  </a:cubicBezTo>
                  <a:cubicBezTo>
                    <a:pt x="31" y="269"/>
                    <a:pt x="15" y="289"/>
                    <a:pt x="0" y="309"/>
                  </a:cubicBezTo>
                  <a:cubicBezTo>
                    <a:pt x="527" y="555"/>
                    <a:pt x="1054" y="811"/>
                    <a:pt x="1586" y="1057"/>
                  </a:cubicBezTo>
                  <a:cubicBezTo>
                    <a:pt x="1697" y="1001"/>
                    <a:pt x="1812" y="951"/>
                    <a:pt x="1938" y="911"/>
                  </a:cubicBezTo>
                  <a:cubicBezTo>
                    <a:pt x="2233" y="818"/>
                    <a:pt x="2527" y="777"/>
                    <a:pt x="2820" y="777"/>
                  </a:cubicBezTo>
                  <a:cubicBezTo>
                    <a:pt x="3189" y="777"/>
                    <a:pt x="3558" y="842"/>
                    <a:pt x="3931" y="951"/>
                  </a:cubicBezTo>
                  <a:lnTo>
                    <a:pt x="3956" y="866"/>
                  </a:lnTo>
                  <a:cubicBezTo>
                    <a:pt x="3229" y="443"/>
                    <a:pt x="2440" y="1"/>
                    <a:pt x="1616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03" name="Google Shape;5453;p26">
              <a:extLst>
                <a:ext uri="{FF2B5EF4-FFF2-40B4-BE49-F238E27FC236}">
                  <a16:creationId xmlns:a16="http://schemas.microsoft.com/office/drawing/2014/main" id="{D0F708D3-763A-6B23-4463-09D5D80DE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725" y="3221300"/>
              <a:ext cx="144450" cy="83800"/>
            </a:xfrm>
            <a:custGeom>
              <a:avLst/>
              <a:gdLst>
                <a:gd name="T0" fmla="*/ 2709 w 5778"/>
                <a:gd name="T1" fmla="*/ 0 h 3352"/>
                <a:gd name="T2" fmla="*/ 417 w 5778"/>
                <a:gd name="T3" fmla="*/ 732 h 3352"/>
                <a:gd name="T4" fmla="*/ 1 w 5778"/>
                <a:gd name="T5" fmla="*/ 3352 h 3352"/>
                <a:gd name="T6" fmla="*/ 1301 w 5778"/>
                <a:gd name="T7" fmla="*/ 2473 h 3352"/>
                <a:gd name="T8" fmla="*/ 1772 w 5778"/>
                <a:gd name="T9" fmla="*/ 1650 h 3352"/>
                <a:gd name="T10" fmla="*/ 2773 w 5778"/>
                <a:gd name="T11" fmla="*/ 1271 h 3352"/>
                <a:gd name="T12" fmla="*/ 3439 w 5778"/>
                <a:gd name="T13" fmla="*/ 1359 h 3352"/>
                <a:gd name="T14" fmla="*/ 4945 w 5778"/>
                <a:gd name="T15" fmla="*/ 1711 h 3352"/>
                <a:gd name="T16" fmla="*/ 5778 w 5778"/>
                <a:gd name="T17" fmla="*/ 692 h 3352"/>
                <a:gd name="T18" fmla="*/ 5778 w 5778"/>
                <a:gd name="T19" fmla="*/ 692 h 3352"/>
                <a:gd name="T20" fmla="*/ 5591 w 5778"/>
                <a:gd name="T21" fmla="*/ 696 h 3352"/>
                <a:gd name="T22" fmla="*/ 5185 w 5778"/>
                <a:gd name="T23" fmla="*/ 672 h 3352"/>
                <a:gd name="T24" fmla="*/ 3012 w 5778"/>
                <a:gd name="T25" fmla="*/ 19 h 3352"/>
                <a:gd name="T26" fmla="*/ 2709 w 5778"/>
                <a:gd name="T27" fmla="*/ 0 h 3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78" h="3352" extrusionOk="0">
                  <a:moveTo>
                    <a:pt x="2709" y="0"/>
                  </a:moveTo>
                  <a:cubicBezTo>
                    <a:pt x="1976" y="0"/>
                    <a:pt x="1089" y="297"/>
                    <a:pt x="417" y="732"/>
                  </a:cubicBezTo>
                  <a:cubicBezTo>
                    <a:pt x="307" y="1610"/>
                    <a:pt x="166" y="2489"/>
                    <a:pt x="1" y="3352"/>
                  </a:cubicBezTo>
                  <a:cubicBezTo>
                    <a:pt x="528" y="3176"/>
                    <a:pt x="1009" y="2930"/>
                    <a:pt x="1301" y="2473"/>
                  </a:cubicBezTo>
                  <a:cubicBezTo>
                    <a:pt x="1471" y="2202"/>
                    <a:pt x="1557" y="1881"/>
                    <a:pt x="1772" y="1650"/>
                  </a:cubicBezTo>
                  <a:cubicBezTo>
                    <a:pt x="2022" y="1372"/>
                    <a:pt x="2390" y="1271"/>
                    <a:pt x="2773" y="1271"/>
                  </a:cubicBezTo>
                  <a:cubicBezTo>
                    <a:pt x="2997" y="1271"/>
                    <a:pt x="3226" y="1305"/>
                    <a:pt x="3439" y="1359"/>
                  </a:cubicBezTo>
                  <a:cubicBezTo>
                    <a:pt x="3941" y="1490"/>
                    <a:pt x="4433" y="1695"/>
                    <a:pt x="4945" y="1711"/>
                  </a:cubicBezTo>
                  <a:cubicBezTo>
                    <a:pt x="5221" y="1374"/>
                    <a:pt x="5502" y="1033"/>
                    <a:pt x="5778" y="692"/>
                  </a:cubicBezTo>
                  <a:cubicBezTo>
                    <a:pt x="5716" y="695"/>
                    <a:pt x="5653" y="696"/>
                    <a:pt x="5591" y="696"/>
                  </a:cubicBezTo>
                  <a:cubicBezTo>
                    <a:pt x="5455" y="696"/>
                    <a:pt x="5319" y="689"/>
                    <a:pt x="5185" y="672"/>
                  </a:cubicBezTo>
                  <a:cubicBezTo>
                    <a:pt x="4438" y="566"/>
                    <a:pt x="3765" y="114"/>
                    <a:pt x="3012" y="19"/>
                  </a:cubicBezTo>
                  <a:cubicBezTo>
                    <a:pt x="2915" y="6"/>
                    <a:pt x="2814" y="0"/>
                    <a:pt x="2709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04" name="Google Shape;5454;p26">
              <a:extLst>
                <a:ext uri="{FF2B5EF4-FFF2-40B4-BE49-F238E27FC236}">
                  <a16:creationId xmlns:a16="http://schemas.microsoft.com/office/drawing/2014/main" id="{9B847290-6916-BB82-F427-1D2149684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1200" y="3067800"/>
              <a:ext cx="168425" cy="151725"/>
            </a:xfrm>
            <a:custGeom>
              <a:avLst/>
              <a:gdLst>
                <a:gd name="T0" fmla="*/ 6736 w 6737"/>
                <a:gd name="T1" fmla="*/ 0 h 6069"/>
                <a:gd name="T2" fmla="*/ 6736 w 6737"/>
                <a:gd name="T3" fmla="*/ 0 h 6069"/>
                <a:gd name="T4" fmla="*/ 4382 w 6737"/>
                <a:gd name="T5" fmla="*/ 924 h 6069"/>
                <a:gd name="T6" fmla="*/ 3087 w 6737"/>
                <a:gd name="T7" fmla="*/ 3253 h 6069"/>
                <a:gd name="T8" fmla="*/ 1064 w 6737"/>
                <a:gd name="T9" fmla="*/ 4658 h 6069"/>
                <a:gd name="T10" fmla="*/ 0 w 6737"/>
                <a:gd name="T11" fmla="*/ 6069 h 6069"/>
                <a:gd name="T12" fmla="*/ 3433 w 6737"/>
                <a:gd name="T13" fmla="*/ 5100 h 6069"/>
                <a:gd name="T14" fmla="*/ 4578 w 6737"/>
                <a:gd name="T15" fmla="*/ 4247 h 6069"/>
                <a:gd name="T16" fmla="*/ 5757 w 6737"/>
                <a:gd name="T17" fmla="*/ 1702 h 6069"/>
                <a:gd name="T18" fmla="*/ 6736 w 6737"/>
                <a:gd name="T19" fmla="*/ 0 h 6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37" h="6069" extrusionOk="0">
                  <a:moveTo>
                    <a:pt x="6736" y="0"/>
                  </a:moveTo>
                  <a:lnTo>
                    <a:pt x="6736" y="0"/>
                  </a:lnTo>
                  <a:cubicBezTo>
                    <a:pt x="5973" y="312"/>
                    <a:pt x="5150" y="623"/>
                    <a:pt x="4382" y="924"/>
                  </a:cubicBezTo>
                  <a:cubicBezTo>
                    <a:pt x="3960" y="1712"/>
                    <a:pt x="3709" y="2615"/>
                    <a:pt x="3087" y="3253"/>
                  </a:cubicBezTo>
                  <a:cubicBezTo>
                    <a:pt x="2515" y="3845"/>
                    <a:pt x="1707" y="4141"/>
                    <a:pt x="1064" y="4658"/>
                  </a:cubicBezTo>
                  <a:cubicBezTo>
                    <a:pt x="602" y="5030"/>
                    <a:pt x="236" y="5522"/>
                    <a:pt x="0" y="6069"/>
                  </a:cubicBezTo>
                  <a:cubicBezTo>
                    <a:pt x="1124" y="5687"/>
                    <a:pt x="2279" y="5346"/>
                    <a:pt x="3433" y="5100"/>
                  </a:cubicBezTo>
                  <a:cubicBezTo>
                    <a:pt x="3845" y="4854"/>
                    <a:pt x="4257" y="4598"/>
                    <a:pt x="4578" y="4247"/>
                  </a:cubicBezTo>
                  <a:cubicBezTo>
                    <a:pt x="5210" y="3554"/>
                    <a:pt x="5401" y="2575"/>
                    <a:pt x="5757" y="1702"/>
                  </a:cubicBezTo>
                  <a:cubicBezTo>
                    <a:pt x="6003" y="1100"/>
                    <a:pt x="6335" y="522"/>
                    <a:pt x="67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05" name="Google Shape;5455;p26">
              <a:extLst>
                <a:ext uri="{FF2B5EF4-FFF2-40B4-BE49-F238E27FC236}">
                  <a16:creationId xmlns:a16="http://schemas.microsoft.com/office/drawing/2014/main" id="{AE55F136-4087-CF36-8C4A-47675DE77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100" y="3305075"/>
              <a:ext cx="122625" cy="83350"/>
            </a:xfrm>
            <a:custGeom>
              <a:avLst/>
              <a:gdLst>
                <a:gd name="T0" fmla="*/ 3826 w 4905"/>
                <a:gd name="T1" fmla="*/ 1 h 3334"/>
                <a:gd name="T2" fmla="*/ 3826 w 4905"/>
                <a:gd name="T3" fmla="*/ 1 h 3334"/>
                <a:gd name="T4" fmla="*/ 2611 w 4905"/>
                <a:gd name="T5" fmla="*/ 362 h 3334"/>
                <a:gd name="T6" fmla="*/ 1 w 4905"/>
                <a:gd name="T7" fmla="*/ 3334 h 3334"/>
                <a:gd name="T8" fmla="*/ 1843 w 4905"/>
                <a:gd name="T9" fmla="*/ 2992 h 3334"/>
                <a:gd name="T10" fmla="*/ 2510 w 4905"/>
                <a:gd name="T11" fmla="*/ 1943 h 3334"/>
                <a:gd name="T12" fmla="*/ 3720 w 4905"/>
                <a:gd name="T13" fmla="*/ 1246 h 3334"/>
                <a:gd name="T14" fmla="*/ 4905 w 4905"/>
                <a:gd name="T15" fmla="*/ 76 h 3334"/>
                <a:gd name="T16" fmla="*/ 3821 w 4905"/>
                <a:gd name="T17" fmla="*/ 36 h 3334"/>
                <a:gd name="T18" fmla="*/ 3826 w 4905"/>
                <a:gd name="T19" fmla="*/ 1 h 3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05" h="3334" extrusionOk="0">
                  <a:moveTo>
                    <a:pt x="3826" y="1"/>
                  </a:moveTo>
                  <a:lnTo>
                    <a:pt x="3826" y="1"/>
                  </a:lnTo>
                  <a:cubicBezTo>
                    <a:pt x="3429" y="136"/>
                    <a:pt x="3002" y="237"/>
                    <a:pt x="2611" y="362"/>
                  </a:cubicBezTo>
                  <a:cubicBezTo>
                    <a:pt x="1271" y="799"/>
                    <a:pt x="6" y="1923"/>
                    <a:pt x="1" y="3334"/>
                  </a:cubicBezTo>
                  <a:cubicBezTo>
                    <a:pt x="618" y="3218"/>
                    <a:pt x="1231" y="3103"/>
                    <a:pt x="1843" y="2992"/>
                  </a:cubicBezTo>
                  <a:cubicBezTo>
                    <a:pt x="1853" y="2571"/>
                    <a:pt x="2159" y="2189"/>
                    <a:pt x="2510" y="1943"/>
                  </a:cubicBezTo>
                  <a:cubicBezTo>
                    <a:pt x="2892" y="1677"/>
                    <a:pt x="3344" y="1517"/>
                    <a:pt x="3720" y="1246"/>
                  </a:cubicBezTo>
                  <a:cubicBezTo>
                    <a:pt x="4167" y="929"/>
                    <a:pt x="4513" y="463"/>
                    <a:pt x="4905" y="76"/>
                  </a:cubicBezTo>
                  <a:cubicBezTo>
                    <a:pt x="4548" y="51"/>
                    <a:pt x="4177" y="61"/>
                    <a:pt x="3821" y="36"/>
                  </a:cubicBezTo>
                  <a:lnTo>
                    <a:pt x="382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06" name="Google Shape;5456;p26">
              <a:extLst>
                <a:ext uri="{FF2B5EF4-FFF2-40B4-BE49-F238E27FC236}">
                  <a16:creationId xmlns:a16="http://schemas.microsoft.com/office/drawing/2014/main" id="{96230818-EF9D-27D1-BC30-711E5718B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725" y="3239575"/>
              <a:ext cx="139450" cy="155375"/>
            </a:xfrm>
            <a:custGeom>
              <a:avLst/>
              <a:gdLst>
                <a:gd name="T0" fmla="*/ 5577 w 5578"/>
                <a:gd name="T1" fmla="*/ 1 h 6215"/>
                <a:gd name="T2" fmla="*/ 4884 w 5578"/>
                <a:gd name="T3" fmla="*/ 588 h 6215"/>
                <a:gd name="T4" fmla="*/ 4127 w 5578"/>
                <a:gd name="T5" fmla="*/ 1406 h 6215"/>
                <a:gd name="T6" fmla="*/ 2992 w 5578"/>
                <a:gd name="T7" fmla="*/ 1687 h 6215"/>
                <a:gd name="T8" fmla="*/ 2144 w 5578"/>
                <a:gd name="T9" fmla="*/ 2099 h 6215"/>
                <a:gd name="T10" fmla="*/ 2144 w 5578"/>
                <a:gd name="T11" fmla="*/ 2104 h 6215"/>
                <a:gd name="T12" fmla="*/ 1752 w 5578"/>
                <a:gd name="T13" fmla="*/ 2812 h 6215"/>
                <a:gd name="T14" fmla="*/ 909 w 5578"/>
                <a:gd name="T15" fmla="*/ 3519 h 6215"/>
                <a:gd name="T16" fmla="*/ 553 w 5578"/>
                <a:gd name="T17" fmla="*/ 3971 h 6215"/>
                <a:gd name="T18" fmla="*/ 1 w 5578"/>
                <a:gd name="T19" fmla="*/ 6215 h 6215"/>
                <a:gd name="T20" fmla="*/ 1336 w 5578"/>
                <a:gd name="T21" fmla="*/ 5954 h 6215"/>
                <a:gd name="T22" fmla="*/ 3946 w 5578"/>
                <a:gd name="T23" fmla="*/ 2982 h 6215"/>
                <a:gd name="T24" fmla="*/ 5161 w 5578"/>
                <a:gd name="T25" fmla="*/ 2621 h 6215"/>
                <a:gd name="T26" fmla="*/ 5577 w 5578"/>
                <a:gd name="T27" fmla="*/ 1 h 6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78" h="6215" extrusionOk="0">
                  <a:moveTo>
                    <a:pt x="5577" y="1"/>
                  </a:moveTo>
                  <a:cubicBezTo>
                    <a:pt x="5301" y="176"/>
                    <a:pt x="5060" y="377"/>
                    <a:pt x="4884" y="588"/>
                  </a:cubicBezTo>
                  <a:cubicBezTo>
                    <a:pt x="4644" y="874"/>
                    <a:pt x="4443" y="1210"/>
                    <a:pt x="4127" y="1406"/>
                  </a:cubicBezTo>
                  <a:cubicBezTo>
                    <a:pt x="3790" y="1607"/>
                    <a:pt x="3379" y="1622"/>
                    <a:pt x="2992" y="1687"/>
                  </a:cubicBezTo>
                  <a:cubicBezTo>
                    <a:pt x="2681" y="1742"/>
                    <a:pt x="2345" y="1863"/>
                    <a:pt x="2144" y="2099"/>
                  </a:cubicBezTo>
                  <a:lnTo>
                    <a:pt x="2144" y="2104"/>
                  </a:lnTo>
                  <a:cubicBezTo>
                    <a:pt x="2064" y="2365"/>
                    <a:pt x="1943" y="2606"/>
                    <a:pt x="1752" y="2812"/>
                  </a:cubicBezTo>
                  <a:cubicBezTo>
                    <a:pt x="1511" y="3088"/>
                    <a:pt x="1175" y="3268"/>
                    <a:pt x="909" y="3519"/>
                  </a:cubicBezTo>
                  <a:cubicBezTo>
                    <a:pt x="769" y="3655"/>
                    <a:pt x="648" y="3805"/>
                    <a:pt x="553" y="3971"/>
                  </a:cubicBezTo>
                  <a:cubicBezTo>
                    <a:pt x="161" y="4613"/>
                    <a:pt x="66" y="5442"/>
                    <a:pt x="1" y="6215"/>
                  </a:cubicBezTo>
                  <a:cubicBezTo>
                    <a:pt x="447" y="6124"/>
                    <a:pt x="894" y="6039"/>
                    <a:pt x="1336" y="5954"/>
                  </a:cubicBezTo>
                  <a:cubicBezTo>
                    <a:pt x="1341" y="4543"/>
                    <a:pt x="2606" y="3419"/>
                    <a:pt x="3946" y="2982"/>
                  </a:cubicBezTo>
                  <a:cubicBezTo>
                    <a:pt x="4337" y="2857"/>
                    <a:pt x="4764" y="2756"/>
                    <a:pt x="5161" y="2621"/>
                  </a:cubicBezTo>
                  <a:cubicBezTo>
                    <a:pt x="5326" y="1758"/>
                    <a:pt x="5467" y="879"/>
                    <a:pt x="55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07" name="Google Shape;5457;p26">
              <a:extLst>
                <a:ext uri="{FF2B5EF4-FFF2-40B4-BE49-F238E27FC236}">
                  <a16:creationId xmlns:a16="http://schemas.microsoft.com/office/drawing/2014/main" id="{B1E80033-B60D-7FE4-A3C8-458CAE015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725" y="3157650"/>
              <a:ext cx="86500" cy="202675"/>
            </a:xfrm>
            <a:custGeom>
              <a:avLst/>
              <a:gdLst>
                <a:gd name="T0" fmla="*/ 2907 w 3460"/>
                <a:gd name="T1" fmla="*/ 0 h 8107"/>
                <a:gd name="T2" fmla="*/ 2315 w 3460"/>
                <a:gd name="T3" fmla="*/ 1220 h 8107"/>
                <a:gd name="T4" fmla="*/ 1938 w 3460"/>
                <a:gd name="T5" fmla="*/ 3338 h 8107"/>
                <a:gd name="T6" fmla="*/ 749 w 3460"/>
                <a:gd name="T7" fmla="*/ 5301 h 8107"/>
                <a:gd name="T8" fmla="*/ 1 w 3460"/>
                <a:gd name="T9" fmla="*/ 6244 h 8107"/>
                <a:gd name="T10" fmla="*/ 699 w 3460"/>
                <a:gd name="T11" fmla="*/ 8106 h 8107"/>
                <a:gd name="T12" fmla="*/ 739 w 3460"/>
                <a:gd name="T13" fmla="*/ 8091 h 8107"/>
                <a:gd name="T14" fmla="*/ 1175 w 3460"/>
                <a:gd name="T15" fmla="*/ 7308 h 8107"/>
                <a:gd name="T16" fmla="*/ 2792 w 3460"/>
                <a:gd name="T17" fmla="*/ 5035 h 8107"/>
                <a:gd name="T18" fmla="*/ 3379 w 3460"/>
                <a:gd name="T19" fmla="*/ 2685 h 8107"/>
                <a:gd name="T20" fmla="*/ 3459 w 3460"/>
                <a:gd name="T21" fmla="*/ 2475 h 8107"/>
                <a:gd name="T22" fmla="*/ 2907 w 3460"/>
                <a:gd name="T23" fmla="*/ 0 h 8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60" h="8107" extrusionOk="0">
                  <a:moveTo>
                    <a:pt x="2907" y="0"/>
                  </a:moveTo>
                  <a:cubicBezTo>
                    <a:pt x="2636" y="367"/>
                    <a:pt x="2435" y="783"/>
                    <a:pt x="2315" y="1220"/>
                  </a:cubicBezTo>
                  <a:cubicBezTo>
                    <a:pt x="2129" y="1913"/>
                    <a:pt x="2149" y="2650"/>
                    <a:pt x="1938" y="3338"/>
                  </a:cubicBezTo>
                  <a:cubicBezTo>
                    <a:pt x="1707" y="4076"/>
                    <a:pt x="1241" y="4693"/>
                    <a:pt x="749" y="5301"/>
                  </a:cubicBezTo>
                  <a:cubicBezTo>
                    <a:pt x="498" y="5612"/>
                    <a:pt x="237" y="5923"/>
                    <a:pt x="1" y="6244"/>
                  </a:cubicBezTo>
                  <a:cubicBezTo>
                    <a:pt x="136" y="6897"/>
                    <a:pt x="372" y="7529"/>
                    <a:pt x="699" y="8106"/>
                  </a:cubicBezTo>
                  <a:cubicBezTo>
                    <a:pt x="714" y="8101"/>
                    <a:pt x="724" y="8096"/>
                    <a:pt x="739" y="8091"/>
                  </a:cubicBezTo>
                  <a:cubicBezTo>
                    <a:pt x="854" y="7815"/>
                    <a:pt x="1005" y="7549"/>
                    <a:pt x="1175" y="7308"/>
                  </a:cubicBezTo>
                  <a:cubicBezTo>
                    <a:pt x="1712" y="6550"/>
                    <a:pt x="2430" y="5898"/>
                    <a:pt x="2792" y="5035"/>
                  </a:cubicBezTo>
                  <a:cubicBezTo>
                    <a:pt x="3098" y="4292"/>
                    <a:pt x="3108" y="3448"/>
                    <a:pt x="3379" y="2685"/>
                  </a:cubicBezTo>
                  <a:cubicBezTo>
                    <a:pt x="3404" y="2610"/>
                    <a:pt x="3429" y="2545"/>
                    <a:pt x="3459" y="2475"/>
                  </a:cubicBezTo>
                  <a:cubicBezTo>
                    <a:pt x="3253" y="1657"/>
                    <a:pt x="3068" y="833"/>
                    <a:pt x="2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08" name="Google Shape;5458;p26">
              <a:extLst>
                <a:ext uri="{FF2B5EF4-FFF2-40B4-BE49-F238E27FC236}">
                  <a16:creationId xmlns:a16="http://schemas.microsoft.com/office/drawing/2014/main" id="{7896937E-9781-BA19-D065-A838A0723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275" y="3338850"/>
              <a:ext cx="67275" cy="65650"/>
            </a:xfrm>
            <a:custGeom>
              <a:avLst/>
              <a:gdLst>
                <a:gd name="T0" fmla="*/ 2691 w 2691"/>
                <a:gd name="T1" fmla="*/ 0 h 2626"/>
                <a:gd name="T2" fmla="*/ 2691 w 2691"/>
                <a:gd name="T3" fmla="*/ 0 h 2626"/>
                <a:gd name="T4" fmla="*/ 317 w 2691"/>
                <a:gd name="T5" fmla="*/ 843 h 2626"/>
                <a:gd name="T6" fmla="*/ 287 w 2691"/>
                <a:gd name="T7" fmla="*/ 2625 h 2626"/>
                <a:gd name="T8" fmla="*/ 2139 w 2691"/>
                <a:gd name="T9" fmla="*/ 2244 h 2626"/>
                <a:gd name="T10" fmla="*/ 2691 w 2691"/>
                <a:gd name="T11" fmla="*/ 0 h 2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1" h="2626" extrusionOk="0">
                  <a:moveTo>
                    <a:pt x="2691" y="0"/>
                  </a:moveTo>
                  <a:lnTo>
                    <a:pt x="2691" y="0"/>
                  </a:lnTo>
                  <a:cubicBezTo>
                    <a:pt x="1878" y="216"/>
                    <a:pt x="1085" y="502"/>
                    <a:pt x="317" y="843"/>
                  </a:cubicBezTo>
                  <a:cubicBezTo>
                    <a:pt x="76" y="1431"/>
                    <a:pt x="0" y="2073"/>
                    <a:pt x="287" y="2625"/>
                  </a:cubicBezTo>
                  <a:cubicBezTo>
                    <a:pt x="904" y="2495"/>
                    <a:pt x="1521" y="2364"/>
                    <a:pt x="2139" y="2244"/>
                  </a:cubicBezTo>
                  <a:cubicBezTo>
                    <a:pt x="2204" y="1471"/>
                    <a:pt x="2299" y="642"/>
                    <a:pt x="2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09" name="Google Shape;5459;p26">
              <a:extLst>
                <a:ext uri="{FF2B5EF4-FFF2-40B4-BE49-F238E27FC236}">
                  <a16:creationId xmlns:a16="http://schemas.microsoft.com/office/drawing/2014/main" id="{8EF8C117-9317-6AFB-73AC-CE9B7991B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7600" y="3160525"/>
              <a:ext cx="87725" cy="181225"/>
            </a:xfrm>
            <a:custGeom>
              <a:avLst/>
              <a:gdLst>
                <a:gd name="T0" fmla="*/ 924 w 3509"/>
                <a:gd name="T1" fmla="*/ 1 h 7249"/>
                <a:gd name="T2" fmla="*/ 66 w 3509"/>
                <a:gd name="T3" fmla="*/ 2069 h 7249"/>
                <a:gd name="T4" fmla="*/ 0 w 3509"/>
                <a:gd name="T5" fmla="*/ 2043 h 7249"/>
                <a:gd name="T6" fmla="*/ 0 w 3509"/>
                <a:gd name="T7" fmla="*/ 2043 h 7249"/>
                <a:gd name="T8" fmla="*/ 1245 w 3509"/>
                <a:gd name="T9" fmla="*/ 4643 h 7249"/>
                <a:gd name="T10" fmla="*/ 2003 w 3509"/>
                <a:gd name="T11" fmla="*/ 7243 h 7249"/>
                <a:gd name="T12" fmla="*/ 2023 w 3509"/>
                <a:gd name="T13" fmla="*/ 7248 h 7249"/>
                <a:gd name="T14" fmla="*/ 2530 w 3509"/>
                <a:gd name="T15" fmla="*/ 6355 h 7249"/>
                <a:gd name="T16" fmla="*/ 2686 w 3509"/>
                <a:gd name="T17" fmla="*/ 6129 h 7249"/>
                <a:gd name="T18" fmla="*/ 3434 w 3509"/>
                <a:gd name="T19" fmla="*/ 5186 h 7249"/>
                <a:gd name="T20" fmla="*/ 2540 w 3509"/>
                <a:gd name="T21" fmla="*/ 2400 h 7249"/>
                <a:gd name="T22" fmla="*/ 924 w 3509"/>
                <a:gd name="T23" fmla="*/ 1 h 7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09" h="7249" extrusionOk="0">
                  <a:moveTo>
                    <a:pt x="924" y="1"/>
                  </a:moveTo>
                  <a:cubicBezTo>
                    <a:pt x="608" y="663"/>
                    <a:pt x="332" y="1386"/>
                    <a:pt x="66" y="2069"/>
                  </a:cubicBezTo>
                  <a:cubicBezTo>
                    <a:pt x="46" y="2064"/>
                    <a:pt x="26" y="2053"/>
                    <a:pt x="0" y="2043"/>
                  </a:cubicBezTo>
                  <a:cubicBezTo>
                    <a:pt x="492" y="2882"/>
                    <a:pt x="1034" y="3700"/>
                    <a:pt x="1245" y="4643"/>
                  </a:cubicBezTo>
                  <a:cubicBezTo>
                    <a:pt x="1446" y="5537"/>
                    <a:pt x="1366" y="6581"/>
                    <a:pt x="2003" y="7243"/>
                  </a:cubicBezTo>
                  <a:lnTo>
                    <a:pt x="2023" y="7248"/>
                  </a:lnTo>
                  <a:cubicBezTo>
                    <a:pt x="2154" y="6947"/>
                    <a:pt x="2329" y="6651"/>
                    <a:pt x="2530" y="6355"/>
                  </a:cubicBezTo>
                  <a:cubicBezTo>
                    <a:pt x="2580" y="6280"/>
                    <a:pt x="2636" y="6204"/>
                    <a:pt x="2686" y="6129"/>
                  </a:cubicBezTo>
                  <a:cubicBezTo>
                    <a:pt x="2922" y="5808"/>
                    <a:pt x="3183" y="5497"/>
                    <a:pt x="3434" y="5186"/>
                  </a:cubicBezTo>
                  <a:cubicBezTo>
                    <a:pt x="3509" y="4152"/>
                    <a:pt x="3148" y="3228"/>
                    <a:pt x="2540" y="2400"/>
                  </a:cubicBezTo>
                  <a:cubicBezTo>
                    <a:pt x="1968" y="1622"/>
                    <a:pt x="1250" y="904"/>
                    <a:pt x="924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10" name="Google Shape;5460;p26">
              <a:extLst>
                <a:ext uri="{FF2B5EF4-FFF2-40B4-BE49-F238E27FC236}">
                  <a16:creationId xmlns:a16="http://schemas.microsoft.com/office/drawing/2014/main" id="{7D10F0EA-8445-1ED7-B167-42382F645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4225" y="3179975"/>
              <a:ext cx="115225" cy="240325"/>
            </a:xfrm>
            <a:custGeom>
              <a:avLst/>
              <a:gdLst>
                <a:gd name="T0" fmla="*/ 1 w 4609"/>
                <a:gd name="T1" fmla="*/ 1 h 9613"/>
                <a:gd name="T2" fmla="*/ 176 w 4609"/>
                <a:gd name="T3" fmla="*/ 743 h 9613"/>
                <a:gd name="T4" fmla="*/ 2064 w 4609"/>
                <a:gd name="T5" fmla="*/ 3514 h 9613"/>
                <a:gd name="T6" fmla="*/ 2024 w 4609"/>
                <a:gd name="T7" fmla="*/ 6265 h 9613"/>
                <a:gd name="T8" fmla="*/ 2008 w 4609"/>
                <a:gd name="T9" fmla="*/ 6501 h 9613"/>
                <a:gd name="T10" fmla="*/ 2992 w 4609"/>
                <a:gd name="T11" fmla="*/ 9592 h 9613"/>
                <a:gd name="T12" fmla="*/ 2997 w 4609"/>
                <a:gd name="T13" fmla="*/ 9613 h 9613"/>
                <a:gd name="T14" fmla="*/ 4608 w 4609"/>
                <a:gd name="T15" fmla="*/ 9256 h 9613"/>
                <a:gd name="T16" fmla="*/ 4558 w 4609"/>
                <a:gd name="T17" fmla="*/ 6470 h 9613"/>
                <a:gd name="T18" fmla="*/ 4538 w 4609"/>
                <a:gd name="T19" fmla="*/ 6465 h 9613"/>
                <a:gd name="T20" fmla="*/ 3780 w 4609"/>
                <a:gd name="T21" fmla="*/ 3865 h 9613"/>
                <a:gd name="T22" fmla="*/ 2535 w 4609"/>
                <a:gd name="T23" fmla="*/ 1265 h 9613"/>
                <a:gd name="T24" fmla="*/ 1 w 4609"/>
                <a:gd name="T25" fmla="*/ 1 h 9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09" h="9613" extrusionOk="0">
                  <a:moveTo>
                    <a:pt x="1" y="1"/>
                  </a:moveTo>
                  <a:cubicBezTo>
                    <a:pt x="21" y="252"/>
                    <a:pt x="81" y="503"/>
                    <a:pt x="176" y="743"/>
                  </a:cubicBezTo>
                  <a:cubicBezTo>
                    <a:pt x="593" y="1787"/>
                    <a:pt x="1702" y="2450"/>
                    <a:pt x="2064" y="3514"/>
                  </a:cubicBezTo>
                  <a:cubicBezTo>
                    <a:pt x="2365" y="4392"/>
                    <a:pt x="2094" y="5336"/>
                    <a:pt x="2024" y="6265"/>
                  </a:cubicBezTo>
                  <a:cubicBezTo>
                    <a:pt x="2018" y="6345"/>
                    <a:pt x="2013" y="6425"/>
                    <a:pt x="2008" y="6501"/>
                  </a:cubicBezTo>
                  <a:cubicBezTo>
                    <a:pt x="1968" y="7605"/>
                    <a:pt x="2325" y="8714"/>
                    <a:pt x="2992" y="9592"/>
                  </a:cubicBezTo>
                  <a:lnTo>
                    <a:pt x="2997" y="9613"/>
                  </a:lnTo>
                  <a:cubicBezTo>
                    <a:pt x="3534" y="9492"/>
                    <a:pt x="4071" y="9377"/>
                    <a:pt x="4608" y="9256"/>
                  </a:cubicBezTo>
                  <a:cubicBezTo>
                    <a:pt x="4102" y="8267"/>
                    <a:pt x="4162" y="7354"/>
                    <a:pt x="4558" y="6470"/>
                  </a:cubicBezTo>
                  <a:lnTo>
                    <a:pt x="4538" y="6465"/>
                  </a:lnTo>
                  <a:cubicBezTo>
                    <a:pt x="3901" y="5803"/>
                    <a:pt x="3981" y="4759"/>
                    <a:pt x="3780" y="3865"/>
                  </a:cubicBezTo>
                  <a:cubicBezTo>
                    <a:pt x="3569" y="2922"/>
                    <a:pt x="3027" y="2104"/>
                    <a:pt x="2535" y="1265"/>
                  </a:cubicBezTo>
                  <a:cubicBezTo>
                    <a:pt x="1652" y="929"/>
                    <a:pt x="804" y="50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11" name="Google Shape;5461;p26">
              <a:extLst>
                <a:ext uri="{FF2B5EF4-FFF2-40B4-BE49-F238E27FC236}">
                  <a16:creationId xmlns:a16="http://schemas.microsoft.com/office/drawing/2014/main" id="{2FCD0930-BF88-662B-444A-40C782AE7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0550" y="2941775"/>
              <a:ext cx="122375" cy="210625"/>
            </a:xfrm>
            <a:custGeom>
              <a:avLst/>
              <a:gdLst>
                <a:gd name="T0" fmla="*/ 106 w 4895"/>
                <a:gd name="T1" fmla="*/ 0 h 8425"/>
                <a:gd name="T2" fmla="*/ 86 w 4895"/>
                <a:gd name="T3" fmla="*/ 2 h 8425"/>
                <a:gd name="T4" fmla="*/ 1 w 4895"/>
                <a:gd name="T5" fmla="*/ 97 h 8425"/>
                <a:gd name="T6" fmla="*/ 76 w 4895"/>
                <a:gd name="T7" fmla="*/ 102 h 8425"/>
                <a:gd name="T8" fmla="*/ 3203 w 4895"/>
                <a:gd name="T9" fmla="*/ 4765 h 8425"/>
                <a:gd name="T10" fmla="*/ 3384 w 4895"/>
                <a:gd name="T11" fmla="*/ 8404 h 8425"/>
                <a:gd name="T12" fmla="*/ 3424 w 4895"/>
                <a:gd name="T13" fmla="*/ 8424 h 8425"/>
                <a:gd name="T14" fmla="*/ 4895 w 4895"/>
                <a:gd name="T15" fmla="*/ 5523 h 8425"/>
                <a:gd name="T16" fmla="*/ 267 w 4895"/>
                <a:gd name="T17" fmla="*/ 132 h 8425"/>
                <a:gd name="T18" fmla="*/ 106 w 4895"/>
                <a:gd name="T19" fmla="*/ 0 h 8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95" h="8425" extrusionOk="0">
                  <a:moveTo>
                    <a:pt x="106" y="0"/>
                  </a:moveTo>
                  <a:cubicBezTo>
                    <a:pt x="99" y="0"/>
                    <a:pt x="93" y="1"/>
                    <a:pt x="86" y="2"/>
                  </a:cubicBezTo>
                  <a:cubicBezTo>
                    <a:pt x="41" y="17"/>
                    <a:pt x="16" y="52"/>
                    <a:pt x="1" y="97"/>
                  </a:cubicBezTo>
                  <a:lnTo>
                    <a:pt x="76" y="102"/>
                  </a:lnTo>
                  <a:cubicBezTo>
                    <a:pt x="553" y="1929"/>
                    <a:pt x="2621" y="2963"/>
                    <a:pt x="3203" y="4765"/>
                  </a:cubicBezTo>
                  <a:cubicBezTo>
                    <a:pt x="3575" y="5925"/>
                    <a:pt x="3264" y="7190"/>
                    <a:pt x="3384" y="8404"/>
                  </a:cubicBezTo>
                  <a:cubicBezTo>
                    <a:pt x="3399" y="8409"/>
                    <a:pt x="3409" y="8414"/>
                    <a:pt x="3424" y="8424"/>
                  </a:cubicBezTo>
                  <a:cubicBezTo>
                    <a:pt x="3966" y="7496"/>
                    <a:pt x="4423" y="6497"/>
                    <a:pt x="4895" y="5523"/>
                  </a:cubicBezTo>
                  <a:cubicBezTo>
                    <a:pt x="4388" y="2863"/>
                    <a:pt x="1602" y="2231"/>
                    <a:pt x="267" y="132"/>
                  </a:cubicBezTo>
                  <a:cubicBezTo>
                    <a:pt x="226" y="68"/>
                    <a:pt x="172" y="0"/>
                    <a:pt x="10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12" name="Google Shape;5462;p26">
              <a:extLst>
                <a:ext uri="{FF2B5EF4-FFF2-40B4-BE49-F238E27FC236}">
                  <a16:creationId xmlns:a16="http://schemas.microsoft.com/office/drawing/2014/main" id="{DCC04924-D9EE-8F4C-6E95-C29CC3825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425" y="3297925"/>
              <a:ext cx="93000" cy="56375"/>
            </a:xfrm>
            <a:custGeom>
              <a:avLst/>
              <a:gdLst>
                <a:gd name="T0" fmla="*/ 1632 w 3720"/>
                <a:gd name="T1" fmla="*/ 1 h 2255"/>
                <a:gd name="T2" fmla="*/ 1 w 3720"/>
                <a:gd name="T3" fmla="*/ 372 h 2255"/>
                <a:gd name="T4" fmla="*/ 1060 w 3720"/>
                <a:gd name="T5" fmla="*/ 2013 h 2255"/>
                <a:gd name="T6" fmla="*/ 1501 w 3720"/>
                <a:gd name="T7" fmla="*/ 2254 h 2255"/>
                <a:gd name="T8" fmla="*/ 3720 w 3720"/>
                <a:gd name="T9" fmla="*/ 1271 h 2255"/>
                <a:gd name="T10" fmla="*/ 2345 w 3720"/>
                <a:gd name="T11" fmla="*/ 528 h 2255"/>
                <a:gd name="T12" fmla="*/ 1632 w 3720"/>
                <a:gd name="T13" fmla="*/ 1 h 2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20" h="2255" extrusionOk="0">
                  <a:moveTo>
                    <a:pt x="1632" y="1"/>
                  </a:moveTo>
                  <a:cubicBezTo>
                    <a:pt x="1080" y="86"/>
                    <a:pt x="538" y="207"/>
                    <a:pt x="1" y="372"/>
                  </a:cubicBezTo>
                  <a:cubicBezTo>
                    <a:pt x="277" y="974"/>
                    <a:pt x="518" y="1637"/>
                    <a:pt x="1060" y="2013"/>
                  </a:cubicBezTo>
                  <a:cubicBezTo>
                    <a:pt x="1195" y="2109"/>
                    <a:pt x="1351" y="2179"/>
                    <a:pt x="1501" y="2254"/>
                  </a:cubicBezTo>
                  <a:cubicBezTo>
                    <a:pt x="2239" y="1928"/>
                    <a:pt x="2982" y="1602"/>
                    <a:pt x="3720" y="1271"/>
                  </a:cubicBezTo>
                  <a:cubicBezTo>
                    <a:pt x="3394" y="909"/>
                    <a:pt x="2806" y="764"/>
                    <a:pt x="2345" y="528"/>
                  </a:cubicBezTo>
                  <a:cubicBezTo>
                    <a:pt x="2079" y="392"/>
                    <a:pt x="1838" y="217"/>
                    <a:pt x="1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13" name="Google Shape;5463;p26">
              <a:extLst>
                <a:ext uri="{FF2B5EF4-FFF2-40B4-BE49-F238E27FC236}">
                  <a16:creationId xmlns:a16="http://schemas.microsoft.com/office/drawing/2014/main" id="{1DADC2E3-081F-E66C-2BDB-4D027D4D8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600" y="3129900"/>
              <a:ext cx="65025" cy="81725"/>
            </a:xfrm>
            <a:custGeom>
              <a:avLst/>
              <a:gdLst>
                <a:gd name="T0" fmla="*/ 302 w 2601"/>
                <a:gd name="T1" fmla="*/ 1 h 3269"/>
                <a:gd name="T2" fmla="*/ 66 w 2601"/>
                <a:gd name="T3" fmla="*/ 2004 h 3269"/>
                <a:gd name="T4" fmla="*/ 2600 w 2601"/>
                <a:gd name="T5" fmla="*/ 3268 h 3269"/>
                <a:gd name="T6" fmla="*/ 1772 w 2601"/>
                <a:gd name="T7" fmla="*/ 1341 h 3269"/>
                <a:gd name="T8" fmla="*/ 1702 w 2601"/>
                <a:gd name="T9" fmla="*/ 879 h 3269"/>
                <a:gd name="T10" fmla="*/ 302 w 2601"/>
                <a:gd name="T11" fmla="*/ 1 h 3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1" h="3269" extrusionOk="0">
                  <a:moveTo>
                    <a:pt x="302" y="1"/>
                  </a:moveTo>
                  <a:cubicBezTo>
                    <a:pt x="146" y="678"/>
                    <a:pt x="0" y="1356"/>
                    <a:pt x="66" y="2004"/>
                  </a:cubicBezTo>
                  <a:cubicBezTo>
                    <a:pt x="869" y="2506"/>
                    <a:pt x="1717" y="2932"/>
                    <a:pt x="2600" y="3268"/>
                  </a:cubicBezTo>
                  <a:cubicBezTo>
                    <a:pt x="2244" y="2656"/>
                    <a:pt x="1918" y="2029"/>
                    <a:pt x="1772" y="1341"/>
                  </a:cubicBezTo>
                  <a:cubicBezTo>
                    <a:pt x="1742" y="1185"/>
                    <a:pt x="1717" y="1035"/>
                    <a:pt x="1702" y="879"/>
                  </a:cubicBezTo>
                  <a:cubicBezTo>
                    <a:pt x="1220" y="613"/>
                    <a:pt x="753" y="317"/>
                    <a:pt x="302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14" name="Google Shape;5464;p26">
              <a:extLst>
                <a:ext uri="{FF2B5EF4-FFF2-40B4-BE49-F238E27FC236}">
                  <a16:creationId xmlns:a16="http://schemas.microsoft.com/office/drawing/2014/main" id="{4F358675-BE7C-147D-B10C-D0F5E5E9D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6800" y="2944200"/>
              <a:ext cx="93125" cy="207700"/>
            </a:xfrm>
            <a:custGeom>
              <a:avLst/>
              <a:gdLst>
                <a:gd name="T0" fmla="*/ 151 w 3725"/>
                <a:gd name="T1" fmla="*/ 0 h 8308"/>
                <a:gd name="T2" fmla="*/ 126 w 3725"/>
                <a:gd name="T3" fmla="*/ 81 h 8308"/>
                <a:gd name="T4" fmla="*/ 703 w 3725"/>
                <a:gd name="T5" fmla="*/ 2620 h 8308"/>
                <a:gd name="T6" fmla="*/ 2309 w 3725"/>
                <a:gd name="T7" fmla="*/ 4503 h 8308"/>
                <a:gd name="T8" fmla="*/ 2134 w 3725"/>
                <a:gd name="T9" fmla="*/ 7429 h 8308"/>
                <a:gd name="T10" fmla="*/ 3534 w 3725"/>
                <a:gd name="T11" fmla="*/ 8307 h 8308"/>
                <a:gd name="T12" fmla="*/ 3353 w 3725"/>
                <a:gd name="T13" fmla="*/ 4668 h 8308"/>
                <a:gd name="T14" fmla="*/ 226 w 3725"/>
                <a:gd name="T15" fmla="*/ 5 h 8308"/>
                <a:gd name="T16" fmla="*/ 151 w 3725"/>
                <a:gd name="T17" fmla="*/ 0 h 8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5" h="8308" extrusionOk="0">
                  <a:moveTo>
                    <a:pt x="151" y="0"/>
                  </a:moveTo>
                  <a:cubicBezTo>
                    <a:pt x="136" y="25"/>
                    <a:pt x="131" y="56"/>
                    <a:pt x="126" y="81"/>
                  </a:cubicBezTo>
                  <a:cubicBezTo>
                    <a:pt x="0" y="894"/>
                    <a:pt x="161" y="1963"/>
                    <a:pt x="703" y="2620"/>
                  </a:cubicBezTo>
                  <a:cubicBezTo>
                    <a:pt x="1255" y="3288"/>
                    <a:pt x="2008" y="3589"/>
                    <a:pt x="2309" y="4503"/>
                  </a:cubicBezTo>
                  <a:cubicBezTo>
                    <a:pt x="2621" y="5441"/>
                    <a:pt x="2359" y="6440"/>
                    <a:pt x="2134" y="7429"/>
                  </a:cubicBezTo>
                  <a:cubicBezTo>
                    <a:pt x="2585" y="7745"/>
                    <a:pt x="3052" y="8041"/>
                    <a:pt x="3534" y="8307"/>
                  </a:cubicBezTo>
                  <a:cubicBezTo>
                    <a:pt x="3414" y="7093"/>
                    <a:pt x="3725" y="5828"/>
                    <a:pt x="3353" y="4668"/>
                  </a:cubicBezTo>
                  <a:cubicBezTo>
                    <a:pt x="2771" y="2866"/>
                    <a:pt x="703" y="1832"/>
                    <a:pt x="226" y="5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15" name="Google Shape;5465;p26">
              <a:extLst>
                <a:ext uri="{FF2B5EF4-FFF2-40B4-BE49-F238E27FC236}">
                  <a16:creationId xmlns:a16="http://schemas.microsoft.com/office/drawing/2014/main" id="{6ED877FD-4488-823C-C750-70D5867E3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0300" y="3220225"/>
              <a:ext cx="269700" cy="77725"/>
            </a:xfrm>
            <a:custGeom>
              <a:avLst/>
              <a:gdLst>
                <a:gd name="T0" fmla="*/ 9475 w 10788"/>
                <a:gd name="T1" fmla="*/ 0 h 3109"/>
                <a:gd name="T2" fmla="*/ 8112 w 10788"/>
                <a:gd name="T3" fmla="*/ 273 h 3109"/>
                <a:gd name="T4" fmla="*/ 7838 w 10788"/>
                <a:gd name="T5" fmla="*/ 288 h 3109"/>
                <a:gd name="T6" fmla="*/ 6822 w 10788"/>
                <a:gd name="T7" fmla="*/ 177 h 3109"/>
                <a:gd name="T8" fmla="*/ 5586 w 10788"/>
                <a:gd name="T9" fmla="*/ 95 h 3109"/>
                <a:gd name="T10" fmla="*/ 1 w 10788"/>
                <a:gd name="T11" fmla="*/ 1748 h 3109"/>
                <a:gd name="T12" fmla="*/ 914 w 10788"/>
                <a:gd name="T13" fmla="*/ 1563 h 3109"/>
                <a:gd name="T14" fmla="*/ 864 w 10788"/>
                <a:gd name="T15" fmla="*/ 1472 h 3109"/>
                <a:gd name="T16" fmla="*/ 4083 w 10788"/>
                <a:gd name="T17" fmla="*/ 793 h 3109"/>
                <a:gd name="T18" fmla="*/ 4648 w 10788"/>
                <a:gd name="T19" fmla="*/ 805 h 3109"/>
                <a:gd name="T20" fmla="*/ 6039 w 10788"/>
                <a:gd name="T21" fmla="*/ 991 h 3109"/>
                <a:gd name="T22" fmla="*/ 7374 w 10788"/>
                <a:gd name="T23" fmla="*/ 1350 h 3109"/>
                <a:gd name="T24" fmla="*/ 7605 w 10788"/>
                <a:gd name="T25" fmla="*/ 1337 h 3109"/>
                <a:gd name="T26" fmla="*/ 8849 w 10788"/>
                <a:gd name="T27" fmla="*/ 1133 h 3109"/>
                <a:gd name="T28" fmla="*/ 9362 w 10788"/>
                <a:gd name="T29" fmla="*/ 1242 h 3109"/>
                <a:gd name="T30" fmla="*/ 10315 w 10788"/>
                <a:gd name="T31" fmla="*/ 2587 h 3109"/>
                <a:gd name="T32" fmla="*/ 10717 w 10788"/>
                <a:gd name="T33" fmla="*/ 3109 h 3109"/>
                <a:gd name="T34" fmla="*/ 10747 w 10788"/>
                <a:gd name="T35" fmla="*/ 3104 h 3109"/>
                <a:gd name="T36" fmla="*/ 10616 w 10788"/>
                <a:gd name="T37" fmla="*/ 589 h 3109"/>
                <a:gd name="T38" fmla="*/ 9653 w 10788"/>
                <a:gd name="T39" fmla="*/ 12 h 3109"/>
                <a:gd name="T40" fmla="*/ 9475 w 10788"/>
                <a:gd name="T41" fmla="*/ 0 h 3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88" h="3109" extrusionOk="0">
                  <a:moveTo>
                    <a:pt x="9475" y="0"/>
                  </a:moveTo>
                  <a:cubicBezTo>
                    <a:pt x="9019" y="0"/>
                    <a:pt x="8569" y="215"/>
                    <a:pt x="8112" y="273"/>
                  </a:cubicBezTo>
                  <a:cubicBezTo>
                    <a:pt x="8020" y="283"/>
                    <a:pt x="7929" y="288"/>
                    <a:pt x="7838" y="288"/>
                  </a:cubicBezTo>
                  <a:cubicBezTo>
                    <a:pt x="7499" y="288"/>
                    <a:pt x="7162" y="225"/>
                    <a:pt x="6822" y="177"/>
                  </a:cubicBezTo>
                  <a:cubicBezTo>
                    <a:pt x="6411" y="122"/>
                    <a:pt x="5998" y="95"/>
                    <a:pt x="5586" y="95"/>
                  </a:cubicBezTo>
                  <a:cubicBezTo>
                    <a:pt x="3624" y="95"/>
                    <a:pt x="1681" y="707"/>
                    <a:pt x="1" y="1748"/>
                  </a:cubicBezTo>
                  <a:cubicBezTo>
                    <a:pt x="302" y="1688"/>
                    <a:pt x="608" y="1623"/>
                    <a:pt x="914" y="1563"/>
                  </a:cubicBezTo>
                  <a:lnTo>
                    <a:pt x="864" y="1472"/>
                  </a:lnTo>
                  <a:cubicBezTo>
                    <a:pt x="1834" y="940"/>
                    <a:pt x="2965" y="793"/>
                    <a:pt x="4083" y="793"/>
                  </a:cubicBezTo>
                  <a:cubicBezTo>
                    <a:pt x="4272" y="793"/>
                    <a:pt x="4461" y="798"/>
                    <a:pt x="4648" y="805"/>
                  </a:cubicBezTo>
                  <a:cubicBezTo>
                    <a:pt x="5135" y="825"/>
                    <a:pt x="5592" y="830"/>
                    <a:pt x="6039" y="991"/>
                  </a:cubicBezTo>
                  <a:cubicBezTo>
                    <a:pt x="6509" y="1165"/>
                    <a:pt x="6885" y="1350"/>
                    <a:pt x="7374" y="1350"/>
                  </a:cubicBezTo>
                  <a:cubicBezTo>
                    <a:pt x="7448" y="1350"/>
                    <a:pt x="7525" y="1346"/>
                    <a:pt x="7605" y="1337"/>
                  </a:cubicBezTo>
                  <a:cubicBezTo>
                    <a:pt x="8017" y="1285"/>
                    <a:pt x="8445" y="1133"/>
                    <a:pt x="8849" y="1133"/>
                  </a:cubicBezTo>
                  <a:cubicBezTo>
                    <a:pt x="9026" y="1133"/>
                    <a:pt x="9198" y="1162"/>
                    <a:pt x="9362" y="1242"/>
                  </a:cubicBezTo>
                  <a:cubicBezTo>
                    <a:pt x="9858" y="1493"/>
                    <a:pt x="10034" y="2105"/>
                    <a:pt x="10315" y="2587"/>
                  </a:cubicBezTo>
                  <a:cubicBezTo>
                    <a:pt x="10426" y="2777"/>
                    <a:pt x="10561" y="2953"/>
                    <a:pt x="10717" y="3109"/>
                  </a:cubicBezTo>
                  <a:cubicBezTo>
                    <a:pt x="10727" y="3109"/>
                    <a:pt x="10737" y="3104"/>
                    <a:pt x="10747" y="3104"/>
                  </a:cubicBezTo>
                  <a:cubicBezTo>
                    <a:pt x="10787" y="2276"/>
                    <a:pt x="10712" y="1412"/>
                    <a:pt x="10616" y="589"/>
                  </a:cubicBezTo>
                  <a:cubicBezTo>
                    <a:pt x="10355" y="293"/>
                    <a:pt x="10054" y="67"/>
                    <a:pt x="9653" y="12"/>
                  </a:cubicBezTo>
                  <a:cubicBezTo>
                    <a:pt x="9593" y="4"/>
                    <a:pt x="9534" y="0"/>
                    <a:pt x="94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16" name="Google Shape;5466;p26">
              <a:extLst>
                <a:ext uri="{FF2B5EF4-FFF2-40B4-BE49-F238E27FC236}">
                  <a16:creationId xmlns:a16="http://schemas.microsoft.com/office/drawing/2014/main" id="{62184103-2A86-55DD-737B-B8D2C8C3A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600" y="3292150"/>
              <a:ext cx="53725" cy="103925"/>
            </a:xfrm>
            <a:custGeom>
              <a:avLst/>
              <a:gdLst>
                <a:gd name="T0" fmla="*/ 2149 w 2149"/>
                <a:gd name="T1" fmla="*/ 1 h 4157"/>
                <a:gd name="T2" fmla="*/ 1757 w 2149"/>
                <a:gd name="T3" fmla="*/ 709 h 4157"/>
                <a:gd name="T4" fmla="*/ 914 w 2149"/>
                <a:gd name="T5" fmla="*/ 1416 h 4157"/>
                <a:gd name="T6" fmla="*/ 558 w 2149"/>
                <a:gd name="T7" fmla="*/ 1868 h 4157"/>
                <a:gd name="T8" fmla="*/ 6 w 2149"/>
                <a:gd name="T9" fmla="*/ 4112 h 4157"/>
                <a:gd name="T10" fmla="*/ 1 w 2149"/>
                <a:gd name="T11" fmla="*/ 4157 h 4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49" h="4157" fill="none" extrusionOk="0">
                  <a:moveTo>
                    <a:pt x="2149" y="1"/>
                  </a:moveTo>
                  <a:cubicBezTo>
                    <a:pt x="2069" y="262"/>
                    <a:pt x="1948" y="503"/>
                    <a:pt x="1757" y="709"/>
                  </a:cubicBezTo>
                  <a:cubicBezTo>
                    <a:pt x="1516" y="985"/>
                    <a:pt x="1180" y="1165"/>
                    <a:pt x="914" y="1416"/>
                  </a:cubicBezTo>
                  <a:cubicBezTo>
                    <a:pt x="774" y="1552"/>
                    <a:pt x="653" y="1702"/>
                    <a:pt x="558" y="1868"/>
                  </a:cubicBezTo>
                  <a:cubicBezTo>
                    <a:pt x="166" y="2510"/>
                    <a:pt x="71" y="3339"/>
                    <a:pt x="6" y="4112"/>
                  </a:cubicBezTo>
                  <a:cubicBezTo>
                    <a:pt x="6" y="4127"/>
                    <a:pt x="6" y="4142"/>
                    <a:pt x="1" y="415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17" name="Google Shape;5467;p26">
              <a:extLst>
                <a:ext uri="{FF2B5EF4-FFF2-40B4-BE49-F238E27FC236}">
                  <a16:creationId xmlns:a16="http://schemas.microsoft.com/office/drawing/2014/main" id="{8D795DFF-8708-FD5E-DCD6-C4B35E569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750" y="3290150"/>
              <a:ext cx="46700" cy="122250"/>
            </a:xfrm>
            <a:custGeom>
              <a:avLst/>
              <a:gdLst>
                <a:gd name="T0" fmla="*/ 523 w 1868"/>
                <a:gd name="T1" fmla="*/ 4889 h 4890"/>
                <a:gd name="T2" fmla="*/ 507 w 1868"/>
                <a:gd name="T3" fmla="*/ 4849 h 4890"/>
                <a:gd name="T4" fmla="*/ 457 w 1868"/>
                <a:gd name="T5" fmla="*/ 2063 h 4890"/>
                <a:gd name="T6" fmla="*/ 964 w 1868"/>
                <a:gd name="T7" fmla="*/ 1170 h 4890"/>
                <a:gd name="T8" fmla="*/ 1120 w 1868"/>
                <a:gd name="T9" fmla="*/ 944 h 4890"/>
                <a:gd name="T10" fmla="*/ 1868 w 1868"/>
                <a:gd name="T11" fmla="*/ 1 h 4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8" h="4890" fill="none" extrusionOk="0">
                  <a:moveTo>
                    <a:pt x="523" y="4889"/>
                  </a:moveTo>
                  <a:cubicBezTo>
                    <a:pt x="517" y="4874"/>
                    <a:pt x="507" y="4864"/>
                    <a:pt x="507" y="4849"/>
                  </a:cubicBezTo>
                  <a:cubicBezTo>
                    <a:pt x="1" y="3860"/>
                    <a:pt x="61" y="2947"/>
                    <a:pt x="457" y="2063"/>
                  </a:cubicBezTo>
                  <a:cubicBezTo>
                    <a:pt x="588" y="1762"/>
                    <a:pt x="763" y="1466"/>
                    <a:pt x="964" y="1170"/>
                  </a:cubicBezTo>
                  <a:cubicBezTo>
                    <a:pt x="1014" y="1095"/>
                    <a:pt x="1070" y="1019"/>
                    <a:pt x="1120" y="944"/>
                  </a:cubicBezTo>
                  <a:cubicBezTo>
                    <a:pt x="1356" y="623"/>
                    <a:pt x="1617" y="312"/>
                    <a:pt x="1868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18" name="Google Shape;5468;p26">
              <a:extLst>
                <a:ext uri="{FF2B5EF4-FFF2-40B4-BE49-F238E27FC236}">
                  <a16:creationId xmlns:a16="http://schemas.microsoft.com/office/drawing/2014/main" id="{DE0CB34C-9334-F855-B12C-E35E3F28C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3425" y="3336575"/>
              <a:ext cx="25625" cy="83225"/>
            </a:xfrm>
            <a:custGeom>
              <a:avLst/>
              <a:gdLst>
                <a:gd name="T0" fmla="*/ 1024 w 1025"/>
                <a:gd name="T1" fmla="*/ 3328 h 3329"/>
                <a:gd name="T2" fmla="*/ 40 w 1025"/>
                <a:gd name="T3" fmla="*/ 237 h 3329"/>
                <a:gd name="T4" fmla="*/ 56 w 1025"/>
                <a:gd name="T5" fmla="*/ 1 h 3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5" h="3329" fill="none" extrusionOk="0">
                  <a:moveTo>
                    <a:pt x="1024" y="3328"/>
                  </a:moveTo>
                  <a:cubicBezTo>
                    <a:pt x="357" y="2450"/>
                    <a:pt x="0" y="1341"/>
                    <a:pt x="40" y="237"/>
                  </a:cubicBezTo>
                  <a:cubicBezTo>
                    <a:pt x="45" y="161"/>
                    <a:pt x="50" y="81"/>
                    <a:pt x="56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19" name="Google Shape;5469;p26">
              <a:extLst>
                <a:ext uri="{FF2B5EF4-FFF2-40B4-BE49-F238E27FC236}">
                  <a16:creationId xmlns:a16="http://schemas.microsoft.com/office/drawing/2014/main" id="{AFC9C690-182A-E6E1-073D-836894EE9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2450" y="2944325"/>
              <a:ext cx="155250" cy="397300"/>
            </a:xfrm>
            <a:custGeom>
              <a:avLst/>
              <a:gdLst>
                <a:gd name="T0" fmla="*/ 0 w 6210"/>
                <a:gd name="T1" fmla="*/ 0 h 15892"/>
                <a:gd name="T2" fmla="*/ 3127 w 6210"/>
                <a:gd name="T3" fmla="*/ 4663 h 15892"/>
                <a:gd name="T4" fmla="*/ 3308 w 6210"/>
                <a:gd name="T5" fmla="*/ 8302 h 15892"/>
                <a:gd name="T6" fmla="*/ 3378 w 6210"/>
                <a:gd name="T7" fmla="*/ 8764 h 15892"/>
                <a:gd name="T8" fmla="*/ 4206 w 6210"/>
                <a:gd name="T9" fmla="*/ 10691 h 15892"/>
                <a:gd name="T10" fmla="*/ 5451 w 6210"/>
                <a:gd name="T11" fmla="*/ 13291 h 15892"/>
                <a:gd name="T12" fmla="*/ 6209 w 6210"/>
                <a:gd name="T13" fmla="*/ 15891 h 15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10" h="15892" fill="none" extrusionOk="0">
                  <a:moveTo>
                    <a:pt x="0" y="0"/>
                  </a:moveTo>
                  <a:cubicBezTo>
                    <a:pt x="477" y="1827"/>
                    <a:pt x="2545" y="2861"/>
                    <a:pt x="3127" y="4663"/>
                  </a:cubicBezTo>
                  <a:cubicBezTo>
                    <a:pt x="3499" y="5823"/>
                    <a:pt x="3188" y="7088"/>
                    <a:pt x="3308" y="8302"/>
                  </a:cubicBezTo>
                  <a:cubicBezTo>
                    <a:pt x="3323" y="8458"/>
                    <a:pt x="3348" y="8608"/>
                    <a:pt x="3378" y="8764"/>
                  </a:cubicBezTo>
                  <a:cubicBezTo>
                    <a:pt x="3524" y="9452"/>
                    <a:pt x="3850" y="10079"/>
                    <a:pt x="4206" y="10691"/>
                  </a:cubicBezTo>
                  <a:cubicBezTo>
                    <a:pt x="4698" y="11530"/>
                    <a:pt x="5240" y="12348"/>
                    <a:pt x="5451" y="13291"/>
                  </a:cubicBezTo>
                  <a:cubicBezTo>
                    <a:pt x="5652" y="14185"/>
                    <a:pt x="5572" y="15229"/>
                    <a:pt x="6209" y="1589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20" name="Google Shape;5470;p26">
              <a:extLst>
                <a:ext uri="{FF2B5EF4-FFF2-40B4-BE49-F238E27FC236}">
                  <a16:creationId xmlns:a16="http://schemas.microsoft.com/office/drawing/2014/main" id="{38A9B32F-AF55-E50A-A1FD-3F8CE5311D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275" y="3032150"/>
              <a:ext cx="281600" cy="373475"/>
            </a:xfrm>
            <a:custGeom>
              <a:avLst/>
              <a:gdLst>
                <a:gd name="T0" fmla="*/ 11264 w 11264"/>
                <a:gd name="T1" fmla="*/ 1 h 14939"/>
                <a:gd name="T2" fmla="*/ 7570 w 11264"/>
                <a:gd name="T3" fmla="*/ 2084 h 14939"/>
                <a:gd name="T4" fmla="*/ 7419 w 11264"/>
                <a:gd name="T5" fmla="*/ 2350 h 14939"/>
                <a:gd name="T6" fmla="*/ 6124 w 11264"/>
                <a:gd name="T7" fmla="*/ 4679 h 14939"/>
                <a:gd name="T8" fmla="*/ 4101 w 11264"/>
                <a:gd name="T9" fmla="*/ 6084 h 14939"/>
                <a:gd name="T10" fmla="*/ 3037 w 11264"/>
                <a:gd name="T11" fmla="*/ 7495 h 14939"/>
                <a:gd name="T12" fmla="*/ 2957 w 11264"/>
                <a:gd name="T13" fmla="*/ 7705 h 14939"/>
                <a:gd name="T14" fmla="*/ 2370 w 11264"/>
                <a:gd name="T15" fmla="*/ 10055 h 14939"/>
                <a:gd name="T16" fmla="*/ 753 w 11264"/>
                <a:gd name="T17" fmla="*/ 12328 h 14939"/>
                <a:gd name="T18" fmla="*/ 317 w 11264"/>
                <a:gd name="T19" fmla="*/ 13111 h 14939"/>
                <a:gd name="T20" fmla="*/ 287 w 11264"/>
                <a:gd name="T21" fmla="*/ 14893 h 14939"/>
                <a:gd name="T22" fmla="*/ 312 w 11264"/>
                <a:gd name="T23" fmla="*/ 14938 h 14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264" h="14939" fill="none" extrusionOk="0">
                  <a:moveTo>
                    <a:pt x="11264" y="1"/>
                  </a:moveTo>
                  <a:cubicBezTo>
                    <a:pt x="9788" y="11"/>
                    <a:pt x="8338" y="829"/>
                    <a:pt x="7570" y="2084"/>
                  </a:cubicBezTo>
                  <a:cubicBezTo>
                    <a:pt x="7514" y="2174"/>
                    <a:pt x="7464" y="2260"/>
                    <a:pt x="7419" y="2350"/>
                  </a:cubicBezTo>
                  <a:cubicBezTo>
                    <a:pt x="6997" y="3138"/>
                    <a:pt x="6746" y="4041"/>
                    <a:pt x="6124" y="4679"/>
                  </a:cubicBezTo>
                  <a:cubicBezTo>
                    <a:pt x="5552" y="5271"/>
                    <a:pt x="4744" y="5567"/>
                    <a:pt x="4101" y="6084"/>
                  </a:cubicBezTo>
                  <a:cubicBezTo>
                    <a:pt x="3639" y="6456"/>
                    <a:pt x="3273" y="6948"/>
                    <a:pt x="3037" y="7495"/>
                  </a:cubicBezTo>
                  <a:cubicBezTo>
                    <a:pt x="3007" y="7565"/>
                    <a:pt x="2982" y="7630"/>
                    <a:pt x="2957" y="7705"/>
                  </a:cubicBezTo>
                  <a:cubicBezTo>
                    <a:pt x="2686" y="8468"/>
                    <a:pt x="2676" y="9312"/>
                    <a:pt x="2370" y="10055"/>
                  </a:cubicBezTo>
                  <a:cubicBezTo>
                    <a:pt x="2008" y="10918"/>
                    <a:pt x="1290" y="11570"/>
                    <a:pt x="753" y="12328"/>
                  </a:cubicBezTo>
                  <a:cubicBezTo>
                    <a:pt x="583" y="12569"/>
                    <a:pt x="432" y="12835"/>
                    <a:pt x="317" y="13111"/>
                  </a:cubicBezTo>
                  <a:cubicBezTo>
                    <a:pt x="76" y="13699"/>
                    <a:pt x="0" y="14341"/>
                    <a:pt x="287" y="14893"/>
                  </a:cubicBezTo>
                  <a:cubicBezTo>
                    <a:pt x="292" y="14908"/>
                    <a:pt x="302" y="14923"/>
                    <a:pt x="312" y="149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21" name="Google Shape;5471;p26">
              <a:extLst>
                <a:ext uri="{FF2B5EF4-FFF2-40B4-BE49-F238E27FC236}">
                  <a16:creationId xmlns:a16="http://schemas.microsoft.com/office/drawing/2014/main" id="{CB3B26E4-C4EF-4F94-9AD2-B907AFA23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100" y="3251500"/>
              <a:ext cx="317000" cy="137175"/>
            </a:xfrm>
            <a:custGeom>
              <a:avLst/>
              <a:gdLst>
                <a:gd name="T0" fmla="*/ 12680 w 12680"/>
                <a:gd name="T1" fmla="*/ 1120 h 5487"/>
                <a:gd name="T2" fmla="*/ 9994 w 12680"/>
                <a:gd name="T3" fmla="*/ 282 h 5487"/>
                <a:gd name="T4" fmla="*/ 9000 w 12680"/>
                <a:gd name="T5" fmla="*/ 497 h 5487"/>
                <a:gd name="T6" fmla="*/ 8770 w 12680"/>
                <a:gd name="T7" fmla="*/ 503 h 5487"/>
                <a:gd name="T8" fmla="*/ 7264 w 12680"/>
                <a:gd name="T9" fmla="*/ 151 h 5487"/>
                <a:gd name="T10" fmla="*/ 5597 w 12680"/>
                <a:gd name="T11" fmla="*/ 442 h 5487"/>
                <a:gd name="T12" fmla="*/ 5126 w 12680"/>
                <a:gd name="T13" fmla="*/ 1265 h 5487"/>
                <a:gd name="T14" fmla="*/ 3826 w 12680"/>
                <a:gd name="T15" fmla="*/ 2144 h 5487"/>
                <a:gd name="T16" fmla="*/ 2611 w 12680"/>
                <a:gd name="T17" fmla="*/ 2505 h 5487"/>
                <a:gd name="T18" fmla="*/ 1 w 12680"/>
                <a:gd name="T19" fmla="*/ 5477 h 5487"/>
                <a:gd name="T20" fmla="*/ 1 w 12680"/>
                <a:gd name="T21" fmla="*/ 5487 h 5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80" h="5487" fill="none" extrusionOk="0">
                  <a:moveTo>
                    <a:pt x="12680" y="1120"/>
                  </a:moveTo>
                  <a:cubicBezTo>
                    <a:pt x="11851" y="638"/>
                    <a:pt x="10943" y="131"/>
                    <a:pt x="9994" y="282"/>
                  </a:cubicBezTo>
                  <a:cubicBezTo>
                    <a:pt x="9658" y="332"/>
                    <a:pt x="9337" y="467"/>
                    <a:pt x="9000" y="497"/>
                  </a:cubicBezTo>
                  <a:cubicBezTo>
                    <a:pt x="8920" y="508"/>
                    <a:pt x="8845" y="508"/>
                    <a:pt x="8770" y="503"/>
                  </a:cubicBezTo>
                  <a:cubicBezTo>
                    <a:pt x="8258" y="487"/>
                    <a:pt x="7766" y="282"/>
                    <a:pt x="7264" y="151"/>
                  </a:cubicBezTo>
                  <a:cubicBezTo>
                    <a:pt x="6687" y="6"/>
                    <a:pt x="5994" y="1"/>
                    <a:pt x="5597" y="442"/>
                  </a:cubicBezTo>
                  <a:cubicBezTo>
                    <a:pt x="5382" y="673"/>
                    <a:pt x="5296" y="994"/>
                    <a:pt x="5126" y="1265"/>
                  </a:cubicBezTo>
                  <a:cubicBezTo>
                    <a:pt x="4834" y="1722"/>
                    <a:pt x="4353" y="1968"/>
                    <a:pt x="3826" y="2144"/>
                  </a:cubicBezTo>
                  <a:cubicBezTo>
                    <a:pt x="3429" y="2279"/>
                    <a:pt x="3002" y="2380"/>
                    <a:pt x="2611" y="2505"/>
                  </a:cubicBezTo>
                  <a:cubicBezTo>
                    <a:pt x="1271" y="2942"/>
                    <a:pt x="6" y="4066"/>
                    <a:pt x="1" y="5477"/>
                  </a:cubicBezTo>
                  <a:lnTo>
                    <a:pt x="1" y="5487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22" name="Google Shape;5472;p26">
              <a:extLst>
                <a:ext uri="{FF2B5EF4-FFF2-40B4-BE49-F238E27FC236}">
                  <a16:creationId xmlns:a16="http://schemas.microsoft.com/office/drawing/2014/main" id="{BE673948-E270-5121-666E-F87451D9A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8625" y="3239075"/>
              <a:ext cx="306700" cy="98900"/>
            </a:xfrm>
            <a:custGeom>
              <a:avLst/>
              <a:gdLst>
                <a:gd name="T0" fmla="*/ 0 w 12268"/>
                <a:gd name="T1" fmla="*/ 794 h 3956"/>
                <a:gd name="T2" fmla="*/ 131 w 12268"/>
                <a:gd name="T3" fmla="*/ 718 h 3956"/>
                <a:gd name="T4" fmla="*/ 3915 w 12268"/>
                <a:gd name="T5" fmla="*/ 51 h 3956"/>
                <a:gd name="T6" fmla="*/ 5306 w 12268"/>
                <a:gd name="T7" fmla="*/ 237 h 3956"/>
                <a:gd name="T8" fmla="*/ 6872 w 12268"/>
                <a:gd name="T9" fmla="*/ 583 h 3956"/>
                <a:gd name="T10" fmla="*/ 8629 w 12268"/>
                <a:gd name="T11" fmla="*/ 488 h 3956"/>
                <a:gd name="T12" fmla="*/ 9582 w 12268"/>
                <a:gd name="T13" fmla="*/ 1833 h 3956"/>
                <a:gd name="T14" fmla="*/ 9984 w 12268"/>
                <a:gd name="T15" fmla="*/ 2355 h 3956"/>
                <a:gd name="T16" fmla="*/ 10697 w 12268"/>
                <a:gd name="T17" fmla="*/ 2882 h 3956"/>
                <a:gd name="T18" fmla="*/ 12072 w 12268"/>
                <a:gd name="T19" fmla="*/ 3625 h 3956"/>
                <a:gd name="T20" fmla="*/ 12248 w 12268"/>
                <a:gd name="T21" fmla="*/ 3901 h 3956"/>
                <a:gd name="T22" fmla="*/ 12268 w 12268"/>
                <a:gd name="T23" fmla="*/ 3956 h 3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268" h="3956" fill="none" extrusionOk="0">
                  <a:moveTo>
                    <a:pt x="0" y="794"/>
                  </a:moveTo>
                  <a:cubicBezTo>
                    <a:pt x="41" y="769"/>
                    <a:pt x="86" y="744"/>
                    <a:pt x="131" y="718"/>
                  </a:cubicBezTo>
                  <a:cubicBezTo>
                    <a:pt x="1265" y="96"/>
                    <a:pt x="2620" y="1"/>
                    <a:pt x="3915" y="51"/>
                  </a:cubicBezTo>
                  <a:cubicBezTo>
                    <a:pt x="4402" y="71"/>
                    <a:pt x="4859" y="76"/>
                    <a:pt x="5306" y="237"/>
                  </a:cubicBezTo>
                  <a:cubicBezTo>
                    <a:pt x="5848" y="437"/>
                    <a:pt x="6264" y="653"/>
                    <a:pt x="6872" y="583"/>
                  </a:cubicBezTo>
                  <a:cubicBezTo>
                    <a:pt x="7464" y="508"/>
                    <a:pt x="8092" y="227"/>
                    <a:pt x="8629" y="488"/>
                  </a:cubicBezTo>
                  <a:cubicBezTo>
                    <a:pt x="9125" y="739"/>
                    <a:pt x="9301" y="1351"/>
                    <a:pt x="9582" y="1833"/>
                  </a:cubicBezTo>
                  <a:cubicBezTo>
                    <a:pt x="9693" y="2023"/>
                    <a:pt x="9828" y="2199"/>
                    <a:pt x="9984" y="2355"/>
                  </a:cubicBezTo>
                  <a:cubicBezTo>
                    <a:pt x="10190" y="2571"/>
                    <a:pt x="10431" y="2746"/>
                    <a:pt x="10697" y="2882"/>
                  </a:cubicBezTo>
                  <a:cubicBezTo>
                    <a:pt x="11158" y="3118"/>
                    <a:pt x="11746" y="3263"/>
                    <a:pt x="12072" y="3625"/>
                  </a:cubicBezTo>
                  <a:cubicBezTo>
                    <a:pt x="12142" y="3705"/>
                    <a:pt x="12202" y="3800"/>
                    <a:pt x="12248" y="3901"/>
                  </a:cubicBezTo>
                  <a:cubicBezTo>
                    <a:pt x="12258" y="3921"/>
                    <a:pt x="12263" y="3936"/>
                    <a:pt x="12268" y="395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23" name="Google Shape;5473;p26">
              <a:extLst>
                <a:ext uri="{FF2B5EF4-FFF2-40B4-BE49-F238E27FC236}">
                  <a16:creationId xmlns:a16="http://schemas.microsoft.com/office/drawing/2014/main" id="{2D92C744-1DC3-2CB2-6CEC-23C014723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125" y="3079600"/>
              <a:ext cx="73925" cy="72800"/>
            </a:xfrm>
            <a:custGeom>
              <a:avLst/>
              <a:gdLst>
                <a:gd name="T0" fmla="*/ 0 w 2957"/>
                <a:gd name="T1" fmla="*/ 1988 h 2912"/>
                <a:gd name="T2" fmla="*/ 41 w 2957"/>
                <a:gd name="T3" fmla="*/ 2013 h 2912"/>
                <a:gd name="T4" fmla="*/ 1441 w 2957"/>
                <a:gd name="T5" fmla="*/ 2891 h 2912"/>
                <a:gd name="T6" fmla="*/ 1481 w 2957"/>
                <a:gd name="T7" fmla="*/ 2911 h 2912"/>
                <a:gd name="T8" fmla="*/ 2952 w 2957"/>
                <a:gd name="T9" fmla="*/ 10 h 2912"/>
                <a:gd name="T10" fmla="*/ 2957 w 2957"/>
                <a:gd name="T11" fmla="*/ 0 h 2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57" h="2912" fill="none" extrusionOk="0">
                  <a:moveTo>
                    <a:pt x="0" y="1988"/>
                  </a:moveTo>
                  <a:cubicBezTo>
                    <a:pt x="16" y="1998"/>
                    <a:pt x="26" y="2008"/>
                    <a:pt x="41" y="2013"/>
                  </a:cubicBezTo>
                  <a:cubicBezTo>
                    <a:pt x="492" y="2329"/>
                    <a:pt x="959" y="2625"/>
                    <a:pt x="1441" y="2891"/>
                  </a:cubicBezTo>
                  <a:cubicBezTo>
                    <a:pt x="1456" y="2896"/>
                    <a:pt x="1466" y="2901"/>
                    <a:pt x="1481" y="2911"/>
                  </a:cubicBezTo>
                  <a:cubicBezTo>
                    <a:pt x="2023" y="1983"/>
                    <a:pt x="2480" y="984"/>
                    <a:pt x="2952" y="10"/>
                  </a:cubicBezTo>
                  <a:cubicBezTo>
                    <a:pt x="2952" y="10"/>
                    <a:pt x="2952" y="5"/>
                    <a:pt x="2957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24" name="Google Shape;5474;p26">
              <a:extLst>
                <a:ext uri="{FF2B5EF4-FFF2-40B4-BE49-F238E27FC236}">
                  <a16:creationId xmlns:a16="http://schemas.microsoft.com/office/drawing/2014/main" id="{601AF09C-F6C3-2319-99EB-363E63F11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975" y="3160400"/>
              <a:ext cx="86875" cy="51850"/>
            </a:xfrm>
            <a:custGeom>
              <a:avLst/>
              <a:gdLst>
                <a:gd name="T0" fmla="*/ 1 w 3475"/>
                <a:gd name="T1" fmla="*/ 779 h 2074"/>
                <a:gd name="T2" fmla="*/ 11 w 3475"/>
                <a:gd name="T3" fmla="*/ 784 h 2074"/>
                <a:gd name="T4" fmla="*/ 2545 w 3475"/>
                <a:gd name="T5" fmla="*/ 2048 h 2074"/>
                <a:gd name="T6" fmla="*/ 2611 w 3475"/>
                <a:gd name="T7" fmla="*/ 2074 h 2074"/>
                <a:gd name="T8" fmla="*/ 3469 w 3475"/>
                <a:gd name="T9" fmla="*/ 6 h 2074"/>
                <a:gd name="T10" fmla="*/ 3474 w 3475"/>
                <a:gd name="T11" fmla="*/ 1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75" h="2074" fill="none" extrusionOk="0">
                  <a:moveTo>
                    <a:pt x="1" y="779"/>
                  </a:moveTo>
                  <a:cubicBezTo>
                    <a:pt x="6" y="784"/>
                    <a:pt x="6" y="784"/>
                    <a:pt x="11" y="784"/>
                  </a:cubicBezTo>
                  <a:cubicBezTo>
                    <a:pt x="814" y="1286"/>
                    <a:pt x="1662" y="1712"/>
                    <a:pt x="2545" y="2048"/>
                  </a:cubicBezTo>
                  <a:cubicBezTo>
                    <a:pt x="2571" y="2058"/>
                    <a:pt x="2591" y="2069"/>
                    <a:pt x="2611" y="2074"/>
                  </a:cubicBezTo>
                  <a:cubicBezTo>
                    <a:pt x="2877" y="1391"/>
                    <a:pt x="3153" y="668"/>
                    <a:pt x="3469" y="6"/>
                  </a:cubicBezTo>
                  <a:cubicBezTo>
                    <a:pt x="3474" y="6"/>
                    <a:pt x="3474" y="1"/>
                    <a:pt x="3474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25" name="Google Shape;5475;p26">
              <a:extLst>
                <a:ext uri="{FF2B5EF4-FFF2-40B4-BE49-F238E27FC236}">
                  <a16:creationId xmlns:a16="http://schemas.microsoft.com/office/drawing/2014/main" id="{BF724647-2361-ACE3-92B2-FD3EC0820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900" y="3233300"/>
              <a:ext cx="25" cy="21875"/>
            </a:xfrm>
            <a:custGeom>
              <a:avLst/>
              <a:gdLst>
                <a:gd name="T0" fmla="*/ 0 w 1"/>
                <a:gd name="T1" fmla="*/ 1 h 875"/>
                <a:gd name="T2" fmla="*/ 0 w 1"/>
                <a:gd name="T3" fmla="*/ 874 h 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875" fill="none" extrusionOk="0">
                  <a:moveTo>
                    <a:pt x="0" y="1"/>
                  </a:moveTo>
                  <a:lnTo>
                    <a:pt x="0" y="874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26" name="Google Shape;5476;p26">
              <a:extLst>
                <a:ext uri="{FF2B5EF4-FFF2-40B4-BE49-F238E27FC236}">
                  <a16:creationId xmlns:a16="http://schemas.microsoft.com/office/drawing/2014/main" id="{7BE10177-F715-0643-ACB9-BF922AA8D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825" y="3241350"/>
              <a:ext cx="1400" cy="19600"/>
            </a:xfrm>
            <a:custGeom>
              <a:avLst/>
              <a:gdLst>
                <a:gd name="T0" fmla="*/ 1 w 56"/>
                <a:gd name="T1" fmla="*/ 0 h 784"/>
                <a:gd name="T2" fmla="*/ 56 w 56"/>
                <a:gd name="T3" fmla="*/ 783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6" h="784" fill="none" extrusionOk="0">
                  <a:moveTo>
                    <a:pt x="1" y="0"/>
                  </a:moveTo>
                  <a:cubicBezTo>
                    <a:pt x="21" y="261"/>
                    <a:pt x="36" y="522"/>
                    <a:pt x="56" y="78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27" name="Google Shape;5477;p26">
              <a:extLst>
                <a:ext uri="{FF2B5EF4-FFF2-40B4-BE49-F238E27FC236}">
                  <a16:creationId xmlns:a16="http://schemas.microsoft.com/office/drawing/2014/main" id="{CD3A8C05-E913-CDD6-9C9D-F36467055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750" y="3154750"/>
              <a:ext cx="100300" cy="64775"/>
            </a:xfrm>
            <a:custGeom>
              <a:avLst/>
              <a:gdLst>
                <a:gd name="T0" fmla="*/ 1 w 4012"/>
                <a:gd name="T1" fmla="*/ 1 h 2591"/>
                <a:gd name="T2" fmla="*/ 26 w 4012"/>
                <a:gd name="T3" fmla="*/ 116 h 2591"/>
                <a:gd name="T4" fmla="*/ 578 w 4012"/>
                <a:gd name="T5" fmla="*/ 2591 h 2591"/>
                <a:gd name="T6" fmla="*/ 4011 w 4012"/>
                <a:gd name="T7" fmla="*/ 1622 h 2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12" h="2591" fill="none" extrusionOk="0">
                  <a:moveTo>
                    <a:pt x="1" y="1"/>
                  </a:moveTo>
                  <a:cubicBezTo>
                    <a:pt x="11" y="36"/>
                    <a:pt x="16" y="76"/>
                    <a:pt x="26" y="116"/>
                  </a:cubicBezTo>
                  <a:cubicBezTo>
                    <a:pt x="187" y="949"/>
                    <a:pt x="372" y="1773"/>
                    <a:pt x="578" y="2591"/>
                  </a:cubicBezTo>
                  <a:cubicBezTo>
                    <a:pt x="1702" y="2209"/>
                    <a:pt x="2857" y="1868"/>
                    <a:pt x="4011" y="162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28" name="Google Shape;5478;p26">
              <a:extLst>
                <a:ext uri="{FF2B5EF4-FFF2-40B4-BE49-F238E27FC236}">
                  <a16:creationId xmlns:a16="http://schemas.microsoft.com/office/drawing/2014/main" id="{B3B0969D-2285-D89B-7640-45E883751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200" y="3060025"/>
              <a:ext cx="67175" cy="31375"/>
            </a:xfrm>
            <a:custGeom>
              <a:avLst/>
              <a:gdLst>
                <a:gd name="T0" fmla="*/ 1 w 2687"/>
                <a:gd name="T1" fmla="*/ 0 h 1255"/>
                <a:gd name="T2" fmla="*/ 6 w 2687"/>
                <a:gd name="T3" fmla="*/ 30 h 1255"/>
                <a:gd name="T4" fmla="*/ 217 w 2687"/>
                <a:gd name="T5" fmla="*/ 1255 h 1255"/>
                <a:gd name="T6" fmla="*/ 262 w 2687"/>
                <a:gd name="T7" fmla="*/ 1235 h 1255"/>
                <a:gd name="T8" fmla="*/ 2616 w 2687"/>
                <a:gd name="T9" fmla="*/ 316 h 1255"/>
                <a:gd name="T10" fmla="*/ 2686 w 2687"/>
                <a:gd name="T11" fmla="*/ 286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87" h="1255" fill="none" extrusionOk="0">
                  <a:moveTo>
                    <a:pt x="1" y="0"/>
                  </a:moveTo>
                  <a:cubicBezTo>
                    <a:pt x="1" y="10"/>
                    <a:pt x="1" y="20"/>
                    <a:pt x="6" y="30"/>
                  </a:cubicBezTo>
                  <a:cubicBezTo>
                    <a:pt x="51" y="442"/>
                    <a:pt x="121" y="853"/>
                    <a:pt x="217" y="1255"/>
                  </a:cubicBezTo>
                  <a:cubicBezTo>
                    <a:pt x="232" y="1250"/>
                    <a:pt x="247" y="1240"/>
                    <a:pt x="262" y="1235"/>
                  </a:cubicBezTo>
                  <a:cubicBezTo>
                    <a:pt x="1030" y="934"/>
                    <a:pt x="1853" y="623"/>
                    <a:pt x="2616" y="316"/>
                  </a:cubicBezTo>
                  <a:cubicBezTo>
                    <a:pt x="2641" y="301"/>
                    <a:pt x="2666" y="296"/>
                    <a:pt x="2686" y="28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29" name="Google Shape;5479;p26">
              <a:extLst>
                <a:ext uri="{FF2B5EF4-FFF2-40B4-BE49-F238E27FC236}">
                  <a16:creationId xmlns:a16="http://schemas.microsoft.com/office/drawing/2014/main" id="{05574FFD-6CCA-320F-4284-0438A15E2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425" y="3138575"/>
              <a:ext cx="2675" cy="23100"/>
            </a:xfrm>
            <a:custGeom>
              <a:avLst/>
              <a:gdLst>
                <a:gd name="T0" fmla="*/ 16 w 107"/>
                <a:gd name="T1" fmla="*/ 0 h 924"/>
                <a:gd name="T2" fmla="*/ 106 w 107"/>
                <a:gd name="T3" fmla="*/ 924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7" h="924" fill="none" extrusionOk="0">
                  <a:moveTo>
                    <a:pt x="16" y="0"/>
                  </a:moveTo>
                  <a:cubicBezTo>
                    <a:pt x="1" y="311"/>
                    <a:pt x="31" y="623"/>
                    <a:pt x="106" y="92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30" name="Google Shape;5480;p26">
              <a:extLst>
                <a:ext uri="{FF2B5EF4-FFF2-40B4-BE49-F238E27FC236}">
                  <a16:creationId xmlns:a16="http://schemas.microsoft.com/office/drawing/2014/main" id="{5637FE61-193C-6B23-B111-3862E3AA2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5600" y="3140825"/>
              <a:ext cx="1550" cy="17350"/>
            </a:xfrm>
            <a:custGeom>
              <a:avLst/>
              <a:gdLst>
                <a:gd name="T0" fmla="*/ 1 w 62"/>
                <a:gd name="T1" fmla="*/ 1 h 694"/>
                <a:gd name="T2" fmla="*/ 36 w 62"/>
                <a:gd name="T3" fmla="*/ 693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" h="694" fill="none" extrusionOk="0">
                  <a:moveTo>
                    <a:pt x="1" y="1"/>
                  </a:moveTo>
                  <a:cubicBezTo>
                    <a:pt x="51" y="226"/>
                    <a:pt x="61" y="462"/>
                    <a:pt x="36" y="69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31" name="Google Shape;5481;p26">
              <a:extLst>
                <a:ext uri="{FF2B5EF4-FFF2-40B4-BE49-F238E27FC236}">
                  <a16:creationId xmlns:a16="http://schemas.microsoft.com/office/drawing/2014/main" id="{E6B794D9-D144-2D15-F1D2-717456873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600" y="3313000"/>
              <a:ext cx="77950" cy="47325"/>
            </a:xfrm>
            <a:custGeom>
              <a:avLst/>
              <a:gdLst>
                <a:gd name="T0" fmla="*/ 1 w 3118"/>
                <a:gd name="T1" fmla="*/ 0 h 1893"/>
                <a:gd name="T2" fmla="*/ 6 w 3118"/>
                <a:gd name="T3" fmla="*/ 30 h 1893"/>
                <a:gd name="T4" fmla="*/ 704 w 3118"/>
                <a:gd name="T5" fmla="*/ 1892 h 1893"/>
                <a:gd name="T6" fmla="*/ 744 w 3118"/>
                <a:gd name="T7" fmla="*/ 1877 h 1893"/>
                <a:gd name="T8" fmla="*/ 3118 w 3118"/>
                <a:gd name="T9" fmla="*/ 1034 h 1893"/>
                <a:gd name="T10" fmla="*/ 3118 w 3118"/>
                <a:gd name="T11" fmla="*/ 1034 h 1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18" h="1893" fill="none" extrusionOk="0">
                  <a:moveTo>
                    <a:pt x="1" y="0"/>
                  </a:moveTo>
                  <a:lnTo>
                    <a:pt x="6" y="30"/>
                  </a:lnTo>
                  <a:cubicBezTo>
                    <a:pt x="141" y="683"/>
                    <a:pt x="377" y="1315"/>
                    <a:pt x="704" y="1892"/>
                  </a:cubicBezTo>
                  <a:cubicBezTo>
                    <a:pt x="719" y="1887"/>
                    <a:pt x="729" y="1882"/>
                    <a:pt x="744" y="1877"/>
                  </a:cubicBezTo>
                  <a:cubicBezTo>
                    <a:pt x="1512" y="1536"/>
                    <a:pt x="2305" y="1250"/>
                    <a:pt x="3118" y="103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32" name="Google Shape;5482;p26">
              <a:extLst>
                <a:ext uri="{FF2B5EF4-FFF2-40B4-BE49-F238E27FC236}">
                  <a16:creationId xmlns:a16="http://schemas.microsoft.com/office/drawing/2014/main" id="{1FACE51C-18BD-3F82-39B0-AE8EEF5A9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600" y="3237825"/>
              <a:ext cx="29125" cy="69300"/>
            </a:xfrm>
            <a:custGeom>
              <a:avLst/>
              <a:gdLst>
                <a:gd name="T0" fmla="*/ 427 w 1165"/>
                <a:gd name="T1" fmla="*/ 0 h 2772"/>
                <a:gd name="T2" fmla="*/ 422 w 1165"/>
                <a:gd name="T3" fmla="*/ 71 h 2772"/>
                <a:gd name="T4" fmla="*/ 6 w 1165"/>
                <a:gd name="T5" fmla="*/ 2691 h 2772"/>
                <a:gd name="T6" fmla="*/ 1 w 1165"/>
                <a:gd name="T7" fmla="*/ 2726 h 2772"/>
                <a:gd name="T8" fmla="*/ 1085 w 1165"/>
                <a:gd name="T9" fmla="*/ 2766 h 2772"/>
                <a:gd name="T10" fmla="*/ 1165 w 1165"/>
                <a:gd name="T11" fmla="*/ 2771 h 2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5" h="2772" fill="none" extrusionOk="0">
                  <a:moveTo>
                    <a:pt x="427" y="0"/>
                  </a:moveTo>
                  <a:cubicBezTo>
                    <a:pt x="427" y="26"/>
                    <a:pt x="422" y="46"/>
                    <a:pt x="422" y="71"/>
                  </a:cubicBezTo>
                  <a:cubicBezTo>
                    <a:pt x="312" y="949"/>
                    <a:pt x="171" y="1828"/>
                    <a:pt x="6" y="2691"/>
                  </a:cubicBezTo>
                  <a:lnTo>
                    <a:pt x="1" y="2726"/>
                  </a:lnTo>
                  <a:cubicBezTo>
                    <a:pt x="357" y="2751"/>
                    <a:pt x="728" y="2741"/>
                    <a:pt x="1085" y="2766"/>
                  </a:cubicBezTo>
                  <a:cubicBezTo>
                    <a:pt x="1115" y="2766"/>
                    <a:pt x="1140" y="2766"/>
                    <a:pt x="1165" y="277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33" name="Google Shape;5483;p26">
              <a:extLst>
                <a:ext uri="{FF2B5EF4-FFF2-40B4-BE49-F238E27FC236}">
                  <a16:creationId xmlns:a16="http://schemas.microsoft.com/office/drawing/2014/main" id="{F93416BF-E636-442A-3568-A125C3CB0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0200" y="3236950"/>
              <a:ext cx="40675" cy="47825"/>
            </a:xfrm>
            <a:custGeom>
              <a:avLst/>
              <a:gdLst>
                <a:gd name="T0" fmla="*/ 934 w 1627"/>
                <a:gd name="T1" fmla="*/ 0 h 1913"/>
                <a:gd name="T2" fmla="*/ 879 w 1627"/>
                <a:gd name="T3" fmla="*/ 66 h 1913"/>
                <a:gd name="T4" fmla="*/ 46 w 1627"/>
                <a:gd name="T5" fmla="*/ 1085 h 1913"/>
                <a:gd name="T6" fmla="*/ 0 w 1627"/>
                <a:gd name="T7" fmla="*/ 1145 h 1913"/>
                <a:gd name="T8" fmla="*/ 1586 w 1627"/>
                <a:gd name="T9" fmla="*/ 1893 h 1913"/>
                <a:gd name="T10" fmla="*/ 1627 w 1627"/>
                <a:gd name="T11" fmla="*/ 1913 h 1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7" h="1913" fill="none" extrusionOk="0">
                  <a:moveTo>
                    <a:pt x="934" y="0"/>
                  </a:moveTo>
                  <a:cubicBezTo>
                    <a:pt x="914" y="20"/>
                    <a:pt x="899" y="46"/>
                    <a:pt x="879" y="66"/>
                  </a:cubicBezTo>
                  <a:cubicBezTo>
                    <a:pt x="603" y="407"/>
                    <a:pt x="322" y="748"/>
                    <a:pt x="46" y="1085"/>
                  </a:cubicBezTo>
                  <a:cubicBezTo>
                    <a:pt x="31" y="1105"/>
                    <a:pt x="15" y="1125"/>
                    <a:pt x="0" y="1145"/>
                  </a:cubicBezTo>
                  <a:cubicBezTo>
                    <a:pt x="527" y="1391"/>
                    <a:pt x="1054" y="1647"/>
                    <a:pt x="1586" y="1893"/>
                  </a:cubicBezTo>
                  <a:cubicBezTo>
                    <a:pt x="1602" y="1898"/>
                    <a:pt x="1612" y="1903"/>
                    <a:pt x="1627" y="191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34" name="Google Shape;5484;p26">
              <a:extLst>
                <a:ext uri="{FF2B5EF4-FFF2-40B4-BE49-F238E27FC236}">
                  <a16:creationId xmlns:a16="http://schemas.microsoft.com/office/drawing/2014/main" id="{71E6F7BC-BC8A-BD5E-73E3-3561B96D3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8250" y="3267950"/>
              <a:ext cx="16075" cy="13950"/>
            </a:xfrm>
            <a:custGeom>
              <a:avLst/>
              <a:gdLst>
                <a:gd name="T0" fmla="*/ 0 w 643"/>
                <a:gd name="T1" fmla="*/ 0 h 558"/>
                <a:gd name="T2" fmla="*/ 643 w 643"/>
                <a:gd name="T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43" h="558" fill="none" extrusionOk="0">
                  <a:moveTo>
                    <a:pt x="0" y="0"/>
                  </a:moveTo>
                  <a:cubicBezTo>
                    <a:pt x="216" y="186"/>
                    <a:pt x="427" y="372"/>
                    <a:pt x="643" y="55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35" name="Google Shape;5485;p26">
              <a:extLst>
                <a:ext uri="{FF2B5EF4-FFF2-40B4-BE49-F238E27FC236}">
                  <a16:creationId xmlns:a16="http://schemas.microsoft.com/office/drawing/2014/main" id="{E11EE2FF-D6A4-0F28-ED26-BAA8AB149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1200" y="3273725"/>
              <a:ext cx="8325" cy="6800"/>
            </a:xfrm>
            <a:custGeom>
              <a:avLst/>
              <a:gdLst>
                <a:gd name="T0" fmla="*/ 1 w 333"/>
                <a:gd name="T1" fmla="*/ 0 h 272"/>
                <a:gd name="T2" fmla="*/ 332 w 333"/>
                <a:gd name="T3" fmla="*/ 271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33" h="272" fill="none" extrusionOk="0">
                  <a:moveTo>
                    <a:pt x="1" y="0"/>
                  </a:moveTo>
                  <a:cubicBezTo>
                    <a:pt x="126" y="70"/>
                    <a:pt x="242" y="166"/>
                    <a:pt x="332" y="27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36" name="Google Shape;5486;p26">
              <a:extLst>
                <a:ext uri="{FF2B5EF4-FFF2-40B4-BE49-F238E27FC236}">
                  <a16:creationId xmlns:a16="http://schemas.microsoft.com/office/drawing/2014/main" id="{5EC1C6B2-1E5F-B02A-6857-4B798061F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425" y="3233550"/>
              <a:ext cx="42575" cy="73700"/>
            </a:xfrm>
            <a:custGeom>
              <a:avLst/>
              <a:gdLst>
                <a:gd name="T0" fmla="*/ 1 w 1703"/>
                <a:gd name="T1" fmla="*/ 2947 h 2948"/>
                <a:gd name="T2" fmla="*/ 1632 w 1703"/>
                <a:gd name="T3" fmla="*/ 2576 h 2948"/>
                <a:gd name="T4" fmla="*/ 1662 w 1703"/>
                <a:gd name="T5" fmla="*/ 2571 h 2948"/>
                <a:gd name="T6" fmla="*/ 1531 w 1703"/>
                <a:gd name="T7" fmla="*/ 56 h 2948"/>
                <a:gd name="T8" fmla="*/ 1526 w 1703"/>
                <a:gd name="T9" fmla="*/ 1 h 2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3" h="2948" fill="none" extrusionOk="0">
                  <a:moveTo>
                    <a:pt x="1" y="2947"/>
                  </a:moveTo>
                  <a:cubicBezTo>
                    <a:pt x="538" y="2782"/>
                    <a:pt x="1080" y="2661"/>
                    <a:pt x="1632" y="2576"/>
                  </a:cubicBezTo>
                  <a:cubicBezTo>
                    <a:pt x="1642" y="2576"/>
                    <a:pt x="1652" y="2571"/>
                    <a:pt x="1662" y="2571"/>
                  </a:cubicBezTo>
                  <a:cubicBezTo>
                    <a:pt x="1702" y="1743"/>
                    <a:pt x="1627" y="879"/>
                    <a:pt x="1531" y="56"/>
                  </a:cubicBezTo>
                  <a:cubicBezTo>
                    <a:pt x="1531" y="41"/>
                    <a:pt x="1526" y="16"/>
                    <a:pt x="1526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37" name="Google Shape;5487;p26">
              <a:extLst>
                <a:ext uri="{FF2B5EF4-FFF2-40B4-BE49-F238E27FC236}">
                  <a16:creationId xmlns:a16="http://schemas.microsoft.com/office/drawing/2014/main" id="{BAD8E5AA-8C44-3713-176D-E75006C3F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25" y="3296925"/>
              <a:ext cx="59375" cy="57875"/>
            </a:xfrm>
            <a:custGeom>
              <a:avLst/>
              <a:gdLst>
                <a:gd name="T0" fmla="*/ 0 w 2375"/>
                <a:gd name="T1" fmla="*/ 2314 h 2315"/>
                <a:gd name="T2" fmla="*/ 45 w 2375"/>
                <a:gd name="T3" fmla="*/ 2294 h 2315"/>
                <a:gd name="T4" fmla="*/ 2264 w 2375"/>
                <a:gd name="T5" fmla="*/ 1311 h 2315"/>
                <a:gd name="T6" fmla="*/ 2354 w 2375"/>
                <a:gd name="T7" fmla="*/ 1270 h 2315"/>
                <a:gd name="T8" fmla="*/ 2254 w 2375"/>
                <a:gd name="T9" fmla="*/ 61 h 2315"/>
                <a:gd name="T10" fmla="*/ 2244 w 2375"/>
                <a:gd name="T11" fmla="*/ 1 h 2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5" h="2315" fill="none" extrusionOk="0">
                  <a:moveTo>
                    <a:pt x="0" y="2314"/>
                  </a:moveTo>
                  <a:cubicBezTo>
                    <a:pt x="15" y="2304"/>
                    <a:pt x="30" y="2299"/>
                    <a:pt x="45" y="2294"/>
                  </a:cubicBezTo>
                  <a:cubicBezTo>
                    <a:pt x="783" y="1968"/>
                    <a:pt x="1526" y="1642"/>
                    <a:pt x="2264" y="1311"/>
                  </a:cubicBezTo>
                  <a:cubicBezTo>
                    <a:pt x="2294" y="1301"/>
                    <a:pt x="2324" y="1286"/>
                    <a:pt x="2354" y="1270"/>
                  </a:cubicBezTo>
                  <a:cubicBezTo>
                    <a:pt x="2374" y="879"/>
                    <a:pt x="2319" y="452"/>
                    <a:pt x="2254" y="61"/>
                  </a:cubicBezTo>
                  <a:cubicBezTo>
                    <a:pt x="2249" y="41"/>
                    <a:pt x="2249" y="21"/>
                    <a:pt x="2244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38" name="Google Shape;5488;p26">
              <a:extLst>
                <a:ext uri="{FF2B5EF4-FFF2-40B4-BE49-F238E27FC236}">
                  <a16:creationId xmlns:a16="http://schemas.microsoft.com/office/drawing/2014/main" id="{ED5D34BC-11CC-7F71-5227-93B0269C9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900" y="3327550"/>
              <a:ext cx="18600" cy="2525"/>
            </a:xfrm>
            <a:custGeom>
              <a:avLst/>
              <a:gdLst>
                <a:gd name="T0" fmla="*/ 1 w 744"/>
                <a:gd name="T1" fmla="*/ 0 h 101"/>
                <a:gd name="T2" fmla="*/ 744 w 744"/>
                <a:gd name="T3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44" h="101" fill="none" extrusionOk="0">
                  <a:moveTo>
                    <a:pt x="1" y="0"/>
                  </a:moveTo>
                  <a:cubicBezTo>
                    <a:pt x="252" y="35"/>
                    <a:pt x="498" y="71"/>
                    <a:pt x="744" y="10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5639" name="Google Shape;5489;p26">
            <a:extLst>
              <a:ext uri="{FF2B5EF4-FFF2-40B4-BE49-F238E27FC236}">
                <a16:creationId xmlns:a16="http://schemas.microsoft.com/office/drawing/2014/main" id="{126AA3A4-B817-9330-14D6-BE224202CB2F}"/>
              </a:ext>
            </a:extLst>
          </p:cNvPr>
          <p:cNvGrpSpPr>
            <a:grpSpLocks/>
          </p:cNvGrpSpPr>
          <p:nvPr/>
        </p:nvGrpSpPr>
        <p:grpSpPr bwMode="auto">
          <a:xfrm>
            <a:off x="-196850" y="-192088"/>
            <a:ext cx="18484850" cy="7864476"/>
            <a:chOff x="-98087" y="-96198"/>
            <a:chExt cx="9242087" cy="3932295"/>
          </a:xfrm>
        </p:grpSpPr>
        <p:grpSp>
          <p:nvGrpSpPr>
            <p:cNvPr id="5640" name="Google Shape;5490;p26">
              <a:extLst>
                <a:ext uri="{FF2B5EF4-FFF2-40B4-BE49-F238E27FC236}">
                  <a16:creationId xmlns:a16="http://schemas.microsoft.com/office/drawing/2014/main" id="{2BCB8626-D0C5-28A8-9496-F3EC4761C8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98087" y="1152125"/>
              <a:ext cx="316899" cy="316978"/>
              <a:chOff x="5052650" y="3025125"/>
              <a:chExt cx="316899" cy="316978"/>
            </a:xfrm>
          </p:grpSpPr>
          <p:sp>
            <p:nvSpPr>
              <p:cNvPr id="5677" name="Google Shape;5491;p26">
                <a:extLst>
                  <a:ext uri="{FF2B5EF4-FFF2-40B4-BE49-F238E27FC236}">
                    <a16:creationId xmlns:a16="http://schemas.microsoft.com/office/drawing/2014/main" id="{53991CC2-3BAD-731C-3B6E-68845E577D0D}"/>
                  </a:ext>
                </a:extLst>
              </p:cNvPr>
              <p:cNvSpPr/>
              <p:nvPr/>
            </p:nvSpPr>
            <p:spPr>
              <a:xfrm>
                <a:off x="5052650" y="3025389"/>
                <a:ext cx="316695" cy="316711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5678" name="Google Shape;5492;p26">
                <a:extLst>
                  <a:ext uri="{FF2B5EF4-FFF2-40B4-BE49-F238E27FC236}">
                    <a16:creationId xmlns:a16="http://schemas.microsoft.com/office/drawing/2014/main" id="{83D60CA4-C0B7-EF08-6A18-977C38775217}"/>
                  </a:ext>
                </a:extLst>
              </p:cNvPr>
              <p:cNvSpPr/>
              <p:nvPr/>
            </p:nvSpPr>
            <p:spPr>
              <a:xfrm>
                <a:off x="5108210" y="3195254"/>
                <a:ext cx="85722" cy="84933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5679" name="Google Shape;5493;p26">
                <a:extLst>
                  <a:ext uri="{FF2B5EF4-FFF2-40B4-BE49-F238E27FC236}">
                    <a16:creationId xmlns:a16="http://schemas.microsoft.com/office/drawing/2014/main" id="{33F055FC-14E5-28BB-8BEA-02AD7CFEC8A7}"/>
                  </a:ext>
                </a:extLst>
              </p:cNvPr>
              <p:cNvSpPr/>
              <p:nvPr/>
            </p:nvSpPr>
            <p:spPr>
              <a:xfrm>
                <a:off x="5163771" y="3190491"/>
                <a:ext cx="35718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</p:grpSp>
        <p:grpSp>
          <p:nvGrpSpPr>
            <p:cNvPr id="5641" name="Google Shape;5494;p26">
              <a:extLst>
                <a:ext uri="{FF2B5EF4-FFF2-40B4-BE49-F238E27FC236}">
                  <a16:creationId xmlns:a16="http://schemas.microsoft.com/office/drawing/2014/main" id="{C8F5B1A1-1BE0-0825-E90B-83EB37E072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10088" y="1406288"/>
              <a:ext cx="120739" cy="120769"/>
              <a:chOff x="5052650" y="3025125"/>
              <a:chExt cx="316899" cy="316978"/>
            </a:xfrm>
          </p:grpSpPr>
          <p:sp>
            <p:nvSpPr>
              <p:cNvPr id="5674" name="Google Shape;5495;p26">
                <a:extLst>
                  <a:ext uri="{FF2B5EF4-FFF2-40B4-BE49-F238E27FC236}">
                    <a16:creationId xmlns:a16="http://schemas.microsoft.com/office/drawing/2014/main" id="{F3DBC021-FBC3-637B-04C3-7A43F458B1DE}"/>
                  </a:ext>
                </a:extLst>
              </p:cNvPr>
              <p:cNvSpPr/>
              <p:nvPr/>
            </p:nvSpPr>
            <p:spPr>
              <a:xfrm>
                <a:off x="5053419" y="3025401"/>
                <a:ext cx="316654" cy="316671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5675" name="Google Shape;5496;p26">
                <a:extLst>
                  <a:ext uri="{FF2B5EF4-FFF2-40B4-BE49-F238E27FC236}">
                    <a16:creationId xmlns:a16="http://schemas.microsoft.com/office/drawing/2014/main" id="{DB1180BE-39BB-40E4-4732-367E424A8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676" name="Google Shape;5497;p26">
                <a:extLst>
                  <a:ext uri="{FF2B5EF4-FFF2-40B4-BE49-F238E27FC236}">
                    <a16:creationId xmlns:a16="http://schemas.microsoft.com/office/drawing/2014/main" id="{DF291183-23D1-74E1-E0D5-D2E8083309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5642" name="Google Shape;5498;p26">
              <a:extLst>
                <a:ext uri="{FF2B5EF4-FFF2-40B4-BE49-F238E27FC236}">
                  <a16:creationId xmlns:a16="http://schemas.microsoft.com/office/drawing/2014/main" id="{19667BFE-69FD-F5A1-B9E4-C8C7456529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27100" y="3101213"/>
              <a:ext cx="316899" cy="316978"/>
              <a:chOff x="5052650" y="3025125"/>
              <a:chExt cx="316899" cy="316978"/>
            </a:xfrm>
          </p:grpSpPr>
          <p:sp>
            <p:nvSpPr>
              <p:cNvPr id="5671" name="Google Shape;5499;p26">
                <a:extLst>
                  <a:ext uri="{FF2B5EF4-FFF2-40B4-BE49-F238E27FC236}">
                    <a16:creationId xmlns:a16="http://schemas.microsoft.com/office/drawing/2014/main" id="{82C990D9-7FFD-CB74-C6A9-2B40FFD112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2650" y="3025125"/>
                <a:ext cx="316899" cy="316978"/>
              </a:xfrm>
              <a:custGeom>
                <a:avLst/>
                <a:gdLst>
                  <a:gd name="T0" fmla="*/ 2008 w 4011"/>
                  <a:gd name="T1" fmla="*/ 1 h 4012"/>
                  <a:gd name="T2" fmla="*/ 0 w 4011"/>
                  <a:gd name="T3" fmla="*/ 2003 h 4012"/>
                  <a:gd name="T4" fmla="*/ 2008 w 4011"/>
                  <a:gd name="T5" fmla="*/ 4011 h 4012"/>
                  <a:gd name="T6" fmla="*/ 4011 w 4011"/>
                  <a:gd name="T7" fmla="*/ 2003 h 4012"/>
                  <a:gd name="T8" fmla="*/ 2008 w 4011"/>
                  <a:gd name="T9" fmla="*/ 1 h 4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672" name="Google Shape;5500;p26">
                <a:extLst>
                  <a:ext uri="{FF2B5EF4-FFF2-40B4-BE49-F238E27FC236}">
                    <a16:creationId xmlns:a16="http://schemas.microsoft.com/office/drawing/2014/main" id="{C3943838-B39E-78C9-88FF-6F095061EE66}"/>
                  </a:ext>
                </a:extLst>
              </p:cNvPr>
              <p:cNvSpPr/>
              <p:nvPr/>
            </p:nvSpPr>
            <p:spPr>
              <a:xfrm>
                <a:off x="5108416" y="3195644"/>
                <a:ext cx="85722" cy="84933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5673" name="Google Shape;5501;p26">
                <a:extLst>
                  <a:ext uri="{FF2B5EF4-FFF2-40B4-BE49-F238E27FC236}">
                    <a16:creationId xmlns:a16="http://schemas.microsoft.com/office/drawing/2014/main" id="{8C88C8E6-9E0A-1F07-EDDE-F0229968100E}"/>
                  </a:ext>
                </a:extLst>
              </p:cNvPr>
              <p:cNvSpPr/>
              <p:nvPr/>
            </p:nvSpPr>
            <p:spPr>
              <a:xfrm>
                <a:off x="5163976" y="3190882"/>
                <a:ext cx="35717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</p:grpSp>
        <p:grpSp>
          <p:nvGrpSpPr>
            <p:cNvPr id="5643" name="Google Shape;5502;p26">
              <a:extLst>
                <a:ext uri="{FF2B5EF4-FFF2-40B4-BE49-F238E27FC236}">
                  <a16:creationId xmlns:a16="http://schemas.microsoft.com/office/drawing/2014/main" id="{8D962037-5C12-25EB-ADEB-81371C7360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7845" y="166411"/>
              <a:ext cx="89598" cy="89525"/>
              <a:chOff x="4788500" y="2618450"/>
              <a:chExt cx="130400" cy="130275"/>
            </a:xfrm>
          </p:grpSpPr>
          <p:sp>
            <p:nvSpPr>
              <p:cNvPr id="5669" name="Google Shape;5503;p26">
                <a:extLst>
                  <a:ext uri="{FF2B5EF4-FFF2-40B4-BE49-F238E27FC236}">
                    <a16:creationId xmlns:a16="http://schemas.microsoft.com/office/drawing/2014/main" id="{16956409-F0B5-24F1-EDFA-EA2A9A705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670" name="Google Shape;5504;p26">
                <a:extLst>
                  <a:ext uri="{FF2B5EF4-FFF2-40B4-BE49-F238E27FC236}">
                    <a16:creationId xmlns:a16="http://schemas.microsoft.com/office/drawing/2014/main" id="{AA68ABF4-261B-1A14-9284-1B56A9E81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5644" name="Google Shape;5505;p26">
              <a:extLst>
                <a:ext uri="{FF2B5EF4-FFF2-40B4-BE49-F238E27FC236}">
                  <a16:creationId xmlns:a16="http://schemas.microsoft.com/office/drawing/2014/main" id="{4099BD11-25E5-E401-80D7-FEDD211C53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17820" y="2616427"/>
              <a:ext cx="89598" cy="89499"/>
              <a:chOff x="4788500" y="2618450"/>
              <a:chExt cx="130400" cy="130275"/>
            </a:xfrm>
          </p:grpSpPr>
          <p:sp>
            <p:nvSpPr>
              <p:cNvPr id="5667" name="Google Shape;5506;p26">
                <a:extLst>
                  <a:ext uri="{FF2B5EF4-FFF2-40B4-BE49-F238E27FC236}">
                    <a16:creationId xmlns:a16="http://schemas.microsoft.com/office/drawing/2014/main" id="{7A205A7E-E233-B729-7579-12C752C3C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668" name="Google Shape;5507;p26">
                <a:extLst>
                  <a:ext uri="{FF2B5EF4-FFF2-40B4-BE49-F238E27FC236}">
                    <a16:creationId xmlns:a16="http://schemas.microsoft.com/office/drawing/2014/main" id="{937B36B2-16EB-D1DD-25B2-66758A3F3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5645" name="Google Shape;5508;p26">
              <a:extLst>
                <a:ext uri="{FF2B5EF4-FFF2-40B4-BE49-F238E27FC236}">
                  <a16:creationId xmlns:a16="http://schemas.microsoft.com/office/drawing/2014/main" id="{D3CA055E-7DCB-7AB0-094A-C1446A8E44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27363" y="936569"/>
              <a:ext cx="215491" cy="215545"/>
              <a:chOff x="5052650" y="3025125"/>
              <a:chExt cx="316899" cy="316978"/>
            </a:xfrm>
          </p:grpSpPr>
          <p:sp>
            <p:nvSpPr>
              <p:cNvPr id="5664" name="Google Shape;5509;p26">
                <a:extLst>
                  <a:ext uri="{FF2B5EF4-FFF2-40B4-BE49-F238E27FC236}">
                    <a16:creationId xmlns:a16="http://schemas.microsoft.com/office/drawing/2014/main" id="{CC06BC08-8CB6-781C-62CC-4E3A252F0FA1}"/>
                  </a:ext>
                </a:extLst>
              </p:cNvPr>
              <p:cNvSpPr/>
              <p:nvPr/>
            </p:nvSpPr>
            <p:spPr>
              <a:xfrm>
                <a:off x="5052565" y="3025003"/>
                <a:ext cx="317489" cy="317504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5665" name="Google Shape;5510;p26">
                <a:extLst>
                  <a:ext uri="{FF2B5EF4-FFF2-40B4-BE49-F238E27FC236}">
                    <a16:creationId xmlns:a16="http://schemas.microsoft.com/office/drawing/2014/main" id="{DF16466B-FC37-C379-9D9C-235D97648D55}"/>
                  </a:ext>
                </a:extLst>
              </p:cNvPr>
              <p:cNvSpPr/>
              <p:nvPr/>
            </p:nvSpPr>
            <p:spPr>
              <a:xfrm>
                <a:off x="5108593" y="3195428"/>
                <a:ext cx="85208" cy="85213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5666" name="Google Shape;5511;p26">
                <a:extLst>
                  <a:ext uri="{FF2B5EF4-FFF2-40B4-BE49-F238E27FC236}">
                    <a16:creationId xmlns:a16="http://schemas.microsoft.com/office/drawing/2014/main" id="{8BE83EFE-5332-0EE8-4059-8FD6579F009C}"/>
                  </a:ext>
                </a:extLst>
              </p:cNvPr>
              <p:cNvSpPr/>
              <p:nvPr/>
            </p:nvSpPr>
            <p:spPr>
              <a:xfrm>
                <a:off x="5164620" y="3190759"/>
                <a:ext cx="35017" cy="31517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</p:grpSp>
        <p:grpSp>
          <p:nvGrpSpPr>
            <p:cNvPr id="5646" name="Google Shape;5512;p26">
              <a:extLst>
                <a:ext uri="{FF2B5EF4-FFF2-40B4-BE49-F238E27FC236}">
                  <a16:creationId xmlns:a16="http://schemas.microsoft.com/office/drawing/2014/main" id="{248E402D-E549-9BC8-185A-C2E4F5BD08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99146" y="3746487"/>
              <a:ext cx="89587" cy="89610"/>
              <a:chOff x="5052650" y="3025125"/>
              <a:chExt cx="316899" cy="316978"/>
            </a:xfrm>
          </p:grpSpPr>
          <p:sp>
            <p:nvSpPr>
              <p:cNvPr id="5661" name="Google Shape;5513;p26">
                <a:extLst>
                  <a:ext uri="{FF2B5EF4-FFF2-40B4-BE49-F238E27FC236}">
                    <a16:creationId xmlns:a16="http://schemas.microsoft.com/office/drawing/2014/main" id="{6C8E52FE-0A56-D344-0ADA-6E0AFBB701DB}"/>
                  </a:ext>
                </a:extLst>
              </p:cNvPr>
              <p:cNvSpPr/>
              <p:nvPr/>
            </p:nvSpPr>
            <p:spPr>
              <a:xfrm>
                <a:off x="5053929" y="3024823"/>
                <a:ext cx="314457" cy="317280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5662" name="Google Shape;5514;p26">
                <a:extLst>
                  <a:ext uri="{FF2B5EF4-FFF2-40B4-BE49-F238E27FC236}">
                    <a16:creationId xmlns:a16="http://schemas.microsoft.com/office/drawing/2014/main" id="{B4ACD491-0B0F-8BA3-64F4-68EAB6795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663" name="Google Shape;5515;p26">
                <a:extLst>
                  <a:ext uri="{FF2B5EF4-FFF2-40B4-BE49-F238E27FC236}">
                    <a16:creationId xmlns:a16="http://schemas.microsoft.com/office/drawing/2014/main" id="{5F605A15-19DC-4CAA-B90C-8A4F084253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5647" name="Google Shape;5516;p26">
              <a:extLst>
                <a:ext uri="{FF2B5EF4-FFF2-40B4-BE49-F238E27FC236}">
                  <a16:creationId xmlns:a16="http://schemas.microsoft.com/office/drawing/2014/main" id="{F8580AD7-D051-D8AA-86A8-D2C84A1267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77583" y="3268639"/>
              <a:ext cx="89598" cy="89512"/>
              <a:chOff x="4788500" y="2618450"/>
              <a:chExt cx="130400" cy="130275"/>
            </a:xfrm>
          </p:grpSpPr>
          <p:sp>
            <p:nvSpPr>
              <p:cNvPr id="5659" name="Google Shape;5517;p26">
                <a:extLst>
                  <a:ext uri="{FF2B5EF4-FFF2-40B4-BE49-F238E27FC236}">
                    <a16:creationId xmlns:a16="http://schemas.microsoft.com/office/drawing/2014/main" id="{5761003F-69AF-DDD9-3884-30603EC0F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660" name="Google Shape;5518;p26">
                <a:extLst>
                  <a:ext uri="{FF2B5EF4-FFF2-40B4-BE49-F238E27FC236}">
                    <a16:creationId xmlns:a16="http://schemas.microsoft.com/office/drawing/2014/main" id="{288B397A-70D4-9F5F-A227-7EDCFEFF48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5648" name="Google Shape;5519;p26">
              <a:extLst>
                <a:ext uri="{FF2B5EF4-FFF2-40B4-BE49-F238E27FC236}">
                  <a16:creationId xmlns:a16="http://schemas.microsoft.com/office/drawing/2014/main" id="{B3D296A5-230B-D7D7-30BB-D43ACC44EB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213" y="3108113"/>
              <a:ext cx="120739" cy="120769"/>
              <a:chOff x="5052650" y="3025125"/>
              <a:chExt cx="316899" cy="316978"/>
            </a:xfrm>
          </p:grpSpPr>
          <p:sp>
            <p:nvSpPr>
              <p:cNvPr id="5656" name="Google Shape;5520;p26">
                <a:extLst>
                  <a:ext uri="{FF2B5EF4-FFF2-40B4-BE49-F238E27FC236}">
                    <a16:creationId xmlns:a16="http://schemas.microsoft.com/office/drawing/2014/main" id="{E691C2EC-F63E-26C4-F0D9-6AE5D2E4DF73}"/>
                  </a:ext>
                </a:extLst>
              </p:cNvPr>
              <p:cNvSpPr/>
              <p:nvPr/>
            </p:nvSpPr>
            <p:spPr>
              <a:xfrm>
                <a:off x="5053097" y="3025399"/>
                <a:ext cx="316654" cy="316671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5657" name="Google Shape;5521;p26">
                <a:extLst>
                  <a:ext uri="{FF2B5EF4-FFF2-40B4-BE49-F238E27FC236}">
                    <a16:creationId xmlns:a16="http://schemas.microsoft.com/office/drawing/2014/main" id="{5BCB135B-E6A5-B76D-9FD0-C9F13D595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658" name="Google Shape;5522;p26">
                <a:extLst>
                  <a:ext uri="{FF2B5EF4-FFF2-40B4-BE49-F238E27FC236}">
                    <a16:creationId xmlns:a16="http://schemas.microsoft.com/office/drawing/2014/main" id="{AEEF5516-4296-C1E6-5497-4866CFAF68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5649" name="Google Shape;5523;p26">
              <a:extLst>
                <a:ext uri="{FF2B5EF4-FFF2-40B4-BE49-F238E27FC236}">
                  <a16:creationId xmlns:a16="http://schemas.microsoft.com/office/drawing/2014/main" id="{CCE9B734-C717-D22B-ABAC-E427E8E3C8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958" y="2210565"/>
              <a:ext cx="89598" cy="89499"/>
              <a:chOff x="4788500" y="2618450"/>
              <a:chExt cx="130400" cy="130275"/>
            </a:xfrm>
          </p:grpSpPr>
          <p:sp>
            <p:nvSpPr>
              <p:cNvPr id="5654" name="Google Shape;5524;p26">
                <a:extLst>
                  <a:ext uri="{FF2B5EF4-FFF2-40B4-BE49-F238E27FC236}">
                    <a16:creationId xmlns:a16="http://schemas.microsoft.com/office/drawing/2014/main" id="{B010BFFA-6B44-0445-6B26-DC1E217C68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655" name="Google Shape;5525;p26">
                <a:extLst>
                  <a:ext uri="{FF2B5EF4-FFF2-40B4-BE49-F238E27FC236}">
                    <a16:creationId xmlns:a16="http://schemas.microsoft.com/office/drawing/2014/main" id="{F123B438-8BC6-CF05-C029-F93CC296D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5650" name="Google Shape;5526;p26">
              <a:extLst>
                <a:ext uri="{FF2B5EF4-FFF2-40B4-BE49-F238E27FC236}">
                  <a16:creationId xmlns:a16="http://schemas.microsoft.com/office/drawing/2014/main" id="{475EBC60-BC29-D8E5-0E27-0ECD047DC2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77564" y="-96198"/>
              <a:ext cx="224840" cy="224896"/>
              <a:chOff x="5052650" y="3025125"/>
              <a:chExt cx="316899" cy="316978"/>
            </a:xfrm>
          </p:grpSpPr>
          <p:sp>
            <p:nvSpPr>
              <p:cNvPr id="5651" name="Google Shape;5527;p26">
                <a:extLst>
                  <a:ext uri="{FF2B5EF4-FFF2-40B4-BE49-F238E27FC236}">
                    <a16:creationId xmlns:a16="http://schemas.microsoft.com/office/drawing/2014/main" id="{8B47AECF-8232-1EC6-4B34-FCEECF0500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2650" y="3025125"/>
                <a:ext cx="316899" cy="316978"/>
              </a:xfrm>
              <a:custGeom>
                <a:avLst/>
                <a:gdLst>
                  <a:gd name="T0" fmla="*/ 2008 w 4011"/>
                  <a:gd name="T1" fmla="*/ 1 h 4012"/>
                  <a:gd name="T2" fmla="*/ 0 w 4011"/>
                  <a:gd name="T3" fmla="*/ 2003 h 4012"/>
                  <a:gd name="T4" fmla="*/ 2008 w 4011"/>
                  <a:gd name="T5" fmla="*/ 4011 h 4012"/>
                  <a:gd name="T6" fmla="*/ 4011 w 4011"/>
                  <a:gd name="T7" fmla="*/ 2003 h 4012"/>
                  <a:gd name="T8" fmla="*/ 2008 w 4011"/>
                  <a:gd name="T9" fmla="*/ 1 h 4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652" name="Google Shape;5528;p26">
                <a:extLst>
                  <a:ext uri="{FF2B5EF4-FFF2-40B4-BE49-F238E27FC236}">
                    <a16:creationId xmlns:a16="http://schemas.microsoft.com/office/drawing/2014/main" id="{69785A9C-9DB7-CA95-06CF-189D439C5582}"/>
                  </a:ext>
                </a:extLst>
              </p:cNvPr>
              <p:cNvSpPr/>
              <p:nvPr/>
            </p:nvSpPr>
            <p:spPr>
              <a:xfrm>
                <a:off x="5108635" y="3195178"/>
                <a:ext cx="85022" cy="85026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5653" name="Google Shape;5529;p26">
                <a:extLst>
                  <a:ext uri="{FF2B5EF4-FFF2-40B4-BE49-F238E27FC236}">
                    <a16:creationId xmlns:a16="http://schemas.microsoft.com/office/drawing/2014/main" id="{F161D5F0-06DC-2647-E24C-EFFCE5027B20}"/>
                  </a:ext>
                </a:extLst>
              </p:cNvPr>
              <p:cNvSpPr/>
              <p:nvPr/>
            </p:nvSpPr>
            <p:spPr>
              <a:xfrm>
                <a:off x="5163451" y="3190703"/>
                <a:ext cx="35799" cy="313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</p:grpSp>
      </p:grpSp>
      <p:sp>
        <p:nvSpPr>
          <p:cNvPr id="5530" name="Google Shape;5530;p26"/>
          <p:cNvSpPr txBox="1">
            <a:spLocks noGrp="1"/>
          </p:cNvSpPr>
          <p:nvPr>
            <p:ph type="title"/>
          </p:nvPr>
        </p:nvSpPr>
        <p:spPr>
          <a:xfrm>
            <a:off x="1440000" y="3638100"/>
            <a:ext cx="4611000" cy="783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9pPr>
          </a:lstStyle>
          <a:p>
            <a:endParaRPr/>
          </a:p>
        </p:txBody>
      </p:sp>
      <p:sp>
        <p:nvSpPr>
          <p:cNvPr id="5531" name="Google Shape;5531;p26"/>
          <p:cNvSpPr txBox="1">
            <a:spLocks noGrp="1"/>
          </p:cNvSpPr>
          <p:nvPr>
            <p:ph type="subTitle" idx="1"/>
          </p:nvPr>
        </p:nvSpPr>
        <p:spPr>
          <a:xfrm>
            <a:off x="1440000" y="4421150"/>
            <a:ext cx="4611000" cy="114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532" name="Google Shape;5532;p26"/>
          <p:cNvSpPr txBox="1">
            <a:spLocks noGrp="1"/>
          </p:cNvSpPr>
          <p:nvPr>
            <p:ph type="title" idx="2"/>
          </p:nvPr>
        </p:nvSpPr>
        <p:spPr>
          <a:xfrm>
            <a:off x="6838542" y="3638100"/>
            <a:ext cx="4611000" cy="783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9pPr>
          </a:lstStyle>
          <a:p>
            <a:endParaRPr/>
          </a:p>
        </p:txBody>
      </p:sp>
      <p:sp>
        <p:nvSpPr>
          <p:cNvPr id="5533" name="Google Shape;5533;p26"/>
          <p:cNvSpPr txBox="1">
            <a:spLocks noGrp="1"/>
          </p:cNvSpPr>
          <p:nvPr>
            <p:ph type="subTitle" idx="3"/>
          </p:nvPr>
        </p:nvSpPr>
        <p:spPr>
          <a:xfrm>
            <a:off x="6838542" y="4421150"/>
            <a:ext cx="4611000" cy="114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534" name="Google Shape;5534;p26"/>
          <p:cNvSpPr txBox="1">
            <a:spLocks noGrp="1"/>
          </p:cNvSpPr>
          <p:nvPr>
            <p:ph type="title" idx="4"/>
          </p:nvPr>
        </p:nvSpPr>
        <p:spPr>
          <a:xfrm>
            <a:off x="1440000" y="7018800"/>
            <a:ext cx="4611000" cy="783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9pPr>
          </a:lstStyle>
          <a:p>
            <a:endParaRPr/>
          </a:p>
        </p:txBody>
      </p:sp>
      <p:sp>
        <p:nvSpPr>
          <p:cNvPr id="5535" name="Google Shape;5535;p26"/>
          <p:cNvSpPr txBox="1">
            <a:spLocks noGrp="1"/>
          </p:cNvSpPr>
          <p:nvPr>
            <p:ph type="subTitle" idx="5"/>
          </p:nvPr>
        </p:nvSpPr>
        <p:spPr>
          <a:xfrm>
            <a:off x="1440000" y="7801800"/>
            <a:ext cx="4611000" cy="114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536" name="Google Shape;5536;p26"/>
          <p:cNvSpPr txBox="1">
            <a:spLocks noGrp="1"/>
          </p:cNvSpPr>
          <p:nvPr>
            <p:ph type="title" idx="6"/>
          </p:nvPr>
        </p:nvSpPr>
        <p:spPr>
          <a:xfrm>
            <a:off x="6838542" y="7018800"/>
            <a:ext cx="4611000" cy="783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9pPr>
          </a:lstStyle>
          <a:p>
            <a:endParaRPr/>
          </a:p>
        </p:txBody>
      </p:sp>
      <p:sp>
        <p:nvSpPr>
          <p:cNvPr id="5537" name="Google Shape;5537;p26"/>
          <p:cNvSpPr txBox="1">
            <a:spLocks noGrp="1"/>
          </p:cNvSpPr>
          <p:nvPr>
            <p:ph type="subTitle" idx="7"/>
          </p:nvPr>
        </p:nvSpPr>
        <p:spPr>
          <a:xfrm>
            <a:off x="6838542" y="7801800"/>
            <a:ext cx="4611000" cy="114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538" name="Google Shape;5538;p26"/>
          <p:cNvSpPr txBox="1">
            <a:spLocks noGrp="1"/>
          </p:cNvSpPr>
          <p:nvPr>
            <p:ph type="title" idx="8"/>
          </p:nvPr>
        </p:nvSpPr>
        <p:spPr>
          <a:xfrm>
            <a:off x="12237098" y="3638100"/>
            <a:ext cx="4611000" cy="783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9pPr>
          </a:lstStyle>
          <a:p>
            <a:endParaRPr/>
          </a:p>
        </p:txBody>
      </p:sp>
      <p:sp>
        <p:nvSpPr>
          <p:cNvPr id="5539" name="Google Shape;5539;p26"/>
          <p:cNvSpPr txBox="1">
            <a:spLocks noGrp="1"/>
          </p:cNvSpPr>
          <p:nvPr>
            <p:ph type="subTitle" idx="9"/>
          </p:nvPr>
        </p:nvSpPr>
        <p:spPr>
          <a:xfrm>
            <a:off x="12237101" y="4421150"/>
            <a:ext cx="4611000" cy="114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540" name="Google Shape;5540;p26"/>
          <p:cNvSpPr txBox="1">
            <a:spLocks noGrp="1"/>
          </p:cNvSpPr>
          <p:nvPr>
            <p:ph type="title" idx="13"/>
          </p:nvPr>
        </p:nvSpPr>
        <p:spPr>
          <a:xfrm>
            <a:off x="12237098" y="7018800"/>
            <a:ext cx="4611000" cy="783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9pPr>
          </a:lstStyle>
          <a:p>
            <a:endParaRPr/>
          </a:p>
        </p:txBody>
      </p:sp>
      <p:sp>
        <p:nvSpPr>
          <p:cNvPr id="5541" name="Google Shape;5541;p26"/>
          <p:cNvSpPr txBox="1">
            <a:spLocks noGrp="1"/>
          </p:cNvSpPr>
          <p:nvPr>
            <p:ph type="subTitle" idx="14"/>
          </p:nvPr>
        </p:nvSpPr>
        <p:spPr>
          <a:xfrm>
            <a:off x="12237101" y="7801800"/>
            <a:ext cx="4611000" cy="114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542" name="Google Shape;5542;p26"/>
          <p:cNvSpPr txBox="1">
            <a:spLocks noGrp="1"/>
          </p:cNvSpPr>
          <p:nvPr>
            <p:ph type="title" idx="15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03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5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544;p27">
            <a:extLst>
              <a:ext uri="{FF2B5EF4-FFF2-40B4-BE49-F238E27FC236}">
                <a16:creationId xmlns:a16="http://schemas.microsoft.com/office/drawing/2014/main" id="{01AE804A-A6A1-EE79-8708-4A9E79443AAA}"/>
              </a:ext>
            </a:extLst>
          </p:cNvPr>
          <p:cNvGrpSpPr>
            <a:grpSpLocks/>
          </p:cNvGrpSpPr>
          <p:nvPr/>
        </p:nvGrpSpPr>
        <p:grpSpPr bwMode="auto">
          <a:xfrm>
            <a:off x="5905500" y="0"/>
            <a:ext cx="5754688" cy="10287000"/>
            <a:chOff x="6536175" y="0"/>
            <a:chExt cx="2440158" cy="4362437"/>
          </a:xfrm>
        </p:grpSpPr>
        <p:sp>
          <p:nvSpPr>
            <p:cNvPr id="3" name="Google Shape;5545;p27">
              <a:extLst>
                <a:ext uri="{FF2B5EF4-FFF2-40B4-BE49-F238E27FC236}">
                  <a16:creationId xmlns:a16="http://schemas.microsoft.com/office/drawing/2014/main" id="{DE35891D-4C5E-C507-B111-6FBFB1436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6175" y="0"/>
              <a:ext cx="2229678" cy="4362437"/>
            </a:xfrm>
            <a:custGeom>
              <a:avLst/>
              <a:gdLst>
                <a:gd name="T0" fmla="*/ 59254 w 64279"/>
                <a:gd name="T1" fmla="*/ 0 h 119339"/>
                <a:gd name="T2" fmla="*/ 1 w 64279"/>
                <a:gd name="T3" fmla="*/ 119339 h 119339"/>
                <a:gd name="T4" fmla="*/ 19265 w 64279"/>
                <a:gd name="T5" fmla="*/ 119339 h 119339"/>
                <a:gd name="T6" fmla="*/ 64278 w 64279"/>
                <a:gd name="T7" fmla="*/ 0 h 119339"/>
                <a:gd name="T8" fmla="*/ 59254 w 64279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79" h="119339" extrusionOk="0">
                  <a:moveTo>
                    <a:pt x="59254" y="0"/>
                  </a:moveTo>
                  <a:cubicBezTo>
                    <a:pt x="59043" y="628"/>
                    <a:pt x="1" y="119339"/>
                    <a:pt x="1" y="119339"/>
                  </a:cubicBezTo>
                  <a:lnTo>
                    <a:pt x="19265" y="119339"/>
                  </a:lnTo>
                  <a:lnTo>
                    <a:pt x="64278" y="0"/>
                  </a:lnTo>
                  <a:lnTo>
                    <a:pt x="5925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" name="Google Shape;5546;p27">
              <a:extLst>
                <a:ext uri="{FF2B5EF4-FFF2-40B4-BE49-F238E27FC236}">
                  <a16:creationId xmlns:a16="http://schemas.microsoft.com/office/drawing/2014/main" id="{673A8B63-2733-9B07-F302-E19B80EABF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842" y="0"/>
              <a:ext cx="1590491" cy="4362437"/>
            </a:xfrm>
            <a:custGeom>
              <a:avLst/>
              <a:gdLst>
                <a:gd name="T0" fmla="*/ 42504 w 45852"/>
                <a:gd name="T1" fmla="*/ 0 h 119339"/>
                <a:gd name="T2" fmla="*/ 0 w 45852"/>
                <a:gd name="T3" fmla="*/ 119339 h 119339"/>
                <a:gd name="T4" fmla="*/ 10054 w 45852"/>
                <a:gd name="T5" fmla="*/ 119339 h 119339"/>
                <a:gd name="T6" fmla="*/ 45852 w 45852"/>
                <a:gd name="T7" fmla="*/ 0 h 119339"/>
                <a:gd name="T8" fmla="*/ 42504 w 45852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852" h="119339" extrusionOk="0">
                  <a:moveTo>
                    <a:pt x="42504" y="0"/>
                  </a:moveTo>
                  <a:lnTo>
                    <a:pt x="0" y="119339"/>
                  </a:lnTo>
                  <a:lnTo>
                    <a:pt x="10054" y="119339"/>
                  </a:lnTo>
                  <a:lnTo>
                    <a:pt x="45852" y="0"/>
                  </a:lnTo>
                  <a:lnTo>
                    <a:pt x="4250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5" name="Google Shape;5547;p27">
            <a:extLst>
              <a:ext uri="{FF2B5EF4-FFF2-40B4-BE49-F238E27FC236}">
                <a16:creationId xmlns:a16="http://schemas.microsoft.com/office/drawing/2014/main" id="{C2C3B016-6EA8-128F-6E14-62443B6C9367}"/>
              </a:ext>
            </a:extLst>
          </p:cNvPr>
          <p:cNvSpPr>
            <a:spLocks/>
          </p:cNvSpPr>
          <p:nvPr/>
        </p:nvSpPr>
        <p:spPr bwMode="auto">
          <a:xfrm>
            <a:off x="-509588" y="7732713"/>
            <a:ext cx="19046826" cy="4629150"/>
          </a:xfrm>
          <a:custGeom>
            <a:avLst/>
            <a:gdLst>
              <a:gd name="T0" fmla="*/ 2987 w 118908"/>
              <a:gd name="T1" fmla="*/ 1 h 80897"/>
              <a:gd name="T2" fmla="*/ 0 w 118908"/>
              <a:gd name="T3" fmla="*/ 80596 h 80897"/>
              <a:gd name="T4" fmla="*/ 117924 w 118908"/>
              <a:gd name="T5" fmla="*/ 80596 h 80897"/>
              <a:gd name="T6" fmla="*/ 118908 w 118908"/>
              <a:gd name="T7" fmla="*/ 80897 h 80897"/>
              <a:gd name="T8" fmla="*/ 118908 w 118908"/>
              <a:gd name="T9" fmla="*/ 12007 h 80897"/>
              <a:gd name="T10" fmla="*/ 73654 w 118908"/>
              <a:gd name="T11" fmla="*/ 30799 h 80897"/>
              <a:gd name="T12" fmla="*/ 69894 w 118908"/>
              <a:gd name="T13" fmla="*/ 31016 h 80897"/>
              <a:gd name="T14" fmla="*/ 42770 w 118908"/>
              <a:gd name="T15" fmla="*/ 21835 h 80897"/>
              <a:gd name="T16" fmla="*/ 15294 w 118908"/>
              <a:gd name="T17" fmla="*/ 4006 h 80897"/>
              <a:gd name="T18" fmla="*/ 2987 w 118908"/>
              <a:gd name="T19" fmla="*/ 1 h 808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908" h="80897" extrusionOk="0">
                <a:moveTo>
                  <a:pt x="2987" y="1"/>
                </a:moveTo>
                <a:lnTo>
                  <a:pt x="0" y="80596"/>
                </a:lnTo>
                <a:lnTo>
                  <a:pt x="117924" y="80596"/>
                </a:lnTo>
                <a:cubicBezTo>
                  <a:pt x="118004" y="80596"/>
                  <a:pt x="118828" y="80897"/>
                  <a:pt x="118908" y="80897"/>
                </a:cubicBezTo>
                <a:lnTo>
                  <a:pt x="118908" y="12007"/>
                </a:lnTo>
                <a:cubicBezTo>
                  <a:pt x="102670" y="14597"/>
                  <a:pt x="89982" y="28887"/>
                  <a:pt x="73654" y="30799"/>
                </a:cubicBezTo>
                <a:cubicBezTo>
                  <a:pt x="72398" y="30946"/>
                  <a:pt x="71145" y="31016"/>
                  <a:pt x="69894" y="31016"/>
                </a:cubicBezTo>
                <a:cubicBezTo>
                  <a:pt x="60336" y="31016"/>
                  <a:pt x="50986" y="26926"/>
                  <a:pt x="42770" y="21835"/>
                </a:cubicBezTo>
                <a:cubicBezTo>
                  <a:pt x="33484" y="16083"/>
                  <a:pt x="25032" y="8960"/>
                  <a:pt x="15294" y="4006"/>
                </a:cubicBezTo>
                <a:cubicBezTo>
                  <a:pt x="11429" y="2034"/>
                  <a:pt x="7308" y="402"/>
                  <a:pt x="2987" y="1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6" name="Google Shape;5548;p27">
            <a:extLst>
              <a:ext uri="{FF2B5EF4-FFF2-40B4-BE49-F238E27FC236}">
                <a16:creationId xmlns:a16="http://schemas.microsoft.com/office/drawing/2014/main" id="{E5FF09D3-4BA8-0A26-C932-60F89B6D91E1}"/>
              </a:ext>
            </a:extLst>
          </p:cNvPr>
          <p:cNvSpPr/>
          <p:nvPr/>
        </p:nvSpPr>
        <p:spPr>
          <a:xfrm>
            <a:off x="6391275" y="9207500"/>
            <a:ext cx="12050713" cy="1350963"/>
          </a:xfrm>
          <a:custGeom>
            <a:avLst/>
            <a:gdLst/>
            <a:ahLst/>
            <a:cxnLst/>
            <a:rect l="l" t="t" r="r" b="b"/>
            <a:pathLst>
              <a:path w="71325" h="21506" extrusionOk="0">
                <a:moveTo>
                  <a:pt x="66486" y="1"/>
                </a:moveTo>
                <a:cubicBezTo>
                  <a:pt x="57639" y="1"/>
                  <a:pt x="48667" y="1874"/>
                  <a:pt x="39989" y="3894"/>
                </a:cubicBezTo>
                <a:cubicBezTo>
                  <a:pt x="33911" y="5309"/>
                  <a:pt x="27832" y="6780"/>
                  <a:pt x="21658" y="7743"/>
                </a:cubicBezTo>
                <a:cubicBezTo>
                  <a:pt x="17551" y="8389"/>
                  <a:pt x="13389" y="8805"/>
                  <a:pt x="9228" y="8805"/>
                </a:cubicBezTo>
                <a:cubicBezTo>
                  <a:pt x="7182" y="8805"/>
                  <a:pt x="5136" y="8705"/>
                  <a:pt x="3097" y="8481"/>
                </a:cubicBezTo>
                <a:cubicBezTo>
                  <a:pt x="2058" y="8366"/>
                  <a:pt x="1029" y="8230"/>
                  <a:pt x="0" y="8050"/>
                </a:cubicBezTo>
                <a:lnTo>
                  <a:pt x="0" y="8050"/>
                </a:lnTo>
                <a:cubicBezTo>
                  <a:pt x="8438" y="12356"/>
                  <a:pt x="16850" y="16788"/>
                  <a:pt x="25985" y="19192"/>
                </a:cubicBezTo>
                <a:cubicBezTo>
                  <a:pt x="32371" y="20871"/>
                  <a:pt x="38900" y="21505"/>
                  <a:pt x="45482" y="21505"/>
                </a:cubicBezTo>
                <a:cubicBezTo>
                  <a:pt x="54073" y="21505"/>
                  <a:pt x="62753" y="20425"/>
                  <a:pt x="71325" y="19177"/>
                </a:cubicBezTo>
                <a:lnTo>
                  <a:pt x="71325" y="199"/>
                </a:lnTo>
                <a:cubicBezTo>
                  <a:pt x="69718" y="64"/>
                  <a:pt x="68104" y="1"/>
                  <a:pt x="6648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7" name="Google Shape;5549;p27">
            <a:extLst>
              <a:ext uri="{FF2B5EF4-FFF2-40B4-BE49-F238E27FC236}">
                <a16:creationId xmlns:a16="http://schemas.microsoft.com/office/drawing/2014/main" id="{7D022FEF-F2EB-886A-0E6B-03B45E87F99D}"/>
              </a:ext>
            </a:extLst>
          </p:cNvPr>
          <p:cNvGrpSpPr>
            <a:grpSpLocks/>
          </p:cNvGrpSpPr>
          <p:nvPr/>
        </p:nvGrpSpPr>
        <p:grpSpPr bwMode="auto">
          <a:xfrm rot="279742">
            <a:off x="7165975" y="9261475"/>
            <a:ext cx="2559050" cy="839788"/>
            <a:chOff x="1656825" y="3872400"/>
            <a:chExt cx="835625" cy="274075"/>
          </a:xfrm>
        </p:grpSpPr>
        <p:sp>
          <p:nvSpPr>
            <p:cNvPr id="8" name="Google Shape;5550;p27">
              <a:extLst>
                <a:ext uri="{FF2B5EF4-FFF2-40B4-BE49-F238E27FC236}">
                  <a16:creationId xmlns:a16="http://schemas.microsoft.com/office/drawing/2014/main" id="{E1FCB6B0-1912-9391-B49E-B38B287C9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5551;p27">
              <a:extLst>
                <a:ext uri="{FF2B5EF4-FFF2-40B4-BE49-F238E27FC236}">
                  <a16:creationId xmlns:a16="http://schemas.microsoft.com/office/drawing/2014/main" id="{58C07F9F-7893-2FC9-F930-656AB8836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5552;p27">
              <a:extLst>
                <a:ext uri="{FF2B5EF4-FFF2-40B4-BE49-F238E27FC236}">
                  <a16:creationId xmlns:a16="http://schemas.microsoft.com/office/drawing/2014/main" id="{75F6E119-BCE2-8874-9882-F18ECC11A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5553;p27">
              <a:extLst>
                <a:ext uri="{FF2B5EF4-FFF2-40B4-BE49-F238E27FC236}">
                  <a16:creationId xmlns:a16="http://schemas.microsoft.com/office/drawing/2014/main" id="{321BA8D7-AAC8-7F7D-190B-AD04C9303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5554;p27">
              <a:extLst>
                <a:ext uri="{FF2B5EF4-FFF2-40B4-BE49-F238E27FC236}">
                  <a16:creationId xmlns:a16="http://schemas.microsoft.com/office/drawing/2014/main" id="{1D480EFC-4618-EA46-785A-5FAA06788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5555;p27">
              <a:extLst>
                <a:ext uri="{FF2B5EF4-FFF2-40B4-BE49-F238E27FC236}">
                  <a16:creationId xmlns:a16="http://schemas.microsoft.com/office/drawing/2014/main" id="{8D89724A-EC64-E174-9950-A7E0192F4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5556;p27">
              <a:extLst>
                <a:ext uri="{FF2B5EF4-FFF2-40B4-BE49-F238E27FC236}">
                  <a16:creationId xmlns:a16="http://schemas.microsoft.com/office/drawing/2014/main" id="{C692053F-F6BF-DB47-7763-954D9D017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5557;p27">
              <a:extLst>
                <a:ext uri="{FF2B5EF4-FFF2-40B4-BE49-F238E27FC236}">
                  <a16:creationId xmlns:a16="http://schemas.microsoft.com/office/drawing/2014/main" id="{AC62DF85-48B1-9925-B3B7-C26BCB693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5558;p27">
              <a:extLst>
                <a:ext uri="{FF2B5EF4-FFF2-40B4-BE49-F238E27FC236}">
                  <a16:creationId xmlns:a16="http://schemas.microsoft.com/office/drawing/2014/main" id="{1CD2623C-1632-F617-3C2C-118754CD4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5559;p27">
              <a:extLst>
                <a:ext uri="{FF2B5EF4-FFF2-40B4-BE49-F238E27FC236}">
                  <a16:creationId xmlns:a16="http://schemas.microsoft.com/office/drawing/2014/main" id="{C77051BA-B1DB-AED7-FACB-960D713FD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5560;p27">
              <a:extLst>
                <a:ext uri="{FF2B5EF4-FFF2-40B4-BE49-F238E27FC236}">
                  <a16:creationId xmlns:a16="http://schemas.microsoft.com/office/drawing/2014/main" id="{051FE13B-4531-EEC2-0100-7FDB22EFB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5561;p27">
              <a:extLst>
                <a:ext uri="{FF2B5EF4-FFF2-40B4-BE49-F238E27FC236}">
                  <a16:creationId xmlns:a16="http://schemas.microsoft.com/office/drawing/2014/main" id="{B8D5591C-4FEE-E9E6-F811-A2BE298ED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5562;p27">
              <a:extLst>
                <a:ext uri="{FF2B5EF4-FFF2-40B4-BE49-F238E27FC236}">
                  <a16:creationId xmlns:a16="http://schemas.microsoft.com/office/drawing/2014/main" id="{9C898045-7FD5-FA48-AD74-25B69C7E9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5563;p27">
              <a:extLst>
                <a:ext uri="{FF2B5EF4-FFF2-40B4-BE49-F238E27FC236}">
                  <a16:creationId xmlns:a16="http://schemas.microsoft.com/office/drawing/2014/main" id="{AB1FBFF0-B546-CBC0-10C6-8A329B173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5564;p27">
              <a:extLst>
                <a:ext uri="{FF2B5EF4-FFF2-40B4-BE49-F238E27FC236}">
                  <a16:creationId xmlns:a16="http://schemas.microsoft.com/office/drawing/2014/main" id="{84D58A52-DA8D-6EB8-40F3-BD054DD32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5565;p27">
              <a:extLst>
                <a:ext uri="{FF2B5EF4-FFF2-40B4-BE49-F238E27FC236}">
                  <a16:creationId xmlns:a16="http://schemas.microsoft.com/office/drawing/2014/main" id="{5DAD95BF-4217-126A-CCB0-D15441425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5566;p27">
              <a:extLst>
                <a:ext uri="{FF2B5EF4-FFF2-40B4-BE49-F238E27FC236}">
                  <a16:creationId xmlns:a16="http://schemas.microsoft.com/office/drawing/2014/main" id="{A724287C-8318-75B8-2040-E7CF5215E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5567;p27">
              <a:extLst>
                <a:ext uri="{FF2B5EF4-FFF2-40B4-BE49-F238E27FC236}">
                  <a16:creationId xmlns:a16="http://schemas.microsoft.com/office/drawing/2014/main" id="{262A6C43-E640-3755-C576-E167AC3DC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5568;p27">
              <a:extLst>
                <a:ext uri="{FF2B5EF4-FFF2-40B4-BE49-F238E27FC236}">
                  <a16:creationId xmlns:a16="http://schemas.microsoft.com/office/drawing/2014/main" id="{1CE87D89-1229-07C0-7765-408E03D39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5569;p27">
              <a:extLst>
                <a:ext uri="{FF2B5EF4-FFF2-40B4-BE49-F238E27FC236}">
                  <a16:creationId xmlns:a16="http://schemas.microsoft.com/office/drawing/2014/main" id="{F966BD01-EFAC-9794-87F5-B5B53C9FB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5570;p27">
              <a:extLst>
                <a:ext uri="{FF2B5EF4-FFF2-40B4-BE49-F238E27FC236}">
                  <a16:creationId xmlns:a16="http://schemas.microsoft.com/office/drawing/2014/main" id="{59668635-3E65-E23B-7F69-F0F88987D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5571;p27">
              <a:extLst>
                <a:ext uri="{FF2B5EF4-FFF2-40B4-BE49-F238E27FC236}">
                  <a16:creationId xmlns:a16="http://schemas.microsoft.com/office/drawing/2014/main" id="{06F8E777-606D-AB65-25D0-885FE650E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5572;p27">
              <a:extLst>
                <a:ext uri="{FF2B5EF4-FFF2-40B4-BE49-F238E27FC236}">
                  <a16:creationId xmlns:a16="http://schemas.microsoft.com/office/drawing/2014/main" id="{36A3BD5F-0658-159C-44E5-82B5E8091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5573;p27">
              <a:extLst>
                <a:ext uri="{FF2B5EF4-FFF2-40B4-BE49-F238E27FC236}">
                  <a16:creationId xmlns:a16="http://schemas.microsoft.com/office/drawing/2014/main" id="{A112B3F5-7339-6511-3C0B-A28C51D4B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5574;p27">
              <a:extLst>
                <a:ext uri="{FF2B5EF4-FFF2-40B4-BE49-F238E27FC236}">
                  <a16:creationId xmlns:a16="http://schemas.microsoft.com/office/drawing/2014/main" id="{3FC38BE5-13C7-F383-4928-6AD51CF77A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5575;p27">
              <a:extLst>
                <a:ext uri="{FF2B5EF4-FFF2-40B4-BE49-F238E27FC236}">
                  <a16:creationId xmlns:a16="http://schemas.microsoft.com/office/drawing/2014/main" id="{9ADEF539-307D-1E14-F4B0-D2D0366F3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4" name="Google Shape;5576;p27">
            <a:extLst>
              <a:ext uri="{FF2B5EF4-FFF2-40B4-BE49-F238E27FC236}">
                <a16:creationId xmlns:a16="http://schemas.microsoft.com/office/drawing/2014/main" id="{7A900464-CB97-E8A8-1465-805F8FEB635A}"/>
              </a:ext>
            </a:extLst>
          </p:cNvPr>
          <p:cNvSpPr/>
          <p:nvPr/>
        </p:nvSpPr>
        <p:spPr>
          <a:xfrm>
            <a:off x="-1601788" y="9064625"/>
            <a:ext cx="20435888" cy="1493838"/>
          </a:xfrm>
          <a:custGeom>
            <a:avLst/>
            <a:gdLst/>
            <a:ahLst/>
            <a:cxnLst/>
            <a:rect l="l" t="t" r="r" b="b"/>
            <a:pathLst>
              <a:path w="108242" h="34046" extrusionOk="0">
                <a:moveTo>
                  <a:pt x="1249" y="1"/>
                </a:moveTo>
                <a:cubicBezTo>
                  <a:pt x="833" y="1"/>
                  <a:pt x="417" y="7"/>
                  <a:pt x="0" y="20"/>
                </a:cubicBezTo>
                <a:lnTo>
                  <a:pt x="0" y="34046"/>
                </a:lnTo>
                <a:lnTo>
                  <a:pt x="108242" y="34046"/>
                </a:lnTo>
                <a:lnTo>
                  <a:pt x="108242" y="22491"/>
                </a:lnTo>
                <a:cubicBezTo>
                  <a:pt x="99670" y="23739"/>
                  <a:pt x="90990" y="24819"/>
                  <a:pt x="82399" y="24819"/>
                </a:cubicBezTo>
                <a:cubicBezTo>
                  <a:pt x="75817" y="24819"/>
                  <a:pt x="69288" y="24185"/>
                  <a:pt x="62902" y="22506"/>
                </a:cubicBezTo>
                <a:cubicBezTo>
                  <a:pt x="53767" y="20102"/>
                  <a:pt x="45355" y="15670"/>
                  <a:pt x="36917" y="11364"/>
                </a:cubicBezTo>
                <a:cubicBezTo>
                  <a:pt x="35175" y="10475"/>
                  <a:pt x="33429" y="9592"/>
                  <a:pt x="31677" y="8733"/>
                </a:cubicBezTo>
                <a:cubicBezTo>
                  <a:pt x="22119" y="4054"/>
                  <a:pt x="11836" y="1"/>
                  <a:pt x="124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35" name="Google Shape;5577;p27">
            <a:extLst>
              <a:ext uri="{FF2B5EF4-FFF2-40B4-BE49-F238E27FC236}">
                <a16:creationId xmlns:a16="http://schemas.microsoft.com/office/drawing/2014/main" id="{8ECAC36F-C3D6-D49A-1FC8-895FBA734ADD}"/>
              </a:ext>
            </a:extLst>
          </p:cNvPr>
          <p:cNvGrpSpPr>
            <a:grpSpLocks/>
          </p:cNvGrpSpPr>
          <p:nvPr/>
        </p:nvGrpSpPr>
        <p:grpSpPr bwMode="auto">
          <a:xfrm>
            <a:off x="15560675" y="93663"/>
            <a:ext cx="4217988" cy="1449387"/>
            <a:chOff x="2360400" y="1877425"/>
            <a:chExt cx="873900" cy="300400"/>
          </a:xfrm>
        </p:grpSpPr>
        <p:sp>
          <p:nvSpPr>
            <p:cNvPr id="36" name="Google Shape;5578;p27">
              <a:extLst>
                <a:ext uri="{FF2B5EF4-FFF2-40B4-BE49-F238E27FC236}">
                  <a16:creationId xmlns:a16="http://schemas.microsoft.com/office/drawing/2014/main" id="{5CC87CB3-9A81-9826-D734-8501DE046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825" y="2122925"/>
              <a:ext cx="173325" cy="54900"/>
            </a:xfrm>
            <a:custGeom>
              <a:avLst/>
              <a:gdLst>
                <a:gd name="T0" fmla="*/ 5552 w 6933"/>
                <a:gd name="T1" fmla="*/ 0 h 2196"/>
                <a:gd name="T2" fmla="*/ 2541 w 6933"/>
                <a:gd name="T3" fmla="*/ 137 h 2196"/>
                <a:gd name="T4" fmla="*/ 6 w 6933"/>
                <a:gd name="T5" fmla="*/ 35 h 2196"/>
                <a:gd name="T6" fmla="*/ 1 w 6933"/>
                <a:gd name="T7" fmla="*/ 85 h 2196"/>
                <a:gd name="T8" fmla="*/ 5667 w 6933"/>
                <a:gd name="T9" fmla="*/ 2195 h 2196"/>
                <a:gd name="T10" fmla="*/ 6933 w 6933"/>
                <a:gd name="T11" fmla="*/ 2098 h 2196"/>
                <a:gd name="T12" fmla="*/ 5552 w 6933"/>
                <a:gd name="T13" fmla="*/ 0 h 2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33" h="2196" extrusionOk="0">
                  <a:moveTo>
                    <a:pt x="5552" y="0"/>
                  </a:moveTo>
                  <a:cubicBezTo>
                    <a:pt x="4557" y="90"/>
                    <a:pt x="3549" y="137"/>
                    <a:pt x="2541" y="137"/>
                  </a:cubicBezTo>
                  <a:cubicBezTo>
                    <a:pt x="1694" y="137"/>
                    <a:pt x="847" y="104"/>
                    <a:pt x="6" y="35"/>
                  </a:cubicBezTo>
                  <a:lnTo>
                    <a:pt x="1" y="85"/>
                  </a:lnTo>
                  <a:cubicBezTo>
                    <a:pt x="1554" y="1442"/>
                    <a:pt x="3610" y="2195"/>
                    <a:pt x="5667" y="2195"/>
                  </a:cubicBezTo>
                  <a:cubicBezTo>
                    <a:pt x="6090" y="2195"/>
                    <a:pt x="6514" y="2163"/>
                    <a:pt x="6933" y="2098"/>
                  </a:cubicBezTo>
                  <a:cubicBezTo>
                    <a:pt x="6611" y="1315"/>
                    <a:pt x="6175" y="572"/>
                    <a:pt x="555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5579;p27">
              <a:extLst>
                <a:ext uri="{FF2B5EF4-FFF2-40B4-BE49-F238E27FC236}">
                  <a16:creationId xmlns:a16="http://schemas.microsoft.com/office/drawing/2014/main" id="{228DB9E1-0323-EF0C-F3E2-F63567AB0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875" y="2014250"/>
              <a:ext cx="173325" cy="63950"/>
            </a:xfrm>
            <a:custGeom>
              <a:avLst/>
              <a:gdLst>
                <a:gd name="T0" fmla="*/ 3445 w 6933"/>
                <a:gd name="T1" fmla="*/ 0 h 2558"/>
                <a:gd name="T2" fmla="*/ 0 w 6933"/>
                <a:gd name="T3" fmla="*/ 1852 h 2558"/>
                <a:gd name="T4" fmla="*/ 3357 w 6933"/>
                <a:gd name="T5" fmla="*/ 2558 h 2558"/>
                <a:gd name="T6" fmla="*/ 6932 w 6933"/>
                <a:gd name="T7" fmla="*/ 1752 h 2558"/>
                <a:gd name="T8" fmla="*/ 3469 w 6933"/>
                <a:gd name="T9" fmla="*/ 0 h 2558"/>
                <a:gd name="T10" fmla="*/ 3445 w 6933"/>
                <a:gd name="T11" fmla="*/ 0 h 2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33" h="2558" extrusionOk="0">
                  <a:moveTo>
                    <a:pt x="3445" y="0"/>
                  </a:moveTo>
                  <a:cubicBezTo>
                    <a:pt x="2099" y="0"/>
                    <a:pt x="884" y="835"/>
                    <a:pt x="0" y="1852"/>
                  </a:cubicBezTo>
                  <a:cubicBezTo>
                    <a:pt x="1053" y="2323"/>
                    <a:pt x="2205" y="2558"/>
                    <a:pt x="3357" y="2558"/>
                  </a:cubicBezTo>
                  <a:cubicBezTo>
                    <a:pt x="4589" y="2558"/>
                    <a:pt x="5822" y="2289"/>
                    <a:pt x="6932" y="1752"/>
                  </a:cubicBezTo>
                  <a:cubicBezTo>
                    <a:pt x="6064" y="718"/>
                    <a:pt x="4819" y="10"/>
                    <a:pt x="3469" y="0"/>
                  </a:cubicBezTo>
                  <a:cubicBezTo>
                    <a:pt x="3461" y="0"/>
                    <a:pt x="3453" y="0"/>
                    <a:pt x="344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5580;p27">
              <a:extLst>
                <a:ext uri="{FF2B5EF4-FFF2-40B4-BE49-F238E27FC236}">
                  <a16:creationId xmlns:a16="http://schemas.microsoft.com/office/drawing/2014/main" id="{937126B7-F147-30CB-26E4-AE6C82111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875" y="1877425"/>
              <a:ext cx="176825" cy="50400"/>
            </a:xfrm>
            <a:custGeom>
              <a:avLst/>
              <a:gdLst>
                <a:gd name="T0" fmla="*/ 5441 w 7073"/>
                <a:gd name="T1" fmla="*/ 1 h 2016"/>
                <a:gd name="T2" fmla="*/ 0 w 7073"/>
                <a:gd name="T3" fmla="*/ 1864 h 2016"/>
                <a:gd name="T4" fmla="*/ 0 w 7073"/>
                <a:gd name="T5" fmla="*/ 1920 h 2016"/>
                <a:gd name="T6" fmla="*/ 2257 w 7073"/>
                <a:gd name="T7" fmla="*/ 1840 h 2016"/>
                <a:gd name="T8" fmla="*/ 5667 w 7073"/>
                <a:gd name="T9" fmla="*/ 2015 h 2016"/>
                <a:gd name="T10" fmla="*/ 7072 w 7073"/>
                <a:gd name="T11" fmla="*/ 158 h 2016"/>
                <a:gd name="T12" fmla="*/ 5441 w 7073"/>
                <a:gd name="T13" fmla="*/ 1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73" h="2016" extrusionOk="0">
                  <a:moveTo>
                    <a:pt x="5441" y="1"/>
                  </a:moveTo>
                  <a:cubicBezTo>
                    <a:pt x="3490" y="1"/>
                    <a:pt x="1537" y="657"/>
                    <a:pt x="0" y="1864"/>
                  </a:cubicBezTo>
                  <a:lnTo>
                    <a:pt x="0" y="1920"/>
                  </a:lnTo>
                  <a:cubicBezTo>
                    <a:pt x="751" y="1866"/>
                    <a:pt x="1505" y="1840"/>
                    <a:pt x="2257" y="1840"/>
                  </a:cubicBezTo>
                  <a:cubicBezTo>
                    <a:pt x="3400" y="1840"/>
                    <a:pt x="4541" y="1900"/>
                    <a:pt x="5667" y="2015"/>
                  </a:cubicBezTo>
                  <a:cubicBezTo>
                    <a:pt x="6249" y="1518"/>
                    <a:pt x="6761" y="856"/>
                    <a:pt x="7072" y="158"/>
                  </a:cubicBezTo>
                  <a:cubicBezTo>
                    <a:pt x="6535" y="52"/>
                    <a:pt x="5988" y="1"/>
                    <a:pt x="544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5581;p27">
              <a:extLst>
                <a:ext uri="{FF2B5EF4-FFF2-40B4-BE49-F238E27FC236}">
                  <a16:creationId xmlns:a16="http://schemas.microsoft.com/office/drawing/2014/main" id="{0A788A8F-B298-8F60-4CF5-2D47EF99D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400" y="1936450"/>
              <a:ext cx="255400" cy="177825"/>
            </a:xfrm>
            <a:custGeom>
              <a:avLst/>
              <a:gdLst>
                <a:gd name="T0" fmla="*/ 4861 w 10216"/>
                <a:gd name="T1" fmla="*/ 2930 h 7113"/>
                <a:gd name="T2" fmla="*/ 5276 w 10216"/>
                <a:gd name="T3" fmla="*/ 3263 h 7113"/>
                <a:gd name="T4" fmla="*/ 5581 w 10216"/>
                <a:gd name="T5" fmla="*/ 3210 h 7113"/>
                <a:gd name="T6" fmla="*/ 5648 w 10216"/>
                <a:gd name="T7" fmla="*/ 3213 h 7113"/>
                <a:gd name="T8" fmla="*/ 6501 w 10216"/>
                <a:gd name="T9" fmla="*/ 4212 h 7113"/>
                <a:gd name="T10" fmla="*/ 5581 w 10216"/>
                <a:gd name="T11" fmla="*/ 5068 h 7113"/>
                <a:gd name="T12" fmla="*/ 5507 w 10216"/>
                <a:gd name="T13" fmla="*/ 5065 h 7113"/>
                <a:gd name="T14" fmla="*/ 4654 w 10216"/>
                <a:gd name="T15" fmla="*/ 4071 h 7113"/>
                <a:gd name="T16" fmla="*/ 4724 w 10216"/>
                <a:gd name="T17" fmla="*/ 3770 h 7113"/>
                <a:gd name="T18" fmla="*/ 4433 w 10216"/>
                <a:gd name="T19" fmla="*/ 3439 h 7113"/>
                <a:gd name="T20" fmla="*/ 4784 w 10216"/>
                <a:gd name="T21" fmla="*/ 2937 h 7113"/>
                <a:gd name="T22" fmla="*/ 4861 w 10216"/>
                <a:gd name="T23" fmla="*/ 2930 h 7113"/>
                <a:gd name="T24" fmla="*/ 9211 w 10216"/>
                <a:gd name="T25" fmla="*/ 0 h 7113"/>
                <a:gd name="T26" fmla="*/ 3509 w 10216"/>
                <a:gd name="T27" fmla="*/ 1918 h 7113"/>
                <a:gd name="T28" fmla="*/ 41 w 10216"/>
                <a:gd name="T29" fmla="*/ 3153 h 7113"/>
                <a:gd name="T30" fmla="*/ 1 w 10216"/>
                <a:gd name="T31" fmla="*/ 3152 h 7113"/>
                <a:gd name="T32" fmla="*/ 1 w 10216"/>
                <a:gd name="T33" fmla="*/ 3890 h 7113"/>
                <a:gd name="T34" fmla="*/ 161 w 10216"/>
                <a:gd name="T35" fmla="*/ 3925 h 7113"/>
                <a:gd name="T36" fmla="*/ 824 w 10216"/>
                <a:gd name="T37" fmla="*/ 4011 h 7113"/>
                <a:gd name="T38" fmla="*/ 3509 w 10216"/>
                <a:gd name="T39" fmla="*/ 5155 h 7113"/>
                <a:gd name="T40" fmla="*/ 9432 w 10216"/>
                <a:gd name="T41" fmla="*/ 7113 h 7113"/>
                <a:gd name="T42" fmla="*/ 10095 w 10216"/>
                <a:gd name="T43" fmla="*/ 2565 h 7113"/>
                <a:gd name="T44" fmla="*/ 9211 w 10216"/>
                <a:gd name="T45" fmla="*/ 0 h 7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216" h="7113" extrusionOk="0">
                  <a:moveTo>
                    <a:pt x="4861" y="2930"/>
                  </a:moveTo>
                  <a:cubicBezTo>
                    <a:pt x="5057" y="2930"/>
                    <a:pt x="5232" y="3063"/>
                    <a:pt x="5276" y="3263"/>
                  </a:cubicBezTo>
                  <a:cubicBezTo>
                    <a:pt x="5372" y="3230"/>
                    <a:pt x="5474" y="3210"/>
                    <a:pt x="5581" y="3210"/>
                  </a:cubicBezTo>
                  <a:cubicBezTo>
                    <a:pt x="5603" y="3210"/>
                    <a:pt x="5625" y="3211"/>
                    <a:pt x="5648" y="3213"/>
                  </a:cubicBezTo>
                  <a:cubicBezTo>
                    <a:pt x="6160" y="3253"/>
                    <a:pt x="6541" y="3700"/>
                    <a:pt x="6501" y="4212"/>
                  </a:cubicBezTo>
                  <a:cubicBezTo>
                    <a:pt x="6467" y="4699"/>
                    <a:pt x="6061" y="5068"/>
                    <a:pt x="5581" y="5068"/>
                  </a:cubicBezTo>
                  <a:cubicBezTo>
                    <a:pt x="5556" y="5068"/>
                    <a:pt x="5532" y="5067"/>
                    <a:pt x="5507" y="5065"/>
                  </a:cubicBezTo>
                  <a:cubicBezTo>
                    <a:pt x="4995" y="5025"/>
                    <a:pt x="4614" y="4578"/>
                    <a:pt x="4654" y="4071"/>
                  </a:cubicBezTo>
                  <a:cubicBezTo>
                    <a:pt x="4659" y="3966"/>
                    <a:pt x="4684" y="3865"/>
                    <a:pt x="4724" y="3770"/>
                  </a:cubicBezTo>
                  <a:cubicBezTo>
                    <a:pt x="4578" y="3725"/>
                    <a:pt x="4463" y="3599"/>
                    <a:pt x="4433" y="3439"/>
                  </a:cubicBezTo>
                  <a:cubicBezTo>
                    <a:pt x="4393" y="3203"/>
                    <a:pt x="4543" y="2977"/>
                    <a:pt x="4784" y="2937"/>
                  </a:cubicBezTo>
                  <a:cubicBezTo>
                    <a:pt x="4810" y="2932"/>
                    <a:pt x="4836" y="2930"/>
                    <a:pt x="4861" y="2930"/>
                  </a:cubicBezTo>
                  <a:close/>
                  <a:moveTo>
                    <a:pt x="9211" y="0"/>
                  </a:moveTo>
                  <a:cubicBezTo>
                    <a:pt x="7224" y="392"/>
                    <a:pt x="5296" y="1014"/>
                    <a:pt x="3509" y="1918"/>
                  </a:cubicBezTo>
                  <a:cubicBezTo>
                    <a:pt x="2402" y="2474"/>
                    <a:pt x="1280" y="3153"/>
                    <a:pt x="41" y="3153"/>
                  </a:cubicBezTo>
                  <a:cubicBezTo>
                    <a:pt x="28" y="3153"/>
                    <a:pt x="14" y="3153"/>
                    <a:pt x="1" y="3152"/>
                  </a:cubicBezTo>
                  <a:lnTo>
                    <a:pt x="1" y="3890"/>
                  </a:lnTo>
                  <a:cubicBezTo>
                    <a:pt x="56" y="3905"/>
                    <a:pt x="106" y="3915"/>
                    <a:pt x="161" y="3925"/>
                  </a:cubicBezTo>
                  <a:cubicBezTo>
                    <a:pt x="382" y="3930"/>
                    <a:pt x="603" y="3961"/>
                    <a:pt x="824" y="4011"/>
                  </a:cubicBezTo>
                  <a:cubicBezTo>
                    <a:pt x="1763" y="4207"/>
                    <a:pt x="2641" y="4719"/>
                    <a:pt x="3509" y="5155"/>
                  </a:cubicBezTo>
                  <a:cubicBezTo>
                    <a:pt x="5366" y="6089"/>
                    <a:pt x="7364" y="6726"/>
                    <a:pt x="9432" y="7113"/>
                  </a:cubicBezTo>
                  <a:cubicBezTo>
                    <a:pt x="10215" y="5773"/>
                    <a:pt x="10210" y="4121"/>
                    <a:pt x="10095" y="2565"/>
                  </a:cubicBezTo>
                  <a:cubicBezTo>
                    <a:pt x="10029" y="1642"/>
                    <a:pt x="9889" y="628"/>
                    <a:pt x="921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5582;p27">
              <a:extLst>
                <a:ext uri="{FF2B5EF4-FFF2-40B4-BE49-F238E27FC236}">
                  <a16:creationId xmlns:a16="http://schemas.microsoft.com/office/drawing/2014/main" id="{360E3C27-542B-2F4C-2E24-E1C99726E8D4}"/>
                </a:ext>
              </a:extLst>
            </p:cNvPr>
            <p:cNvSpPr/>
            <p:nvPr/>
          </p:nvSpPr>
          <p:spPr>
            <a:xfrm>
              <a:off x="2590633" y="1923489"/>
              <a:ext cx="643667" cy="203009"/>
            </a:xfrm>
            <a:custGeom>
              <a:avLst/>
              <a:gdLst/>
              <a:ahLst/>
              <a:cxnLst/>
              <a:rect l="l" t="t" r="r" b="b"/>
              <a:pathLst>
                <a:path w="25745" h="8119" extrusionOk="0">
                  <a:moveTo>
                    <a:pt x="11307" y="1496"/>
                  </a:moveTo>
                  <a:cubicBezTo>
                    <a:pt x="11450" y="1496"/>
                    <a:pt x="11570" y="1608"/>
                    <a:pt x="11575" y="1752"/>
                  </a:cubicBezTo>
                  <a:cubicBezTo>
                    <a:pt x="11585" y="1908"/>
                    <a:pt x="11469" y="2033"/>
                    <a:pt x="11319" y="2043"/>
                  </a:cubicBezTo>
                  <a:cubicBezTo>
                    <a:pt x="11316" y="2043"/>
                    <a:pt x="11313" y="2043"/>
                    <a:pt x="11309" y="2043"/>
                  </a:cubicBezTo>
                  <a:cubicBezTo>
                    <a:pt x="11163" y="2043"/>
                    <a:pt x="11038" y="1930"/>
                    <a:pt x="11033" y="1782"/>
                  </a:cubicBezTo>
                  <a:cubicBezTo>
                    <a:pt x="11023" y="1632"/>
                    <a:pt x="11138" y="1501"/>
                    <a:pt x="11289" y="1496"/>
                  </a:cubicBezTo>
                  <a:cubicBezTo>
                    <a:pt x="11295" y="1496"/>
                    <a:pt x="11301" y="1496"/>
                    <a:pt x="11307" y="1496"/>
                  </a:cubicBezTo>
                  <a:close/>
                  <a:moveTo>
                    <a:pt x="14029" y="2184"/>
                  </a:moveTo>
                  <a:cubicBezTo>
                    <a:pt x="14180" y="2184"/>
                    <a:pt x="14301" y="2297"/>
                    <a:pt x="14310" y="2445"/>
                  </a:cubicBezTo>
                  <a:cubicBezTo>
                    <a:pt x="14315" y="2595"/>
                    <a:pt x="14200" y="2721"/>
                    <a:pt x="14049" y="2731"/>
                  </a:cubicBezTo>
                  <a:cubicBezTo>
                    <a:pt x="14046" y="2731"/>
                    <a:pt x="14043" y="2731"/>
                    <a:pt x="14040" y="2731"/>
                  </a:cubicBezTo>
                  <a:cubicBezTo>
                    <a:pt x="13893" y="2731"/>
                    <a:pt x="13768" y="2617"/>
                    <a:pt x="13763" y="2470"/>
                  </a:cubicBezTo>
                  <a:cubicBezTo>
                    <a:pt x="13753" y="2319"/>
                    <a:pt x="13869" y="2194"/>
                    <a:pt x="14019" y="2184"/>
                  </a:cubicBezTo>
                  <a:cubicBezTo>
                    <a:pt x="14022" y="2184"/>
                    <a:pt x="14026" y="2184"/>
                    <a:pt x="14029" y="2184"/>
                  </a:cubicBezTo>
                  <a:close/>
                  <a:moveTo>
                    <a:pt x="12257" y="2635"/>
                  </a:moveTo>
                  <a:cubicBezTo>
                    <a:pt x="12403" y="2635"/>
                    <a:pt x="12529" y="2749"/>
                    <a:pt x="12533" y="2897"/>
                  </a:cubicBezTo>
                  <a:cubicBezTo>
                    <a:pt x="12544" y="3047"/>
                    <a:pt x="12423" y="3178"/>
                    <a:pt x="12272" y="3183"/>
                  </a:cubicBezTo>
                  <a:cubicBezTo>
                    <a:pt x="12269" y="3183"/>
                    <a:pt x="12266" y="3183"/>
                    <a:pt x="12263" y="3183"/>
                  </a:cubicBezTo>
                  <a:cubicBezTo>
                    <a:pt x="12116" y="3183"/>
                    <a:pt x="11996" y="3074"/>
                    <a:pt x="11986" y="2922"/>
                  </a:cubicBezTo>
                  <a:cubicBezTo>
                    <a:pt x="11981" y="2771"/>
                    <a:pt x="12097" y="2646"/>
                    <a:pt x="12247" y="2636"/>
                  </a:cubicBezTo>
                  <a:cubicBezTo>
                    <a:pt x="12251" y="2635"/>
                    <a:pt x="12254" y="2635"/>
                    <a:pt x="12257" y="2635"/>
                  </a:cubicBezTo>
                  <a:close/>
                  <a:moveTo>
                    <a:pt x="20283" y="3895"/>
                  </a:moveTo>
                  <a:cubicBezTo>
                    <a:pt x="20429" y="3895"/>
                    <a:pt x="20554" y="4009"/>
                    <a:pt x="20559" y="4156"/>
                  </a:cubicBezTo>
                  <a:cubicBezTo>
                    <a:pt x="20569" y="4312"/>
                    <a:pt x="20454" y="4437"/>
                    <a:pt x="20303" y="4447"/>
                  </a:cubicBezTo>
                  <a:cubicBezTo>
                    <a:pt x="20300" y="4448"/>
                    <a:pt x="20297" y="4448"/>
                    <a:pt x="20294" y="4448"/>
                  </a:cubicBezTo>
                  <a:cubicBezTo>
                    <a:pt x="20143" y="4448"/>
                    <a:pt x="20022" y="4334"/>
                    <a:pt x="20012" y="4186"/>
                  </a:cubicBezTo>
                  <a:cubicBezTo>
                    <a:pt x="20007" y="4036"/>
                    <a:pt x="20123" y="3905"/>
                    <a:pt x="20273" y="3895"/>
                  </a:cubicBezTo>
                  <a:cubicBezTo>
                    <a:pt x="20276" y="3895"/>
                    <a:pt x="20280" y="3895"/>
                    <a:pt x="20283" y="3895"/>
                  </a:cubicBezTo>
                  <a:close/>
                  <a:moveTo>
                    <a:pt x="16533" y="4011"/>
                  </a:moveTo>
                  <a:cubicBezTo>
                    <a:pt x="16680" y="4011"/>
                    <a:pt x="16805" y="4129"/>
                    <a:pt x="16810" y="4277"/>
                  </a:cubicBezTo>
                  <a:cubicBezTo>
                    <a:pt x="16820" y="4427"/>
                    <a:pt x="16700" y="4553"/>
                    <a:pt x="16549" y="4563"/>
                  </a:cubicBezTo>
                  <a:cubicBezTo>
                    <a:pt x="16546" y="4563"/>
                    <a:pt x="16543" y="4563"/>
                    <a:pt x="16540" y="4563"/>
                  </a:cubicBezTo>
                  <a:cubicBezTo>
                    <a:pt x="16393" y="4563"/>
                    <a:pt x="16268" y="4449"/>
                    <a:pt x="16263" y="4302"/>
                  </a:cubicBezTo>
                  <a:cubicBezTo>
                    <a:pt x="16253" y="4151"/>
                    <a:pt x="16373" y="4021"/>
                    <a:pt x="16524" y="4011"/>
                  </a:cubicBezTo>
                  <a:cubicBezTo>
                    <a:pt x="16527" y="4011"/>
                    <a:pt x="16530" y="4011"/>
                    <a:pt x="16533" y="4011"/>
                  </a:cubicBezTo>
                  <a:close/>
                  <a:moveTo>
                    <a:pt x="15472" y="5260"/>
                  </a:moveTo>
                  <a:cubicBezTo>
                    <a:pt x="15615" y="5260"/>
                    <a:pt x="15731" y="5377"/>
                    <a:pt x="15741" y="5522"/>
                  </a:cubicBezTo>
                  <a:cubicBezTo>
                    <a:pt x="15746" y="5672"/>
                    <a:pt x="15630" y="5803"/>
                    <a:pt x="15480" y="5808"/>
                  </a:cubicBezTo>
                  <a:cubicBezTo>
                    <a:pt x="15474" y="5808"/>
                    <a:pt x="15468" y="5808"/>
                    <a:pt x="15462" y="5808"/>
                  </a:cubicBezTo>
                  <a:cubicBezTo>
                    <a:pt x="15320" y="5808"/>
                    <a:pt x="15203" y="5691"/>
                    <a:pt x="15194" y="5547"/>
                  </a:cubicBezTo>
                  <a:cubicBezTo>
                    <a:pt x="15189" y="5396"/>
                    <a:pt x="15304" y="5266"/>
                    <a:pt x="15455" y="5261"/>
                  </a:cubicBezTo>
                  <a:cubicBezTo>
                    <a:pt x="15461" y="5260"/>
                    <a:pt x="15466" y="5260"/>
                    <a:pt x="15472" y="5260"/>
                  </a:cubicBezTo>
                  <a:close/>
                  <a:moveTo>
                    <a:pt x="6853" y="3634"/>
                  </a:moveTo>
                  <a:cubicBezTo>
                    <a:pt x="6861" y="3634"/>
                    <a:pt x="6869" y="3634"/>
                    <a:pt x="6877" y="3634"/>
                  </a:cubicBezTo>
                  <a:cubicBezTo>
                    <a:pt x="8227" y="3644"/>
                    <a:pt x="9472" y="4352"/>
                    <a:pt x="10340" y="5386"/>
                  </a:cubicBezTo>
                  <a:cubicBezTo>
                    <a:pt x="9230" y="5923"/>
                    <a:pt x="7997" y="6192"/>
                    <a:pt x="6765" y="6192"/>
                  </a:cubicBezTo>
                  <a:cubicBezTo>
                    <a:pt x="5613" y="6192"/>
                    <a:pt x="4461" y="5957"/>
                    <a:pt x="3408" y="5486"/>
                  </a:cubicBezTo>
                  <a:cubicBezTo>
                    <a:pt x="4292" y="4469"/>
                    <a:pt x="5507" y="3634"/>
                    <a:pt x="6853" y="3634"/>
                  </a:cubicBezTo>
                  <a:close/>
                  <a:moveTo>
                    <a:pt x="5625" y="1"/>
                  </a:moveTo>
                  <a:cubicBezTo>
                    <a:pt x="4873" y="1"/>
                    <a:pt x="4119" y="27"/>
                    <a:pt x="3368" y="81"/>
                  </a:cubicBezTo>
                  <a:cubicBezTo>
                    <a:pt x="2234" y="161"/>
                    <a:pt x="1105" y="307"/>
                    <a:pt x="0" y="522"/>
                  </a:cubicBezTo>
                  <a:cubicBezTo>
                    <a:pt x="678" y="1150"/>
                    <a:pt x="818" y="2164"/>
                    <a:pt x="884" y="3087"/>
                  </a:cubicBezTo>
                  <a:cubicBezTo>
                    <a:pt x="999" y="4643"/>
                    <a:pt x="1004" y="6295"/>
                    <a:pt x="221" y="7635"/>
                  </a:cubicBezTo>
                  <a:cubicBezTo>
                    <a:pt x="1155" y="7810"/>
                    <a:pt x="2098" y="7936"/>
                    <a:pt x="3052" y="8016"/>
                  </a:cubicBezTo>
                  <a:cubicBezTo>
                    <a:pt x="3893" y="8085"/>
                    <a:pt x="4740" y="8118"/>
                    <a:pt x="5587" y="8118"/>
                  </a:cubicBezTo>
                  <a:cubicBezTo>
                    <a:pt x="6595" y="8118"/>
                    <a:pt x="7603" y="8071"/>
                    <a:pt x="8598" y="7981"/>
                  </a:cubicBezTo>
                  <a:cubicBezTo>
                    <a:pt x="9863" y="7876"/>
                    <a:pt x="11113" y="7695"/>
                    <a:pt x="12328" y="7459"/>
                  </a:cubicBezTo>
                  <a:cubicBezTo>
                    <a:pt x="15831" y="6781"/>
                    <a:pt x="19284" y="5848"/>
                    <a:pt x="22647" y="4668"/>
                  </a:cubicBezTo>
                  <a:cubicBezTo>
                    <a:pt x="23430" y="5416"/>
                    <a:pt x="24665" y="5567"/>
                    <a:pt x="25744" y="5647"/>
                  </a:cubicBezTo>
                  <a:cubicBezTo>
                    <a:pt x="25428" y="5271"/>
                    <a:pt x="25062" y="4919"/>
                    <a:pt x="24655" y="4638"/>
                  </a:cubicBezTo>
                  <a:cubicBezTo>
                    <a:pt x="24249" y="4357"/>
                    <a:pt x="23802" y="4141"/>
                    <a:pt x="23320" y="4031"/>
                  </a:cubicBezTo>
                  <a:cubicBezTo>
                    <a:pt x="24279" y="3815"/>
                    <a:pt x="25112" y="3223"/>
                    <a:pt x="25744" y="2470"/>
                  </a:cubicBezTo>
                  <a:lnTo>
                    <a:pt x="25744" y="2470"/>
                  </a:lnTo>
                  <a:cubicBezTo>
                    <a:pt x="24665" y="2555"/>
                    <a:pt x="23430" y="2701"/>
                    <a:pt x="22647" y="3449"/>
                  </a:cubicBezTo>
                  <a:cubicBezTo>
                    <a:pt x="19284" y="2269"/>
                    <a:pt x="15831" y="1336"/>
                    <a:pt x="12328" y="658"/>
                  </a:cubicBezTo>
                  <a:cubicBezTo>
                    <a:pt x="11254" y="452"/>
                    <a:pt x="10149" y="286"/>
                    <a:pt x="9035" y="176"/>
                  </a:cubicBezTo>
                  <a:cubicBezTo>
                    <a:pt x="7909" y="61"/>
                    <a:pt x="6768" y="1"/>
                    <a:pt x="5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1" name="Google Shape;5583;p27">
              <a:extLst>
                <a:ext uri="{FF2B5EF4-FFF2-40B4-BE49-F238E27FC236}">
                  <a16:creationId xmlns:a16="http://schemas.microsoft.com/office/drawing/2014/main" id="{A9A4DB86-5836-C2D3-CB25-124816AAF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0850" y="2020775"/>
              <a:ext cx="14075" cy="13825"/>
            </a:xfrm>
            <a:custGeom>
              <a:avLst/>
              <a:gdLst>
                <a:gd name="T0" fmla="*/ 276 w 563"/>
                <a:gd name="T1" fmla="*/ 0 h 553"/>
                <a:gd name="T2" fmla="*/ 266 w 563"/>
                <a:gd name="T3" fmla="*/ 0 h 553"/>
                <a:gd name="T4" fmla="*/ 5 w 563"/>
                <a:gd name="T5" fmla="*/ 291 h 553"/>
                <a:gd name="T6" fmla="*/ 287 w 563"/>
                <a:gd name="T7" fmla="*/ 553 h 553"/>
                <a:gd name="T8" fmla="*/ 296 w 563"/>
                <a:gd name="T9" fmla="*/ 552 h 553"/>
                <a:gd name="T10" fmla="*/ 552 w 563"/>
                <a:gd name="T11" fmla="*/ 261 h 553"/>
                <a:gd name="T12" fmla="*/ 276 w 563"/>
                <a:gd name="T13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53" extrusionOk="0">
                  <a:moveTo>
                    <a:pt x="276" y="0"/>
                  </a:moveTo>
                  <a:cubicBezTo>
                    <a:pt x="273" y="0"/>
                    <a:pt x="269" y="0"/>
                    <a:pt x="266" y="0"/>
                  </a:cubicBezTo>
                  <a:cubicBezTo>
                    <a:pt x="116" y="10"/>
                    <a:pt x="0" y="141"/>
                    <a:pt x="5" y="291"/>
                  </a:cubicBezTo>
                  <a:cubicBezTo>
                    <a:pt x="15" y="439"/>
                    <a:pt x="136" y="553"/>
                    <a:pt x="287" y="553"/>
                  </a:cubicBezTo>
                  <a:cubicBezTo>
                    <a:pt x="290" y="553"/>
                    <a:pt x="293" y="553"/>
                    <a:pt x="296" y="552"/>
                  </a:cubicBezTo>
                  <a:cubicBezTo>
                    <a:pt x="447" y="542"/>
                    <a:pt x="562" y="417"/>
                    <a:pt x="552" y="261"/>
                  </a:cubicBezTo>
                  <a:cubicBezTo>
                    <a:pt x="547" y="114"/>
                    <a:pt x="42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5584;p27">
              <a:extLst>
                <a:ext uri="{FF2B5EF4-FFF2-40B4-BE49-F238E27FC236}">
                  <a16:creationId xmlns:a16="http://schemas.microsoft.com/office/drawing/2014/main" id="{F0D2FF10-09CF-7A6D-B0D3-4E98B9D7E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6975" y="2023650"/>
              <a:ext cx="14200" cy="13850"/>
            </a:xfrm>
            <a:custGeom>
              <a:avLst/>
              <a:gdLst>
                <a:gd name="T0" fmla="*/ 281 w 568"/>
                <a:gd name="T1" fmla="*/ 1 h 554"/>
                <a:gd name="T2" fmla="*/ 272 w 568"/>
                <a:gd name="T3" fmla="*/ 1 h 554"/>
                <a:gd name="T4" fmla="*/ 11 w 568"/>
                <a:gd name="T5" fmla="*/ 292 h 554"/>
                <a:gd name="T6" fmla="*/ 288 w 568"/>
                <a:gd name="T7" fmla="*/ 553 h 554"/>
                <a:gd name="T8" fmla="*/ 297 w 568"/>
                <a:gd name="T9" fmla="*/ 553 h 554"/>
                <a:gd name="T10" fmla="*/ 558 w 568"/>
                <a:gd name="T11" fmla="*/ 267 h 554"/>
                <a:gd name="T12" fmla="*/ 281 w 568"/>
                <a:gd name="T13" fmla="*/ 1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8" h="554" extrusionOk="0">
                  <a:moveTo>
                    <a:pt x="281" y="1"/>
                  </a:moveTo>
                  <a:cubicBezTo>
                    <a:pt x="278" y="1"/>
                    <a:pt x="275" y="1"/>
                    <a:pt x="272" y="1"/>
                  </a:cubicBezTo>
                  <a:cubicBezTo>
                    <a:pt x="121" y="11"/>
                    <a:pt x="1" y="141"/>
                    <a:pt x="11" y="292"/>
                  </a:cubicBezTo>
                  <a:cubicBezTo>
                    <a:pt x="16" y="439"/>
                    <a:pt x="141" y="553"/>
                    <a:pt x="288" y="553"/>
                  </a:cubicBezTo>
                  <a:cubicBezTo>
                    <a:pt x="291" y="553"/>
                    <a:pt x="294" y="553"/>
                    <a:pt x="297" y="553"/>
                  </a:cubicBezTo>
                  <a:cubicBezTo>
                    <a:pt x="448" y="543"/>
                    <a:pt x="568" y="417"/>
                    <a:pt x="558" y="267"/>
                  </a:cubicBezTo>
                  <a:cubicBezTo>
                    <a:pt x="553" y="119"/>
                    <a:pt x="428" y="1"/>
                    <a:pt x="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5585;p27">
              <a:extLst>
                <a:ext uri="{FF2B5EF4-FFF2-40B4-BE49-F238E27FC236}">
                  <a16:creationId xmlns:a16="http://schemas.microsoft.com/office/drawing/2014/main" id="{85EE6B92-1FA3-0CB4-BF0F-8BEFCCCF0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0375" y="2054900"/>
              <a:ext cx="13950" cy="13725"/>
            </a:xfrm>
            <a:custGeom>
              <a:avLst/>
              <a:gdLst>
                <a:gd name="T0" fmla="*/ 284 w 558"/>
                <a:gd name="T1" fmla="*/ 0 h 549"/>
                <a:gd name="T2" fmla="*/ 267 w 558"/>
                <a:gd name="T3" fmla="*/ 1 h 549"/>
                <a:gd name="T4" fmla="*/ 6 w 558"/>
                <a:gd name="T5" fmla="*/ 287 h 549"/>
                <a:gd name="T6" fmla="*/ 274 w 558"/>
                <a:gd name="T7" fmla="*/ 548 h 549"/>
                <a:gd name="T8" fmla="*/ 292 w 558"/>
                <a:gd name="T9" fmla="*/ 548 h 549"/>
                <a:gd name="T10" fmla="*/ 553 w 558"/>
                <a:gd name="T11" fmla="*/ 262 h 549"/>
                <a:gd name="T12" fmla="*/ 284 w 558"/>
                <a:gd name="T13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8" h="549" extrusionOk="0">
                  <a:moveTo>
                    <a:pt x="284" y="0"/>
                  </a:moveTo>
                  <a:cubicBezTo>
                    <a:pt x="278" y="0"/>
                    <a:pt x="273" y="0"/>
                    <a:pt x="267" y="1"/>
                  </a:cubicBezTo>
                  <a:cubicBezTo>
                    <a:pt x="116" y="6"/>
                    <a:pt x="1" y="136"/>
                    <a:pt x="6" y="287"/>
                  </a:cubicBezTo>
                  <a:cubicBezTo>
                    <a:pt x="15" y="431"/>
                    <a:pt x="132" y="548"/>
                    <a:pt x="274" y="548"/>
                  </a:cubicBezTo>
                  <a:cubicBezTo>
                    <a:pt x="280" y="548"/>
                    <a:pt x="286" y="548"/>
                    <a:pt x="292" y="548"/>
                  </a:cubicBezTo>
                  <a:cubicBezTo>
                    <a:pt x="442" y="543"/>
                    <a:pt x="558" y="412"/>
                    <a:pt x="553" y="262"/>
                  </a:cubicBezTo>
                  <a:cubicBezTo>
                    <a:pt x="543" y="117"/>
                    <a:pt x="427" y="0"/>
                    <a:pt x="2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" name="Google Shape;5586;p27">
              <a:extLst>
                <a:ext uri="{FF2B5EF4-FFF2-40B4-BE49-F238E27FC236}">
                  <a16:creationId xmlns:a16="http://schemas.microsoft.com/office/drawing/2014/main" id="{4924FB5D-4705-223E-86A2-3E0B6016E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500" y="1977975"/>
              <a:ext cx="14075" cy="13725"/>
            </a:xfrm>
            <a:custGeom>
              <a:avLst/>
              <a:gdLst>
                <a:gd name="T0" fmla="*/ 276 w 563"/>
                <a:gd name="T1" fmla="*/ 1 h 549"/>
                <a:gd name="T2" fmla="*/ 266 w 563"/>
                <a:gd name="T3" fmla="*/ 1 h 549"/>
                <a:gd name="T4" fmla="*/ 10 w 563"/>
                <a:gd name="T5" fmla="*/ 287 h 549"/>
                <a:gd name="T6" fmla="*/ 287 w 563"/>
                <a:gd name="T7" fmla="*/ 548 h 549"/>
                <a:gd name="T8" fmla="*/ 296 w 563"/>
                <a:gd name="T9" fmla="*/ 548 h 549"/>
                <a:gd name="T10" fmla="*/ 557 w 563"/>
                <a:gd name="T11" fmla="*/ 262 h 549"/>
                <a:gd name="T12" fmla="*/ 276 w 563"/>
                <a:gd name="T13" fmla="*/ 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49" extrusionOk="0">
                  <a:moveTo>
                    <a:pt x="276" y="1"/>
                  </a:moveTo>
                  <a:cubicBezTo>
                    <a:pt x="273" y="1"/>
                    <a:pt x="269" y="1"/>
                    <a:pt x="266" y="1"/>
                  </a:cubicBezTo>
                  <a:cubicBezTo>
                    <a:pt x="116" y="11"/>
                    <a:pt x="0" y="136"/>
                    <a:pt x="10" y="287"/>
                  </a:cubicBezTo>
                  <a:cubicBezTo>
                    <a:pt x="15" y="434"/>
                    <a:pt x="140" y="548"/>
                    <a:pt x="287" y="548"/>
                  </a:cubicBezTo>
                  <a:cubicBezTo>
                    <a:pt x="290" y="548"/>
                    <a:pt x="293" y="548"/>
                    <a:pt x="296" y="548"/>
                  </a:cubicBezTo>
                  <a:cubicBezTo>
                    <a:pt x="447" y="538"/>
                    <a:pt x="562" y="412"/>
                    <a:pt x="557" y="262"/>
                  </a:cubicBezTo>
                  <a:cubicBezTo>
                    <a:pt x="548" y="114"/>
                    <a:pt x="427" y="1"/>
                    <a:pt x="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" name="Google Shape;5587;p27">
              <a:extLst>
                <a:ext uri="{FF2B5EF4-FFF2-40B4-BE49-F238E27FC236}">
                  <a16:creationId xmlns:a16="http://schemas.microsoft.com/office/drawing/2014/main" id="{82353527-3937-7AAA-8BA6-08C247D73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200" y="1989275"/>
              <a:ext cx="14075" cy="13700"/>
            </a:xfrm>
            <a:custGeom>
              <a:avLst/>
              <a:gdLst>
                <a:gd name="T0" fmla="*/ 276 w 563"/>
                <a:gd name="T1" fmla="*/ 0 h 548"/>
                <a:gd name="T2" fmla="*/ 266 w 563"/>
                <a:gd name="T3" fmla="*/ 1 h 548"/>
                <a:gd name="T4" fmla="*/ 5 w 563"/>
                <a:gd name="T5" fmla="*/ 287 h 548"/>
                <a:gd name="T6" fmla="*/ 282 w 563"/>
                <a:gd name="T7" fmla="*/ 548 h 548"/>
                <a:gd name="T8" fmla="*/ 291 w 563"/>
                <a:gd name="T9" fmla="*/ 548 h 548"/>
                <a:gd name="T10" fmla="*/ 552 w 563"/>
                <a:gd name="T11" fmla="*/ 262 h 548"/>
                <a:gd name="T12" fmla="*/ 276 w 563"/>
                <a:gd name="T13" fmla="*/ 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48" extrusionOk="0">
                  <a:moveTo>
                    <a:pt x="276" y="0"/>
                  </a:moveTo>
                  <a:cubicBezTo>
                    <a:pt x="273" y="0"/>
                    <a:pt x="270" y="0"/>
                    <a:pt x="266" y="1"/>
                  </a:cubicBezTo>
                  <a:cubicBezTo>
                    <a:pt x="116" y="11"/>
                    <a:pt x="0" y="136"/>
                    <a:pt x="5" y="287"/>
                  </a:cubicBezTo>
                  <a:cubicBezTo>
                    <a:pt x="10" y="439"/>
                    <a:pt x="135" y="548"/>
                    <a:pt x="282" y="548"/>
                  </a:cubicBezTo>
                  <a:cubicBezTo>
                    <a:pt x="285" y="548"/>
                    <a:pt x="288" y="548"/>
                    <a:pt x="291" y="548"/>
                  </a:cubicBezTo>
                  <a:cubicBezTo>
                    <a:pt x="442" y="543"/>
                    <a:pt x="563" y="412"/>
                    <a:pt x="552" y="262"/>
                  </a:cubicBezTo>
                  <a:cubicBezTo>
                    <a:pt x="548" y="114"/>
                    <a:pt x="42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5588;p27">
              <a:extLst>
                <a:ext uri="{FF2B5EF4-FFF2-40B4-BE49-F238E27FC236}">
                  <a16:creationId xmlns:a16="http://schemas.microsoft.com/office/drawing/2014/main" id="{0CF4B582-6E57-98EB-CBE2-F5F1B645C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6225" y="1960775"/>
              <a:ext cx="14075" cy="13725"/>
            </a:xfrm>
            <a:custGeom>
              <a:avLst/>
              <a:gdLst>
                <a:gd name="T0" fmla="*/ 285 w 563"/>
                <a:gd name="T1" fmla="*/ 1 h 549"/>
                <a:gd name="T2" fmla="*/ 267 w 563"/>
                <a:gd name="T3" fmla="*/ 1 h 549"/>
                <a:gd name="T4" fmla="*/ 11 w 563"/>
                <a:gd name="T5" fmla="*/ 287 h 549"/>
                <a:gd name="T6" fmla="*/ 287 w 563"/>
                <a:gd name="T7" fmla="*/ 548 h 549"/>
                <a:gd name="T8" fmla="*/ 297 w 563"/>
                <a:gd name="T9" fmla="*/ 548 h 549"/>
                <a:gd name="T10" fmla="*/ 553 w 563"/>
                <a:gd name="T11" fmla="*/ 257 h 549"/>
                <a:gd name="T12" fmla="*/ 285 w 563"/>
                <a:gd name="T13" fmla="*/ 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49" extrusionOk="0">
                  <a:moveTo>
                    <a:pt x="285" y="1"/>
                  </a:moveTo>
                  <a:cubicBezTo>
                    <a:pt x="279" y="1"/>
                    <a:pt x="273" y="1"/>
                    <a:pt x="267" y="1"/>
                  </a:cubicBezTo>
                  <a:cubicBezTo>
                    <a:pt x="116" y="6"/>
                    <a:pt x="1" y="137"/>
                    <a:pt x="11" y="287"/>
                  </a:cubicBezTo>
                  <a:cubicBezTo>
                    <a:pt x="16" y="435"/>
                    <a:pt x="141" y="548"/>
                    <a:pt x="287" y="548"/>
                  </a:cubicBezTo>
                  <a:cubicBezTo>
                    <a:pt x="291" y="548"/>
                    <a:pt x="294" y="548"/>
                    <a:pt x="297" y="548"/>
                  </a:cubicBezTo>
                  <a:cubicBezTo>
                    <a:pt x="447" y="538"/>
                    <a:pt x="563" y="413"/>
                    <a:pt x="553" y="257"/>
                  </a:cubicBezTo>
                  <a:cubicBezTo>
                    <a:pt x="548" y="113"/>
                    <a:pt x="428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" name="Google Shape;5589;p27">
              <a:extLst>
                <a:ext uri="{FF2B5EF4-FFF2-40B4-BE49-F238E27FC236}">
                  <a16:creationId xmlns:a16="http://schemas.microsoft.com/office/drawing/2014/main" id="{87C0EC70-199F-30D5-83E0-F8B6180EB955}"/>
                </a:ext>
              </a:extLst>
            </p:cNvPr>
            <p:cNvSpPr/>
            <p:nvPr/>
          </p:nvSpPr>
          <p:spPr>
            <a:xfrm>
              <a:off x="2475846" y="2016603"/>
              <a:ext cx="48020" cy="46393"/>
            </a:xfrm>
            <a:custGeom>
              <a:avLst/>
              <a:gdLst/>
              <a:ahLst/>
              <a:cxnLst/>
              <a:rect l="l" t="t" r="r" b="b"/>
              <a:pathLst>
                <a:path w="1928" h="1858" extrusionOk="0">
                  <a:moveTo>
                    <a:pt x="968" y="0"/>
                  </a:moveTo>
                  <a:cubicBezTo>
                    <a:pt x="861" y="0"/>
                    <a:pt x="759" y="20"/>
                    <a:pt x="663" y="53"/>
                  </a:cubicBezTo>
                  <a:cubicBezTo>
                    <a:pt x="668" y="58"/>
                    <a:pt x="668" y="68"/>
                    <a:pt x="673" y="73"/>
                  </a:cubicBezTo>
                  <a:cubicBezTo>
                    <a:pt x="713" y="309"/>
                    <a:pt x="558" y="535"/>
                    <a:pt x="322" y="575"/>
                  </a:cubicBezTo>
                  <a:cubicBezTo>
                    <a:pt x="295" y="581"/>
                    <a:pt x="268" y="583"/>
                    <a:pt x="241" y="583"/>
                  </a:cubicBezTo>
                  <a:cubicBezTo>
                    <a:pt x="196" y="583"/>
                    <a:pt x="152" y="576"/>
                    <a:pt x="111" y="560"/>
                  </a:cubicBezTo>
                  <a:cubicBezTo>
                    <a:pt x="71" y="655"/>
                    <a:pt x="46" y="756"/>
                    <a:pt x="41" y="861"/>
                  </a:cubicBezTo>
                  <a:cubicBezTo>
                    <a:pt x="1" y="1368"/>
                    <a:pt x="382" y="1815"/>
                    <a:pt x="894" y="1855"/>
                  </a:cubicBezTo>
                  <a:cubicBezTo>
                    <a:pt x="919" y="1857"/>
                    <a:pt x="943" y="1858"/>
                    <a:pt x="968" y="1858"/>
                  </a:cubicBezTo>
                  <a:cubicBezTo>
                    <a:pt x="1448" y="1858"/>
                    <a:pt x="1854" y="1489"/>
                    <a:pt x="1888" y="1002"/>
                  </a:cubicBezTo>
                  <a:cubicBezTo>
                    <a:pt x="1928" y="490"/>
                    <a:pt x="1547" y="43"/>
                    <a:pt x="1035" y="3"/>
                  </a:cubicBezTo>
                  <a:cubicBezTo>
                    <a:pt x="1012" y="1"/>
                    <a:pt x="990" y="0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8" name="Google Shape;5590;p27">
              <a:extLst>
                <a:ext uri="{FF2B5EF4-FFF2-40B4-BE49-F238E27FC236}">
                  <a16:creationId xmlns:a16="http://schemas.microsoft.com/office/drawing/2014/main" id="{34B1888D-3FC4-A21E-A759-D2CFC4437302}"/>
                </a:ext>
              </a:extLst>
            </p:cNvPr>
            <p:cNvSpPr/>
            <p:nvPr/>
          </p:nvSpPr>
          <p:spPr>
            <a:xfrm>
              <a:off x="2478477" y="2017919"/>
              <a:ext cx="15130" cy="13490"/>
            </a:xfrm>
            <a:custGeom>
              <a:avLst/>
              <a:gdLst/>
              <a:ahLst/>
              <a:cxnLst/>
              <a:rect l="l" t="t" r="r" b="b"/>
              <a:pathLst>
                <a:path w="604" h="532" extrusionOk="0">
                  <a:moveTo>
                    <a:pt x="553" y="1"/>
                  </a:moveTo>
                  <a:cubicBezTo>
                    <a:pt x="307" y="81"/>
                    <a:pt x="106" y="267"/>
                    <a:pt x="1" y="508"/>
                  </a:cubicBezTo>
                  <a:cubicBezTo>
                    <a:pt x="42" y="524"/>
                    <a:pt x="86" y="531"/>
                    <a:pt x="131" y="531"/>
                  </a:cubicBezTo>
                  <a:cubicBezTo>
                    <a:pt x="158" y="531"/>
                    <a:pt x="185" y="529"/>
                    <a:pt x="212" y="523"/>
                  </a:cubicBezTo>
                  <a:cubicBezTo>
                    <a:pt x="448" y="483"/>
                    <a:pt x="603" y="257"/>
                    <a:pt x="563" y="21"/>
                  </a:cubicBezTo>
                  <a:cubicBezTo>
                    <a:pt x="558" y="16"/>
                    <a:pt x="558" y="6"/>
                    <a:pt x="5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9" name="Google Shape;5591;p27">
              <a:extLst>
                <a:ext uri="{FF2B5EF4-FFF2-40B4-BE49-F238E27FC236}">
                  <a16:creationId xmlns:a16="http://schemas.microsoft.com/office/drawing/2014/main" id="{65A51C6A-8738-057A-1ED5-39058133A7B4}"/>
                </a:ext>
              </a:extLst>
            </p:cNvPr>
            <p:cNvSpPr/>
            <p:nvPr/>
          </p:nvSpPr>
          <p:spPr>
            <a:xfrm>
              <a:off x="2470254" y="2009693"/>
              <a:ext cx="22037" cy="21058"/>
            </a:xfrm>
            <a:custGeom>
              <a:avLst/>
              <a:gdLst/>
              <a:ahLst/>
              <a:cxnLst/>
              <a:rect l="l" t="t" r="r" b="b"/>
              <a:pathLst>
                <a:path w="885" h="841" extrusionOk="0">
                  <a:moveTo>
                    <a:pt x="469" y="1"/>
                  </a:moveTo>
                  <a:cubicBezTo>
                    <a:pt x="444" y="1"/>
                    <a:pt x="418" y="3"/>
                    <a:pt x="392" y="8"/>
                  </a:cubicBezTo>
                  <a:cubicBezTo>
                    <a:pt x="151" y="48"/>
                    <a:pt x="1" y="274"/>
                    <a:pt x="41" y="510"/>
                  </a:cubicBezTo>
                  <a:cubicBezTo>
                    <a:pt x="71" y="670"/>
                    <a:pt x="186" y="796"/>
                    <a:pt x="332" y="841"/>
                  </a:cubicBezTo>
                  <a:cubicBezTo>
                    <a:pt x="437" y="600"/>
                    <a:pt x="638" y="414"/>
                    <a:pt x="884" y="334"/>
                  </a:cubicBezTo>
                  <a:cubicBezTo>
                    <a:pt x="840" y="134"/>
                    <a:pt x="665" y="1"/>
                    <a:pt x="4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0" name="Google Shape;5592;p27">
              <a:extLst>
                <a:ext uri="{FF2B5EF4-FFF2-40B4-BE49-F238E27FC236}">
                  <a16:creationId xmlns:a16="http://schemas.microsoft.com/office/drawing/2014/main" id="{C3B1DC49-A3D3-299D-71BC-3640D1AB01EA}"/>
                </a:ext>
              </a:extLst>
            </p:cNvPr>
            <p:cNvSpPr/>
            <p:nvPr/>
          </p:nvSpPr>
          <p:spPr>
            <a:xfrm>
              <a:off x="2666939" y="2122878"/>
              <a:ext cx="138798" cy="4606"/>
            </a:xfrm>
            <a:custGeom>
              <a:avLst/>
              <a:gdLst/>
              <a:ahLst/>
              <a:cxnLst/>
              <a:rect l="l" t="t" r="r" b="b"/>
              <a:pathLst>
                <a:path w="5547" h="186" fill="none" extrusionOk="0">
                  <a:moveTo>
                    <a:pt x="5546" y="0"/>
                  </a:moveTo>
                  <a:cubicBezTo>
                    <a:pt x="3714" y="166"/>
                    <a:pt x="1842" y="186"/>
                    <a:pt x="0" y="35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1" name="Google Shape;5593;p27">
              <a:extLst>
                <a:ext uri="{FF2B5EF4-FFF2-40B4-BE49-F238E27FC236}">
                  <a16:creationId xmlns:a16="http://schemas.microsoft.com/office/drawing/2014/main" id="{F8CB59FD-E9E1-6CF2-D58C-7659A2209126}"/>
                </a:ext>
              </a:extLst>
            </p:cNvPr>
            <p:cNvSpPr/>
            <p:nvPr/>
          </p:nvSpPr>
          <p:spPr>
            <a:xfrm>
              <a:off x="2674833" y="1922172"/>
              <a:ext cx="141758" cy="5593"/>
            </a:xfrm>
            <a:custGeom>
              <a:avLst/>
              <a:gdLst/>
              <a:ahLst/>
              <a:cxnLst/>
              <a:rect l="l" t="t" r="r" b="b"/>
              <a:pathLst>
                <a:path w="5668" h="232" fill="none" extrusionOk="0">
                  <a:moveTo>
                    <a:pt x="0" y="136"/>
                  </a:moveTo>
                  <a:cubicBezTo>
                    <a:pt x="1893" y="0"/>
                    <a:pt x="3800" y="40"/>
                    <a:pt x="5667" y="23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2" name="Google Shape;5594;p27">
              <a:extLst>
                <a:ext uri="{FF2B5EF4-FFF2-40B4-BE49-F238E27FC236}">
                  <a16:creationId xmlns:a16="http://schemas.microsoft.com/office/drawing/2014/main" id="{9FC72510-C36C-ACFA-428B-7EE8523A83A8}"/>
                </a:ext>
              </a:extLst>
            </p:cNvPr>
            <p:cNvSpPr/>
            <p:nvPr/>
          </p:nvSpPr>
          <p:spPr>
            <a:xfrm>
              <a:off x="2360400" y="2026144"/>
              <a:ext cx="85515" cy="11845"/>
            </a:xfrm>
            <a:custGeom>
              <a:avLst/>
              <a:gdLst/>
              <a:ahLst/>
              <a:cxnLst/>
              <a:rect l="l" t="t" r="r" b="b"/>
              <a:pathLst>
                <a:path w="3419" h="467" fill="none" extrusionOk="0">
                  <a:moveTo>
                    <a:pt x="1" y="301"/>
                  </a:moveTo>
                  <a:lnTo>
                    <a:pt x="1" y="301"/>
                  </a:lnTo>
                  <a:cubicBezTo>
                    <a:pt x="56" y="316"/>
                    <a:pt x="106" y="326"/>
                    <a:pt x="161" y="336"/>
                  </a:cubicBezTo>
                  <a:cubicBezTo>
                    <a:pt x="377" y="382"/>
                    <a:pt x="603" y="407"/>
                    <a:pt x="824" y="422"/>
                  </a:cubicBezTo>
                  <a:cubicBezTo>
                    <a:pt x="824" y="417"/>
                    <a:pt x="824" y="422"/>
                    <a:pt x="824" y="422"/>
                  </a:cubicBezTo>
                  <a:cubicBezTo>
                    <a:pt x="1697" y="467"/>
                    <a:pt x="2586" y="286"/>
                    <a:pt x="3419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3" name="Google Shape;5595;p27">
              <a:extLst>
                <a:ext uri="{FF2B5EF4-FFF2-40B4-BE49-F238E27FC236}">
                  <a16:creationId xmlns:a16="http://schemas.microsoft.com/office/drawing/2014/main" id="{1366C6F1-3143-466D-1BAA-5EC5E366A61B}"/>
                </a:ext>
              </a:extLst>
            </p:cNvPr>
            <p:cNvSpPr/>
            <p:nvPr/>
          </p:nvSpPr>
          <p:spPr>
            <a:xfrm>
              <a:off x="2436377" y="2014628"/>
              <a:ext cx="14801" cy="19083"/>
            </a:xfrm>
            <a:custGeom>
              <a:avLst/>
              <a:gdLst/>
              <a:ahLst/>
              <a:cxnLst/>
              <a:rect l="l" t="t" r="r" b="b"/>
              <a:pathLst>
                <a:path w="583" h="764" fill="none" extrusionOk="0">
                  <a:moveTo>
                    <a:pt x="1" y="0"/>
                  </a:moveTo>
                  <a:cubicBezTo>
                    <a:pt x="241" y="216"/>
                    <a:pt x="437" y="477"/>
                    <a:pt x="583" y="76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4" name="Google Shape;5596;p27">
              <a:extLst>
                <a:ext uri="{FF2B5EF4-FFF2-40B4-BE49-F238E27FC236}">
                  <a16:creationId xmlns:a16="http://schemas.microsoft.com/office/drawing/2014/main" id="{56DF7B33-941A-41D0-1B22-00E4834AC60A}"/>
                </a:ext>
              </a:extLst>
            </p:cNvPr>
            <p:cNvSpPr/>
            <p:nvPr/>
          </p:nvSpPr>
          <p:spPr>
            <a:xfrm>
              <a:off x="2589976" y="1935662"/>
              <a:ext cx="25984" cy="179648"/>
            </a:xfrm>
            <a:custGeom>
              <a:avLst/>
              <a:gdLst/>
              <a:ahLst/>
              <a:cxnLst/>
              <a:rect l="l" t="t" r="r" b="b"/>
              <a:pathLst>
                <a:path w="1030" h="7173" fill="none" extrusionOk="0">
                  <a:moveTo>
                    <a:pt x="0" y="0"/>
                  </a:moveTo>
                  <a:cubicBezTo>
                    <a:pt x="5" y="10"/>
                    <a:pt x="15" y="15"/>
                    <a:pt x="25" y="25"/>
                  </a:cubicBezTo>
                  <a:cubicBezTo>
                    <a:pt x="703" y="653"/>
                    <a:pt x="843" y="1667"/>
                    <a:pt x="909" y="2590"/>
                  </a:cubicBezTo>
                  <a:cubicBezTo>
                    <a:pt x="1024" y="4146"/>
                    <a:pt x="1029" y="5798"/>
                    <a:pt x="246" y="7138"/>
                  </a:cubicBezTo>
                  <a:cubicBezTo>
                    <a:pt x="241" y="7153"/>
                    <a:pt x="236" y="7163"/>
                    <a:pt x="231" y="717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" name="Google Shape;5597;p27">
              <a:extLst>
                <a:ext uri="{FF2B5EF4-FFF2-40B4-BE49-F238E27FC236}">
                  <a16:creationId xmlns:a16="http://schemas.microsoft.com/office/drawing/2014/main" id="{18BC4C64-58FB-AC2E-6E28-EE9E20B2716B}"/>
                </a:ext>
              </a:extLst>
            </p:cNvPr>
            <p:cNvSpPr/>
            <p:nvPr/>
          </p:nvSpPr>
          <p:spPr>
            <a:xfrm>
              <a:off x="2726471" y="2140974"/>
              <a:ext cx="64465" cy="16780"/>
            </a:xfrm>
            <a:custGeom>
              <a:avLst/>
              <a:gdLst/>
              <a:ahLst/>
              <a:cxnLst/>
              <a:rect l="l" t="t" r="r" b="b"/>
              <a:pathLst>
                <a:path w="2571" h="664" fill="none" extrusionOk="0">
                  <a:moveTo>
                    <a:pt x="0" y="1"/>
                  </a:moveTo>
                  <a:cubicBezTo>
                    <a:pt x="798" y="392"/>
                    <a:pt x="1682" y="618"/>
                    <a:pt x="2570" y="66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6" name="Google Shape;5598;p27">
              <a:extLst>
                <a:ext uri="{FF2B5EF4-FFF2-40B4-BE49-F238E27FC236}">
                  <a16:creationId xmlns:a16="http://schemas.microsoft.com/office/drawing/2014/main" id="{D8C19169-B9D1-BF7F-A686-49B1D8A42F4D}"/>
                </a:ext>
              </a:extLst>
            </p:cNvPr>
            <p:cNvSpPr/>
            <p:nvPr/>
          </p:nvSpPr>
          <p:spPr>
            <a:xfrm>
              <a:off x="2675820" y="2013970"/>
              <a:ext cx="173333" cy="71069"/>
            </a:xfrm>
            <a:custGeom>
              <a:avLst/>
              <a:gdLst/>
              <a:ahLst/>
              <a:cxnLst/>
              <a:rect l="l" t="t" r="r" b="b"/>
              <a:pathLst>
                <a:path w="6933" h="2837" fill="none" extrusionOk="0">
                  <a:moveTo>
                    <a:pt x="0" y="1862"/>
                  </a:moveTo>
                  <a:cubicBezTo>
                    <a:pt x="2179" y="2836"/>
                    <a:pt x="4784" y="2801"/>
                    <a:pt x="6932" y="1762"/>
                  </a:cubicBezTo>
                  <a:cubicBezTo>
                    <a:pt x="6064" y="728"/>
                    <a:pt x="4819" y="20"/>
                    <a:pt x="3469" y="10"/>
                  </a:cubicBezTo>
                  <a:cubicBezTo>
                    <a:pt x="2114" y="0"/>
                    <a:pt x="889" y="839"/>
                    <a:pt x="0" y="1862"/>
                  </a:cubicBezTo>
                  <a:close/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7" name="Google Shape;5599;p27">
              <a:extLst>
                <a:ext uri="{FF2B5EF4-FFF2-40B4-BE49-F238E27FC236}">
                  <a16:creationId xmlns:a16="http://schemas.microsoft.com/office/drawing/2014/main" id="{B9A5BB9A-D3F4-EA27-32B6-D7EE4A953C05}"/>
                </a:ext>
              </a:extLst>
            </p:cNvPr>
            <p:cNvSpPr/>
            <p:nvPr/>
          </p:nvSpPr>
          <p:spPr>
            <a:xfrm>
              <a:off x="2568268" y="2076814"/>
              <a:ext cx="21379" cy="6909"/>
            </a:xfrm>
            <a:custGeom>
              <a:avLst/>
              <a:gdLst/>
              <a:ahLst/>
              <a:cxnLst/>
              <a:rect l="l" t="t" r="r" b="b"/>
              <a:pathLst>
                <a:path w="855" h="278" fill="none" extrusionOk="0">
                  <a:moveTo>
                    <a:pt x="1" y="1"/>
                  </a:moveTo>
                  <a:cubicBezTo>
                    <a:pt x="277" y="116"/>
                    <a:pt x="563" y="207"/>
                    <a:pt x="854" y="277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8" name="Google Shape;5600;p27">
              <a:extLst>
                <a:ext uri="{FF2B5EF4-FFF2-40B4-BE49-F238E27FC236}">
                  <a16:creationId xmlns:a16="http://schemas.microsoft.com/office/drawing/2014/main" id="{1CD2809A-8306-82A7-0B05-C891FDE584E6}"/>
                </a:ext>
              </a:extLst>
            </p:cNvPr>
            <p:cNvSpPr/>
            <p:nvPr/>
          </p:nvSpPr>
          <p:spPr>
            <a:xfrm>
              <a:off x="2572872" y="2063653"/>
              <a:ext cx="17432" cy="3290"/>
            </a:xfrm>
            <a:custGeom>
              <a:avLst/>
              <a:gdLst/>
              <a:ahLst/>
              <a:cxnLst/>
              <a:rect l="l" t="t" r="r" b="b"/>
              <a:pathLst>
                <a:path w="699" h="137" fill="none" extrusionOk="0">
                  <a:moveTo>
                    <a:pt x="1" y="1"/>
                  </a:moveTo>
                  <a:cubicBezTo>
                    <a:pt x="236" y="46"/>
                    <a:pt x="467" y="91"/>
                    <a:pt x="698" y="13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9" name="Google Shape;5601;p27">
              <a:extLst>
                <a:ext uri="{FF2B5EF4-FFF2-40B4-BE49-F238E27FC236}">
                  <a16:creationId xmlns:a16="http://schemas.microsoft.com/office/drawing/2014/main" id="{1F3B5353-55EA-F816-F610-419362D8D5C5}"/>
                </a:ext>
              </a:extLst>
            </p:cNvPr>
            <p:cNvSpPr/>
            <p:nvPr/>
          </p:nvSpPr>
          <p:spPr>
            <a:xfrm>
              <a:off x="2558730" y="1982384"/>
              <a:ext cx="32890" cy="4935"/>
            </a:xfrm>
            <a:custGeom>
              <a:avLst/>
              <a:gdLst/>
              <a:ahLst/>
              <a:cxnLst/>
              <a:rect l="l" t="t" r="r" b="b"/>
              <a:pathLst>
                <a:path w="1316" h="192" fill="none" extrusionOk="0">
                  <a:moveTo>
                    <a:pt x="0" y="191"/>
                  </a:moveTo>
                  <a:cubicBezTo>
                    <a:pt x="442" y="126"/>
                    <a:pt x="879" y="61"/>
                    <a:pt x="1315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" name="Google Shape;5602;p27">
              <a:extLst>
                <a:ext uri="{FF2B5EF4-FFF2-40B4-BE49-F238E27FC236}">
                  <a16:creationId xmlns:a16="http://schemas.microsoft.com/office/drawing/2014/main" id="{BF8E5EE3-F172-8057-E1C4-B71F13D23C14}"/>
                </a:ext>
              </a:extLst>
            </p:cNvPr>
            <p:cNvSpPr/>
            <p:nvPr/>
          </p:nvSpPr>
          <p:spPr>
            <a:xfrm>
              <a:off x="2487028" y="1980081"/>
              <a:ext cx="42429" cy="38167"/>
            </a:xfrm>
            <a:custGeom>
              <a:avLst/>
              <a:gdLst/>
              <a:ahLst/>
              <a:cxnLst/>
              <a:rect l="l" t="t" r="r" b="b"/>
              <a:pathLst>
                <a:path w="1697" h="1531" fill="none" extrusionOk="0">
                  <a:moveTo>
                    <a:pt x="0" y="15"/>
                  </a:moveTo>
                  <a:cubicBezTo>
                    <a:pt x="909" y="0"/>
                    <a:pt x="1606" y="698"/>
                    <a:pt x="1697" y="1531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sp>
        <p:nvSpPr>
          <p:cNvPr id="61" name="Google Shape;5603;p27">
            <a:extLst>
              <a:ext uri="{FF2B5EF4-FFF2-40B4-BE49-F238E27FC236}">
                <a16:creationId xmlns:a16="http://schemas.microsoft.com/office/drawing/2014/main" id="{5E8C7CBF-8C96-F6BA-F3AE-2E49FFB8A963}"/>
              </a:ext>
            </a:extLst>
          </p:cNvPr>
          <p:cNvSpPr>
            <a:spLocks/>
          </p:cNvSpPr>
          <p:nvPr/>
        </p:nvSpPr>
        <p:spPr bwMode="auto">
          <a:xfrm>
            <a:off x="-203200" y="192088"/>
            <a:ext cx="1695450" cy="538162"/>
          </a:xfrm>
          <a:custGeom>
            <a:avLst/>
            <a:gdLst>
              <a:gd name="T0" fmla="*/ 3800 w 19260"/>
              <a:gd name="T1" fmla="*/ 0 h 6113"/>
              <a:gd name="T2" fmla="*/ 1 w 19260"/>
              <a:gd name="T3" fmla="*/ 1735 h 6113"/>
              <a:gd name="T4" fmla="*/ 5437 w 19260"/>
              <a:gd name="T5" fmla="*/ 4371 h 6113"/>
              <a:gd name="T6" fmla="*/ 11528 w 19260"/>
              <a:gd name="T7" fmla="*/ 6113 h 6113"/>
              <a:gd name="T8" fmla="*/ 12730 w 19260"/>
              <a:gd name="T9" fmla="*/ 6042 h 6113"/>
              <a:gd name="T10" fmla="*/ 19260 w 19260"/>
              <a:gd name="T11" fmla="*/ 2237 h 6113"/>
              <a:gd name="T12" fmla="*/ 19260 w 19260"/>
              <a:gd name="T13" fmla="*/ 2237 h 6113"/>
              <a:gd name="T14" fmla="*/ 15892 w 19260"/>
              <a:gd name="T15" fmla="*/ 3374 h 6113"/>
              <a:gd name="T16" fmla="*/ 14933 w 19260"/>
              <a:gd name="T17" fmla="*/ 3327 h 6113"/>
              <a:gd name="T18" fmla="*/ 10551 w 19260"/>
              <a:gd name="T19" fmla="*/ 2283 h 6113"/>
              <a:gd name="T20" fmla="*/ 5196 w 19260"/>
              <a:gd name="T21" fmla="*/ 149 h 6113"/>
              <a:gd name="T22" fmla="*/ 3800 w 19260"/>
              <a:gd name="T23" fmla="*/ 0 h 6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260" h="6113" extrusionOk="0">
                <a:moveTo>
                  <a:pt x="3800" y="0"/>
                </a:moveTo>
                <a:cubicBezTo>
                  <a:pt x="2305" y="0"/>
                  <a:pt x="813" y="518"/>
                  <a:pt x="1" y="1735"/>
                </a:cubicBezTo>
                <a:cubicBezTo>
                  <a:pt x="2029" y="1761"/>
                  <a:pt x="3695" y="3337"/>
                  <a:pt x="5437" y="4371"/>
                </a:cubicBezTo>
                <a:cubicBezTo>
                  <a:pt x="7274" y="5460"/>
                  <a:pt x="9399" y="6113"/>
                  <a:pt x="11528" y="6113"/>
                </a:cubicBezTo>
                <a:cubicBezTo>
                  <a:pt x="11929" y="6113"/>
                  <a:pt x="12330" y="6090"/>
                  <a:pt x="12730" y="6042"/>
                </a:cubicBezTo>
                <a:cubicBezTo>
                  <a:pt x="15249" y="5741"/>
                  <a:pt x="17839" y="4340"/>
                  <a:pt x="19260" y="2237"/>
                </a:cubicBezTo>
                <a:cubicBezTo>
                  <a:pt x="18398" y="3107"/>
                  <a:pt x="17140" y="3374"/>
                  <a:pt x="15892" y="3374"/>
                </a:cubicBezTo>
                <a:cubicBezTo>
                  <a:pt x="15569" y="3374"/>
                  <a:pt x="15247" y="3356"/>
                  <a:pt x="14933" y="3327"/>
                </a:cubicBezTo>
                <a:cubicBezTo>
                  <a:pt x="13437" y="3186"/>
                  <a:pt x="11957" y="2835"/>
                  <a:pt x="10551" y="2283"/>
                </a:cubicBezTo>
                <a:cubicBezTo>
                  <a:pt x="8759" y="1580"/>
                  <a:pt x="7078" y="556"/>
                  <a:pt x="5196" y="149"/>
                </a:cubicBezTo>
                <a:cubicBezTo>
                  <a:pt x="4744" y="52"/>
                  <a:pt x="4272" y="0"/>
                  <a:pt x="3800" y="0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62" name="Google Shape;5604;p27">
            <a:extLst>
              <a:ext uri="{FF2B5EF4-FFF2-40B4-BE49-F238E27FC236}">
                <a16:creationId xmlns:a16="http://schemas.microsoft.com/office/drawing/2014/main" id="{EEE24BD1-A9DB-C584-C351-7C7FF28830DF}"/>
              </a:ext>
            </a:extLst>
          </p:cNvPr>
          <p:cNvSpPr>
            <a:spLocks/>
          </p:cNvSpPr>
          <p:nvPr/>
        </p:nvSpPr>
        <p:spPr bwMode="auto">
          <a:xfrm>
            <a:off x="776288" y="0"/>
            <a:ext cx="1138237" cy="241300"/>
          </a:xfrm>
          <a:custGeom>
            <a:avLst/>
            <a:gdLst>
              <a:gd name="T0" fmla="*/ 7380 w 12931"/>
              <a:gd name="T1" fmla="*/ 1 h 2745"/>
              <a:gd name="T2" fmla="*/ 6541 w 12931"/>
              <a:gd name="T3" fmla="*/ 66 h 2745"/>
              <a:gd name="T4" fmla="*/ 3308 w 12931"/>
              <a:gd name="T5" fmla="*/ 1014 h 2745"/>
              <a:gd name="T6" fmla="*/ 967 w 12931"/>
              <a:gd name="T7" fmla="*/ 1467 h 2745"/>
              <a:gd name="T8" fmla="*/ 1 w 12931"/>
              <a:gd name="T9" fmla="*/ 1336 h 2745"/>
              <a:gd name="T10" fmla="*/ 1 w 12931"/>
              <a:gd name="T11" fmla="*/ 1336 h 2745"/>
              <a:gd name="T12" fmla="*/ 3653 w 12931"/>
              <a:gd name="T13" fmla="*/ 2744 h 2745"/>
              <a:gd name="T14" fmla="*/ 4859 w 12931"/>
              <a:gd name="T15" fmla="*/ 2620 h 2745"/>
              <a:gd name="T16" fmla="*/ 8940 w 12931"/>
              <a:gd name="T17" fmla="*/ 1617 h 2745"/>
              <a:gd name="T18" fmla="*/ 10012 w 12931"/>
              <a:gd name="T19" fmla="*/ 1535 h 2745"/>
              <a:gd name="T20" fmla="*/ 12930 w 12931"/>
              <a:gd name="T21" fmla="*/ 2460 h 2745"/>
              <a:gd name="T22" fmla="*/ 7380 w 12931"/>
              <a:gd name="T23" fmla="*/ 1 h 2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931" h="2745" extrusionOk="0">
                <a:moveTo>
                  <a:pt x="7380" y="1"/>
                </a:moveTo>
                <a:cubicBezTo>
                  <a:pt x="7095" y="1"/>
                  <a:pt x="6814" y="22"/>
                  <a:pt x="6541" y="66"/>
                </a:cubicBezTo>
                <a:cubicBezTo>
                  <a:pt x="5432" y="241"/>
                  <a:pt x="4388" y="688"/>
                  <a:pt x="3308" y="1014"/>
                </a:cubicBezTo>
                <a:cubicBezTo>
                  <a:pt x="2550" y="1245"/>
                  <a:pt x="1750" y="1467"/>
                  <a:pt x="967" y="1467"/>
                </a:cubicBezTo>
                <a:cubicBezTo>
                  <a:pt x="640" y="1467"/>
                  <a:pt x="317" y="1429"/>
                  <a:pt x="1" y="1336"/>
                </a:cubicBezTo>
                <a:cubicBezTo>
                  <a:pt x="947" y="2294"/>
                  <a:pt x="2312" y="2744"/>
                  <a:pt x="3653" y="2744"/>
                </a:cubicBezTo>
                <a:cubicBezTo>
                  <a:pt x="4062" y="2744"/>
                  <a:pt x="4468" y="2703"/>
                  <a:pt x="4859" y="2620"/>
                </a:cubicBezTo>
                <a:cubicBezTo>
                  <a:pt x="6230" y="2334"/>
                  <a:pt x="7555" y="1822"/>
                  <a:pt x="8940" y="1617"/>
                </a:cubicBezTo>
                <a:cubicBezTo>
                  <a:pt x="9291" y="1564"/>
                  <a:pt x="9652" y="1535"/>
                  <a:pt x="10012" y="1535"/>
                </a:cubicBezTo>
                <a:cubicBezTo>
                  <a:pt x="11072" y="1535"/>
                  <a:pt x="12129" y="1789"/>
                  <a:pt x="12930" y="2460"/>
                </a:cubicBezTo>
                <a:cubicBezTo>
                  <a:pt x="11603" y="1036"/>
                  <a:pt x="9384" y="1"/>
                  <a:pt x="7380" y="1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grpSp>
        <p:nvGrpSpPr>
          <p:cNvPr id="63" name="Google Shape;5605;p27">
            <a:extLst>
              <a:ext uri="{FF2B5EF4-FFF2-40B4-BE49-F238E27FC236}">
                <a16:creationId xmlns:a16="http://schemas.microsoft.com/office/drawing/2014/main" id="{96212F37-ADE8-04DA-CE5F-AD6F1AC05EC8}"/>
              </a:ext>
            </a:extLst>
          </p:cNvPr>
          <p:cNvGrpSpPr>
            <a:grpSpLocks/>
          </p:cNvGrpSpPr>
          <p:nvPr/>
        </p:nvGrpSpPr>
        <p:grpSpPr bwMode="auto">
          <a:xfrm>
            <a:off x="14406563" y="9310688"/>
            <a:ext cx="3579812" cy="1174750"/>
            <a:chOff x="1656825" y="3872400"/>
            <a:chExt cx="835625" cy="274075"/>
          </a:xfrm>
        </p:grpSpPr>
        <p:sp>
          <p:nvSpPr>
            <p:cNvPr id="5696" name="Google Shape;5606;p27">
              <a:extLst>
                <a:ext uri="{FF2B5EF4-FFF2-40B4-BE49-F238E27FC236}">
                  <a16:creationId xmlns:a16="http://schemas.microsoft.com/office/drawing/2014/main" id="{F434A8D0-AF8A-AA04-8E8B-F8682F42D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97" name="Google Shape;5607;p27">
              <a:extLst>
                <a:ext uri="{FF2B5EF4-FFF2-40B4-BE49-F238E27FC236}">
                  <a16:creationId xmlns:a16="http://schemas.microsoft.com/office/drawing/2014/main" id="{D73D5E33-34F5-DE65-B5AD-745C8D286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98" name="Google Shape;5608;p27">
              <a:extLst>
                <a:ext uri="{FF2B5EF4-FFF2-40B4-BE49-F238E27FC236}">
                  <a16:creationId xmlns:a16="http://schemas.microsoft.com/office/drawing/2014/main" id="{D314E2D3-E8A1-C0A3-6212-95BB51A10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99" name="Google Shape;5609;p27">
              <a:extLst>
                <a:ext uri="{FF2B5EF4-FFF2-40B4-BE49-F238E27FC236}">
                  <a16:creationId xmlns:a16="http://schemas.microsoft.com/office/drawing/2014/main" id="{9492DCA1-C1E1-18E2-5991-8BD994836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00" name="Google Shape;5610;p27">
              <a:extLst>
                <a:ext uri="{FF2B5EF4-FFF2-40B4-BE49-F238E27FC236}">
                  <a16:creationId xmlns:a16="http://schemas.microsoft.com/office/drawing/2014/main" id="{67927123-C5B3-05D4-2D46-0EC5B27AA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01" name="Google Shape;5611;p27">
              <a:extLst>
                <a:ext uri="{FF2B5EF4-FFF2-40B4-BE49-F238E27FC236}">
                  <a16:creationId xmlns:a16="http://schemas.microsoft.com/office/drawing/2014/main" id="{99E114E1-2AD9-84C1-37F2-FCA999279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02" name="Google Shape;5612;p27">
              <a:extLst>
                <a:ext uri="{FF2B5EF4-FFF2-40B4-BE49-F238E27FC236}">
                  <a16:creationId xmlns:a16="http://schemas.microsoft.com/office/drawing/2014/main" id="{A923404C-5865-7346-C3AF-4F01E1643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03" name="Google Shape;5613;p27">
              <a:extLst>
                <a:ext uri="{FF2B5EF4-FFF2-40B4-BE49-F238E27FC236}">
                  <a16:creationId xmlns:a16="http://schemas.microsoft.com/office/drawing/2014/main" id="{B030DAAE-56A1-E90E-9BC4-B57F49289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04" name="Google Shape;5614;p27">
              <a:extLst>
                <a:ext uri="{FF2B5EF4-FFF2-40B4-BE49-F238E27FC236}">
                  <a16:creationId xmlns:a16="http://schemas.microsoft.com/office/drawing/2014/main" id="{FD66D1CC-4F1C-C834-49E4-0BFAFAEE3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05" name="Google Shape;5615;p27">
              <a:extLst>
                <a:ext uri="{FF2B5EF4-FFF2-40B4-BE49-F238E27FC236}">
                  <a16:creationId xmlns:a16="http://schemas.microsoft.com/office/drawing/2014/main" id="{6A6AACB0-48CC-09F3-E239-131EF2B72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06" name="Google Shape;5616;p27">
              <a:extLst>
                <a:ext uri="{FF2B5EF4-FFF2-40B4-BE49-F238E27FC236}">
                  <a16:creationId xmlns:a16="http://schemas.microsoft.com/office/drawing/2014/main" id="{28DB1FF5-EE51-94B8-3FB8-99BB875FC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07" name="Google Shape;5617;p27">
              <a:extLst>
                <a:ext uri="{FF2B5EF4-FFF2-40B4-BE49-F238E27FC236}">
                  <a16:creationId xmlns:a16="http://schemas.microsoft.com/office/drawing/2014/main" id="{5065C9DF-26AF-285D-80EC-46EDFB5FB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08" name="Google Shape;5618;p27">
              <a:extLst>
                <a:ext uri="{FF2B5EF4-FFF2-40B4-BE49-F238E27FC236}">
                  <a16:creationId xmlns:a16="http://schemas.microsoft.com/office/drawing/2014/main" id="{6C5297E1-68B5-8267-B6A8-79B3C1E74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09" name="Google Shape;5619;p27">
              <a:extLst>
                <a:ext uri="{FF2B5EF4-FFF2-40B4-BE49-F238E27FC236}">
                  <a16:creationId xmlns:a16="http://schemas.microsoft.com/office/drawing/2014/main" id="{C9965DE3-163C-3C26-0BEA-10D15B976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10" name="Google Shape;5620;p27">
              <a:extLst>
                <a:ext uri="{FF2B5EF4-FFF2-40B4-BE49-F238E27FC236}">
                  <a16:creationId xmlns:a16="http://schemas.microsoft.com/office/drawing/2014/main" id="{AD0A14F2-A283-3B38-6C4A-D634AC364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11" name="Google Shape;5621;p27">
              <a:extLst>
                <a:ext uri="{FF2B5EF4-FFF2-40B4-BE49-F238E27FC236}">
                  <a16:creationId xmlns:a16="http://schemas.microsoft.com/office/drawing/2014/main" id="{3193FD10-61E7-ABB8-C9BD-AC4E811D7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12" name="Google Shape;5622;p27">
              <a:extLst>
                <a:ext uri="{FF2B5EF4-FFF2-40B4-BE49-F238E27FC236}">
                  <a16:creationId xmlns:a16="http://schemas.microsoft.com/office/drawing/2014/main" id="{0CD46601-D177-6796-0922-59CE13406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13" name="Google Shape;5623;p27">
              <a:extLst>
                <a:ext uri="{FF2B5EF4-FFF2-40B4-BE49-F238E27FC236}">
                  <a16:creationId xmlns:a16="http://schemas.microsoft.com/office/drawing/2014/main" id="{3ABBB927-4A5F-B1CC-4213-0B95C51DD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14" name="Google Shape;5624;p27">
              <a:extLst>
                <a:ext uri="{FF2B5EF4-FFF2-40B4-BE49-F238E27FC236}">
                  <a16:creationId xmlns:a16="http://schemas.microsoft.com/office/drawing/2014/main" id="{AFC8B7A5-80CD-D3B1-866A-95A148B33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15" name="Google Shape;5625;p27">
              <a:extLst>
                <a:ext uri="{FF2B5EF4-FFF2-40B4-BE49-F238E27FC236}">
                  <a16:creationId xmlns:a16="http://schemas.microsoft.com/office/drawing/2014/main" id="{9A06F279-A658-2E6A-05ED-98F09DDB6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16" name="Google Shape;5626;p27">
              <a:extLst>
                <a:ext uri="{FF2B5EF4-FFF2-40B4-BE49-F238E27FC236}">
                  <a16:creationId xmlns:a16="http://schemas.microsoft.com/office/drawing/2014/main" id="{A529F87E-A86F-3A4F-89D7-05FEB12E9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17" name="Google Shape;5627;p27">
              <a:extLst>
                <a:ext uri="{FF2B5EF4-FFF2-40B4-BE49-F238E27FC236}">
                  <a16:creationId xmlns:a16="http://schemas.microsoft.com/office/drawing/2014/main" id="{594F1749-C24F-68A0-5BF7-458ACCC62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18" name="Google Shape;5628;p27">
              <a:extLst>
                <a:ext uri="{FF2B5EF4-FFF2-40B4-BE49-F238E27FC236}">
                  <a16:creationId xmlns:a16="http://schemas.microsoft.com/office/drawing/2014/main" id="{7305AD9B-2DE3-29BA-231E-E20F216DD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19" name="Google Shape;5629;p27">
              <a:extLst>
                <a:ext uri="{FF2B5EF4-FFF2-40B4-BE49-F238E27FC236}">
                  <a16:creationId xmlns:a16="http://schemas.microsoft.com/office/drawing/2014/main" id="{6A6774B8-7E5D-8C73-5117-705B46584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20" name="Google Shape;5630;p27">
              <a:extLst>
                <a:ext uri="{FF2B5EF4-FFF2-40B4-BE49-F238E27FC236}">
                  <a16:creationId xmlns:a16="http://schemas.microsoft.com/office/drawing/2014/main" id="{972ACBC3-6B31-C12D-E9D5-F8DAF2648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21" name="Google Shape;5631;p27">
              <a:extLst>
                <a:ext uri="{FF2B5EF4-FFF2-40B4-BE49-F238E27FC236}">
                  <a16:creationId xmlns:a16="http://schemas.microsoft.com/office/drawing/2014/main" id="{6D6507BD-C20D-C3E7-EADC-78137E38E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5722" name="Google Shape;5632;p27">
            <a:extLst>
              <a:ext uri="{FF2B5EF4-FFF2-40B4-BE49-F238E27FC236}">
                <a16:creationId xmlns:a16="http://schemas.microsoft.com/office/drawing/2014/main" id="{5B1B03E6-88C9-58BE-1619-3FCB65F1CBAD}"/>
              </a:ext>
            </a:extLst>
          </p:cNvPr>
          <p:cNvGrpSpPr>
            <a:grpSpLocks/>
          </p:cNvGrpSpPr>
          <p:nvPr/>
        </p:nvGrpSpPr>
        <p:grpSpPr bwMode="auto">
          <a:xfrm>
            <a:off x="-196850" y="-188913"/>
            <a:ext cx="18484850" cy="8075613"/>
            <a:chOff x="-98087" y="-94781"/>
            <a:chExt cx="9242087" cy="4038422"/>
          </a:xfrm>
        </p:grpSpPr>
        <p:grpSp>
          <p:nvGrpSpPr>
            <p:cNvPr id="5723" name="Google Shape;5633;p27">
              <a:extLst>
                <a:ext uri="{FF2B5EF4-FFF2-40B4-BE49-F238E27FC236}">
                  <a16:creationId xmlns:a16="http://schemas.microsoft.com/office/drawing/2014/main" id="{BFFD862A-7274-E5EF-9B6C-84006C083E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98087" y="1332300"/>
              <a:ext cx="316899" cy="316978"/>
              <a:chOff x="5052650" y="3025125"/>
              <a:chExt cx="316899" cy="316978"/>
            </a:xfrm>
          </p:grpSpPr>
          <p:sp>
            <p:nvSpPr>
              <p:cNvPr id="5769" name="Google Shape;5634;p27">
                <a:extLst>
                  <a:ext uri="{FF2B5EF4-FFF2-40B4-BE49-F238E27FC236}">
                    <a16:creationId xmlns:a16="http://schemas.microsoft.com/office/drawing/2014/main" id="{A689D0F5-9CB7-7271-757B-EE4202E24BAB}"/>
                  </a:ext>
                </a:extLst>
              </p:cNvPr>
              <p:cNvSpPr/>
              <p:nvPr/>
            </p:nvSpPr>
            <p:spPr>
              <a:xfrm>
                <a:off x="5052650" y="3025425"/>
                <a:ext cx="316695" cy="316754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5770" name="Google Shape;5635;p27">
                <a:extLst>
                  <a:ext uri="{FF2B5EF4-FFF2-40B4-BE49-F238E27FC236}">
                    <a16:creationId xmlns:a16="http://schemas.microsoft.com/office/drawing/2014/main" id="{AB96B666-86B5-764E-9B10-851A485F2DA6}"/>
                  </a:ext>
                </a:extLst>
              </p:cNvPr>
              <p:cNvSpPr/>
              <p:nvPr/>
            </p:nvSpPr>
            <p:spPr>
              <a:xfrm>
                <a:off x="5108210" y="3195313"/>
                <a:ext cx="85722" cy="84944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5771" name="Google Shape;5636;p27">
                <a:extLst>
                  <a:ext uri="{FF2B5EF4-FFF2-40B4-BE49-F238E27FC236}">
                    <a16:creationId xmlns:a16="http://schemas.microsoft.com/office/drawing/2014/main" id="{C8414985-FDE5-09D7-4C5E-18B23F06D2B7}"/>
                  </a:ext>
                </a:extLst>
              </p:cNvPr>
              <p:cNvSpPr/>
              <p:nvPr/>
            </p:nvSpPr>
            <p:spPr>
              <a:xfrm>
                <a:off x="5163771" y="3190550"/>
                <a:ext cx="35718" cy="3175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</p:grpSp>
        <p:grpSp>
          <p:nvGrpSpPr>
            <p:cNvPr id="5724" name="Google Shape;5637;p27">
              <a:extLst>
                <a:ext uri="{FF2B5EF4-FFF2-40B4-BE49-F238E27FC236}">
                  <a16:creationId xmlns:a16="http://schemas.microsoft.com/office/drawing/2014/main" id="{A844CD85-28EA-FF40-BC20-DB478FE89B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06363" y="1175988"/>
              <a:ext cx="120739" cy="120769"/>
              <a:chOff x="5052650" y="3025125"/>
              <a:chExt cx="316899" cy="316978"/>
            </a:xfrm>
          </p:grpSpPr>
          <p:sp>
            <p:nvSpPr>
              <p:cNvPr id="5766" name="Google Shape;5638;p27">
                <a:extLst>
                  <a:ext uri="{FF2B5EF4-FFF2-40B4-BE49-F238E27FC236}">
                    <a16:creationId xmlns:a16="http://schemas.microsoft.com/office/drawing/2014/main" id="{437FF248-24D1-2A28-B78B-664A9855B9DC}"/>
                  </a:ext>
                </a:extLst>
              </p:cNvPr>
              <p:cNvSpPr/>
              <p:nvPr/>
            </p:nvSpPr>
            <p:spPr>
              <a:xfrm>
                <a:off x="5053429" y="3025699"/>
                <a:ext cx="316654" cy="316714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5767" name="Google Shape;5639;p27">
                <a:extLst>
                  <a:ext uri="{FF2B5EF4-FFF2-40B4-BE49-F238E27FC236}">
                    <a16:creationId xmlns:a16="http://schemas.microsoft.com/office/drawing/2014/main" id="{AD7353BB-EC3B-DA98-2646-58929D705F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768" name="Google Shape;5640;p27">
                <a:extLst>
                  <a:ext uri="{FF2B5EF4-FFF2-40B4-BE49-F238E27FC236}">
                    <a16:creationId xmlns:a16="http://schemas.microsoft.com/office/drawing/2014/main" id="{1D071FD8-25B3-6AD2-6115-C0CAA2160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5725" name="Google Shape;5641;p27">
              <a:extLst>
                <a:ext uri="{FF2B5EF4-FFF2-40B4-BE49-F238E27FC236}">
                  <a16:creationId xmlns:a16="http://schemas.microsoft.com/office/drawing/2014/main" id="{70C3A69E-DF83-9EC2-D4E5-6332C953FC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27100" y="3101213"/>
              <a:ext cx="316899" cy="316978"/>
              <a:chOff x="5052650" y="3025125"/>
              <a:chExt cx="316899" cy="316978"/>
            </a:xfrm>
          </p:grpSpPr>
          <p:sp>
            <p:nvSpPr>
              <p:cNvPr id="5763" name="Google Shape;5642;p27">
                <a:extLst>
                  <a:ext uri="{FF2B5EF4-FFF2-40B4-BE49-F238E27FC236}">
                    <a16:creationId xmlns:a16="http://schemas.microsoft.com/office/drawing/2014/main" id="{67FDC2F9-1AE8-1731-F49F-82EF2E4E67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2650" y="3025125"/>
                <a:ext cx="316899" cy="316978"/>
              </a:xfrm>
              <a:custGeom>
                <a:avLst/>
                <a:gdLst>
                  <a:gd name="T0" fmla="*/ 2008 w 4011"/>
                  <a:gd name="T1" fmla="*/ 1 h 4012"/>
                  <a:gd name="T2" fmla="*/ 0 w 4011"/>
                  <a:gd name="T3" fmla="*/ 2003 h 4012"/>
                  <a:gd name="T4" fmla="*/ 2008 w 4011"/>
                  <a:gd name="T5" fmla="*/ 4011 h 4012"/>
                  <a:gd name="T6" fmla="*/ 4011 w 4011"/>
                  <a:gd name="T7" fmla="*/ 2003 h 4012"/>
                  <a:gd name="T8" fmla="*/ 2008 w 4011"/>
                  <a:gd name="T9" fmla="*/ 1 h 4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764" name="Google Shape;5643;p27">
                <a:extLst>
                  <a:ext uri="{FF2B5EF4-FFF2-40B4-BE49-F238E27FC236}">
                    <a16:creationId xmlns:a16="http://schemas.microsoft.com/office/drawing/2014/main" id="{0FD36CDB-463B-9B4C-F10F-131C6881704B}"/>
                  </a:ext>
                </a:extLst>
              </p:cNvPr>
              <p:cNvSpPr/>
              <p:nvPr/>
            </p:nvSpPr>
            <p:spPr>
              <a:xfrm>
                <a:off x="5108416" y="3195145"/>
                <a:ext cx="85722" cy="84944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5765" name="Google Shape;5644;p27">
                <a:extLst>
                  <a:ext uri="{FF2B5EF4-FFF2-40B4-BE49-F238E27FC236}">
                    <a16:creationId xmlns:a16="http://schemas.microsoft.com/office/drawing/2014/main" id="{71B46DDF-0A95-314B-6735-95D22A3953AC}"/>
                  </a:ext>
                </a:extLst>
              </p:cNvPr>
              <p:cNvSpPr/>
              <p:nvPr/>
            </p:nvSpPr>
            <p:spPr>
              <a:xfrm>
                <a:off x="5163976" y="3190381"/>
                <a:ext cx="35717" cy="3175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</p:grpSp>
        <p:grpSp>
          <p:nvGrpSpPr>
            <p:cNvPr id="5726" name="Google Shape;5645;p27">
              <a:extLst>
                <a:ext uri="{FF2B5EF4-FFF2-40B4-BE49-F238E27FC236}">
                  <a16:creationId xmlns:a16="http://schemas.microsoft.com/office/drawing/2014/main" id="{AE2624A0-70B6-ACD9-49A3-324C659EAB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91874" y="3823032"/>
              <a:ext cx="120724" cy="120609"/>
              <a:chOff x="4788500" y="2618450"/>
              <a:chExt cx="130400" cy="130275"/>
            </a:xfrm>
          </p:grpSpPr>
          <p:sp>
            <p:nvSpPr>
              <p:cNvPr id="5761" name="Google Shape;5646;p27">
                <a:extLst>
                  <a:ext uri="{FF2B5EF4-FFF2-40B4-BE49-F238E27FC236}">
                    <a16:creationId xmlns:a16="http://schemas.microsoft.com/office/drawing/2014/main" id="{0A04AC6C-8EEF-4033-4532-DB21C74B88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762" name="Google Shape;5647;p27">
                <a:extLst>
                  <a:ext uri="{FF2B5EF4-FFF2-40B4-BE49-F238E27FC236}">
                    <a16:creationId xmlns:a16="http://schemas.microsoft.com/office/drawing/2014/main" id="{ABFB7C62-5DAD-BE4C-00B7-273161A9A6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5727" name="Google Shape;5648;p27">
              <a:extLst>
                <a:ext uri="{FF2B5EF4-FFF2-40B4-BE49-F238E27FC236}">
                  <a16:creationId xmlns:a16="http://schemas.microsoft.com/office/drawing/2014/main" id="{7AC8AD0C-B18A-AD49-8D32-EBE5EAAB9C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49395" y="197252"/>
              <a:ext cx="89598" cy="89499"/>
              <a:chOff x="4788500" y="2618450"/>
              <a:chExt cx="130400" cy="130275"/>
            </a:xfrm>
          </p:grpSpPr>
          <p:sp>
            <p:nvSpPr>
              <p:cNvPr id="5759" name="Google Shape;5649;p27">
                <a:extLst>
                  <a:ext uri="{FF2B5EF4-FFF2-40B4-BE49-F238E27FC236}">
                    <a16:creationId xmlns:a16="http://schemas.microsoft.com/office/drawing/2014/main" id="{855D10D5-90F9-5A68-5830-0B600205D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760" name="Google Shape;5650;p27">
                <a:extLst>
                  <a:ext uri="{FF2B5EF4-FFF2-40B4-BE49-F238E27FC236}">
                    <a16:creationId xmlns:a16="http://schemas.microsoft.com/office/drawing/2014/main" id="{C6947F8B-488E-CC39-CDEA-39410A6AE3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5728" name="Google Shape;5651;p27">
              <a:extLst>
                <a:ext uri="{FF2B5EF4-FFF2-40B4-BE49-F238E27FC236}">
                  <a16:creationId xmlns:a16="http://schemas.microsoft.com/office/drawing/2014/main" id="{D8618E4D-B2DD-F942-D276-FF6DD54F73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9388" y="-94781"/>
              <a:ext cx="215491" cy="215545"/>
              <a:chOff x="5052650" y="3025125"/>
              <a:chExt cx="316899" cy="316978"/>
            </a:xfrm>
          </p:grpSpPr>
          <p:sp>
            <p:nvSpPr>
              <p:cNvPr id="5756" name="Google Shape;5652;p27">
                <a:extLst>
                  <a:ext uri="{FF2B5EF4-FFF2-40B4-BE49-F238E27FC236}">
                    <a16:creationId xmlns:a16="http://schemas.microsoft.com/office/drawing/2014/main" id="{1E03105F-FA7E-C02E-6113-BCA1B1621D17}"/>
                  </a:ext>
                </a:extLst>
              </p:cNvPr>
              <p:cNvSpPr/>
              <p:nvPr/>
            </p:nvSpPr>
            <p:spPr>
              <a:xfrm>
                <a:off x="5052882" y="3025125"/>
                <a:ext cx="316321" cy="317549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5757" name="Google Shape;5653;p27">
                <a:extLst>
                  <a:ext uri="{FF2B5EF4-FFF2-40B4-BE49-F238E27FC236}">
                    <a16:creationId xmlns:a16="http://schemas.microsoft.com/office/drawing/2014/main" id="{C87FCA97-7EC3-CC05-8A61-B1C82F2F285A}"/>
                  </a:ext>
                </a:extLst>
              </p:cNvPr>
              <p:cNvSpPr/>
              <p:nvPr/>
            </p:nvSpPr>
            <p:spPr>
              <a:xfrm>
                <a:off x="5107741" y="3195575"/>
                <a:ext cx="86376" cy="85224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5758" name="Google Shape;5654;p27">
                <a:extLst>
                  <a:ext uri="{FF2B5EF4-FFF2-40B4-BE49-F238E27FC236}">
                    <a16:creationId xmlns:a16="http://schemas.microsoft.com/office/drawing/2014/main" id="{F13D44F7-E3AD-8197-7A8E-F1CD77D38998}"/>
                  </a:ext>
                </a:extLst>
              </p:cNvPr>
              <p:cNvSpPr/>
              <p:nvPr/>
            </p:nvSpPr>
            <p:spPr>
              <a:xfrm>
                <a:off x="5163769" y="3190905"/>
                <a:ext cx="36185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</p:grpSp>
        <p:grpSp>
          <p:nvGrpSpPr>
            <p:cNvPr id="5729" name="Google Shape;5655;p27">
              <a:extLst>
                <a:ext uri="{FF2B5EF4-FFF2-40B4-BE49-F238E27FC236}">
                  <a16:creationId xmlns:a16="http://schemas.microsoft.com/office/drawing/2014/main" id="{46B362EC-66DF-F6D7-2AB4-ECC8148762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68496" y="197137"/>
              <a:ext cx="89587" cy="89610"/>
              <a:chOff x="5052650" y="3025125"/>
              <a:chExt cx="316899" cy="316978"/>
            </a:xfrm>
          </p:grpSpPr>
          <p:sp>
            <p:nvSpPr>
              <p:cNvPr id="5753" name="Google Shape;5656;p27">
                <a:extLst>
                  <a:ext uri="{FF2B5EF4-FFF2-40B4-BE49-F238E27FC236}">
                    <a16:creationId xmlns:a16="http://schemas.microsoft.com/office/drawing/2014/main" id="{248160DB-5D48-6F7F-0E14-0E89FB50CF32}"/>
                  </a:ext>
                </a:extLst>
              </p:cNvPr>
              <p:cNvSpPr/>
              <p:nvPr/>
            </p:nvSpPr>
            <p:spPr>
              <a:xfrm>
                <a:off x="5052507" y="3025928"/>
                <a:ext cx="317263" cy="317321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5754" name="Google Shape;5657;p27">
                <a:extLst>
                  <a:ext uri="{FF2B5EF4-FFF2-40B4-BE49-F238E27FC236}">
                    <a16:creationId xmlns:a16="http://schemas.microsoft.com/office/drawing/2014/main" id="{38B8E428-8C1D-1C14-C4A3-87620E3B9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755" name="Google Shape;5658;p27">
                <a:extLst>
                  <a:ext uri="{FF2B5EF4-FFF2-40B4-BE49-F238E27FC236}">
                    <a16:creationId xmlns:a16="http://schemas.microsoft.com/office/drawing/2014/main" id="{5D345A44-F126-28F6-836D-BE5B66D64F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5730" name="Google Shape;5659;p27">
              <a:extLst>
                <a:ext uri="{FF2B5EF4-FFF2-40B4-BE49-F238E27FC236}">
                  <a16:creationId xmlns:a16="http://schemas.microsoft.com/office/drawing/2014/main" id="{3F07CF1D-DA8E-160B-1DD8-F03F31EB7C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91870" y="1818139"/>
              <a:ext cx="89598" cy="89512"/>
              <a:chOff x="4788500" y="2618450"/>
              <a:chExt cx="130400" cy="130275"/>
            </a:xfrm>
          </p:grpSpPr>
          <p:sp>
            <p:nvSpPr>
              <p:cNvPr id="5751" name="Google Shape;5660;p27">
                <a:extLst>
                  <a:ext uri="{FF2B5EF4-FFF2-40B4-BE49-F238E27FC236}">
                    <a16:creationId xmlns:a16="http://schemas.microsoft.com/office/drawing/2014/main" id="{AFD53BE2-4821-7F8F-2C9C-1421D8FA3F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752" name="Google Shape;5661;p27">
                <a:extLst>
                  <a:ext uri="{FF2B5EF4-FFF2-40B4-BE49-F238E27FC236}">
                    <a16:creationId xmlns:a16="http://schemas.microsoft.com/office/drawing/2014/main" id="{A3062D8D-630D-D116-952F-E3F0879796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5731" name="Google Shape;5662;p27">
              <a:extLst>
                <a:ext uri="{FF2B5EF4-FFF2-40B4-BE49-F238E27FC236}">
                  <a16:creationId xmlns:a16="http://schemas.microsoft.com/office/drawing/2014/main" id="{D0358244-AC55-8E15-3CC9-30E2DD28BE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2" y="3199325"/>
              <a:ext cx="120739" cy="120769"/>
              <a:chOff x="5052650" y="3025125"/>
              <a:chExt cx="316899" cy="316978"/>
            </a:xfrm>
          </p:grpSpPr>
          <p:sp>
            <p:nvSpPr>
              <p:cNvPr id="5748" name="Google Shape;5663;p27">
                <a:extLst>
                  <a:ext uri="{FF2B5EF4-FFF2-40B4-BE49-F238E27FC236}">
                    <a16:creationId xmlns:a16="http://schemas.microsoft.com/office/drawing/2014/main" id="{5122A506-BE83-8563-B5F3-94CAECA265F9}"/>
                  </a:ext>
                </a:extLst>
              </p:cNvPr>
              <p:cNvSpPr/>
              <p:nvPr/>
            </p:nvSpPr>
            <p:spPr>
              <a:xfrm>
                <a:off x="5053559" y="3024246"/>
                <a:ext cx="316654" cy="318798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5749" name="Google Shape;5664;p27">
                <a:extLst>
                  <a:ext uri="{FF2B5EF4-FFF2-40B4-BE49-F238E27FC236}">
                    <a16:creationId xmlns:a16="http://schemas.microsoft.com/office/drawing/2014/main" id="{1E32D311-A471-1C41-150F-189C688DB2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750" name="Google Shape;5665;p27">
                <a:extLst>
                  <a:ext uri="{FF2B5EF4-FFF2-40B4-BE49-F238E27FC236}">
                    <a16:creationId xmlns:a16="http://schemas.microsoft.com/office/drawing/2014/main" id="{5E808636-B474-48A5-D5FE-2DBF86639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5732" name="Google Shape;5666;p27">
              <a:extLst>
                <a:ext uri="{FF2B5EF4-FFF2-40B4-BE49-F238E27FC236}">
                  <a16:creationId xmlns:a16="http://schemas.microsoft.com/office/drawing/2014/main" id="{2826CD1A-3569-C816-128C-077DDFE279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8483" y="2526915"/>
              <a:ext cx="89598" cy="89499"/>
              <a:chOff x="4788500" y="2618450"/>
              <a:chExt cx="130400" cy="130275"/>
            </a:xfrm>
          </p:grpSpPr>
          <p:sp>
            <p:nvSpPr>
              <p:cNvPr id="5746" name="Google Shape;5667;p27">
                <a:extLst>
                  <a:ext uri="{FF2B5EF4-FFF2-40B4-BE49-F238E27FC236}">
                    <a16:creationId xmlns:a16="http://schemas.microsoft.com/office/drawing/2014/main" id="{E0866A41-3C5D-369F-B494-18D386C5AE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747" name="Google Shape;5668;p27">
                <a:extLst>
                  <a:ext uri="{FF2B5EF4-FFF2-40B4-BE49-F238E27FC236}">
                    <a16:creationId xmlns:a16="http://schemas.microsoft.com/office/drawing/2014/main" id="{F2090C5C-141E-3F37-B56C-39EB47639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grpSp>
        <p:nvGrpSpPr>
          <p:cNvPr id="5772" name="Google Shape;5669;p27">
            <a:extLst>
              <a:ext uri="{FF2B5EF4-FFF2-40B4-BE49-F238E27FC236}">
                <a16:creationId xmlns:a16="http://schemas.microsoft.com/office/drawing/2014/main" id="{29AA269D-7B5A-9F9A-F6E9-A753A05FEFBE}"/>
              </a:ext>
            </a:extLst>
          </p:cNvPr>
          <p:cNvGrpSpPr>
            <a:grpSpLocks/>
          </p:cNvGrpSpPr>
          <p:nvPr/>
        </p:nvGrpSpPr>
        <p:grpSpPr bwMode="auto">
          <a:xfrm>
            <a:off x="-3009900" y="6907213"/>
            <a:ext cx="4149725" cy="3660775"/>
            <a:chOff x="2489900" y="3367200"/>
            <a:chExt cx="903250" cy="796950"/>
          </a:xfrm>
        </p:grpSpPr>
        <p:sp>
          <p:nvSpPr>
            <p:cNvPr id="5773" name="Google Shape;5670;p27">
              <a:extLst>
                <a:ext uri="{FF2B5EF4-FFF2-40B4-BE49-F238E27FC236}">
                  <a16:creationId xmlns:a16="http://schemas.microsoft.com/office/drawing/2014/main" id="{26E454A9-D913-27FA-DBA0-FA2473A61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25" y="3820200"/>
              <a:ext cx="71425" cy="42300"/>
            </a:xfrm>
            <a:custGeom>
              <a:avLst/>
              <a:gdLst>
                <a:gd name="T0" fmla="*/ 1817 w 2857"/>
                <a:gd name="T1" fmla="*/ 0 h 1692"/>
                <a:gd name="T2" fmla="*/ 0 w 2857"/>
                <a:gd name="T3" fmla="*/ 477 h 1692"/>
                <a:gd name="T4" fmla="*/ 633 w 2857"/>
                <a:gd name="T5" fmla="*/ 1692 h 1692"/>
                <a:gd name="T6" fmla="*/ 2856 w 2857"/>
                <a:gd name="T7" fmla="*/ 1300 h 1692"/>
                <a:gd name="T8" fmla="*/ 2199 w 2857"/>
                <a:gd name="T9" fmla="*/ 637 h 1692"/>
                <a:gd name="T10" fmla="*/ 1817 w 2857"/>
                <a:gd name="T11" fmla="*/ 0 h 1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7" h="1692" extrusionOk="0">
                  <a:moveTo>
                    <a:pt x="1817" y="0"/>
                  </a:moveTo>
                  <a:cubicBezTo>
                    <a:pt x="1205" y="131"/>
                    <a:pt x="597" y="286"/>
                    <a:pt x="0" y="477"/>
                  </a:cubicBezTo>
                  <a:cubicBezTo>
                    <a:pt x="226" y="868"/>
                    <a:pt x="417" y="1290"/>
                    <a:pt x="633" y="1692"/>
                  </a:cubicBezTo>
                  <a:cubicBezTo>
                    <a:pt x="1365" y="1521"/>
                    <a:pt x="2108" y="1395"/>
                    <a:pt x="2856" y="1300"/>
                  </a:cubicBezTo>
                  <a:cubicBezTo>
                    <a:pt x="2610" y="1104"/>
                    <a:pt x="2389" y="888"/>
                    <a:pt x="2199" y="637"/>
                  </a:cubicBezTo>
                  <a:cubicBezTo>
                    <a:pt x="2053" y="442"/>
                    <a:pt x="1928" y="221"/>
                    <a:pt x="1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74" name="Google Shape;5671;p27">
              <a:extLst>
                <a:ext uri="{FF2B5EF4-FFF2-40B4-BE49-F238E27FC236}">
                  <a16:creationId xmlns:a16="http://schemas.microsoft.com/office/drawing/2014/main" id="{8792ADD9-6E73-BC91-D1E6-1D19E45AE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525" y="3960850"/>
              <a:ext cx="141175" cy="150100"/>
            </a:xfrm>
            <a:custGeom>
              <a:avLst/>
              <a:gdLst>
                <a:gd name="T0" fmla="*/ 0 w 5647"/>
                <a:gd name="T1" fmla="*/ 1 h 6004"/>
                <a:gd name="T2" fmla="*/ 412 w 5647"/>
                <a:gd name="T3" fmla="*/ 2294 h 6004"/>
                <a:gd name="T4" fmla="*/ 3840 w 5647"/>
                <a:gd name="T5" fmla="*/ 6004 h 6004"/>
                <a:gd name="T6" fmla="*/ 5647 w 5647"/>
                <a:gd name="T7" fmla="*/ 6004 h 6004"/>
                <a:gd name="T8" fmla="*/ 2675 w 5647"/>
                <a:gd name="T9" fmla="*/ 2274 h 6004"/>
                <a:gd name="T10" fmla="*/ 0 w 5647"/>
                <a:gd name="T11" fmla="*/ 1 h 6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47" h="6004" extrusionOk="0">
                  <a:moveTo>
                    <a:pt x="0" y="1"/>
                  </a:moveTo>
                  <a:cubicBezTo>
                    <a:pt x="141" y="764"/>
                    <a:pt x="276" y="1527"/>
                    <a:pt x="412" y="2294"/>
                  </a:cubicBezTo>
                  <a:cubicBezTo>
                    <a:pt x="1747" y="3444"/>
                    <a:pt x="3233" y="4498"/>
                    <a:pt x="3840" y="6004"/>
                  </a:cubicBezTo>
                  <a:lnTo>
                    <a:pt x="5647" y="6004"/>
                  </a:lnTo>
                  <a:cubicBezTo>
                    <a:pt x="5361" y="4307"/>
                    <a:pt x="4056" y="3273"/>
                    <a:pt x="2675" y="2274"/>
                  </a:cubicBezTo>
                  <a:cubicBezTo>
                    <a:pt x="1712" y="1572"/>
                    <a:pt x="713" y="88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75" name="Google Shape;5672;p27">
              <a:extLst>
                <a:ext uri="{FF2B5EF4-FFF2-40B4-BE49-F238E27FC236}">
                  <a16:creationId xmlns:a16="http://schemas.microsoft.com/office/drawing/2014/main" id="{95262DEF-FC15-EE6D-8C0F-2AB706EFE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1350" y="3718300"/>
              <a:ext cx="89875" cy="101925"/>
            </a:xfrm>
            <a:custGeom>
              <a:avLst/>
              <a:gdLst>
                <a:gd name="T0" fmla="*/ 16 w 3595"/>
                <a:gd name="T1" fmla="*/ 0 h 4077"/>
                <a:gd name="T2" fmla="*/ 1 w 3595"/>
                <a:gd name="T3" fmla="*/ 41 h 4077"/>
                <a:gd name="T4" fmla="*/ 472 w 3595"/>
                <a:gd name="T5" fmla="*/ 1396 h 4077"/>
                <a:gd name="T6" fmla="*/ 2505 w 3595"/>
                <a:gd name="T7" fmla="*/ 2410 h 4077"/>
                <a:gd name="T8" fmla="*/ 3484 w 3595"/>
                <a:gd name="T9" fmla="*/ 4076 h 4077"/>
                <a:gd name="T10" fmla="*/ 3514 w 3595"/>
                <a:gd name="T11" fmla="*/ 4066 h 4077"/>
                <a:gd name="T12" fmla="*/ 3564 w 3595"/>
                <a:gd name="T13" fmla="*/ 1566 h 4077"/>
                <a:gd name="T14" fmla="*/ 3579 w 3595"/>
                <a:gd name="T15" fmla="*/ 1556 h 4077"/>
                <a:gd name="T16" fmla="*/ 2149 w 3595"/>
                <a:gd name="T17" fmla="*/ 342 h 4077"/>
                <a:gd name="T18" fmla="*/ 508 w 3595"/>
                <a:gd name="T19" fmla="*/ 141 h 4077"/>
                <a:gd name="T20" fmla="*/ 16 w 3595"/>
                <a:gd name="T21" fmla="*/ 0 h 4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95" h="4077" extrusionOk="0">
                  <a:moveTo>
                    <a:pt x="16" y="0"/>
                  </a:moveTo>
                  <a:lnTo>
                    <a:pt x="1" y="41"/>
                  </a:lnTo>
                  <a:cubicBezTo>
                    <a:pt x="181" y="487"/>
                    <a:pt x="297" y="954"/>
                    <a:pt x="472" y="1396"/>
                  </a:cubicBezTo>
                  <a:cubicBezTo>
                    <a:pt x="1195" y="1662"/>
                    <a:pt x="1963" y="1868"/>
                    <a:pt x="2505" y="2410"/>
                  </a:cubicBezTo>
                  <a:cubicBezTo>
                    <a:pt x="2967" y="2866"/>
                    <a:pt x="3193" y="3494"/>
                    <a:pt x="3484" y="4076"/>
                  </a:cubicBezTo>
                  <a:cubicBezTo>
                    <a:pt x="3494" y="4071"/>
                    <a:pt x="3504" y="4071"/>
                    <a:pt x="3514" y="4066"/>
                  </a:cubicBezTo>
                  <a:cubicBezTo>
                    <a:pt x="3564" y="3238"/>
                    <a:pt x="3595" y="2400"/>
                    <a:pt x="3564" y="1566"/>
                  </a:cubicBezTo>
                  <a:lnTo>
                    <a:pt x="3579" y="1556"/>
                  </a:lnTo>
                  <a:cubicBezTo>
                    <a:pt x="3208" y="1004"/>
                    <a:pt x="2781" y="537"/>
                    <a:pt x="2149" y="342"/>
                  </a:cubicBezTo>
                  <a:cubicBezTo>
                    <a:pt x="1617" y="176"/>
                    <a:pt x="1050" y="246"/>
                    <a:pt x="508" y="141"/>
                  </a:cubicBezTo>
                  <a:cubicBezTo>
                    <a:pt x="342" y="111"/>
                    <a:pt x="176" y="61"/>
                    <a:pt x="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76" name="Google Shape;5673;p27">
              <a:extLst>
                <a:ext uri="{FF2B5EF4-FFF2-40B4-BE49-F238E27FC236}">
                  <a16:creationId xmlns:a16="http://schemas.microsoft.com/office/drawing/2014/main" id="{36F09D7A-7B45-88D6-9EF8-F8F40C8F6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950" y="3831350"/>
              <a:ext cx="93025" cy="154125"/>
            </a:xfrm>
            <a:custGeom>
              <a:avLst/>
              <a:gdLst>
                <a:gd name="T0" fmla="*/ 1045 w 3721"/>
                <a:gd name="T1" fmla="*/ 1 h 6165"/>
                <a:gd name="T2" fmla="*/ 1 w 3721"/>
                <a:gd name="T3" fmla="*/ 2852 h 6165"/>
                <a:gd name="T4" fmla="*/ 66 w 3721"/>
                <a:gd name="T5" fmla="*/ 2877 h 6165"/>
                <a:gd name="T6" fmla="*/ 2807 w 3721"/>
                <a:gd name="T7" fmla="*/ 6164 h 6165"/>
                <a:gd name="T8" fmla="*/ 3720 w 3721"/>
                <a:gd name="T9" fmla="*/ 3073 h 6165"/>
                <a:gd name="T10" fmla="*/ 1045 w 3721"/>
                <a:gd name="T11" fmla="*/ 1 h 6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1" h="6165" extrusionOk="0">
                  <a:moveTo>
                    <a:pt x="1045" y="1"/>
                  </a:moveTo>
                  <a:cubicBezTo>
                    <a:pt x="739" y="959"/>
                    <a:pt x="327" y="1893"/>
                    <a:pt x="1" y="2852"/>
                  </a:cubicBezTo>
                  <a:lnTo>
                    <a:pt x="66" y="2877"/>
                  </a:lnTo>
                  <a:cubicBezTo>
                    <a:pt x="935" y="4006"/>
                    <a:pt x="1848" y="5105"/>
                    <a:pt x="2807" y="6164"/>
                  </a:cubicBezTo>
                  <a:cubicBezTo>
                    <a:pt x="3123" y="5135"/>
                    <a:pt x="3494" y="4112"/>
                    <a:pt x="3720" y="3073"/>
                  </a:cubicBezTo>
                  <a:cubicBezTo>
                    <a:pt x="2772" y="2099"/>
                    <a:pt x="1878" y="1070"/>
                    <a:pt x="1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77" name="Google Shape;5674;p27">
              <a:extLst>
                <a:ext uri="{FF2B5EF4-FFF2-40B4-BE49-F238E27FC236}">
                  <a16:creationId xmlns:a16="http://schemas.microsoft.com/office/drawing/2014/main" id="{12B8D952-3F60-4105-F868-CF8A9B4AD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725" y="3563950"/>
              <a:ext cx="41800" cy="101425"/>
            </a:xfrm>
            <a:custGeom>
              <a:avLst/>
              <a:gdLst>
                <a:gd name="T0" fmla="*/ 1401 w 1672"/>
                <a:gd name="T1" fmla="*/ 1 h 4057"/>
                <a:gd name="T2" fmla="*/ 156 w 1672"/>
                <a:gd name="T3" fmla="*/ 2465 h 4057"/>
                <a:gd name="T4" fmla="*/ 96 w 1672"/>
                <a:gd name="T5" fmla="*/ 2400 h 4057"/>
                <a:gd name="T6" fmla="*/ 1 w 1672"/>
                <a:gd name="T7" fmla="*/ 3966 h 4057"/>
                <a:gd name="T8" fmla="*/ 91 w 1672"/>
                <a:gd name="T9" fmla="*/ 4056 h 4057"/>
                <a:gd name="T10" fmla="*/ 1607 w 1672"/>
                <a:gd name="T11" fmla="*/ 2013 h 4057"/>
                <a:gd name="T12" fmla="*/ 1672 w 1672"/>
                <a:gd name="T13" fmla="*/ 2003 h 4057"/>
                <a:gd name="T14" fmla="*/ 1401 w 1672"/>
                <a:gd name="T15" fmla="*/ 1 h 4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72" h="4057" extrusionOk="0">
                  <a:moveTo>
                    <a:pt x="1401" y="1"/>
                  </a:moveTo>
                  <a:cubicBezTo>
                    <a:pt x="1014" y="819"/>
                    <a:pt x="578" y="1667"/>
                    <a:pt x="156" y="2465"/>
                  </a:cubicBezTo>
                  <a:cubicBezTo>
                    <a:pt x="136" y="2445"/>
                    <a:pt x="116" y="2425"/>
                    <a:pt x="96" y="2400"/>
                  </a:cubicBezTo>
                  <a:cubicBezTo>
                    <a:pt x="61" y="2922"/>
                    <a:pt x="21" y="3444"/>
                    <a:pt x="1" y="3966"/>
                  </a:cubicBezTo>
                  <a:cubicBezTo>
                    <a:pt x="31" y="3996"/>
                    <a:pt x="61" y="4026"/>
                    <a:pt x="91" y="4056"/>
                  </a:cubicBezTo>
                  <a:cubicBezTo>
                    <a:pt x="618" y="3379"/>
                    <a:pt x="1080" y="2691"/>
                    <a:pt x="1607" y="2013"/>
                  </a:cubicBezTo>
                  <a:lnTo>
                    <a:pt x="1672" y="2003"/>
                  </a:lnTo>
                  <a:cubicBezTo>
                    <a:pt x="1592" y="1336"/>
                    <a:pt x="1516" y="668"/>
                    <a:pt x="1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78" name="Google Shape;5675;p27">
              <a:extLst>
                <a:ext uri="{FF2B5EF4-FFF2-40B4-BE49-F238E27FC236}">
                  <a16:creationId xmlns:a16="http://schemas.microsoft.com/office/drawing/2014/main" id="{94BC0BEA-93B8-A2FC-B64A-2755D68A7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8825" y="3852700"/>
              <a:ext cx="190125" cy="166275"/>
            </a:xfrm>
            <a:custGeom>
              <a:avLst/>
              <a:gdLst>
                <a:gd name="T0" fmla="*/ 2224 w 7605"/>
                <a:gd name="T1" fmla="*/ 0 h 6651"/>
                <a:gd name="T2" fmla="*/ 1 w 7605"/>
                <a:gd name="T3" fmla="*/ 392 h 6651"/>
                <a:gd name="T4" fmla="*/ 708 w 7605"/>
                <a:gd name="T5" fmla="*/ 1410 h 6651"/>
                <a:gd name="T6" fmla="*/ 3353 w 7605"/>
                <a:gd name="T7" fmla="*/ 3493 h 6651"/>
                <a:gd name="T8" fmla="*/ 4443 w 7605"/>
                <a:gd name="T9" fmla="*/ 6214 h 6651"/>
                <a:gd name="T10" fmla="*/ 4488 w 7605"/>
                <a:gd name="T11" fmla="*/ 6339 h 6651"/>
                <a:gd name="T12" fmla="*/ 4548 w 7605"/>
                <a:gd name="T13" fmla="*/ 6319 h 6651"/>
                <a:gd name="T14" fmla="*/ 5346 w 7605"/>
                <a:gd name="T15" fmla="*/ 6380 h 6651"/>
                <a:gd name="T16" fmla="*/ 7605 w 7605"/>
                <a:gd name="T17" fmla="*/ 6651 h 6651"/>
                <a:gd name="T18" fmla="*/ 7600 w 7605"/>
                <a:gd name="T19" fmla="*/ 6620 h 6651"/>
                <a:gd name="T20" fmla="*/ 5271 w 7605"/>
                <a:gd name="T21" fmla="*/ 3679 h 6651"/>
                <a:gd name="T22" fmla="*/ 4754 w 7605"/>
                <a:gd name="T23" fmla="*/ 2173 h 6651"/>
                <a:gd name="T24" fmla="*/ 2224 w 7605"/>
                <a:gd name="T25" fmla="*/ 0 h 6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05" h="6651" extrusionOk="0">
                  <a:moveTo>
                    <a:pt x="2224" y="0"/>
                  </a:moveTo>
                  <a:cubicBezTo>
                    <a:pt x="1476" y="95"/>
                    <a:pt x="733" y="221"/>
                    <a:pt x="1" y="392"/>
                  </a:cubicBezTo>
                  <a:cubicBezTo>
                    <a:pt x="201" y="758"/>
                    <a:pt x="422" y="1109"/>
                    <a:pt x="708" y="1410"/>
                  </a:cubicBezTo>
                  <a:cubicBezTo>
                    <a:pt x="1481" y="2229"/>
                    <a:pt x="2651" y="2610"/>
                    <a:pt x="3353" y="3493"/>
                  </a:cubicBezTo>
                  <a:cubicBezTo>
                    <a:pt x="3966" y="4261"/>
                    <a:pt x="4126" y="5285"/>
                    <a:pt x="4443" y="6214"/>
                  </a:cubicBezTo>
                  <a:cubicBezTo>
                    <a:pt x="4458" y="6259"/>
                    <a:pt x="4473" y="6299"/>
                    <a:pt x="4488" y="6339"/>
                  </a:cubicBezTo>
                  <a:lnTo>
                    <a:pt x="4548" y="6319"/>
                  </a:lnTo>
                  <a:cubicBezTo>
                    <a:pt x="4814" y="6334"/>
                    <a:pt x="5080" y="6354"/>
                    <a:pt x="5346" y="6380"/>
                  </a:cubicBezTo>
                  <a:cubicBezTo>
                    <a:pt x="6104" y="6450"/>
                    <a:pt x="6857" y="6545"/>
                    <a:pt x="7605" y="6651"/>
                  </a:cubicBezTo>
                  <a:cubicBezTo>
                    <a:pt x="7605" y="6641"/>
                    <a:pt x="7600" y="6631"/>
                    <a:pt x="7600" y="6620"/>
                  </a:cubicBezTo>
                  <a:cubicBezTo>
                    <a:pt x="6606" y="5767"/>
                    <a:pt x="5692" y="4864"/>
                    <a:pt x="5271" y="3679"/>
                  </a:cubicBezTo>
                  <a:cubicBezTo>
                    <a:pt x="5090" y="3177"/>
                    <a:pt x="5005" y="2640"/>
                    <a:pt x="4754" y="2173"/>
                  </a:cubicBezTo>
                  <a:cubicBezTo>
                    <a:pt x="4227" y="1180"/>
                    <a:pt x="3097" y="708"/>
                    <a:pt x="222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79" name="Google Shape;5676;p27">
              <a:extLst>
                <a:ext uri="{FF2B5EF4-FFF2-40B4-BE49-F238E27FC236}">
                  <a16:creationId xmlns:a16="http://schemas.microsoft.com/office/drawing/2014/main" id="{542554F4-0C9E-00D8-BE83-578D8E458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2875" y="3681350"/>
              <a:ext cx="170425" cy="86025"/>
            </a:xfrm>
            <a:custGeom>
              <a:avLst/>
              <a:gdLst>
                <a:gd name="T0" fmla="*/ 371 w 6817"/>
                <a:gd name="T1" fmla="*/ 1 h 3441"/>
                <a:gd name="T2" fmla="*/ 10 w 6817"/>
                <a:gd name="T3" fmla="*/ 18 h 3441"/>
                <a:gd name="T4" fmla="*/ 0 w 6817"/>
                <a:gd name="T5" fmla="*/ 98 h 3441"/>
                <a:gd name="T6" fmla="*/ 2329 w 6817"/>
                <a:gd name="T7" fmla="*/ 1403 h 3441"/>
                <a:gd name="T8" fmla="*/ 4176 w 6817"/>
                <a:gd name="T9" fmla="*/ 3441 h 3441"/>
                <a:gd name="T10" fmla="*/ 5165 w 6817"/>
                <a:gd name="T11" fmla="*/ 3230 h 3441"/>
                <a:gd name="T12" fmla="*/ 6817 w 6817"/>
                <a:gd name="T13" fmla="*/ 2879 h 3441"/>
                <a:gd name="T14" fmla="*/ 6811 w 6817"/>
                <a:gd name="T15" fmla="*/ 2874 h 3441"/>
                <a:gd name="T16" fmla="*/ 6556 w 6817"/>
                <a:gd name="T17" fmla="*/ 2778 h 3441"/>
                <a:gd name="T18" fmla="*/ 371 w 6817"/>
                <a:gd name="T19" fmla="*/ 1 h 3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17" h="3441" extrusionOk="0">
                  <a:moveTo>
                    <a:pt x="371" y="1"/>
                  </a:moveTo>
                  <a:cubicBezTo>
                    <a:pt x="252" y="1"/>
                    <a:pt x="132" y="6"/>
                    <a:pt x="10" y="18"/>
                  </a:cubicBezTo>
                  <a:lnTo>
                    <a:pt x="0" y="98"/>
                  </a:lnTo>
                  <a:cubicBezTo>
                    <a:pt x="849" y="203"/>
                    <a:pt x="1777" y="821"/>
                    <a:pt x="2329" y="1403"/>
                  </a:cubicBezTo>
                  <a:cubicBezTo>
                    <a:pt x="2957" y="2071"/>
                    <a:pt x="3474" y="2874"/>
                    <a:pt x="4176" y="3441"/>
                  </a:cubicBezTo>
                  <a:cubicBezTo>
                    <a:pt x="4508" y="3371"/>
                    <a:pt x="4839" y="3300"/>
                    <a:pt x="5165" y="3230"/>
                  </a:cubicBezTo>
                  <a:cubicBezTo>
                    <a:pt x="5717" y="3115"/>
                    <a:pt x="6264" y="2994"/>
                    <a:pt x="6817" y="2879"/>
                  </a:cubicBezTo>
                  <a:cubicBezTo>
                    <a:pt x="6817" y="2879"/>
                    <a:pt x="6811" y="2879"/>
                    <a:pt x="6811" y="2874"/>
                  </a:cubicBezTo>
                  <a:cubicBezTo>
                    <a:pt x="6726" y="2844"/>
                    <a:pt x="6641" y="2808"/>
                    <a:pt x="6556" y="2778"/>
                  </a:cubicBezTo>
                  <a:cubicBezTo>
                    <a:pt x="4435" y="1930"/>
                    <a:pt x="2600" y="1"/>
                    <a:pt x="37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80" name="Google Shape;5677;p27">
              <a:extLst>
                <a:ext uri="{FF2B5EF4-FFF2-40B4-BE49-F238E27FC236}">
                  <a16:creationId xmlns:a16="http://schemas.microsoft.com/office/drawing/2014/main" id="{9AB7A7F3-23E5-53DD-7ED2-494A58723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8450" y="3757200"/>
              <a:ext cx="28625" cy="95525"/>
            </a:xfrm>
            <a:custGeom>
              <a:avLst/>
              <a:gdLst>
                <a:gd name="T0" fmla="*/ 95 w 1145"/>
                <a:gd name="T1" fmla="*/ 0 h 3821"/>
                <a:gd name="T2" fmla="*/ 80 w 1145"/>
                <a:gd name="T3" fmla="*/ 10 h 3821"/>
                <a:gd name="T4" fmla="*/ 30 w 1145"/>
                <a:gd name="T5" fmla="*/ 2510 h 3821"/>
                <a:gd name="T6" fmla="*/ 0 w 1145"/>
                <a:gd name="T7" fmla="*/ 2520 h 3821"/>
                <a:gd name="T8" fmla="*/ 382 w 1145"/>
                <a:gd name="T9" fmla="*/ 3157 h 3821"/>
                <a:gd name="T10" fmla="*/ 1039 w 1145"/>
                <a:gd name="T11" fmla="*/ 3820 h 3821"/>
                <a:gd name="T12" fmla="*/ 1114 w 1145"/>
                <a:gd name="T13" fmla="*/ 3810 h 3821"/>
                <a:gd name="T14" fmla="*/ 1124 w 1145"/>
                <a:gd name="T15" fmla="*/ 1667 h 3821"/>
                <a:gd name="T16" fmla="*/ 95 w 1145"/>
                <a:gd name="T17" fmla="*/ 0 h 3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5" h="3821" extrusionOk="0">
                  <a:moveTo>
                    <a:pt x="95" y="0"/>
                  </a:moveTo>
                  <a:lnTo>
                    <a:pt x="80" y="10"/>
                  </a:lnTo>
                  <a:cubicBezTo>
                    <a:pt x="111" y="844"/>
                    <a:pt x="80" y="1682"/>
                    <a:pt x="30" y="2510"/>
                  </a:cubicBezTo>
                  <a:cubicBezTo>
                    <a:pt x="20" y="2515"/>
                    <a:pt x="10" y="2515"/>
                    <a:pt x="0" y="2520"/>
                  </a:cubicBezTo>
                  <a:cubicBezTo>
                    <a:pt x="111" y="2741"/>
                    <a:pt x="236" y="2962"/>
                    <a:pt x="382" y="3157"/>
                  </a:cubicBezTo>
                  <a:cubicBezTo>
                    <a:pt x="572" y="3408"/>
                    <a:pt x="793" y="3624"/>
                    <a:pt x="1039" y="3820"/>
                  </a:cubicBezTo>
                  <a:cubicBezTo>
                    <a:pt x="1064" y="3815"/>
                    <a:pt x="1089" y="3815"/>
                    <a:pt x="1114" y="3810"/>
                  </a:cubicBezTo>
                  <a:cubicBezTo>
                    <a:pt x="1144" y="3107"/>
                    <a:pt x="1104" y="2369"/>
                    <a:pt x="1124" y="1667"/>
                  </a:cubicBezTo>
                  <a:cubicBezTo>
                    <a:pt x="748" y="1135"/>
                    <a:pt x="447" y="527"/>
                    <a:pt x="9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81" name="Google Shape;5678;p27">
              <a:extLst>
                <a:ext uri="{FF2B5EF4-FFF2-40B4-BE49-F238E27FC236}">
                  <a16:creationId xmlns:a16="http://schemas.microsoft.com/office/drawing/2014/main" id="{D4DC0F78-2F87-CB7E-C4CC-2D954A75B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9250" y="3902625"/>
              <a:ext cx="89875" cy="208325"/>
            </a:xfrm>
            <a:custGeom>
              <a:avLst/>
              <a:gdLst>
                <a:gd name="T0" fmla="*/ 789 w 3595"/>
                <a:gd name="T1" fmla="*/ 1 h 8333"/>
                <a:gd name="T2" fmla="*/ 689 w 3595"/>
                <a:gd name="T3" fmla="*/ 302 h 8333"/>
                <a:gd name="T4" fmla="*/ 237 w 3595"/>
                <a:gd name="T5" fmla="*/ 4202 h 8333"/>
                <a:gd name="T6" fmla="*/ 874 w 3595"/>
                <a:gd name="T7" fmla="*/ 5688 h 8333"/>
                <a:gd name="T8" fmla="*/ 1411 w 3595"/>
                <a:gd name="T9" fmla="*/ 8333 h 8333"/>
                <a:gd name="T10" fmla="*/ 3063 w 3595"/>
                <a:gd name="T11" fmla="*/ 8333 h 8333"/>
                <a:gd name="T12" fmla="*/ 2997 w 3595"/>
                <a:gd name="T13" fmla="*/ 6275 h 8333"/>
                <a:gd name="T14" fmla="*/ 3595 w 3595"/>
                <a:gd name="T15" fmla="*/ 3313 h 8333"/>
                <a:gd name="T16" fmla="*/ 854 w 3595"/>
                <a:gd name="T17" fmla="*/ 26 h 8333"/>
                <a:gd name="T18" fmla="*/ 789 w 3595"/>
                <a:gd name="T19" fmla="*/ 1 h 8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95" h="8333" extrusionOk="0">
                  <a:moveTo>
                    <a:pt x="789" y="1"/>
                  </a:moveTo>
                  <a:cubicBezTo>
                    <a:pt x="754" y="101"/>
                    <a:pt x="719" y="201"/>
                    <a:pt x="689" y="302"/>
                  </a:cubicBezTo>
                  <a:cubicBezTo>
                    <a:pt x="302" y="1522"/>
                    <a:pt x="1" y="2917"/>
                    <a:pt x="237" y="4202"/>
                  </a:cubicBezTo>
                  <a:cubicBezTo>
                    <a:pt x="458" y="4694"/>
                    <a:pt x="684" y="5181"/>
                    <a:pt x="874" y="5688"/>
                  </a:cubicBezTo>
                  <a:cubicBezTo>
                    <a:pt x="1196" y="6521"/>
                    <a:pt x="1421" y="7444"/>
                    <a:pt x="1411" y="8333"/>
                  </a:cubicBezTo>
                  <a:lnTo>
                    <a:pt x="3063" y="8333"/>
                  </a:lnTo>
                  <a:cubicBezTo>
                    <a:pt x="3033" y="7650"/>
                    <a:pt x="2967" y="6957"/>
                    <a:pt x="2997" y="6275"/>
                  </a:cubicBezTo>
                  <a:cubicBezTo>
                    <a:pt x="3043" y="5271"/>
                    <a:pt x="3299" y="4287"/>
                    <a:pt x="3595" y="3313"/>
                  </a:cubicBezTo>
                  <a:cubicBezTo>
                    <a:pt x="2636" y="2254"/>
                    <a:pt x="1723" y="1155"/>
                    <a:pt x="854" y="26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82" name="Google Shape;5679;p27">
              <a:extLst>
                <a:ext uri="{FF2B5EF4-FFF2-40B4-BE49-F238E27FC236}">
                  <a16:creationId xmlns:a16="http://schemas.microsoft.com/office/drawing/2014/main" id="{9A093FAA-5877-C5CE-DCBD-FA061D5B7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850" y="3614025"/>
              <a:ext cx="95650" cy="296775"/>
            </a:xfrm>
            <a:custGeom>
              <a:avLst/>
              <a:gdLst>
                <a:gd name="T0" fmla="*/ 1707 w 3826"/>
                <a:gd name="T1" fmla="*/ 0 h 11871"/>
                <a:gd name="T2" fmla="*/ 1642 w 3826"/>
                <a:gd name="T3" fmla="*/ 10 h 11871"/>
                <a:gd name="T4" fmla="*/ 126 w 3826"/>
                <a:gd name="T5" fmla="*/ 2053 h 11871"/>
                <a:gd name="T6" fmla="*/ 36 w 3826"/>
                <a:gd name="T7" fmla="*/ 1963 h 11871"/>
                <a:gd name="T8" fmla="*/ 36 w 3826"/>
                <a:gd name="T9" fmla="*/ 1963 h 11871"/>
                <a:gd name="T10" fmla="*/ 141 w 3826"/>
                <a:gd name="T11" fmla="*/ 4543 h 11871"/>
                <a:gd name="T12" fmla="*/ 1225 w 3826"/>
                <a:gd name="T13" fmla="*/ 9733 h 11871"/>
                <a:gd name="T14" fmla="*/ 1004 w 3826"/>
                <a:gd name="T15" fmla="*/ 11766 h 11871"/>
                <a:gd name="T16" fmla="*/ 1105 w 3826"/>
                <a:gd name="T17" fmla="*/ 11871 h 11871"/>
                <a:gd name="T18" fmla="*/ 3825 w 3826"/>
                <a:gd name="T19" fmla="*/ 8006 h 11871"/>
                <a:gd name="T20" fmla="*/ 3675 w 3826"/>
                <a:gd name="T21" fmla="*/ 7288 h 11871"/>
                <a:gd name="T22" fmla="*/ 3062 w 3826"/>
                <a:gd name="T23" fmla="*/ 5441 h 11871"/>
                <a:gd name="T24" fmla="*/ 2189 w 3826"/>
                <a:gd name="T25" fmla="*/ 2922 h 11871"/>
                <a:gd name="T26" fmla="*/ 1707 w 3826"/>
                <a:gd name="T27" fmla="*/ 0 h 11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26" h="11871" extrusionOk="0">
                  <a:moveTo>
                    <a:pt x="1707" y="0"/>
                  </a:moveTo>
                  <a:lnTo>
                    <a:pt x="1642" y="10"/>
                  </a:lnTo>
                  <a:cubicBezTo>
                    <a:pt x="1115" y="688"/>
                    <a:pt x="653" y="1376"/>
                    <a:pt x="126" y="2053"/>
                  </a:cubicBezTo>
                  <a:cubicBezTo>
                    <a:pt x="96" y="2023"/>
                    <a:pt x="66" y="1993"/>
                    <a:pt x="36" y="1963"/>
                  </a:cubicBezTo>
                  <a:cubicBezTo>
                    <a:pt x="0" y="2826"/>
                    <a:pt x="10" y="3690"/>
                    <a:pt x="141" y="4543"/>
                  </a:cubicBezTo>
                  <a:cubicBezTo>
                    <a:pt x="407" y="6295"/>
                    <a:pt x="1175" y="7961"/>
                    <a:pt x="1225" y="9733"/>
                  </a:cubicBezTo>
                  <a:cubicBezTo>
                    <a:pt x="1245" y="10420"/>
                    <a:pt x="1155" y="11093"/>
                    <a:pt x="1004" y="11766"/>
                  </a:cubicBezTo>
                  <a:cubicBezTo>
                    <a:pt x="1039" y="11801"/>
                    <a:pt x="1075" y="11836"/>
                    <a:pt x="1105" y="11871"/>
                  </a:cubicBezTo>
                  <a:cubicBezTo>
                    <a:pt x="2013" y="10601"/>
                    <a:pt x="2927" y="9276"/>
                    <a:pt x="3825" y="8006"/>
                  </a:cubicBezTo>
                  <a:cubicBezTo>
                    <a:pt x="3785" y="7765"/>
                    <a:pt x="3735" y="7524"/>
                    <a:pt x="3675" y="7288"/>
                  </a:cubicBezTo>
                  <a:cubicBezTo>
                    <a:pt x="3514" y="6666"/>
                    <a:pt x="3293" y="6054"/>
                    <a:pt x="3062" y="5441"/>
                  </a:cubicBezTo>
                  <a:cubicBezTo>
                    <a:pt x="2751" y="4608"/>
                    <a:pt x="2415" y="3780"/>
                    <a:pt x="2189" y="2922"/>
                  </a:cubicBezTo>
                  <a:cubicBezTo>
                    <a:pt x="1938" y="1968"/>
                    <a:pt x="1817" y="984"/>
                    <a:pt x="170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83" name="Google Shape;5680;p27">
              <a:extLst>
                <a:ext uri="{FF2B5EF4-FFF2-40B4-BE49-F238E27FC236}">
                  <a16:creationId xmlns:a16="http://schemas.microsoft.com/office/drawing/2014/main" id="{D74C2E30-EA33-7E50-4F48-EAD8EEF27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3350" y="3437975"/>
              <a:ext cx="69400" cy="187625"/>
            </a:xfrm>
            <a:custGeom>
              <a:avLst/>
              <a:gdLst>
                <a:gd name="T0" fmla="*/ 0 w 2776"/>
                <a:gd name="T1" fmla="*/ 0 h 7505"/>
                <a:gd name="T2" fmla="*/ 0 w 2776"/>
                <a:gd name="T3" fmla="*/ 0 h 7505"/>
                <a:gd name="T4" fmla="*/ 1576 w 2776"/>
                <a:gd name="T5" fmla="*/ 5597 h 7505"/>
                <a:gd name="T6" fmla="*/ 1471 w 2776"/>
                <a:gd name="T7" fmla="*/ 7439 h 7505"/>
                <a:gd name="T8" fmla="*/ 1531 w 2776"/>
                <a:gd name="T9" fmla="*/ 7504 h 7505"/>
                <a:gd name="T10" fmla="*/ 2776 w 2776"/>
                <a:gd name="T11" fmla="*/ 5040 h 7505"/>
                <a:gd name="T12" fmla="*/ 2650 w 2776"/>
                <a:gd name="T13" fmla="*/ 4412 h 7505"/>
                <a:gd name="T14" fmla="*/ 0 w 2776"/>
                <a:gd name="T15" fmla="*/ 0 h 7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76" h="7505" extrusionOk="0">
                  <a:moveTo>
                    <a:pt x="0" y="0"/>
                  </a:moveTo>
                  <a:lnTo>
                    <a:pt x="0" y="0"/>
                  </a:lnTo>
                  <a:cubicBezTo>
                    <a:pt x="1325" y="1476"/>
                    <a:pt x="1627" y="3609"/>
                    <a:pt x="1576" y="5597"/>
                  </a:cubicBezTo>
                  <a:cubicBezTo>
                    <a:pt x="1561" y="6214"/>
                    <a:pt x="1516" y="6827"/>
                    <a:pt x="1471" y="7439"/>
                  </a:cubicBezTo>
                  <a:cubicBezTo>
                    <a:pt x="1491" y="7464"/>
                    <a:pt x="1511" y="7484"/>
                    <a:pt x="1531" y="7504"/>
                  </a:cubicBezTo>
                  <a:cubicBezTo>
                    <a:pt x="1953" y="6706"/>
                    <a:pt x="2389" y="5858"/>
                    <a:pt x="2776" y="5040"/>
                  </a:cubicBezTo>
                  <a:cubicBezTo>
                    <a:pt x="2736" y="4829"/>
                    <a:pt x="2701" y="4623"/>
                    <a:pt x="2650" y="4412"/>
                  </a:cubicBezTo>
                  <a:cubicBezTo>
                    <a:pt x="2284" y="2741"/>
                    <a:pt x="1441" y="894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84" name="Google Shape;5681;p27">
              <a:extLst>
                <a:ext uri="{FF2B5EF4-FFF2-40B4-BE49-F238E27FC236}">
                  <a16:creationId xmlns:a16="http://schemas.microsoft.com/office/drawing/2014/main" id="{D322A374-3064-261C-D06D-C1B04A509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100" y="3562075"/>
              <a:ext cx="65025" cy="101025"/>
            </a:xfrm>
            <a:custGeom>
              <a:avLst/>
              <a:gdLst>
                <a:gd name="T0" fmla="*/ 242 w 2601"/>
                <a:gd name="T1" fmla="*/ 0 h 4041"/>
                <a:gd name="T2" fmla="*/ 6 w 2601"/>
                <a:gd name="T3" fmla="*/ 1602 h 4041"/>
                <a:gd name="T4" fmla="*/ 11 w 2601"/>
                <a:gd name="T5" fmla="*/ 1702 h 4041"/>
                <a:gd name="T6" fmla="*/ 2506 w 2601"/>
                <a:gd name="T7" fmla="*/ 4041 h 4041"/>
                <a:gd name="T8" fmla="*/ 2601 w 2601"/>
                <a:gd name="T9" fmla="*/ 2475 h 4041"/>
                <a:gd name="T10" fmla="*/ 297 w 2601"/>
                <a:gd name="T11" fmla="*/ 15 h 4041"/>
                <a:gd name="T12" fmla="*/ 242 w 2601"/>
                <a:gd name="T13" fmla="*/ 0 h 4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01" h="4041" extrusionOk="0">
                  <a:moveTo>
                    <a:pt x="242" y="0"/>
                  </a:moveTo>
                  <a:cubicBezTo>
                    <a:pt x="101" y="527"/>
                    <a:pt x="1" y="1054"/>
                    <a:pt x="6" y="1602"/>
                  </a:cubicBezTo>
                  <a:cubicBezTo>
                    <a:pt x="6" y="1637"/>
                    <a:pt x="11" y="1672"/>
                    <a:pt x="11" y="1702"/>
                  </a:cubicBezTo>
                  <a:cubicBezTo>
                    <a:pt x="864" y="2460"/>
                    <a:pt x="1692" y="3243"/>
                    <a:pt x="2506" y="4041"/>
                  </a:cubicBezTo>
                  <a:cubicBezTo>
                    <a:pt x="2526" y="3519"/>
                    <a:pt x="2566" y="2997"/>
                    <a:pt x="2601" y="2475"/>
                  </a:cubicBezTo>
                  <a:cubicBezTo>
                    <a:pt x="1833" y="1657"/>
                    <a:pt x="1065" y="834"/>
                    <a:pt x="297" y="15"/>
                  </a:cubicBezTo>
                  <a:lnTo>
                    <a:pt x="242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85" name="Google Shape;5682;p27">
              <a:extLst>
                <a:ext uri="{FF2B5EF4-FFF2-40B4-BE49-F238E27FC236}">
                  <a16:creationId xmlns:a16="http://schemas.microsoft.com/office/drawing/2014/main" id="{970508F0-7D74-5EDF-32B2-50F6E46F9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000" y="4010675"/>
              <a:ext cx="163525" cy="100275"/>
            </a:xfrm>
            <a:custGeom>
              <a:avLst/>
              <a:gdLst>
                <a:gd name="T0" fmla="*/ 61 w 6541"/>
                <a:gd name="T1" fmla="*/ 0 h 4011"/>
                <a:gd name="T2" fmla="*/ 1 w 6541"/>
                <a:gd name="T3" fmla="*/ 20 h 4011"/>
                <a:gd name="T4" fmla="*/ 3198 w 6541"/>
                <a:gd name="T5" fmla="*/ 4011 h 4011"/>
                <a:gd name="T6" fmla="*/ 6541 w 6541"/>
                <a:gd name="T7" fmla="*/ 4011 h 4011"/>
                <a:gd name="T8" fmla="*/ 3113 w 6541"/>
                <a:gd name="T9" fmla="*/ 301 h 4011"/>
                <a:gd name="T10" fmla="*/ 3113 w 6541"/>
                <a:gd name="T11" fmla="*/ 301 h 4011"/>
                <a:gd name="T12" fmla="*/ 3118 w 6541"/>
                <a:gd name="T13" fmla="*/ 332 h 4011"/>
                <a:gd name="T14" fmla="*/ 859 w 6541"/>
                <a:gd name="T15" fmla="*/ 61 h 4011"/>
                <a:gd name="T16" fmla="*/ 61 w 6541"/>
                <a:gd name="T17" fmla="*/ 0 h 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41" h="4011" extrusionOk="0">
                  <a:moveTo>
                    <a:pt x="61" y="0"/>
                  </a:moveTo>
                  <a:lnTo>
                    <a:pt x="1" y="20"/>
                  </a:lnTo>
                  <a:cubicBezTo>
                    <a:pt x="583" y="1657"/>
                    <a:pt x="1743" y="3057"/>
                    <a:pt x="3198" y="4011"/>
                  </a:cubicBezTo>
                  <a:lnTo>
                    <a:pt x="6541" y="4011"/>
                  </a:lnTo>
                  <a:cubicBezTo>
                    <a:pt x="5934" y="2505"/>
                    <a:pt x="4448" y="1451"/>
                    <a:pt x="3113" y="301"/>
                  </a:cubicBezTo>
                  <a:cubicBezTo>
                    <a:pt x="3113" y="312"/>
                    <a:pt x="3118" y="322"/>
                    <a:pt x="3118" y="332"/>
                  </a:cubicBezTo>
                  <a:cubicBezTo>
                    <a:pt x="2370" y="226"/>
                    <a:pt x="1617" y="131"/>
                    <a:pt x="859" y="61"/>
                  </a:cubicBezTo>
                  <a:cubicBezTo>
                    <a:pt x="593" y="35"/>
                    <a:pt x="327" y="15"/>
                    <a:pt x="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86" name="Google Shape;5683;p27">
              <a:extLst>
                <a:ext uri="{FF2B5EF4-FFF2-40B4-BE49-F238E27FC236}">
                  <a16:creationId xmlns:a16="http://schemas.microsoft.com/office/drawing/2014/main" id="{BDDD0620-FCAE-5CFE-DE13-6E5234830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9900" y="3671900"/>
              <a:ext cx="193275" cy="81300"/>
            </a:xfrm>
            <a:custGeom>
              <a:avLst/>
              <a:gdLst>
                <a:gd name="T0" fmla="*/ 2535 w 7731"/>
                <a:gd name="T1" fmla="*/ 1 h 3252"/>
                <a:gd name="T2" fmla="*/ 1 w 7731"/>
                <a:gd name="T3" fmla="*/ 597 h 3252"/>
                <a:gd name="T4" fmla="*/ 654 w 7731"/>
                <a:gd name="T5" fmla="*/ 457 h 3252"/>
                <a:gd name="T6" fmla="*/ 919 w 7731"/>
                <a:gd name="T7" fmla="*/ 476 h 3252"/>
                <a:gd name="T8" fmla="*/ 929 w 7731"/>
                <a:gd name="T9" fmla="*/ 396 h 3252"/>
                <a:gd name="T10" fmla="*/ 1290 w 7731"/>
                <a:gd name="T11" fmla="*/ 379 h 3252"/>
                <a:gd name="T12" fmla="*/ 7475 w 7731"/>
                <a:gd name="T13" fmla="*/ 3156 h 3252"/>
                <a:gd name="T14" fmla="*/ 7730 w 7731"/>
                <a:gd name="T15" fmla="*/ 3252 h 3252"/>
                <a:gd name="T16" fmla="*/ 7259 w 7731"/>
                <a:gd name="T17" fmla="*/ 1897 h 3252"/>
                <a:gd name="T18" fmla="*/ 7274 w 7731"/>
                <a:gd name="T19" fmla="*/ 1856 h 3252"/>
                <a:gd name="T20" fmla="*/ 5181 w 7731"/>
                <a:gd name="T21" fmla="*/ 652 h 3252"/>
                <a:gd name="T22" fmla="*/ 2535 w 7731"/>
                <a:gd name="T23" fmla="*/ 1 h 3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31" h="3252" extrusionOk="0">
                  <a:moveTo>
                    <a:pt x="2535" y="1"/>
                  </a:moveTo>
                  <a:cubicBezTo>
                    <a:pt x="1659" y="1"/>
                    <a:pt x="783" y="199"/>
                    <a:pt x="1" y="597"/>
                  </a:cubicBezTo>
                  <a:cubicBezTo>
                    <a:pt x="201" y="502"/>
                    <a:pt x="423" y="457"/>
                    <a:pt x="654" y="457"/>
                  </a:cubicBezTo>
                  <a:cubicBezTo>
                    <a:pt x="741" y="457"/>
                    <a:pt x="830" y="464"/>
                    <a:pt x="919" y="476"/>
                  </a:cubicBezTo>
                  <a:lnTo>
                    <a:pt x="929" y="396"/>
                  </a:lnTo>
                  <a:cubicBezTo>
                    <a:pt x="1051" y="384"/>
                    <a:pt x="1171" y="379"/>
                    <a:pt x="1290" y="379"/>
                  </a:cubicBezTo>
                  <a:cubicBezTo>
                    <a:pt x="3519" y="379"/>
                    <a:pt x="5354" y="2308"/>
                    <a:pt x="7475" y="3156"/>
                  </a:cubicBezTo>
                  <a:cubicBezTo>
                    <a:pt x="7560" y="3186"/>
                    <a:pt x="7645" y="3222"/>
                    <a:pt x="7730" y="3252"/>
                  </a:cubicBezTo>
                  <a:cubicBezTo>
                    <a:pt x="7555" y="2810"/>
                    <a:pt x="7439" y="2343"/>
                    <a:pt x="7259" y="1897"/>
                  </a:cubicBezTo>
                  <a:lnTo>
                    <a:pt x="7274" y="1856"/>
                  </a:lnTo>
                  <a:cubicBezTo>
                    <a:pt x="6531" y="1575"/>
                    <a:pt x="5888" y="1033"/>
                    <a:pt x="5181" y="652"/>
                  </a:cubicBezTo>
                  <a:cubicBezTo>
                    <a:pt x="4370" y="218"/>
                    <a:pt x="3452" y="1"/>
                    <a:pt x="2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87" name="Google Shape;5684;p27">
              <a:extLst>
                <a:ext uri="{FF2B5EF4-FFF2-40B4-BE49-F238E27FC236}">
                  <a16:creationId xmlns:a16="http://schemas.microsoft.com/office/drawing/2014/main" id="{54725833-8897-826E-D8DE-0B097E382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275" y="3753175"/>
              <a:ext cx="141200" cy="78950"/>
            </a:xfrm>
            <a:custGeom>
              <a:avLst/>
              <a:gdLst>
                <a:gd name="T0" fmla="*/ 2635 w 5648"/>
                <a:gd name="T1" fmla="*/ 1 h 3158"/>
                <a:gd name="T2" fmla="*/ 2641 w 5648"/>
                <a:gd name="T3" fmla="*/ 6 h 3158"/>
                <a:gd name="T4" fmla="*/ 989 w 5648"/>
                <a:gd name="T5" fmla="*/ 357 h 3158"/>
                <a:gd name="T6" fmla="*/ 0 w 5648"/>
                <a:gd name="T7" fmla="*/ 568 h 3158"/>
                <a:gd name="T8" fmla="*/ 477 w 5648"/>
                <a:gd name="T9" fmla="*/ 894 h 3158"/>
                <a:gd name="T10" fmla="*/ 2791 w 5648"/>
                <a:gd name="T11" fmla="*/ 1898 h 3158"/>
                <a:gd name="T12" fmla="*/ 3830 w 5648"/>
                <a:gd name="T13" fmla="*/ 3158 h 3158"/>
                <a:gd name="T14" fmla="*/ 5647 w 5648"/>
                <a:gd name="T15" fmla="*/ 2681 h 3158"/>
                <a:gd name="T16" fmla="*/ 4668 w 5648"/>
                <a:gd name="T17" fmla="*/ 1015 h 3158"/>
                <a:gd name="T18" fmla="*/ 2635 w 5648"/>
                <a:gd name="T19" fmla="*/ 1 h 3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48" h="3158" extrusionOk="0">
                  <a:moveTo>
                    <a:pt x="2635" y="1"/>
                  </a:moveTo>
                  <a:cubicBezTo>
                    <a:pt x="2635" y="6"/>
                    <a:pt x="2641" y="6"/>
                    <a:pt x="2641" y="6"/>
                  </a:cubicBezTo>
                  <a:cubicBezTo>
                    <a:pt x="2088" y="121"/>
                    <a:pt x="1541" y="242"/>
                    <a:pt x="989" y="357"/>
                  </a:cubicBezTo>
                  <a:cubicBezTo>
                    <a:pt x="663" y="427"/>
                    <a:pt x="332" y="498"/>
                    <a:pt x="0" y="568"/>
                  </a:cubicBezTo>
                  <a:cubicBezTo>
                    <a:pt x="151" y="688"/>
                    <a:pt x="307" y="799"/>
                    <a:pt x="477" y="894"/>
                  </a:cubicBezTo>
                  <a:cubicBezTo>
                    <a:pt x="1215" y="1311"/>
                    <a:pt x="2103" y="1411"/>
                    <a:pt x="2791" y="1898"/>
                  </a:cubicBezTo>
                  <a:cubicBezTo>
                    <a:pt x="3248" y="2219"/>
                    <a:pt x="3559" y="2671"/>
                    <a:pt x="3830" y="3158"/>
                  </a:cubicBezTo>
                  <a:cubicBezTo>
                    <a:pt x="4427" y="2967"/>
                    <a:pt x="5035" y="2812"/>
                    <a:pt x="5647" y="2681"/>
                  </a:cubicBezTo>
                  <a:cubicBezTo>
                    <a:pt x="5356" y="2099"/>
                    <a:pt x="5130" y="1471"/>
                    <a:pt x="4668" y="1015"/>
                  </a:cubicBezTo>
                  <a:cubicBezTo>
                    <a:pt x="4126" y="473"/>
                    <a:pt x="3358" y="267"/>
                    <a:pt x="26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88" name="Google Shape;5685;p27">
              <a:extLst>
                <a:ext uri="{FF2B5EF4-FFF2-40B4-BE49-F238E27FC236}">
                  <a16:creationId xmlns:a16="http://schemas.microsoft.com/office/drawing/2014/main" id="{106A40D5-9571-86F1-E99C-869265859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25" y="3798850"/>
              <a:ext cx="134400" cy="219375"/>
            </a:xfrm>
            <a:custGeom>
              <a:avLst/>
              <a:gdLst>
                <a:gd name="T0" fmla="*/ 85 w 5376"/>
                <a:gd name="T1" fmla="*/ 1 h 8775"/>
                <a:gd name="T2" fmla="*/ 75 w 5376"/>
                <a:gd name="T3" fmla="*/ 2144 h 8775"/>
                <a:gd name="T4" fmla="*/ 0 w 5376"/>
                <a:gd name="T5" fmla="*/ 2154 h 8775"/>
                <a:gd name="T6" fmla="*/ 2530 w 5376"/>
                <a:gd name="T7" fmla="*/ 4327 h 8775"/>
                <a:gd name="T8" fmla="*/ 3047 w 5376"/>
                <a:gd name="T9" fmla="*/ 5833 h 8775"/>
                <a:gd name="T10" fmla="*/ 5376 w 5376"/>
                <a:gd name="T11" fmla="*/ 8774 h 8775"/>
                <a:gd name="T12" fmla="*/ 4964 w 5376"/>
                <a:gd name="T13" fmla="*/ 6481 h 8775"/>
                <a:gd name="T14" fmla="*/ 4231 w 5376"/>
                <a:gd name="T15" fmla="*/ 5206 h 8775"/>
                <a:gd name="T16" fmla="*/ 2540 w 5376"/>
                <a:gd name="T17" fmla="*/ 1943 h 8775"/>
                <a:gd name="T18" fmla="*/ 658 w 5376"/>
                <a:gd name="T19" fmla="*/ 653 h 8775"/>
                <a:gd name="T20" fmla="*/ 85 w 5376"/>
                <a:gd name="T21" fmla="*/ 1 h 8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76" h="8775" extrusionOk="0">
                  <a:moveTo>
                    <a:pt x="85" y="1"/>
                  </a:moveTo>
                  <a:cubicBezTo>
                    <a:pt x="65" y="703"/>
                    <a:pt x="105" y="1441"/>
                    <a:pt x="75" y="2144"/>
                  </a:cubicBezTo>
                  <a:cubicBezTo>
                    <a:pt x="50" y="2149"/>
                    <a:pt x="25" y="2149"/>
                    <a:pt x="0" y="2154"/>
                  </a:cubicBezTo>
                  <a:cubicBezTo>
                    <a:pt x="873" y="2862"/>
                    <a:pt x="2003" y="3334"/>
                    <a:pt x="2530" y="4327"/>
                  </a:cubicBezTo>
                  <a:cubicBezTo>
                    <a:pt x="2781" y="4794"/>
                    <a:pt x="2866" y="5331"/>
                    <a:pt x="3047" y="5833"/>
                  </a:cubicBezTo>
                  <a:cubicBezTo>
                    <a:pt x="3468" y="7018"/>
                    <a:pt x="4382" y="7921"/>
                    <a:pt x="5376" y="8774"/>
                  </a:cubicBezTo>
                  <a:cubicBezTo>
                    <a:pt x="5240" y="8007"/>
                    <a:pt x="5105" y="7244"/>
                    <a:pt x="4964" y="6481"/>
                  </a:cubicBezTo>
                  <a:cubicBezTo>
                    <a:pt x="4658" y="6099"/>
                    <a:pt x="4402" y="5678"/>
                    <a:pt x="4231" y="5206"/>
                  </a:cubicBezTo>
                  <a:cubicBezTo>
                    <a:pt x="3800" y="4041"/>
                    <a:pt x="3473" y="2761"/>
                    <a:pt x="2540" y="1943"/>
                  </a:cubicBezTo>
                  <a:cubicBezTo>
                    <a:pt x="1968" y="1441"/>
                    <a:pt x="1225" y="1165"/>
                    <a:pt x="658" y="653"/>
                  </a:cubicBezTo>
                  <a:cubicBezTo>
                    <a:pt x="442" y="463"/>
                    <a:pt x="256" y="237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89" name="Google Shape;5686;p27">
              <a:extLst>
                <a:ext uri="{FF2B5EF4-FFF2-40B4-BE49-F238E27FC236}">
                  <a16:creationId xmlns:a16="http://schemas.microsoft.com/office/drawing/2014/main" id="{44CF20CC-8A8C-F4D7-16AB-252F0373F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1125" y="3432075"/>
              <a:ext cx="62900" cy="191875"/>
            </a:xfrm>
            <a:custGeom>
              <a:avLst/>
              <a:gdLst>
                <a:gd name="T0" fmla="*/ 453 w 2516"/>
                <a:gd name="T1" fmla="*/ 0 h 7675"/>
                <a:gd name="T2" fmla="*/ 548 w 2516"/>
                <a:gd name="T3" fmla="*/ 3403 h 7675"/>
                <a:gd name="T4" fmla="*/ 1 w 2516"/>
                <a:gd name="T5" fmla="*/ 5200 h 7675"/>
                <a:gd name="T6" fmla="*/ 56 w 2516"/>
                <a:gd name="T7" fmla="*/ 5215 h 7675"/>
                <a:gd name="T8" fmla="*/ 2360 w 2516"/>
                <a:gd name="T9" fmla="*/ 7675 h 7675"/>
                <a:gd name="T10" fmla="*/ 2465 w 2516"/>
                <a:gd name="T11" fmla="*/ 5833 h 7675"/>
                <a:gd name="T12" fmla="*/ 889 w 2516"/>
                <a:gd name="T13" fmla="*/ 236 h 7675"/>
                <a:gd name="T14" fmla="*/ 453 w 2516"/>
                <a:gd name="T15" fmla="*/ 0 h 7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16" h="7675" extrusionOk="0">
                  <a:moveTo>
                    <a:pt x="453" y="0"/>
                  </a:moveTo>
                  <a:cubicBezTo>
                    <a:pt x="1030" y="1014"/>
                    <a:pt x="869" y="2279"/>
                    <a:pt x="548" y="3403"/>
                  </a:cubicBezTo>
                  <a:cubicBezTo>
                    <a:pt x="377" y="4001"/>
                    <a:pt x="161" y="4598"/>
                    <a:pt x="1" y="5200"/>
                  </a:cubicBezTo>
                  <a:lnTo>
                    <a:pt x="56" y="5215"/>
                  </a:lnTo>
                  <a:cubicBezTo>
                    <a:pt x="824" y="6034"/>
                    <a:pt x="1592" y="6857"/>
                    <a:pt x="2360" y="7675"/>
                  </a:cubicBezTo>
                  <a:cubicBezTo>
                    <a:pt x="2405" y="7063"/>
                    <a:pt x="2450" y="6450"/>
                    <a:pt x="2465" y="5833"/>
                  </a:cubicBezTo>
                  <a:cubicBezTo>
                    <a:pt x="2516" y="3845"/>
                    <a:pt x="2214" y="1712"/>
                    <a:pt x="889" y="236"/>
                  </a:cubicBezTo>
                  <a:cubicBezTo>
                    <a:pt x="749" y="146"/>
                    <a:pt x="608" y="71"/>
                    <a:pt x="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90" name="Google Shape;5687;p27">
              <a:extLst>
                <a:ext uri="{FF2B5EF4-FFF2-40B4-BE49-F238E27FC236}">
                  <a16:creationId xmlns:a16="http://schemas.microsoft.com/office/drawing/2014/main" id="{6001DFAF-20A7-721B-9BDE-8D81B9E23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425" y="3814175"/>
              <a:ext cx="114325" cy="296775"/>
            </a:xfrm>
            <a:custGeom>
              <a:avLst/>
              <a:gdLst>
                <a:gd name="T0" fmla="*/ 4362 w 4573"/>
                <a:gd name="T1" fmla="*/ 0 h 11871"/>
                <a:gd name="T2" fmla="*/ 1642 w 4573"/>
                <a:gd name="T3" fmla="*/ 3865 h 11871"/>
                <a:gd name="T4" fmla="*/ 1541 w 4573"/>
                <a:gd name="T5" fmla="*/ 3760 h 11871"/>
                <a:gd name="T6" fmla="*/ 628 w 4573"/>
                <a:gd name="T7" fmla="*/ 6851 h 11871"/>
                <a:gd name="T8" fmla="*/ 30 w 4573"/>
                <a:gd name="T9" fmla="*/ 9813 h 11871"/>
                <a:gd name="T10" fmla="*/ 96 w 4573"/>
                <a:gd name="T11" fmla="*/ 11871 h 11871"/>
                <a:gd name="T12" fmla="*/ 3147 w 4573"/>
                <a:gd name="T13" fmla="*/ 11871 h 11871"/>
                <a:gd name="T14" fmla="*/ 3981 w 4573"/>
                <a:gd name="T15" fmla="*/ 9707 h 11871"/>
                <a:gd name="T16" fmla="*/ 4006 w 4573"/>
                <a:gd name="T17" fmla="*/ 5511 h 11871"/>
                <a:gd name="T18" fmla="*/ 4437 w 4573"/>
                <a:gd name="T19" fmla="*/ 582 h 11871"/>
                <a:gd name="T20" fmla="*/ 4362 w 4573"/>
                <a:gd name="T21" fmla="*/ 0 h 11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73" h="11871" extrusionOk="0">
                  <a:moveTo>
                    <a:pt x="4362" y="0"/>
                  </a:moveTo>
                  <a:cubicBezTo>
                    <a:pt x="3464" y="1270"/>
                    <a:pt x="2550" y="2595"/>
                    <a:pt x="1642" y="3865"/>
                  </a:cubicBezTo>
                  <a:cubicBezTo>
                    <a:pt x="1612" y="3830"/>
                    <a:pt x="1576" y="3795"/>
                    <a:pt x="1541" y="3760"/>
                  </a:cubicBezTo>
                  <a:cubicBezTo>
                    <a:pt x="1315" y="4799"/>
                    <a:pt x="944" y="5822"/>
                    <a:pt x="628" y="6851"/>
                  </a:cubicBezTo>
                  <a:cubicBezTo>
                    <a:pt x="327" y="7825"/>
                    <a:pt x="76" y="8809"/>
                    <a:pt x="30" y="9813"/>
                  </a:cubicBezTo>
                  <a:cubicBezTo>
                    <a:pt x="0" y="10495"/>
                    <a:pt x="66" y="11188"/>
                    <a:pt x="96" y="11871"/>
                  </a:cubicBezTo>
                  <a:lnTo>
                    <a:pt x="3147" y="11871"/>
                  </a:lnTo>
                  <a:cubicBezTo>
                    <a:pt x="3599" y="11253"/>
                    <a:pt x="3875" y="10470"/>
                    <a:pt x="3981" y="9707"/>
                  </a:cubicBezTo>
                  <a:cubicBezTo>
                    <a:pt x="4166" y="8322"/>
                    <a:pt x="3941" y="6912"/>
                    <a:pt x="4006" y="5511"/>
                  </a:cubicBezTo>
                  <a:cubicBezTo>
                    <a:pt x="4081" y="3865"/>
                    <a:pt x="4573" y="2229"/>
                    <a:pt x="4437" y="582"/>
                  </a:cubicBezTo>
                  <a:cubicBezTo>
                    <a:pt x="4422" y="387"/>
                    <a:pt x="4397" y="191"/>
                    <a:pt x="4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91" name="Google Shape;5688;p27">
              <a:extLst>
                <a:ext uri="{FF2B5EF4-FFF2-40B4-BE49-F238E27FC236}">
                  <a16:creationId xmlns:a16="http://schemas.microsoft.com/office/drawing/2014/main" id="{7FCE36AE-55C2-0024-047C-C45DE2C3E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350" y="3604600"/>
              <a:ext cx="92650" cy="303575"/>
            </a:xfrm>
            <a:custGeom>
              <a:avLst/>
              <a:gdLst>
                <a:gd name="T0" fmla="*/ 1 w 3706"/>
                <a:gd name="T1" fmla="*/ 1 h 12143"/>
                <a:gd name="T2" fmla="*/ 1 w 3706"/>
                <a:gd name="T3" fmla="*/ 1 h 12143"/>
                <a:gd name="T4" fmla="*/ 975 w 3706"/>
                <a:gd name="T5" fmla="*/ 3750 h 12143"/>
                <a:gd name="T6" fmla="*/ 1060 w 3706"/>
                <a:gd name="T7" fmla="*/ 8092 h 12143"/>
                <a:gd name="T8" fmla="*/ 789 w 3706"/>
                <a:gd name="T9" fmla="*/ 9071 h 12143"/>
                <a:gd name="T10" fmla="*/ 3464 w 3706"/>
                <a:gd name="T11" fmla="*/ 12143 h 12143"/>
                <a:gd name="T12" fmla="*/ 3685 w 3706"/>
                <a:gd name="T13" fmla="*/ 10110 h 12143"/>
                <a:gd name="T14" fmla="*/ 2601 w 3706"/>
                <a:gd name="T15" fmla="*/ 4920 h 12143"/>
                <a:gd name="T16" fmla="*/ 2496 w 3706"/>
                <a:gd name="T17" fmla="*/ 2340 h 12143"/>
                <a:gd name="T18" fmla="*/ 1 w 3706"/>
                <a:gd name="T19" fmla="*/ 1 h 12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06" h="12143" extrusionOk="0">
                  <a:moveTo>
                    <a:pt x="1" y="1"/>
                  </a:moveTo>
                  <a:lnTo>
                    <a:pt x="1" y="1"/>
                  </a:lnTo>
                  <a:cubicBezTo>
                    <a:pt x="41" y="1291"/>
                    <a:pt x="638" y="2495"/>
                    <a:pt x="975" y="3750"/>
                  </a:cubicBezTo>
                  <a:cubicBezTo>
                    <a:pt x="1351" y="5161"/>
                    <a:pt x="1381" y="6667"/>
                    <a:pt x="1060" y="8092"/>
                  </a:cubicBezTo>
                  <a:cubicBezTo>
                    <a:pt x="985" y="8423"/>
                    <a:pt x="894" y="8750"/>
                    <a:pt x="789" y="9071"/>
                  </a:cubicBezTo>
                  <a:cubicBezTo>
                    <a:pt x="1622" y="10140"/>
                    <a:pt x="2516" y="11169"/>
                    <a:pt x="3464" y="12143"/>
                  </a:cubicBezTo>
                  <a:cubicBezTo>
                    <a:pt x="3615" y="11470"/>
                    <a:pt x="3705" y="10797"/>
                    <a:pt x="3685" y="10110"/>
                  </a:cubicBezTo>
                  <a:cubicBezTo>
                    <a:pt x="3635" y="8338"/>
                    <a:pt x="2867" y="6672"/>
                    <a:pt x="2601" y="4920"/>
                  </a:cubicBezTo>
                  <a:cubicBezTo>
                    <a:pt x="2470" y="4067"/>
                    <a:pt x="2460" y="3203"/>
                    <a:pt x="2496" y="2340"/>
                  </a:cubicBezTo>
                  <a:cubicBezTo>
                    <a:pt x="1682" y="1542"/>
                    <a:pt x="854" y="75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92" name="Google Shape;5689;p27">
              <a:extLst>
                <a:ext uri="{FF2B5EF4-FFF2-40B4-BE49-F238E27FC236}">
                  <a16:creationId xmlns:a16="http://schemas.microsoft.com/office/drawing/2014/main" id="{638869ED-F469-C716-B527-AEB7819356C4}"/>
                </a:ext>
              </a:extLst>
            </p:cNvPr>
            <p:cNvSpPr/>
            <p:nvPr/>
          </p:nvSpPr>
          <p:spPr>
            <a:xfrm>
              <a:off x="2990592" y="3914282"/>
              <a:ext cx="114375" cy="196646"/>
            </a:xfrm>
            <a:custGeom>
              <a:avLst/>
              <a:gdLst/>
              <a:ahLst/>
              <a:cxnLst/>
              <a:rect l="l" t="t" r="r" b="b"/>
              <a:pathLst>
                <a:path w="4564" h="7871" extrusionOk="0">
                  <a:moveTo>
                    <a:pt x="2174" y="0"/>
                  </a:moveTo>
                  <a:lnTo>
                    <a:pt x="2099" y="11"/>
                  </a:lnTo>
                  <a:cubicBezTo>
                    <a:pt x="1441" y="849"/>
                    <a:pt x="829" y="1772"/>
                    <a:pt x="237" y="2661"/>
                  </a:cubicBezTo>
                  <a:cubicBezTo>
                    <a:pt x="161" y="2636"/>
                    <a:pt x="81" y="2605"/>
                    <a:pt x="1" y="2575"/>
                  </a:cubicBezTo>
                  <a:lnTo>
                    <a:pt x="1" y="2575"/>
                  </a:lnTo>
                  <a:cubicBezTo>
                    <a:pt x="929" y="4357"/>
                    <a:pt x="2305" y="5999"/>
                    <a:pt x="2686" y="7871"/>
                  </a:cubicBezTo>
                  <a:lnTo>
                    <a:pt x="4553" y="7871"/>
                  </a:lnTo>
                  <a:cubicBezTo>
                    <a:pt x="4563" y="6982"/>
                    <a:pt x="4338" y="6059"/>
                    <a:pt x="4016" y="5226"/>
                  </a:cubicBezTo>
                  <a:cubicBezTo>
                    <a:pt x="3826" y="4719"/>
                    <a:pt x="3600" y="4232"/>
                    <a:pt x="3379" y="3740"/>
                  </a:cubicBezTo>
                  <a:cubicBezTo>
                    <a:pt x="2942" y="2786"/>
                    <a:pt x="2505" y="1833"/>
                    <a:pt x="2295" y="809"/>
                  </a:cubicBezTo>
                  <a:cubicBezTo>
                    <a:pt x="2239" y="543"/>
                    <a:pt x="2199" y="272"/>
                    <a:pt x="2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793" name="Google Shape;5690;p27">
              <a:extLst>
                <a:ext uri="{FF2B5EF4-FFF2-40B4-BE49-F238E27FC236}">
                  <a16:creationId xmlns:a16="http://schemas.microsoft.com/office/drawing/2014/main" id="{61721E33-5290-5E33-6A1A-A6A50ED5CB9A}"/>
                </a:ext>
              </a:extLst>
            </p:cNvPr>
            <p:cNvSpPr/>
            <p:nvPr/>
          </p:nvSpPr>
          <p:spPr>
            <a:xfrm>
              <a:off x="2880364" y="3568684"/>
              <a:ext cx="52868" cy="114393"/>
            </a:xfrm>
            <a:custGeom>
              <a:avLst/>
              <a:gdLst/>
              <a:ahLst/>
              <a:cxnLst/>
              <a:rect l="l" t="t" r="r" b="b"/>
              <a:pathLst>
                <a:path w="2115" h="4568" extrusionOk="0">
                  <a:moveTo>
                    <a:pt x="689" y="0"/>
                  </a:moveTo>
                  <a:cubicBezTo>
                    <a:pt x="438" y="487"/>
                    <a:pt x="182" y="979"/>
                    <a:pt x="1" y="1491"/>
                  </a:cubicBezTo>
                  <a:cubicBezTo>
                    <a:pt x="558" y="2535"/>
                    <a:pt x="1150" y="3564"/>
                    <a:pt x="1783" y="4568"/>
                  </a:cubicBezTo>
                  <a:cubicBezTo>
                    <a:pt x="1738" y="3780"/>
                    <a:pt x="1898" y="2997"/>
                    <a:pt x="2114" y="2219"/>
                  </a:cubicBezTo>
                  <a:cubicBezTo>
                    <a:pt x="1587" y="1526"/>
                    <a:pt x="1125" y="788"/>
                    <a:pt x="724" y="15"/>
                  </a:cubicBezTo>
                  <a:lnTo>
                    <a:pt x="6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794" name="Google Shape;5691;p27">
              <a:extLst>
                <a:ext uri="{FF2B5EF4-FFF2-40B4-BE49-F238E27FC236}">
                  <a16:creationId xmlns:a16="http://schemas.microsoft.com/office/drawing/2014/main" id="{F4A38C25-F01B-D5E6-F8E2-E07A0D11411D}"/>
                </a:ext>
              </a:extLst>
            </p:cNvPr>
            <p:cNvSpPr/>
            <p:nvPr/>
          </p:nvSpPr>
          <p:spPr>
            <a:xfrm>
              <a:off x="2933232" y="3367891"/>
              <a:ext cx="86386" cy="258853"/>
            </a:xfrm>
            <a:custGeom>
              <a:avLst/>
              <a:gdLst/>
              <a:ahLst/>
              <a:cxnLst/>
              <a:rect l="l" t="t" r="r" b="b"/>
              <a:pathLst>
                <a:path w="3454" h="10351" extrusionOk="0">
                  <a:moveTo>
                    <a:pt x="2695" y="0"/>
                  </a:moveTo>
                  <a:lnTo>
                    <a:pt x="2695" y="0"/>
                  </a:lnTo>
                  <a:cubicBezTo>
                    <a:pt x="2670" y="11"/>
                    <a:pt x="2650" y="26"/>
                    <a:pt x="2625" y="36"/>
                  </a:cubicBezTo>
                  <a:cubicBezTo>
                    <a:pt x="1727" y="999"/>
                    <a:pt x="1340" y="2339"/>
                    <a:pt x="1170" y="3644"/>
                  </a:cubicBezTo>
                  <a:cubicBezTo>
                    <a:pt x="994" y="4975"/>
                    <a:pt x="1009" y="6340"/>
                    <a:pt x="733" y="7655"/>
                  </a:cubicBezTo>
                  <a:cubicBezTo>
                    <a:pt x="547" y="8528"/>
                    <a:pt x="236" y="9397"/>
                    <a:pt x="0" y="10260"/>
                  </a:cubicBezTo>
                  <a:cubicBezTo>
                    <a:pt x="20" y="10295"/>
                    <a:pt x="40" y="10320"/>
                    <a:pt x="65" y="10350"/>
                  </a:cubicBezTo>
                  <a:cubicBezTo>
                    <a:pt x="502" y="9964"/>
                    <a:pt x="939" y="9562"/>
                    <a:pt x="1365" y="9151"/>
                  </a:cubicBezTo>
                  <a:cubicBezTo>
                    <a:pt x="1687" y="8839"/>
                    <a:pt x="2008" y="8533"/>
                    <a:pt x="2314" y="8227"/>
                  </a:cubicBezTo>
                  <a:lnTo>
                    <a:pt x="2349" y="8232"/>
                  </a:lnTo>
                  <a:cubicBezTo>
                    <a:pt x="2660" y="5466"/>
                    <a:pt x="3453" y="2590"/>
                    <a:pt x="26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795" name="Google Shape;5692;p27">
              <a:extLst>
                <a:ext uri="{FF2B5EF4-FFF2-40B4-BE49-F238E27FC236}">
                  <a16:creationId xmlns:a16="http://schemas.microsoft.com/office/drawing/2014/main" id="{599B43B9-6115-A83A-1D34-ADBF562845D0}"/>
                </a:ext>
              </a:extLst>
            </p:cNvPr>
            <p:cNvSpPr/>
            <p:nvPr/>
          </p:nvSpPr>
          <p:spPr>
            <a:xfrm>
              <a:off x="2903170" y="3799889"/>
              <a:ext cx="87422" cy="178674"/>
            </a:xfrm>
            <a:custGeom>
              <a:avLst/>
              <a:gdLst/>
              <a:ahLst/>
              <a:cxnLst/>
              <a:rect l="l" t="t" r="r" b="b"/>
              <a:pathLst>
                <a:path w="3509" h="7144" extrusionOk="0">
                  <a:moveTo>
                    <a:pt x="71" y="1"/>
                  </a:moveTo>
                  <a:lnTo>
                    <a:pt x="71" y="1"/>
                  </a:lnTo>
                  <a:cubicBezTo>
                    <a:pt x="86" y="1025"/>
                    <a:pt x="0" y="2054"/>
                    <a:pt x="96" y="3073"/>
                  </a:cubicBezTo>
                  <a:cubicBezTo>
                    <a:pt x="176" y="3981"/>
                    <a:pt x="412" y="4875"/>
                    <a:pt x="773" y="5713"/>
                  </a:cubicBezTo>
                  <a:cubicBezTo>
                    <a:pt x="1205" y="5934"/>
                    <a:pt x="1576" y="6285"/>
                    <a:pt x="2023" y="6506"/>
                  </a:cubicBezTo>
                  <a:cubicBezTo>
                    <a:pt x="2505" y="6742"/>
                    <a:pt x="3002" y="6958"/>
                    <a:pt x="3509" y="7143"/>
                  </a:cubicBezTo>
                  <a:cubicBezTo>
                    <a:pt x="3157" y="6466"/>
                    <a:pt x="2871" y="5773"/>
                    <a:pt x="2731" y="5035"/>
                  </a:cubicBezTo>
                  <a:cubicBezTo>
                    <a:pt x="2520" y="3966"/>
                    <a:pt x="2620" y="2862"/>
                    <a:pt x="2620" y="1768"/>
                  </a:cubicBezTo>
                  <a:cubicBezTo>
                    <a:pt x="1772" y="1180"/>
                    <a:pt x="919" y="588"/>
                    <a:pt x="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796" name="Google Shape;5693;p27">
              <a:extLst>
                <a:ext uri="{FF2B5EF4-FFF2-40B4-BE49-F238E27FC236}">
                  <a16:creationId xmlns:a16="http://schemas.microsoft.com/office/drawing/2014/main" id="{5377EC61-F2E3-2EE1-6DA3-B04779575C43}"/>
                </a:ext>
              </a:extLst>
            </p:cNvPr>
            <p:cNvSpPr/>
            <p:nvPr/>
          </p:nvSpPr>
          <p:spPr>
            <a:xfrm>
              <a:off x="2924939" y="3621215"/>
              <a:ext cx="109192" cy="223602"/>
            </a:xfrm>
            <a:custGeom>
              <a:avLst/>
              <a:gdLst/>
              <a:ahLst/>
              <a:cxnLst/>
              <a:rect l="l" t="t" r="r" b="b"/>
              <a:pathLst>
                <a:path w="4363" h="8935" extrusionOk="0">
                  <a:moveTo>
                    <a:pt x="2556" y="0"/>
                  </a:moveTo>
                  <a:cubicBezTo>
                    <a:pt x="2254" y="327"/>
                    <a:pt x="1948" y="643"/>
                    <a:pt x="1637" y="959"/>
                  </a:cubicBezTo>
                  <a:cubicBezTo>
                    <a:pt x="1115" y="1491"/>
                    <a:pt x="583" y="2018"/>
                    <a:pt x="41" y="2535"/>
                  </a:cubicBezTo>
                  <a:cubicBezTo>
                    <a:pt x="31" y="2515"/>
                    <a:pt x="16" y="2490"/>
                    <a:pt x="1" y="2470"/>
                  </a:cubicBezTo>
                  <a:lnTo>
                    <a:pt x="1" y="2470"/>
                  </a:lnTo>
                  <a:cubicBezTo>
                    <a:pt x="6" y="2600"/>
                    <a:pt x="21" y="2726"/>
                    <a:pt x="36" y="2851"/>
                  </a:cubicBezTo>
                  <a:cubicBezTo>
                    <a:pt x="247" y="4337"/>
                    <a:pt x="1215" y="5612"/>
                    <a:pt x="1562" y="7073"/>
                  </a:cubicBezTo>
                  <a:cubicBezTo>
                    <a:pt x="1707" y="7675"/>
                    <a:pt x="1737" y="8292"/>
                    <a:pt x="1737" y="8915"/>
                  </a:cubicBezTo>
                  <a:cubicBezTo>
                    <a:pt x="1752" y="8920"/>
                    <a:pt x="1763" y="8930"/>
                    <a:pt x="1773" y="8935"/>
                  </a:cubicBezTo>
                  <a:cubicBezTo>
                    <a:pt x="2586" y="7780"/>
                    <a:pt x="3474" y="6601"/>
                    <a:pt x="4363" y="5497"/>
                  </a:cubicBezTo>
                  <a:cubicBezTo>
                    <a:pt x="4363" y="5492"/>
                    <a:pt x="4358" y="5482"/>
                    <a:pt x="4352" y="5471"/>
                  </a:cubicBezTo>
                  <a:cubicBezTo>
                    <a:pt x="4031" y="4603"/>
                    <a:pt x="3484" y="3825"/>
                    <a:pt x="3123" y="2967"/>
                  </a:cubicBezTo>
                  <a:cubicBezTo>
                    <a:pt x="2726" y="2023"/>
                    <a:pt x="2576" y="1024"/>
                    <a:pt x="25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797" name="Google Shape;5694;p27">
              <a:extLst>
                <a:ext uri="{FF2B5EF4-FFF2-40B4-BE49-F238E27FC236}">
                  <a16:creationId xmlns:a16="http://schemas.microsoft.com/office/drawing/2014/main" id="{68BE6CBC-5B42-9906-0148-A42E36D2AB76}"/>
                </a:ext>
              </a:extLst>
            </p:cNvPr>
            <p:cNvSpPr/>
            <p:nvPr/>
          </p:nvSpPr>
          <p:spPr>
            <a:xfrm>
              <a:off x="2897641" y="3368582"/>
              <a:ext cx="101244" cy="255743"/>
            </a:xfrm>
            <a:custGeom>
              <a:avLst/>
              <a:gdLst/>
              <a:ahLst/>
              <a:cxnLst/>
              <a:rect l="l" t="t" r="r" b="b"/>
              <a:pathLst>
                <a:path w="4052" h="10225" extrusionOk="0">
                  <a:moveTo>
                    <a:pt x="4051" y="1"/>
                  </a:moveTo>
                  <a:cubicBezTo>
                    <a:pt x="2706" y="613"/>
                    <a:pt x="1662" y="1863"/>
                    <a:pt x="1306" y="3298"/>
                  </a:cubicBezTo>
                  <a:cubicBezTo>
                    <a:pt x="1095" y="4172"/>
                    <a:pt x="1120" y="5090"/>
                    <a:pt x="894" y="5959"/>
                  </a:cubicBezTo>
                  <a:cubicBezTo>
                    <a:pt x="708" y="6676"/>
                    <a:pt x="352" y="7344"/>
                    <a:pt x="1" y="8006"/>
                  </a:cubicBezTo>
                  <a:lnTo>
                    <a:pt x="36" y="8021"/>
                  </a:lnTo>
                  <a:cubicBezTo>
                    <a:pt x="437" y="8794"/>
                    <a:pt x="899" y="9532"/>
                    <a:pt x="1426" y="10225"/>
                  </a:cubicBezTo>
                  <a:cubicBezTo>
                    <a:pt x="1662" y="9362"/>
                    <a:pt x="1973" y="8493"/>
                    <a:pt x="2159" y="7620"/>
                  </a:cubicBezTo>
                  <a:cubicBezTo>
                    <a:pt x="2435" y="6305"/>
                    <a:pt x="2420" y="4940"/>
                    <a:pt x="2596" y="3609"/>
                  </a:cubicBezTo>
                  <a:cubicBezTo>
                    <a:pt x="2766" y="2304"/>
                    <a:pt x="3153" y="964"/>
                    <a:pt x="40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798" name="Google Shape;5695;p27">
              <a:extLst>
                <a:ext uri="{FF2B5EF4-FFF2-40B4-BE49-F238E27FC236}">
                  <a16:creationId xmlns:a16="http://schemas.microsoft.com/office/drawing/2014/main" id="{A6902A96-76CC-A05D-0549-527DE3088C79}"/>
                </a:ext>
              </a:extLst>
            </p:cNvPr>
            <p:cNvSpPr/>
            <p:nvPr/>
          </p:nvSpPr>
          <p:spPr>
            <a:xfrm>
              <a:off x="2965022" y="3573522"/>
              <a:ext cx="26952" cy="71884"/>
            </a:xfrm>
            <a:custGeom>
              <a:avLst/>
              <a:gdLst/>
              <a:ahLst/>
              <a:cxnLst/>
              <a:rect l="l" t="t" r="r" b="b"/>
              <a:pathLst>
                <a:path w="1081" h="2872" extrusionOk="0">
                  <a:moveTo>
                    <a:pt x="1045" y="0"/>
                  </a:moveTo>
                  <a:cubicBezTo>
                    <a:pt x="739" y="306"/>
                    <a:pt x="418" y="612"/>
                    <a:pt x="96" y="924"/>
                  </a:cubicBezTo>
                  <a:cubicBezTo>
                    <a:pt x="61" y="1260"/>
                    <a:pt x="36" y="1601"/>
                    <a:pt x="16" y="1938"/>
                  </a:cubicBezTo>
                  <a:cubicBezTo>
                    <a:pt x="1" y="2244"/>
                    <a:pt x="11" y="2560"/>
                    <a:pt x="36" y="2871"/>
                  </a:cubicBezTo>
                  <a:cubicBezTo>
                    <a:pt x="347" y="2555"/>
                    <a:pt x="653" y="2239"/>
                    <a:pt x="955" y="1912"/>
                  </a:cubicBezTo>
                  <a:lnTo>
                    <a:pt x="970" y="1912"/>
                  </a:lnTo>
                  <a:cubicBezTo>
                    <a:pt x="960" y="1285"/>
                    <a:pt x="1005" y="648"/>
                    <a:pt x="1080" y="5"/>
                  </a:cubicBezTo>
                  <a:lnTo>
                    <a:pt x="10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799" name="Google Shape;5696;p27">
              <a:extLst>
                <a:ext uri="{FF2B5EF4-FFF2-40B4-BE49-F238E27FC236}">
                  <a16:creationId xmlns:a16="http://schemas.microsoft.com/office/drawing/2014/main" id="{9F072E56-4C40-9D5E-280B-72B1C7B628B5}"/>
                </a:ext>
              </a:extLst>
            </p:cNvPr>
            <p:cNvSpPr/>
            <p:nvPr/>
          </p:nvSpPr>
          <p:spPr>
            <a:xfrm>
              <a:off x="2923902" y="3596677"/>
              <a:ext cx="43538" cy="88127"/>
            </a:xfrm>
            <a:custGeom>
              <a:avLst/>
              <a:gdLst/>
              <a:ahLst/>
              <a:cxnLst/>
              <a:rect l="l" t="t" r="r" b="b"/>
              <a:pathLst>
                <a:path w="1743" h="3525" extrusionOk="0">
                  <a:moveTo>
                    <a:pt x="1742" y="1"/>
                  </a:moveTo>
                  <a:cubicBezTo>
                    <a:pt x="1316" y="412"/>
                    <a:pt x="879" y="814"/>
                    <a:pt x="442" y="1200"/>
                  </a:cubicBezTo>
                  <a:cubicBezTo>
                    <a:pt x="417" y="1170"/>
                    <a:pt x="397" y="1145"/>
                    <a:pt x="377" y="1110"/>
                  </a:cubicBezTo>
                  <a:cubicBezTo>
                    <a:pt x="161" y="1888"/>
                    <a:pt x="1" y="2671"/>
                    <a:pt x="46" y="3459"/>
                  </a:cubicBezTo>
                  <a:cubicBezTo>
                    <a:pt x="61" y="3479"/>
                    <a:pt x="76" y="3504"/>
                    <a:pt x="86" y="3524"/>
                  </a:cubicBezTo>
                  <a:cubicBezTo>
                    <a:pt x="628" y="3007"/>
                    <a:pt x="1160" y="2480"/>
                    <a:pt x="1682" y="1948"/>
                  </a:cubicBezTo>
                  <a:cubicBezTo>
                    <a:pt x="1657" y="1637"/>
                    <a:pt x="1647" y="1321"/>
                    <a:pt x="1662" y="1015"/>
                  </a:cubicBezTo>
                  <a:cubicBezTo>
                    <a:pt x="1682" y="678"/>
                    <a:pt x="1707" y="337"/>
                    <a:pt x="1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800" name="Google Shape;5697;p27">
              <a:extLst>
                <a:ext uri="{FF2B5EF4-FFF2-40B4-BE49-F238E27FC236}">
                  <a16:creationId xmlns:a16="http://schemas.microsoft.com/office/drawing/2014/main" id="{07FE76A0-4990-B109-C07E-20C4FE66AC97}"/>
                </a:ext>
              </a:extLst>
            </p:cNvPr>
            <p:cNvSpPr/>
            <p:nvPr/>
          </p:nvSpPr>
          <p:spPr>
            <a:xfrm>
              <a:off x="2867579" y="3606008"/>
              <a:ext cx="100899" cy="238117"/>
            </a:xfrm>
            <a:custGeom>
              <a:avLst/>
              <a:gdLst/>
              <a:ahLst/>
              <a:cxnLst/>
              <a:rect l="l" t="t" r="r" b="b"/>
              <a:pathLst>
                <a:path w="4037" h="9522" extrusionOk="0">
                  <a:moveTo>
                    <a:pt x="518" y="0"/>
                  </a:moveTo>
                  <a:cubicBezTo>
                    <a:pt x="423" y="266"/>
                    <a:pt x="347" y="537"/>
                    <a:pt x="302" y="818"/>
                  </a:cubicBezTo>
                  <a:cubicBezTo>
                    <a:pt x="1" y="2711"/>
                    <a:pt x="1080" y="4528"/>
                    <a:pt x="1381" y="6420"/>
                  </a:cubicBezTo>
                  <a:cubicBezTo>
                    <a:pt x="1451" y="6861"/>
                    <a:pt x="1477" y="7308"/>
                    <a:pt x="1487" y="7755"/>
                  </a:cubicBezTo>
                  <a:cubicBezTo>
                    <a:pt x="2335" y="8342"/>
                    <a:pt x="3188" y="8934"/>
                    <a:pt x="4036" y="9522"/>
                  </a:cubicBezTo>
                  <a:cubicBezTo>
                    <a:pt x="4036" y="8899"/>
                    <a:pt x="4006" y="8282"/>
                    <a:pt x="3861" y="7680"/>
                  </a:cubicBezTo>
                  <a:cubicBezTo>
                    <a:pt x="3514" y="6219"/>
                    <a:pt x="2546" y="4944"/>
                    <a:pt x="2335" y="3458"/>
                  </a:cubicBezTo>
                  <a:cubicBezTo>
                    <a:pt x="2320" y="3333"/>
                    <a:pt x="2305" y="3207"/>
                    <a:pt x="2300" y="3077"/>
                  </a:cubicBezTo>
                  <a:cubicBezTo>
                    <a:pt x="1667" y="2073"/>
                    <a:pt x="1075" y="1044"/>
                    <a:pt x="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801" name="Google Shape;5698;p27">
              <a:extLst>
                <a:ext uri="{FF2B5EF4-FFF2-40B4-BE49-F238E27FC236}">
                  <a16:creationId xmlns:a16="http://schemas.microsoft.com/office/drawing/2014/main" id="{B4A6F06C-880A-7236-12BA-59A2842BDAC9}"/>
                </a:ext>
              </a:extLst>
            </p:cNvPr>
            <p:cNvSpPr/>
            <p:nvPr/>
          </p:nvSpPr>
          <p:spPr>
            <a:xfrm>
              <a:off x="2966059" y="3758763"/>
              <a:ext cx="86040" cy="221874"/>
            </a:xfrm>
            <a:custGeom>
              <a:avLst/>
              <a:gdLst/>
              <a:ahLst/>
              <a:cxnLst/>
              <a:rect l="l" t="t" r="r" b="b"/>
              <a:pathLst>
                <a:path w="3439" h="8880" extrusionOk="0">
                  <a:moveTo>
                    <a:pt x="2726" y="1"/>
                  </a:moveTo>
                  <a:cubicBezTo>
                    <a:pt x="1837" y="1105"/>
                    <a:pt x="949" y="2284"/>
                    <a:pt x="136" y="3439"/>
                  </a:cubicBezTo>
                  <a:cubicBezTo>
                    <a:pt x="126" y="3434"/>
                    <a:pt x="115" y="3424"/>
                    <a:pt x="100" y="3419"/>
                  </a:cubicBezTo>
                  <a:lnTo>
                    <a:pt x="100" y="3419"/>
                  </a:lnTo>
                  <a:cubicBezTo>
                    <a:pt x="100" y="4513"/>
                    <a:pt x="0" y="5617"/>
                    <a:pt x="211" y="6686"/>
                  </a:cubicBezTo>
                  <a:cubicBezTo>
                    <a:pt x="351" y="7424"/>
                    <a:pt x="637" y="8117"/>
                    <a:pt x="989" y="8794"/>
                  </a:cubicBezTo>
                  <a:cubicBezTo>
                    <a:pt x="1069" y="8824"/>
                    <a:pt x="1149" y="8855"/>
                    <a:pt x="1225" y="8880"/>
                  </a:cubicBezTo>
                  <a:cubicBezTo>
                    <a:pt x="1817" y="7991"/>
                    <a:pt x="2429" y="7068"/>
                    <a:pt x="3087" y="6230"/>
                  </a:cubicBezTo>
                  <a:lnTo>
                    <a:pt x="3162" y="6219"/>
                  </a:lnTo>
                  <a:cubicBezTo>
                    <a:pt x="2956" y="4141"/>
                    <a:pt x="3438" y="1963"/>
                    <a:pt x="27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802" name="Google Shape;5699;p27">
              <a:extLst>
                <a:ext uri="{FF2B5EF4-FFF2-40B4-BE49-F238E27FC236}">
                  <a16:creationId xmlns:a16="http://schemas.microsoft.com/office/drawing/2014/main" id="{B8370468-8E30-2801-CDC2-94C7DAE2E27F}"/>
                </a:ext>
              </a:extLst>
            </p:cNvPr>
            <p:cNvSpPr/>
            <p:nvPr/>
          </p:nvSpPr>
          <p:spPr>
            <a:xfrm>
              <a:off x="2922174" y="3942621"/>
              <a:ext cx="135799" cy="168307"/>
            </a:xfrm>
            <a:custGeom>
              <a:avLst/>
              <a:gdLst/>
              <a:ahLst/>
              <a:cxnLst/>
              <a:rect l="l" t="t" r="r" b="b"/>
              <a:pathLst>
                <a:path w="5422" h="6727" extrusionOk="0">
                  <a:moveTo>
                    <a:pt x="0" y="1"/>
                  </a:moveTo>
                  <a:lnTo>
                    <a:pt x="0" y="1"/>
                  </a:lnTo>
                  <a:cubicBezTo>
                    <a:pt x="492" y="1135"/>
                    <a:pt x="1215" y="2164"/>
                    <a:pt x="2123" y="2992"/>
                  </a:cubicBezTo>
                  <a:lnTo>
                    <a:pt x="2123" y="2997"/>
                  </a:lnTo>
                  <a:cubicBezTo>
                    <a:pt x="3504" y="3996"/>
                    <a:pt x="4809" y="5030"/>
                    <a:pt x="5095" y="6727"/>
                  </a:cubicBezTo>
                  <a:lnTo>
                    <a:pt x="5421" y="6727"/>
                  </a:lnTo>
                  <a:cubicBezTo>
                    <a:pt x="5040" y="4855"/>
                    <a:pt x="3664" y="3213"/>
                    <a:pt x="2736" y="1431"/>
                  </a:cubicBezTo>
                  <a:cubicBezTo>
                    <a:pt x="2229" y="1246"/>
                    <a:pt x="1732" y="1030"/>
                    <a:pt x="1250" y="794"/>
                  </a:cubicBezTo>
                  <a:cubicBezTo>
                    <a:pt x="803" y="573"/>
                    <a:pt x="432" y="222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803" name="Google Shape;5700;p27">
              <a:extLst>
                <a:ext uri="{FF2B5EF4-FFF2-40B4-BE49-F238E27FC236}">
                  <a16:creationId xmlns:a16="http://schemas.microsoft.com/office/drawing/2014/main" id="{80E87902-A144-7362-1E5D-7B47031BC08F}"/>
                </a:ext>
              </a:extLst>
            </p:cNvPr>
            <p:cNvSpPr/>
            <p:nvPr/>
          </p:nvSpPr>
          <p:spPr>
            <a:xfrm>
              <a:off x="3233509" y="3647826"/>
              <a:ext cx="42847" cy="148262"/>
            </a:xfrm>
            <a:custGeom>
              <a:avLst/>
              <a:gdLst/>
              <a:ahLst/>
              <a:cxnLst/>
              <a:rect l="l" t="t" r="r" b="b"/>
              <a:pathLst>
                <a:path w="1717" h="5934" extrusionOk="0">
                  <a:moveTo>
                    <a:pt x="1190" y="1"/>
                  </a:moveTo>
                  <a:cubicBezTo>
                    <a:pt x="261" y="1050"/>
                    <a:pt x="70" y="2631"/>
                    <a:pt x="45" y="4066"/>
                  </a:cubicBezTo>
                  <a:lnTo>
                    <a:pt x="0" y="4086"/>
                  </a:lnTo>
                  <a:cubicBezTo>
                    <a:pt x="231" y="4699"/>
                    <a:pt x="452" y="5311"/>
                    <a:pt x="613" y="5933"/>
                  </a:cubicBezTo>
                  <a:lnTo>
                    <a:pt x="628" y="5928"/>
                  </a:lnTo>
                  <a:cubicBezTo>
                    <a:pt x="407" y="4518"/>
                    <a:pt x="813" y="3017"/>
                    <a:pt x="1717" y="1913"/>
                  </a:cubicBezTo>
                  <a:lnTo>
                    <a:pt x="1707" y="1903"/>
                  </a:lnTo>
                  <a:cubicBezTo>
                    <a:pt x="1431" y="1301"/>
                    <a:pt x="1250" y="658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804" name="Google Shape;5701;p27">
              <a:extLst>
                <a:ext uri="{FF2B5EF4-FFF2-40B4-BE49-F238E27FC236}">
                  <a16:creationId xmlns:a16="http://schemas.microsoft.com/office/drawing/2014/main" id="{DCB3A78B-DBAA-09BC-5BED-8B40FD6D0212}"/>
                </a:ext>
              </a:extLst>
            </p:cNvPr>
            <p:cNvSpPr/>
            <p:nvPr/>
          </p:nvSpPr>
          <p:spPr>
            <a:xfrm>
              <a:off x="3282576" y="3499910"/>
              <a:ext cx="110574" cy="173145"/>
            </a:xfrm>
            <a:custGeom>
              <a:avLst/>
              <a:gdLst/>
              <a:ahLst/>
              <a:cxnLst/>
              <a:rect l="l" t="t" r="r" b="b"/>
              <a:pathLst>
                <a:path w="4418" h="6933" extrusionOk="0">
                  <a:moveTo>
                    <a:pt x="4418" y="1"/>
                  </a:moveTo>
                  <a:lnTo>
                    <a:pt x="4418" y="1"/>
                  </a:lnTo>
                  <a:cubicBezTo>
                    <a:pt x="3449" y="332"/>
                    <a:pt x="2626" y="1075"/>
                    <a:pt x="2194" y="2003"/>
                  </a:cubicBezTo>
                  <a:cubicBezTo>
                    <a:pt x="1818" y="2812"/>
                    <a:pt x="1712" y="3765"/>
                    <a:pt x="1120" y="4433"/>
                  </a:cubicBezTo>
                  <a:cubicBezTo>
                    <a:pt x="809" y="4779"/>
                    <a:pt x="392" y="5010"/>
                    <a:pt x="1" y="5266"/>
                  </a:cubicBezTo>
                  <a:cubicBezTo>
                    <a:pt x="141" y="5838"/>
                    <a:pt x="347" y="6400"/>
                    <a:pt x="603" y="6932"/>
                  </a:cubicBezTo>
                  <a:cubicBezTo>
                    <a:pt x="739" y="6802"/>
                    <a:pt x="869" y="6661"/>
                    <a:pt x="990" y="6516"/>
                  </a:cubicBezTo>
                  <a:cubicBezTo>
                    <a:pt x="2521" y="4674"/>
                    <a:pt x="2435" y="1768"/>
                    <a:pt x="4242" y="197"/>
                  </a:cubicBezTo>
                  <a:lnTo>
                    <a:pt x="4363" y="227"/>
                  </a:lnTo>
                  <a:cubicBezTo>
                    <a:pt x="4383" y="151"/>
                    <a:pt x="4398" y="76"/>
                    <a:pt x="44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805" name="Google Shape;5702;p27">
              <a:extLst>
                <a:ext uri="{FF2B5EF4-FFF2-40B4-BE49-F238E27FC236}">
                  <a16:creationId xmlns:a16="http://schemas.microsoft.com/office/drawing/2014/main" id="{832143E5-9DF9-9850-528D-F1E2CEC58C8F}"/>
                </a:ext>
              </a:extLst>
            </p:cNvPr>
            <p:cNvSpPr/>
            <p:nvPr/>
          </p:nvSpPr>
          <p:spPr>
            <a:xfrm>
              <a:off x="3263226" y="3631583"/>
              <a:ext cx="34554" cy="64281"/>
            </a:xfrm>
            <a:custGeom>
              <a:avLst/>
              <a:gdLst/>
              <a:ahLst/>
              <a:cxnLst/>
              <a:rect l="l" t="t" r="r" b="b"/>
              <a:pathLst>
                <a:path w="1387" h="2570" extrusionOk="0">
                  <a:moveTo>
                    <a:pt x="784" y="0"/>
                  </a:moveTo>
                  <a:cubicBezTo>
                    <a:pt x="638" y="95"/>
                    <a:pt x="493" y="196"/>
                    <a:pt x="357" y="306"/>
                  </a:cubicBezTo>
                  <a:cubicBezTo>
                    <a:pt x="227" y="417"/>
                    <a:pt x="106" y="532"/>
                    <a:pt x="1" y="658"/>
                  </a:cubicBezTo>
                  <a:cubicBezTo>
                    <a:pt x="61" y="1315"/>
                    <a:pt x="242" y="1958"/>
                    <a:pt x="518" y="2560"/>
                  </a:cubicBezTo>
                  <a:lnTo>
                    <a:pt x="528" y="2570"/>
                  </a:lnTo>
                  <a:cubicBezTo>
                    <a:pt x="563" y="2525"/>
                    <a:pt x="603" y="2475"/>
                    <a:pt x="643" y="2429"/>
                  </a:cubicBezTo>
                  <a:cubicBezTo>
                    <a:pt x="874" y="2163"/>
                    <a:pt x="1135" y="1922"/>
                    <a:pt x="1386" y="1666"/>
                  </a:cubicBezTo>
                  <a:cubicBezTo>
                    <a:pt x="1130" y="1134"/>
                    <a:pt x="924" y="572"/>
                    <a:pt x="7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806" name="Google Shape;5703;p27">
              <a:extLst>
                <a:ext uri="{FF2B5EF4-FFF2-40B4-BE49-F238E27FC236}">
                  <a16:creationId xmlns:a16="http://schemas.microsoft.com/office/drawing/2014/main" id="{86A9D4A6-5835-86BC-87BF-159186AAA9B3}"/>
                </a:ext>
              </a:extLst>
            </p:cNvPr>
            <p:cNvSpPr/>
            <p:nvPr/>
          </p:nvSpPr>
          <p:spPr>
            <a:xfrm>
              <a:off x="3222106" y="3504748"/>
              <a:ext cx="169662" cy="606180"/>
            </a:xfrm>
            <a:custGeom>
              <a:avLst/>
              <a:gdLst/>
              <a:ahLst/>
              <a:cxnLst/>
              <a:rect l="l" t="t" r="r" b="b"/>
              <a:pathLst>
                <a:path w="6787" h="24249" extrusionOk="0">
                  <a:moveTo>
                    <a:pt x="6666" y="1"/>
                  </a:moveTo>
                  <a:cubicBezTo>
                    <a:pt x="4859" y="1572"/>
                    <a:pt x="4945" y="4478"/>
                    <a:pt x="3414" y="6320"/>
                  </a:cubicBezTo>
                  <a:cubicBezTo>
                    <a:pt x="3293" y="6465"/>
                    <a:pt x="3163" y="6606"/>
                    <a:pt x="3027" y="6736"/>
                  </a:cubicBezTo>
                  <a:cubicBezTo>
                    <a:pt x="2776" y="6992"/>
                    <a:pt x="2515" y="7233"/>
                    <a:pt x="2284" y="7499"/>
                  </a:cubicBezTo>
                  <a:cubicBezTo>
                    <a:pt x="2244" y="7545"/>
                    <a:pt x="2204" y="7595"/>
                    <a:pt x="2169" y="7640"/>
                  </a:cubicBezTo>
                  <a:cubicBezTo>
                    <a:pt x="1265" y="8744"/>
                    <a:pt x="859" y="10245"/>
                    <a:pt x="1080" y="11655"/>
                  </a:cubicBezTo>
                  <a:lnTo>
                    <a:pt x="1065" y="11660"/>
                  </a:lnTo>
                  <a:cubicBezTo>
                    <a:pt x="1125" y="11896"/>
                    <a:pt x="1175" y="12137"/>
                    <a:pt x="1215" y="12378"/>
                  </a:cubicBezTo>
                  <a:cubicBezTo>
                    <a:pt x="1250" y="12569"/>
                    <a:pt x="1275" y="12765"/>
                    <a:pt x="1290" y="12960"/>
                  </a:cubicBezTo>
                  <a:cubicBezTo>
                    <a:pt x="1426" y="14607"/>
                    <a:pt x="934" y="16243"/>
                    <a:pt x="859" y="17889"/>
                  </a:cubicBezTo>
                  <a:cubicBezTo>
                    <a:pt x="794" y="19290"/>
                    <a:pt x="1019" y="20700"/>
                    <a:pt x="834" y="22085"/>
                  </a:cubicBezTo>
                  <a:cubicBezTo>
                    <a:pt x="728" y="22848"/>
                    <a:pt x="452" y="23631"/>
                    <a:pt x="0" y="24249"/>
                  </a:cubicBezTo>
                  <a:lnTo>
                    <a:pt x="2053" y="24249"/>
                  </a:lnTo>
                  <a:cubicBezTo>
                    <a:pt x="2219" y="23039"/>
                    <a:pt x="2028" y="21769"/>
                    <a:pt x="2194" y="20545"/>
                  </a:cubicBezTo>
                  <a:cubicBezTo>
                    <a:pt x="2390" y="19089"/>
                    <a:pt x="3087" y="17729"/>
                    <a:pt x="3188" y="16268"/>
                  </a:cubicBezTo>
                  <a:cubicBezTo>
                    <a:pt x="3288" y="14883"/>
                    <a:pt x="2851" y="13533"/>
                    <a:pt x="2646" y="12162"/>
                  </a:cubicBezTo>
                  <a:cubicBezTo>
                    <a:pt x="2440" y="10792"/>
                    <a:pt x="2520" y="9246"/>
                    <a:pt x="3459" y="8227"/>
                  </a:cubicBezTo>
                  <a:cubicBezTo>
                    <a:pt x="3906" y="7745"/>
                    <a:pt x="4523" y="7409"/>
                    <a:pt x="4874" y="6852"/>
                  </a:cubicBezTo>
                  <a:cubicBezTo>
                    <a:pt x="5090" y="6511"/>
                    <a:pt x="5185" y="6119"/>
                    <a:pt x="5281" y="5733"/>
                  </a:cubicBezTo>
                  <a:cubicBezTo>
                    <a:pt x="5728" y="3906"/>
                    <a:pt x="6325" y="1873"/>
                    <a:pt x="6787" y="31"/>
                  </a:cubicBezTo>
                  <a:lnTo>
                    <a:pt x="66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807" name="Google Shape;5704;p27">
              <a:extLst>
                <a:ext uri="{FF2B5EF4-FFF2-40B4-BE49-F238E27FC236}">
                  <a16:creationId xmlns:a16="http://schemas.microsoft.com/office/drawing/2014/main" id="{5DDADBB9-81CE-88D4-795B-2ACD3C5A8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525" y="3960850"/>
              <a:ext cx="142575" cy="163525"/>
            </a:xfrm>
            <a:custGeom>
              <a:avLst/>
              <a:gdLst>
                <a:gd name="T0" fmla="*/ 5702 w 5703"/>
                <a:gd name="T1" fmla="*/ 6541 h 6541"/>
                <a:gd name="T2" fmla="*/ 5647 w 5703"/>
                <a:gd name="T3" fmla="*/ 6004 h 6541"/>
                <a:gd name="T4" fmla="*/ 2675 w 5703"/>
                <a:gd name="T5" fmla="*/ 2274 h 6541"/>
                <a:gd name="T6" fmla="*/ 0 w 5703"/>
                <a:gd name="T7" fmla="*/ 1 h 6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03" h="6541" fill="none" extrusionOk="0">
                  <a:moveTo>
                    <a:pt x="5702" y="6541"/>
                  </a:moveTo>
                  <a:cubicBezTo>
                    <a:pt x="5697" y="6355"/>
                    <a:pt x="5677" y="6174"/>
                    <a:pt x="5647" y="6004"/>
                  </a:cubicBezTo>
                  <a:cubicBezTo>
                    <a:pt x="5361" y="4307"/>
                    <a:pt x="4056" y="3273"/>
                    <a:pt x="2675" y="2274"/>
                  </a:cubicBezTo>
                  <a:cubicBezTo>
                    <a:pt x="1712" y="1572"/>
                    <a:pt x="713" y="884"/>
                    <a:pt x="0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08" name="Google Shape;5705;p27">
              <a:extLst>
                <a:ext uri="{FF2B5EF4-FFF2-40B4-BE49-F238E27FC236}">
                  <a16:creationId xmlns:a16="http://schemas.microsoft.com/office/drawing/2014/main" id="{F7925272-F463-C031-6B80-84EBA2E44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150" y="4007650"/>
              <a:ext cx="29650" cy="151875"/>
            </a:xfrm>
            <a:custGeom>
              <a:avLst/>
              <a:gdLst>
                <a:gd name="T0" fmla="*/ 1 w 1186"/>
                <a:gd name="T1" fmla="*/ 1 h 6075"/>
                <a:gd name="T2" fmla="*/ 638 w 1186"/>
                <a:gd name="T3" fmla="*/ 1487 h 6075"/>
                <a:gd name="T4" fmla="*/ 1175 w 1186"/>
                <a:gd name="T5" fmla="*/ 4132 h 6075"/>
                <a:gd name="T6" fmla="*/ 678 w 1186"/>
                <a:gd name="T7" fmla="*/ 6074 h 6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6" h="6075" fill="none" extrusionOk="0">
                  <a:moveTo>
                    <a:pt x="1" y="1"/>
                  </a:moveTo>
                  <a:cubicBezTo>
                    <a:pt x="222" y="493"/>
                    <a:pt x="448" y="980"/>
                    <a:pt x="638" y="1487"/>
                  </a:cubicBezTo>
                  <a:cubicBezTo>
                    <a:pt x="960" y="2320"/>
                    <a:pt x="1185" y="3243"/>
                    <a:pt x="1175" y="4132"/>
                  </a:cubicBezTo>
                  <a:cubicBezTo>
                    <a:pt x="1170" y="4814"/>
                    <a:pt x="1025" y="5477"/>
                    <a:pt x="678" y="607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09" name="Google Shape;5706;p27">
              <a:extLst>
                <a:ext uri="{FF2B5EF4-FFF2-40B4-BE49-F238E27FC236}">
                  <a16:creationId xmlns:a16="http://schemas.microsoft.com/office/drawing/2014/main" id="{E511B985-1DA6-7DAC-3580-8D06DAE29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5950" y="3750050"/>
              <a:ext cx="71800" cy="388500"/>
            </a:xfrm>
            <a:custGeom>
              <a:avLst/>
              <a:gdLst>
                <a:gd name="T0" fmla="*/ 1898 w 2872"/>
                <a:gd name="T1" fmla="*/ 0 h 15540"/>
                <a:gd name="T2" fmla="*/ 2511 w 2872"/>
                <a:gd name="T3" fmla="*/ 1847 h 15540"/>
                <a:gd name="T4" fmla="*/ 2661 w 2872"/>
                <a:gd name="T5" fmla="*/ 2565 h 15540"/>
                <a:gd name="T6" fmla="*/ 2736 w 2872"/>
                <a:gd name="T7" fmla="*/ 3147 h 15540"/>
                <a:gd name="T8" fmla="*/ 2305 w 2872"/>
                <a:gd name="T9" fmla="*/ 8076 h 15540"/>
                <a:gd name="T10" fmla="*/ 2280 w 2872"/>
                <a:gd name="T11" fmla="*/ 12272 h 15540"/>
                <a:gd name="T12" fmla="*/ 1446 w 2872"/>
                <a:gd name="T13" fmla="*/ 14436 h 15540"/>
                <a:gd name="T14" fmla="*/ 1 w 2872"/>
                <a:gd name="T15" fmla="*/ 15540 h 1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72" h="15540" fill="none" extrusionOk="0">
                  <a:moveTo>
                    <a:pt x="1898" y="0"/>
                  </a:moveTo>
                  <a:cubicBezTo>
                    <a:pt x="2129" y="613"/>
                    <a:pt x="2350" y="1225"/>
                    <a:pt x="2511" y="1847"/>
                  </a:cubicBezTo>
                  <a:cubicBezTo>
                    <a:pt x="2571" y="2083"/>
                    <a:pt x="2621" y="2324"/>
                    <a:pt x="2661" y="2565"/>
                  </a:cubicBezTo>
                  <a:cubicBezTo>
                    <a:pt x="2696" y="2756"/>
                    <a:pt x="2721" y="2952"/>
                    <a:pt x="2736" y="3147"/>
                  </a:cubicBezTo>
                  <a:cubicBezTo>
                    <a:pt x="2872" y="4794"/>
                    <a:pt x="2380" y="6430"/>
                    <a:pt x="2305" y="8076"/>
                  </a:cubicBezTo>
                  <a:cubicBezTo>
                    <a:pt x="2240" y="9477"/>
                    <a:pt x="2465" y="10887"/>
                    <a:pt x="2280" y="12272"/>
                  </a:cubicBezTo>
                  <a:cubicBezTo>
                    <a:pt x="2174" y="13035"/>
                    <a:pt x="1898" y="13818"/>
                    <a:pt x="1446" y="14436"/>
                  </a:cubicBezTo>
                  <a:cubicBezTo>
                    <a:pt x="1080" y="14943"/>
                    <a:pt x="598" y="15344"/>
                    <a:pt x="1" y="1554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10" name="Google Shape;5707;p27">
              <a:extLst>
                <a:ext uri="{FF2B5EF4-FFF2-40B4-BE49-F238E27FC236}">
                  <a16:creationId xmlns:a16="http://schemas.microsoft.com/office/drawing/2014/main" id="{83473EF7-C54D-4E0F-EE0F-1D45849DE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5275" y="4110925"/>
              <a:ext cx="498950" cy="25"/>
            </a:xfrm>
            <a:custGeom>
              <a:avLst/>
              <a:gdLst>
                <a:gd name="T0" fmla="*/ 19958 w 19958"/>
                <a:gd name="T1" fmla="*/ 1 h 1"/>
                <a:gd name="T2" fmla="*/ 19762 w 19958"/>
                <a:gd name="T3" fmla="*/ 1 h 1"/>
                <a:gd name="T4" fmla="*/ 18326 w 19958"/>
                <a:gd name="T5" fmla="*/ 1 h 1"/>
                <a:gd name="T6" fmla="*/ 16273 w 19958"/>
                <a:gd name="T7" fmla="*/ 1 h 1"/>
                <a:gd name="T8" fmla="*/ 13222 w 19958"/>
                <a:gd name="T9" fmla="*/ 1 h 1"/>
                <a:gd name="T10" fmla="*/ 11570 w 19958"/>
                <a:gd name="T11" fmla="*/ 1 h 1"/>
                <a:gd name="T12" fmla="*/ 9703 w 19958"/>
                <a:gd name="T13" fmla="*/ 1 h 1"/>
                <a:gd name="T14" fmla="*/ 9377 w 19958"/>
                <a:gd name="T15" fmla="*/ 1 h 1"/>
                <a:gd name="T16" fmla="*/ 7570 w 19958"/>
                <a:gd name="T17" fmla="*/ 1 h 1"/>
                <a:gd name="T18" fmla="*/ 4227 w 19958"/>
                <a:gd name="T19" fmla="*/ 1 h 1"/>
                <a:gd name="T20" fmla="*/ 1 w 19958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958" h="1" fill="none" extrusionOk="0">
                  <a:moveTo>
                    <a:pt x="19958" y="1"/>
                  </a:moveTo>
                  <a:lnTo>
                    <a:pt x="19762" y="1"/>
                  </a:lnTo>
                  <a:lnTo>
                    <a:pt x="18326" y="1"/>
                  </a:lnTo>
                  <a:lnTo>
                    <a:pt x="16273" y="1"/>
                  </a:lnTo>
                  <a:lnTo>
                    <a:pt x="13222" y="1"/>
                  </a:lnTo>
                  <a:lnTo>
                    <a:pt x="11570" y="1"/>
                  </a:lnTo>
                  <a:lnTo>
                    <a:pt x="9703" y="1"/>
                  </a:lnTo>
                  <a:lnTo>
                    <a:pt x="9377" y="1"/>
                  </a:lnTo>
                  <a:lnTo>
                    <a:pt x="7570" y="1"/>
                  </a:lnTo>
                  <a:lnTo>
                    <a:pt x="4227" y="1"/>
                  </a:lnTo>
                  <a:lnTo>
                    <a:pt x="1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11" name="Google Shape;5708;p27">
              <a:extLst>
                <a:ext uri="{FF2B5EF4-FFF2-40B4-BE49-F238E27FC236}">
                  <a16:creationId xmlns:a16="http://schemas.microsoft.com/office/drawing/2014/main" id="{F8C24138-ED9F-62DE-2552-FEB2CFCA2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725" y="3437225"/>
              <a:ext cx="65275" cy="726925"/>
            </a:xfrm>
            <a:custGeom>
              <a:avLst/>
              <a:gdLst>
                <a:gd name="T0" fmla="*/ 0 w 2611"/>
                <a:gd name="T1" fmla="*/ 0 h 29077"/>
                <a:gd name="T2" fmla="*/ 25 w 2611"/>
                <a:gd name="T3" fmla="*/ 30 h 29077"/>
                <a:gd name="T4" fmla="*/ 1601 w 2611"/>
                <a:gd name="T5" fmla="*/ 5627 h 29077"/>
                <a:gd name="T6" fmla="*/ 1496 w 2611"/>
                <a:gd name="T7" fmla="*/ 7469 h 29077"/>
                <a:gd name="T8" fmla="*/ 1401 w 2611"/>
                <a:gd name="T9" fmla="*/ 9035 h 29077"/>
                <a:gd name="T10" fmla="*/ 1506 w 2611"/>
                <a:gd name="T11" fmla="*/ 11615 h 29077"/>
                <a:gd name="T12" fmla="*/ 2590 w 2611"/>
                <a:gd name="T13" fmla="*/ 16805 h 29077"/>
                <a:gd name="T14" fmla="*/ 2369 w 2611"/>
                <a:gd name="T15" fmla="*/ 18838 h 29077"/>
                <a:gd name="T16" fmla="*/ 1456 w 2611"/>
                <a:gd name="T17" fmla="*/ 21929 h 29077"/>
                <a:gd name="T18" fmla="*/ 858 w 2611"/>
                <a:gd name="T19" fmla="*/ 24891 h 29077"/>
                <a:gd name="T20" fmla="*/ 924 w 2611"/>
                <a:gd name="T21" fmla="*/ 26949 h 29077"/>
                <a:gd name="T22" fmla="*/ 763 w 2611"/>
                <a:gd name="T23" fmla="*/ 29077 h 29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11" h="29077" fill="none" extrusionOk="0">
                  <a:moveTo>
                    <a:pt x="0" y="0"/>
                  </a:moveTo>
                  <a:cubicBezTo>
                    <a:pt x="10" y="10"/>
                    <a:pt x="20" y="20"/>
                    <a:pt x="25" y="30"/>
                  </a:cubicBezTo>
                  <a:cubicBezTo>
                    <a:pt x="1350" y="1506"/>
                    <a:pt x="1652" y="3639"/>
                    <a:pt x="1601" y="5627"/>
                  </a:cubicBezTo>
                  <a:cubicBezTo>
                    <a:pt x="1586" y="6244"/>
                    <a:pt x="1541" y="6857"/>
                    <a:pt x="1496" y="7469"/>
                  </a:cubicBezTo>
                  <a:cubicBezTo>
                    <a:pt x="1461" y="7991"/>
                    <a:pt x="1421" y="8513"/>
                    <a:pt x="1401" y="9035"/>
                  </a:cubicBezTo>
                  <a:cubicBezTo>
                    <a:pt x="1365" y="9898"/>
                    <a:pt x="1375" y="10762"/>
                    <a:pt x="1506" y="11615"/>
                  </a:cubicBezTo>
                  <a:cubicBezTo>
                    <a:pt x="1772" y="13367"/>
                    <a:pt x="2540" y="15033"/>
                    <a:pt x="2590" y="16805"/>
                  </a:cubicBezTo>
                  <a:cubicBezTo>
                    <a:pt x="2610" y="17492"/>
                    <a:pt x="2520" y="18165"/>
                    <a:pt x="2369" y="18838"/>
                  </a:cubicBezTo>
                  <a:cubicBezTo>
                    <a:pt x="2143" y="19877"/>
                    <a:pt x="1772" y="20900"/>
                    <a:pt x="1456" y="21929"/>
                  </a:cubicBezTo>
                  <a:cubicBezTo>
                    <a:pt x="1155" y="22903"/>
                    <a:pt x="904" y="23887"/>
                    <a:pt x="858" y="24891"/>
                  </a:cubicBezTo>
                  <a:cubicBezTo>
                    <a:pt x="828" y="25573"/>
                    <a:pt x="894" y="26266"/>
                    <a:pt x="924" y="26949"/>
                  </a:cubicBezTo>
                  <a:cubicBezTo>
                    <a:pt x="954" y="27672"/>
                    <a:pt x="954" y="28384"/>
                    <a:pt x="763" y="2907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12" name="Google Shape;5709;p27">
              <a:extLst>
                <a:ext uri="{FF2B5EF4-FFF2-40B4-BE49-F238E27FC236}">
                  <a16:creationId xmlns:a16="http://schemas.microsoft.com/office/drawing/2014/main" id="{4F43DCED-4BB3-9EF3-5805-496937E6D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6000" y="3844150"/>
              <a:ext cx="94750" cy="296175"/>
            </a:xfrm>
            <a:custGeom>
              <a:avLst/>
              <a:gdLst>
                <a:gd name="T0" fmla="*/ 100 w 3790"/>
                <a:gd name="T1" fmla="*/ 1 h 11847"/>
                <a:gd name="T2" fmla="*/ 211 w 3790"/>
                <a:gd name="T3" fmla="*/ 3268 h 11847"/>
                <a:gd name="T4" fmla="*/ 989 w 3790"/>
                <a:gd name="T5" fmla="*/ 5376 h 11847"/>
                <a:gd name="T6" fmla="*/ 3674 w 3790"/>
                <a:gd name="T7" fmla="*/ 10672 h 11847"/>
                <a:gd name="T8" fmla="*/ 3775 w 3790"/>
                <a:gd name="T9" fmla="*/ 11846 h 1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0" h="11847" fill="none" extrusionOk="0">
                  <a:moveTo>
                    <a:pt x="100" y="1"/>
                  </a:moveTo>
                  <a:cubicBezTo>
                    <a:pt x="100" y="1095"/>
                    <a:pt x="0" y="2199"/>
                    <a:pt x="211" y="3268"/>
                  </a:cubicBezTo>
                  <a:cubicBezTo>
                    <a:pt x="351" y="4006"/>
                    <a:pt x="637" y="4699"/>
                    <a:pt x="989" y="5376"/>
                  </a:cubicBezTo>
                  <a:cubicBezTo>
                    <a:pt x="1917" y="7158"/>
                    <a:pt x="3293" y="8800"/>
                    <a:pt x="3674" y="10672"/>
                  </a:cubicBezTo>
                  <a:cubicBezTo>
                    <a:pt x="3754" y="11053"/>
                    <a:pt x="3790" y="11445"/>
                    <a:pt x="3775" y="1184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13" name="Google Shape;5710;p27">
              <a:extLst>
                <a:ext uri="{FF2B5EF4-FFF2-40B4-BE49-F238E27FC236}">
                  <a16:creationId xmlns:a16="http://schemas.microsoft.com/office/drawing/2014/main" id="{F0EE543E-15D5-E735-DEC2-E3C670F69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3950" y="3367200"/>
              <a:ext cx="76450" cy="476975"/>
            </a:xfrm>
            <a:custGeom>
              <a:avLst/>
              <a:gdLst>
                <a:gd name="T0" fmla="*/ 3057 w 3058"/>
                <a:gd name="T1" fmla="*/ 0 h 19079"/>
                <a:gd name="T2" fmla="*/ 3002 w 3058"/>
                <a:gd name="T3" fmla="*/ 61 h 19079"/>
                <a:gd name="T4" fmla="*/ 1547 w 3058"/>
                <a:gd name="T5" fmla="*/ 3669 h 19079"/>
                <a:gd name="T6" fmla="*/ 1110 w 3058"/>
                <a:gd name="T7" fmla="*/ 7680 h 19079"/>
                <a:gd name="T8" fmla="*/ 377 w 3058"/>
                <a:gd name="T9" fmla="*/ 10285 h 19079"/>
                <a:gd name="T10" fmla="*/ 46 w 3058"/>
                <a:gd name="T11" fmla="*/ 12634 h 19079"/>
                <a:gd name="T12" fmla="*/ 81 w 3058"/>
                <a:gd name="T13" fmla="*/ 13015 h 19079"/>
                <a:gd name="T14" fmla="*/ 1607 w 3058"/>
                <a:gd name="T15" fmla="*/ 17237 h 19079"/>
                <a:gd name="T16" fmla="*/ 1782 w 3058"/>
                <a:gd name="T17" fmla="*/ 19079 h 19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8" h="19079" fill="none" extrusionOk="0">
                  <a:moveTo>
                    <a:pt x="3057" y="0"/>
                  </a:moveTo>
                  <a:cubicBezTo>
                    <a:pt x="3037" y="20"/>
                    <a:pt x="3022" y="41"/>
                    <a:pt x="3002" y="61"/>
                  </a:cubicBezTo>
                  <a:cubicBezTo>
                    <a:pt x="2104" y="1024"/>
                    <a:pt x="1717" y="2359"/>
                    <a:pt x="1547" y="3669"/>
                  </a:cubicBezTo>
                  <a:cubicBezTo>
                    <a:pt x="1371" y="5000"/>
                    <a:pt x="1386" y="6365"/>
                    <a:pt x="1110" y="7680"/>
                  </a:cubicBezTo>
                  <a:cubicBezTo>
                    <a:pt x="924" y="8553"/>
                    <a:pt x="613" y="9422"/>
                    <a:pt x="377" y="10285"/>
                  </a:cubicBezTo>
                  <a:cubicBezTo>
                    <a:pt x="161" y="11063"/>
                    <a:pt x="1" y="11846"/>
                    <a:pt x="46" y="12634"/>
                  </a:cubicBezTo>
                  <a:cubicBezTo>
                    <a:pt x="51" y="12764"/>
                    <a:pt x="66" y="12890"/>
                    <a:pt x="81" y="13015"/>
                  </a:cubicBezTo>
                  <a:cubicBezTo>
                    <a:pt x="292" y="14501"/>
                    <a:pt x="1260" y="15776"/>
                    <a:pt x="1607" y="17237"/>
                  </a:cubicBezTo>
                  <a:cubicBezTo>
                    <a:pt x="1752" y="17839"/>
                    <a:pt x="1782" y="18456"/>
                    <a:pt x="1782" y="1907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14" name="Google Shape;5711;p27">
              <a:extLst>
                <a:ext uri="{FF2B5EF4-FFF2-40B4-BE49-F238E27FC236}">
                  <a16:creationId xmlns:a16="http://schemas.microsoft.com/office/drawing/2014/main" id="{C09302A5-32B9-B66B-DA7A-E2BAF8DE0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3125" y="3676125"/>
              <a:ext cx="497175" cy="454900"/>
            </a:xfrm>
            <a:custGeom>
              <a:avLst/>
              <a:gdLst>
                <a:gd name="T0" fmla="*/ 0 w 19887"/>
                <a:gd name="T1" fmla="*/ 227 h 18196"/>
                <a:gd name="T2" fmla="*/ 6546 w 19887"/>
                <a:gd name="T3" fmla="*/ 2987 h 18196"/>
                <a:gd name="T4" fmla="*/ 6801 w 19887"/>
                <a:gd name="T5" fmla="*/ 3083 h 18196"/>
                <a:gd name="T6" fmla="*/ 8834 w 19887"/>
                <a:gd name="T7" fmla="*/ 4097 h 18196"/>
                <a:gd name="T8" fmla="*/ 9813 w 19887"/>
                <a:gd name="T9" fmla="*/ 5763 h 18196"/>
                <a:gd name="T10" fmla="*/ 10195 w 19887"/>
                <a:gd name="T11" fmla="*/ 6400 h 18196"/>
                <a:gd name="T12" fmla="*/ 10852 w 19887"/>
                <a:gd name="T13" fmla="*/ 7063 h 18196"/>
                <a:gd name="T14" fmla="*/ 13382 w 19887"/>
                <a:gd name="T15" fmla="*/ 9236 h 18196"/>
                <a:gd name="T16" fmla="*/ 13899 w 19887"/>
                <a:gd name="T17" fmla="*/ 10742 h 18196"/>
                <a:gd name="T18" fmla="*/ 16228 w 19887"/>
                <a:gd name="T19" fmla="*/ 13683 h 18196"/>
                <a:gd name="T20" fmla="*/ 19656 w 19887"/>
                <a:gd name="T21" fmla="*/ 17393 h 18196"/>
                <a:gd name="T22" fmla="*/ 19887 w 19887"/>
                <a:gd name="T23" fmla="*/ 18196 h 18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87" h="18196" fill="none" extrusionOk="0">
                  <a:moveTo>
                    <a:pt x="0" y="227"/>
                  </a:moveTo>
                  <a:cubicBezTo>
                    <a:pt x="2395" y="1"/>
                    <a:pt x="4312" y="2094"/>
                    <a:pt x="6546" y="2987"/>
                  </a:cubicBezTo>
                  <a:cubicBezTo>
                    <a:pt x="6631" y="3017"/>
                    <a:pt x="6716" y="3053"/>
                    <a:pt x="6801" y="3083"/>
                  </a:cubicBezTo>
                  <a:cubicBezTo>
                    <a:pt x="7524" y="3349"/>
                    <a:pt x="8292" y="3555"/>
                    <a:pt x="8834" y="4097"/>
                  </a:cubicBezTo>
                  <a:cubicBezTo>
                    <a:pt x="9296" y="4553"/>
                    <a:pt x="9522" y="5181"/>
                    <a:pt x="9813" y="5763"/>
                  </a:cubicBezTo>
                  <a:cubicBezTo>
                    <a:pt x="9924" y="5984"/>
                    <a:pt x="10049" y="6205"/>
                    <a:pt x="10195" y="6400"/>
                  </a:cubicBezTo>
                  <a:cubicBezTo>
                    <a:pt x="10385" y="6651"/>
                    <a:pt x="10606" y="6867"/>
                    <a:pt x="10852" y="7063"/>
                  </a:cubicBezTo>
                  <a:cubicBezTo>
                    <a:pt x="11725" y="7771"/>
                    <a:pt x="12855" y="8243"/>
                    <a:pt x="13382" y="9236"/>
                  </a:cubicBezTo>
                  <a:cubicBezTo>
                    <a:pt x="13633" y="9703"/>
                    <a:pt x="13718" y="10240"/>
                    <a:pt x="13899" y="10742"/>
                  </a:cubicBezTo>
                  <a:cubicBezTo>
                    <a:pt x="14320" y="11927"/>
                    <a:pt x="15234" y="12830"/>
                    <a:pt x="16228" y="13683"/>
                  </a:cubicBezTo>
                  <a:cubicBezTo>
                    <a:pt x="17563" y="14833"/>
                    <a:pt x="19049" y="15887"/>
                    <a:pt x="19656" y="17393"/>
                  </a:cubicBezTo>
                  <a:cubicBezTo>
                    <a:pt x="19756" y="17649"/>
                    <a:pt x="19837" y="17915"/>
                    <a:pt x="19887" y="1819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15" name="Google Shape;5712;p27">
              <a:extLst>
                <a:ext uri="{FF2B5EF4-FFF2-40B4-BE49-F238E27FC236}">
                  <a16:creationId xmlns:a16="http://schemas.microsoft.com/office/drawing/2014/main" id="{62DE9DC2-66CE-EF0A-B415-6C2C3B3E6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550" y="3504725"/>
              <a:ext cx="145225" cy="291400"/>
            </a:xfrm>
            <a:custGeom>
              <a:avLst/>
              <a:gdLst>
                <a:gd name="T0" fmla="*/ 5808 w 5809"/>
                <a:gd name="T1" fmla="*/ 1 h 11656"/>
                <a:gd name="T2" fmla="*/ 2556 w 5809"/>
                <a:gd name="T3" fmla="*/ 6320 h 11656"/>
                <a:gd name="T4" fmla="*/ 2169 w 5809"/>
                <a:gd name="T5" fmla="*/ 6736 h 11656"/>
                <a:gd name="T6" fmla="*/ 1426 w 5809"/>
                <a:gd name="T7" fmla="*/ 7499 h 11656"/>
                <a:gd name="T8" fmla="*/ 1311 w 5809"/>
                <a:gd name="T9" fmla="*/ 7640 h 11656"/>
                <a:gd name="T10" fmla="*/ 222 w 5809"/>
                <a:gd name="T11" fmla="*/ 11655 h 11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09" h="11656" fill="none" extrusionOk="0">
                  <a:moveTo>
                    <a:pt x="5808" y="1"/>
                  </a:moveTo>
                  <a:cubicBezTo>
                    <a:pt x="4001" y="1572"/>
                    <a:pt x="4087" y="4478"/>
                    <a:pt x="2556" y="6320"/>
                  </a:cubicBezTo>
                  <a:cubicBezTo>
                    <a:pt x="2435" y="6465"/>
                    <a:pt x="2305" y="6606"/>
                    <a:pt x="2169" y="6736"/>
                  </a:cubicBezTo>
                  <a:cubicBezTo>
                    <a:pt x="1918" y="6992"/>
                    <a:pt x="1657" y="7233"/>
                    <a:pt x="1426" y="7499"/>
                  </a:cubicBezTo>
                  <a:cubicBezTo>
                    <a:pt x="1386" y="7545"/>
                    <a:pt x="1346" y="7595"/>
                    <a:pt x="1311" y="7640"/>
                  </a:cubicBezTo>
                  <a:cubicBezTo>
                    <a:pt x="407" y="8744"/>
                    <a:pt x="1" y="10245"/>
                    <a:pt x="222" y="1165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16" name="Google Shape;5713;p27">
              <a:extLst>
                <a:ext uri="{FF2B5EF4-FFF2-40B4-BE49-F238E27FC236}">
                  <a16:creationId xmlns:a16="http://schemas.microsoft.com/office/drawing/2014/main" id="{D2F8C80F-934A-6DEF-1B4A-5E1EDBCF6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2525" y="3562450"/>
              <a:ext cx="90475" cy="63150"/>
            </a:xfrm>
            <a:custGeom>
              <a:avLst/>
              <a:gdLst>
                <a:gd name="T0" fmla="*/ 0 w 3619"/>
                <a:gd name="T1" fmla="*/ 0 h 2526"/>
                <a:gd name="T2" fmla="*/ 2304 w 3619"/>
                <a:gd name="T3" fmla="*/ 2460 h 2526"/>
                <a:gd name="T4" fmla="*/ 2364 w 3619"/>
                <a:gd name="T5" fmla="*/ 2525 h 2526"/>
                <a:gd name="T6" fmla="*/ 3609 w 3619"/>
                <a:gd name="T7" fmla="*/ 61 h 2526"/>
                <a:gd name="T8" fmla="*/ 3619 w 3619"/>
                <a:gd name="T9" fmla="*/ 41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19" h="2526" fill="none" extrusionOk="0">
                  <a:moveTo>
                    <a:pt x="0" y="0"/>
                  </a:moveTo>
                  <a:cubicBezTo>
                    <a:pt x="768" y="819"/>
                    <a:pt x="1536" y="1642"/>
                    <a:pt x="2304" y="2460"/>
                  </a:cubicBezTo>
                  <a:cubicBezTo>
                    <a:pt x="2324" y="2485"/>
                    <a:pt x="2344" y="2505"/>
                    <a:pt x="2364" y="2525"/>
                  </a:cubicBezTo>
                  <a:cubicBezTo>
                    <a:pt x="2786" y="1727"/>
                    <a:pt x="3222" y="879"/>
                    <a:pt x="3609" y="61"/>
                  </a:cubicBezTo>
                  <a:cubicBezTo>
                    <a:pt x="3614" y="56"/>
                    <a:pt x="3614" y="46"/>
                    <a:pt x="3619" y="4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17" name="Google Shape;5714;p27">
              <a:extLst>
                <a:ext uri="{FF2B5EF4-FFF2-40B4-BE49-F238E27FC236}">
                  <a16:creationId xmlns:a16="http://schemas.microsoft.com/office/drawing/2014/main" id="{EC180C92-0F75-A14B-A245-0D51F940B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4475" y="3603850"/>
              <a:ext cx="103425" cy="61525"/>
            </a:xfrm>
            <a:custGeom>
              <a:avLst/>
              <a:gdLst>
                <a:gd name="T0" fmla="*/ 1 w 4137"/>
                <a:gd name="T1" fmla="*/ 1 h 2461"/>
                <a:gd name="T2" fmla="*/ 36 w 4137"/>
                <a:gd name="T3" fmla="*/ 31 h 2461"/>
                <a:gd name="T4" fmla="*/ 2531 w 4137"/>
                <a:gd name="T5" fmla="*/ 2370 h 2461"/>
                <a:gd name="T6" fmla="*/ 2621 w 4137"/>
                <a:gd name="T7" fmla="*/ 2460 h 2461"/>
                <a:gd name="T8" fmla="*/ 4137 w 4137"/>
                <a:gd name="T9" fmla="*/ 417 h 2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7" h="2461" fill="none" extrusionOk="0">
                  <a:moveTo>
                    <a:pt x="1" y="1"/>
                  </a:moveTo>
                  <a:cubicBezTo>
                    <a:pt x="16" y="11"/>
                    <a:pt x="26" y="21"/>
                    <a:pt x="36" y="31"/>
                  </a:cubicBezTo>
                  <a:cubicBezTo>
                    <a:pt x="889" y="789"/>
                    <a:pt x="1717" y="1572"/>
                    <a:pt x="2531" y="2370"/>
                  </a:cubicBezTo>
                  <a:cubicBezTo>
                    <a:pt x="2561" y="2400"/>
                    <a:pt x="2591" y="2430"/>
                    <a:pt x="2621" y="2460"/>
                  </a:cubicBezTo>
                  <a:cubicBezTo>
                    <a:pt x="3148" y="1783"/>
                    <a:pt x="3610" y="1095"/>
                    <a:pt x="4137" y="41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18" name="Google Shape;5715;p27">
              <a:extLst>
                <a:ext uri="{FF2B5EF4-FFF2-40B4-BE49-F238E27FC236}">
                  <a16:creationId xmlns:a16="http://schemas.microsoft.com/office/drawing/2014/main" id="{5EDD34DB-C09C-332A-6643-668E48343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3425" y="3813925"/>
              <a:ext cx="139325" cy="96875"/>
            </a:xfrm>
            <a:custGeom>
              <a:avLst/>
              <a:gdLst>
                <a:gd name="T0" fmla="*/ 1 w 5573"/>
                <a:gd name="T1" fmla="*/ 617 h 3875"/>
                <a:gd name="T2" fmla="*/ 66 w 5573"/>
                <a:gd name="T3" fmla="*/ 698 h 3875"/>
                <a:gd name="T4" fmla="*/ 2741 w 5573"/>
                <a:gd name="T5" fmla="*/ 3770 h 3875"/>
                <a:gd name="T6" fmla="*/ 2842 w 5573"/>
                <a:gd name="T7" fmla="*/ 3875 h 3875"/>
                <a:gd name="T8" fmla="*/ 5562 w 5573"/>
                <a:gd name="T9" fmla="*/ 10 h 3875"/>
                <a:gd name="T10" fmla="*/ 5572 w 5573"/>
                <a:gd name="T11" fmla="*/ 0 h 3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73" h="3875" fill="none" extrusionOk="0">
                  <a:moveTo>
                    <a:pt x="1" y="617"/>
                  </a:moveTo>
                  <a:cubicBezTo>
                    <a:pt x="26" y="643"/>
                    <a:pt x="46" y="668"/>
                    <a:pt x="66" y="698"/>
                  </a:cubicBezTo>
                  <a:cubicBezTo>
                    <a:pt x="899" y="1767"/>
                    <a:pt x="1793" y="2796"/>
                    <a:pt x="2741" y="3770"/>
                  </a:cubicBezTo>
                  <a:cubicBezTo>
                    <a:pt x="2776" y="3805"/>
                    <a:pt x="2812" y="3840"/>
                    <a:pt x="2842" y="3875"/>
                  </a:cubicBezTo>
                  <a:cubicBezTo>
                    <a:pt x="3750" y="2605"/>
                    <a:pt x="4664" y="1280"/>
                    <a:pt x="5562" y="10"/>
                  </a:cubicBezTo>
                  <a:cubicBezTo>
                    <a:pt x="5567" y="5"/>
                    <a:pt x="5572" y="5"/>
                    <a:pt x="5572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19" name="Google Shape;5716;p27">
              <a:extLst>
                <a:ext uri="{FF2B5EF4-FFF2-40B4-BE49-F238E27FC236}">
                  <a16:creationId xmlns:a16="http://schemas.microsoft.com/office/drawing/2014/main" id="{AC99CFD1-5EF7-42AF-FCC5-D8D36E514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5000" y="3746275"/>
              <a:ext cx="15950" cy="38175"/>
            </a:xfrm>
            <a:custGeom>
              <a:avLst/>
              <a:gdLst>
                <a:gd name="T0" fmla="*/ 638 w 638"/>
                <a:gd name="T1" fmla="*/ 1 h 1527"/>
                <a:gd name="T2" fmla="*/ 0 w 638"/>
                <a:gd name="T3" fmla="*/ 1527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38" h="1527" fill="none" extrusionOk="0">
                  <a:moveTo>
                    <a:pt x="638" y="1"/>
                  </a:moveTo>
                  <a:cubicBezTo>
                    <a:pt x="427" y="513"/>
                    <a:pt x="211" y="1020"/>
                    <a:pt x="0" y="152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20" name="Google Shape;5717;p27">
              <a:extLst>
                <a:ext uri="{FF2B5EF4-FFF2-40B4-BE49-F238E27FC236}">
                  <a16:creationId xmlns:a16="http://schemas.microsoft.com/office/drawing/2014/main" id="{1ECBBC9A-C971-3047-6E9F-461D46086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6175" y="3770125"/>
              <a:ext cx="12675" cy="30250"/>
            </a:xfrm>
            <a:custGeom>
              <a:avLst/>
              <a:gdLst>
                <a:gd name="T0" fmla="*/ 507 w 507"/>
                <a:gd name="T1" fmla="*/ 0 h 1210"/>
                <a:gd name="T2" fmla="*/ 0 w 507"/>
                <a:gd name="T3" fmla="*/ 121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7" h="1210" fill="none" extrusionOk="0">
                  <a:moveTo>
                    <a:pt x="507" y="0"/>
                  </a:moveTo>
                  <a:cubicBezTo>
                    <a:pt x="381" y="422"/>
                    <a:pt x="211" y="824"/>
                    <a:pt x="0" y="121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21" name="Google Shape;5718;p27">
              <a:extLst>
                <a:ext uri="{FF2B5EF4-FFF2-40B4-BE49-F238E27FC236}">
                  <a16:creationId xmlns:a16="http://schemas.microsoft.com/office/drawing/2014/main" id="{5CBFE32C-3E3F-9D6F-CC4A-9CC772D02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0600" y="3903250"/>
              <a:ext cx="69275" cy="83100"/>
            </a:xfrm>
            <a:custGeom>
              <a:avLst/>
              <a:gdLst>
                <a:gd name="T0" fmla="*/ 0 w 2771"/>
                <a:gd name="T1" fmla="*/ 1 h 3324"/>
                <a:gd name="T2" fmla="*/ 2741 w 2771"/>
                <a:gd name="T3" fmla="*/ 3288 h 3324"/>
                <a:gd name="T4" fmla="*/ 2771 w 2771"/>
                <a:gd name="T5" fmla="*/ 3324 h 3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71" h="3324" fill="none" extrusionOk="0">
                  <a:moveTo>
                    <a:pt x="0" y="1"/>
                  </a:moveTo>
                  <a:cubicBezTo>
                    <a:pt x="869" y="1130"/>
                    <a:pt x="1782" y="2229"/>
                    <a:pt x="2741" y="3288"/>
                  </a:cubicBezTo>
                  <a:cubicBezTo>
                    <a:pt x="2746" y="3298"/>
                    <a:pt x="2756" y="3314"/>
                    <a:pt x="2771" y="332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22" name="Google Shape;5719;p27">
              <a:extLst>
                <a:ext uri="{FF2B5EF4-FFF2-40B4-BE49-F238E27FC236}">
                  <a16:creationId xmlns:a16="http://schemas.microsoft.com/office/drawing/2014/main" id="{8B2D83F5-993A-F98C-9E61-BDCA4EF53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2875" y="3646275"/>
              <a:ext cx="13200" cy="49200"/>
            </a:xfrm>
            <a:custGeom>
              <a:avLst/>
              <a:gdLst>
                <a:gd name="T0" fmla="*/ 1 w 528"/>
                <a:gd name="T1" fmla="*/ 0 h 1968"/>
                <a:gd name="T2" fmla="*/ 11 w 528"/>
                <a:gd name="T3" fmla="*/ 66 h 1968"/>
                <a:gd name="T4" fmla="*/ 528 w 528"/>
                <a:gd name="T5" fmla="*/ 1968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8" h="1968" fill="none" extrusionOk="0">
                  <a:moveTo>
                    <a:pt x="1" y="0"/>
                  </a:moveTo>
                  <a:cubicBezTo>
                    <a:pt x="1" y="20"/>
                    <a:pt x="6" y="45"/>
                    <a:pt x="11" y="66"/>
                  </a:cubicBezTo>
                  <a:cubicBezTo>
                    <a:pt x="71" y="723"/>
                    <a:pt x="252" y="1366"/>
                    <a:pt x="528" y="196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23" name="Google Shape;5720;p27">
              <a:extLst>
                <a:ext uri="{FF2B5EF4-FFF2-40B4-BE49-F238E27FC236}">
                  <a16:creationId xmlns:a16="http://schemas.microsoft.com/office/drawing/2014/main" id="{3EEFFBC1-301E-D702-4754-A5722892B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325" y="3630325"/>
              <a:ext cx="15600" cy="43200"/>
            </a:xfrm>
            <a:custGeom>
              <a:avLst/>
              <a:gdLst>
                <a:gd name="T0" fmla="*/ 1 w 624"/>
                <a:gd name="T1" fmla="*/ 1 h 1728"/>
                <a:gd name="T2" fmla="*/ 16 w 624"/>
                <a:gd name="T3" fmla="*/ 46 h 1728"/>
                <a:gd name="T4" fmla="*/ 618 w 624"/>
                <a:gd name="T5" fmla="*/ 1712 h 1728"/>
                <a:gd name="T6" fmla="*/ 623 w 624"/>
                <a:gd name="T7" fmla="*/ 1727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4" h="1728" fill="none" extrusionOk="0">
                  <a:moveTo>
                    <a:pt x="1" y="1"/>
                  </a:moveTo>
                  <a:cubicBezTo>
                    <a:pt x="6" y="16"/>
                    <a:pt x="11" y="31"/>
                    <a:pt x="16" y="46"/>
                  </a:cubicBezTo>
                  <a:cubicBezTo>
                    <a:pt x="156" y="618"/>
                    <a:pt x="362" y="1180"/>
                    <a:pt x="618" y="1712"/>
                  </a:cubicBezTo>
                  <a:cubicBezTo>
                    <a:pt x="618" y="1717"/>
                    <a:pt x="623" y="1722"/>
                    <a:pt x="623" y="172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24" name="Google Shape;5721;p27">
              <a:extLst>
                <a:ext uri="{FF2B5EF4-FFF2-40B4-BE49-F238E27FC236}">
                  <a16:creationId xmlns:a16="http://schemas.microsoft.com/office/drawing/2014/main" id="{1FE1C284-065F-C41F-33F6-65A5541D3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1675" y="3824075"/>
              <a:ext cx="17950" cy="109825"/>
            </a:xfrm>
            <a:custGeom>
              <a:avLst/>
              <a:gdLst>
                <a:gd name="T0" fmla="*/ 0 w 718"/>
                <a:gd name="T1" fmla="*/ 1 h 4393"/>
                <a:gd name="T2" fmla="*/ 241 w 718"/>
                <a:gd name="T3" fmla="*/ 4393 h 4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4393" fill="none" extrusionOk="0">
                  <a:moveTo>
                    <a:pt x="0" y="1"/>
                  </a:moveTo>
                  <a:cubicBezTo>
                    <a:pt x="206" y="1471"/>
                    <a:pt x="718" y="2992"/>
                    <a:pt x="241" y="439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25" name="Google Shape;5722;p27">
              <a:extLst>
                <a:ext uri="{FF2B5EF4-FFF2-40B4-BE49-F238E27FC236}">
                  <a16:creationId xmlns:a16="http://schemas.microsoft.com/office/drawing/2014/main" id="{E14B37E5-3492-DC8B-1E6A-577FFD6E6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275" y="3605750"/>
              <a:ext cx="108700" cy="78950"/>
            </a:xfrm>
            <a:custGeom>
              <a:avLst/>
              <a:gdLst>
                <a:gd name="T0" fmla="*/ 1 w 4348"/>
                <a:gd name="T1" fmla="*/ 0 h 3158"/>
                <a:gd name="T2" fmla="*/ 11 w 4348"/>
                <a:gd name="T3" fmla="*/ 15 h 3158"/>
                <a:gd name="T4" fmla="*/ 1793 w 4348"/>
                <a:gd name="T5" fmla="*/ 3092 h 3158"/>
                <a:gd name="T6" fmla="*/ 1833 w 4348"/>
                <a:gd name="T7" fmla="*/ 3157 h 3158"/>
                <a:gd name="T8" fmla="*/ 3429 w 4348"/>
                <a:gd name="T9" fmla="*/ 1581 h 3158"/>
                <a:gd name="T10" fmla="*/ 4348 w 4348"/>
                <a:gd name="T11" fmla="*/ 622 h 3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48" h="3158" fill="none" extrusionOk="0">
                  <a:moveTo>
                    <a:pt x="1" y="0"/>
                  </a:moveTo>
                  <a:cubicBezTo>
                    <a:pt x="6" y="5"/>
                    <a:pt x="6" y="10"/>
                    <a:pt x="11" y="15"/>
                  </a:cubicBezTo>
                  <a:cubicBezTo>
                    <a:pt x="568" y="1059"/>
                    <a:pt x="1160" y="2088"/>
                    <a:pt x="1793" y="3092"/>
                  </a:cubicBezTo>
                  <a:cubicBezTo>
                    <a:pt x="1808" y="3112"/>
                    <a:pt x="1823" y="3137"/>
                    <a:pt x="1833" y="3157"/>
                  </a:cubicBezTo>
                  <a:cubicBezTo>
                    <a:pt x="2375" y="2640"/>
                    <a:pt x="2907" y="2113"/>
                    <a:pt x="3429" y="1581"/>
                  </a:cubicBezTo>
                  <a:cubicBezTo>
                    <a:pt x="3740" y="1265"/>
                    <a:pt x="4046" y="949"/>
                    <a:pt x="4348" y="62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26" name="Google Shape;5723;p27">
              <a:extLst>
                <a:ext uri="{FF2B5EF4-FFF2-40B4-BE49-F238E27FC236}">
                  <a16:creationId xmlns:a16="http://schemas.microsoft.com/office/drawing/2014/main" id="{B24AAB0F-1169-0EA4-4B50-BA40202F5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8600" y="3569225"/>
              <a:ext cx="92625" cy="57375"/>
            </a:xfrm>
            <a:custGeom>
              <a:avLst/>
              <a:gdLst>
                <a:gd name="T0" fmla="*/ 1 w 3705"/>
                <a:gd name="T1" fmla="*/ 0 h 2295"/>
                <a:gd name="T2" fmla="*/ 1391 w 3705"/>
                <a:gd name="T3" fmla="*/ 2204 h 2295"/>
                <a:gd name="T4" fmla="*/ 1456 w 3705"/>
                <a:gd name="T5" fmla="*/ 2294 h 2295"/>
                <a:gd name="T6" fmla="*/ 2756 w 3705"/>
                <a:gd name="T7" fmla="*/ 1095 h 2295"/>
                <a:gd name="T8" fmla="*/ 3705 w 3705"/>
                <a:gd name="T9" fmla="*/ 171 h 2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5" h="2295" fill="none" extrusionOk="0">
                  <a:moveTo>
                    <a:pt x="1" y="0"/>
                  </a:moveTo>
                  <a:cubicBezTo>
                    <a:pt x="402" y="773"/>
                    <a:pt x="864" y="1511"/>
                    <a:pt x="1391" y="2204"/>
                  </a:cubicBezTo>
                  <a:cubicBezTo>
                    <a:pt x="1411" y="2239"/>
                    <a:pt x="1431" y="2264"/>
                    <a:pt x="1456" y="2294"/>
                  </a:cubicBezTo>
                  <a:cubicBezTo>
                    <a:pt x="1893" y="1908"/>
                    <a:pt x="2330" y="1506"/>
                    <a:pt x="2756" y="1095"/>
                  </a:cubicBezTo>
                  <a:cubicBezTo>
                    <a:pt x="3078" y="783"/>
                    <a:pt x="3399" y="477"/>
                    <a:pt x="3705" y="17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27" name="Google Shape;5724;p27">
              <a:extLst>
                <a:ext uri="{FF2B5EF4-FFF2-40B4-BE49-F238E27FC236}">
                  <a16:creationId xmlns:a16="http://schemas.microsoft.com/office/drawing/2014/main" id="{2C29BB61-C52D-0F57-8B9C-F45796B56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5100" y="3433325"/>
              <a:ext cx="29150" cy="278100"/>
            </a:xfrm>
            <a:custGeom>
              <a:avLst/>
              <a:gdLst>
                <a:gd name="T0" fmla="*/ 1075 w 1166"/>
                <a:gd name="T1" fmla="*/ 1 h 11124"/>
                <a:gd name="T2" fmla="*/ 919 w 1166"/>
                <a:gd name="T3" fmla="*/ 1552 h 11124"/>
                <a:gd name="T4" fmla="*/ 573 w 1166"/>
                <a:gd name="T5" fmla="*/ 3574 h 11124"/>
                <a:gd name="T6" fmla="*/ 96 w 1166"/>
                <a:gd name="T7" fmla="*/ 6531 h 11124"/>
                <a:gd name="T8" fmla="*/ 16 w 1166"/>
                <a:gd name="T9" fmla="*/ 7545 h 11124"/>
                <a:gd name="T10" fmla="*/ 36 w 1166"/>
                <a:gd name="T11" fmla="*/ 8478 h 11124"/>
                <a:gd name="T12" fmla="*/ 1090 w 1166"/>
                <a:gd name="T13" fmla="*/ 11123 h 1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6" h="11124" fill="none" extrusionOk="0">
                  <a:moveTo>
                    <a:pt x="1075" y="1"/>
                  </a:moveTo>
                  <a:cubicBezTo>
                    <a:pt x="1165" y="553"/>
                    <a:pt x="1000" y="1009"/>
                    <a:pt x="919" y="1552"/>
                  </a:cubicBezTo>
                  <a:cubicBezTo>
                    <a:pt x="824" y="2229"/>
                    <a:pt x="699" y="2902"/>
                    <a:pt x="573" y="3574"/>
                  </a:cubicBezTo>
                  <a:cubicBezTo>
                    <a:pt x="392" y="4558"/>
                    <a:pt x="207" y="5542"/>
                    <a:pt x="96" y="6531"/>
                  </a:cubicBezTo>
                  <a:cubicBezTo>
                    <a:pt x="61" y="6867"/>
                    <a:pt x="36" y="7208"/>
                    <a:pt x="16" y="7545"/>
                  </a:cubicBezTo>
                  <a:cubicBezTo>
                    <a:pt x="1" y="7851"/>
                    <a:pt x="11" y="8167"/>
                    <a:pt x="36" y="8478"/>
                  </a:cubicBezTo>
                  <a:cubicBezTo>
                    <a:pt x="126" y="9452"/>
                    <a:pt x="443" y="10401"/>
                    <a:pt x="1090" y="111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28" name="Google Shape;5725;p27">
              <a:extLst>
                <a:ext uri="{FF2B5EF4-FFF2-40B4-BE49-F238E27FC236}">
                  <a16:creationId xmlns:a16="http://schemas.microsoft.com/office/drawing/2014/main" id="{747CAB9B-950C-6D02-6848-6F9D19C1A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4000" y="3758325"/>
              <a:ext cx="130525" cy="86350"/>
            </a:xfrm>
            <a:custGeom>
              <a:avLst/>
              <a:gdLst>
                <a:gd name="T0" fmla="*/ 0 w 5221"/>
                <a:gd name="T1" fmla="*/ 1647 h 3454"/>
                <a:gd name="T2" fmla="*/ 31 w 5221"/>
                <a:gd name="T3" fmla="*/ 1667 h 3454"/>
                <a:gd name="T4" fmla="*/ 2580 w 5221"/>
                <a:gd name="T5" fmla="*/ 3434 h 3454"/>
                <a:gd name="T6" fmla="*/ 2580 w 5221"/>
                <a:gd name="T7" fmla="*/ 3434 h 3454"/>
                <a:gd name="T8" fmla="*/ 2616 w 5221"/>
                <a:gd name="T9" fmla="*/ 3454 h 3454"/>
                <a:gd name="T10" fmla="*/ 5206 w 5221"/>
                <a:gd name="T11" fmla="*/ 16 h 3454"/>
                <a:gd name="T12" fmla="*/ 5221 w 5221"/>
                <a:gd name="T13" fmla="*/ 1 h 3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21" h="3454" fill="none" extrusionOk="0">
                  <a:moveTo>
                    <a:pt x="0" y="1647"/>
                  </a:moveTo>
                  <a:cubicBezTo>
                    <a:pt x="11" y="1657"/>
                    <a:pt x="16" y="1662"/>
                    <a:pt x="31" y="1667"/>
                  </a:cubicBezTo>
                  <a:cubicBezTo>
                    <a:pt x="879" y="2254"/>
                    <a:pt x="1732" y="2846"/>
                    <a:pt x="2580" y="3434"/>
                  </a:cubicBezTo>
                  <a:cubicBezTo>
                    <a:pt x="2595" y="3439"/>
                    <a:pt x="2606" y="3449"/>
                    <a:pt x="2616" y="3454"/>
                  </a:cubicBezTo>
                  <a:cubicBezTo>
                    <a:pt x="3429" y="2299"/>
                    <a:pt x="4317" y="1120"/>
                    <a:pt x="5206" y="16"/>
                  </a:cubicBezTo>
                  <a:cubicBezTo>
                    <a:pt x="5211" y="11"/>
                    <a:pt x="5216" y="6"/>
                    <a:pt x="5221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29" name="Google Shape;5726;p27">
              <a:extLst>
                <a:ext uri="{FF2B5EF4-FFF2-40B4-BE49-F238E27FC236}">
                  <a16:creationId xmlns:a16="http://schemas.microsoft.com/office/drawing/2014/main" id="{009745F3-A38A-9668-0A08-59DB02DC9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800" y="3914425"/>
              <a:ext cx="123375" cy="66275"/>
            </a:xfrm>
            <a:custGeom>
              <a:avLst/>
              <a:gdLst>
                <a:gd name="T0" fmla="*/ 1 w 4935"/>
                <a:gd name="T1" fmla="*/ 1085 h 2651"/>
                <a:gd name="T2" fmla="*/ 101 w 4935"/>
                <a:gd name="T3" fmla="*/ 1135 h 2651"/>
                <a:gd name="T4" fmla="*/ 1351 w 4935"/>
                <a:gd name="T5" fmla="*/ 1928 h 2651"/>
                <a:gd name="T6" fmla="*/ 2837 w 4935"/>
                <a:gd name="T7" fmla="*/ 2565 h 2651"/>
                <a:gd name="T8" fmla="*/ 3073 w 4935"/>
                <a:gd name="T9" fmla="*/ 2651 h 2651"/>
                <a:gd name="T10" fmla="*/ 4935 w 4935"/>
                <a:gd name="T11" fmla="*/ 1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35" h="2651" fill="none" extrusionOk="0">
                  <a:moveTo>
                    <a:pt x="1" y="1085"/>
                  </a:moveTo>
                  <a:cubicBezTo>
                    <a:pt x="36" y="1100"/>
                    <a:pt x="66" y="1120"/>
                    <a:pt x="101" y="1135"/>
                  </a:cubicBezTo>
                  <a:cubicBezTo>
                    <a:pt x="533" y="1356"/>
                    <a:pt x="904" y="1707"/>
                    <a:pt x="1351" y="1928"/>
                  </a:cubicBezTo>
                  <a:cubicBezTo>
                    <a:pt x="1833" y="2164"/>
                    <a:pt x="2330" y="2380"/>
                    <a:pt x="2837" y="2565"/>
                  </a:cubicBezTo>
                  <a:cubicBezTo>
                    <a:pt x="2917" y="2595"/>
                    <a:pt x="2997" y="2626"/>
                    <a:pt x="3073" y="2651"/>
                  </a:cubicBezTo>
                  <a:cubicBezTo>
                    <a:pt x="3665" y="1762"/>
                    <a:pt x="4277" y="839"/>
                    <a:pt x="493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30" name="Google Shape;5727;p27">
              <a:extLst>
                <a:ext uri="{FF2B5EF4-FFF2-40B4-BE49-F238E27FC236}">
                  <a16:creationId xmlns:a16="http://schemas.microsoft.com/office/drawing/2014/main" id="{B13BFF5B-A354-6B5E-C797-6EC677DC2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375" y="3719300"/>
              <a:ext cx="69925" cy="48975"/>
            </a:xfrm>
            <a:custGeom>
              <a:avLst/>
              <a:gdLst>
                <a:gd name="T0" fmla="*/ 1 w 2797"/>
                <a:gd name="T1" fmla="*/ 1958 h 1959"/>
                <a:gd name="T2" fmla="*/ 156 w 2797"/>
                <a:gd name="T3" fmla="*/ 1923 h 1959"/>
                <a:gd name="T4" fmla="*/ 1145 w 2797"/>
                <a:gd name="T5" fmla="*/ 1712 h 1959"/>
                <a:gd name="T6" fmla="*/ 2797 w 2797"/>
                <a:gd name="T7" fmla="*/ 1361 h 1959"/>
                <a:gd name="T8" fmla="*/ 2791 w 2797"/>
                <a:gd name="T9" fmla="*/ 1356 h 1959"/>
                <a:gd name="T10" fmla="*/ 2320 w 2797"/>
                <a:gd name="T11" fmla="*/ 1 h 1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97" h="1959" fill="none" extrusionOk="0">
                  <a:moveTo>
                    <a:pt x="1" y="1958"/>
                  </a:moveTo>
                  <a:cubicBezTo>
                    <a:pt x="51" y="1948"/>
                    <a:pt x="106" y="1933"/>
                    <a:pt x="156" y="1923"/>
                  </a:cubicBezTo>
                  <a:cubicBezTo>
                    <a:pt x="488" y="1853"/>
                    <a:pt x="819" y="1782"/>
                    <a:pt x="1145" y="1712"/>
                  </a:cubicBezTo>
                  <a:cubicBezTo>
                    <a:pt x="1697" y="1597"/>
                    <a:pt x="2244" y="1476"/>
                    <a:pt x="2797" y="1361"/>
                  </a:cubicBezTo>
                  <a:cubicBezTo>
                    <a:pt x="2797" y="1361"/>
                    <a:pt x="2791" y="1361"/>
                    <a:pt x="2791" y="1356"/>
                  </a:cubicBezTo>
                  <a:cubicBezTo>
                    <a:pt x="2616" y="914"/>
                    <a:pt x="2500" y="447"/>
                    <a:pt x="2320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31" name="Google Shape;5728;p27">
              <a:extLst>
                <a:ext uri="{FF2B5EF4-FFF2-40B4-BE49-F238E27FC236}">
                  <a16:creationId xmlns:a16="http://schemas.microsoft.com/office/drawing/2014/main" id="{72A953F3-4749-43A5-A3F6-92FEFEF03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125" y="3757450"/>
              <a:ext cx="49100" cy="74925"/>
            </a:xfrm>
            <a:custGeom>
              <a:avLst/>
              <a:gdLst>
                <a:gd name="T0" fmla="*/ 1 w 1964"/>
                <a:gd name="T1" fmla="*/ 2997 h 2997"/>
                <a:gd name="T2" fmla="*/ 36 w 1964"/>
                <a:gd name="T3" fmla="*/ 2987 h 2997"/>
                <a:gd name="T4" fmla="*/ 1853 w 1964"/>
                <a:gd name="T5" fmla="*/ 2510 h 2997"/>
                <a:gd name="T6" fmla="*/ 1883 w 1964"/>
                <a:gd name="T7" fmla="*/ 2500 h 2997"/>
                <a:gd name="T8" fmla="*/ 1933 w 1964"/>
                <a:gd name="T9" fmla="*/ 0 h 2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4" h="2997" fill="none" extrusionOk="0">
                  <a:moveTo>
                    <a:pt x="1" y="2997"/>
                  </a:moveTo>
                  <a:cubicBezTo>
                    <a:pt x="11" y="2992"/>
                    <a:pt x="26" y="2987"/>
                    <a:pt x="36" y="2987"/>
                  </a:cubicBezTo>
                  <a:cubicBezTo>
                    <a:pt x="633" y="2796"/>
                    <a:pt x="1241" y="2641"/>
                    <a:pt x="1853" y="2510"/>
                  </a:cubicBezTo>
                  <a:cubicBezTo>
                    <a:pt x="1863" y="2505"/>
                    <a:pt x="1873" y="2505"/>
                    <a:pt x="1883" y="2500"/>
                  </a:cubicBezTo>
                  <a:cubicBezTo>
                    <a:pt x="1933" y="1672"/>
                    <a:pt x="1964" y="834"/>
                    <a:pt x="1933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32" name="Google Shape;5729;p27">
              <a:extLst>
                <a:ext uri="{FF2B5EF4-FFF2-40B4-BE49-F238E27FC236}">
                  <a16:creationId xmlns:a16="http://schemas.microsoft.com/office/drawing/2014/main" id="{BB7B0743-3558-C701-F7D2-418C8E5A2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025" y="3739875"/>
              <a:ext cx="95525" cy="59875"/>
            </a:xfrm>
            <a:custGeom>
              <a:avLst/>
              <a:gdLst>
                <a:gd name="T0" fmla="*/ 0 w 3821"/>
                <a:gd name="T1" fmla="*/ 1 h 2395"/>
                <a:gd name="T2" fmla="*/ 999 w 3821"/>
                <a:gd name="T3" fmla="*/ 889 h 2395"/>
                <a:gd name="T4" fmla="*/ 1862 w 3821"/>
                <a:gd name="T5" fmla="*/ 1266 h 2395"/>
                <a:gd name="T6" fmla="*/ 3820 w 3821"/>
                <a:gd name="T7" fmla="*/ 2395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1" h="2395" fill="none" extrusionOk="0">
                  <a:moveTo>
                    <a:pt x="0" y="1"/>
                  </a:moveTo>
                  <a:cubicBezTo>
                    <a:pt x="236" y="392"/>
                    <a:pt x="598" y="673"/>
                    <a:pt x="999" y="889"/>
                  </a:cubicBezTo>
                  <a:cubicBezTo>
                    <a:pt x="1280" y="1035"/>
                    <a:pt x="1571" y="1155"/>
                    <a:pt x="1862" y="1266"/>
                  </a:cubicBezTo>
                  <a:cubicBezTo>
                    <a:pt x="2580" y="1537"/>
                    <a:pt x="3338" y="1803"/>
                    <a:pt x="3820" y="239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33" name="Google Shape;5730;p27">
              <a:extLst>
                <a:ext uri="{FF2B5EF4-FFF2-40B4-BE49-F238E27FC236}">
                  <a16:creationId xmlns:a16="http://schemas.microsoft.com/office/drawing/2014/main" id="{25707F1C-3A8E-BB53-5E6F-AFA6034D2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7325" y="3796975"/>
              <a:ext cx="59750" cy="65775"/>
            </a:xfrm>
            <a:custGeom>
              <a:avLst/>
              <a:gdLst>
                <a:gd name="T0" fmla="*/ 0 w 2390"/>
                <a:gd name="T1" fmla="*/ 2631 h 2631"/>
                <a:gd name="T2" fmla="*/ 61 w 2390"/>
                <a:gd name="T3" fmla="*/ 2621 h 2631"/>
                <a:gd name="T4" fmla="*/ 2284 w 2390"/>
                <a:gd name="T5" fmla="*/ 2229 h 2631"/>
                <a:gd name="T6" fmla="*/ 2359 w 2390"/>
                <a:gd name="T7" fmla="*/ 2219 h 2631"/>
                <a:gd name="T8" fmla="*/ 2369 w 2390"/>
                <a:gd name="T9" fmla="*/ 76 h 2631"/>
                <a:gd name="T10" fmla="*/ 2374 w 2390"/>
                <a:gd name="T11" fmla="*/ 0 h 2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0" h="2631" fill="none" extrusionOk="0">
                  <a:moveTo>
                    <a:pt x="0" y="2631"/>
                  </a:moveTo>
                  <a:cubicBezTo>
                    <a:pt x="20" y="2626"/>
                    <a:pt x="40" y="2621"/>
                    <a:pt x="61" y="2621"/>
                  </a:cubicBezTo>
                  <a:cubicBezTo>
                    <a:pt x="793" y="2450"/>
                    <a:pt x="1536" y="2324"/>
                    <a:pt x="2284" y="2229"/>
                  </a:cubicBezTo>
                  <a:cubicBezTo>
                    <a:pt x="2309" y="2224"/>
                    <a:pt x="2334" y="2224"/>
                    <a:pt x="2359" y="2219"/>
                  </a:cubicBezTo>
                  <a:cubicBezTo>
                    <a:pt x="2389" y="1516"/>
                    <a:pt x="2349" y="778"/>
                    <a:pt x="2369" y="76"/>
                  </a:cubicBezTo>
                  <a:cubicBezTo>
                    <a:pt x="2369" y="51"/>
                    <a:pt x="2374" y="26"/>
                    <a:pt x="2374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34" name="Google Shape;5731;p27">
              <a:extLst>
                <a:ext uri="{FF2B5EF4-FFF2-40B4-BE49-F238E27FC236}">
                  <a16:creationId xmlns:a16="http://schemas.microsoft.com/office/drawing/2014/main" id="{287D4968-472F-5DCE-47DA-29E0CEEBA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525" y="3960100"/>
              <a:ext cx="76425" cy="58875"/>
            </a:xfrm>
            <a:custGeom>
              <a:avLst/>
              <a:gdLst>
                <a:gd name="T0" fmla="*/ 0 w 3057"/>
                <a:gd name="T1" fmla="*/ 2023 h 2355"/>
                <a:gd name="T2" fmla="*/ 798 w 3057"/>
                <a:gd name="T3" fmla="*/ 2084 h 2355"/>
                <a:gd name="T4" fmla="*/ 3057 w 3057"/>
                <a:gd name="T5" fmla="*/ 2355 h 2355"/>
                <a:gd name="T6" fmla="*/ 3052 w 3057"/>
                <a:gd name="T7" fmla="*/ 2324 h 2355"/>
                <a:gd name="T8" fmla="*/ 2640 w 3057"/>
                <a:gd name="T9" fmla="*/ 31 h 2355"/>
                <a:gd name="T10" fmla="*/ 2635 w 3057"/>
                <a:gd name="T11" fmla="*/ 1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57" h="2355" fill="none" extrusionOk="0">
                  <a:moveTo>
                    <a:pt x="0" y="2023"/>
                  </a:moveTo>
                  <a:cubicBezTo>
                    <a:pt x="266" y="2038"/>
                    <a:pt x="532" y="2058"/>
                    <a:pt x="798" y="2084"/>
                  </a:cubicBezTo>
                  <a:cubicBezTo>
                    <a:pt x="1556" y="2154"/>
                    <a:pt x="2309" y="2249"/>
                    <a:pt x="3057" y="2355"/>
                  </a:cubicBezTo>
                  <a:cubicBezTo>
                    <a:pt x="3057" y="2345"/>
                    <a:pt x="3052" y="2335"/>
                    <a:pt x="3052" y="2324"/>
                  </a:cubicBezTo>
                  <a:cubicBezTo>
                    <a:pt x="2916" y="1557"/>
                    <a:pt x="2781" y="794"/>
                    <a:pt x="2640" y="31"/>
                  </a:cubicBezTo>
                  <a:cubicBezTo>
                    <a:pt x="2640" y="21"/>
                    <a:pt x="2640" y="11"/>
                    <a:pt x="263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35" name="Google Shape;5732;p27">
              <a:extLst>
                <a:ext uri="{FF2B5EF4-FFF2-40B4-BE49-F238E27FC236}">
                  <a16:creationId xmlns:a16="http://schemas.microsoft.com/office/drawing/2014/main" id="{B1CD669A-0B4C-46B4-F8C6-2858103F8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800" y="3980550"/>
              <a:ext cx="51600" cy="80475"/>
            </a:xfrm>
            <a:custGeom>
              <a:avLst/>
              <a:gdLst>
                <a:gd name="T0" fmla="*/ 0 w 2064"/>
                <a:gd name="T1" fmla="*/ 1 h 3219"/>
                <a:gd name="T2" fmla="*/ 422 w 2064"/>
                <a:gd name="T3" fmla="*/ 1266 h 3219"/>
                <a:gd name="T4" fmla="*/ 2063 w 2064"/>
                <a:gd name="T5" fmla="*/ 3218 h 3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64" h="3219" fill="none" extrusionOk="0">
                  <a:moveTo>
                    <a:pt x="0" y="1"/>
                  </a:moveTo>
                  <a:cubicBezTo>
                    <a:pt x="86" y="442"/>
                    <a:pt x="226" y="864"/>
                    <a:pt x="422" y="1266"/>
                  </a:cubicBezTo>
                  <a:cubicBezTo>
                    <a:pt x="799" y="2039"/>
                    <a:pt x="1361" y="2721"/>
                    <a:pt x="2063" y="321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5733" name="Google Shape;5733;p27"/>
          <p:cNvSpPr txBox="1">
            <a:spLocks noGrp="1"/>
          </p:cNvSpPr>
          <p:nvPr>
            <p:ph type="title"/>
          </p:nvPr>
        </p:nvSpPr>
        <p:spPr>
          <a:xfrm>
            <a:off x="3060548" y="2351976"/>
            <a:ext cx="5734200" cy="83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9pPr>
          </a:lstStyle>
          <a:p>
            <a:endParaRPr/>
          </a:p>
        </p:txBody>
      </p:sp>
      <p:sp>
        <p:nvSpPr>
          <p:cNvPr id="5734" name="Google Shape;5734;p27"/>
          <p:cNvSpPr txBox="1">
            <a:spLocks noGrp="1"/>
          </p:cNvSpPr>
          <p:nvPr>
            <p:ph type="subTitle" idx="1"/>
          </p:nvPr>
        </p:nvSpPr>
        <p:spPr>
          <a:xfrm>
            <a:off x="3060548" y="3183377"/>
            <a:ext cx="5734200" cy="108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735" name="Google Shape;5735;p27"/>
          <p:cNvSpPr txBox="1">
            <a:spLocks noGrp="1"/>
          </p:cNvSpPr>
          <p:nvPr>
            <p:ph type="title" idx="2"/>
          </p:nvPr>
        </p:nvSpPr>
        <p:spPr>
          <a:xfrm>
            <a:off x="3060548" y="6974051"/>
            <a:ext cx="5734200" cy="83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9pPr>
          </a:lstStyle>
          <a:p>
            <a:endParaRPr/>
          </a:p>
        </p:txBody>
      </p:sp>
      <p:sp>
        <p:nvSpPr>
          <p:cNvPr id="5736" name="Google Shape;5736;p27"/>
          <p:cNvSpPr txBox="1">
            <a:spLocks noGrp="1"/>
          </p:cNvSpPr>
          <p:nvPr>
            <p:ph type="subTitle" idx="3"/>
          </p:nvPr>
        </p:nvSpPr>
        <p:spPr>
          <a:xfrm>
            <a:off x="3060548" y="7805651"/>
            <a:ext cx="5734200" cy="108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737" name="Google Shape;5737;p27"/>
          <p:cNvSpPr txBox="1">
            <a:spLocks noGrp="1"/>
          </p:cNvSpPr>
          <p:nvPr>
            <p:ph type="title" idx="4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738" name="Google Shape;5738;p27"/>
          <p:cNvSpPr txBox="1">
            <a:spLocks noGrp="1"/>
          </p:cNvSpPr>
          <p:nvPr>
            <p:ph type="title" idx="5"/>
          </p:nvPr>
        </p:nvSpPr>
        <p:spPr>
          <a:xfrm>
            <a:off x="3060548" y="4707701"/>
            <a:ext cx="5734200" cy="83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9pPr>
          </a:lstStyle>
          <a:p>
            <a:endParaRPr/>
          </a:p>
        </p:txBody>
      </p:sp>
      <p:sp>
        <p:nvSpPr>
          <p:cNvPr id="5739" name="Google Shape;5739;p27"/>
          <p:cNvSpPr txBox="1">
            <a:spLocks noGrp="1"/>
          </p:cNvSpPr>
          <p:nvPr>
            <p:ph type="subTitle" idx="6"/>
          </p:nvPr>
        </p:nvSpPr>
        <p:spPr>
          <a:xfrm>
            <a:off x="3060548" y="5539100"/>
            <a:ext cx="5734200" cy="108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740" name="Google Shape;5740;p27"/>
          <p:cNvSpPr txBox="1">
            <a:spLocks noGrp="1"/>
          </p:cNvSpPr>
          <p:nvPr>
            <p:ph type="title" idx="7"/>
          </p:nvPr>
        </p:nvSpPr>
        <p:spPr>
          <a:xfrm>
            <a:off x="11113799" y="2351976"/>
            <a:ext cx="5734200" cy="83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9pPr>
          </a:lstStyle>
          <a:p>
            <a:endParaRPr/>
          </a:p>
        </p:txBody>
      </p:sp>
      <p:sp>
        <p:nvSpPr>
          <p:cNvPr id="5741" name="Google Shape;5741;p27"/>
          <p:cNvSpPr txBox="1">
            <a:spLocks noGrp="1"/>
          </p:cNvSpPr>
          <p:nvPr>
            <p:ph type="subTitle" idx="8"/>
          </p:nvPr>
        </p:nvSpPr>
        <p:spPr>
          <a:xfrm>
            <a:off x="11113799" y="3183377"/>
            <a:ext cx="5734200" cy="108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742" name="Google Shape;5742;p27"/>
          <p:cNvSpPr txBox="1">
            <a:spLocks noGrp="1"/>
          </p:cNvSpPr>
          <p:nvPr>
            <p:ph type="title" idx="9"/>
          </p:nvPr>
        </p:nvSpPr>
        <p:spPr>
          <a:xfrm>
            <a:off x="11113799" y="6974051"/>
            <a:ext cx="5734200" cy="83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9pPr>
          </a:lstStyle>
          <a:p>
            <a:endParaRPr/>
          </a:p>
        </p:txBody>
      </p:sp>
      <p:sp>
        <p:nvSpPr>
          <p:cNvPr id="5743" name="Google Shape;5743;p27"/>
          <p:cNvSpPr txBox="1">
            <a:spLocks noGrp="1"/>
          </p:cNvSpPr>
          <p:nvPr>
            <p:ph type="subTitle" idx="13"/>
          </p:nvPr>
        </p:nvSpPr>
        <p:spPr>
          <a:xfrm>
            <a:off x="11113799" y="7805651"/>
            <a:ext cx="5734200" cy="108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744" name="Google Shape;5744;p27"/>
          <p:cNvSpPr txBox="1">
            <a:spLocks noGrp="1"/>
          </p:cNvSpPr>
          <p:nvPr>
            <p:ph type="title" idx="14"/>
          </p:nvPr>
        </p:nvSpPr>
        <p:spPr>
          <a:xfrm>
            <a:off x="11113799" y="4707701"/>
            <a:ext cx="5734200" cy="83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/>
            </a:lvl9pPr>
          </a:lstStyle>
          <a:p>
            <a:endParaRPr/>
          </a:p>
        </p:txBody>
      </p:sp>
      <p:sp>
        <p:nvSpPr>
          <p:cNvPr id="5745" name="Google Shape;5745;p27"/>
          <p:cNvSpPr txBox="1">
            <a:spLocks noGrp="1"/>
          </p:cNvSpPr>
          <p:nvPr>
            <p:ph type="subTitle" idx="15"/>
          </p:nvPr>
        </p:nvSpPr>
        <p:spPr>
          <a:xfrm>
            <a:off x="11113799" y="5539100"/>
            <a:ext cx="5734200" cy="108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594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747;p28">
            <a:extLst>
              <a:ext uri="{FF2B5EF4-FFF2-40B4-BE49-F238E27FC236}">
                <a16:creationId xmlns:a16="http://schemas.microsoft.com/office/drawing/2014/main" id="{65BBF5C0-72E7-C434-06F5-DAA11095AA78}"/>
              </a:ext>
            </a:extLst>
          </p:cNvPr>
          <p:cNvSpPr>
            <a:spLocks/>
          </p:cNvSpPr>
          <p:nvPr/>
        </p:nvSpPr>
        <p:spPr bwMode="auto">
          <a:xfrm>
            <a:off x="-555625" y="4864100"/>
            <a:ext cx="19048413" cy="5611813"/>
          </a:xfrm>
          <a:custGeom>
            <a:avLst/>
            <a:gdLst>
              <a:gd name="T0" fmla="*/ 2987 w 118908"/>
              <a:gd name="T1" fmla="*/ 1 h 80897"/>
              <a:gd name="T2" fmla="*/ 0 w 118908"/>
              <a:gd name="T3" fmla="*/ 80596 h 80897"/>
              <a:gd name="T4" fmla="*/ 117924 w 118908"/>
              <a:gd name="T5" fmla="*/ 80596 h 80897"/>
              <a:gd name="T6" fmla="*/ 118908 w 118908"/>
              <a:gd name="T7" fmla="*/ 80897 h 80897"/>
              <a:gd name="T8" fmla="*/ 118908 w 118908"/>
              <a:gd name="T9" fmla="*/ 12007 h 80897"/>
              <a:gd name="T10" fmla="*/ 73654 w 118908"/>
              <a:gd name="T11" fmla="*/ 30799 h 80897"/>
              <a:gd name="T12" fmla="*/ 69894 w 118908"/>
              <a:gd name="T13" fmla="*/ 31016 h 80897"/>
              <a:gd name="T14" fmla="*/ 42770 w 118908"/>
              <a:gd name="T15" fmla="*/ 21835 h 80897"/>
              <a:gd name="T16" fmla="*/ 15294 w 118908"/>
              <a:gd name="T17" fmla="*/ 4006 h 80897"/>
              <a:gd name="T18" fmla="*/ 2987 w 118908"/>
              <a:gd name="T19" fmla="*/ 1 h 808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908" h="80897" extrusionOk="0">
                <a:moveTo>
                  <a:pt x="2987" y="1"/>
                </a:moveTo>
                <a:lnTo>
                  <a:pt x="0" y="80596"/>
                </a:lnTo>
                <a:lnTo>
                  <a:pt x="117924" y="80596"/>
                </a:lnTo>
                <a:cubicBezTo>
                  <a:pt x="118004" y="80596"/>
                  <a:pt x="118828" y="80897"/>
                  <a:pt x="118908" y="80897"/>
                </a:cubicBezTo>
                <a:lnTo>
                  <a:pt x="118908" y="12007"/>
                </a:lnTo>
                <a:cubicBezTo>
                  <a:pt x="102670" y="14597"/>
                  <a:pt x="89982" y="28887"/>
                  <a:pt x="73654" y="30799"/>
                </a:cubicBezTo>
                <a:cubicBezTo>
                  <a:pt x="72398" y="30946"/>
                  <a:pt x="71145" y="31016"/>
                  <a:pt x="69894" y="31016"/>
                </a:cubicBezTo>
                <a:cubicBezTo>
                  <a:pt x="60336" y="31016"/>
                  <a:pt x="50986" y="26926"/>
                  <a:pt x="42770" y="21835"/>
                </a:cubicBezTo>
                <a:cubicBezTo>
                  <a:pt x="33484" y="16083"/>
                  <a:pt x="25032" y="8960"/>
                  <a:pt x="15294" y="4006"/>
                </a:cubicBezTo>
                <a:cubicBezTo>
                  <a:pt x="11429" y="2034"/>
                  <a:pt x="7308" y="402"/>
                  <a:pt x="2987" y="1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grpSp>
        <p:nvGrpSpPr>
          <p:cNvPr id="3" name="Google Shape;5748;p28">
            <a:extLst>
              <a:ext uri="{FF2B5EF4-FFF2-40B4-BE49-F238E27FC236}">
                <a16:creationId xmlns:a16="http://schemas.microsoft.com/office/drawing/2014/main" id="{0F1584E4-D318-B212-3286-3413DB24FEBA}"/>
              </a:ext>
            </a:extLst>
          </p:cNvPr>
          <p:cNvGrpSpPr>
            <a:grpSpLocks/>
          </p:cNvGrpSpPr>
          <p:nvPr/>
        </p:nvGrpSpPr>
        <p:grpSpPr bwMode="auto">
          <a:xfrm>
            <a:off x="13073063" y="0"/>
            <a:ext cx="4879975" cy="8724900"/>
            <a:chOff x="6536175" y="0"/>
            <a:chExt cx="2440158" cy="4362437"/>
          </a:xfrm>
        </p:grpSpPr>
        <p:sp>
          <p:nvSpPr>
            <p:cNvPr id="4" name="Google Shape;5749;p28">
              <a:extLst>
                <a:ext uri="{FF2B5EF4-FFF2-40B4-BE49-F238E27FC236}">
                  <a16:creationId xmlns:a16="http://schemas.microsoft.com/office/drawing/2014/main" id="{756C8A34-A4AD-1A6C-FEFA-7BA0E8D1D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6175" y="0"/>
              <a:ext cx="2229678" cy="4362437"/>
            </a:xfrm>
            <a:custGeom>
              <a:avLst/>
              <a:gdLst>
                <a:gd name="T0" fmla="*/ 59254 w 64279"/>
                <a:gd name="T1" fmla="*/ 0 h 119339"/>
                <a:gd name="T2" fmla="*/ 1 w 64279"/>
                <a:gd name="T3" fmla="*/ 119339 h 119339"/>
                <a:gd name="T4" fmla="*/ 19265 w 64279"/>
                <a:gd name="T5" fmla="*/ 119339 h 119339"/>
                <a:gd name="T6" fmla="*/ 64278 w 64279"/>
                <a:gd name="T7" fmla="*/ 0 h 119339"/>
                <a:gd name="T8" fmla="*/ 59254 w 64279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79" h="119339" extrusionOk="0">
                  <a:moveTo>
                    <a:pt x="59254" y="0"/>
                  </a:moveTo>
                  <a:cubicBezTo>
                    <a:pt x="59043" y="628"/>
                    <a:pt x="1" y="119339"/>
                    <a:pt x="1" y="119339"/>
                  </a:cubicBezTo>
                  <a:lnTo>
                    <a:pt x="19265" y="119339"/>
                  </a:lnTo>
                  <a:lnTo>
                    <a:pt x="64278" y="0"/>
                  </a:lnTo>
                  <a:lnTo>
                    <a:pt x="5925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" name="Google Shape;5750;p28">
              <a:extLst>
                <a:ext uri="{FF2B5EF4-FFF2-40B4-BE49-F238E27FC236}">
                  <a16:creationId xmlns:a16="http://schemas.microsoft.com/office/drawing/2014/main" id="{D71313F8-1EBF-4CDB-654C-160D10D6E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842" y="0"/>
              <a:ext cx="1590491" cy="4362437"/>
            </a:xfrm>
            <a:custGeom>
              <a:avLst/>
              <a:gdLst>
                <a:gd name="T0" fmla="*/ 42504 w 45852"/>
                <a:gd name="T1" fmla="*/ 0 h 119339"/>
                <a:gd name="T2" fmla="*/ 0 w 45852"/>
                <a:gd name="T3" fmla="*/ 119339 h 119339"/>
                <a:gd name="T4" fmla="*/ 10054 w 45852"/>
                <a:gd name="T5" fmla="*/ 119339 h 119339"/>
                <a:gd name="T6" fmla="*/ 45852 w 45852"/>
                <a:gd name="T7" fmla="*/ 0 h 119339"/>
                <a:gd name="T8" fmla="*/ 42504 w 45852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852" h="119339" extrusionOk="0">
                  <a:moveTo>
                    <a:pt x="42504" y="0"/>
                  </a:moveTo>
                  <a:lnTo>
                    <a:pt x="0" y="119339"/>
                  </a:lnTo>
                  <a:lnTo>
                    <a:pt x="10054" y="119339"/>
                  </a:lnTo>
                  <a:lnTo>
                    <a:pt x="45852" y="0"/>
                  </a:lnTo>
                  <a:lnTo>
                    <a:pt x="4250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6" name="Google Shape;5751;p28">
            <a:extLst>
              <a:ext uri="{FF2B5EF4-FFF2-40B4-BE49-F238E27FC236}">
                <a16:creationId xmlns:a16="http://schemas.microsoft.com/office/drawing/2014/main" id="{45A0B70F-76A9-5CC0-A37E-0205769FDC1F}"/>
              </a:ext>
            </a:extLst>
          </p:cNvPr>
          <p:cNvSpPr/>
          <p:nvPr/>
        </p:nvSpPr>
        <p:spPr>
          <a:xfrm>
            <a:off x="6237288" y="8115300"/>
            <a:ext cx="12050712" cy="1543050"/>
          </a:xfrm>
          <a:custGeom>
            <a:avLst/>
            <a:gdLst/>
            <a:ahLst/>
            <a:cxnLst/>
            <a:rect l="l" t="t" r="r" b="b"/>
            <a:pathLst>
              <a:path w="71325" h="21506" extrusionOk="0">
                <a:moveTo>
                  <a:pt x="66486" y="1"/>
                </a:moveTo>
                <a:cubicBezTo>
                  <a:pt x="57639" y="1"/>
                  <a:pt x="48667" y="1874"/>
                  <a:pt x="39989" y="3894"/>
                </a:cubicBezTo>
                <a:cubicBezTo>
                  <a:pt x="33911" y="5309"/>
                  <a:pt x="27832" y="6780"/>
                  <a:pt x="21658" y="7743"/>
                </a:cubicBezTo>
                <a:cubicBezTo>
                  <a:pt x="17551" y="8389"/>
                  <a:pt x="13389" y="8805"/>
                  <a:pt x="9228" y="8805"/>
                </a:cubicBezTo>
                <a:cubicBezTo>
                  <a:pt x="7182" y="8805"/>
                  <a:pt x="5136" y="8705"/>
                  <a:pt x="3097" y="8481"/>
                </a:cubicBezTo>
                <a:cubicBezTo>
                  <a:pt x="2058" y="8366"/>
                  <a:pt x="1029" y="8230"/>
                  <a:pt x="0" y="8050"/>
                </a:cubicBezTo>
                <a:lnTo>
                  <a:pt x="0" y="8050"/>
                </a:lnTo>
                <a:cubicBezTo>
                  <a:pt x="8438" y="12356"/>
                  <a:pt x="16850" y="16788"/>
                  <a:pt x="25985" y="19192"/>
                </a:cubicBezTo>
                <a:cubicBezTo>
                  <a:pt x="32371" y="20871"/>
                  <a:pt x="38900" y="21505"/>
                  <a:pt x="45482" y="21505"/>
                </a:cubicBezTo>
                <a:cubicBezTo>
                  <a:pt x="54073" y="21505"/>
                  <a:pt x="62753" y="20425"/>
                  <a:pt x="71325" y="19177"/>
                </a:cubicBezTo>
                <a:lnTo>
                  <a:pt x="71325" y="199"/>
                </a:lnTo>
                <a:cubicBezTo>
                  <a:pt x="69718" y="64"/>
                  <a:pt x="68104" y="1"/>
                  <a:pt x="6648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7" name="Google Shape;5752;p28">
            <a:extLst>
              <a:ext uri="{FF2B5EF4-FFF2-40B4-BE49-F238E27FC236}">
                <a16:creationId xmlns:a16="http://schemas.microsoft.com/office/drawing/2014/main" id="{BED37A2A-70FF-FFC3-F85B-858159D1EAA9}"/>
              </a:ext>
            </a:extLst>
          </p:cNvPr>
          <p:cNvGrpSpPr>
            <a:grpSpLocks/>
          </p:cNvGrpSpPr>
          <p:nvPr/>
        </p:nvGrpSpPr>
        <p:grpSpPr bwMode="auto">
          <a:xfrm rot="559299">
            <a:off x="8712200" y="8716963"/>
            <a:ext cx="2987675" cy="979487"/>
            <a:chOff x="1656825" y="3872400"/>
            <a:chExt cx="835625" cy="274075"/>
          </a:xfrm>
        </p:grpSpPr>
        <p:sp>
          <p:nvSpPr>
            <p:cNvPr id="8" name="Google Shape;5753;p28">
              <a:extLst>
                <a:ext uri="{FF2B5EF4-FFF2-40B4-BE49-F238E27FC236}">
                  <a16:creationId xmlns:a16="http://schemas.microsoft.com/office/drawing/2014/main" id="{6DFC2FEC-1818-0D94-8A92-BB6C41B08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5754;p28">
              <a:extLst>
                <a:ext uri="{FF2B5EF4-FFF2-40B4-BE49-F238E27FC236}">
                  <a16:creationId xmlns:a16="http://schemas.microsoft.com/office/drawing/2014/main" id="{CBD951DC-14CA-00C5-629F-D779E6CC7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5755;p28">
              <a:extLst>
                <a:ext uri="{FF2B5EF4-FFF2-40B4-BE49-F238E27FC236}">
                  <a16:creationId xmlns:a16="http://schemas.microsoft.com/office/drawing/2014/main" id="{90403921-AF63-9446-6FFB-B0FAFD01B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5756;p28">
              <a:extLst>
                <a:ext uri="{FF2B5EF4-FFF2-40B4-BE49-F238E27FC236}">
                  <a16:creationId xmlns:a16="http://schemas.microsoft.com/office/drawing/2014/main" id="{5742CF4C-39FD-7859-20EE-D0899A483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5757;p28">
              <a:extLst>
                <a:ext uri="{FF2B5EF4-FFF2-40B4-BE49-F238E27FC236}">
                  <a16:creationId xmlns:a16="http://schemas.microsoft.com/office/drawing/2014/main" id="{E067E948-8659-1425-BFBF-9C3BDB887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5758;p28">
              <a:extLst>
                <a:ext uri="{FF2B5EF4-FFF2-40B4-BE49-F238E27FC236}">
                  <a16:creationId xmlns:a16="http://schemas.microsoft.com/office/drawing/2014/main" id="{02764BC3-30BB-488F-3C74-339E44744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5759;p28">
              <a:extLst>
                <a:ext uri="{FF2B5EF4-FFF2-40B4-BE49-F238E27FC236}">
                  <a16:creationId xmlns:a16="http://schemas.microsoft.com/office/drawing/2014/main" id="{D40D9AAF-1EDF-5A2D-33D5-A65728B1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5760;p28">
              <a:extLst>
                <a:ext uri="{FF2B5EF4-FFF2-40B4-BE49-F238E27FC236}">
                  <a16:creationId xmlns:a16="http://schemas.microsoft.com/office/drawing/2014/main" id="{628D3E93-474C-1F77-76DD-5768995CE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5761;p28">
              <a:extLst>
                <a:ext uri="{FF2B5EF4-FFF2-40B4-BE49-F238E27FC236}">
                  <a16:creationId xmlns:a16="http://schemas.microsoft.com/office/drawing/2014/main" id="{C455ED0E-4899-F05B-F338-E693F33DD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5762;p28">
              <a:extLst>
                <a:ext uri="{FF2B5EF4-FFF2-40B4-BE49-F238E27FC236}">
                  <a16:creationId xmlns:a16="http://schemas.microsoft.com/office/drawing/2014/main" id="{83E59EB5-0158-3D90-41BD-B8A28122C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5763;p28">
              <a:extLst>
                <a:ext uri="{FF2B5EF4-FFF2-40B4-BE49-F238E27FC236}">
                  <a16:creationId xmlns:a16="http://schemas.microsoft.com/office/drawing/2014/main" id="{FA7C9B69-41A8-AE77-B5CD-E29DB0511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5764;p28">
              <a:extLst>
                <a:ext uri="{FF2B5EF4-FFF2-40B4-BE49-F238E27FC236}">
                  <a16:creationId xmlns:a16="http://schemas.microsoft.com/office/drawing/2014/main" id="{C686D0F0-4CA2-57F6-0B0D-2E66D8B78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5765;p28">
              <a:extLst>
                <a:ext uri="{FF2B5EF4-FFF2-40B4-BE49-F238E27FC236}">
                  <a16:creationId xmlns:a16="http://schemas.microsoft.com/office/drawing/2014/main" id="{381AFB5C-E9D3-C19F-9824-446239FBD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5766;p28">
              <a:extLst>
                <a:ext uri="{FF2B5EF4-FFF2-40B4-BE49-F238E27FC236}">
                  <a16:creationId xmlns:a16="http://schemas.microsoft.com/office/drawing/2014/main" id="{05FAD33B-A4BF-D553-07EB-9412BDB0E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5767;p28">
              <a:extLst>
                <a:ext uri="{FF2B5EF4-FFF2-40B4-BE49-F238E27FC236}">
                  <a16:creationId xmlns:a16="http://schemas.microsoft.com/office/drawing/2014/main" id="{F4281417-1285-DD84-6DB4-FCC92FE90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5768;p28">
              <a:extLst>
                <a:ext uri="{FF2B5EF4-FFF2-40B4-BE49-F238E27FC236}">
                  <a16:creationId xmlns:a16="http://schemas.microsoft.com/office/drawing/2014/main" id="{90C7662B-9375-82FA-7DFF-50F3EA45D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5769;p28">
              <a:extLst>
                <a:ext uri="{FF2B5EF4-FFF2-40B4-BE49-F238E27FC236}">
                  <a16:creationId xmlns:a16="http://schemas.microsoft.com/office/drawing/2014/main" id="{CDC9CA39-D7B8-4A8D-89FE-6111119C0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5770;p28">
              <a:extLst>
                <a:ext uri="{FF2B5EF4-FFF2-40B4-BE49-F238E27FC236}">
                  <a16:creationId xmlns:a16="http://schemas.microsoft.com/office/drawing/2014/main" id="{7BE493C8-86D5-F0CA-29DA-D2467E47E8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5771;p28">
              <a:extLst>
                <a:ext uri="{FF2B5EF4-FFF2-40B4-BE49-F238E27FC236}">
                  <a16:creationId xmlns:a16="http://schemas.microsoft.com/office/drawing/2014/main" id="{D212A4B4-4E0A-C80D-032B-D8D8CAF90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5772;p28">
              <a:extLst>
                <a:ext uri="{FF2B5EF4-FFF2-40B4-BE49-F238E27FC236}">
                  <a16:creationId xmlns:a16="http://schemas.microsoft.com/office/drawing/2014/main" id="{1CE8204F-A368-4B4A-7097-E5A432B17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5773;p28">
              <a:extLst>
                <a:ext uri="{FF2B5EF4-FFF2-40B4-BE49-F238E27FC236}">
                  <a16:creationId xmlns:a16="http://schemas.microsoft.com/office/drawing/2014/main" id="{373F2C1A-3669-9BA8-5887-D245A2501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5774;p28">
              <a:extLst>
                <a:ext uri="{FF2B5EF4-FFF2-40B4-BE49-F238E27FC236}">
                  <a16:creationId xmlns:a16="http://schemas.microsoft.com/office/drawing/2014/main" id="{82C523A1-C985-EA93-53C1-66F8EB510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5775;p28">
              <a:extLst>
                <a:ext uri="{FF2B5EF4-FFF2-40B4-BE49-F238E27FC236}">
                  <a16:creationId xmlns:a16="http://schemas.microsoft.com/office/drawing/2014/main" id="{93BCD82F-49A8-1F93-81E5-33FCF84C5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5776;p28">
              <a:extLst>
                <a:ext uri="{FF2B5EF4-FFF2-40B4-BE49-F238E27FC236}">
                  <a16:creationId xmlns:a16="http://schemas.microsoft.com/office/drawing/2014/main" id="{006AF5ED-9FDA-3180-C852-FF4F4B7AE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5777;p28">
              <a:extLst>
                <a:ext uri="{FF2B5EF4-FFF2-40B4-BE49-F238E27FC236}">
                  <a16:creationId xmlns:a16="http://schemas.microsoft.com/office/drawing/2014/main" id="{F104FB21-2FD2-0A0D-14A3-76BEE4A0C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5778;p28">
              <a:extLst>
                <a:ext uri="{FF2B5EF4-FFF2-40B4-BE49-F238E27FC236}">
                  <a16:creationId xmlns:a16="http://schemas.microsoft.com/office/drawing/2014/main" id="{9F52FED7-8203-9077-7A5B-4F7E3DD14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4" name="Google Shape;5779;p28">
            <a:extLst>
              <a:ext uri="{FF2B5EF4-FFF2-40B4-BE49-F238E27FC236}">
                <a16:creationId xmlns:a16="http://schemas.microsoft.com/office/drawing/2014/main" id="{CE06FB70-D73C-AB1A-C608-0DE132674979}"/>
              </a:ext>
            </a:extLst>
          </p:cNvPr>
          <p:cNvSpPr/>
          <p:nvPr/>
        </p:nvSpPr>
        <p:spPr>
          <a:xfrm>
            <a:off x="0" y="7877175"/>
            <a:ext cx="18288000" cy="2443163"/>
          </a:xfrm>
          <a:custGeom>
            <a:avLst/>
            <a:gdLst/>
            <a:ahLst/>
            <a:cxnLst/>
            <a:rect l="l" t="t" r="r" b="b"/>
            <a:pathLst>
              <a:path w="108242" h="34046" extrusionOk="0">
                <a:moveTo>
                  <a:pt x="1249" y="1"/>
                </a:moveTo>
                <a:cubicBezTo>
                  <a:pt x="833" y="1"/>
                  <a:pt x="417" y="7"/>
                  <a:pt x="0" y="20"/>
                </a:cubicBezTo>
                <a:lnTo>
                  <a:pt x="0" y="34046"/>
                </a:lnTo>
                <a:lnTo>
                  <a:pt x="108242" y="34046"/>
                </a:lnTo>
                <a:lnTo>
                  <a:pt x="108242" y="22491"/>
                </a:lnTo>
                <a:cubicBezTo>
                  <a:pt x="99670" y="23739"/>
                  <a:pt x="90990" y="24819"/>
                  <a:pt x="82399" y="24819"/>
                </a:cubicBezTo>
                <a:cubicBezTo>
                  <a:pt x="75817" y="24819"/>
                  <a:pt x="69288" y="24185"/>
                  <a:pt x="62902" y="22506"/>
                </a:cubicBezTo>
                <a:cubicBezTo>
                  <a:pt x="53767" y="20102"/>
                  <a:pt x="45355" y="15670"/>
                  <a:pt x="36917" y="11364"/>
                </a:cubicBezTo>
                <a:cubicBezTo>
                  <a:pt x="35175" y="10475"/>
                  <a:pt x="33429" y="9592"/>
                  <a:pt x="31677" y="8733"/>
                </a:cubicBezTo>
                <a:cubicBezTo>
                  <a:pt x="22119" y="4054"/>
                  <a:pt x="11836" y="1"/>
                  <a:pt x="12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35" name="Google Shape;5780;p28">
            <a:extLst>
              <a:ext uri="{FF2B5EF4-FFF2-40B4-BE49-F238E27FC236}">
                <a16:creationId xmlns:a16="http://schemas.microsoft.com/office/drawing/2014/main" id="{79CD5015-4079-FCA3-0E97-AA00A6CE84E2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4312900" y="8488363"/>
            <a:ext cx="5070475" cy="1649412"/>
            <a:chOff x="937925" y="2699200"/>
            <a:chExt cx="1529800" cy="497500"/>
          </a:xfrm>
        </p:grpSpPr>
        <p:sp>
          <p:nvSpPr>
            <p:cNvPr id="36" name="Google Shape;5781;p28">
              <a:extLst>
                <a:ext uri="{FF2B5EF4-FFF2-40B4-BE49-F238E27FC236}">
                  <a16:creationId xmlns:a16="http://schemas.microsoft.com/office/drawing/2014/main" id="{1D612786-9E02-A9D2-D7A9-C097B5621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5700" y="3061650"/>
              <a:ext cx="161650" cy="135050"/>
            </a:xfrm>
            <a:custGeom>
              <a:avLst/>
              <a:gdLst>
                <a:gd name="T0" fmla="*/ 773 w 6466"/>
                <a:gd name="T1" fmla="*/ 0 h 5402"/>
                <a:gd name="T2" fmla="*/ 126 w 6466"/>
                <a:gd name="T3" fmla="*/ 5401 h 5402"/>
                <a:gd name="T4" fmla="*/ 6465 w 6466"/>
                <a:gd name="T5" fmla="*/ 161 h 5402"/>
                <a:gd name="T6" fmla="*/ 6465 w 6466"/>
                <a:gd name="T7" fmla="*/ 161 h 5402"/>
                <a:gd name="T8" fmla="*/ 4820 w 6466"/>
                <a:gd name="T9" fmla="*/ 196 h 5402"/>
                <a:gd name="T10" fmla="*/ 2299 w 6466"/>
                <a:gd name="T11" fmla="*/ 121 h 5402"/>
                <a:gd name="T12" fmla="*/ 1581 w 6466"/>
                <a:gd name="T13" fmla="*/ 71 h 5402"/>
                <a:gd name="T14" fmla="*/ 773 w 6466"/>
                <a:gd name="T15" fmla="*/ 0 h 5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66" h="5402" extrusionOk="0">
                  <a:moveTo>
                    <a:pt x="773" y="0"/>
                  </a:moveTo>
                  <a:cubicBezTo>
                    <a:pt x="226" y="1742"/>
                    <a:pt x="0" y="3584"/>
                    <a:pt x="126" y="5401"/>
                  </a:cubicBezTo>
                  <a:cubicBezTo>
                    <a:pt x="2535" y="4126"/>
                    <a:pt x="4708" y="2304"/>
                    <a:pt x="6465" y="161"/>
                  </a:cubicBezTo>
                  <a:cubicBezTo>
                    <a:pt x="5917" y="185"/>
                    <a:pt x="5368" y="196"/>
                    <a:pt x="4820" y="196"/>
                  </a:cubicBezTo>
                  <a:cubicBezTo>
                    <a:pt x="3979" y="196"/>
                    <a:pt x="3138" y="169"/>
                    <a:pt x="2299" y="121"/>
                  </a:cubicBezTo>
                  <a:cubicBezTo>
                    <a:pt x="2058" y="106"/>
                    <a:pt x="1817" y="91"/>
                    <a:pt x="1581" y="71"/>
                  </a:cubicBezTo>
                  <a:cubicBezTo>
                    <a:pt x="1310" y="51"/>
                    <a:pt x="1044" y="31"/>
                    <a:pt x="77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5782;p28">
              <a:extLst>
                <a:ext uri="{FF2B5EF4-FFF2-40B4-BE49-F238E27FC236}">
                  <a16:creationId xmlns:a16="http://schemas.microsoft.com/office/drawing/2014/main" id="{105A29CD-E75C-CBF3-D16E-8A52392EF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550" y="2699200"/>
              <a:ext cx="281225" cy="130950"/>
            </a:xfrm>
            <a:custGeom>
              <a:avLst/>
              <a:gdLst>
                <a:gd name="T0" fmla="*/ 1060 w 11249"/>
                <a:gd name="T1" fmla="*/ 0 h 5238"/>
                <a:gd name="T2" fmla="*/ 1 w 11249"/>
                <a:gd name="T3" fmla="*/ 43 h 5238"/>
                <a:gd name="T4" fmla="*/ 979 w 11249"/>
                <a:gd name="T5" fmla="*/ 5238 h 5238"/>
                <a:gd name="T6" fmla="*/ 11249 w 11249"/>
                <a:gd name="T7" fmla="*/ 4560 h 5238"/>
                <a:gd name="T8" fmla="*/ 11234 w 11249"/>
                <a:gd name="T9" fmla="*/ 4430 h 5238"/>
                <a:gd name="T10" fmla="*/ 1060 w 11249"/>
                <a:gd name="T11" fmla="*/ 0 h 5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49" h="5238" extrusionOk="0">
                  <a:moveTo>
                    <a:pt x="1060" y="0"/>
                  </a:moveTo>
                  <a:cubicBezTo>
                    <a:pt x="707" y="0"/>
                    <a:pt x="353" y="14"/>
                    <a:pt x="1" y="43"/>
                  </a:cubicBezTo>
                  <a:cubicBezTo>
                    <a:pt x="101" y="1719"/>
                    <a:pt x="422" y="3657"/>
                    <a:pt x="979" y="5238"/>
                  </a:cubicBezTo>
                  <a:cubicBezTo>
                    <a:pt x="4393" y="5238"/>
                    <a:pt x="7816" y="4932"/>
                    <a:pt x="11249" y="4560"/>
                  </a:cubicBezTo>
                  <a:lnTo>
                    <a:pt x="11234" y="4430"/>
                  </a:lnTo>
                  <a:cubicBezTo>
                    <a:pt x="8653" y="1633"/>
                    <a:pt x="4862" y="0"/>
                    <a:pt x="106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5783;p28">
              <a:extLst>
                <a:ext uri="{FF2B5EF4-FFF2-40B4-BE49-F238E27FC236}">
                  <a16:creationId xmlns:a16="http://schemas.microsoft.com/office/drawing/2014/main" id="{2E8BBFD6-697C-B2A9-DB71-0347CBAC1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5025" y="3001050"/>
              <a:ext cx="188000" cy="65525"/>
            </a:xfrm>
            <a:custGeom>
              <a:avLst/>
              <a:gdLst>
                <a:gd name="T0" fmla="*/ 1004 w 7520"/>
                <a:gd name="T1" fmla="*/ 0 h 2621"/>
                <a:gd name="T2" fmla="*/ 0 w 7520"/>
                <a:gd name="T3" fmla="*/ 2424 h 2621"/>
                <a:gd name="T4" fmla="*/ 808 w 7520"/>
                <a:gd name="T5" fmla="*/ 2495 h 2621"/>
                <a:gd name="T6" fmla="*/ 1526 w 7520"/>
                <a:gd name="T7" fmla="*/ 2545 h 2621"/>
                <a:gd name="T8" fmla="*/ 4047 w 7520"/>
                <a:gd name="T9" fmla="*/ 2620 h 2621"/>
                <a:gd name="T10" fmla="*/ 5692 w 7520"/>
                <a:gd name="T11" fmla="*/ 2585 h 2621"/>
                <a:gd name="T12" fmla="*/ 7519 w 7520"/>
                <a:gd name="T13" fmla="*/ 0 h 2621"/>
                <a:gd name="T14" fmla="*/ 7519 w 7520"/>
                <a:gd name="T15" fmla="*/ 0 h 2621"/>
                <a:gd name="T16" fmla="*/ 4407 w 7520"/>
                <a:gd name="T17" fmla="*/ 258 h 2621"/>
                <a:gd name="T18" fmla="*/ 1004 w 7520"/>
                <a:gd name="T19" fmla="*/ 0 h 2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20" h="2621" extrusionOk="0">
                  <a:moveTo>
                    <a:pt x="1004" y="0"/>
                  </a:moveTo>
                  <a:cubicBezTo>
                    <a:pt x="598" y="778"/>
                    <a:pt x="261" y="1591"/>
                    <a:pt x="0" y="2424"/>
                  </a:cubicBezTo>
                  <a:cubicBezTo>
                    <a:pt x="271" y="2455"/>
                    <a:pt x="537" y="2475"/>
                    <a:pt x="808" y="2495"/>
                  </a:cubicBezTo>
                  <a:cubicBezTo>
                    <a:pt x="1044" y="2515"/>
                    <a:pt x="1285" y="2530"/>
                    <a:pt x="1526" y="2545"/>
                  </a:cubicBezTo>
                  <a:cubicBezTo>
                    <a:pt x="2365" y="2593"/>
                    <a:pt x="3206" y="2620"/>
                    <a:pt x="4047" y="2620"/>
                  </a:cubicBezTo>
                  <a:cubicBezTo>
                    <a:pt x="4595" y="2620"/>
                    <a:pt x="5144" y="2609"/>
                    <a:pt x="5692" y="2585"/>
                  </a:cubicBezTo>
                  <a:cubicBezTo>
                    <a:pt x="6365" y="1767"/>
                    <a:pt x="6977" y="899"/>
                    <a:pt x="7519" y="0"/>
                  </a:cubicBezTo>
                  <a:cubicBezTo>
                    <a:pt x="6490" y="178"/>
                    <a:pt x="5451" y="258"/>
                    <a:pt x="4407" y="258"/>
                  </a:cubicBezTo>
                  <a:cubicBezTo>
                    <a:pt x="3276" y="258"/>
                    <a:pt x="2139" y="165"/>
                    <a:pt x="100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5784;p28">
              <a:extLst>
                <a:ext uri="{FF2B5EF4-FFF2-40B4-BE49-F238E27FC236}">
                  <a16:creationId xmlns:a16="http://schemas.microsoft.com/office/drawing/2014/main" id="{BFAA0759-C324-4A6D-F78C-F9ECEE823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925" y="2731125"/>
              <a:ext cx="1529800" cy="276400"/>
            </a:xfrm>
            <a:custGeom>
              <a:avLst/>
              <a:gdLst>
                <a:gd name="T0" fmla="*/ 50355 w 61192"/>
                <a:gd name="T1" fmla="*/ 4473 h 11056"/>
                <a:gd name="T2" fmla="*/ 50044 w 61192"/>
                <a:gd name="T3" fmla="*/ 4789 h 11056"/>
                <a:gd name="T4" fmla="*/ 50038 w 61192"/>
                <a:gd name="T5" fmla="*/ 4172 h 11056"/>
                <a:gd name="T6" fmla="*/ 25820 w 61192"/>
                <a:gd name="T7" fmla="*/ 5135 h 11056"/>
                <a:gd name="T8" fmla="*/ 25830 w 61192"/>
                <a:gd name="T9" fmla="*/ 5753 h 11056"/>
                <a:gd name="T10" fmla="*/ 25514 w 61192"/>
                <a:gd name="T11" fmla="*/ 5452 h 11056"/>
                <a:gd name="T12" fmla="*/ 25820 w 61192"/>
                <a:gd name="T13" fmla="*/ 5135 h 11056"/>
                <a:gd name="T14" fmla="*/ 49014 w 61192"/>
                <a:gd name="T15" fmla="*/ 5657 h 11056"/>
                <a:gd name="T16" fmla="*/ 48709 w 61192"/>
                <a:gd name="T17" fmla="*/ 5974 h 11056"/>
                <a:gd name="T18" fmla="*/ 48698 w 61192"/>
                <a:gd name="T19" fmla="*/ 5356 h 11056"/>
                <a:gd name="T20" fmla="*/ 33156 w 61192"/>
                <a:gd name="T21" fmla="*/ 5627 h 11056"/>
                <a:gd name="T22" fmla="*/ 33158 w 61192"/>
                <a:gd name="T23" fmla="*/ 6245 h 11056"/>
                <a:gd name="T24" fmla="*/ 32842 w 61192"/>
                <a:gd name="T25" fmla="*/ 5943 h 11056"/>
                <a:gd name="T26" fmla="*/ 33156 w 61192"/>
                <a:gd name="T27" fmla="*/ 5627 h 11056"/>
                <a:gd name="T28" fmla="*/ 54235 w 61192"/>
                <a:gd name="T29" fmla="*/ 4121 h 11056"/>
                <a:gd name="T30" fmla="*/ 54280 w 61192"/>
                <a:gd name="T31" fmla="*/ 5060 h 11056"/>
                <a:gd name="T32" fmla="*/ 53376 w 61192"/>
                <a:gd name="T33" fmla="*/ 6506 h 11056"/>
                <a:gd name="T34" fmla="*/ 52272 w 61192"/>
                <a:gd name="T35" fmla="*/ 5522 h 11056"/>
                <a:gd name="T36" fmla="*/ 53295 w 61192"/>
                <a:gd name="T37" fmla="*/ 4412 h 11056"/>
                <a:gd name="T38" fmla="*/ 54133 w 61192"/>
                <a:gd name="T39" fmla="*/ 4111 h 11056"/>
                <a:gd name="T40" fmla="*/ 31512 w 61192"/>
                <a:gd name="T41" fmla="*/ 6922 h 11056"/>
                <a:gd name="T42" fmla="*/ 30895 w 61192"/>
                <a:gd name="T43" fmla="*/ 6942 h 11056"/>
                <a:gd name="T44" fmla="*/ 31213 w 61192"/>
                <a:gd name="T45" fmla="*/ 6626 h 11056"/>
                <a:gd name="T46" fmla="*/ 34484 w 61192"/>
                <a:gd name="T47" fmla="*/ 8272 h 11056"/>
                <a:gd name="T48" fmla="*/ 34173 w 61192"/>
                <a:gd name="T49" fmla="*/ 8594 h 11056"/>
                <a:gd name="T50" fmla="*/ 34162 w 61192"/>
                <a:gd name="T51" fmla="*/ 7976 h 11056"/>
                <a:gd name="T52" fmla="*/ 1 w 61192"/>
                <a:gd name="T53" fmla="*/ 1 h 11056"/>
                <a:gd name="T54" fmla="*/ 944 w 61192"/>
                <a:gd name="T55" fmla="*/ 5587 h 11056"/>
                <a:gd name="T56" fmla="*/ 11585 w 61192"/>
                <a:gd name="T57" fmla="*/ 5226 h 11056"/>
                <a:gd name="T58" fmla="*/ 27391 w 61192"/>
                <a:gd name="T59" fmla="*/ 8669 h 11056"/>
                <a:gd name="T60" fmla="*/ 39091 w 61192"/>
                <a:gd name="T61" fmla="*/ 11055 h 11056"/>
                <a:gd name="T62" fmla="*/ 43829 w 61192"/>
                <a:gd name="T63" fmla="*/ 10426 h 11056"/>
                <a:gd name="T64" fmla="*/ 55213 w 61192"/>
                <a:gd name="T65" fmla="*/ 7517 h 11056"/>
                <a:gd name="T66" fmla="*/ 58576 w 61192"/>
                <a:gd name="T67" fmla="*/ 6230 h 11056"/>
                <a:gd name="T68" fmla="*/ 55248 w 61192"/>
                <a:gd name="T69" fmla="*/ 2013 h 11056"/>
                <a:gd name="T70" fmla="*/ 37194 w 61192"/>
                <a:gd name="T71" fmla="*/ 3283 h 11056"/>
                <a:gd name="T72" fmla="*/ 26807 w 61192"/>
                <a:gd name="T73" fmla="*/ 3961 h 11056"/>
                <a:gd name="T74" fmla="*/ 7644 w 61192"/>
                <a:gd name="T75" fmla="*/ 1509 h 11056"/>
                <a:gd name="T76" fmla="*/ 4332 w 61192"/>
                <a:gd name="T77" fmla="*/ 1321 h 11056"/>
                <a:gd name="T78" fmla="*/ 1 w 61192"/>
                <a:gd name="T79" fmla="*/ 1 h 1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1192" h="11056" extrusionOk="0">
                  <a:moveTo>
                    <a:pt x="50047" y="4171"/>
                  </a:moveTo>
                  <a:cubicBezTo>
                    <a:pt x="50209" y="4171"/>
                    <a:pt x="50350" y="4305"/>
                    <a:pt x="50355" y="4473"/>
                  </a:cubicBezTo>
                  <a:cubicBezTo>
                    <a:pt x="50360" y="4643"/>
                    <a:pt x="50224" y="4784"/>
                    <a:pt x="50053" y="4789"/>
                  </a:cubicBezTo>
                  <a:cubicBezTo>
                    <a:pt x="50050" y="4789"/>
                    <a:pt x="50047" y="4789"/>
                    <a:pt x="50044" y="4789"/>
                  </a:cubicBezTo>
                  <a:cubicBezTo>
                    <a:pt x="49878" y="4789"/>
                    <a:pt x="49742" y="4660"/>
                    <a:pt x="49737" y="4488"/>
                  </a:cubicBezTo>
                  <a:cubicBezTo>
                    <a:pt x="49732" y="4322"/>
                    <a:pt x="49863" y="4177"/>
                    <a:pt x="50038" y="4172"/>
                  </a:cubicBezTo>
                  <a:cubicBezTo>
                    <a:pt x="50041" y="4172"/>
                    <a:pt x="50044" y="4171"/>
                    <a:pt x="50047" y="4171"/>
                  </a:cubicBezTo>
                  <a:close/>
                  <a:moveTo>
                    <a:pt x="25820" y="5135"/>
                  </a:moveTo>
                  <a:cubicBezTo>
                    <a:pt x="25986" y="5135"/>
                    <a:pt x="26121" y="5264"/>
                    <a:pt x="26131" y="5436"/>
                  </a:cubicBezTo>
                  <a:cubicBezTo>
                    <a:pt x="26131" y="5602"/>
                    <a:pt x="26001" y="5748"/>
                    <a:pt x="25830" y="5753"/>
                  </a:cubicBezTo>
                  <a:cubicBezTo>
                    <a:pt x="25827" y="5753"/>
                    <a:pt x="25824" y="5753"/>
                    <a:pt x="25821" y="5753"/>
                  </a:cubicBezTo>
                  <a:cubicBezTo>
                    <a:pt x="25654" y="5753"/>
                    <a:pt x="25514" y="5619"/>
                    <a:pt x="25514" y="5452"/>
                  </a:cubicBezTo>
                  <a:cubicBezTo>
                    <a:pt x="25504" y="5281"/>
                    <a:pt x="25639" y="5140"/>
                    <a:pt x="25810" y="5135"/>
                  </a:cubicBezTo>
                  <a:cubicBezTo>
                    <a:pt x="25813" y="5135"/>
                    <a:pt x="25816" y="5135"/>
                    <a:pt x="25820" y="5135"/>
                  </a:cubicBezTo>
                  <a:close/>
                  <a:moveTo>
                    <a:pt x="48707" y="5356"/>
                  </a:moveTo>
                  <a:cubicBezTo>
                    <a:pt x="48874" y="5356"/>
                    <a:pt x="49010" y="5490"/>
                    <a:pt x="49014" y="5657"/>
                  </a:cubicBezTo>
                  <a:cubicBezTo>
                    <a:pt x="49019" y="5828"/>
                    <a:pt x="48889" y="5969"/>
                    <a:pt x="48718" y="5974"/>
                  </a:cubicBezTo>
                  <a:cubicBezTo>
                    <a:pt x="48715" y="5974"/>
                    <a:pt x="48712" y="5974"/>
                    <a:pt x="48709" y="5974"/>
                  </a:cubicBezTo>
                  <a:cubicBezTo>
                    <a:pt x="48542" y="5974"/>
                    <a:pt x="48402" y="5845"/>
                    <a:pt x="48397" y="5677"/>
                  </a:cubicBezTo>
                  <a:cubicBezTo>
                    <a:pt x="48392" y="5507"/>
                    <a:pt x="48528" y="5361"/>
                    <a:pt x="48698" y="5356"/>
                  </a:cubicBezTo>
                  <a:cubicBezTo>
                    <a:pt x="48701" y="5356"/>
                    <a:pt x="48704" y="5356"/>
                    <a:pt x="48707" y="5356"/>
                  </a:cubicBezTo>
                  <a:close/>
                  <a:moveTo>
                    <a:pt x="33156" y="5627"/>
                  </a:moveTo>
                  <a:cubicBezTo>
                    <a:pt x="33319" y="5627"/>
                    <a:pt x="33455" y="5759"/>
                    <a:pt x="33460" y="5923"/>
                  </a:cubicBezTo>
                  <a:cubicBezTo>
                    <a:pt x="33465" y="6094"/>
                    <a:pt x="33329" y="6240"/>
                    <a:pt x="33158" y="6245"/>
                  </a:cubicBezTo>
                  <a:cubicBezTo>
                    <a:pt x="33155" y="6245"/>
                    <a:pt x="33152" y="6245"/>
                    <a:pt x="33149" y="6245"/>
                  </a:cubicBezTo>
                  <a:cubicBezTo>
                    <a:pt x="32983" y="6245"/>
                    <a:pt x="32847" y="6111"/>
                    <a:pt x="32842" y="5943"/>
                  </a:cubicBezTo>
                  <a:cubicBezTo>
                    <a:pt x="32837" y="5773"/>
                    <a:pt x="32973" y="5627"/>
                    <a:pt x="33138" y="5627"/>
                  </a:cubicBezTo>
                  <a:cubicBezTo>
                    <a:pt x="33144" y="5627"/>
                    <a:pt x="33150" y="5627"/>
                    <a:pt x="33156" y="5627"/>
                  </a:cubicBezTo>
                  <a:close/>
                  <a:moveTo>
                    <a:pt x="54133" y="4111"/>
                  </a:moveTo>
                  <a:cubicBezTo>
                    <a:pt x="54167" y="4111"/>
                    <a:pt x="54200" y="4114"/>
                    <a:pt x="54235" y="4121"/>
                  </a:cubicBezTo>
                  <a:cubicBezTo>
                    <a:pt x="54501" y="4172"/>
                    <a:pt x="54671" y="4428"/>
                    <a:pt x="54616" y="4694"/>
                  </a:cubicBezTo>
                  <a:cubicBezTo>
                    <a:pt x="54581" y="4874"/>
                    <a:pt x="54445" y="5015"/>
                    <a:pt x="54280" y="5060"/>
                  </a:cubicBezTo>
                  <a:cubicBezTo>
                    <a:pt x="54325" y="5165"/>
                    <a:pt x="54350" y="5281"/>
                    <a:pt x="54360" y="5401"/>
                  </a:cubicBezTo>
                  <a:cubicBezTo>
                    <a:pt x="54390" y="5974"/>
                    <a:pt x="53953" y="6470"/>
                    <a:pt x="53376" y="6506"/>
                  </a:cubicBezTo>
                  <a:cubicBezTo>
                    <a:pt x="53357" y="6507"/>
                    <a:pt x="53339" y="6507"/>
                    <a:pt x="53320" y="6507"/>
                  </a:cubicBezTo>
                  <a:cubicBezTo>
                    <a:pt x="52767" y="6507"/>
                    <a:pt x="52301" y="6080"/>
                    <a:pt x="52272" y="5522"/>
                  </a:cubicBezTo>
                  <a:cubicBezTo>
                    <a:pt x="52237" y="4945"/>
                    <a:pt x="52679" y="4448"/>
                    <a:pt x="53251" y="4413"/>
                  </a:cubicBezTo>
                  <a:cubicBezTo>
                    <a:pt x="53266" y="4412"/>
                    <a:pt x="53280" y="4412"/>
                    <a:pt x="53295" y="4412"/>
                  </a:cubicBezTo>
                  <a:cubicBezTo>
                    <a:pt x="53428" y="4412"/>
                    <a:pt x="53550" y="4433"/>
                    <a:pt x="53667" y="4478"/>
                  </a:cubicBezTo>
                  <a:cubicBezTo>
                    <a:pt x="53724" y="4260"/>
                    <a:pt x="53916" y="4111"/>
                    <a:pt x="54133" y="4111"/>
                  </a:cubicBezTo>
                  <a:close/>
                  <a:moveTo>
                    <a:pt x="31213" y="6626"/>
                  </a:moveTo>
                  <a:cubicBezTo>
                    <a:pt x="31371" y="6626"/>
                    <a:pt x="31507" y="6757"/>
                    <a:pt x="31512" y="6922"/>
                  </a:cubicBezTo>
                  <a:cubicBezTo>
                    <a:pt x="31517" y="7093"/>
                    <a:pt x="31382" y="7233"/>
                    <a:pt x="31211" y="7243"/>
                  </a:cubicBezTo>
                  <a:cubicBezTo>
                    <a:pt x="31040" y="7243"/>
                    <a:pt x="30900" y="7113"/>
                    <a:pt x="30895" y="6942"/>
                  </a:cubicBezTo>
                  <a:cubicBezTo>
                    <a:pt x="30890" y="6772"/>
                    <a:pt x="31020" y="6626"/>
                    <a:pt x="31196" y="6626"/>
                  </a:cubicBezTo>
                  <a:cubicBezTo>
                    <a:pt x="31202" y="6626"/>
                    <a:pt x="31207" y="6626"/>
                    <a:pt x="31213" y="6626"/>
                  </a:cubicBezTo>
                  <a:close/>
                  <a:moveTo>
                    <a:pt x="34172" y="7976"/>
                  </a:moveTo>
                  <a:cubicBezTo>
                    <a:pt x="34343" y="7976"/>
                    <a:pt x="34479" y="8105"/>
                    <a:pt x="34484" y="8272"/>
                  </a:cubicBezTo>
                  <a:cubicBezTo>
                    <a:pt x="34489" y="8443"/>
                    <a:pt x="34353" y="8589"/>
                    <a:pt x="34182" y="8594"/>
                  </a:cubicBezTo>
                  <a:cubicBezTo>
                    <a:pt x="34179" y="8594"/>
                    <a:pt x="34176" y="8594"/>
                    <a:pt x="34173" y="8594"/>
                  </a:cubicBezTo>
                  <a:cubicBezTo>
                    <a:pt x="34007" y="8594"/>
                    <a:pt x="33871" y="8460"/>
                    <a:pt x="33866" y="8292"/>
                  </a:cubicBezTo>
                  <a:cubicBezTo>
                    <a:pt x="33861" y="8122"/>
                    <a:pt x="33997" y="7981"/>
                    <a:pt x="34162" y="7976"/>
                  </a:cubicBezTo>
                  <a:cubicBezTo>
                    <a:pt x="34166" y="7976"/>
                    <a:pt x="34169" y="7976"/>
                    <a:pt x="34172" y="7976"/>
                  </a:cubicBezTo>
                  <a:close/>
                  <a:moveTo>
                    <a:pt x="1" y="1"/>
                  </a:moveTo>
                  <a:cubicBezTo>
                    <a:pt x="914" y="899"/>
                    <a:pt x="2139" y="1637"/>
                    <a:pt x="3379" y="1958"/>
                  </a:cubicBezTo>
                  <a:cubicBezTo>
                    <a:pt x="2244" y="2746"/>
                    <a:pt x="1190" y="4227"/>
                    <a:pt x="944" y="5587"/>
                  </a:cubicBezTo>
                  <a:cubicBezTo>
                    <a:pt x="2335" y="5010"/>
                    <a:pt x="3851" y="4036"/>
                    <a:pt x="4578" y="2721"/>
                  </a:cubicBezTo>
                  <a:cubicBezTo>
                    <a:pt x="7028" y="3218"/>
                    <a:pt x="9332" y="4147"/>
                    <a:pt x="11585" y="5226"/>
                  </a:cubicBezTo>
                  <a:cubicBezTo>
                    <a:pt x="11920" y="5209"/>
                    <a:pt x="12254" y="5201"/>
                    <a:pt x="12587" y="5201"/>
                  </a:cubicBezTo>
                  <a:cubicBezTo>
                    <a:pt x="17641" y="5201"/>
                    <a:pt x="22565" y="7059"/>
                    <a:pt x="27391" y="8669"/>
                  </a:cubicBezTo>
                  <a:cubicBezTo>
                    <a:pt x="30082" y="9562"/>
                    <a:pt x="32877" y="10396"/>
                    <a:pt x="35688" y="10797"/>
                  </a:cubicBezTo>
                  <a:cubicBezTo>
                    <a:pt x="36823" y="10962"/>
                    <a:pt x="37960" y="11055"/>
                    <a:pt x="39091" y="11055"/>
                  </a:cubicBezTo>
                  <a:cubicBezTo>
                    <a:pt x="40135" y="11055"/>
                    <a:pt x="41174" y="10975"/>
                    <a:pt x="42203" y="10797"/>
                  </a:cubicBezTo>
                  <a:cubicBezTo>
                    <a:pt x="42750" y="10702"/>
                    <a:pt x="43292" y="10581"/>
                    <a:pt x="43829" y="10426"/>
                  </a:cubicBezTo>
                  <a:cubicBezTo>
                    <a:pt x="46234" y="9748"/>
                    <a:pt x="48342" y="8453"/>
                    <a:pt x="50846" y="7951"/>
                  </a:cubicBezTo>
                  <a:cubicBezTo>
                    <a:pt x="52281" y="7664"/>
                    <a:pt x="53747" y="7517"/>
                    <a:pt x="55213" y="7517"/>
                  </a:cubicBezTo>
                  <a:cubicBezTo>
                    <a:pt x="55824" y="7517"/>
                    <a:pt x="56436" y="7543"/>
                    <a:pt x="57045" y="7595"/>
                  </a:cubicBezTo>
                  <a:cubicBezTo>
                    <a:pt x="57577" y="7163"/>
                    <a:pt x="58084" y="6706"/>
                    <a:pt x="58576" y="6230"/>
                  </a:cubicBezTo>
                  <a:cubicBezTo>
                    <a:pt x="59530" y="5296"/>
                    <a:pt x="60408" y="4282"/>
                    <a:pt x="61191" y="3203"/>
                  </a:cubicBezTo>
                  <a:cubicBezTo>
                    <a:pt x="59364" y="2299"/>
                    <a:pt x="57281" y="2089"/>
                    <a:pt x="55248" y="2013"/>
                  </a:cubicBezTo>
                  <a:cubicBezTo>
                    <a:pt x="54580" y="1989"/>
                    <a:pt x="53911" y="1977"/>
                    <a:pt x="53243" y="1977"/>
                  </a:cubicBezTo>
                  <a:cubicBezTo>
                    <a:pt x="47891" y="1977"/>
                    <a:pt x="42535" y="2708"/>
                    <a:pt x="37194" y="3283"/>
                  </a:cubicBezTo>
                  <a:cubicBezTo>
                    <a:pt x="33761" y="3655"/>
                    <a:pt x="30338" y="3961"/>
                    <a:pt x="26924" y="3961"/>
                  </a:cubicBezTo>
                  <a:cubicBezTo>
                    <a:pt x="26885" y="3961"/>
                    <a:pt x="26846" y="3961"/>
                    <a:pt x="26807" y="3961"/>
                  </a:cubicBezTo>
                  <a:cubicBezTo>
                    <a:pt x="24407" y="3961"/>
                    <a:pt x="22012" y="3809"/>
                    <a:pt x="19621" y="3429"/>
                  </a:cubicBezTo>
                  <a:cubicBezTo>
                    <a:pt x="15634" y="2791"/>
                    <a:pt x="11625" y="1509"/>
                    <a:pt x="7644" y="1509"/>
                  </a:cubicBezTo>
                  <a:cubicBezTo>
                    <a:pt x="6643" y="1509"/>
                    <a:pt x="5645" y="1590"/>
                    <a:pt x="4649" y="1782"/>
                  </a:cubicBezTo>
                  <a:cubicBezTo>
                    <a:pt x="4619" y="1602"/>
                    <a:pt x="4458" y="1456"/>
                    <a:pt x="4332" y="1321"/>
                  </a:cubicBezTo>
                  <a:cubicBezTo>
                    <a:pt x="3795" y="764"/>
                    <a:pt x="3068" y="412"/>
                    <a:pt x="2310" y="221"/>
                  </a:cubicBezTo>
                  <a:cubicBezTo>
                    <a:pt x="1562" y="36"/>
                    <a:pt x="779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5785;p28">
              <a:extLst>
                <a:ext uri="{FF2B5EF4-FFF2-40B4-BE49-F238E27FC236}">
                  <a16:creationId xmlns:a16="http://schemas.microsoft.com/office/drawing/2014/main" id="{05F52E0B-DCAE-94B7-AF57-D688A9C23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550" y="2861125"/>
              <a:ext cx="602600" cy="200550"/>
            </a:xfrm>
            <a:custGeom>
              <a:avLst/>
              <a:gdLst>
                <a:gd name="T0" fmla="*/ 1002 w 24104"/>
                <a:gd name="T1" fmla="*/ 1 h 8022"/>
                <a:gd name="T2" fmla="*/ 0 w 24104"/>
                <a:gd name="T3" fmla="*/ 26 h 8022"/>
                <a:gd name="T4" fmla="*/ 8001 w 24104"/>
                <a:gd name="T5" fmla="*/ 4026 h 8022"/>
                <a:gd name="T6" fmla="*/ 23099 w 24104"/>
                <a:gd name="T7" fmla="*/ 8021 h 8022"/>
                <a:gd name="T8" fmla="*/ 24103 w 24104"/>
                <a:gd name="T9" fmla="*/ 5597 h 8022"/>
                <a:gd name="T10" fmla="*/ 15806 w 24104"/>
                <a:gd name="T11" fmla="*/ 3469 h 8022"/>
                <a:gd name="T12" fmla="*/ 1002 w 24104"/>
                <a:gd name="T13" fmla="*/ 1 h 8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04" h="8022" extrusionOk="0">
                  <a:moveTo>
                    <a:pt x="1002" y="1"/>
                  </a:moveTo>
                  <a:cubicBezTo>
                    <a:pt x="669" y="1"/>
                    <a:pt x="335" y="9"/>
                    <a:pt x="0" y="26"/>
                  </a:cubicBezTo>
                  <a:cubicBezTo>
                    <a:pt x="2686" y="1306"/>
                    <a:pt x="5296" y="2796"/>
                    <a:pt x="8001" y="4026"/>
                  </a:cubicBezTo>
                  <a:cubicBezTo>
                    <a:pt x="12764" y="6184"/>
                    <a:pt x="17894" y="7540"/>
                    <a:pt x="23099" y="8021"/>
                  </a:cubicBezTo>
                  <a:cubicBezTo>
                    <a:pt x="23360" y="7188"/>
                    <a:pt x="23697" y="6375"/>
                    <a:pt x="24103" y="5597"/>
                  </a:cubicBezTo>
                  <a:cubicBezTo>
                    <a:pt x="21292" y="5196"/>
                    <a:pt x="18497" y="4362"/>
                    <a:pt x="15806" y="3469"/>
                  </a:cubicBezTo>
                  <a:cubicBezTo>
                    <a:pt x="10980" y="1859"/>
                    <a:pt x="6056" y="1"/>
                    <a:pt x="10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5786;p28">
              <a:extLst>
                <a:ext uri="{FF2B5EF4-FFF2-40B4-BE49-F238E27FC236}">
                  <a16:creationId xmlns:a16="http://schemas.microsoft.com/office/drawing/2014/main" id="{8E4A9B4C-8DCC-4C62-B377-2C39056E0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325" y="2919050"/>
              <a:ext cx="416750" cy="146650"/>
            </a:xfrm>
            <a:custGeom>
              <a:avLst/>
              <a:gdLst>
                <a:gd name="T0" fmla="*/ 14837 w 16670"/>
                <a:gd name="T1" fmla="*/ 0 h 5866"/>
                <a:gd name="T2" fmla="*/ 10470 w 16670"/>
                <a:gd name="T3" fmla="*/ 434 h 5866"/>
                <a:gd name="T4" fmla="*/ 3453 w 16670"/>
                <a:gd name="T5" fmla="*/ 2909 h 5866"/>
                <a:gd name="T6" fmla="*/ 1827 w 16670"/>
                <a:gd name="T7" fmla="*/ 3280 h 5866"/>
                <a:gd name="T8" fmla="*/ 0 w 16670"/>
                <a:gd name="T9" fmla="*/ 5865 h 5866"/>
                <a:gd name="T10" fmla="*/ 9366 w 16670"/>
                <a:gd name="T11" fmla="*/ 4174 h 5866"/>
                <a:gd name="T12" fmla="*/ 16669 w 16670"/>
                <a:gd name="T13" fmla="*/ 78 h 5866"/>
                <a:gd name="T14" fmla="*/ 14837 w 16670"/>
                <a:gd name="T15" fmla="*/ 0 h 5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670" h="5866" extrusionOk="0">
                  <a:moveTo>
                    <a:pt x="14837" y="0"/>
                  </a:moveTo>
                  <a:cubicBezTo>
                    <a:pt x="13371" y="0"/>
                    <a:pt x="11905" y="147"/>
                    <a:pt x="10470" y="434"/>
                  </a:cubicBezTo>
                  <a:cubicBezTo>
                    <a:pt x="7966" y="936"/>
                    <a:pt x="5858" y="2231"/>
                    <a:pt x="3453" y="2909"/>
                  </a:cubicBezTo>
                  <a:cubicBezTo>
                    <a:pt x="2916" y="3064"/>
                    <a:pt x="2374" y="3185"/>
                    <a:pt x="1827" y="3280"/>
                  </a:cubicBezTo>
                  <a:cubicBezTo>
                    <a:pt x="1285" y="4179"/>
                    <a:pt x="673" y="5047"/>
                    <a:pt x="0" y="5865"/>
                  </a:cubicBezTo>
                  <a:cubicBezTo>
                    <a:pt x="3187" y="5740"/>
                    <a:pt x="6355" y="5218"/>
                    <a:pt x="9366" y="4174"/>
                  </a:cubicBezTo>
                  <a:cubicBezTo>
                    <a:pt x="12011" y="3260"/>
                    <a:pt x="14501" y="1860"/>
                    <a:pt x="16669" y="78"/>
                  </a:cubicBezTo>
                  <a:cubicBezTo>
                    <a:pt x="16060" y="26"/>
                    <a:pt x="15448" y="0"/>
                    <a:pt x="14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5787;p28">
              <a:extLst>
                <a:ext uri="{FF2B5EF4-FFF2-40B4-BE49-F238E27FC236}">
                  <a16:creationId xmlns:a16="http://schemas.microsoft.com/office/drawing/2014/main" id="{C3A457DE-7591-FB86-7BB3-DAC665884B18}"/>
                </a:ext>
              </a:extLst>
            </p:cNvPr>
            <p:cNvSpPr/>
            <p:nvPr/>
          </p:nvSpPr>
          <p:spPr>
            <a:xfrm>
              <a:off x="2279493" y="2833750"/>
              <a:ext cx="25385" cy="23941"/>
            </a:xfrm>
            <a:custGeom>
              <a:avLst/>
              <a:gdLst/>
              <a:ahLst/>
              <a:cxnLst/>
              <a:rect l="l" t="t" r="r" b="b"/>
              <a:pathLst>
                <a:path w="1005" h="951" extrusionOk="0">
                  <a:moveTo>
                    <a:pt x="466" y="1"/>
                  </a:moveTo>
                  <a:cubicBezTo>
                    <a:pt x="249" y="1"/>
                    <a:pt x="57" y="150"/>
                    <a:pt x="0" y="368"/>
                  </a:cubicBezTo>
                  <a:cubicBezTo>
                    <a:pt x="276" y="463"/>
                    <a:pt x="502" y="679"/>
                    <a:pt x="613" y="950"/>
                  </a:cubicBezTo>
                  <a:cubicBezTo>
                    <a:pt x="778" y="905"/>
                    <a:pt x="914" y="764"/>
                    <a:pt x="949" y="584"/>
                  </a:cubicBezTo>
                  <a:cubicBezTo>
                    <a:pt x="1004" y="318"/>
                    <a:pt x="834" y="62"/>
                    <a:pt x="568" y="11"/>
                  </a:cubicBezTo>
                  <a:cubicBezTo>
                    <a:pt x="533" y="4"/>
                    <a:pt x="500" y="1"/>
                    <a:pt x="4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3" name="Google Shape;5788;p28">
              <a:extLst>
                <a:ext uri="{FF2B5EF4-FFF2-40B4-BE49-F238E27FC236}">
                  <a16:creationId xmlns:a16="http://schemas.microsoft.com/office/drawing/2014/main" id="{6FBED504-C3E9-4FDF-2041-392077DA3C7F}"/>
                </a:ext>
              </a:extLst>
            </p:cNvPr>
            <p:cNvSpPr/>
            <p:nvPr/>
          </p:nvSpPr>
          <p:spPr>
            <a:xfrm>
              <a:off x="2278057" y="2842848"/>
              <a:ext cx="16763" cy="15322"/>
            </a:xfrm>
            <a:custGeom>
              <a:avLst/>
              <a:gdLst/>
              <a:ahLst/>
              <a:cxnLst/>
              <a:rect l="l" t="t" r="r" b="b"/>
              <a:pathLst>
                <a:path w="673" h="609" extrusionOk="0">
                  <a:moveTo>
                    <a:pt x="60" y="1"/>
                  </a:moveTo>
                  <a:cubicBezTo>
                    <a:pt x="55" y="6"/>
                    <a:pt x="55" y="16"/>
                    <a:pt x="55" y="26"/>
                  </a:cubicBezTo>
                  <a:cubicBezTo>
                    <a:pt x="0" y="287"/>
                    <a:pt x="171" y="543"/>
                    <a:pt x="437" y="598"/>
                  </a:cubicBezTo>
                  <a:cubicBezTo>
                    <a:pt x="466" y="605"/>
                    <a:pt x="496" y="609"/>
                    <a:pt x="526" y="609"/>
                  </a:cubicBezTo>
                  <a:cubicBezTo>
                    <a:pt x="578" y="609"/>
                    <a:pt x="628" y="599"/>
                    <a:pt x="673" y="583"/>
                  </a:cubicBezTo>
                  <a:cubicBezTo>
                    <a:pt x="562" y="312"/>
                    <a:pt x="336" y="96"/>
                    <a:pt x="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4" name="Google Shape;5789;p28">
              <a:extLst>
                <a:ext uri="{FF2B5EF4-FFF2-40B4-BE49-F238E27FC236}">
                  <a16:creationId xmlns:a16="http://schemas.microsoft.com/office/drawing/2014/main" id="{D0763020-B5AF-1B77-FCC7-4DFD41216BCB}"/>
                </a:ext>
              </a:extLst>
            </p:cNvPr>
            <p:cNvSpPr/>
            <p:nvPr/>
          </p:nvSpPr>
          <p:spPr>
            <a:xfrm>
              <a:off x="2244050" y="2841411"/>
              <a:ext cx="53644" cy="52192"/>
            </a:xfrm>
            <a:custGeom>
              <a:avLst/>
              <a:gdLst/>
              <a:ahLst/>
              <a:cxnLst/>
              <a:rect l="l" t="t" r="r" b="b"/>
              <a:pathLst>
                <a:path w="2155" h="2097" extrusionOk="0">
                  <a:moveTo>
                    <a:pt x="1059" y="1"/>
                  </a:moveTo>
                  <a:cubicBezTo>
                    <a:pt x="1044" y="1"/>
                    <a:pt x="1030" y="1"/>
                    <a:pt x="1015" y="2"/>
                  </a:cubicBezTo>
                  <a:cubicBezTo>
                    <a:pt x="443" y="37"/>
                    <a:pt x="1" y="534"/>
                    <a:pt x="36" y="1111"/>
                  </a:cubicBezTo>
                  <a:cubicBezTo>
                    <a:pt x="65" y="1669"/>
                    <a:pt x="531" y="2096"/>
                    <a:pt x="1084" y="2096"/>
                  </a:cubicBezTo>
                  <a:cubicBezTo>
                    <a:pt x="1103" y="2096"/>
                    <a:pt x="1121" y="2096"/>
                    <a:pt x="1140" y="2095"/>
                  </a:cubicBezTo>
                  <a:cubicBezTo>
                    <a:pt x="1717" y="2059"/>
                    <a:pt x="2154" y="1563"/>
                    <a:pt x="2124" y="985"/>
                  </a:cubicBezTo>
                  <a:cubicBezTo>
                    <a:pt x="2114" y="870"/>
                    <a:pt x="2089" y="754"/>
                    <a:pt x="2044" y="649"/>
                  </a:cubicBezTo>
                  <a:cubicBezTo>
                    <a:pt x="1999" y="665"/>
                    <a:pt x="1949" y="675"/>
                    <a:pt x="1897" y="675"/>
                  </a:cubicBezTo>
                  <a:cubicBezTo>
                    <a:pt x="1867" y="675"/>
                    <a:pt x="1837" y="671"/>
                    <a:pt x="1808" y="664"/>
                  </a:cubicBezTo>
                  <a:cubicBezTo>
                    <a:pt x="1542" y="609"/>
                    <a:pt x="1371" y="353"/>
                    <a:pt x="1426" y="92"/>
                  </a:cubicBezTo>
                  <a:cubicBezTo>
                    <a:pt x="1426" y="82"/>
                    <a:pt x="1426" y="72"/>
                    <a:pt x="1431" y="67"/>
                  </a:cubicBezTo>
                  <a:cubicBezTo>
                    <a:pt x="1314" y="22"/>
                    <a:pt x="1192" y="1"/>
                    <a:pt x="10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5" name="Google Shape;5790;p28">
              <a:extLst>
                <a:ext uri="{FF2B5EF4-FFF2-40B4-BE49-F238E27FC236}">
                  <a16:creationId xmlns:a16="http://schemas.microsoft.com/office/drawing/2014/main" id="{F883D2CD-1648-FFC7-A876-A4B32C07F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1225" y="2835400"/>
              <a:ext cx="15700" cy="15475"/>
            </a:xfrm>
            <a:custGeom>
              <a:avLst/>
              <a:gdLst>
                <a:gd name="T0" fmla="*/ 315 w 628"/>
                <a:gd name="T1" fmla="*/ 0 h 619"/>
                <a:gd name="T2" fmla="*/ 306 w 628"/>
                <a:gd name="T3" fmla="*/ 1 h 619"/>
                <a:gd name="T4" fmla="*/ 5 w 628"/>
                <a:gd name="T5" fmla="*/ 317 h 619"/>
                <a:gd name="T6" fmla="*/ 312 w 628"/>
                <a:gd name="T7" fmla="*/ 618 h 619"/>
                <a:gd name="T8" fmla="*/ 321 w 628"/>
                <a:gd name="T9" fmla="*/ 618 h 619"/>
                <a:gd name="T10" fmla="*/ 623 w 628"/>
                <a:gd name="T11" fmla="*/ 302 h 619"/>
                <a:gd name="T12" fmla="*/ 315 w 628"/>
                <a:gd name="T13" fmla="*/ 0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8" h="619" extrusionOk="0">
                  <a:moveTo>
                    <a:pt x="315" y="0"/>
                  </a:moveTo>
                  <a:cubicBezTo>
                    <a:pt x="312" y="0"/>
                    <a:pt x="309" y="1"/>
                    <a:pt x="306" y="1"/>
                  </a:cubicBezTo>
                  <a:cubicBezTo>
                    <a:pt x="131" y="6"/>
                    <a:pt x="0" y="151"/>
                    <a:pt x="5" y="317"/>
                  </a:cubicBezTo>
                  <a:cubicBezTo>
                    <a:pt x="10" y="489"/>
                    <a:pt x="146" y="618"/>
                    <a:pt x="312" y="618"/>
                  </a:cubicBezTo>
                  <a:cubicBezTo>
                    <a:pt x="315" y="618"/>
                    <a:pt x="318" y="618"/>
                    <a:pt x="321" y="618"/>
                  </a:cubicBezTo>
                  <a:cubicBezTo>
                    <a:pt x="492" y="613"/>
                    <a:pt x="628" y="472"/>
                    <a:pt x="623" y="302"/>
                  </a:cubicBezTo>
                  <a:cubicBezTo>
                    <a:pt x="618" y="134"/>
                    <a:pt x="477" y="0"/>
                    <a:pt x="31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5791;p28">
              <a:extLst>
                <a:ext uri="{FF2B5EF4-FFF2-40B4-BE49-F238E27FC236}">
                  <a16:creationId xmlns:a16="http://schemas.microsoft.com/office/drawing/2014/main" id="{61E0CF4E-047B-35A6-D6DB-9E4E19C44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725" y="2865025"/>
              <a:ext cx="15700" cy="15450"/>
            </a:xfrm>
            <a:custGeom>
              <a:avLst/>
              <a:gdLst>
                <a:gd name="T0" fmla="*/ 315 w 628"/>
                <a:gd name="T1" fmla="*/ 0 h 618"/>
                <a:gd name="T2" fmla="*/ 306 w 628"/>
                <a:gd name="T3" fmla="*/ 0 h 618"/>
                <a:gd name="T4" fmla="*/ 5 w 628"/>
                <a:gd name="T5" fmla="*/ 321 h 618"/>
                <a:gd name="T6" fmla="*/ 317 w 628"/>
                <a:gd name="T7" fmla="*/ 618 h 618"/>
                <a:gd name="T8" fmla="*/ 326 w 628"/>
                <a:gd name="T9" fmla="*/ 618 h 618"/>
                <a:gd name="T10" fmla="*/ 622 w 628"/>
                <a:gd name="T11" fmla="*/ 301 h 618"/>
                <a:gd name="T12" fmla="*/ 315 w 628"/>
                <a:gd name="T13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8" h="618" extrusionOk="0">
                  <a:moveTo>
                    <a:pt x="315" y="0"/>
                  </a:moveTo>
                  <a:cubicBezTo>
                    <a:pt x="312" y="0"/>
                    <a:pt x="309" y="0"/>
                    <a:pt x="306" y="0"/>
                  </a:cubicBezTo>
                  <a:cubicBezTo>
                    <a:pt x="136" y="5"/>
                    <a:pt x="0" y="151"/>
                    <a:pt x="5" y="321"/>
                  </a:cubicBezTo>
                  <a:cubicBezTo>
                    <a:pt x="10" y="489"/>
                    <a:pt x="150" y="618"/>
                    <a:pt x="317" y="618"/>
                  </a:cubicBezTo>
                  <a:cubicBezTo>
                    <a:pt x="320" y="618"/>
                    <a:pt x="323" y="618"/>
                    <a:pt x="326" y="618"/>
                  </a:cubicBezTo>
                  <a:cubicBezTo>
                    <a:pt x="497" y="613"/>
                    <a:pt x="627" y="472"/>
                    <a:pt x="622" y="301"/>
                  </a:cubicBezTo>
                  <a:cubicBezTo>
                    <a:pt x="618" y="134"/>
                    <a:pt x="482" y="0"/>
                    <a:pt x="31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" name="Google Shape;5792;p28">
              <a:extLst>
                <a:ext uri="{FF2B5EF4-FFF2-40B4-BE49-F238E27FC236}">
                  <a16:creationId xmlns:a16="http://schemas.microsoft.com/office/drawing/2014/main" id="{CF374813-EB0E-DD08-7467-FFFAADB7D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4450" y="2930525"/>
              <a:ext cx="15700" cy="15450"/>
            </a:xfrm>
            <a:custGeom>
              <a:avLst/>
              <a:gdLst>
                <a:gd name="T0" fmla="*/ 311 w 628"/>
                <a:gd name="T1" fmla="*/ 0 h 618"/>
                <a:gd name="T2" fmla="*/ 301 w 628"/>
                <a:gd name="T3" fmla="*/ 0 h 618"/>
                <a:gd name="T4" fmla="*/ 5 w 628"/>
                <a:gd name="T5" fmla="*/ 316 h 618"/>
                <a:gd name="T6" fmla="*/ 312 w 628"/>
                <a:gd name="T7" fmla="*/ 618 h 618"/>
                <a:gd name="T8" fmla="*/ 321 w 628"/>
                <a:gd name="T9" fmla="*/ 618 h 618"/>
                <a:gd name="T10" fmla="*/ 623 w 628"/>
                <a:gd name="T11" fmla="*/ 296 h 618"/>
                <a:gd name="T12" fmla="*/ 311 w 628"/>
                <a:gd name="T13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8" h="618" extrusionOk="0">
                  <a:moveTo>
                    <a:pt x="311" y="0"/>
                  </a:moveTo>
                  <a:cubicBezTo>
                    <a:pt x="308" y="0"/>
                    <a:pt x="305" y="0"/>
                    <a:pt x="301" y="0"/>
                  </a:cubicBezTo>
                  <a:cubicBezTo>
                    <a:pt x="136" y="5"/>
                    <a:pt x="0" y="146"/>
                    <a:pt x="5" y="316"/>
                  </a:cubicBezTo>
                  <a:cubicBezTo>
                    <a:pt x="10" y="484"/>
                    <a:pt x="146" y="618"/>
                    <a:pt x="312" y="618"/>
                  </a:cubicBezTo>
                  <a:cubicBezTo>
                    <a:pt x="315" y="618"/>
                    <a:pt x="318" y="618"/>
                    <a:pt x="321" y="618"/>
                  </a:cubicBezTo>
                  <a:cubicBezTo>
                    <a:pt x="492" y="613"/>
                    <a:pt x="628" y="467"/>
                    <a:pt x="623" y="296"/>
                  </a:cubicBezTo>
                  <a:cubicBezTo>
                    <a:pt x="618" y="129"/>
                    <a:pt x="482" y="0"/>
                    <a:pt x="31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" name="Google Shape;5793;p28">
              <a:extLst>
                <a:ext uri="{FF2B5EF4-FFF2-40B4-BE49-F238E27FC236}">
                  <a16:creationId xmlns:a16="http://schemas.microsoft.com/office/drawing/2014/main" id="{D38488FF-D821-1B74-B258-2216D3FFA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850" y="2871775"/>
              <a:ext cx="15700" cy="15475"/>
            </a:xfrm>
            <a:custGeom>
              <a:avLst/>
              <a:gdLst>
                <a:gd name="T0" fmla="*/ 319 w 628"/>
                <a:gd name="T1" fmla="*/ 1 h 619"/>
                <a:gd name="T2" fmla="*/ 301 w 628"/>
                <a:gd name="T3" fmla="*/ 1 h 619"/>
                <a:gd name="T4" fmla="*/ 5 w 628"/>
                <a:gd name="T5" fmla="*/ 317 h 619"/>
                <a:gd name="T6" fmla="*/ 312 w 628"/>
                <a:gd name="T7" fmla="*/ 619 h 619"/>
                <a:gd name="T8" fmla="*/ 321 w 628"/>
                <a:gd name="T9" fmla="*/ 619 h 619"/>
                <a:gd name="T10" fmla="*/ 623 w 628"/>
                <a:gd name="T11" fmla="*/ 297 h 619"/>
                <a:gd name="T12" fmla="*/ 319 w 628"/>
                <a:gd name="T13" fmla="*/ 1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8" h="619" extrusionOk="0">
                  <a:moveTo>
                    <a:pt x="319" y="1"/>
                  </a:moveTo>
                  <a:cubicBezTo>
                    <a:pt x="313" y="1"/>
                    <a:pt x="307" y="1"/>
                    <a:pt x="301" y="1"/>
                  </a:cubicBezTo>
                  <a:cubicBezTo>
                    <a:pt x="136" y="1"/>
                    <a:pt x="0" y="147"/>
                    <a:pt x="5" y="317"/>
                  </a:cubicBezTo>
                  <a:cubicBezTo>
                    <a:pt x="10" y="485"/>
                    <a:pt x="146" y="619"/>
                    <a:pt x="312" y="619"/>
                  </a:cubicBezTo>
                  <a:cubicBezTo>
                    <a:pt x="315" y="619"/>
                    <a:pt x="318" y="619"/>
                    <a:pt x="321" y="619"/>
                  </a:cubicBezTo>
                  <a:cubicBezTo>
                    <a:pt x="492" y="614"/>
                    <a:pt x="628" y="468"/>
                    <a:pt x="623" y="297"/>
                  </a:cubicBezTo>
                  <a:cubicBezTo>
                    <a:pt x="618" y="133"/>
                    <a:pt x="482" y="1"/>
                    <a:pt x="319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5794;p28">
              <a:extLst>
                <a:ext uri="{FF2B5EF4-FFF2-40B4-BE49-F238E27FC236}">
                  <a16:creationId xmlns:a16="http://schemas.microsoft.com/office/drawing/2014/main" id="{4010B0BB-2093-8C88-F806-CC8E7A4D4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0150" y="2896750"/>
              <a:ext cx="15725" cy="15475"/>
            </a:xfrm>
            <a:custGeom>
              <a:avLst/>
              <a:gdLst>
                <a:gd name="T0" fmla="*/ 324 w 629"/>
                <a:gd name="T1" fmla="*/ 1 h 619"/>
                <a:gd name="T2" fmla="*/ 307 w 629"/>
                <a:gd name="T3" fmla="*/ 1 h 619"/>
                <a:gd name="T4" fmla="*/ 6 w 629"/>
                <a:gd name="T5" fmla="*/ 317 h 619"/>
                <a:gd name="T6" fmla="*/ 322 w 629"/>
                <a:gd name="T7" fmla="*/ 618 h 619"/>
                <a:gd name="T8" fmla="*/ 623 w 629"/>
                <a:gd name="T9" fmla="*/ 297 h 619"/>
                <a:gd name="T10" fmla="*/ 324 w 629"/>
                <a:gd name="T11" fmla="*/ 1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9" h="619" extrusionOk="0">
                  <a:moveTo>
                    <a:pt x="324" y="1"/>
                  </a:moveTo>
                  <a:cubicBezTo>
                    <a:pt x="318" y="1"/>
                    <a:pt x="313" y="1"/>
                    <a:pt x="307" y="1"/>
                  </a:cubicBezTo>
                  <a:cubicBezTo>
                    <a:pt x="131" y="1"/>
                    <a:pt x="1" y="147"/>
                    <a:pt x="6" y="317"/>
                  </a:cubicBezTo>
                  <a:cubicBezTo>
                    <a:pt x="11" y="488"/>
                    <a:pt x="151" y="618"/>
                    <a:pt x="322" y="618"/>
                  </a:cubicBezTo>
                  <a:cubicBezTo>
                    <a:pt x="493" y="608"/>
                    <a:pt x="628" y="468"/>
                    <a:pt x="623" y="297"/>
                  </a:cubicBezTo>
                  <a:cubicBezTo>
                    <a:pt x="618" y="132"/>
                    <a:pt x="482" y="1"/>
                    <a:pt x="324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5795;p28">
              <a:extLst>
                <a:ext uri="{FF2B5EF4-FFF2-40B4-BE49-F238E27FC236}">
                  <a16:creationId xmlns:a16="http://schemas.microsoft.com/office/drawing/2014/main" id="{ECF1F70C-3C1C-9351-00C3-F0D4107DE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500" y="2859500"/>
              <a:ext cx="15725" cy="15450"/>
            </a:xfrm>
            <a:custGeom>
              <a:avLst/>
              <a:gdLst>
                <a:gd name="T0" fmla="*/ 317 w 629"/>
                <a:gd name="T1" fmla="*/ 0 h 618"/>
                <a:gd name="T2" fmla="*/ 307 w 629"/>
                <a:gd name="T3" fmla="*/ 0 h 618"/>
                <a:gd name="T4" fmla="*/ 11 w 629"/>
                <a:gd name="T5" fmla="*/ 317 h 618"/>
                <a:gd name="T6" fmla="*/ 318 w 629"/>
                <a:gd name="T7" fmla="*/ 618 h 618"/>
                <a:gd name="T8" fmla="*/ 327 w 629"/>
                <a:gd name="T9" fmla="*/ 618 h 618"/>
                <a:gd name="T10" fmla="*/ 628 w 629"/>
                <a:gd name="T11" fmla="*/ 301 h 618"/>
                <a:gd name="T12" fmla="*/ 317 w 629"/>
                <a:gd name="T13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9" h="618" extrusionOk="0">
                  <a:moveTo>
                    <a:pt x="317" y="0"/>
                  </a:moveTo>
                  <a:cubicBezTo>
                    <a:pt x="313" y="0"/>
                    <a:pt x="310" y="0"/>
                    <a:pt x="307" y="0"/>
                  </a:cubicBezTo>
                  <a:cubicBezTo>
                    <a:pt x="136" y="5"/>
                    <a:pt x="1" y="146"/>
                    <a:pt x="11" y="317"/>
                  </a:cubicBezTo>
                  <a:cubicBezTo>
                    <a:pt x="11" y="484"/>
                    <a:pt x="151" y="618"/>
                    <a:pt x="318" y="618"/>
                  </a:cubicBezTo>
                  <a:cubicBezTo>
                    <a:pt x="321" y="618"/>
                    <a:pt x="324" y="618"/>
                    <a:pt x="327" y="618"/>
                  </a:cubicBezTo>
                  <a:cubicBezTo>
                    <a:pt x="498" y="613"/>
                    <a:pt x="628" y="467"/>
                    <a:pt x="628" y="301"/>
                  </a:cubicBezTo>
                  <a:cubicBezTo>
                    <a:pt x="618" y="129"/>
                    <a:pt x="483" y="0"/>
                    <a:pt x="31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" name="Google Shape;5796;p28">
              <a:extLst>
                <a:ext uri="{FF2B5EF4-FFF2-40B4-BE49-F238E27FC236}">
                  <a16:creationId xmlns:a16="http://schemas.microsoft.com/office/drawing/2014/main" id="{0DDB4F6A-A7DB-A4CF-CE4D-419D84F330BF}"/>
                </a:ext>
              </a:extLst>
            </p:cNvPr>
            <p:cNvSpPr/>
            <p:nvPr/>
          </p:nvSpPr>
          <p:spPr>
            <a:xfrm>
              <a:off x="1610864" y="2813161"/>
              <a:ext cx="256723" cy="16759"/>
            </a:xfrm>
            <a:custGeom>
              <a:avLst/>
              <a:gdLst/>
              <a:ahLst/>
              <a:cxnLst/>
              <a:rect l="l" t="t" r="r" b="b"/>
              <a:pathLst>
                <a:path w="10270" h="678" fill="none" extrusionOk="0">
                  <a:moveTo>
                    <a:pt x="10270" y="0"/>
                  </a:moveTo>
                  <a:cubicBezTo>
                    <a:pt x="6837" y="372"/>
                    <a:pt x="3414" y="678"/>
                    <a:pt x="0" y="678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2" name="Google Shape;5797;p28">
              <a:extLst>
                <a:ext uri="{FF2B5EF4-FFF2-40B4-BE49-F238E27FC236}">
                  <a16:creationId xmlns:a16="http://schemas.microsoft.com/office/drawing/2014/main" id="{E32E675E-8FA2-2D22-E51C-0E6D7059E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925" y="2799525"/>
              <a:ext cx="24375" cy="28500"/>
            </a:xfrm>
            <a:custGeom>
              <a:avLst/>
              <a:gdLst>
                <a:gd name="T0" fmla="*/ 1 w 975"/>
                <a:gd name="T1" fmla="*/ 1139 h 1140"/>
                <a:gd name="T2" fmla="*/ 975 w 975"/>
                <a:gd name="T3" fmla="*/ 0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75" h="1140" fill="none" extrusionOk="0">
                  <a:moveTo>
                    <a:pt x="1" y="1139"/>
                  </a:moveTo>
                  <a:cubicBezTo>
                    <a:pt x="387" y="823"/>
                    <a:pt x="719" y="432"/>
                    <a:pt x="97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" name="Google Shape;5798;p28">
              <a:extLst>
                <a:ext uri="{FF2B5EF4-FFF2-40B4-BE49-F238E27FC236}">
                  <a16:creationId xmlns:a16="http://schemas.microsoft.com/office/drawing/2014/main" id="{47A872E6-8E1C-DF26-0092-5D3442F6A83F}"/>
                </a:ext>
              </a:extLst>
            </p:cNvPr>
            <p:cNvSpPr/>
            <p:nvPr/>
          </p:nvSpPr>
          <p:spPr>
            <a:xfrm>
              <a:off x="1947095" y="2966864"/>
              <a:ext cx="64660" cy="98638"/>
            </a:xfrm>
            <a:custGeom>
              <a:avLst/>
              <a:gdLst/>
              <a:ahLst/>
              <a:cxnLst/>
              <a:rect l="l" t="t" r="r" b="b"/>
              <a:pathLst>
                <a:path w="2581" h="3957" fill="none" extrusionOk="0">
                  <a:moveTo>
                    <a:pt x="0" y="3956"/>
                  </a:moveTo>
                  <a:cubicBezTo>
                    <a:pt x="673" y="3138"/>
                    <a:pt x="1285" y="2270"/>
                    <a:pt x="1827" y="1371"/>
                  </a:cubicBezTo>
                  <a:cubicBezTo>
                    <a:pt x="2098" y="924"/>
                    <a:pt x="2349" y="468"/>
                    <a:pt x="2580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4" name="Google Shape;5799;p28">
              <a:extLst>
                <a:ext uri="{FF2B5EF4-FFF2-40B4-BE49-F238E27FC236}">
                  <a16:creationId xmlns:a16="http://schemas.microsoft.com/office/drawing/2014/main" id="{F16F3719-9C55-118B-437E-7E81363DA34F}"/>
                </a:ext>
              </a:extLst>
            </p:cNvPr>
            <p:cNvSpPr/>
            <p:nvPr/>
          </p:nvSpPr>
          <p:spPr>
            <a:xfrm>
              <a:off x="1804844" y="2955372"/>
              <a:ext cx="53644" cy="106299"/>
            </a:xfrm>
            <a:custGeom>
              <a:avLst/>
              <a:gdLst/>
              <a:ahLst/>
              <a:cxnLst/>
              <a:rect l="l" t="t" r="r" b="b"/>
              <a:pathLst>
                <a:path w="2134" h="4252" fill="none" extrusionOk="0">
                  <a:moveTo>
                    <a:pt x="2133" y="0"/>
                  </a:moveTo>
                  <a:cubicBezTo>
                    <a:pt x="1712" y="577"/>
                    <a:pt x="1330" y="1190"/>
                    <a:pt x="1004" y="1827"/>
                  </a:cubicBezTo>
                  <a:cubicBezTo>
                    <a:pt x="598" y="2605"/>
                    <a:pt x="261" y="3418"/>
                    <a:pt x="0" y="425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" name="Google Shape;5800;p28">
              <a:extLst>
                <a:ext uri="{FF2B5EF4-FFF2-40B4-BE49-F238E27FC236}">
                  <a16:creationId xmlns:a16="http://schemas.microsoft.com/office/drawing/2014/main" id="{2431D090-12EB-8740-50F1-0644CD4A339A}"/>
                </a:ext>
              </a:extLst>
            </p:cNvPr>
            <p:cNvSpPr/>
            <p:nvPr/>
          </p:nvSpPr>
          <p:spPr>
            <a:xfrm>
              <a:off x="1993075" y="2916587"/>
              <a:ext cx="371195" cy="84273"/>
            </a:xfrm>
            <a:custGeom>
              <a:avLst/>
              <a:gdLst/>
              <a:ahLst/>
              <a:cxnLst/>
              <a:rect l="l" t="t" r="r" b="b"/>
              <a:pathLst>
                <a:path w="14843" h="3379" fill="none" extrusionOk="0">
                  <a:moveTo>
                    <a:pt x="0" y="3378"/>
                  </a:moveTo>
                  <a:cubicBezTo>
                    <a:pt x="547" y="3283"/>
                    <a:pt x="1089" y="3162"/>
                    <a:pt x="1626" y="3007"/>
                  </a:cubicBezTo>
                  <a:cubicBezTo>
                    <a:pt x="4031" y="2329"/>
                    <a:pt x="6139" y="1034"/>
                    <a:pt x="8643" y="532"/>
                  </a:cubicBezTo>
                  <a:cubicBezTo>
                    <a:pt x="10676" y="126"/>
                    <a:pt x="12774" y="0"/>
                    <a:pt x="14842" y="17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6" name="Google Shape;5801;p28">
              <a:extLst>
                <a:ext uri="{FF2B5EF4-FFF2-40B4-BE49-F238E27FC236}">
                  <a16:creationId xmlns:a16="http://schemas.microsoft.com/office/drawing/2014/main" id="{DD7E7369-FC62-4B57-3833-3EAB1039F9A5}"/>
                </a:ext>
              </a:extLst>
            </p:cNvPr>
            <p:cNvSpPr/>
            <p:nvPr/>
          </p:nvSpPr>
          <p:spPr>
            <a:xfrm>
              <a:off x="1227696" y="2854818"/>
              <a:ext cx="602532" cy="146042"/>
            </a:xfrm>
            <a:custGeom>
              <a:avLst/>
              <a:gdLst/>
              <a:ahLst/>
              <a:cxnLst/>
              <a:rect l="l" t="t" r="r" b="b"/>
              <a:pathLst>
                <a:path w="24104" h="5844" fill="none" extrusionOk="0">
                  <a:moveTo>
                    <a:pt x="0" y="272"/>
                  </a:moveTo>
                  <a:cubicBezTo>
                    <a:pt x="5406" y="1"/>
                    <a:pt x="10661" y="1998"/>
                    <a:pt x="15811" y="3715"/>
                  </a:cubicBezTo>
                  <a:cubicBezTo>
                    <a:pt x="18497" y="4608"/>
                    <a:pt x="21292" y="5442"/>
                    <a:pt x="24103" y="584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7" name="Google Shape;5802;p28">
              <a:extLst>
                <a:ext uri="{FF2B5EF4-FFF2-40B4-BE49-F238E27FC236}">
                  <a16:creationId xmlns:a16="http://schemas.microsoft.com/office/drawing/2014/main" id="{D00F891E-6A34-C1D4-5181-8F7E506CF1ED}"/>
                </a:ext>
              </a:extLst>
            </p:cNvPr>
            <p:cNvSpPr/>
            <p:nvPr/>
          </p:nvSpPr>
          <p:spPr>
            <a:xfrm>
              <a:off x="1657803" y="2734633"/>
              <a:ext cx="125967" cy="41179"/>
            </a:xfrm>
            <a:custGeom>
              <a:avLst/>
              <a:gdLst/>
              <a:ahLst/>
              <a:cxnLst/>
              <a:rect l="l" t="t" r="r" b="b"/>
              <a:pathLst>
                <a:path w="5051" h="1657" fill="none" extrusionOk="0">
                  <a:moveTo>
                    <a:pt x="1" y="0"/>
                  </a:moveTo>
                  <a:cubicBezTo>
                    <a:pt x="1762" y="271"/>
                    <a:pt x="3474" y="833"/>
                    <a:pt x="5050" y="165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8" name="Google Shape;5803;p28">
              <a:extLst>
                <a:ext uri="{FF2B5EF4-FFF2-40B4-BE49-F238E27FC236}">
                  <a16:creationId xmlns:a16="http://schemas.microsoft.com/office/drawing/2014/main" id="{C9F27E27-2762-B958-27F8-F58A90FCDE18}"/>
                </a:ext>
              </a:extLst>
            </p:cNvPr>
            <p:cNvSpPr/>
            <p:nvPr/>
          </p:nvSpPr>
          <p:spPr>
            <a:xfrm>
              <a:off x="1823523" y="3027675"/>
              <a:ext cx="34485" cy="103426"/>
            </a:xfrm>
            <a:custGeom>
              <a:avLst/>
              <a:gdLst/>
              <a:ahLst/>
              <a:cxnLst/>
              <a:rect l="l" t="t" r="r" b="b"/>
              <a:pathLst>
                <a:path w="1376" h="4147" fill="none" extrusionOk="0">
                  <a:moveTo>
                    <a:pt x="0" y="4146"/>
                  </a:moveTo>
                  <a:cubicBezTo>
                    <a:pt x="211" y="3243"/>
                    <a:pt x="472" y="2354"/>
                    <a:pt x="788" y="1481"/>
                  </a:cubicBezTo>
                  <a:cubicBezTo>
                    <a:pt x="964" y="979"/>
                    <a:pt x="1165" y="487"/>
                    <a:pt x="1375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9" name="Google Shape;5804;p28">
              <a:extLst>
                <a:ext uri="{FF2B5EF4-FFF2-40B4-BE49-F238E27FC236}">
                  <a16:creationId xmlns:a16="http://schemas.microsoft.com/office/drawing/2014/main" id="{4C46C61A-C93A-9E5F-A426-33B502965C6C}"/>
                </a:ext>
              </a:extLst>
            </p:cNvPr>
            <p:cNvSpPr/>
            <p:nvPr/>
          </p:nvSpPr>
          <p:spPr>
            <a:xfrm>
              <a:off x="1207101" y="2807893"/>
              <a:ext cx="22032" cy="23463"/>
            </a:xfrm>
            <a:custGeom>
              <a:avLst/>
              <a:gdLst/>
              <a:ahLst/>
              <a:cxnLst/>
              <a:rect l="l" t="t" r="r" b="b"/>
              <a:pathLst>
                <a:path w="884" h="955" fill="none" extrusionOk="0">
                  <a:moveTo>
                    <a:pt x="0" y="0"/>
                  </a:moveTo>
                  <a:cubicBezTo>
                    <a:pt x="316" y="296"/>
                    <a:pt x="613" y="618"/>
                    <a:pt x="884" y="954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" name="Google Shape;5805;p28">
              <a:extLst>
                <a:ext uri="{FF2B5EF4-FFF2-40B4-BE49-F238E27FC236}">
                  <a16:creationId xmlns:a16="http://schemas.microsoft.com/office/drawing/2014/main" id="{BC9D9617-6671-6A49-E8A8-FDDBD71BF30F}"/>
                </a:ext>
              </a:extLst>
            </p:cNvPr>
            <p:cNvSpPr/>
            <p:nvPr/>
          </p:nvSpPr>
          <p:spPr>
            <a:xfrm>
              <a:off x="1230091" y="2806457"/>
              <a:ext cx="23948" cy="22505"/>
            </a:xfrm>
            <a:custGeom>
              <a:avLst/>
              <a:gdLst/>
              <a:ahLst/>
              <a:cxnLst/>
              <a:rect l="l" t="t" r="r" b="b"/>
              <a:pathLst>
                <a:path w="945" h="894" fill="none" extrusionOk="0">
                  <a:moveTo>
                    <a:pt x="1" y="0"/>
                  </a:moveTo>
                  <a:cubicBezTo>
                    <a:pt x="332" y="281"/>
                    <a:pt x="648" y="582"/>
                    <a:pt x="944" y="894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1" name="Google Shape;5806;p28">
              <a:extLst>
                <a:ext uri="{FF2B5EF4-FFF2-40B4-BE49-F238E27FC236}">
                  <a16:creationId xmlns:a16="http://schemas.microsoft.com/office/drawing/2014/main" id="{E8907594-4E64-5A0B-974E-613390D097E5}"/>
                </a:ext>
              </a:extLst>
            </p:cNvPr>
            <p:cNvSpPr/>
            <p:nvPr/>
          </p:nvSpPr>
          <p:spPr>
            <a:xfrm>
              <a:off x="2041929" y="2893603"/>
              <a:ext cx="5748" cy="55544"/>
            </a:xfrm>
            <a:custGeom>
              <a:avLst/>
              <a:gdLst/>
              <a:ahLst/>
              <a:cxnLst/>
              <a:rect l="l" t="t" r="r" b="b"/>
              <a:pathLst>
                <a:path w="227" h="2215" fill="none" extrusionOk="0">
                  <a:moveTo>
                    <a:pt x="1" y="1"/>
                  </a:moveTo>
                  <a:cubicBezTo>
                    <a:pt x="76" y="738"/>
                    <a:pt x="151" y="1476"/>
                    <a:pt x="227" y="2214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2" name="Google Shape;5807;p28">
              <a:extLst>
                <a:ext uri="{FF2B5EF4-FFF2-40B4-BE49-F238E27FC236}">
                  <a16:creationId xmlns:a16="http://schemas.microsoft.com/office/drawing/2014/main" id="{5F42637D-7C70-9B2C-CFCD-9FC630460B99}"/>
                </a:ext>
              </a:extLst>
            </p:cNvPr>
            <p:cNvSpPr/>
            <p:nvPr/>
          </p:nvSpPr>
          <p:spPr>
            <a:xfrm>
              <a:off x="2065877" y="2898870"/>
              <a:ext cx="6705" cy="43094"/>
            </a:xfrm>
            <a:custGeom>
              <a:avLst/>
              <a:gdLst/>
              <a:ahLst/>
              <a:cxnLst/>
              <a:rect l="l" t="t" r="r" b="b"/>
              <a:pathLst>
                <a:path w="272" h="1717" fill="none" extrusionOk="0">
                  <a:moveTo>
                    <a:pt x="0" y="0"/>
                  </a:moveTo>
                  <a:cubicBezTo>
                    <a:pt x="91" y="573"/>
                    <a:pt x="181" y="1145"/>
                    <a:pt x="271" y="1717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3" name="Google Shape;5808;p28">
              <a:extLst>
                <a:ext uri="{FF2B5EF4-FFF2-40B4-BE49-F238E27FC236}">
                  <a16:creationId xmlns:a16="http://schemas.microsoft.com/office/drawing/2014/main" id="{BADAD936-6E3D-3F18-C548-172EB6007CA6}"/>
                </a:ext>
              </a:extLst>
            </p:cNvPr>
            <p:cNvSpPr/>
            <p:nvPr/>
          </p:nvSpPr>
          <p:spPr>
            <a:xfrm>
              <a:off x="2092220" y="2893124"/>
              <a:ext cx="5268" cy="36870"/>
            </a:xfrm>
            <a:custGeom>
              <a:avLst/>
              <a:gdLst/>
              <a:ahLst/>
              <a:cxnLst/>
              <a:rect l="l" t="t" r="r" b="b"/>
              <a:pathLst>
                <a:path w="222" h="1472" fill="none" extrusionOk="0">
                  <a:moveTo>
                    <a:pt x="0" y="1"/>
                  </a:moveTo>
                  <a:cubicBezTo>
                    <a:pt x="76" y="492"/>
                    <a:pt x="146" y="979"/>
                    <a:pt x="221" y="147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16" name="Google Shape;5809;p28">
              <a:extLst>
                <a:ext uri="{FF2B5EF4-FFF2-40B4-BE49-F238E27FC236}">
                  <a16:creationId xmlns:a16="http://schemas.microsoft.com/office/drawing/2014/main" id="{2B1D8797-CF4C-5DD6-AC86-B99862FCDD48}"/>
                </a:ext>
              </a:extLst>
            </p:cNvPr>
            <p:cNvSpPr/>
            <p:nvPr/>
          </p:nvSpPr>
          <p:spPr>
            <a:xfrm>
              <a:off x="2313021" y="2873971"/>
              <a:ext cx="93876" cy="21068"/>
            </a:xfrm>
            <a:custGeom>
              <a:avLst/>
              <a:gdLst/>
              <a:ahLst/>
              <a:cxnLst/>
              <a:rect l="l" t="t" r="r" b="b"/>
              <a:pathLst>
                <a:path w="3750" h="839" fill="none" extrusionOk="0">
                  <a:moveTo>
                    <a:pt x="3750" y="467"/>
                  </a:moveTo>
                  <a:cubicBezTo>
                    <a:pt x="3695" y="482"/>
                    <a:pt x="3634" y="502"/>
                    <a:pt x="3574" y="518"/>
                  </a:cubicBezTo>
                  <a:cubicBezTo>
                    <a:pt x="2385" y="839"/>
                    <a:pt x="1065" y="653"/>
                    <a:pt x="16" y="11"/>
                  </a:cubicBezTo>
                  <a:cubicBezTo>
                    <a:pt x="16" y="11"/>
                    <a:pt x="6" y="6"/>
                    <a:pt x="0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17" name="Google Shape;5810;p28">
              <a:extLst>
                <a:ext uri="{FF2B5EF4-FFF2-40B4-BE49-F238E27FC236}">
                  <a16:creationId xmlns:a16="http://schemas.microsoft.com/office/drawing/2014/main" id="{E6A9CF1D-8350-8A37-B3FE-196B77B5CC01}"/>
                </a:ext>
              </a:extLst>
            </p:cNvPr>
            <p:cNvSpPr/>
            <p:nvPr/>
          </p:nvSpPr>
          <p:spPr>
            <a:xfrm>
              <a:off x="2309668" y="2864874"/>
              <a:ext cx="9100" cy="22026"/>
            </a:xfrm>
            <a:custGeom>
              <a:avLst/>
              <a:gdLst/>
              <a:ahLst/>
              <a:cxnLst/>
              <a:rect l="l" t="t" r="r" b="b"/>
              <a:pathLst>
                <a:path w="368" h="884" fill="none" extrusionOk="0">
                  <a:moveTo>
                    <a:pt x="1" y="883"/>
                  </a:moveTo>
                  <a:cubicBezTo>
                    <a:pt x="31" y="713"/>
                    <a:pt x="76" y="542"/>
                    <a:pt x="147" y="382"/>
                  </a:cubicBezTo>
                  <a:cubicBezTo>
                    <a:pt x="207" y="246"/>
                    <a:pt x="277" y="121"/>
                    <a:pt x="367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18" name="Google Shape;5811;p28">
              <a:extLst>
                <a:ext uri="{FF2B5EF4-FFF2-40B4-BE49-F238E27FC236}">
                  <a16:creationId xmlns:a16="http://schemas.microsoft.com/office/drawing/2014/main" id="{5EFD7834-A499-E3BF-675F-91293B2E168E}"/>
                </a:ext>
              </a:extLst>
            </p:cNvPr>
            <p:cNvSpPr/>
            <p:nvPr/>
          </p:nvSpPr>
          <p:spPr>
            <a:xfrm>
              <a:off x="2237824" y="2799753"/>
              <a:ext cx="48854" cy="43094"/>
            </a:xfrm>
            <a:custGeom>
              <a:avLst/>
              <a:gdLst/>
              <a:ahLst/>
              <a:cxnLst/>
              <a:rect l="l" t="t" r="r" b="b"/>
              <a:pathLst>
                <a:path w="1949" h="1712" fill="none" extrusionOk="0">
                  <a:moveTo>
                    <a:pt x="1948" y="40"/>
                  </a:moveTo>
                  <a:cubicBezTo>
                    <a:pt x="919" y="0"/>
                    <a:pt x="121" y="778"/>
                    <a:pt x="1" y="1712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grpSp>
        <p:nvGrpSpPr>
          <p:cNvPr id="6019" name="Google Shape;5812;p28">
            <a:extLst>
              <a:ext uri="{FF2B5EF4-FFF2-40B4-BE49-F238E27FC236}">
                <a16:creationId xmlns:a16="http://schemas.microsoft.com/office/drawing/2014/main" id="{671D9CE6-FB73-5A28-BC4C-06C35178989F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244475" y="625475"/>
            <a:ext cx="3368675" cy="1158875"/>
            <a:chOff x="2360400" y="1877425"/>
            <a:chExt cx="873900" cy="300400"/>
          </a:xfrm>
        </p:grpSpPr>
        <p:sp>
          <p:nvSpPr>
            <p:cNvPr id="6020" name="Google Shape;5813;p28">
              <a:extLst>
                <a:ext uri="{FF2B5EF4-FFF2-40B4-BE49-F238E27FC236}">
                  <a16:creationId xmlns:a16="http://schemas.microsoft.com/office/drawing/2014/main" id="{11A7706C-ACAA-6A31-0C5E-42EB3FDFE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825" y="2122925"/>
              <a:ext cx="173325" cy="54900"/>
            </a:xfrm>
            <a:custGeom>
              <a:avLst/>
              <a:gdLst>
                <a:gd name="T0" fmla="*/ 5552 w 6933"/>
                <a:gd name="T1" fmla="*/ 0 h 2196"/>
                <a:gd name="T2" fmla="*/ 2541 w 6933"/>
                <a:gd name="T3" fmla="*/ 137 h 2196"/>
                <a:gd name="T4" fmla="*/ 6 w 6933"/>
                <a:gd name="T5" fmla="*/ 35 h 2196"/>
                <a:gd name="T6" fmla="*/ 1 w 6933"/>
                <a:gd name="T7" fmla="*/ 85 h 2196"/>
                <a:gd name="T8" fmla="*/ 5667 w 6933"/>
                <a:gd name="T9" fmla="*/ 2195 h 2196"/>
                <a:gd name="T10" fmla="*/ 6933 w 6933"/>
                <a:gd name="T11" fmla="*/ 2098 h 2196"/>
                <a:gd name="T12" fmla="*/ 5552 w 6933"/>
                <a:gd name="T13" fmla="*/ 0 h 2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33" h="2196" extrusionOk="0">
                  <a:moveTo>
                    <a:pt x="5552" y="0"/>
                  </a:moveTo>
                  <a:cubicBezTo>
                    <a:pt x="4557" y="90"/>
                    <a:pt x="3549" y="137"/>
                    <a:pt x="2541" y="137"/>
                  </a:cubicBezTo>
                  <a:cubicBezTo>
                    <a:pt x="1694" y="137"/>
                    <a:pt x="847" y="104"/>
                    <a:pt x="6" y="35"/>
                  </a:cubicBezTo>
                  <a:lnTo>
                    <a:pt x="1" y="85"/>
                  </a:lnTo>
                  <a:cubicBezTo>
                    <a:pt x="1554" y="1442"/>
                    <a:pt x="3610" y="2195"/>
                    <a:pt x="5667" y="2195"/>
                  </a:cubicBezTo>
                  <a:cubicBezTo>
                    <a:pt x="6090" y="2195"/>
                    <a:pt x="6514" y="2163"/>
                    <a:pt x="6933" y="2098"/>
                  </a:cubicBezTo>
                  <a:cubicBezTo>
                    <a:pt x="6611" y="1315"/>
                    <a:pt x="6175" y="572"/>
                    <a:pt x="555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21" name="Google Shape;5814;p28">
              <a:extLst>
                <a:ext uri="{FF2B5EF4-FFF2-40B4-BE49-F238E27FC236}">
                  <a16:creationId xmlns:a16="http://schemas.microsoft.com/office/drawing/2014/main" id="{FA387427-A971-82B3-9E4A-3D17F3572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875" y="2014250"/>
              <a:ext cx="173325" cy="63950"/>
            </a:xfrm>
            <a:custGeom>
              <a:avLst/>
              <a:gdLst>
                <a:gd name="T0" fmla="*/ 3445 w 6933"/>
                <a:gd name="T1" fmla="*/ 0 h 2558"/>
                <a:gd name="T2" fmla="*/ 0 w 6933"/>
                <a:gd name="T3" fmla="*/ 1852 h 2558"/>
                <a:gd name="T4" fmla="*/ 3357 w 6933"/>
                <a:gd name="T5" fmla="*/ 2558 h 2558"/>
                <a:gd name="T6" fmla="*/ 6932 w 6933"/>
                <a:gd name="T7" fmla="*/ 1752 h 2558"/>
                <a:gd name="T8" fmla="*/ 3469 w 6933"/>
                <a:gd name="T9" fmla="*/ 0 h 2558"/>
                <a:gd name="T10" fmla="*/ 3445 w 6933"/>
                <a:gd name="T11" fmla="*/ 0 h 2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33" h="2558" extrusionOk="0">
                  <a:moveTo>
                    <a:pt x="3445" y="0"/>
                  </a:moveTo>
                  <a:cubicBezTo>
                    <a:pt x="2099" y="0"/>
                    <a:pt x="884" y="835"/>
                    <a:pt x="0" y="1852"/>
                  </a:cubicBezTo>
                  <a:cubicBezTo>
                    <a:pt x="1053" y="2323"/>
                    <a:pt x="2205" y="2558"/>
                    <a:pt x="3357" y="2558"/>
                  </a:cubicBezTo>
                  <a:cubicBezTo>
                    <a:pt x="4589" y="2558"/>
                    <a:pt x="5822" y="2289"/>
                    <a:pt x="6932" y="1752"/>
                  </a:cubicBezTo>
                  <a:cubicBezTo>
                    <a:pt x="6064" y="718"/>
                    <a:pt x="4819" y="10"/>
                    <a:pt x="3469" y="0"/>
                  </a:cubicBezTo>
                  <a:cubicBezTo>
                    <a:pt x="3461" y="0"/>
                    <a:pt x="3453" y="0"/>
                    <a:pt x="344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22" name="Google Shape;5815;p28">
              <a:extLst>
                <a:ext uri="{FF2B5EF4-FFF2-40B4-BE49-F238E27FC236}">
                  <a16:creationId xmlns:a16="http://schemas.microsoft.com/office/drawing/2014/main" id="{F89211C3-0875-81E0-829E-40FDC2130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875" y="1877425"/>
              <a:ext cx="176825" cy="50400"/>
            </a:xfrm>
            <a:custGeom>
              <a:avLst/>
              <a:gdLst>
                <a:gd name="T0" fmla="*/ 5441 w 7073"/>
                <a:gd name="T1" fmla="*/ 1 h 2016"/>
                <a:gd name="T2" fmla="*/ 0 w 7073"/>
                <a:gd name="T3" fmla="*/ 1864 h 2016"/>
                <a:gd name="T4" fmla="*/ 0 w 7073"/>
                <a:gd name="T5" fmla="*/ 1920 h 2016"/>
                <a:gd name="T6" fmla="*/ 2257 w 7073"/>
                <a:gd name="T7" fmla="*/ 1840 h 2016"/>
                <a:gd name="T8" fmla="*/ 5667 w 7073"/>
                <a:gd name="T9" fmla="*/ 2015 h 2016"/>
                <a:gd name="T10" fmla="*/ 7072 w 7073"/>
                <a:gd name="T11" fmla="*/ 158 h 2016"/>
                <a:gd name="T12" fmla="*/ 5441 w 7073"/>
                <a:gd name="T13" fmla="*/ 1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73" h="2016" extrusionOk="0">
                  <a:moveTo>
                    <a:pt x="5441" y="1"/>
                  </a:moveTo>
                  <a:cubicBezTo>
                    <a:pt x="3490" y="1"/>
                    <a:pt x="1537" y="657"/>
                    <a:pt x="0" y="1864"/>
                  </a:cubicBezTo>
                  <a:lnTo>
                    <a:pt x="0" y="1920"/>
                  </a:lnTo>
                  <a:cubicBezTo>
                    <a:pt x="751" y="1866"/>
                    <a:pt x="1505" y="1840"/>
                    <a:pt x="2257" y="1840"/>
                  </a:cubicBezTo>
                  <a:cubicBezTo>
                    <a:pt x="3400" y="1840"/>
                    <a:pt x="4541" y="1900"/>
                    <a:pt x="5667" y="2015"/>
                  </a:cubicBezTo>
                  <a:cubicBezTo>
                    <a:pt x="6249" y="1518"/>
                    <a:pt x="6761" y="856"/>
                    <a:pt x="7072" y="158"/>
                  </a:cubicBezTo>
                  <a:cubicBezTo>
                    <a:pt x="6535" y="52"/>
                    <a:pt x="5988" y="1"/>
                    <a:pt x="544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23" name="Google Shape;5816;p28">
              <a:extLst>
                <a:ext uri="{FF2B5EF4-FFF2-40B4-BE49-F238E27FC236}">
                  <a16:creationId xmlns:a16="http://schemas.microsoft.com/office/drawing/2014/main" id="{66D1AB44-909E-2D51-9344-1EC2AE0FC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400" y="1936450"/>
              <a:ext cx="255400" cy="177825"/>
            </a:xfrm>
            <a:custGeom>
              <a:avLst/>
              <a:gdLst>
                <a:gd name="T0" fmla="*/ 4861 w 10216"/>
                <a:gd name="T1" fmla="*/ 2930 h 7113"/>
                <a:gd name="T2" fmla="*/ 5276 w 10216"/>
                <a:gd name="T3" fmla="*/ 3263 h 7113"/>
                <a:gd name="T4" fmla="*/ 5581 w 10216"/>
                <a:gd name="T5" fmla="*/ 3210 h 7113"/>
                <a:gd name="T6" fmla="*/ 5648 w 10216"/>
                <a:gd name="T7" fmla="*/ 3213 h 7113"/>
                <a:gd name="T8" fmla="*/ 6501 w 10216"/>
                <a:gd name="T9" fmla="*/ 4212 h 7113"/>
                <a:gd name="T10" fmla="*/ 5581 w 10216"/>
                <a:gd name="T11" fmla="*/ 5068 h 7113"/>
                <a:gd name="T12" fmla="*/ 5507 w 10216"/>
                <a:gd name="T13" fmla="*/ 5065 h 7113"/>
                <a:gd name="T14" fmla="*/ 4654 w 10216"/>
                <a:gd name="T15" fmla="*/ 4071 h 7113"/>
                <a:gd name="T16" fmla="*/ 4724 w 10216"/>
                <a:gd name="T17" fmla="*/ 3770 h 7113"/>
                <a:gd name="T18" fmla="*/ 4433 w 10216"/>
                <a:gd name="T19" fmla="*/ 3439 h 7113"/>
                <a:gd name="T20" fmla="*/ 4784 w 10216"/>
                <a:gd name="T21" fmla="*/ 2937 h 7113"/>
                <a:gd name="T22" fmla="*/ 4861 w 10216"/>
                <a:gd name="T23" fmla="*/ 2930 h 7113"/>
                <a:gd name="T24" fmla="*/ 9211 w 10216"/>
                <a:gd name="T25" fmla="*/ 0 h 7113"/>
                <a:gd name="T26" fmla="*/ 3509 w 10216"/>
                <a:gd name="T27" fmla="*/ 1918 h 7113"/>
                <a:gd name="T28" fmla="*/ 41 w 10216"/>
                <a:gd name="T29" fmla="*/ 3153 h 7113"/>
                <a:gd name="T30" fmla="*/ 1 w 10216"/>
                <a:gd name="T31" fmla="*/ 3152 h 7113"/>
                <a:gd name="T32" fmla="*/ 1 w 10216"/>
                <a:gd name="T33" fmla="*/ 3890 h 7113"/>
                <a:gd name="T34" fmla="*/ 161 w 10216"/>
                <a:gd name="T35" fmla="*/ 3925 h 7113"/>
                <a:gd name="T36" fmla="*/ 824 w 10216"/>
                <a:gd name="T37" fmla="*/ 4011 h 7113"/>
                <a:gd name="T38" fmla="*/ 3509 w 10216"/>
                <a:gd name="T39" fmla="*/ 5155 h 7113"/>
                <a:gd name="T40" fmla="*/ 9432 w 10216"/>
                <a:gd name="T41" fmla="*/ 7113 h 7113"/>
                <a:gd name="T42" fmla="*/ 10095 w 10216"/>
                <a:gd name="T43" fmla="*/ 2565 h 7113"/>
                <a:gd name="T44" fmla="*/ 9211 w 10216"/>
                <a:gd name="T45" fmla="*/ 0 h 7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216" h="7113" extrusionOk="0">
                  <a:moveTo>
                    <a:pt x="4861" y="2930"/>
                  </a:moveTo>
                  <a:cubicBezTo>
                    <a:pt x="5057" y="2930"/>
                    <a:pt x="5232" y="3063"/>
                    <a:pt x="5276" y="3263"/>
                  </a:cubicBezTo>
                  <a:cubicBezTo>
                    <a:pt x="5372" y="3230"/>
                    <a:pt x="5474" y="3210"/>
                    <a:pt x="5581" y="3210"/>
                  </a:cubicBezTo>
                  <a:cubicBezTo>
                    <a:pt x="5603" y="3210"/>
                    <a:pt x="5625" y="3211"/>
                    <a:pt x="5648" y="3213"/>
                  </a:cubicBezTo>
                  <a:cubicBezTo>
                    <a:pt x="6160" y="3253"/>
                    <a:pt x="6541" y="3700"/>
                    <a:pt x="6501" y="4212"/>
                  </a:cubicBezTo>
                  <a:cubicBezTo>
                    <a:pt x="6467" y="4699"/>
                    <a:pt x="6061" y="5068"/>
                    <a:pt x="5581" y="5068"/>
                  </a:cubicBezTo>
                  <a:cubicBezTo>
                    <a:pt x="5556" y="5068"/>
                    <a:pt x="5532" y="5067"/>
                    <a:pt x="5507" y="5065"/>
                  </a:cubicBezTo>
                  <a:cubicBezTo>
                    <a:pt x="4995" y="5025"/>
                    <a:pt x="4614" y="4578"/>
                    <a:pt x="4654" y="4071"/>
                  </a:cubicBezTo>
                  <a:cubicBezTo>
                    <a:pt x="4659" y="3966"/>
                    <a:pt x="4684" y="3865"/>
                    <a:pt x="4724" y="3770"/>
                  </a:cubicBezTo>
                  <a:cubicBezTo>
                    <a:pt x="4578" y="3725"/>
                    <a:pt x="4463" y="3599"/>
                    <a:pt x="4433" y="3439"/>
                  </a:cubicBezTo>
                  <a:cubicBezTo>
                    <a:pt x="4393" y="3203"/>
                    <a:pt x="4543" y="2977"/>
                    <a:pt x="4784" y="2937"/>
                  </a:cubicBezTo>
                  <a:cubicBezTo>
                    <a:pt x="4810" y="2932"/>
                    <a:pt x="4836" y="2930"/>
                    <a:pt x="4861" y="2930"/>
                  </a:cubicBezTo>
                  <a:close/>
                  <a:moveTo>
                    <a:pt x="9211" y="0"/>
                  </a:moveTo>
                  <a:cubicBezTo>
                    <a:pt x="7224" y="392"/>
                    <a:pt x="5296" y="1014"/>
                    <a:pt x="3509" y="1918"/>
                  </a:cubicBezTo>
                  <a:cubicBezTo>
                    <a:pt x="2402" y="2474"/>
                    <a:pt x="1280" y="3153"/>
                    <a:pt x="41" y="3153"/>
                  </a:cubicBezTo>
                  <a:cubicBezTo>
                    <a:pt x="28" y="3153"/>
                    <a:pt x="14" y="3153"/>
                    <a:pt x="1" y="3152"/>
                  </a:cubicBezTo>
                  <a:lnTo>
                    <a:pt x="1" y="3890"/>
                  </a:lnTo>
                  <a:cubicBezTo>
                    <a:pt x="56" y="3905"/>
                    <a:pt x="106" y="3915"/>
                    <a:pt x="161" y="3925"/>
                  </a:cubicBezTo>
                  <a:cubicBezTo>
                    <a:pt x="382" y="3930"/>
                    <a:pt x="603" y="3961"/>
                    <a:pt x="824" y="4011"/>
                  </a:cubicBezTo>
                  <a:cubicBezTo>
                    <a:pt x="1763" y="4207"/>
                    <a:pt x="2641" y="4719"/>
                    <a:pt x="3509" y="5155"/>
                  </a:cubicBezTo>
                  <a:cubicBezTo>
                    <a:pt x="5366" y="6089"/>
                    <a:pt x="7364" y="6726"/>
                    <a:pt x="9432" y="7113"/>
                  </a:cubicBezTo>
                  <a:cubicBezTo>
                    <a:pt x="10215" y="5773"/>
                    <a:pt x="10210" y="4121"/>
                    <a:pt x="10095" y="2565"/>
                  </a:cubicBezTo>
                  <a:cubicBezTo>
                    <a:pt x="10029" y="1642"/>
                    <a:pt x="9889" y="628"/>
                    <a:pt x="921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24" name="Google Shape;5817;p28">
              <a:extLst>
                <a:ext uri="{FF2B5EF4-FFF2-40B4-BE49-F238E27FC236}">
                  <a16:creationId xmlns:a16="http://schemas.microsoft.com/office/drawing/2014/main" id="{CD0A4356-1A42-00A6-CD47-C459041ED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675" y="1923400"/>
              <a:ext cx="643625" cy="202975"/>
            </a:xfrm>
            <a:custGeom>
              <a:avLst/>
              <a:gdLst>
                <a:gd name="T0" fmla="*/ 11575 w 25745"/>
                <a:gd name="T1" fmla="*/ 1752 h 8119"/>
                <a:gd name="T2" fmla="*/ 11309 w 25745"/>
                <a:gd name="T3" fmla="*/ 2043 h 8119"/>
                <a:gd name="T4" fmla="*/ 11289 w 25745"/>
                <a:gd name="T5" fmla="*/ 1496 h 8119"/>
                <a:gd name="T6" fmla="*/ 14029 w 25745"/>
                <a:gd name="T7" fmla="*/ 2184 h 8119"/>
                <a:gd name="T8" fmla="*/ 14049 w 25745"/>
                <a:gd name="T9" fmla="*/ 2731 h 8119"/>
                <a:gd name="T10" fmla="*/ 13763 w 25745"/>
                <a:gd name="T11" fmla="*/ 2470 h 8119"/>
                <a:gd name="T12" fmla="*/ 14029 w 25745"/>
                <a:gd name="T13" fmla="*/ 2184 h 8119"/>
                <a:gd name="T14" fmla="*/ 12533 w 25745"/>
                <a:gd name="T15" fmla="*/ 2897 h 8119"/>
                <a:gd name="T16" fmla="*/ 12263 w 25745"/>
                <a:gd name="T17" fmla="*/ 3183 h 8119"/>
                <a:gd name="T18" fmla="*/ 12247 w 25745"/>
                <a:gd name="T19" fmla="*/ 2636 h 8119"/>
                <a:gd name="T20" fmla="*/ 20283 w 25745"/>
                <a:gd name="T21" fmla="*/ 3895 h 8119"/>
                <a:gd name="T22" fmla="*/ 20303 w 25745"/>
                <a:gd name="T23" fmla="*/ 4447 h 8119"/>
                <a:gd name="T24" fmla="*/ 20012 w 25745"/>
                <a:gd name="T25" fmla="*/ 4186 h 8119"/>
                <a:gd name="T26" fmla="*/ 20283 w 25745"/>
                <a:gd name="T27" fmla="*/ 3895 h 8119"/>
                <a:gd name="T28" fmla="*/ 16810 w 25745"/>
                <a:gd name="T29" fmla="*/ 4277 h 8119"/>
                <a:gd name="T30" fmla="*/ 16540 w 25745"/>
                <a:gd name="T31" fmla="*/ 4563 h 8119"/>
                <a:gd name="T32" fmla="*/ 16524 w 25745"/>
                <a:gd name="T33" fmla="*/ 4011 h 8119"/>
                <a:gd name="T34" fmla="*/ 15472 w 25745"/>
                <a:gd name="T35" fmla="*/ 5260 h 8119"/>
                <a:gd name="T36" fmla="*/ 15480 w 25745"/>
                <a:gd name="T37" fmla="*/ 5808 h 8119"/>
                <a:gd name="T38" fmla="*/ 15194 w 25745"/>
                <a:gd name="T39" fmla="*/ 5547 h 8119"/>
                <a:gd name="T40" fmla="*/ 15472 w 25745"/>
                <a:gd name="T41" fmla="*/ 5260 h 8119"/>
                <a:gd name="T42" fmla="*/ 6877 w 25745"/>
                <a:gd name="T43" fmla="*/ 3634 h 8119"/>
                <a:gd name="T44" fmla="*/ 6765 w 25745"/>
                <a:gd name="T45" fmla="*/ 6192 h 8119"/>
                <a:gd name="T46" fmla="*/ 6853 w 25745"/>
                <a:gd name="T47" fmla="*/ 3634 h 8119"/>
                <a:gd name="T48" fmla="*/ 3368 w 25745"/>
                <a:gd name="T49" fmla="*/ 81 h 8119"/>
                <a:gd name="T50" fmla="*/ 884 w 25745"/>
                <a:gd name="T51" fmla="*/ 3087 h 8119"/>
                <a:gd name="T52" fmla="*/ 3052 w 25745"/>
                <a:gd name="T53" fmla="*/ 8016 h 8119"/>
                <a:gd name="T54" fmla="*/ 8598 w 25745"/>
                <a:gd name="T55" fmla="*/ 7981 h 8119"/>
                <a:gd name="T56" fmla="*/ 22647 w 25745"/>
                <a:gd name="T57" fmla="*/ 4668 h 8119"/>
                <a:gd name="T58" fmla="*/ 24655 w 25745"/>
                <a:gd name="T59" fmla="*/ 4638 h 8119"/>
                <a:gd name="T60" fmla="*/ 25744 w 25745"/>
                <a:gd name="T61" fmla="*/ 2470 h 8119"/>
                <a:gd name="T62" fmla="*/ 22647 w 25745"/>
                <a:gd name="T63" fmla="*/ 3449 h 8119"/>
                <a:gd name="T64" fmla="*/ 9035 w 25745"/>
                <a:gd name="T65" fmla="*/ 176 h 8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45" h="8119" extrusionOk="0">
                  <a:moveTo>
                    <a:pt x="11307" y="1496"/>
                  </a:moveTo>
                  <a:cubicBezTo>
                    <a:pt x="11450" y="1496"/>
                    <a:pt x="11570" y="1608"/>
                    <a:pt x="11575" y="1752"/>
                  </a:cubicBezTo>
                  <a:cubicBezTo>
                    <a:pt x="11585" y="1908"/>
                    <a:pt x="11469" y="2033"/>
                    <a:pt x="11319" y="2043"/>
                  </a:cubicBezTo>
                  <a:cubicBezTo>
                    <a:pt x="11316" y="2043"/>
                    <a:pt x="11313" y="2043"/>
                    <a:pt x="11309" y="2043"/>
                  </a:cubicBezTo>
                  <a:cubicBezTo>
                    <a:pt x="11163" y="2043"/>
                    <a:pt x="11038" y="1930"/>
                    <a:pt x="11033" y="1782"/>
                  </a:cubicBezTo>
                  <a:cubicBezTo>
                    <a:pt x="11023" y="1632"/>
                    <a:pt x="11138" y="1501"/>
                    <a:pt x="11289" y="1496"/>
                  </a:cubicBezTo>
                  <a:cubicBezTo>
                    <a:pt x="11295" y="1496"/>
                    <a:pt x="11301" y="1496"/>
                    <a:pt x="11307" y="1496"/>
                  </a:cubicBezTo>
                  <a:close/>
                  <a:moveTo>
                    <a:pt x="14029" y="2184"/>
                  </a:moveTo>
                  <a:cubicBezTo>
                    <a:pt x="14180" y="2184"/>
                    <a:pt x="14301" y="2297"/>
                    <a:pt x="14310" y="2445"/>
                  </a:cubicBezTo>
                  <a:cubicBezTo>
                    <a:pt x="14315" y="2595"/>
                    <a:pt x="14200" y="2721"/>
                    <a:pt x="14049" y="2731"/>
                  </a:cubicBezTo>
                  <a:cubicBezTo>
                    <a:pt x="14046" y="2731"/>
                    <a:pt x="14043" y="2731"/>
                    <a:pt x="14040" y="2731"/>
                  </a:cubicBezTo>
                  <a:cubicBezTo>
                    <a:pt x="13893" y="2731"/>
                    <a:pt x="13768" y="2617"/>
                    <a:pt x="13763" y="2470"/>
                  </a:cubicBezTo>
                  <a:cubicBezTo>
                    <a:pt x="13753" y="2319"/>
                    <a:pt x="13869" y="2194"/>
                    <a:pt x="14019" y="2184"/>
                  </a:cubicBezTo>
                  <a:cubicBezTo>
                    <a:pt x="14022" y="2184"/>
                    <a:pt x="14026" y="2184"/>
                    <a:pt x="14029" y="2184"/>
                  </a:cubicBezTo>
                  <a:close/>
                  <a:moveTo>
                    <a:pt x="12257" y="2635"/>
                  </a:moveTo>
                  <a:cubicBezTo>
                    <a:pt x="12403" y="2635"/>
                    <a:pt x="12529" y="2749"/>
                    <a:pt x="12533" y="2897"/>
                  </a:cubicBezTo>
                  <a:cubicBezTo>
                    <a:pt x="12544" y="3047"/>
                    <a:pt x="12423" y="3178"/>
                    <a:pt x="12272" y="3183"/>
                  </a:cubicBezTo>
                  <a:cubicBezTo>
                    <a:pt x="12269" y="3183"/>
                    <a:pt x="12266" y="3183"/>
                    <a:pt x="12263" y="3183"/>
                  </a:cubicBezTo>
                  <a:cubicBezTo>
                    <a:pt x="12116" y="3183"/>
                    <a:pt x="11996" y="3074"/>
                    <a:pt x="11986" y="2922"/>
                  </a:cubicBezTo>
                  <a:cubicBezTo>
                    <a:pt x="11981" y="2771"/>
                    <a:pt x="12097" y="2646"/>
                    <a:pt x="12247" y="2636"/>
                  </a:cubicBezTo>
                  <a:cubicBezTo>
                    <a:pt x="12251" y="2635"/>
                    <a:pt x="12254" y="2635"/>
                    <a:pt x="12257" y="2635"/>
                  </a:cubicBezTo>
                  <a:close/>
                  <a:moveTo>
                    <a:pt x="20283" y="3895"/>
                  </a:moveTo>
                  <a:cubicBezTo>
                    <a:pt x="20429" y="3895"/>
                    <a:pt x="20554" y="4009"/>
                    <a:pt x="20559" y="4156"/>
                  </a:cubicBezTo>
                  <a:cubicBezTo>
                    <a:pt x="20569" y="4312"/>
                    <a:pt x="20454" y="4437"/>
                    <a:pt x="20303" y="4447"/>
                  </a:cubicBezTo>
                  <a:cubicBezTo>
                    <a:pt x="20300" y="4448"/>
                    <a:pt x="20297" y="4448"/>
                    <a:pt x="20294" y="4448"/>
                  </a:cubicBezTo>
                  <a:cubicBezTo>
                    <a:pt x="20143" y="4448"/>
                    <a:pt x="20022" y="4334"/>
                    <a:pt x="20012" y="4186"/>
                  </a:cubicBezTo>
                  <a:cubicBezTo>
                    <a:pt x="20007" y="4036"/>
                    <a:pt x="20123" y="3905"/>
                    <a:pt x="20273" y="3895"/>
                  </a:cubicBezTo>
                  <a:cubicBezTo>
                    <a:pt x="20276" y="3895"/>
                    <a:pt x="20280" y="3895"/>
                    <a:pt x="20283" y="3895"/>
                  </a:cubicBezTo>
                  <a:close/>
                  <a:moveTo>
                    <a:pt x="16533" y="4011"/>
                  </a:moveTo>
                  <a:cubicBezTo>
                    <a:pt x="16680" y="4011"/>
                    <a:pt x="16805" y="4129"/>
                    <a:pt x="16810" y="4277"/>
                  </a:cubicBezTo>
                  <a:cubicBezTo>
                    <a:pt x="16820" y="4427"/>
                    <a:pt x="16700" y="4553"/>
                    <a:pt x="16549" y="4563"/>
                  </a:cubicBezTo>
                  <a:cubicBezTo>
                    <a:pt x="16546" y="4563"/>
                    <a:pt x="16543" y="4563"/>
                    <a:pt x="16540" y="4563"/>
                  </a:cubicBezTo>
                  <a:cubicBezTo>
                    <a:pt x="16393" y="4563"/>
                    <a:pt x="16268" y="4449"/>
                    <a:pt x="16263" y="4302"/>
                  </a:cubicBezTo>
                  <a:cubicBezTo>
                    <a:pt x="16253" y="4151"/>
                    <a:pt x="16373" y="4021"/>
                    <a:pt x="16524" y="4011"/>
                  </a:cubicBezTo>
                  <a:cubicBezTo>
                    <a:pt x="16527" y="4011"/>
                    <a:pt x="16530" y="4011"/>
                    <a:pt x="16533" y="4011"/>
                  </a:cubicBezTo>
                  <a:close/>
                  <a:moveTo>
                    <a:pt x="15472" y="5260"/>
                  </a:moveTo>
                  <a:cubicBezTo>
                    <a:pt x="15615" y="5260"/>
                    <a:pt x="15731" y="5377"/>
                    <a:pt x="15741" y="5522"/>
                  </a:cubicBezTo>
                  <a:cubicBezTo>
                    <a:pt x="15746" y="5672"/>
                    <a:pt x="15630" y="5803"/>
                    <a:pt x="15480" y="5808"/>
                  </a:cubicBezTo>
                  <a:cubicBezTo>
                    <a:pt x="15474" y="5808"/>
                    <a:pt x="15468" y="5808"/>
                    <a:pt x="15462" y="5808"/>
                  </a:cubicBezTo>
                  <a:cubicBezTo>
                    <a:pt x="15320" y="5808"/>
                    <a:pt x="15203" y="5691"/>
                    <a:pt x="15194" y="5547"/>
                  </a:cubicBezTo>
                  <a:cubicBezTo>
                    <a:pt x="15189" y="5396"/>
                    <a:pt x="15304" y="5266"/>
                    <a:pt x="15455" y="5261"/>
                  </a:cubicBezTo>
                  <a:cubicBezTo>
                    <a:pt x="15461" y="5260"/>
                    <a:pt x="15466" y="5260"/>
                    <a:pt x="15472" y="5260"/>
                  </a:cubicBezTo>
                  <a:close/>
                  <a:moveTo>
                    <a:pt x="6853" y="3634"/>
                  </a:moveTo>
                  <a:cubicBezTo>
                    <a:pt x="6861" y="3634"/>
                    <a:pt x="6869" y="3634"/>
                    <a:pt x="6877" y="3634"/>
                  </a:cubicBezTo>
                  <a:cubicBezTo>
                    <a:pt x="8227" y="3644"/>
                    <a:pt x="9472" y="4352"/>
                    <a:pt x="10340" y="5386"/>
                  </a:cubicBezTo>
                  <a:cubicBezTo>
                    <a:pt x="9230" y="5923"/>
                    <a:pt x="7997" y="6192"/>
                    <a:pt x="6765" y="6192"/>
                  </a:cubicBezTo>
                  <a:cubicBezTo>
                    <a:pt x="5613" y="6192"/>
                    <a:pt x="4461" y="5957"/>
                    <a:pt x="3408" y="5486"/>
                  </a:cubicBezTo>
                  <a:cubicBezTo>
                    <a:pt x="4292" y="4469"/>
                    <a:pt x="5507" y="3634"/>
                    <a:pt x="6853" y="3634"/>
                  </a:cubicBezTo>
                  <a:close/>
                  <a:moveTo>
                    <a:pt x="5625" y="1"/>
                  </a:moveTo>
                  <a:cubicBezTo>
                    <a:pt x="4873" y="1"/>
                    <a:pt x="4119" y="27"/>
                    <a:pt x="3368" y="81"/>
                  </a:cubicBezTo>
                  <a:cubicBezTo>
                    <a:pt x="2234" y="161"/>
                    <a:pt x="1105" y="307"/>
                    <a:pt x="0" y="522"/>
                  </a:cubicBezTo>
                  <a:cubicBezTo>
                    <a:pt x="678" y="1150"/>
                    <a:pt x="818" y="2164"/>
                    <a:pt x="884" y="3087"/>
                  </a:cubicBezTo>
                  <a:cubicBezTo>
                    <a:pt x="999" y="4643"/>
                    <a:pt x="1004" y="6295"/>
                    <a:pt x="221" y="7635"/>
                  </a:cubicBezTo>
                  <a:cubicBezTo>
                    <a:pt x="1155" y="7810"/>
                    <a:pt x="2098" y="7936"/>
                    <a:pt x="3052" y="8016"/>
                  </a:cubicBezTo>
                  <a:cubicBezTo>
                    <a:pt x="3893" y="8085"/>
                    <a:pt x="4740" y="8118"/>
                    <a:pt x="5587" y="8118"/>
                  </a:cubicBezTo>
                  <a:cubicBezTo>
                    <a:pt x="6595" y="8118"/>
                    <a:pt x="7603" y="8071"/>
                    <a:pt x="8598" y="7981"/>
                  </a:cubicBezTo>
                  <a:cubicBezTo>
                    <a:pt x="9863" y="7876"/>
                    <a:pt x="11113" y="7695"/>
                    <a:pt x="12328" y="7459"/>
                  </a:cubicBezTo>
                  <a:cubicBezTo>
                    <a:pt x="15831" y="6781"/>
                    <a:pt x="19284" y="5848"/>
                    <a:pt x="22647" y="4668"/>
                  </a:cubicBezTo>
                  <a:cubicBezTo>
                    <a:pt x="23430" y="5416"/>
                    <a:pt x="24665" y="5567"/>
                    <a:pt x="25744" y="5647"/>
                  </a:cubicBezTo>
                  <a:cubicBezTo>
                    <a:pt x="25428" y="5271"/>
                    <a:pt x="25062" y="4919"/>
                    <a:pt x="24655" y="4638"/>
                  </a:cubicBezTo>
                  <a:cubicBezTo>
                    <a:pt x="24249" y="4357"/>
                    <a:pt x="23802" y="4141"/>
                    <a:pt x="23320" y="4031"/>
                  </a:cubicBezTo>
                  <a:cubicBezTo>
                    <a:pt x="24279" y="3815"/>
                    <a:pt x="25112" y="3223"/>
                    <a:pt x="25744" y="2470"/>
                  </a:cubicBezTo>
                  <a:cubicBezTo>
                    <a:pt x="24665" y="2555"/>
                    <a:pt x="23430" y="2701"/>
                    <a:pt x="22647" y="3449"/>
                  </a:cubicBezTo>
                  <a:cubicBezTo>
                    <a:pt x="19284" y="2269"/>
                    <a:pt x="15831" y="1336"/>
                    <a:pt x="12328" y="658"/>
                  </a:cubicBezTo>
                  <a:cubicBezTo>
                    <a:pt x="11254" y="452"/>
                    <a:pt x="10149" y="286"/>
                    <a:pt x="9035" y="176"/>
                  </a:cubicBezTo>
                  <a:cubicBezTo>
                    <a:pt x="7909" y="61"/>
                    <a:pt x="6768" y="1"/>
                    <a:pt x="56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25" name="Google Shape;5818;p28">
              <a:extLst>
                <a:ext uri="{FF2B5EF4-FFF2-40B4-BE49-F238E27FC236}">
                  <a16:creationId xmlns:a16="http://schemas.microsoft.com/office/drawing/2014/main" id="{4FC22893-1CA7-CA9F-CDE5-6DB4E21C404C}"/>
                </a:ext>
              </a:extLst>
            </p:cNvPr>
            <p:cNvSpPr/>
            <p:nvPr/>
          </p:nvSpPr>
          <p:spPr>
            <a:xfrm>
              <a:off x="3090984" y="2020629"/>
              <a:ext cx="14002" cy="13991"/>
            </a:xfrm>
            <a:custGeom>
              <a:avLst/>
              <a:gdLst/>
              <a:ahLst/>
              <a:cxnLst/>
              <a:rect l="l" t="t" r="r" b="b"/>
              <a:pathLst>
                <a:path w="563" h="553" extrusionOk="0">
                  <a:moveTo>
                    <a:pt x="276" y="0"/>
                  </a:moveTo>
                  <a:cubicBezTo>
                    <a:pt x="273" y="0"/>
                    <a:pt x="269" y="0"/>
                    <a:pt x="266" y="0"/>
                  </a:cubicBezTo>
                  <a:cubicBezTo>
                    <a:pt x="116" y="10"/>
                    <a:pt x="0" y="141"/>
                    <a:pt x="5" y="291"/>
                  </a:cubicBezTo>
                  <a:cubicBezTo>
                    <a:pt x="15" y="439"/>
                    <a:pt x="136" y="553"/>
                    <a:pt x="287" y="553"/>
                  </a:cubicBezTo>
                  <a:cubicBezTo>
                    <a:pt x="290" y="553"/>
                    <a:pt x="293" y="553"/>
                    <a:pt x="296" y="552"/>
                  </a:cubicBezTo>
                  <a:cubicBezTo>
                    <a:pt x="447" y="542"/>
                    <a:pt x="562" y="417"/>
                    <a:pt x="552" y="261"/>
                  </a:cubicBezTo>
                  <a:cubicBezTo>
                    <a:pt x="547" y="114"/>
                    <a:pt x="422" y="0"/>
                    <a:pt x="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26" name="Google Shape;5819;p28">
              <a:extLst>
                <a:ext uri="{FF2B5EF4-FFF2-40B4-BE49-F238E27FC236}">
                  <a16:creationId xmlns:a16="http://schemas.microsoft.com/office/drawing/2014/main" id="{0966446E-D22D-C232-510D-C5CB355C755C}"/>
                </a:ext>
              </a:extLst>
            </p:cNvPr>
            <p:cNvSpPr/>
            <p:nvPr/>
          </p:nvSpPr>
          <p:spPr>
            <a:xfrm>
              <a:off x="2997087" y="2023510"/>
              <a:ext cx="14002" cy="13991"/>
            </a:xfrm>
            <a:custGeom>
              <a:avLst/>
              <a:gdLst/>
              <a:ahLst/>
              <a:cxnLst/>
              <a:rect l="l" t="t" r="r" b="b"/>
              <a:pathLst>
                <a:path w="568" h="554" extrusionOk="0">
                  <a:moveTo>
                    <a:pt x="281" y="1"/>
                  </a:moveTo>
                  <a:cubicBezTo>
                    <a:pt x="278" y="1"/>
                    <a:pt x="275" y="1"/>
                    <a:pt x="272" y="1"/>
                  </a:cubicBezTo>
                  <a:cubicBezTo>
                    <a:pt x="121" y="11"/>
                    <a:pt x="1" y="141"/>
                    <a:pt x="11" y="292"/>
                  </a:cubicBezTo>
                  <a:cubicBezTo>
                    <a:pt x="16" y="439"/>
                    <a:pt x="141" y="553"/>
                    <a:pt x="288" y="553"/>
                  </a:cubicBezTo>
                  <a:cubicBezTo>
                    <a:pt x="291" y="553"/>
                    <a:pt x="294" y="553"/>
                    <a:pt x="297" y="553"/>
                  </a:cubicBezTo>
                  <a:cubicBezTo>
                    <a:pt x="448" y="543"/>
                    <a:pt x="568" y="417"/>
                    <a:pt x="558" y="267"/>
                  </a:cubicBezTo>
                  <a:cubicBezTo>
                    <a:pt x="553" y="119"/>
                    <a:pt x="428" y="1"/>
                    <a:pt x="2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27" name="Google Shape;5820;p28">
              <a:extLst>
                <a:ext uri="{FF2B5EF4-FFF2-40B4-BE49-F238E27FC236}">
                  <a16:creationId xmlns:a16="http://schemas.microsoft.com/office/drawing/2014/main" id="{6D7296D2-B129-DBD7-F47D-03D34C30E9AA}"/>
                </a:ext>
              </a:extLst>
            </p:cNvPr>
            <p:cNvSpPr/>
            <p:nvPr/>
          </p:nvSpPr>
          <p:spPr>
            <a:xfrm>
              <a:off x="2970318" y="2054785"/>
              <a:ext cx="14002" cy="13991"/>
            </a:xfrm>
            <a:custGeom>
              <a:avLst/>
              <a:gdLst/>
              <a:ahLst/>
              <a:cxnLst/>
              <a:rect l="l" t="t" r="r" b="b"/>
              <a:pathLst>
                <a:path w="558" h="549" extrusionOk="0">
                  <a:moveTo>
                    <a:pt x="284" y="0"/>
                  </a:moveTo>
                  <a:cubicBezTo>
                    <a:pt x="278" y="0"/>
                    <a:pt x="273" y="0"/>
                    <a:pt x="267" y="1"/>
                  </a:cubicBezTo>
                  <a:cubicBezTo>
                    <a:pt x="116" y="6"/>
                    <a:pt x="1" y="136"/>
                    <a:pt x="6" y="287"/>
                  </a:cubicBezTo>
                  <a:cubicBezTo>
                    <a:pt x="15" y="431"/>
                    <a:pt x="132" y="548"/>
                    <a:pt x="274" y="548"/>
                  </a:cubicBezTo>
                  <a:cubicBezTo>
                    <a:pt x="280" y="548"/>
                    <a:pt x="286" y="548"/>
                    <a:pt x="292" y="548"/>
                  </a:cubicBezTo>
                  <a:cubicBezTo>
                    <a:pt x="442" y="543"/>
                    <a:pt x="558" y="412"/>
                    <a:pt x="553" y="262"/>
                  </a:cubicBezTo>
                  <a:cubicBezTo>
                    <a:pt x="543" y="117"/>
                    <a:pt x="427" y="0"/>
                    <a:pt x="2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28" name="Google Shape;5821;p28">
              <a:extLst>
                <a:ext uri="{FF2B5EF4-FFF2-40B4-BE49-F238E27FC236}">
                  <a16:creationId xmlns:a16="http://schemas.microsoft.com/office/drawing/2014/main" id="{1692AF20-0229-34BE-C06A-5A35A6C6D00C}"/>
                </a:ext>
              </a:extLst>
            </p:cNvPr>
            <p:cNvSpPr/>
            <p:nvPr/>
          </p:nvSpPr>
          <p:spPr>
            <a:xfrm>
              <a:off x="2934489" y="1977833"/>
              <a:ext cx="14002" cy="13991"/>
            </a:xfrm>
            <a:custGeom>
              <a:avLst/>
              <a:gdLst/>
              <a:ahLst/>
              <a:cxnLst/>
              <a:rect l="l" t="t" r="r" b="b"/>
              <a:pathLst>
                <a:path w="563" h="549" extrusionOk="0">
                  <a:moveTo>
                    <a:pt x="276" y="1"/>
                  </a:moveTo>
                  <a:cubicBezTo>
                    <a:pt x="273" y="1"/>
                    <a:pt x="269" y="1"/>
                    <a:pt x="266" y="1"/>
                  </a:cubicBezTo>
                  <a:cubicBezTo>
                    <a:pt x="116" y="11"/>
                    <a:pt x="0" y="136"/>
                    <a:pt x="10" y="287"/>
                  </a:cubicBezTo>
                  <a:cubicBezTo>
                    <a:pt x="15" y="434"/>
                    <a:pt x="140" y="548"/>
                    <a:pt x="287" y="548"/>
                  </a:cubicBezTo>
                  <a:cubicBezTo>
                    <a:pt x="290" y="548"/>
                    <a:pt x="293" y="548"/>
                    <a:pt x="296" y="548"/>
                  </a:cubicBezTo>
                  <a:cubicBezTo>
                    <a:pt x="447" y="538"/>
                    <a:pt x="562" y="412"/>
                    <a:pt x="557" y="262"/>
                  </a:cubicBezTo>
                  <a:cubicBezTo>
                    <a:pt x="548" y="114"/>
                    <a:pt x="427" y="1"/>
                    <a:pt x="2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29" name="Google Shape;5822;p28">
              <a:extLst>
                <a:ext uri="{FF2B5EF4-FFF2-40B4-BE49-F238E27FC236}">
                  <a16:creationId xmlns:a16="http://schemas.microsoft.com/office/drawing/2014/main" id="{C64DA3B4-E489-8EB0-BBF2-948BC5168849}"/>
                </a:ext>
              </a:extLst>
            </p:cNvPr>
            <p:cNvSpPr/>
            <p:nvPr/>
          </p:nvSpPr>
          <p:spPr>
            <a:xfrm>
              <a:off x="2890011" y="1989355"/>
              <a:ext cx="14414" cy="13580"/>
            </a:xfrm>
            <a:custGeom>
              <a:avLst/>
              <a:gdLst/>
              <a:ahLst/>
              <a:cxnLst/>
              <a:rect l="l" t="t" r="r" b="b"/>
              <a:pathLst>
                <a:path w="563" h="548" extrusionOk="0">
                  <a:moveTo>
                    <a:pt x="276" y="0"/>
                  </a:moveTo>
                  <a:cubicBezTo>
                    <a:pt x="273" y="0"/>
                    <a:pt x="270" y="0"/>
                    <a:pt x="266" y="1"/>
                  </a:cubicBezTo>
                  <a:cubicBezTo>
                    <a:pt x="116" y="11"/>
                    <a:pt x="0" y="136"/>
                    <a:pt x="5" y="287"/>
                  </a:cubicBezTo>
                  <a:cubicBezTo>
                    <a:pt x="10" y="439"/>
                    <a:pt x="135" y="548"/>
                    <a:pt x="282" y="548"/>
                  </a:cubicBezTo>
                  <a:cubicBezTo>
                    <a:pt x="285" y="548"/>
                    <a:pt x="288" y="548"/>
                    <a:pt x="291" y="548"/>
                  </a:cubicBezTo>
                  <a:cubicBezTo>
                    <a:pt x="442" y="543"/>
                    <a:pt x="563" y="412"/>
                    <a:pt x="552" y="262"/>
                  </a:cubicBezTo>
                  <a:cubicBezTo>
                    <a:pt x="548" y="114"/>
                    <a:pt x="422" y="0"/>
                    <a:pt x="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30" name="Google Shape;5823;p28">
              <a:extLst>
                <a:ext uri="{FF2B5EF4-FFF2-40B4-BE49-F238E27FC236}">
                  <a16:creationId xmlns:a16="http://schemas.microsoft.com/office/drawing/2014/main" id="{8AC72427-702B-B7FD-37E0-D6B4E2D1C5D5}"/>
                </a:ext>
              </a:extLst>
            </p:cNvPr>
            <p:cNvSpPr/>
            <p:nvPr/>
          </p:nvSpPr>
          <p:spPr>
            <a:xfrm>
              <a:off x="2866125" y="1960961"/>
              <a:ext cx="14002" cy="13580"/>
            </a:xfrm>
            <a:custGeom>
              <a:avLst/>
              <a:gdLst/>
              <a:ahLst/>
              <a:cxnLst/>
              <a:rect l="l" t="t" r="r" b="b"/>
              <a:pathLst>
                <a:path w="563" h="549" extrusionOk="0">
                  <a:moveTo>
                    <a:pt x="285" y="1"/>
                  </a:moveTo>
                  <a:cubicBezTo>
                    <a:pt x="279" y="1"/>
                    <a:pt x="273" y="1"/>
                    <a:pt x="267" y="1"/>
                  </a:cubicBezTo>
                  <a:cubicBezTo>
                    <a:pt x="116" y="6"/>
                    <a:pt x="1" y="137"/>
                    <a:pt x="11" y="287"/>
                  </a:cubicBezTo>
                  <a:cubicBezTo>
                    <a:pt x="16" y="435"/>
                    <a:pt x="141" y="548"/>
                    <a:pt x="287" y="548"/>
                  </a:cubicBezTo>
                  <a:cubicBezTo>
                    <a:pt x="291" y="548"/>
                    <a:pt x="294" y="548"/>
                    <a:pt x="297" y="548"/>
                  </a:cubicBezTo>
                  <a:cubicBezTo>
                    <a:pt x="447" y="538"/>
                    <a:pt x="563" y="413"/>
                    <a:pt x="553" y="257"/>
                  </a:cubicBezTo>
                  <a:cubicBezTo>
                    <a:pt x="548" y="113"/>
                    <a:pt x="428" y="1"/>
                    <a:pt x="2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31" name="Google Shape;5824;p28">
              <a:extLst>
                <a:ext uri="{FF2B5EF4-FFF2-40B4-BE49-F238E27FC236}">
                  <a16:creationId xmlns:a16="http://schemas.microsoft.com/office/drawing/2014/main" id="{77E06F17-27DF-3927-2116-1F8C50D8DC11}"/>
                </a:ext>
              </a:extLst>
            </p:cNvPr>
            <p:cNvSpPr/>
            <p:nvPr/>
          </p:nvSpPr>
          <p:spPr>
            <a:xfrm>
              <a:off x="2475712" y="2016514"/>
              <a:ext cx="48184" cy="46500"/>
            </a:xfrm>
            <a:custGeom>
              <a:avLst/>
              <a:gdLst/>
              <a:ahLst/>
              <a:cxnLst/>
              <a:rect l="l" t="t" r="r" b="b"/>
              <a:pathLst>
                <a:path w="1928" h="1858" extrusionOk="0">
                  <a:moveTo>
                    <a:pt x="968" y="0"/>
                  </a:moveTo>
                  <a:cubicBezTo>
                    <a:pt x="861" y="0"/>
                    <a:pt x="759" y="20"/>
                    <a:pt x="663" y="53"/>
                  </a:cubicBezTo>
                  <a:cubicBezTo>
                    <a:pt x="668" y="58"/>
                    <a:pt x="668" y="68"/>
                    <a:pt x="673" y="73"/>
                  </a:cubicBezTo>
                  <a:cubicBezTo>
                    <a:pt x="713" y="309"/>
                    <a:pt x="558" y="535"/>
                    <a:pt x="322" y="575"/>
                  </a:cubicBezTo>
                  <a:cubicBezTo>
                    <a:pt x="295" y="581"/>
                    <a:pt x="268" y="583"/>
                    <a:pt x="241" y="583"/>
                  </a:cubicBezTo>
                  <a:cubicBezTo>
                    <a:pt x="196" y="583"/>
                    <a:pt x="152" y="576"/>
                    <a:pt x="111" y="560"/>
                  </a:cubicBezTo>
                  <a:cubicBezTo>
                    <a:pt x="71" y="655"/>
                    <a:pt x="46" y="756"/>
                    <a:pt x="41" y="861"/>
                  </a:cubicBezTo>
                  <a:cubicBezTo>
                    <a:pt x="1" y="1368"/>
                    <a:pt x="382" y="1815"/>
                    <a:pt x="894" y="1855"/>
                  </a:cubicBezTo>
                  <a:cubicBezTo>
                    <a:pt x="919" y="1857"/>
                    <a:pt x="943" y="1858"/>
                    <a:pt x="968" y="1858"/>
                  </a:cubicBezTo>
                  <a:cubicBezTo>
                    <a:pt x="1448" y="1858"/>
                    <a:pt x="1854" y="1489"/>
                    <a:pt x="1888" y="1002"/>
                  </a:cubicBezTo>
                  <a:cubicBezTo>
                    <a:pt x="1928" y="490"/>
                    <a:pt x="1547" y="43"/>
                    <a:pt x="1035" y="3"/>
                  </a:cubicBezTo>
                  <a:cubicBezTo>
                    <a:pt x="1012" y="1"/>
                    <a:pt x="990" y="0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32" name="Google Shape;5825;p28">
              <a:extLst>
                <a:ext uri="{FF2B5EF4-FFF2-40B4-BE49-F238E27FC236}">
                  <a16:creationId xmlns:a16="http://schemas.microsoft.com/office/drawing/2014/main" id="{3E3AE75B-180E-B619-9FDF-4093F1EB4473}"/>
                </a:ext>
              </a:extLst>
            </p:cNvPr>
            <p:cNvSpPr/>
            <p:nvPr/>
          </p:nvSpPr>
          <p:spPr>
            <a:xfrm>
              <a:off x="2478595" y="2018160"/>
              <a:ext cx="14826" cy="13168"/>
            </a:xfrm>
            <a:custGeom>
              <a:avLst/>
              <a:gdLst/>
              <a:ahLst/>
              <a:cxnLst/>
              <a:rect l="l" t="t" r="r" b="b"/>
              <a:pathLst>
                <a:path w="604" h="532" extrusionOk="0">
                  <a:moveTo>
                    <a:pt x="553" y="1"/>
                  </a:moveTo>
                  <a:cubicBezTo>
                    <a:pt x="307" y="81"/>
                    <a:pt x="106" y="267"/>
                    <a:pt x="1" y="508"/>
                  </a:cubicBezTo>
                  <a:cubicBezTo>
                    <a:pt x="42" y="524"/>
                    <a:pt x="86" y="531"/>
                    <a:pt x="131" y="531"/>
                  </a:cubicBezTo>
                  <a:cubicBezTo>
                    <a:pt x="158" y="531"/>
                    <a:pt x="185" y="529"/>
                    <a:pt x="212" y="523"/>
                  </a:cubicBezTo>
                  <a:cubicBezTo>
                    <a:pt x="448" y="483"/>
                    <a:pt x="603" y="257"/>
                    <a:pt x="563" y="21"/>
                  </a:cubicBezTo>
                  <a:cubicBezTo>
                    <a:pt x="558" y="16"/>
                    <a:pt x="558" y="6"/>
                    <a:pt x="5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33" name="Google Shape;5826;p28">
              <a:extLst>
                <a:ext uri="{FF2B5EF4-FFF2-40B4-BE49-F238E27FC236}">
                  <a16:creationId xmlns:a16="http://schemas.microsoft.com/office/drawing/2014/main" id="{7F58E0E2-47BE-ECA1-01C1-02E8D0068F79}"/>
                </a:ext>
              </a:extLst>
            </p:cNvPr>
            <p:cNvSpPr/>
            <p:nvPr/>
          </p:nvSpPr>
          <p:spPr>
            <a:xfrm>
              <a:off x="2470358" y="2009519"/>
              <a:ext cx="21827" cy="20987"/>
            </a:xfrm>
            <a:custGeom>
              <a:avLst/>
              <a:gdLst/>
              <a:ahLst/>
              <a:cxnLst/>
              <a:rect l="l" t="t" r="r" b="b"/>
              <a:pathLst>
                <a:path w="885" h="841" extrusionOk="0">
                  <a:moveTo>
                    <a:pt x="469" y="1"/>
                  </a:moveTo>
                  <a:cubicBezTo>
                    <a:pt x="444" y="1"/>
                    <a:pt x="418" y="3"/>
                    <a:pt x="392" y="8"/>
                  </a:cubicBezTo>
                  <a:cubicBezTo>
                    <a:pt x="151" y="48"/>
                    <a:pt x="1" y="274"/>
                    <a:pt x="41" y="510"/>
                  </a:cubicBezTo>
                  <a:cubicBezTo>
                    <a:pt x="71" y="670"/>
                    <a:pt x="186" y="796"/>
                    <a:pt x="332" y="841"/>
                  </a:cubicBezTo>
                  <a:cubicBezTo>
                    <a:pt x="437" y="600"/>
                    <a:pt x="638" y="414"/>
                    <a:pt x="884" y="334"/>
                  </a:cubicBezTo>
                  <a:cubicBezTo>
                    <a:pt x="840" y="134"/>
                    <a:pt x="665" y="1"/>
                    <a:pt x="4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34" name="Google Shape;5827;p28">
              <a:extLst>
                <a:ext uri="{FF2B5EF4-FFF2-40B4-BE49-F238E27FC236}">
                  <a16:creationId xmlns:a16="http://schemas.microsoft.com/office/drawing/2014/main" id="{85D80124-0830-8955-9D4A-CD600047F6A6}"/>
                </a:ext>
              </a:extLst>
            </p:cNvPr>
            <p:cNvSpPr/>
            <p:nvPr/>
          </p:nvSpPr>
          <p:spPr>
            <a:xfrm>
              <a:off x="2666800" y="2123095"/>
              <a:ext cx="138786" cy="4526"/>
            </a:xfrm>
            <a:custGeom>
              <a:avLst/>
              <a:gdLst/>
              <a:ahLst/>
              <a:cxnLst/>
              <a:rect l="l" t="t" r="r" b="b"/>
              <a:pathLst>
                <a:path w="5547" h="186" fill="none" extrusionOk="0">
                  <a:moveTo>
                    <a:pt x="5546" y="0"/>
                  </a:moveTo>
                  <a:cubicBezTo>
                    <a:pt x="3714" y="166"/>
                    <a:pt x="1842" y="186"/>
                    <a:pt x="0" y="35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35" name="Google Shape;5828;p28">
              <a:extLst>
                <a:ext uri="{FF2B5EF4-FFF2-40B4-BE49-F238E27FC236}">
                  <a16:creationId xmlns:a16="http://schemas.microsoft.com/office/drawing/2014/main" id="{61E158C4-F216-F7AA-C466-F311A55E7CDD}"/>
                </a:ext>
              </a:extLst>
            </p:cNvPr>
            <p:cNvSpPr/>
            <p:nvPr/>
          </p:nvSpPr>
          <p:spPr>
            <a:xfrm>
              <a:off x="2675037" y="1921868"/>
              <a:ext cx="141669" cy="5761"/>
            </a:xfrm>
            <a:custGeom>
              <a:avLst/>
              <a:gdLst/>
              <a:ahLst/>
              <a:cxnLst/>
              <a:rect l="l" t="t" r="r" b="b"/>
              <a:pathLst>
                <a:path w="5668" h="232" fill="none" extrusionOk="0">
                  <a:moveTo>
                    <a:pt x="0" y="136"/>
                  </a:moveTo>
                  <a:cubicBezTo>
                    <a:pt x="1893" y="0"/>
                    <a:pt x="3800" y="40"/>
                    <a:pt x="5667" y="23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36" name="Google Shape;5829;p28">
              <a:extLst>
                <a:ext uri="{FF2B5EF4-FFF2-40B4-BE49-F238E27FC236}">
                  <a16:creationId xmlns:a16="http://schemas.microsoft.com/office/drawing/2014/main" id="{4381B41C-D824-C988-18FB-E707BB6AAB77}"/>
                </a:ext>
              </a:extLst>
            </p:cNvPr>
            <p:cNvSpPr/>
            <p:nvPr/>
          </p:nvSpPr>
          <p:spPr>
            <a:xfrm>
              <a:off x="2360400" y="2025979"/>
              <a:ext cx="85660" cy="11934"/>
            </a:xfrm>
            <a:custGeom>
              <a:avLst/>
              <a:gdLst/>
              <a:ahLst/>
              <a:cxnLst/>
              <a:rect l="l" t="t" r="r" b="b"/>
              <a:pathLst>
                <a:path w="3419" h="467" fill="none" extrusionOk="0">
                  <a:moveTo>
                    <a:pt x="1" y="301"/>
                  </a:moveTo>
                  <a:lnTo>
                    <a:pt x="1" y="301"/>
                  </a:lnTo>
                  <a:cubicBezTo>
                    <a:pt x="56" y="316"/>
                    <a:pt x="106" y="326"/>
                    <a:pt x="161" y="336"/>
                  </a:cubicBezTo>
                  <a:cubicBezTo>
                    <a:pt x="377" y="382"/>
                    <a:pt x="603" y="407"/>
                    <a:pt x="824" y="422"/>
                  </a:cubicBezTo>
                  <a:cubicBezTo>
                    <a:pt x="824" y="417"/>
                    <a:pt x="824" y="422"/>
                    <a:pt x="824" y="422"/>
                  </a:cubicBezTo>
                  <a:cubicBezTo>
                    <a:pt x="1697" y="467"/>
                    <a:pt x="2586" y="286"/>
                    <a:pt x="3419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37" name="Google Shape;5830;p28">
              <a:extLst>
                <a:ext uri="{FF2B5EF4-FFF2-40B4-BE49-F238E27FC236}">
                  <a16:creationId xmlns:a16="http://schemas.microsoft.com/office/drawing/2014/main" id="{264C1E24-9E25-9110-E516-BAEE6D331E7F}"/>
                </a:ext>
              </a:extLst>
            </p:cNvPr>
            <p:cNvSpPr/>
            <p:nvPr/>
          </p:nvSpPr>
          <p:spPr>
            <a:xfrm>
              <a:off x="2436588" y="2014868"/>
              <a:ext cx="14414" cy="18929"/>
            </a:xfrm>
            <a:custGeom>
              <a:avLst/>
              <a:gdLst/>
              <a:ahLst/>
              <a:cxnLst/>
              <a:rect l="l" t="t" r="r" b="b"/>
              <a:pathLst>
                <a:path w="583" h="764" fill="none" extrusionOk="0">
                  <a:moveTo>
                    <a:pt x="1" y="0"/>
                  </a:moveTo>
                  <a:cubicBezTo>
                    <a:pt x="241" y="216"/>
                    <a:pt x="437" y="477"/>
                    <a:pt x="583" y="76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38" name="Google Shape;5831;p28">
              <a:extLst>
                <a:ext uri="{FF2B5EF4-FFF2-40B4-BE49-F238E27FC236}">
                  <a16:creationId xmlns:a16="http://schemas.microsoft.com/office/drawing/2014/main" id="{FB54F827-3D5E-0CAD-21E0-22237CA84387}"/>
                </a:ext>
              </a:extLst>
            </p:cNvPr>
            <p:cNvSpPr/>
            <p:nvPr/>
          </p:nvSpPr>
          <p:spPr>
            <a:xfrm>
              <a:off x="2590200" y="1935859"/>
              <a:ext cx="25533" cy="179417"/>
            </a:xfrm>
            <a:custGeom>
              <a:avLst/>
              <a:gdLst/>
              <a:ahLst/>
              <a:cxnLst/>
              <a:rect l="l" t="t" r="r" b="b"/>
              <a:pathLst>
                <a:path w="1030" h="7173" fill="none" extrusionOk="0">
                  <a:moveTo>
                    <a:pt x="0" y="0"/>
                  </a:moveTo>
                  <a:cubicBezTo>
                    <a:pt x="5" y="10"/>
                    <a:pt x="15" y="15"/>
                    <a:pt x="25" y="25"/>
                  </a:cubicBezTo>
                  <a:cubicBezTo>
                    <a:pt x="703" y="653"/>
                    <a:pt x="843" y="1667"/>
                    <a:pt x="909" y="2590"/>
                  </a:cubicBezTo>
                  <a:cubicBezTo>
                    <a:pt x="1024" y="4146"/>
                    <a:pt x="1029" y="5798"/>
                    <a:pt x="246" y="7138"/>
                  </a:cubicBezTo>
                  <a:cubicBezTo>
                    <a:pt x="241" y="7153"/>
                    <a:pt x="236" y="7163"/>
                    <a:pt x="231" y="717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39" name="Google Shape;5832;p28">
              <a:extLst>
                <a:ext uri="{FF2B5EF4-FFF2-40B4-BE49-F238E27FC236}">
                  <a16:creationId xmlns:a16="http://schemas.microsoft.com/office/drawing/2014/main" id="{126BA475-9CF7-6A0B-1A59-198AE969EA0C}"/>
                </a:ext>
              </a:extLst>
            </p:cNvPr>
            <p:cNvSpPr/>
            <p:nvPr/>
          </p:nvSpPr>
          <p:spPr>
            <a:xfrm>
              <a:off x="2726515" y="2141201"/>
              <a:ext cx="64245" cy="16460"/>
            </a:xfrm>
            <a:custGeom>
              <a:avLst/>
              <a:gdLst/>
              <a:ahLst/>
              <a:cxnLst/>
              <a:rect l="l" t="t" r="r" b="b"/>
              <a:pathLst>
                <a:path w="2571" h="664" fill="none" extrusionOk="0">
                  <a:moveTo>
                    <a:pt x="0" y="1"/>
                  </a:moveTo>
                  <a:cubicBezTo>
                    <a:pt x="798" y="392"/>
                    <a:pt x="1682" y="618"/>
                    <a:pt x="2570" y="66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48" name="Google Shape;5833;p28">
              <a:extLst>
                <a:ext uri="{FF2B5EF4-FFF2-40B4-BE49-F238E27FC236}">
                  <a16:creationId xmlns:a16="http://schemas.microsoft.com/office/drawing/2014/main" id="{F6CB2960-A871-FEFD-55FF-576924943861}"/>
                </a:ext>
              </a:extLst>
            </p:cNvPr>
            <p:cNvSpPr/>
            <p:nvPr/>
          </p:nvSpPr>
          <p:spPr>
            <a:xfrm>
              <a:off x="2675861" y="2014045"/>
              <a:ext cx="173380" cy="70779"/>
            </a:xfrm>
            <a:custGeom>
              <a:avLst/>
              <a:gdLst/>
              <a:ahLst/>
              <a:cxnLst/>
              <a:rect l="l" t="t" r="r" b="b"/>
              <a:pathLst>
                <a:path w="6933" h="2837" fill="none" extrusionOk="0">
                  <a:moveTo>
                    <a:pt x="0" y="1862"/>
                  </a:moveTo>
                  <a:cubicBezTo>
                    <a:pt x="2179" y="2836"/>
                    <a:pt x="4784" y="2801"/>
                    <a:pt x="6932" y="1762"/>
                  </a:cubicBezTo>
                  <a:cubicBezTo>
                    <a:pt x="6064" y="728"/>
                    <a:pt x="4819" y="20"/>
                    <a:pt x="3469" y="10"/>
                  </a:cubicBezTo>
                  <a:cubicBezTo>
                    <a:pt x="2114" y="0"/>
                    <a:pt x="889" y="839"/>
                    <a:pt x="0" y="1862"/>
                  </a:cubicBezTo>
                  <a:close/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49" name="Google Shape;5834;p28">
              <a:extLst>
                <a:ext uri="{FF2B5EF4-FFF2-40B4-BE49-F238E27FC236}">
                  <a16:creationId xmlns:a16="http://schemas.microsoft.com/office/drawing/2014/main" id="{D0E4A17E-FA7A-83FD-A856-8D6144837881}"/>
                </a:ext>
              </a:extLst>
            </p:cNvPr>
            <p:cNvSpPr/>
            <p:nvPr/>
          </p:nvSpPr>
          <p:spPr>
            <a:xfrm>
              <a:off x="2568373" y="2077006"/>
              <a:ext cx="21415" cy="6995"/>
            </a:xfrm>
            <a:custGeom>
              <a:avLst/>
              <a:gdLst/>
              <a:ahLst/>
              <a:cxnLst/>
              <a:rect l="l" t="t" r="r" b="b"/>
              <a:pathLst>
                <a:path w="855" h="278" fill="none" extrusionOk="0">
                  <a:moveTo>
                    <a:pt x="1" y="1"/>
                  </a:moveTo>
                  <a:cubicBezTo>
                    <a:pt x="277" y="116"/>
                    <a:pt x="563" y="207"/>
                    <a:pt x="854" y="277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50" name="Google Shape;5835;p28">
              <a:extLst>
                <a:ext uri="{FF2B5EF4-FFF2-40B4-BE49-F238E27FC236}">
                  <a16:creationId xmlns:a16="http://schemas.microsoft.com/office/drawing/2014/main" id="{8B0F331D-52B1-5D2F-0601-E7117894524E}"/>
                </a:ext>
              </a:extLst>
            </p:cNvPr>
            <p:cNvSpPr/>
            <p:nvPr/>
          </p:nvSpPr>
          <p:spPr>
            <a:xfrm>
              <a:off x="2572903" y="2063838"/>
              <a:ext cx="17297" cy="3292"/>
            </a:xfrm>
            <a:custGeom>
              <a:avLst/>
              <a:gdLst/>
              <a:ahLst/>
              <a:cxnLst/>
              <a:rect l="l" t="t" r="r" b="b"/>
              <a:pathLst>
                <a:path w="699" h="137" fill="none" extrusionOk="0">
                  <a:moveTo>
                    <a:pt x="1" y="1"/>
                  </a:moveTo>
                  <a:cubicBezTo>
                    <a:pt x="236" y="46"/>
                    <a:pt x="467" y="91"/>
                    <a:pt x="698" y="13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51" name="Google Shape;5836;p28">
              <a:extLst>
                <a:ext uri="{FF2B5EF4-FFF2-40B4-BE49-F238E27FC236}">
                  <a16:creationId xmlns:a16="http://schemas.microsoft.com/office/drawing/2014/main" id="{BE5B3DF5-A36B-F3EC-BBD6-00E8F5000015}"/>
                </a:ext>
              </a:extLst>
            </p:cNvPr>
            <p:cNvSpPr/>
            <p:nvPr/>
          </p:nvSpPr>
          <p:spPr>
            <a:xfrm>
              <a:off x="2558489" y="1982359"/>
              <a:ext cx="32946" cy="4938"/>
            </a:xfrm>
            <a:custGeom>
              <a:avLst/>
              <a:gdLst/>
              <a:ahLst/>
              <a:cxnLst/>
              <a:rect l="l" t="t" r="r" b="b"/>
              <a:pathLst>
                <a:path w="1316" h="192" fill="none" extrusionOk="0">
                  <a:moveTo>
                    <a:pt x="0" y="191"/>
                  </a:moveTo>
                  <a:cubicBezTo>
                    <a:pt x="442" y="126"/>
                    <a:pt x="879" y="61"/>
                    <a:pt x="1315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52" name="Google Shape;5837;p28">
              <a:extLst>
                <a:ext uri="{FF2B5EF4-FFF2-40B4-BE49-F238E27FC236}">
                  <a16:creationId xmlns:a16="http://schemas.microsoft.com/office/drawing/2014/main" id="{62528042-F981-F2D0-9299-51859F04B5C4}"/>
                </a:ext>
              </a:extLst>
            </p:cNvPr>
            <p:cNvSpPr/>
            <p:nvPr/>
          </p:nvSpPr>
          <p:spPr>
            <a:xfrm>
              <a:off x="2486831" y="1980302"/>
              <a:ext cx="42418" cy="38270"/>
            </a:xfrm>
            <a:custGeom>
              <a:avLst/>
              <a:gdLst/>
              <a:ahLst/>
              <a:cxnLst/>
              <a:rect l="l" t="t" r="r" b="b"/>
              <a:pathLst>
                <a:path w="1697" h="1531" fill="none" extrusionOk="0">
                  <a:moveTo>
                    <a:pt x="0" y="15"/>
                  </a:moveTo>
                  <a:cubicBezTo>
                    <a:pt x="909" y="0"/>
                    <a:pt x="1606" y="698"/>
                    <a:pt x="1697" y="1531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grpSp>
        <p:nvGrpSpPr>
          <p:cNvPr id="6053" name="Google Shape;5838;p28">
            <a:extLst>
              <a:ext uri="{FF2B5EF4-FFF2-40B4-BE49-F238E27FC236}">
                <a16:creationId xmlns:a16="http://schemas.microsoft.com/office/drawing/2014/main" id="{B142B688-F232-8EDE-6C98-09E6225AF7F2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905163" y="349250"/>
            <a:ext cx="2725737" cy="2592388"/>
            <a:chOff x="522905" y="174900"/>
            <a:chExt cx="1363184" cy="1295774"/>
          </a:xfrm>
        </p:grpSpPr>
        <p:sp>
          <p:nvSpPr>
            <p:cNvPr id="6054" name="Google Shape;5839;p28">
              <a:extLst>
                <a:ext uri="{FF2B5EF4-FFF2-40B4-BE49-F238E27FC236}">
                  <a16:creationId xmlns:a16="http://schemas.microsoft.com/office/drawing/2014/main" id="{4D88361F-5BF6-A08C-ABCD-705E5DBBD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274" y="271039"/>
              <a:ext cx="847440" cy="268972"/>
            </a:xfrm>
            <a:custGeom>
              <a:avLst/>
              <a:gdLst>
                <a:gd name="T0" fmla="*/ 3800 w 19260"/>
                <a:gd name="T1" fmla="*/ 0 h 6113"/>
                <a:gd name="T2" fmla="*/ 1 w 19260"/>
                <a:gd name="T3" fmla="*/ 1735 h 6113"/>
                <a:gd name="T4" fmla="*/ 5437 w 19260"/>
                <a:gd name="T5" fmla="*/ 4371 h 6113"/>
                <a:gd name="T6" fmla="*/ 11528 w 19260"/>
                <a:gd name="T7" fmla="*/ 6113 h 6113"/>
                <a:gd name="T8" fmla="*/ 12730 w 19260"/>
                <a:gd name="T9" fmla="*/ 6042 h 6113"/>
                <a:gd name="T10" fmla="*/ 19260 w 19260"/>
                <a:gd name="T11" fmla="*/ 2237 h 6113"/>
                <a:gd name="T12" fmla="*/ 19260 w 19260"/>
                <a:gd name="T13" fmla="*/ 2237 h 6113"/>
                <a:gd name="T14" fmla="*/ 15892 w 19260"/>
                <a:gd name="T15" fmla="*/ 3374 h 6113"/>
                <a:gd name="T16" fmla="*/ 14933 w 19260"/>
                <a:gd name="T17" fmla="*/ 3327 h 6113"/>
                <a:gd name="T18" fmla="*/ 10551 w 19260"/>
                <a:gd name="T19" fmla="*/ 2283 h 6113"/>
                <a:gd name="T20" fmla="*/ 5196 w 19260"/>
                <a:gd name="T21" fmla="*/ 149 h 6113"/>
                <a:gd name="T22" fmla="*/ 3800 w 19260"/>
                <a:gd name="T23" fmla="*/ 0 h 6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60" h="6113" extrusionOk="0">
                  <a:moveTo>
                    <a:pt x="3800" y="0"/>
                  </a:moveTo>
                  <a:cubicBezTo>
                    <a:pt x="2305" y="0"/>
                    <a:pt x="813" y="518"/>
                    <a:pt x="1" y="1735"/>
                  </a:cubicBezTo>
                  <a:cubicBezTo>
                    <a:pt x="2029" y="1761"/>
                    <a:pt x="3695" y="3337"/>
                    <a:pt x="5437" y="4371"/>
                  </a:cubicBezTo>
                  <a:cubicBezTo>
                    <a:pt x="7274" y="5460"/>
                    <a:pt x="9399" y="6113"/>
                    <a:pt x="11528" y="6113"/>
                  </a:cubicBezTo>
                  <a:cubicBezTo>
                    <a:pt x="11929" y="6113"/>
                    <a:pt x="12330" y="6090"/>
                    <a:pt x="12730" y="6042"/>
                  </a:cubicBezTo>
                  <a:cubicBezTo>
                    <a:pt x="15249" y="5741"/>
                    <a:pt x="17839" y="4340"/>
                    <a:pt x="19260" y="2237"/>
                  </a:cubicBezTo>
                  <a:cubicBezTo>
                    <a:pt x="18398" y="3107"/>
                    <a:pt x="17140" y="3374"/>
                    <a:pt x="15892" y="3374"/>
                  </a:cubicBezTo>
                  <a:cubicBezTo>
                    <a:pt x="15569" y="3374"/>
                    <a:pt x="15247" y="3356"/>
                    <a:pt x="14933" y="3327"/>
                  </a:cubicBezTo>
                  <a:cubicBezTo>
                    <a:pt x="13437" y="3186"/>
                    <a:pt x="11957" y="2835"/>
                    <a:pt x="10551" y="2283"/>
                  </a:cubicBezTo>
                  <a:cubicBezTo>
                    <a:pt x="8759" y="1580"/>
                    <a:pt x="7078" y="556"/>
                    <a:pt x="5196" y="149"/>
                  </a:cubicBezTo>
                  <a:cubicBezTo>
                    <a:pt x="4744" y="52"/>
                    <a:pt x="4272" y="0"/>
                    <a:pt x="3800" y="0"/>
                  </a:cubicBez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55" name="Google Shape;5840;p28">
              <a:extLst>
                <a:ext uri="{FF2B5EF4-FFF2-40B4-BE49-F238E27FC236}">
                  <a16:creationId xmlns:a16="http://schemas.microsoft.com/office/drawing/2014/main" id="{7D490B34-5B3E-06B1-0C3F-87A4CACA7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124" y="174900"/>
              <a:ext cx="568964" cy="120780"/>
            </a:xfrm>
            <a:custGeom>
              <a:avLst/>
              <a:gdLst>
                <a:gd name="T0" fmla="*/ 7380 w 12931"/>
                <a:gd name="T1" fmla="*/ 1 h 2745"/>
                <a:gd name="T2" fmla="*/ 6541 w 12931"/>
                <a:gd name="T3" fmla="*/ 66 h 2745"/>
                <a:gd name="T4" fmla="*/ 3308 w 12931"/>
                <a:gd name="T5" fmla="*/ 1014 h 2745"/>
                <a:gd name="T6" fmla="*/ 967 w 12931"/>
                <a:gd name="T7" fmla="*/ 1467 h 2745"/>
                <a:gd name="T8" fmla="*/ 1 w 12931"/>
                <a:gd name="T9" fmla="*/ 1336 h 2745"/>
                <a:gd name="T10" fmla="*/ 1 w 12931"/>
                <a:gd name="T11" fmla="*/ 1336 h 2745"/>
                <a:gd name="T12" fmla="*/ 3653 w 12931"/>
                <a:gd name="T13" fmla="*/ 2744 h 2745"/>
                <a:gd name="T14" fmla="*/ 4859 w 12931"/>
                <a:gd name="T15" fmla="*/ 2620 h 2745"/>
                <a:gd name="T16" fmla="*/ 8940 w 12931"/>
                <a:gd name="T17" fmla="*/ 1617 h 2745"/>
                <a:gd name="T18" fmla="*/ 10012 w 12931"/>
                <a:gd name="T19" fmla="*/ 1535 h 2745"/>
                <a:gd name="T20" fmla="*/ 12930 w 12931"/>
                <a:gd name="T21" fmla="*/ 2460 h 2745"/>
                <a:gd name="T22" fmla="*/ 7380 w 12931"/>
                <a:gd name="T23" fmla="*/ 1 h 2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931" h="2745" extrusionOk="0">
                  <a:moveTo>
                    <a:pt x="7380" y="1"/>
                  </a:moveTo>
                  <a:cubicBezTo>
                    <a:pt x="7095" y="1"/>
                    <a:pt x="6814" y="22"/>
                    <a:pt x="6541" y="66"/>
                  </a:cubicBezTo>
                  <a:cubicBezTo>
                    <a:pt x="5432" y="241"/>
                    <a:pt x="4388" y="688"/>
                    <a:pt x="3308" y="1014"/>
                  </a:cubicBezTo>
                  <a:cubicBezTo>
                    <a:pt x="2550" y="1245"/>
                    <a:pt x="1750" y="1467"/>
                    <a:pt x="967" y="1467"/>
                  </a:cubicBezTo>
                  <a:cubicBezTo>
                    <a:pt x="640" y="1467"/>
                    <a:pt x="317" y="1429"/>
                    <a:pt x="1" y="1336"/>
                  </a:cubicBezTo>
                  <a:cubicBezTo>
                    <a:pt x="947" y="2294"/>
                    <a:pt x="2312" y="2744"/>
                    <a:pt x="3653" y="2744"/>
                  </a:cubicBezTo>
                  <a:cubicBezTo>
                    <a:pt x="4062" y="2744"/>
                    <a:pt x="4468" y="2703"/>
                    <a:pt x="4859" y="2620"/>
                  </a:cubicBezTo>
                  <a:cubicBezTo>
                    <a:pt x="6230" y="2334"/>
                    <a:pt x="7555" y="1822"/>
                    <a:pt x="8940" y="1617"/>
                  </a:cubicBezTo>
                  <a:cubicBezTo>
                    <a:pt x="9291" y="1564"/>
                    <a:pt x="9652" y="1535"/>
                    <a:pt x="10012" y="1535"/>
                  </a:cubicBezTo>
                  <a:cubicBezTo>
                    <a:pt x="11072" y="1535"/>
                    <a:pt x="12129" y="1789"/>
                    <a:pt x="12930" y="2460"/>
                  </a:cubicBezTo>
                  <a:cubicBezTo>
                    <a:pt x="11603" y="1036"/>
                    <a:pt x="9384" y="1"/>
                    <a:pt x="7380" y="1"/>
                  </a:cubicBez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056" name="Google Shape;5841;p28">
              <a:extLst>
                <a:ext uri="{FF2B5EF4-FFF2-40B4-BE49-F238E27FC236}">
                  <a16:creationId xmlns:a16="http://schemas.microsoft.com/office/drawing/2014/main" id="{F8E5FB1E-2EB5-1E09-943A-FC02FAAC9D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2905" y="439930"/>
              <a:ext cx="1235256" cy="1030744"/>
              <a:chOff x="763250" y="1835425"/>
              <a:chExt cx="701850" cy="585650"/>
            </a:xfrm>
          </p:grpSpPr>
          <p:sp>
            <p:nvSpPr>
              <p:cNvPr id="6057" name="Google Shape;5842;p28">
                <a:extLst>
                  <a:ext uri="{FF2B5EF4-FFF2-40B4-BE49-F238E27FC236}">
                    <a16:creationId xmlns:a16="http://schemas.microsoft.com/office/drawing/2014/main" id="{392828B6-90C2-150B-A3C5-DD6D0AC5E3B2}"/>
                  </a:ext>
                </a:extLst>
              </p:cNvPr>
              <p:cNvSpPr/>
              <p:nvPr/>
            </p:nvSpPr>
            <p:spPr>
              <a:xfrm>
                <a:off x="763250" y="1986908"/>
                <a:ext cx="701910" cy="434167"/>
              </a:xfrm>
              <a:custGeom>
                <a:avLst/>
                <a:gdLst/>
                <a:ahLst/>
                <a:cxnLst/>
                <a:rect l="l" t="t" r="r" b="b"/>
                <a:pathLst>
                  <a:path w="28074" h="17363" extrusionOk="0">
                    <a:moveTo>
                      <a:pt x="24625" y="4664"/>
                    </a:moveTo>
                    <a:cubicBezTo>
                      <a:pt x="24802" y="4664"/>
                      <a:pt x="24952" y="4803"/>
                      <a:pt x="24957" y="4980"/>
                    </a:cubicBezTo>
                    <a:cubicBezTo>
                      <a:pt x="24967" y="5161"/>
                      <a:pt x="24831" y="5312"/>
                      <a:pt x="24646" y="5322"/>
                    </a:cubicBezTo>
                    <a:cubicBezTo>
                      <a:pt x="24640" y="5322"/>
                      <a:pt x="24634" y="5322"/>
                      <a:pt x="24628" y="5322"/>
                    </a:cubicBezTo>
                    <a:cubicBezTo>
                      <a:pt x="24455" y="5322"/>
                      <a:pt x="24314" y="5185"/>
                      <a:pt x="24304" y="5010"/>
                    </a:cubicBezTo>
                    <a:cubicBezTo>
                      <a:pt x="24294" y="4830"/>
                      <a:pt x="24435" y="4674"/>
                      <a:pt x="24616" y="4664"/>
                    </a:cubicBezTo>
                    <a:cubicBezTo>
                      <a:pt x="24619" y="4664"/>
                      <a:pt x="24622" y="4664"/>
                      <a:pt x="24625" y="4664"/>
                    </a:cubicBezTo>
                    <a:close/>
                    <a:moveTo>
                      <a:pt x="22974" y="5321"/>
                    </a:moveTo>
                    <a:cubicBezTo>
                      <a:pt x="23145" y="5321"/>
                      <a:pt x="23296" y="5455"/>
                      <a:pt x="23306" y="5633"/>
                    </a:cubicBezTo>
                    <a:cubicBezTo>
                      <a:pt x="23316" y="5814"/>
                      <a:pt x="23175" y="5969"/>
                      <a:pt x="22994" y="5979"/>
                    </a:cubicBezTo>
                    <a:cubicBezTo>
                      <a:pt x="22988" y="5979"/>
                      <a:pt x="22982" y="5980"/>
                      <a:pt x="22976" y="5980"/>
                    </a:cubicBezTo>
                    <a:cubicBezTo>
                      <a:pt x="22803" y="5980"/>
                      <a:pt x="22658" y="5843"/>
                      <a:pt x="22648" y="5668"/>
                    </a:cubicBezTo>
                    <a:cubicBezTo>
                      <a:pt x="22643" y="5487"/>
                      <a:pt x="22779" y="5332"/>
                      <a:pt x="22964" y="5322"/>
                    </a:cubicBezTo>
                    <a:cubicBezTo>
                      <a:pt x="22967" y="5322"/>
                      <a:pt x="22971" y="5321"/>
                      <a:pt x="22974" y="5321"/>
                    </a:cubicBezTo>
                    <a:close/>
                    <a:moveTo>
                      <a:pt x="23635" y="7650"/>
                    </a:moveTo>
                    <a:cubicBezTo>
                      <a:pt x="23808" y="7650"/>
                      <a:pt x="23953" y="7787"/>
                      <a:pt x="23963" y="7962"/>
                    </a:cubicBezTo>
                    <a:cubicBezTo>
                      <a:pt x="23973" y="8142"/>
                      <a:pt x="23833" y="8298"/>
                      <a:pt x="23652" y="8308"/>
                    </a:cubicBezTo>
                    <a:cubicBezTo>
                      <a:pt x="23649" y="8308"/>
                      <a:pt x="23645" y="8308"/>
                      <a:pt x="23642" y="8308"/>
                    </a:cubicBezTo>
                    <a:cubicBezTo>
                      <a:pt x="23461" y="8308"/>
                      <a:pt x="23315" y="8170"/>
                      <a:pt x="23306" y="7997"/>
                    </a:cubicBezTo>
                    <a:cubicBezTo>
                      <a:pt x="23296" y="7811"/>
                      <a:pt x="23436" y="7661"/>
                      <a:pt x="23617" y="7651"/>
                    </a:cubicBezTo>
                    <a:cubicBezTo>
                      <a:pt x="23623" y="7650"/>
                      <a:pt x="23629" y="7650"/>
                      <a:pt x="23635" y="7650"/>
                    </a:cubicBezTo>
                    <a:close/>
                    <a:moveTo>
                      <a:pt x="6671" y="8679"/>
                    </a:moveTo>
                    <a:cubicBezTo>
                      <a:pt x="6848" y="8679"/>
                      <a:pt x="6998" y="8813"/>
                      <a:pt x="7008" y="8996"/>
                    </a:cubicBezTo>
                    <a:cubicBezTo>
                      <a:pt x="7013" y="9171"/>
                      <a:pt x="6877" y="9327"/>
                      <a:pt x="6697" y="9337"/>
                    </a:cubicBezTo>
                    <a:cubicBezTo>
                      <a:pt x="6691" y="9337"/>
                      <a:pt x="6684" y="9338"/>
                      <a:pt x="6678" y="9338"/>
                    </a:cubicBezTo>
                    <a:cubicBezTo>
                      <a:pt x="6506" y="9338"/>
                      <a:pt x="6360" y="9200"/>
                      <a:pt x="6350" y="9026"/>
                    </a:cubicBezTo>
                    <a:cubicBezTo>
                      <a:pt x="6340" y="8845"/>
                      <a:pt x="6481" y="8690"/>
                      <a:pt x="6662" y="8680"/>
                    </a:cubicBezTo>
                    <a:cubicBezTo>
                      <a:pt x="6665" y="8679"/>
                      <a:pt x="6668" y="8679"/>
                      <a:pt x="6671" y="8679"/>
                    </a:cubicBezTo>
                    <a:close/>
                    <a:moveTo>
                      <a:pt x="6345" y="10255"/>
                    </a:moveTo>
                    <a:cubicBezTo>
                      <a:pt x="6521" y="10255"/>
                      <a:pt x="6672" y="10394"/>
                      <a:pt x="6677" y="10572"/>
                    </a:cubicBezTo>
                    <a:cubicBezTo>
                      <a:pt x="6687" y="10752"/>
                      <a:pt x="6546" y="10903"/>
                      <a:pt x="6365" y="10913"/>
                    </a:cubicBezTo>
                    <a:cubicBezTo>
                      <a:pt x="6359" y="10913"/>
                      <a:pt x="6353" y="10914"/>
                      <a:pt x="6347" y="10914"/>
                    </a:cubicBezTo>
                    <a:cubicBezTo>
                      <a:pt x="6174" y="10914"/>
                      <a:pt x="6029" y="10777"/>
                      <a:pt x="6024" y="10602"/>
                    </a:cubicBezTo>
                    <a:cubicBezTo>
                      <a:pt x="6014" y="10421"/>
                      <a:pt x="6155" y="10266"/>
                      <a:pt x="6335" y="10256"/>
                    </a:cubicBezTo>
                    <a:cubicBezTo>
                      <a:pt x="6338" y="10255"/>
                      <a:pt x="6342" y="10255"/>
                      <a:pt x="6345" y="10255"/>
                    </a:cubicBezTo>
                    <a:close/>
                    <a:moveTo>
                      <a:pt x="8648" y="10877"/>
                    </a:moveTo>
                    <a:cubicBezTo>
                      <a:pt x="8825" y="10877"/>
                      <a:pt x="8966" y="11015"/>
                      <a:pt x="8975" y="11189"/>
                    </a:cubicBezTo>
                    <a:cubicBezTo>
                      <a:pt x="8985" y="11370"/>
                      <a:pt x="8845" y="11525"/>
                      <a:pt x="8664" y="11535"/>
                    </a:cubicBezTo>
                    <a:cubicBezTo>
                      <a:pt x="8661" y="11536"/>
                      <a:pt x="8658" y="11536"/>
                      <a:pt x="8655" y="11536"/>
                    </a:cubicBezTo>
                    <a:cubicBezTo>
                      <a:pt x="8478" y="11536"/>
                      <a:pt x="8328" y="11402"/>
                      <a:pt x="8318" y="11219"/>
                    </a:cubicBezTo>
                    <a:cubicBezTo>
                      <a:pt x="8313" y="11039"/>
                      <a:pt x="8448" y="10888"/>
                      <a:pt x="8629" y="10878"/>
                    </a:cubicBezTo>
                    <a:cubicBezTo>
                      <a:pt x="8635" y="10878"/>
                      <a:pt x="8642" y="10877"/>
                      <a:pt x="8648" y="10877"/>
                    </a:cubicBezTo>
                    <a:close/>
                    <a:moveTo>
                      <a:pt x="21454" y="11391"/>
                    </a:moveTo>
                    <a:cubicBezTo>
                      <a:pt x="21618" y="11391"/>
                      <a:pt x="21784" y="11438"/>
                      <a:pt x="21930" y="11535"/>
                    </a:cubicBezTo>
                    <a:cubicBezTo>
                      <a:pt x="22327" y="11802"/>
                      <a:pt x="22427" y="12334"/>
                      <a:pt x="22166" y="12730"/>
                    </a:cubicBezTo>
                    <a:cubicBezTo>
                      <a:pt x="22000" y="12975"/>
                      <a:pt x="21729" y="13108"/>
                      <a:pt x="21453" y="13108"/>
                    </a:cubicBezTo>
                    <a:cubicBezTo>
                      <a:pt x="21287" y="13108"/>
                      <a:pt x="21120" y="13061"/>
                      <a:pt x="20972" y="12961"/>
                    </a:cubicBezTo>
                    <a:cubicBezTo>
                      <a:pt x="20891" y="12906"/>
                      <a:pt x="20826" y="12835"/>
                      <a:pt x="20771" y="12765"/>
                    </a:cubicBezTo>
                    <a:cubicBezTo>
                      <a:pt x="20698" y="12831"/>
                      <a:pt x="20603" y="12868"/>
                      <a:pt x="20504" y="12868"/>
                    </a:cubicBezTo>
                    <a:cubicBezTo>
                      <a:pt x="20459" y="12868"/>
                      <a:pt x="20414" y="12861"/>
                      <a:pt x="20369" y="12846"/>
                    </a:cubicBezTo>
                    <a:cubicBezTo>
                      <a:pt x="20158" y="12775"/>
                      <a:pt x="20048" y="12544"/>
                      <a:pt x="20123" y="12339"/>
                    </a:cubicBezTo>
                    <a:cubicBezTo>
                      <a:pt x="20181" y="12175"/>
                      <a:pt x="20335" y="12071"/>
                      <a:pt x="20499" y="12071"/>
                    </a:cubicBezTo>
                    <a:cubicBezTo>
                      <a:pt x="20536" y="12071"/>
                      <a:pt x="20573" y="12077"/>
                      <a:pt x="20610" y="12088"/>
                    </a:cubicBezTo>
                    <a:cubicBezTo>
                      <a:pt x="20630" y="11977"/>
                      <a:pt x="20675" y="11867"/>
                      <a:pt x="20741" y="11771"/>
                    </a:cubicBezTo>
                    <a:cubicBezTo>
                      <a:pt x="20907" y="11523"/>
                      <a:pt x="21178" y="11391"/>
                      <a:pt x="21454" y="11391"/>
                    </a:cubicBezTo>
                    <a:close/>
                    <a:moveTo>
                      <a:pt x="16587" y="13898"/>
                    </a:moveTo>
                    <a:cubicBezTo>
                      <a:pt x="16644" y="13898"/>
                      <a:pt x="16701" y="13909"/>
                      <a:pt x="16755" y="13935"/>
                    </a:cubicBezTo>
                    <a:cubicBezTo>
                      <a:pt x="16956" y="14025"/>
                      <a:pt x="17041" y="14261"/>
                      <a:pt x="16951" y="14462"/>
                    </a:cubicBezTo>
                    <a:cubicBezTo>
                      <a:pt x="16891" y="14602"/>
                      <a:pt x="16755" y="14688"/>
                      <a:pt x="16615" y="14693"/>
                    </a:cubicBezTo>
                    <a:cubicBezTo>
                      <a:pt x="16630" y="14788"/>
                      <a:pt x="16630" y="14878"/>
                      <a:pt x="16615" y="14979"/>
                    </a:cubicBezTo>
                    <a:cubicBezTo>
                      <a:pt x="16543" y="15396"/>
                      <a:pt x="16182" y="15689"/>
                      <a:pt x="15773" y="15689"/>
                    </a:cubicBezTo>
                    <a:cubicBezTo>
                      <a:pt x="15725" y="15689"/>
                      <a:pt x="15675" y="15685"/>
                      <a:pt x="15626" y="15676"/>
                    </a:cubicBezTo>
                    <a:cubicBezTo>
                      <a:pt x="15159" y="15596"/>
                      <a:pt x="14843" y="15154"/>
                      <a:pt x="14923" y="14688"/>
                    </a:cubicBezTo>
                    <a:cubicBezTo>
                      <a:pt x="14996" y="14268"/>
                      <a:pt x="15360" y="13974"/>
                      <a:pt x="15776" y="13974"/>
                    </a:cubicBezTo>
                    <a:cubicBezTo>
                      <a:pt x="15823" y="13974"/>
                      <a:pt x="15870" y="13977"/>
                      <a:pt x="15917" y="13985"/>
                    </a:cubicBezTo>
                    <a:cubicBezTo>
                      <a:pt x="16033" y="14010"/>
                      <a:pt x="16143" y="14050"/>
                      <a:pt x="16233" y="14110"/>
                    </a:cubicBezTo>
                    <a:cubicBezTo>
                      <a:pt x="16306" y="13977"/>
                      <a:pt x="16443" y="13898"/>
                      <a:pt x="16587" y="13898"/>
                    </a:cubicBezTo>
                    <a:close/>
                    <a:moveTo>
                      <a:pt x="11770" y="15220"/>
                    </a:moveTo>
                    <a:cubicBezTo>
                      <a:pt x="11942" y="15220"/>
                      <a:pt x="12093" y="15358"/>
                      <a:pt x="12102" y="15536"/>
                    </a:cubicBezTo>
                    <a:cubicBezTo>
                      <a:pt x="12112" y="15717"/>
                      <a:pt x="11972" y="15867"/>
                      <a:pt x="11791" y="15877"/>
                    </a:cubicBezTo>
                    <a:cubicBezTo>
                      <a:pt x="11785" y="15878"/>
                      <a:pt x="11779" y="15878"/>
                      <a:pt x="11773" y="15878"/>
                    </a:cubicBezTo>
                    <a:cubicBezTo>
                      <a:pt x="11600" y="15878"/>
                      <a:pt x="11455" y="15741"/>
                      <a:pt x="11445" y="15566"/>
                    </a:cubicBezTo>
                    <a:cubicBezTo>
                      <a:pt x="11435" y="15385"/>
                      <a:pt x="11575" y="15235"/>
                      <a:pt x="11761" y="15220"/>
                    </a:cubicBezTo>
                    <a:cubicBezTo>
                      <a:pt x="11764" y="15220"/>
                      <a:pt x="11767" y="15220"/>
                      <a:pt x="11770" y="15220"/>
                    </a:cubicBezTo>
                    <a:close/>
                    <a:moveTo>
                      <a:pt x="25811" y="1"/>
                    </a:moveTo>
                    <a:cubicBezTo>
                      <a:pt x="23747" y="1"/>
                      <a:pt x="21650" y="418"/>
                      <a:pt x="19807" y="1261"/>
                    </a:cubicBezTo>
                    <a:cubicBezTo>
                      <a:pt x="18020" y="2074"/>
                      <a:pt x="16409" y="3259"/>
                      <a:pt x="14582" y="3991"/>
                    </a:cubicBezTo>
                    <a:cubicBezTo>
                      <a:pt x="12469" y="4840"/>
                      <a:pt x="10155" y="5056"/>
                      <a:pt x="8002" y="5793"/>
                    </a:cubicBezTo>
                    <a:cubicBezTo>
                      <a:pt x="4533" y="6983"/>
                      <a:pt x="1652" y="9809"/>
                      <a:pt x="1" y="13081"/>
                    </a:cubicBezTo>
                    <a:cubicBezTo>
                      <a:pt x="3399" y="15079"/>
                      <a:pt x="7073" y="16741"/>
                      <a:pt x="10978" y="17227"/>
                    </a:cubicBezTo>
                    <a:cubicBezTo>
                      <a:pt x="11696" y="17317"/>
                      <a:pt x="12423" y="17363"/>
                      <a:pt x="13151" y="17363"/>
                    </a:cubicBezTo>
                    <a:cubicBezTo>
                      <a:pt x="16389" y="17363"/>
                      <a:pt x="19640" y="16455"/>
                      <a:pt x="22131" y="14427"/>
                    </a:cubicBezTo>
                    <a:cubicBezTo>
                      <a:pt x="26232" y="11084"/>
                      <a:pt x="27597" y="5442"/>
                      <a:pt x="28074" y="172"/>
                    </a:cubicBezTo>
                    <a:cubicBezTo>
                      <a:pt x="27334" y="58"/>
                      <a:pt x="26575" y="1"/>
                      <a:pt x="258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058" name="Google Shape;5843;p28">
                <a:extLst>
                  <a:ext uri="{FF2B5EF4-FFF2-40B4-BE49-F238E27FC236}">
                    <a16:creationId xmlns:a16="http://schemas.microsoft.com/office/drawing/2014/main" id="{9107CC66-9F17-F4CA-6729-093B93040869}"/>
                  </a:ext>
                </a:extLst>
              </p:cNvPr>
              <p:cNvSpPr/>
              <p:nvPr/>
            </p:nvSpPr>
            <p:spPr>
              <a:xfrm>
                <a:off x="1370429" y="2103678"/>
                <a:ext cx="17142" cy="16231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60" extrusionOk="0">
                    <a:moveTo>
                      <a:pt x="331" y="1"/>
                    </a:moveTo>
                    <a:cubicBezTo>
                      <a:pt x="328" y="1"/>
                      <a:pt x="325" y="1"/>
                      <a:pt x="322" y="1"/>
                    </a:cubicBezTo>
                    <a:cubicBezTo>
                      <a:pt x="141" y="11"/>
                      <a:pt x="0" y="167"/>
                      <a:pt x="10" y="347"/>
                    </a:cubicBezTo>
                    <a:cubicBezTo>
                      <a:pt x="20" y="522"/>
                      <a:pt x="161" y="659"/>
                      <a:pt x="334" y="659"/>
                    </a:cubicBezTo>
                    <a:cubicBezTo>
                      <a:pt x="340" y="659"/>
                      <a:pt x="346" y="659"/>
                      <a:pt x="352" y="659"/>
                    </a:cubicBezTo>
                    <a:cubicBezTo>
                      <a:pt x="537" y="649"/>
                      <a:pt x="673" y="498"/>
                      <a:pt x="663" y="317"/>
                    </a:cubicBezTo>
                    <a:cubicBezTo>
                      <a:pt x="658" y="140"/>
                      <a:pt x="508" y="1"/>
                      <a:pt x="3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059" name="Google Shape;5844;p28">
                <a:extLst>
                  <a:ext uri="{FF2B5EF4-FFF2-40B4-BE49-F238E27FC236}">
                    <a16:creationId xmlns:a16="http://schemas.microsoft.com/office/drawing/2014/main" id="{D1A3015C-561D-B458-327C-744CE96297B7}"/>
                  </a:ext>
                </a:extLst>
              </p:cNvPr>
              <p:cNvSpPr/>
              <p:nvPr/>
            </p:nvSpPr>
            <p:spPr>
              <a:xfrm>
                <a:off x="1345618" y="2178068"/>
                <a:ext cx="17142" cy="16682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59" extrusionOk="0">
                    <a:moveTo>
                      <a:pt x="340" y="0"/>
                    </a:moveTo>
                    <a:cubicBezTo>
                      <a:pt x="334" y="0"/>
                      <a:pt x="328" y="0"/>
                      <a:pt x="322" y="1"/>
                    </a:cubicBezTo>
                    <a:cubicBezTo>
                      <a:pt x="141" y="11"/>
                      <a:pt x="1" y="161"/>
                      <a:pt x="11" y="347"/>
                    </a:cubicBezTo>
                    <a:cubicBezTo>
                      <a:pt x="20" y="520"/>
                      <a:pt x="166" y="658"/>
                      <a:pt x="347" y="658"/>
                    </a:cubicBezTo>
                    <a:cubicBezTo>
                      <a:pt x="350" y="658"/>
                      <a:pt x="354" y="658"/>
                      <a:pt x="357" y="658"/>
                    </a:cubicBezTo>
                    <a:cubicBezTo>
                      <a:pt x="538" y="648"/>
                      <a:pt x="678" y="492"/>
                      <a:pt x="668" y="312"/>
                    </a:cubicBezTo>
                    <a:cubicBezTo>
                      <a:pt x="658" y="137"/>
                      <a:pt x="513" y="0"/>
                      <a:pt x="3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060" name="Google Shape;5845;p28">
                <a:extLst>
                  <a:ext uri="{FF2B5EF4-FFF2-40B4-BE49-F238E27FC236}">
                    <a16:creationId xmlns:a16="http://schemas.microsoft.com/office/drawing/2014/main" id="{CB2D8284-70DA-2CD9-3318-51ABB0A2BCDF}"/>
                  </a:ext>
                </a:extLst>
              </p:cNvPr>
              <p:cNvSpPr/>
              <p:nvPr/>
            </p:nvSpPr>
            <p:spPr>
              <a:xfrm>
                <a:off x="1329379" y="2119908"/>
                <a:ext cx="16691" cy="16681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59" extrusionOk="0">
                    <a:moveTo>
                      <a:pt x="331" y="0"/>
                    </a:moveTo>
                    <a:cubicBezTo>
                      <a:pt x="328" y="0"/>
                      <a:pt x="324" y="1"/>
                      <a:pt x="321" y="1"/>
                    </a:cubicBezTo>
                    <a:cubicBezTo>
                      <a:pt x="136" y="11"/>
                      <a:pt x="0" y="166"/>
                      <a:pt x="5" y="347"/>
                    </a:cubicBezTo>
                    <a:cubicBezTo>
                      <a:pt x="15" y="522"/>
                      <a:pt x="160" y="659"/>
                      <a:pt x="333" y="659"/>
                    </a:cubicBezTo>
                    <a:cubicBezTo>
                      <a:pt x="339" y="659"/>
                      <a:pt x="345" y="658"/>
                      <a:pt x="351" y="658"/>
                    </a:cubicBezTo>
                    <a:cubicBezTo>
                      <a:pt x="532" y="648"/>
                      <a:pt x="673" y="493"/>
                      <a:pt x="663" y="312"/>
                    </a:cubicBezTo>
                    <a:cubicBezTo>
                      <a:pt x="653" y="134"/>
                      <a:pt x="502" y="0"/>
                      <a:pt x="3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061" name="Google Shape;5846;p28">
                <a:extLst>
                  <a:ext uri="{FF2B5EF4-FFF2-40B4-BE49-F238E27FC236}">
                    <a16:creationId xmlns:a16="http://schemas.microsoft.com/office/drawing/2014/main" id="{E3176E98-E614-10DD-6B63-D2AEA0DE69D4}"/>
                  </a:ext>
                </a:extLst>
              </p:cNvPr>
              <p:cNvSpPr/>
              <p:nvPr/>
            </p:nvSpPr>
            <p:spPr>
              <a:xfrm>
                <a:off x="1278405" y="2271844"/>
                <a:ext cx="45561" cy="42831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1719" extrusionOk="0">
                    <a:moveTo>
                      <a:pt x="844" y="1"/>
                    </a:moveTo>
                    <a:cubicBezTo>
                      <a:pt x="568" y="1"/>
                      <a:pt x="297" y="133"/>
                      <a:pt x="131" y="381"/>
                    </a:cubicBezTo>
                    <a:cubicBezTo>
                      <a:pt x="65" y="477"/>
                      <a:pt x="20" y="587"/>
                      <a:pt x="0" y="698"/>
                    </a:cubicBezTo>
                    <a:cubicBezTo>
                      <a:pt x="5" y="698"/>
                      <a:pt x="15" y="698"/>
                      <a:pt x="20" y="703"/>
                    </a:cubicBezTo>
                    <a:cubicBezTo>
                      <a:pt x="231" y="773"/>
                      <a:pt x="342" y="1004"/>
                      <a:pt x="271" y="1215"/>
                    </a:cubicBezTo>
                    <a:cubicBezTo>
                      <a:pt x="246" y="1280"/>
                      <a:pt x="206" y="1330"/>
                      <a:pt x="161" y="1375"/>
                    </a:cubicBezTo>
                    <a:cubicBezTo>
                      <a:pt x="216" y="1445"/>
                      <a:pt x="281" y="1516"/>
                      <a:pt x="362" y="1571"/>
                    </a:cubicBezTo>
                    <a:cubicBezTo>
                      <a:pt x="510" y="1671"/>
                      <a:pt x="677" y="1718"/>
                      <a:pt x="843" y="1718"/>
                    </a:cubicBezTo>
                    <a:cubicBezTo>
                      <a:pt x="1119" y="1718"/>
                      <a:pt x="1390" y="1585"/>
                      <a:pt x="1556" y="1340"/>
                    </a:cubicBezTo>
                    <a:cubicBezTo>
                      <a:pt x="1817" y="944"/>
                      <a:pt x="1717" y="412"/>
                      <a:pt x="1320" y="145"/>
                    </a:cubicBezTo>
                    <a:cubicBezTo>
                      <a:pt x="1174" y="48"/>
                      <a:pt x="1008" y="1"/>
                      <a:pt x="8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062" name="Google Shape;5847;p28">
                <a:extLst>
                  <a:ext uri="{FF2B5EF4-FFF2-40B4-BE49-F238E27FC236}">
                    <a16:creationId xmlns:a16="http://schemas.microsoft.com/office/drawing/2014/main" id="{A5EF23C4-0EBF-270D-417C-2C771B24D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7375" y="2289175"/>
                <a:ext cx="9675" cy="16975"/>
              </a:xfrm>
              <a:custGeom>
                <a:avLst/>
                <a:gdLst>
                  <a:gd name="T0" fmla="*/ 45 w 387"/>
                  <a:gd name="T1" fmla="*/ 1 h 679"/>
                  <a:gd name="T2" fmla="*/ 206 w 387"/>
                  <a:gd name="T3" fmla="*/ 678 h 679"/>
                  <a:gd name="T4" fmla="*/ 316 w 387"/>
                  <a:gd name="T5" fmla="*/ 518 h 679"/>
                  <a:gd name="T6" fmla="*/ 65 w 387"/>
                  <a:gd name="T7" fmla="*/ 6 h 679"/>
                  <a:gd name="T8" fmla="*/ 45 w 387"/>
                  <a:gd name="T9" fmla="*/ 1 h 6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7" h="679" extrusionOk="0">
                    <a:moveTo>
                      <a:pt x="45" y="1"/>
                    </a:moveTo>
                    <a:cubicBezTo>
                      <a:pt x="0" y="237"/>
                      <a:pt x="55" y="482"/>
                      <a:pt x="206" y="678"/>
                    </a:cubicBezTo>
                    <a:cubicBezTo>
                      <a:pt x="251" y="633"/>
                      <a:pt x="291" y="583"/>
                      <a:pt x="316" y="518"/>
                    </a:cubicBezTo>
                    <a:cubicBezTo>
                      <a:pt x="387" y="307"/>
                      <a:pt x="276" y="76"/>
                      <a:pt x="65" y="6"/>
                    </a:cubicBezTo>
                    <a:cubicBezTo>
                      <a:pt x="60" y="1"/>
                      <a:pt x="50" y="1"/>
                      <a:pt x="45" y="1"/>
                    </a:cubicBezTo>
                    <a:close/>
                  </a:path>
                </a:pathLst>
              </a:custGeom>
              <a:solidFill>
                <a:srgbClr val="001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063" name="Google Shape;5848;p28">
                <a:extLst>
                  <a:ext uri="{FF2B5EF4-FFF2-40B4-BE49-F238E27FC236}">
                    <a16:creationId xmlns:a16="http://schemas.microsoft.com/office/drawing/2014/main" id="{2BBBA00B-5694-6E7F-04C3-E1B91E78B177}"/>
                  </a:ext>
                </a:extLst>
              </p:cNvPr>
              <p:cNvSpPr/>
              <p:nvPr/>
            </p:nvSpPr>
            <p:spPr>
              <a:xfrm>
                <a:off x="1264421" y="2288976"/>
                <a:ext cx="18044" cy="19837"/>
              </a:xfrm>
              <a:custGeom>
                <a:avLst/>
                <a:gdLst/>
                <a:ahLst/>
                <a:cxnLst/>
                <a:rect l="l" t="t" r="r" b="b"/>
                <a:pathLst>
                  <a:path w="723" h="798" extrusionOk="0">
                    <a:moveTo>
                      <a:pt x="451" y="0"/>
                    </a:moveTo>
                    <a:cubicBezTo>
                      <a:pt x="287" y="0"/>
                      <a:pt x="133" y="104"/>
                      <a:pt x="75" y="268"/>
                    </a:cubicBezTo>
                    <a:cubicBezTo>
                      <a:pt x="0" y="473"/>
                      <a:pt x="110" y="704"/>
                      <a:pt x="321" y="775"/>
                    </a:cubicBezTo>
                    <a:cubicBezTo>
                      <a:pt x="366" y="790"/>
                      <a:pt x="411" y="797"/>
                      <a:pt x="456" y="797"/>
                    </a:cubicBezTo>
                    <a:cubicBezTo>
                      <a:pt x="555" y="797"/>
                      <a:pt x="650" y="760"/>
                      <a:pt x="723" y="694"/>
                    </a:cubicBezTo>
                    <a:cubicBezTo>
                      <a:pt x="572" y="498"/>
                      <a:pt x="517" y="253"/>
                      <a:pt x="562" y="17"/>
                    </a:cubicBezTo>
                    <a:cubicBezTo>
                      <a:pt x="525" y="6"/>
                      <a:pt x="488" y="0"/>
                      <a:pt x="4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064" name="Google Shape;5849;p28">
                <a:extLst>
                  <a:ext uri="{FF2B5EF4-FFF2-40B4-BE49-F238E27FC236}">
                    <a16:creationId xmlns:a16="http://schemas.microsoft.com/office/drawing/2014/main" id="{0FB1FD29-DFFD-C792-4B76-51DCCD08BA1A}"/>
                  </a:ext>
                </a:extLst>
              </p:cNvPr>
              <p:cNvSpPr/>
              <p:nvPr/>
            </p:nvSpPr>
            <p:spPr>
              <a:xfrm>
                <a:off x="1169239" y="2334512"/>
                <a:ext cx="20299" cy="19837"/>
              </a:xfrm>
              <a:custGeom>
                <a:avLst/>
                <a:gdLst/>
                <a:ahLst/>
                <a:cxnLst/>
                <a:rect l="l" t="t" r="r" b="b"/>
                <a:pathLst>
                  <a:path w="809" h="796" extrusionOk="0">
                    <a:moveTo>
                      <a:pt x="354" y="1"/>
                    </a:moveTo>
                    <a:cubicBezTo>
                      <a:pt x="210" y="1"/>
                      <a:pt x="73" y="80"/>
                      <a:pt x="0" y="213"/>
                    </a:cubicBezTo>
                    <a:cubicBezTo>
                      <a:pt x="206" y="344"/>
                      <a:pt x="342" y="560"/>
                      <a:pt x="382" y="796"/>
                    </a:cubicBezTo>
                    <a:cubicBezTo>
                      <a:pt x="522" y="791"/>
                      <a:pt x="658" y="705"/>
                      <a:pt x="718" y="565"/>
                    </a:cubicBezTo>
                    <a:cubicBezTo>
                      <a:pt x="808" y="364"/>
                      <a:pt x="723" y="128"/>
                      <a:pt x="522" y="38"/>
                    </a:cubicBezTo>
                    <a:cubicBezTo>
                      <a:pt x="468" y="12"/>
                      <a:pt x="411" y="1"/>
                      <a:pt x="3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065" name="Google Shape;5850;p28">
                <a:extLst>
                  <a:ext uri="{FF2B5EF4-FFF2-40B4-BE49-F238E27FC236}">
                    <a16:creationId xmlns:a16="http://schemas.microsoft.com/office/drawing/2014/main" id="{BB2C0964-3747-5496-246B-9AAD9FF80022}"/>
                  </a:ext>
                </a:extLst>
              </p:cNvPr>
              <p:cNvSpPr/>
              <p:nvPr/>
            </p:nvSpPr>
            <p:spPr>
              <a:xfrm>
                <a:off x="1134504" y="2336316"/>
                <a:ext cx="44659" cy="42830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717" extrusionOk="0">
                    <a:moveTo>
                      <a:pt x="934" y="1"/>
                    </a:moveTo>
                    <a:cubicBezTo>
                      <a:pt x="518" y="1"/>
                      <a:pt x="154" y="295"/>
                      <a:pt x="81" y="715"/>
                    </a:cubicBezTo>
                    <a:cubicBezTo>
                      <a:pt x="1" y="1181"/>
                      <a:pt x="317" y="1623"/>
                      <a:pt x="784" y="1703"/>
                    </a:cubicBezTo>
                    <a:cubicBezTo>
                      <a:pt x="833" y="1712"/>
                      <a:pt x="883" y="1716"/>
                      <a:pt x="931" y="1716"/>
                    </a:cubicBezTo>
                    <a:cubicBezTo>
                      <a:pt x="1340" y="1716"/>
                      <a:pt x="1701" y="1423"/>
                      <a:pt x="1773" y="1006"/>
                    </a:cubicBezTo>
                    <a:cubicBezTo>
                      <a:pt x="1788" y="905"/>
                      <a:pt x="1788" y="815"/>
                      <a:pt x="1773" y="720"/>
                    </a:cubicBezTo>
                    <a:cubicBezTo>
                      <a:pt x="1757" y="722"/>
                      <a:pt x="1740" y="723"/>
                      <a:pt x="1724" y="723"/>
                    </a:cubicBezTo>
                    <a:cubicBezTo>
                      <a:pt x="1675" y="723"/>
                      <a:pt x="1627" y="712"/>
                      <a:pt x="1582" y="690"/>
                    </a:cubicBezTo>
                    <a:cubicBezTo>
                      <a:pt x="1381" y="594"/>
                      <a:pt x="1291" y="358"/>
                      <a:pt x="1381" y="157"/>
                    </a:cubicBezTo>
                    <a:cubicBezTo>
                      <a:pt x="1386" y="152"/>
                      <a:pt x="1391" y="147"/>
                      <a:pt x="1391" y="137"/>
                    </a:cubicBezTo>
                    <a:cubicBezTo>
                      <a:pt x="1301" y="77"/>
                      <a:pt x="1191" y="37"/>
                      <a:pt x="1075" y="12"/>
                    </a:cubicBezTo>
                    <a:cubicBezTo>
                      <a:pt x="1028" y="4"/>
                      <a:pt x="98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066" name="Google Shape;5851;p28">
                <a:extLst>
                  <a:ext uri="{FF2B5EF4-FFF2-40B4-BE49-F238E27FC236}">
                    <a16:creationId xmlns:a16="http://schemas.microsoft.com/office/drawing/2014/main" id="{2A5B7ECE-D478-F95E-6B4A-007A89819EA0}"/>
                  </a:ext>
                </a:extLst>
              </p:cNvPr>
              <p:cNvSpPr/>
              <p:nvPr/>
            </p:nvSpPr>
            <p:spPr>
              <a:xfrm>
                <a:off x="1166532" y="2339922"/>
                <a:ext cx="12180" cy="14427"/>
              </a:xfrm>
              <a:custGeom>
                <a:avLst/>
                <a:gdLst/>
                <a:ahLst/>
                <a:cxnLst/>
                <a:rect l="l" t="t" r="r" b="b"/>
                <a:pathLst>
                  <a:path w="483" h="587" extrusionOk="0">
                    <a:moveTo>
                      <a:pt x="101" y="0"/>
                    </a:moveTo>
                    <a:cubicBezTo>
                      <a:pt x="101" y="10"/>
                      <a:pt x="96" y="15"/>
                      <a:pt x="91" y="20"/>
                    </a:cubicBezTo>
                    <a:cubicBezTo>
                      <a:pt x="1" y="221"/>
                      <a:pt x="91" y="457"/>
                      <a:pt x="292" y="553"/>
                    </a:cubicBezTo>
                    <a:cubicBezTo>
                      <a:pt x="337" y="575"/>
                      <a:pt x="385" y="586"/>
                      <a:pt x="434" y="586"/>
                    </a:cubicBezTo>
                    <a:cubicBezTo>
                      <a:pt x="450" y="586"/>
                      <a:pt x="467" y="585"/>
                      <a:pt x="483" y="583"/>
                    </a:cubicBezTo>
                    <a:cubicBezTo>
                      <a:pt x="443" y="347"/>
                      <a:pt x="307" y="131"/>
                      <a:pt x="1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067" name="Google Shape;5852;p28">
                <a:extLst>
                  <a:ext uri="{FF2B5EF4-FFF2-40B4-BE49-F238E27FC236}">
                    <a16:creationId xmlns:a16="http://schemas.microsoft.com/office/drawing/2014/main" id="{ED62D782-2465-3D30-A416-468DA2FDDB13}"/>
                  </a:ext>
                </a:extLst>
              </p:cNvPr>
              <p:cNvSpPr/>
              <p:nvPr/>
            </p:nvSpPr>
            <p:spPr>
              <a:xfrm>
                <a:off x="1049247" y="2367424"/>
                <a:ext cx="16691" cy="16682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59" extrusionOk="0">
                    <a:moveTo>
                      <a:pt x="336" y="1"/>
                    </a:moveTo>
                    <a:cubicBezTo>
                      <a:pt x="333" y="1"/>
                      <a:pt x="330" y="1"/>
                      <a:pt x="327" y="1"/>
                    </a:cubicBezTo>
                    <a:cubicBezTo>
                      <a:pt x="141" y="16"/>
                      <a:pt x="1" y="166"/>
                      <a:pt x="11" y="347"/>
                    </a:cubicBezTo>
                    <a:cubicBezTo>
                      <a:pt x="21" y="522"/>
                      <a:pt x="166" y="659"/>
                      <a:pt x="339" y="659"/>
                    </a:cubicBezTo>
                    <a:cubicBezTo>
                      <a:pt x="345" y="659"/>
                      <a:pt x="351" y="659"/>
                      <a:pt x="357" y="658"/>
                    </a:cubicBezTo>
                    <a:cubicBezTo>
                      <a:pt x="538" y="648"/>
                      <a:pt x="678" y="498"/>
                      <a:pt x="668" y="317"/>
                    </a:cubicBezTo>
                    <a:cubicBezTo>
                      <a:pt x="659" y="139"/>
                      <a:pt x="508" y="1"/>
                      <a:pt x="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068" name="Google Shape;5853;p28">
                <a:extLst>
                  <a:ext uri="{FF2B5EF4-FFF2-40B4-BE49-F238E27FC236}">
                    <a16:creationId xmlns:a16="http://schemas.microsoft.com/office/drawing/2014/main" id="{7527883D-B6F2-1D8D-3021-9E0F1F2FAECC}"/>
                  </a:ext>
                </a:extLst>
              </p:cNvPr>
              <p:cNvSpPr/>
              <p:nvPr/>
            </p:nvSpPr>
            <p:spPr>
              <a:xfrm>
                <a:off x="971206" y="2258770"/>
                <a:ext cx="16691" cy="16681"/>
              </a:xfrm>
              <a:custGeom>
                <a:avLst/>
                <a:gdLst/>
                <a:ahLst/>
                <a:cxnLst/>
                <a:rect l="l" t="t" r="r" b="b"/>
                <a:pathLst>
                  <a:path w="674" h="654" extrusionOk="0">
                    <a:moveTo>
                      <a:pt x="336" y="0"/>
                    </a:moveTo>
                    <a:cubicBezTo>
                      <a:pt x="330" y="0"/>
                      <a:pt x="323" y="1"/>
                      <a:pt x="317" y="1"/>
                    </a:cubicBezTo>
                    <a:cubicBezTo>
                      <a:pt x="136" y="11"/>
                      <a:pt x="1" y="162"/>
                      <a:pt x="6" y="342"/>
                    </a:cubicBezTo>
                    <a:cubicBezTo>
                      <a:pt x="16" y="522"/>
                      <a:pt x="161" y="654"/>
                      <a:pt x="333" y="654"/>
                    </a:cubicBezTo>
                    <a:cubicBezTo>
                      <a:pt x="340" y="654"/>
                      <a:pt x="346" y="654"/>
                      <a:pt x="352" y="653"/>
                    </a:cubicBezTo>
                    <a:cubicBezTo>
                      <a:pt x="533" y="648"/>
                      <a:pt x="673" y="493"/>
                      <a:pt x="663" y="312"/>
                    </a:cubicBezTo>
                    <a:cubicBezTo>
                      <a:pt x="654" y="138"/>
                      <a:pt x="513" y="0"/>
                      <a:pt x="3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069" name="Google Shape;5854;p28">
                <a:extLst>
                  <a:ext uri="{FF2B5EF4-FFF2-40B4-BE49-F238E27FC236}">
                    <a16:creationId xmlns:a16="http://schemas.microsoft.com/office/drawing/2014/main" id="{2CB11F63-D3A1-249E-5947-FB3AD07CC54A}"/>
                  </a:ext>
                </a:extLst>
              </p:cNvPr>
              <p:cNvSpPr/>
              <p:nvPr/>
            </p:nvSpPr>
            <p:spPr>
              <a:xfrm>
                <a:off x="921586" y="2203766"/>
                <a:ext cx="17142" cy="16681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59" extrusionOk="0">
                    <a:moveTo>
                      <a:pt x="331" y="0"/>
                    </a:moveTo>
                    <a:cubicBezTo>
                      <a:pt x="328" y="0"/>
                      <a:pt x="325" y="0"/>
                      <a:pt x="322" y="1"/>
                    </a:cubicBezTo>
                    <a:cubicBezTo>
                      <a:pt x="141" y="11"/>
                      <a:pt x="0" y="166"/>
                      <a:pt x="10" y="347"/>
                    </a:cubicBezTo>
                    <a:cubicBezTo>
                      <a:pt x="20" y="521"/>
                      <a:pt x="166" y="659"/>
                      <a:pt x="338" y="659"/>
                    </a:cubicBezTo>
                    <a:cubicBezTo>
                      <a:pt x="344" y="659"/>
                      <a:pt x="351" y="658"/>
                      <a:pt x="357" y="658"/>
                    </a:cubicBezTo>
                    <a:cubicBezTo>
                      <a:pt x="537" y="648"/>
                      <a:pt x="673" y="492"/>
                      <a:pt x="668" y="317"/>
                    </a:cubicBezTo>
                    <a:cubicBezTo>
                      <a:pt x="658" y="134"/>
                      <a:pt x="508" y="0"/>
                      <a:pt x="3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070" name="Google Shape;5855;p28">
                <a:extLst>
                  <a:ext uri="{FF2B5EF4-FFF2-40B4-BE49-F238E27FC236}">
                    <a16:creationId xmlns:a16="http://schemas.microsoft.com/office/drawing/2014/main" id="{CD3D94C4-9AB5-267A-DE28-A718E9A138B2}"/>
                  </a:ext>
                </a:extLst>
              </p:cNvPr>
              <p:cNvSpPr/>
              <p:nvPr/>
            </p:nvSpPr>
            <p:spPr>
              <a:xfrm>
                <a:off x="913466" y="2243441"/>
                <a:ext cx="17142" cy="16231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59" extrusionOk="0">
                    <a:moveTo>
                      <a:pt x="331" y="0"/>
                    </a:moveTo>
                    <a:cubicBezTo>
                      <a:pt x="328" y="0"/>
                      <a:pt x="324" y="0"/>
                      <a:pt x="321" y="1"/>
                    </a:cubicBezTo>
                    <a:cubicBezTo>
                      <a:pt x="141" y="11"/>
                      <a:pt x="0" y="166"/>
                      <a:pt x="10" y="347"/>
                    </a:cubicBezTo>
                    <a:cubicBezTo>
                      <a:pt x="15" y="522"/>
                      <a:pt x="160" y="659"/>
                      <a:pt x="333" y="659"/>
                    </a:cubicBezTo>
                    <a:cubicBezTo>
                      <a:pt x="339" y="659"/>
                      <a:pt x="345" y="658"/>
                      <a:pt x="351" y="658"/>
                    </a:cubicBezTo>
                    <a:cubicBezTo>
                      <a:pt x="532" y="648"/>
                      <a:pt x="673" y="497"/>
                      <a:pt x="663" y="317"/>
                    </a:cubicBezTo>
                    <a:cubicBezTo>
                      <a:pt x="658" y="139"/>
                      <a:pt x="507" y="0"/>
                      <a:pt x="3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071" name="Google Shape;5856;p28">
                <a:extLst>
                  <a:ext uri="{FF2B5EF4-FFF2-40B4-BE49-F238E27FC236}">
                    <a16:creationId xmlns:a16="http://schemas.microsoft.com/office/drawing/2014/main" id="{0263197C-651D-D0AF-F0C9-F824948F37B6}"/>
                  </a:ext>
                </a:extLst>
              </p:cNvPr>
              <p:cNvSpPr/>
              <p:nvPr/>
            </p:nvSpPr>
            <p:spPr>
              <a:xfrm>
                <a:off x="1135858" y="2302051"/>
                <a:ext cx="46914" cy="29756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1196" fill="none" extrusionOk="0">
                    <a:moveTo>
                      <a:pt x="1867" y="221"/>
                    </a:moveTo>
                    <a:cubicBezTo>
                      <a:pt x="1054" y="1"/>
                      <a:pt x="276" y="472"/>
                      <a:pt x="0" y="1195"/>
                    </a:cubicBezTo>
                  </a:path>
                </a:pathLst>
              </a:custGeom>
              <a:solidFill>
                <a:schemeClr val="accent6"/>
              </a:solidFill>
              <a:ln w="10425" cap="rnd" cmpd="sng">
                <a:solidFill>
                  <a:srgbClr val="4B2D95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072" name="Google Shape;5857;p28">
                <a:extLst>
                  <a:ext uri="{FF2B5EF4-FFF2-40B4-BE49-F238E27FC236}">
                    <a16:creationId xmlns:a16="http://schemas.microsoft.com/office/drawing/2014/main" id="{FBBF2FD2-ACB6-0B39-7DF5-6337F944128F}"/>
                  </a:ext>
                </a:extLst>
              </p:cNvPr>
              <p:cNvSpPr/>
              <p:nvPr/>
            </p:nvSpPr>
            <p:spPr>
              <a:xfrm>
                <a:off x="1245926" y="2252007"/>
                <a:ext cx="49621" cy="24346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980" fill="none" extrusionOk="0">
                    <a:moveTo>
                      <a:pt x="0" y="980"/>
                    </a:moveTo>
                    <a:cubicBezTo>
                      <a:pt x="402" y="237"/>
                      <a:pt x="1285" y="1"/>
                      <a:pt x="1993" y="307"/>
                    </a:cubicBezTo>
                  </a:path>
                </a:pathLst>
              </a:custGeom>
              <a:solidFill>
                <a:schemeClr val="accent6"/>
              </a:solidFill>
              <a:ln w="10425" cap="rnd" cmpd="sng">
                <a:solidFill>
                  <a:srgbClr val="4B2D95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073" name="Google Shape;5858;p28">
                <a:extLst>
                  <a:ext uri="{FF2B5EF4-FFF2-40B4-BE49-F238E27FC236}">
                    <a16:creationId xmlns:a16="http://schemas.microsoft.com/office/drawing/2014/main" id="{B8838CD6-8C55-DD88-5D87-8657025E3217}"/>
                  </a:ext>
                </a:extLst>
              </p:cNvPr>
              <p:cNvSpPr/>
              <p:nvPr/>
            </p:nvSpPr>
            <p:spPr>
              <a:xfrm>
                <a:off x="899482" y="1835423"/>
                <a:ext cx="204799" cy="259238"/>
              </a:xfrm>
              <a:custGeom>
                <a:avLst/>
                <a:gdLst/>
                <a:ahLst/>
                <a:cxnLst/>
                <a:rect l="l" t="t" r="r" b="b"/>
                <a:pathLst>
                  <a:path w="8183" h="10371" fill="none" extrusionOk="0">
                    <a:moveTo>
                      <a:pt x="8182" y="10371"/>
                    </a:moveTo>
                    <a:cubicBezTo>
                      <a:pt x="8032" y="9251"/>
                      <a:pt x="7344" y="8217"/>
                      <a:pt x="6365" y="7655"/>
                    </a:cubicBezTo>
                    <a:cubicBezTo>
                      <a:pt x="4498" y="6576"/>
                      <a:pt x="2465" y="7339"/>
                      <a:pt x="980" y="5346"/>
                    </a:cubicBezTo>
                    <a:cubicBezTo>
                      <a:pt x="247" y="4358"/>
                      <a:pt x="1" y="2977"/>
                      <a:pt x="513" y="1858"/>
                    </a:cubicBezTo>
                    <a:cubicBezTo>
                      <a:pt x="1020" y="739"/>
                      <a:pt x="2340" y="1"/>
                      <a:pt x="3529" y="302"/>
                    </a:cubicBezTo>
                  </a:path>
                </a:pathLst>
              </a:custGeom>
              <a:solidFill>
                <a:schemeClr val="accent6"/>
              </a:solidFill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074" name="Google Shape;5859;p28">
                <a:extLst>
                  <a:ext uri="{FF2B5EF4-FFF2-40B4-BE49-F238E27FC236}">
                    <a16:creationId xmlns:a16="http://schemas.microsoft.com/office/drawing/2014/main" id="{96CA12BB-0984-D974-FB52-299B2B24A506}"/>
                  </a:ext>
                </a:extLst>
              </p:cNvPr>
              <p:cNvSpPr/>
              <p:nvPr/>
            </p:nvSpPr>
            <p:spPr>
              <a:xfrm>
                <a:off x="808811" y="2305658"/>
                <a:ext cx="172320" cy="62668"/>
              </a:xfrm>
              <a:custGeom>
                <a:avLst/>
                <a:gdLst/>
                <a:ahLst/>
                <a:cxnLst/>
                <a:rect l="l" t="t" r="r" b="b"/>
                <a:pathLst>
                  <a:path w="6888" h="2510" fill="none" extrusionOk="0">
                    <a:moveTo>
                      <a:pt x="1" y="0"/>
                    </a:moveTo>
                    <a:cubicBezTo>
                      <a:pt x="2079" y="1325"/>
                      <a:pt x="4448" y="2189"/>
                      <a:pt x="6887" y="2510"/>
                    </a:cubicBezTo>
                  </a:path>
                </a:pathLst>
              </a:custGeom>
              <a:solidFill>
                <a:schemeClr val="accent6"/>
              </a:solidFill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075" name="Google Shape;5860;p28">
                <a:extLst>
                  <a:ext uri="{FF2B5EF4-FFF2-40B4-BE49-F238E27FC236}">
                    <a16:creationId xmlns:a16="http://schemas.microsoft.com/office/drawing/2014/main" id="{4201D162-2C90-A6E0-870D-464C24054BAE}"/>
                  </a:ext>
                </a:extLst>
              </p:cNvPr>
              <p:cNvSpPr/>
              <p:nvPr/>
            </p:nvSpPr>
            <p:spPr>
              <a:xfrm>
                <a:off x="1395239" y="2023427"/>
                <a:ext cx="2707" cy="3697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487" fill="none" extrusionOk="0">
                    <a:moveTo>
                      <a:pt x="116" y="1"/>
                    </a:moveTo>
                    <a:cubicBezTo>
                      <a:pt x="30" y="493"/>
                      <a:pt x="0" y="990"/>
                      <a:pt x="20" y="1486"/>
                    </a:cubicBezTo>
                  </a:path>
                </a:pathLst>
              </a:custGeom>
              <a:solidFill>
                <a:schemeClr val="accent6"/>
              </a:solidFill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076" name="Google Shape;5861;p28">
                <a:extLst>
                  <a:ext uri="{FF2B5EF4-FFF2-40B4-BE49-F238E27FC236}">
                    <a16:creationId xmlns:a16="http://schemas.microsoft.com/office/drawing/2014/main" id="{1BCDA33D-342A-A0DD-5545-B009CD94A726}"/>
                  </a:ext>
                </a:extLst>
              </p:cNvPr>
              <p:cNvSpPr/>
              <p:nvPr/>
            </p:nvSpPr>
            <p:spPr>
              <a:xfrm>
                <a:off x="1414637" y="2026132"/>
                <a:ext cx="4511" cy="29756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190" fill="none" extrusionOk="0">
                    <a:moveTo>
                      <a:pt x="186" y="0"/>
                    </a:moveTo>
                    <a:cubicBezTo>
                      <a:pt x="121" y="397"/>
                      <a:pt x="60" y="793"/>
                      <a:pt x="0" y="1190"/>
                    </a:cubicBezTo>
                  </a:path>
                </a:pathLst>
              </a:custGeom>
              <a:solidFill>
                <a:schemeClr val="accent6"/>
              </a:solidFill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077" name="Google Shape;5862;p28">
                <a:extLst>
                  <a:ext uri="{FF2B5EF4-FFF2-40B4-BE49-F238E27FC236}">
                    <a16:creationId xmlns:a16="http://schemas.microsoft.com/office/drawing/2014/main" id="{93AD87A1-15DD-3D73-DBC2-6AD96253C807}"/>
                  </a:ext>
                </a:extLst>
              </p:cNvPr>
              <p:cNvSpPr/>
              <p:nvPr/>
            </p:nvSpPr>
            <p:spPr>
              <a:xfrm>
                <a:off x="1180516" y="2353898"/>
                <a:ext cx="90220" cy="37421"/>
              </a:xfrm>
              <a:custGeom>
                <a:avLst/>
                <a:gdLst/>
                <a:ahLst/>
                <a:cxnLst/>
                <a:rect l="l" t="t" r="r" b="b"/>
                <a:pathLst>
                  <a:path w="3614" h="1507" fill="none" extrusionOk="0">
                    <a:moveTo>
                      <a:pt x="0" y="819"/>
                    </a:moveTo>
                    <a:cubicBezTo>
                      <a:pt x="1210" y="1506"/>
                      <a:pt x="2756" y="1029"/>
                      <a:pt x="3614" y="1"/>
                    </a:cubicBezTo>
                  </a:path>
                </a:pathLst>
              </a:custGeom>
              <a:solidFill>
                <a:schemeClr val="accent6"/>
              </a:solidFill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078" name="Google Shape;5863;p28">
                <a:extLst>
                  <a:ext uri="{FF2B5EF4-FFF2-40B4-BE49-F238E27FC236}">
                    <a16:creationId xmlns:a16="http://schemas.microsoft.com/office/drawing/2014/main" id="{20019568-A03A-EE5C-5243-371192C32396}"/>
                  </a:ext>
                </a:extLst>
              </p:cNvPr>
              <p:cNvSpPr/>
              <p:nvPr/>
            </p:nvSpPr>
            <p:spPr>
              <a:xfrm>
                <a:off x="1177810" y="2362915"/>
                <a:ext cx="7218" cy="25698"/>
              </a:xfrm>
              <a:custGeom>
                <a:avLst/>
                <a:gdLst/>
                <a:ahLst/>
                <a:cxnLst/>
                <a:rect l="l" t="t" r="r" b="b"/>
                <a:pathLst>
                  <a:path w="287" h="1045" fill="none" extrusionOk="0">
                    <a:moveTo>
                      <a:pt x="101" y="1045"/>
                    </a:moveTo>
                    <a:cubicBezTo>
                      <a:pt x="1" y="694"/>
                      <a:pt x="71" y="297"/>
                      <a:pt x="287" y="1"/>
                    </a:cubicBezTo>
                  </a:path>
                </a:pathLst>
              </a:custGeom>
              <a:solidFill>
                <a:schemeClr val="accent6"/>
              </a:solidFill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079" name="Google Shape;5864;p28">
                <a:extLst>
                  <a:ext uri="{FF2B5EF4-FFF2-40B4-BE49-F238E27FC236}">
                    <a16:creationId xmlns:a16="http://schemas.microsoft.com/office/drawing/2014/main" id="{1E3E7FEC-888D-36CA-8E56-D926729B99EF}"/>
                  </a:ext>
                </a:extLst>
              </p:cNvPr>
              <p:cNvSpPr/>
              <p:nvPr/>
            </p:nvSpPr>
            <p:spPr>
              <a:xfrm>
                <a:off x="1226077" y="2093308"/>
                <a:ext cx="11729" cy="62668"/>
              </a:xfrm>
              <a:custGeom>
                <a:avLst/>
                <a:gdLst/>
                <a:ahLst/>
                <a:cxnLst/>
                <a:rect l="l" t="t" r="r" b="b"/>
                <a:pathLst>
                  <a:path w="467" h="2516" fill="none" extrusionOk="0">
                    <a:moveTo>
                      <a:pt x="0" y="1"/>
                    </a:moveTo>
                    <a:cubicBezTo>
                      <a:pt x="156" y="839"/>
                      <a:pt x="311" y="1677"/>
                      <a:pt x="467" y="2515"/>
                    </a:cubicBezTo>
                  </a:path>
                </a:pathLst>
              </a:custGeom>
              <a:solidFill>
                <a:schemeClr val="accent6"/>
              </a:solidFill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</p:grpSp>
      </p:grpSp>
      <p:grpSp>
        <p:nvGrpSpPr>
          <p:cNvPr id="6080" name="Google Shape;5865;p28">
            <a:extLst>
              <a:ext uri="{FF2B5EF4-FFF2-40B4-BE49-F238E27FC236}">
                <a16:creationId xmlns:a16="http://schemas.microsoft.com/office/drawing/2014/main" id="{5D480F34-BF68-2CF5-092D-ABDEE11F75AB}"/>
              </a:ext>
            </a:extLst>
          </p:cNvPr>
          <p:cNvGrpSpPr>
            <a:grpSpLocks/>
          </p:cNvGrpSpPr>
          <p:nvPr/>
        </p:nvGrpSpPr>
        <p:grpSpPr bwMode="auto">
          <a:xfrm>
            <a:off x="17062450" y="5688013"/>
            <a:ext cx="519113" cy="519112"/>
            <a:chOff x="4788503" y="2618451"/>
            <a:chExt cx="106980" cy="106891"/>
          </a:xfrm>
        </p:grpSpPr>
        <p:sp>
          <p:nvSpPr>
            <p:cNvPr id="6081" name="Google Shape;5866;p28">
              <a:extLst>
                <a:ext uri="{FF2B5EF4-FFF2-40B4-BE49-F238E27FC236}">
                  <a16:creationId xmlns:a16="http://schemas.microsoft.com/office/drawing/2014/main" id="{BA3D8673-78BA-85F7-7E99-064BCD2DC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503" y="2618451"/>
              <a:ext cx="106980" cy="106891"/>
            </a:xfrm>
            <a:custGeom>
              <a:avLst/>
              <a:gdLst>
                <a:gd name="T0" fmla="*/ 2606 w 5216"/>
                <a:gd name="T1" fmla="*/ 0 h 5211"/>
                <a:gd name="T2" fmla="*/ 1 w 5216"/>
                <a:gd name="T3" fmla="*/ 2605 h 5211"/>
                <a:gd name="T4" fmla="*/ 2606 w 5216"/>
                <a:gd name="T5" fmla="*/ 5210 h 5211"/>
                <a:gd name="T6" fmla="*/ 5216 w 5216"/>
                <a:gd name="T7" fmla="*/ 2605 h 5211"/>
                <a:gd name="T8" fmla="*/ 2606 w 5216"/>
                <a:gd name="T9" fmla="*/ 0 h 5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16" h="5211" extrusionOk="0">
                  <a:moveTo>
                    <a:pt x="2606" y="0"/>
                  </a:moveTo>
                  <a:cubicBezTo>
                    <a:pt x="1170" y="0"/>
                    <a:pt x="1" y="1170"/>
                    <a:pt x="1" y="2605"/>
                  </a:cubicBezTo>
                  <a:cubicBezTo>
                    <a:pt x="1" y="4046"/>
                    <a:pt x="1170" y="5210"/>
                    <a:pt x="2606" y="5210"/>
                  </a:cubicBezTo>
                  <a:cubicBezTo>
                    <a:pt x="4046" y="5210"/>
                    <a:pt x="5216" y="4046"/>
                    <a:pt x="5216" y="2605"/>
                  </a:cubicBezTo>
                  <a:cubicBezTo>
                    <a:pt x="5216" y="1170"/>
                    <a:pt x="4046" y="0"/>
                    <a:pt x="2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82" name="Google Shape;5867;p28">
              <a:extLst>
                <a:ext uri="{FF2B5EF4-FFF2-40B4-BE49-F238E27FC236}">
                  <a16:creationId xmlns:a16="http://schemas.microsoft.com/office/drawing/2014/main" id="{34A553AC-0947-57C1-C6A6-889DB8A06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425" y="2652075"/>
              <a:ext cx="17725" cy="56125"/>
            </a:xfrm>
            <a:custGeom>
              <a:avLst/>
              <a:gdLst>
                <a:gd name="T0" fmla="*/ 452 w 709"/>
                <a:gd name="T1" fmla="*/ 0 h 2245"/>
                <a:gd name="T2" fmla="*/ 708 w 709"/>
                <a:gd name="T3" fmla="*/ 2244 h 2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09" h="2245" fill="none" extrusionOk="0">
                  <a:moveTo>
                    <a:pt x="452" y="0"/>
                  </a:moveTo>
                  <a:cubicBezTo>
                    <a:pt x="1" y="683"/>
                    <a:pt x="111" y="1682"/>
                    <a:pt x="708" y="2244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6083" name="Google Shape;5868;p28">
            <a:extLst>
              <a:ext uri="{FF2B5EF4-FFF2-40B4-BE49-F238E27FC236}">
                <a16:creationId xmlns:a16="http://schemas.microsoft.com/office/drawing/2014/main" id="{37288C4E-1A30-30FA-9B19-6C4DCBEBE8C5}"/>
              </a:ext>
            </a:extLst>
          </p:cNvPr>
          <p:cNvGrpSpPr>
            <a:grpSpLocks/>
          </p:cNvGrpSpPr>
          <p:nvPr/>
        </p:nvGrpSpPr>
        <p:grpSpPr bwMode="auto">
          <a:xfrm>
            <a:off x="449263" y="4403725"/>
            <a:ext cx="633412" cy="633413"/>
            <a:chOff x="5052650" y="3025125"/>
            <a:chExt cx="316899" cy="316978"/>
          </a:xfrm>
        </p:grpSpPr>
        <p:sp>
          <p:nvSpPr>
            <p:cNvPr id="6084" name="Google Shape;5869;p28">
              <a:extLst>
                <a:ext uri="{FF2B5EF4-FFF2-40B4-BE49-F238E27FC236}">
                  <a16:creationId xmlns:a16="http://schemas.microsoft.com/office/drawing/2014/main" id="{9247EAA8-884C-6F10-DBFF-B7B4DA07A9D8}"/>
                </a:ext>
              </a:extLst>
            </p:cNvPr>
            <p:cNvSpPr/>
            <p:nvPr/>
          </p:nvSpPr>
          <p:spPr>
            <a:xfrm>
              <a:off x="5052650" y="3025125"/>
              <a:ext cx="316899" cy="316978"/>
            </a:xfrm>
            <a:custGeom>
              <a:avLst/>
              <a:gdLst/>
              <a:ahLst/>
              <a:cxnLst/>
              <a:rect l="l" t="t" r="r" b="b"/>
              <a:pathLst>
                <a:path w="4011" h="4012" extrusionOk="0">
                  <a:moveTo>
                    <a:pt x="2008" y="1"/>
                  </a:moveTo>
                  <a:cubicBezTo>
                    <a:pt x="899" y="1"/>
                    <a:pt x="0" y="899"/>
                    <a:pt x="0" y="2003"/>
                  </a:cubicBezTo>
                  <a:cubicBezTo>
                    <a:pt x="0" y="3113"/>
                    <a:pt x="899" y="4011"/>
                    <a:pt x="2008" y="4011"/>
                  </a:cubicBezTo>
                  <a:cubicBezTo>
                    <a:pt x="3112" y="4011"/>
                    <a:pt x="4011" y="3113"/>
                    <a:pt x="4011" y="2003"/>
                  </a:cubicBezTo>
                  <a:cubicBezTo>
                    <a:pt x="4011" y="899"/>
                    <a:pt x="3112" y="1"/>
                    <a:pt x="20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85" name="Google Shape;5870;p28">
              <a:extLst>
                <a:ext uri="{FF2B5EF4-FFF2-40B4-BE49-F238E27FC236}">
                  <a16:creationId xmlns:a16="http://schemas.microsoft.com/office/drawing/2014/main" id="{843AEE0B-786A-8D00-C0F9-DE4B26427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192" y="3195308"/>
              <a:ext cx="85723" cy="84933"/>
            </a:xfrm>
            <a:custGeom>
              <a:avLst/>
              <a:gdLst>
                <a:gd name="T0" fmla="*/ 0 w 1085"/>
                <a:gd name="T1" fmla="*/ 0 h 1075"/>
                <a:gd name="T2" fmla="*/ 1084 w 1085"/>
                <a:gd name="T3" fmla="*/ 1074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85" h="1075" fill="none" extrusionOk="0">
                  <a:moveTo>
                    <a:pt x="0" y="0"/>
                  </a:moveTo>
                  <a:cubicBezTo>
                    <a:pt x="146" y="512"/>
                    <a:pt x="572" y="934"/>
                    <a:pt x="1084" y="1074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86" name="Google Shape;5871;p28">
              <a:extLst>
                <a:ext uri="{FF2B5EF4-FFF2-40B4-BE49-F238E27FC236}">
                  <a16:creationId xmlns:a16="http://schemas.microsoft.com/office/drawing/2014/main" id="{E5DF9C16-EF9A-C96B-4593-5C9A042B7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4051" y="3190488"/>
              <a:ext cx="35395" cy="31840"/>
            </a:xfrm>
            <a:custGeom>
              <a:avLst/>
              <a:gdLst>
                <a:gd name="T0" fmla="*/ 1 w 448"/>
                <a:gd name="T1" fmla="*/ 1 h 403"/>
                <a:gd name="T2" fmla="*/ 448 w 448"/>
                <a:gd name="T3" fmla="*/ 402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8" h="403" fill="none" extrusionOk="0">
                  <a:moveTo>
                    <a:pt x="1" y="1"/>
                  </a:moveTo>
                  <a:cubicBezTo>
                    <a:pt x="36" y="217"/>
                    <a:pt x="232" y="392"/>
                    <a:pt x="448" y="402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6087" name="Google Shape;5872;p28">
            <a:extLst>
              <a:ext uri="{FF2B5EF4-FFF2-40B4-BE49-F238E27FC236}">
                <a16:creationId xmlns:a16="http://schemas.microsoft.com/office/drawing/2014/main" id="{6A5182F1-8BF3-DA29-800F-FF8D430EAFD8}"/>
              </a:ext>
            </a:extLst>
          </p:cNvPr>
          <p:cNvGrpSpPr>
            <a:grpSpLocks/>
          </p:cNvGrpSpPr>
          <p:nvPr/>
        </p:nvGrpSpPr>
        <p:grpSpPr bwMode="auto">
          <a:xfrm>
            <a:off x="10085388" y="709613"/>
            <a:ext cx="241300" cy="241300"/>
            <a:chOff x="5052650" y="3025125"/>
            <a:chExt cx="316899" cy="316978"/>
          </a:xfrm>
        </p:grpSpPr>
        <p:sp>
          <p:nvSpPr>
            <p:cNvPr id="6088" name="Google Shape;5873;p28">
              <a:extLst>
                <a:ext uri="{FF2B5EF4-FFF2-40B4-BE49-F238E27FC236}">
                  <a16:creationId xmlns:a16="http://schemas.microsoft.com/office/drawing/2014/main" id="{900259AF-E9B9-FD73-2F26-2CFB2D7972F3}"/>
                </a:ext>
              </a:extLst>
            </p:cNvPr>
            <p:cNvSpPr/>
            <p:nvPr/>
          </p:nvSpPr>
          <p:spPr>
            <a:xfrm>
              <a:off x="5052650" y="3025125"/>
              <a:ext cx="316899" cy="316978"/>
            </a:xfrm>
            <a:custGeom>
              <a:avLst/>
              <a:gdLst/>
              <a:ahLst/>
              <a:cxnLst/>
              <a:rect l="l" t="t" r="r" b="b"/>
              <a:pathLst>
                <a:path w="4011" h="4012" extrusionOk="0">
                  <a:moveTo>
                    <a:pt x="2008" y="1"/>
                  </a:moveTo>
                  <a:cubicBezTo>
                    <a:pt x="899" y="1"/>
                    <a:pt x="0" y="899"/>
                    <a:pt x="0" y="2003"/>
                  </a:cubicBezTo>
                  <a:cubicBezTo>
                    <a:pt x="0" y="3113"/>
                    <a:pt x="899" y="4011"/>
                    <a:pt x="2008" y="4011"/>
                  </a:cubicBezTo>
                  <a:cubicBezTo>
                    <a:pt x="3112" y="4011"/>
                    <a:pt x="4011" y="3113"/>
                    <a:pt x="4011" y="2003"/>
                  </a:cubicBezTo>
                  <a:cubicBezTo>
                    <a:pt x="4011" y="899"/>
                    <a:pt x="3112" y="1"/>
                    <a:pt x="20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89" name="Google Shape;5874;p28">
              <a:extLst>
                <a:ext uri="{FF2B5EF4-FFF2-40B4-BE49-F238E27FC236}">
                  <a16:creationId xmlns:a16="http://schemas.microsoft.com/office/drawing/2014/main" id="{396C4E3B-99E6-7E4C-4212-926EBF0CF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192" y="3195308"/>
              <a:ext cx="85723" cy="84933"/>
            </a:xfrm>
            <a:custGeom>
              <a:avLst/>
              <a:gdLst>
                <a:gd name="T0" fmla="*/ 0 w 1085"/>
                <a:gd name="T1" fmla="*/ 0 h 1075"/>
                <a:gd name="T2" fmla="*/ 1084 w 1085"/>
                <a:gd name="T3" fmla="*/ 1074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85" h="1075" fill="none" extrusionOk="0">
                  <a:moveTo>
                    <a:pt x="0" y="0"/>
                  </a:moveTo>
                  <a:cubicBezTo>
                    <a:pt x="146" y="512"/>
                    <a:pt x="572" y="934"/>
                    <a:pt x="1084" y="1074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90" name="Google Shape;5875;p28">
              <a:extLst>
                <a:ext uri="{FF2B5EF4-FFF2-40B4-BE49-F238E27FC236}">
                  <a16:creationId xmlns:a16="http://schemas.microsoft.com/office/drawing/2014/main" id="{96A2C5E4-90A0-F887-7D39-FFEA4003F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4051" y="3190488"/>
              <a:ext cx="35395" cy="31840"/>
            </a:xfrm>
            <a:custGeom>
              <a:avLst/>
              <a:gdLst>
                <a:gd name="T0" fmla="*/ 1 w 448"/>
                <a:gd name="T1" fmla="*/ 1 h 403"/>
                <a:gd name="T2" fmla="*/ 448 w 448"/>
                <a:gd name="T3" fmla="*/ 402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8" h="403" fill="none" extrusionOk="0">
                  <a:moveTo>
                    <a:pt x="1" y="1"/>
                  </a:moveTo>
                  <a:cubicBezTo>
                    <a:pt x="36" y="217"/>
                    <a:pt x="232" y="392"/>
                    <a:pt x="448" y="402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6091" name="Google Shape;5876;p28">
            <a:extLst>
              <a:ext uri="{FF2B5EF4-FFF2-40B4-BE49-F238E27FC236}">
                <a16:creationId xmlns:a16="http://schemas.microsoft.com/office/drawing/2014/main" id="{093D63D6-26B6-7D6B-83DB-0DAB4D1DD1C5}"/>
              </a:ext>
            </a:extLst>
          </p:cNvPr>
          <p:cNvGrpSpPr>
            <a:grpSpLocks/>
          </p:cNvGrpSpPr>
          <p:nvPr/>
        </p:nvGrpSpPr>
        <p:grpSpPr bwMode="auto">
          <a:xfrm>
            <a:off x="1117600" y="3065463"/>
            <a:ext cx="241300" cy="241300"/>
            <a:chOff x="4788500" y="2618450"/>
            <a:chExt cx="130400" cy="130275"/>
          </a:xfrm>
        </p:grpSpPr>
        <p:sp>
          <p:nvSpPr>
            <p:cNvPr id="6092" name="Google Shape;5877;p28">
              <a:extLst>
                <a:ext uri="{FF2B5EF4-FFF2-40B4-BE49-F238E27FC236}">
                  <a16:creationId xmlns:a16="http://schemas.microsoft.com/office/drawing/2014/main" id="{7E5A5940-C7F3-2F16-62F7-76B9E29DC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500" y="2618450"/>
              <a:ext cx="130400" cy="130275"/>
            </a:xfrm>
            <a:custGeom>
              <a:avLst/>
              <a:gdLst>
                <a:gd name="T0" fmla="*/ 2606 w 5216"/>
                <a:gd name="T1" fmla="*/ 0 h 5211"/>
                <a:gd name="T2" fmla="*/ 1 w 5216"/>
                <a:gd name="T3" fmla="*/ 2605 h 5211"/>
                <a:gd name="T4" fmla="*/ 2606 w 5216"/>
                <a:gd name="T5" fmla="*/ 5210 h 5211"/>
                <a:gd name="T6" fmla="*/ 5216 w 5216"/>
                <a:gd name="T7" fmla="*/ 2605 h 5211"/>
                <a:gd name="T8" fmla="*/ 2606 w 5216"/>
                <a:gd name="T9" fmla="*/ 0 h 5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16" h="5211" extrusionOk="0">
                  <a:moveTo>
                    <a:pt x="2606" y="0"/>
                  </a:moveTo>
                  <a:cubicBezTo>
                    <a:pt x="1170" y="0"/>
                    <a:pt x="1" y="1170"/>
                    <a:pt x="1" y="2605"/>
                  </a:cubicBezTo>
                  <a:cubicBezTo>
                    <a:pt x="1" y="4046"/>
                    <a:pt x="1170" y="5210"/>
                    <a:pt x="2606" y="5210"/>
                  </a:cubicBezTo>
                  <a:cubicBezTo>
                    <a:pt x="4046" y="5210"/>
                    <a:pt x="5216" y="4046"/>
                    <a:pt x="5216" y="2605"/>
                  </a:cubicBezTo>
                  <a:cubicBezTo>
                    <a:pt x="5216" y="1170"/>
                    <a:pt x="4046" y="0"/>
                    <a:pt x="2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93" name="Google Shape;5878;p28">
              <a:extLst>
                <a:ext uri="{FF2B5EF4-FFF2-40B4-BE49-F238E27FC236}">
                  <a16:creationId xmlns:a16="http://schemas.microsoft.com/office/drawing/2014/main" id="{81FB37B5-2D35-8FD3-D8D8-6DF51FFCD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425" y="2652075"/>
              <a:ext cx="17725" cy="56125"/>
            </a:xfrm>
            <a:custGeom>
              <a:avLst/>
              <a:gdLst>
                <a:gd name="T0" fmla="*/ 452 w 709"/>
                <a:gd name="T1" fmla="*/ 0 h 2245"/>
                <a:gd name="T2" fmla="*/ 708 w 709"/>
                <a:gd name="T3" fmla="*/ 2244 h 2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09" h="2245" fill="none" extrusionOk="0">
                  <a:moveTo>
                    <a:pt x="452" y="0"/>
                  </a:moveTo>
                  <a:cubicBezTo>
                    <a:pt x="1" y="683"/>
                    <a:pt x="111" y="1682"/>
                    <a:pt x="708" y="2244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6094" name="Google Shape;5879;p28">
            <a:extLst>
              <a:ext uri="{FF2B5EF4-FFF2-40B4-BE49-F238E27FC236}">
                <a16:creationId xmlns:a16="http://schemas.microsoft.com/office/drawing/2014/main" id="{CCC844AD-3D9A-3284-F0D1-52D63650B564}"/>
              </a:ext>
            </a:extLst>
          </p:cNvPr>
          <p:cNvGrpSpPr>
            <a:grpSpLocks/>
          </p:cNvGrpSpPr>
          <p:nvPr/>
        </p:nvGrpSpPr>
        <p:grpSpPr bwMode="auto">
          <a:xfrm>
            <a:off x="1270000" y="6207125"/>
            <a:ext cx="339725" cy="339725"/>
            <a:chOff x="5052650" y="3025125"/>
            <a:chExt cx="316899" cy="316978"/>
          </a:xfrm>
        </p:grpSpPr>
        <p:sp>
          <p:nvSpPr>
            <p:cNvPr id="6095" name="Google Shape;5880;p28">
              <a:extLst>
                <a:ext uri="{FF2B5EF4-FFF2-40B4-BE49-F238E27FC236}">
                  <a16:creationId xmlns:a16="http://schemas.microsoft.com/office/drawing/2014/main" id="{2083CBBC-5C16-F679-CDF6-C9E73BBD6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650" y="3025125"/>
              <a:ext cx="316899" cy="316978"/>
            </a:xfrm>
            <a:custGeom>
              <a:avLst/>
              <a:gdLst>
                <a:gd name="T0" fmla="*/ 2008 w 4011"/>
                <a:gd name="T1" fmla="*/ 1 h 4012"/>
                <a:gd name="T2" fmla="*/ 0 w 4011"/>
                <a:gd name="T3" fmla="*/ 2003 h 4012"/>
                <a:gd name="T4" fmla="*/ 2008 w 4011"/>
                <a:gd name="T5" fmla="*/ 4011 h 4012"/>
                <a:gd name="T6" fmla="*/ 4011 w 4011"/>
                <a:gd name="T7" fmla="*/ 2003 h 4012"/>
                <a:gd name="T8" fmla="*/ 2008 w 4011"/>
                <a:gd name="T9" fmla="*/ 1 h 4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1" h="4012" extrusionOk="0">
                  <a:moveTo>
                    <a:pt x="2008" y="1"/>
                  </a:moveTo>
                  <a:cubicBezTo>
                    <a:pt x="899" y="1"/>
                    <a:pt x="0" y="899"/>
                    <a:pt x="0" y="2003"/>
                  </a:cubicBezTo>
                  <a:cubicBezTo>
                    <a:pt x="0" y="3113"/>
                    <a:pt x="899" y="4011"/>
                    <a:pt x="2008" y="4011"/>
                  </a:cubicBezTo>
                  <a:cubicBezTo>
                    <a:pt x="3112" y="4011"/>
                    <a:pt x="4011" y="3113"/>
                    <a:pt x="4011" y="2003"/>
                  </a:cubicBezTo>
                  <a:cubicBezTo>
                    <a:pt x="4011" y="899"/>
                    <a:pt x="3112" y="1"/>
                    <a:pt x="20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96" name="Google Shape;5881;p28">
              <a:extLst>
                <a:ext uri="{FF2B5EF4-FFF2-40B4-BE49-F238E27FC236}">
                  <a16:creationId xmlns:a16="http://schemas.microsoft.com/office/drawing/2014/main" id="{B4CFE798-6C8B-6C28-2F1E-D6C6C5E92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192" y="3195308"/>
              <a:ext cx="85723" cy="84933"/>
            </a:xfrm>
            <a:custGeom>
              <a:avLst/>
              <a:gdLst>
                <a:gd name="T0" fmla="*/ 0 w 1085"/>
                <a:gd name="T1" fmla="*/ 0 h 1075"/>
                <a:gd name="T2" fmla="*/ 1084 w 1085"/>
                <a:gd name="T3" fmla="*/ 1074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85" h="1075" fill="none" extrusionOk="0">
                  <a:moveTo>
                    <a:pt x="0" y="0"/>
                  </a:moveTo>
                  <a:cubicBezTo>
                    <a:pt x="146" y="512"/>
                    <a:pt x="572" y="934"/>
                    <a:pt x="1084" y="1074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97" name="Google Shape;5882;p28">
              <a:extLst>
                <a:ext uri="{FF2B5EF4-FFF2-40B4-BE49-F238E27FC236}">
                  <a16:creationId xmlns:a16="http://schemas.microsoft.com/office/drawing/2014/main" id="{4DA27D55-3D3B-95C3-BB7B-F9F0FCD6A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4051" y="3190488"/>
              <a:ext cx="35395" cy="31840"/>
            </a:xfrm>
            <a:custGeom>
              <a:avLst/>
              <a:gdLst>
                <a:gd name="T0" fmla="*/ 1 w 448"/>
                <a:gd name="T1" fmla="*/ 1 h 403"/>
                <a:gd name="T2" fmla="*/ 448 w 448"/>
                <a:gd name="T3" fmla="*/ 402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8" h="403" fill="none" extrusionOk="0">
                  <a:moveTo>
                    <a:pt x="1" y="1"/>
                  </a:moveTo>
                  <a:cubicBezTo>
                    <a:pt x="36" y="217"/>
                    <a:pt x="232" y="392"/>
                    <a:pt x="448" y="402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6098" name="Google Shape;5883;p28">
            <a:extLst>
              <a:ext uri="{FF2B5EF4-FFF2-40B4-BE49-F238E27FC236}">
                <a16:creationId xmlns:a16="http://schemas.microsoft.com/office/drawing/2014/main" id="{0E12C47B-0AB3-620D-E126-7A3F14106D1B}"/>
              </a:ext>
            </a:extLst>
          </p:cNvPr>
          <p:cNvGrpSpPr>
            <a:grpSpLocks/>
          </p:cNvGrpSpPr>
          <p:nvPr/>
        </p:nvGrpSpPr>
        <p:grpSpPr bwMode="auto">
          <a:xfrm>
            <a:off x="16308388" y="4373563"/>
            <a:ext cx="338137" cy="338137"/>
            <a:chOff x="4788500" y="2618450"/>
            <a:chExt cx="130400" cy="130275"/>
          </a:xfrm>
        </p:grpSpPr>
        <p:sp>
          <p:nvSpPr>
            <p:cNvPr id="6099" name="Google Shape;5884;p28">
              <a:extLst>
                <a:ext uri="{FF2B5EF4-FFF2-40B4-BE49-F238E27FC236}">
                  <a16:creationId xmlns:a16="http://schemas.microsoft.com/office/drawing/2014/main" id="{36BB76EE-0B0A-3CAC-3681-466852B3C6D5}"/>
                </a:ext>
              </a:extLst>
            </p:cNvPr>
            <p:cNvSpPr/>
            <p:nvPr/>
          </p:nvSpPr>
          <p:spPr>
            <a:xfrm>
              <a:off x="4788500" y="2618450"/>
              <a:ext cx="130400" cy="130275"/>
            </a:xfrm>
            <a:custGeom>
              <a:avLst/>
              <a:gdLst/>
              <a:ahLst/>
              <a:cxnLst/>
              <a:rect l="l" t="t" r="r" b="b"/>
              <a:pathLst>
                <a:path w="5216" h="5211" extrusionOk="0">
                  <a:moveTo>
                    <a:pt x="2606" y="0"/>
                  </a:moveTo>
                  <a:cubicBezTo>
                    <a:pt x="1170" y="0"/>
                    <a:pt x="1" y="1170"/>
                    <a:pt x="1" y="2605"/>
                  </a:cubicBezTo>
                  <a:cubicBezTo>
                    <a:pt x="1" y="4046"/>
                    <a:pt x="1170" y="5210"/>
                    <a:pt x="2606" y="5210"/>
                  </a:cubicBezTo>
                  <a:cubicBezTo>
                    <a:pt x="4046" y="5210"/>
                    <a:pt x="5216" y="4046"/>
                    <a:pt x="5216" y="2605"/>
                  </a:cubicBezTo>
                  <a:cubicBezTo>
                    <a:pt x="5216" y="1170"/>
                    <a:pt x="4046" y="0"/>
                    <a:pt x="2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100" name="Google Shape;5885;p28">
              <a:extLst>
                <a:ext uri="{FF2B5EF4-FFF2-40B4-BE49-F238E27FC236}">
                  <a16:creationId xmlns:a16="http://schemas.microsoft.com/office/drawing/2014/main" id="{B44CD13B-9D34-5708-0E5B-21614B5FA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425" y="2652075"/>
              <a:ext cx="17725" cy="56125"/>
            </a:xfrm>
            <a:custGeom>
              <a:avLst/>
              <a:gdLst>
                <a:gd name="T0" fmla="*/ 452 w 709"/>
                <a:gd name="T1" fmla="*/ 0 h 2245"/>
                <a:gd name="T2" fmla="*/ 708 w 709"/>
                <a:gd name="T3" fmla="*/ 2244 h 2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09" h="2245" fill="none" extrusionOk="0">
                  <a:moveTo>
                    <a:pt x="452" y="0"/>
                  </a:moveTo>
                  <a:cubicBezTo>
                    <a:pt x="1" y="683"/>
                    <a:pt x="111" y="1682"/>
                    <a:pt x="708" y="2244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6101" name="Google Shape;5886;p28">
            <a:extLst>
              <a:ext uri="{FF2B5EF4-FFF2-40B4-BE49-F238E27FC236}">
                <a16:creationId xmlns:a16="http://schemas.microsoft.com/office/drawing/2014/main" id="{87620601-5F4F-7A4A-4214-F5BE484BC850}"/>
              </a:ext>
            </a:extLst>
          </p:cNvPr>
          <p:cNvGrpSpPr>
            <a:grpSpLocks/>
          </p:cNvGrpSpPr>
          <p:nvPr/>
        </p:nvGrpSpPr>
        <p:grpSpPr bwMode="auto">
          <a:xfrm>
            <a:off x="9424988" y="1955800"/>
            <a:ext cx="187325" cy="185738"/>
            <a:chOff x="4788500" y="2618450"/>
            <a:chExt cx="130400" cy="130275"/>
          </a:xfrm>
        </p:grpSpPr>
        <p:sp>
          <p:nvSpPr>
            <p:cNvPr id="6102" name="Google Shape;5887;p28">
              <a:extLst>
                <a:ext uri="{FF2B5EF4-FFF2-40B4-BE49-F238E27FC236}">
                  <a16:creationId xmlns:a16="http://schemas.microsoft.com/office/drawing/2014/main" id="{805F5AD8-B05A-BC09-0BDA-D64258CB8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500" y="2618450"/>
              <a:ext cx="130400" cy="130275"/>
            </a:xfrm>
            <a:custGeom>
              <a:avLst/>
              <a:gdLst>
                <a:gd name="T0" fmla="*/ 2606 w 5216"/>
                <a:gd name="T1" fmla="*/ 0 h 5211"/>
                <a:gd name="T2" fmla="*/ 1 w 5216"/>
                <a:gd name="T3" fmla="*/ 2605 h 5211"/>
                <a:gd name="T4" fmla="*/ 2606 w 5216"/>
                <a:gd name="T5" fmla="*/ 5210 h 5211"/>
                <a:gd name="T6" fmla="*/ 5216 w 5216"/>
                <a:gd name="T7" fmla="*/ 2605 h 5211"/>
                <a:gd name="T8" fmla="*/ 2606 w 5216"/>
                <a:gd name="T9" fmla="*/ 0 h 5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16" h="5211" extrusionOk="0">
                  <a:moveTo>
                    <a:pt x="2606" y="0"/>
                  </a:moveTo>
                  <a:cubicBezTo>
                    <a:pt x="1170" y="0"/>
                    <a:pt x="1" y="1170"/>
                    <a:pt x="1" y="2605"/>
                  </a:cubicBezTo>
                  <a:cubicBezTo>
                    <a:pt x="1" y="4046"/>
                    <a:pt x="1170" y="5210"/>
                    <a:pt x="2606" y="5210"/>
                  </a:cubicBezTo>
                  <a:cubicBezTo>
                    <a:pt x="4046" y="5210"/>
                    <a:pt x="5216" y="4046"/>
                    <a:pt x="5216" y="2605"/>
                  </a:cubicBezTo>
                  <a:cubicBezTo>
                    <a:pt x="5216" y="1170"/>
                    <a:pt x="4046" y="0"/>
                    <a:pt x="2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103" name="Google Shape;5888;p28">
              <a:extLst>
                <a:ext uri="{FF2B5EF4-FFF2-40B4-BE49-F238E27FC236}">
                  <a16:creationId xmlns:a16="http://schemas.microsoft.com/office/drawing/2014/main" id="{22469A06-F795-9375-8542-91DBA8388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425" y="2652075"/>
              <a:ext cx="17725" cy="56125"/>
            </a:xfrm>
            <a:custGeom>
              <a:avLst/>
              <a:gdLst>
                <a:gd name="T0" fmla="*/ 452 w 709"/>
                <a:gd name="T1" fmla="*/ 0 h 2245"/>
                <a:gd name="T2" fmla="*/ 708 w 709"/>
                <a:gd name="T3" fmla="*/ 2244 h 2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09" h="2245" fill="none" extrusionOk="0">
                  <a:moveTo>
                    <a:pt x="452" y="0"/>
                  </a:moveTo>
                  <a:cubicBezTo>
                    <a:pt x="1" y="683"/>
                    <a:pt x="111" y="1682"/>
                    <a:pt x="708" y="2244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6104" name="Google Shape;5889;p28">
            <a:extLst>
              <a:ext uri="{FF2B5EF4-FFF2-40B4-BE49-F238E27FC236}">
                <a16:creationId xmlns:a16="http://schemas.microsoft.com/office/drawing/2014/main" id="{3F401F53-2A4A-094F-12A4-5408F0ABF2D8}"/>
              </a:ext>
            </a:extLst>
          </p:cNvPr>
          <p:cNvGrpSpPr>
            <a:grpSpLocks/>
          </p:cNvGrpSpPr>
          <p:nvPr/>
        </p:nvGrpSpPr>
        <p:grpSpPr bwMode="auto">
          <a:xfrm>
            <a:off x="-1409700" y="6943725"/>
            <a:ext cx="3752850" cy="3524250"/>
            <a:chOff x="7099611" y="3472170"/>
            <a:chExt cx="1876687" cy="1761812"/>
          </a:xfrm>
        </p:grpSpPr>
        <p:sp>
          <p:nvSpPr>
            <p:cNvPr id="6105" name="Google Shape;5890;p28">
              <a:extLst>
                <a:ext uri="{FF2B5EF4-FFF2-40B4-BE49-F238E27FC236}">
                  <a16:creationId xmlns:a16="http://schemas.microsoft.com/office/drawing/2014/main" id="{2AAC911A-67F6-F720-DC08-0E6468D5DBF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953851" y="3546625"/>
              <a:ext cx="64199" cy="169352"/>
            </a:xfrm>
            <a:custGeom>
              <a:avLst/>
              <a:gdLst>
                <a:gd name="T0" fmla="*/ 1065 w 1703"/>
                <a:gd name="T1" fmla="*/ 0 h 4493"/>
                <a:gd name="T2" fmla="*/ 708 w 1703"/>
                <a:gd name="T3" fmla="*/ 382 h 4493"/>
                <a:gd name="T4" fmla="*/ 1 w 1703"/>
                <a:gd name="T5" fmla="*/ 1496 h 4493"/>
                <a:gd name="T6" fmla="*/ 1170 w 1703"/>
                <a:gd name="T7" fmla="*/ 4493 h 4493"/>
                <a:gd name="T8" fmla="*/ 1702 w 1703"/>
                <a:gd name="T9" fmla="*/ 2023 h 4493"/>
                <a:gd name="T10" fmla="*/ 1702 w 1703"/>
                <a:gd name="T11" fmla="*/ 2023 h 4493"/>
                <a:gd name="T12" fmla="*/ 1642 w 1703"/>
                <a:gd name="T13" fmla="*/ 2043 h 4493"/>
                <a:gd name="T14" fmla="*/ 1065 w 1703"/>
                <a:gd name="T15" fmla="*/ 0 h 4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03" h="4493" extrusionOk="0">
                  <a:moveTo>
                    <a:pt x="1065" y="0"/>
                  </a:moveTo>
                  <a:cubicBezTo>
                    <a:pt x="939" y="116"/>
                    <a:pt x="824" y="246"/>
                    <a:pt x="708" y="382"/>
                  </a:cubicBezTo>
                  <a:cubicBezTo>
                    <a:pt x="427" y="728"/>
                    <a:pt x="196" y="1105"/>
                    <a:pt x="1" y="1496"/>
                  </a:cubicBezTo>
                  <a:cubicBezTo>
                    <a:pt x="262" y="2540"/>
                    <a:pt x="658" y="3549"/>
                    <a:pt x="1170" y="4493"/>
                  </a:cubicBezTo>
                  <a:cubicBezTo>
                    <a:pt x="1331" y="3659"/>
                    <a:pt x="1441" y="2801"/>
                    <a:pt x="1702" y="2023"/>
                  </a:cubicBezTo>
                  <a:cubicBezTo>
                    <a:pt x="1682" y="2033"/>
                    <a:pt x="1662" y="2038"/>
                    <a:pt x="1642" y="2043"/>
                  </a:cubicBezTo>
                  <a:cubicBezTo>
                    <a:pt x="1411" y="1376"/>
                    <a:pt x="1215" y="693"/>
                    <a:pt x="106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106" name="Google Shape;5891;p28">
              <a:extLst>
                <a:ext uri="{FF2B5EF4-FFF2-40B4-BE49-F238E27FC236}">
                  <a16:creationId xmlns:a16="http://schemas.microsoft.com/office/drawing/2014/main" id="{3989B5A2-6EC9-5374-4901-B97DC0C7D67A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7099611" y="3472170"/>
              <a:ext cx="1876687" cy="1761812"/>
              <a:chOff x="578800" y="3042675"/>
              <a:chExt cx="1185975" cy="1113450"/>
            </a:xfrm>
          </p:grpSpPr>
          <p:sp>
            <p:nvSpPr>
              <p:cNvPr id="6107" name="Google Shape;5892;p28">
                <a:extLst>
                  <a:ext uri="{FF2B5EF4-FFF2-40B4-BE49-F238E27FC236}">
                    <a16:creationId xmlns:a16="http://schemas.microsoft.com/office/drawing/2014/main" id="{F1B0B32C-2505-7620-7DA4-B9A60FA10E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225" y="3982700"/>
                <a:ext cx="16350" cy="38400"/>
              </a:xfrm>
              <a:custGeom>
                <a:avLst/>
                <a:gdLst>
                  <a:gd name="T0" fmla="*/ 1 w 654"/>
                  <a:gd name="T1" fmla="*/ 0 h 1536"/>
                  <a:gd name="T2" fmla="*/ 653 w 654"/>
                  <a:gd name="T3" fmla="*/ 1536 h 1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54" h="1536" fill="none" extrusionOk="0">
                    <a:moveTo>
                      <a:pt x="1" y="0"/>
                    </a:moveTo>
                    <a:cubicBezTo>
                      <a:pt x="131" y="542"/>
                      <a:pt x="357" y="1064"/>
                      <a:pt x="653" y="1536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08" name="Google Shape;5893;p28">
                <a:extLst>
                  <a:ext uri="{FF2B5EF4-FFF2-40B4-BE49-F238E27FC236}">
                    <a16:creationId xmlns:a16="http://schemas.microsoft.com/office/drawing/2014/main" id="{95B98396-09D1-97E3-C192-C52E76B082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00" y="3538975"/>
                <a:ext cx="55850" cy="73950"/>
              </a:xfrm>
              <a:custGeom>
                <a:avLst/>
                <a:gdLst>
                  <a:gd name="T0" fmla="*/ 0 w 2234"/>
                  <a:gd name="T1" fmla="*/ 2395 h 2958"/>
                  <a:gd name="T2" fmla="*/ 1827 w 2234"/>
                  <a:gd name="T3" fmla="*/ 2957 h 2958"/>
                  <a:gd name="T4" fmla="*/ 2234 w 2234"/>
                  <a:gd name="T5" fmla="*/ 1 h 29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34" h="2958" fill="none" extrusionOk="0">
                    <a:moveTo>
                      <a:pt x="0" y="2395"/>
                    </a:moveTo>
                    <a:cubicBezTo>
                      <a:pt x="608" y="2586"/>
                      <a:pt x="1220" y="2771"/>
                      <a:pt x="1827" y="2957"/>
                    </a:cubicBezTo>
                    <a:cubicBezTo>
                      <a:pt x="1908" y="1988"/>
                      <a:pt x="2108" y="970"/>
                      <a:pt x="2234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09" name="Google Shape;5894;p28">
                <a:extLst>
                  <a:ext uri="{FF2B5EF4-FFF2-40B4-BE49-F238E27FC236}">
                    <a16:creationId xmlns:a16="http://schemas.microsoft.com/office/drawing/2014/main" id="{4C9E3EF7-DD16-0C26-6CDD-3EEF5772A7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250" y="3490300"/>
                <a:ext cx="171550" cy="221625"/>
              </a:xfrm>
              <a:custGeom>
                <a:avLst/>
                <a:gdLst>
                  <a:gd name="T0" fmla="*/ 31 w 6862"/>
                  <a:gd name="T1" fmla="*/ 0 h 8865"/>
                  <a:gd name="T2" fmla="*/ 0 w 6862"/>
                  <a:gd name="T3" fmla="*/ 66 h 8865"/>
                  <a:gd name="T4" fmla="*/ 4282 w 6862"/>
                  <a:gd name="T5" fmla="*/ 6159 h 8865"/>
                  <a:gd name="T6" fmla="*/ 4357 w 6862"/>
                  <a:gd name="T7" fmla="*/ 7856 h 8865"/>
                  <a:gd name="T8" fmla="*/ 4377 w 6862"/>
                  <a:gd name="T9" fmla="*/ 7856 h 8865"/>
                  <a:gd name="T10" fmla="*/ 4658 w 6862"/>
                  <a:gd name="T11" fmla="*/ 8006 h 8865"/>
                  <a:gd name="T12" fmla="*/ 5130 w 6862"/>
                  <a:gd name="T13" fmla="*/ 8172 h 8865"/>
                  <a:gd name="T14" fmla="*/ 6862 w 6862"/>
                  <a:gd name="T15" fmla="*/ 8864 h 8865"/>
                  <a:gd name="T16" fmla="*/ 6044 w 6862"/>
                  <a:gd name="T17" fmla="*/ 5848 h 8865"/>
                  <a:gd name="T18" fmla="*/ 31 w 6862"/>
                  <a:gd name="T19" fmla="*/ 0 h 8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62" h="8865" extrusionOk="0">
                    <a:moveTo>
                      <a:pt x="31" y="0"/>
                    </a:moveTo>
                    <a:lnTo>
                      <a:pt x="0" y="66"/>
                    </a:lnTo>
                    <a:cubicBezTo>
                      <a:pt x="2309" y="1220"/>
                      <a:pt x="3996" y="3584"/>
                      <a:pt x="4282" y="6159"/>
                    </a:cubicBezTo>
                    <a:cubicBezTo>
                      <a:pt x="4347" y="6721"/>
                      <a:pt x="4347" y="7288"/>
                      <a:pt x="4357" y="7856"/>
                    </a:cubicBezTo>
                    <a:lnTo>
                      <a:pt x="4377" y="7856"/>
                    </a:lnTo>
                    <a:cubicBezTo>
                      <a:pt x="4468" y="7911"/>
                      <a:pt x="4563" y="7961"/>
                      <a:pt x="4658" y="8006"/>
                    </a:cubicBezTo>
                    <a:cubicBezTo>
                      <a:pt x="4814" y="8071"/>
                      <a:pt x="4970" y="8122"/>
                      <a:pt x="5130" y="8172"/>
                    </a:cubicBezTo>
                    <a:cubicBezTo>
                      <a:pt x="5722" y="8367"/>
                      <a:pt x="6300" y="8603"/>
                      <a:pt x="6862" y="8864"/>
                    </a:cubicBezTo>
                    <a:cubicBezTo>
                      <a:pt x="6521" y="7886"/>
                      <a:pt x="6365" y="6837"/>
                      <a:pt x="6044" y="5848"/>
                    </a:cubicBezTo>
                    <a:cubicBezTo>
                      <a:pt x="5140" y="3082"/>
                      <a:pt x="2821" y="823"/>
                      <a:pt x="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10" name="Google Shape;5895;p28">
                <a:extLst>
                  <a:ext uri="{FF2B5EF4-FFF2-40B4-BE49-F238E27FC236}">
                    <a16:creationId xmlns:a16="http://schemas.microsoft.com/office/drawing/2014/main" id="{F97C35C2-0DA6-245C-7F06-1E090ABDB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775" y="3618675"/>
                <a:ext cx="124250" cy="254625"/>
              </a:xfrm>
              <a:custGeom>
                <a:avLst/>
                <a:gdLst>
                  <a:gd name="T0" fmla="*/ 1195 w 4970"/>
                  <a:gd name="T1" fmla="*/ 0 h 10185"/>
                  <a:gd name="T2" fmla="*/ 784 w 4970"/>
                  <a:gd name="T3" fmla="*/ 1385 h 10185"/>
                  <a:gd name="T4" fmla="*/ 6 w 4970"/>
                  <a:gd name="T5" fmla="*/ 3734 h 10185"/>
                  <a:gd name="T6" fmla="*/ 1 w 4970"/>
                  <a:gd name="T7" fmla="*/ 3729 h 10185"/>
                  <a:gd name="T8" fmla="*/ 1 w 4970"/>
                  <a:gd name="T9" fmla="*/ 3729 h 10185"/>
                  <a:gd name="T10" fmla="*/ 438 w 4970"/>
                  <a:gd name="T11" fmla="*/ 4718 h 10185"/>
                  <a:gd name="T12" fmla="*/ 1963 w 4970"/>
                  <a:gd name="T13" fmla="*/ 6962 h 10185"/>
                  <a:gd name="T14" fmla="*/ 2701 w 4970"/>
                  <a:gd name="T15" fmla="*/ 10169 h 10185"/>
                  <a:gd name="T16" fmla="*/ 2731 w 4970"/>
                  <a:gd name="T17" fmla="*/ 10184 h 10185"/>
                  <a:gd name="T18" fmla="*/ 4940 w 4970"/>
                  <a:gd name="T19" fmla="*/ 5039 h 10185"/>
                  <a:gd name="T20" fmla="*/ 4970 w 4970"/>
                  <a:gd name="T21" fmla="*/ 5029 h 10185"/>
                  <a:gd name="T22" fmla="*/ 3811 w 4970"/>
                  <a:gd name="T23" fmla="*/ 3509 h 10185"/>
                  <a:gd name="T24" fmla="*/ 1999 w 4970"/>
                  <a:gd name="T25" fmla="*/ 1802 h 10185"/>
                  <a:gd name="T26" fmla="*/ 1206 w 4970"/>
                  <a:gd name="T27" fmla="*/ 0 h 10185"/>
                  <a:gd name="T28" fmla="*/ 1195 w 4970"/>
                  <a:gd name="T29" fmla="*/ 0 h 10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70" h="10185" extrusionOk="0">
                    <a:moveTo>
                      <a:pt x="1195" y="0"/>
                    </a:moveTo>
                    <a:cubicBezTo>
                      <a:pt x="1065" y="462"/>
                      <a:pt x="929" y="924"/>
                      <a:pt x="784" y="1385"/>
                    </a:cubicBezTo>
                    <a:cubicBezTo>
                      <a:pt x="538" y="2173"/>
                      <a:pt x="272" y="2961"/>
                      <a:pt x="6" y="3734"/>
                    </a:cubicBezTo>
                    <a:lnTo>
                      <a:pt x="1" y="3729"/>
                    </a:lnTo>
                    <a:cubicBezTo>
                      <a:pt x="121" y="4071"/>
                      <a:pt x="257" y="4402"/>
                      <a:pt x="438" y="4718"/>
                    </a:cubicBezTo>
                    <a:cubicBezTo>
                      <a:pt x="879" y="5506"/>
                      <a:pt x="1537" y="6164"/>
                      <a:pt x="1963" y="6962"/>
                    </a:cubicBezTo>
                    <a:cubicBezTo>
                      <a:pt x="2490" y="7946"/>
                      <a:pt x="2621" y="9045"/>
                      <a:pt x="2701" y="10169"/>
                    </a:cubicBezTo>
                    <a:cubicBezTo>
                      <a:pt x="2711" y="10174"/>
                      <a:pt x="2721" y="10179"/>
                      <a:pt x="2731" y="10184"/>
                    </a:cubicBezTo>
                    <a:cubicBezTo>
                      <a:pt x="3364" y="8432"/>
                      <a:pt x="4072" y="6691"/>
                      <a:pt x="4940" y="5039"/>
                    </a:cubicBezTo>
                    <a:lnTo>
                      <a:pt x="4970" y="5029"/>
                    </a:lnTo>
                    <a:cubicBezTo>
                      <a:pt x="4714" y="4442"/>
                      <a:pt x="4282" y="3925"/>
                      <a:pt x="3811" y="3509"/>
                    </a:cubicBezTo>
                    <a:cubicBezTo>
                      <a:pt x="3188" y="2956"/>
                      <a:pt x="2480" y="2480"/>
                      <a:pt x="1999" y="1802"/>
                    </a:cubicBezTo>
                    <a:cubicBezTo>
                      <a:pt x="1612" y="1265"/>
                      <a:pt x="1401" y="632"/>
                      <a:pt x="1206" y="0"/>
                    </a:cubicBezTo>
                    <a:lnTo>
                      <a:pt x="119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11" name="Google Shape;5896;p28">
                <a:extLst>
                  <a:ext uri="{FF2B5EF4-FFF2-40B4-BE49-F238E27FC236}">
                    <a16:creationId xmlns:a16="http://schemas.microsoft.com/office/drawing/2014/main" id="{2F7E5C2A-0C67-CB9D-8F56-5EA758891E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800" y="3483525"/>
                <a:ext cx="221125" cy="228525"/>
              </a:xfrm>
              <a:custGeom>
                <a:avLst/>
                <a:gdLst>
                  <a:gd name="T0" fmla="*/ 0 w 8845"/>
                  <a:gd name="T1" fmla="*/ 0 h 9141"/>
                  <a:gd name="T2" fmla="*/ 7 w 8845"/>
                  <a:gd name="T3" fmla="*/ 2 h 9141"/>
                  <a:gd name="T4" fmla="*/ 7 w 8845"/>
                  <a:gd name="T5" fmla="*/ 2 h 9141"/>
                  <a:gd name="T6" fmla="*/ 0 w 8845"/>
                  <a:gd name="T7" fmla="*/ 0 h 9141"/>
                  <a:gd name="T8" fmla="*/ 7 w 8845"/>
                  <a:gd name="T9" fmla="*/ 2 h 9141"/>
                  <a:gd name="T10" fmla="*/ 778 w 8845"/>
                  <a:gd name="T11" fmla="*/ 337 h 9141"/>
                  <a:gd name="T12" fmla="*/ 809 w 8845"/>
                  <a:gd name="T13" fmla="*/ 271 h 9141"/>
                  <a:gd name="T14" fmla="*/ 6822 w 8845"/>
                  <a:gd name="T15" fmla="*/ 6119 h 9141"/>
                  <a:gd name="T16" fmla="*/ 7640 w 8845"/>
                  <a:gd name="T17" fmla="*/ 9135 h 9141"/>
                  <a:gd name="T18" fmla="*/ 7645 w 8845"/>
                  <a:gd name="T19" fmla="*/ 9140 h 9141"/>
                  <a:gd name="T20" fmla="*/ 8423 w 8845"/>
                  <a:gd name="T21" fmla="*/ 6791 h 9141"/>
                  <a:gd name="T22" fmla="*/ 8834 w 8845"/>
                  <a:gd name="T23" fmla="*/ 5406 h 9141"/>
                  <a:gd name="T24" fmla="*/ 8845 w 8845"/>
                  <a:gd name="T25" fmla="*/ 5406 h 9141"/>
                  <a:gd name="T26" fmla="*/ 7996 w 8845"/>
                  <a:gd name="T27" fmla="*/ 3383 h 9141"/>
                  <a:gd name="T28" fmla="*/ 6495 w 8845"/>
                  <a:gd name="T29" fmla="*/ 1963 h 9141"/>
                  <a:gd name="T30" fmla="*/ 3569 w 8845"/>
                  <a:gd name="T31" fmla="*/ 452 h 9141"/>
                  <a:gd name="T32" fmla="*/ 7 w 8845"/>
                  <a:gd name="T33" fmla="*/ 2 h 9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45" h="9141" extrusionOk="0">
                    <a:moveTo>
                      <a:pt x="0" y="0"/>
                    </a:moveTo>
                    <a:cubicBezTo>
                      <a:pt x="3" y="1"/>
                      <a:pt x="5" y="2"/>
                      <a:pt x="7" y="2"/>
                    </a:cubicBezTo>
                    <a:cubicBezTo>
                      <a:pt x="5" y="2"/>
                      <a:pt x="3" y="1"/>
                      <a:pt x="0" y="0"/>
                    </a:cubicBezTo>
                    <a:close/>
                    <a:moveTo>
                      <a:pt x="7" y="2"/>
                    </a:moveTo>
                    <a:cubicBezTo>
                      <a:pt x="271" y="97"/>
                      <a:pt x="529" y="212"/>
                      <a:pt x="778" y="337"/>
                    </a:cubicBezTo>
                    <a:lnTo>
                      <a:pt x="809" y="271"/>
                    </a:lnTo>
                    <a:cubicBezTo>
                      <a:pt x="3599" y="1094"/>
                      <a:pt x="5918" y="3353"/>
                      <a:pt x="6822" y="6119"/>
                    </a:cubicBezTo>
                    <a:cubicBezTo>
                      <a:pt x="7143" y="7108"/>
                      <a:pt x="7299" y="8157"/>
                      <a:pt x="7640" y="9135"/>
                    </a:cubicBezTo>
                    <a:lnTo>
                      <a:pt x="7645" y="9140"/>
                    </a:lnTo>
                    <a:cubicBezTo>
                      <a:pt x="7911" y="8367"/>
                      <a:pt x="8177" y="7579"/>
                      <a:pt x="8423" y="6791"/>
                    </a:cubicBezTo>
                    <a:cubicBezTo>
                      <a:pt x="8568" y="6330"/>
                      <a:pt x="8704" y="5868"/>
                      <a:pt x="8834" y="5406"/>
                    </a:cubicBezTo>
                    <a:lnTo>
                      <a:pt x="8845" y="5406"/>
                    </a:lnTo>
                    <a:cubicBezTo>
                      <a:pt x="8619" y="4703"/>
                      <a:pt x="8408" y="3986"/>
                      <a:pt x="7996" y="3383"/>
                    </a:cubicBezTo>
                    <a:cubicBezTo>
                      <a:pt x="7610" y="2811"/>
                      <a:pt x="7058" y="2364"/>
                      <a:pt x="6495" y="1963"/>
                    </a:cubicBezTo>
                    <a:cubicBezTo>
                      <a:pt x="5547" y="1280"/>
                      <a:pt x="4663" y="793"/>
                      <a:pt x="3569" y="452"/>
                    </a:cubicBezTo>
                    <a:cubicBezTo>
                      <a:pt x="2467" y="111"/>
                      <a:pt x="981" y="351"/>
                      <a:pt x="7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12" name="Google Shape;5897;p28">
                <a:extLst>
                  <a:ext uri="{FF2B5EF4-FFF2-40B4-BE49-F238E27FC236}">
                    <a16:creationId xmlns:a16="http://schemas.microsoft.com/office/drawing/2014/main" id="{E49B8295-03F3-6577-01DF-E36669C0E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8400" y="3972775"/>
                <a:ext cx="69800" cy="136175"/>
              </a:xfrm>
              <a:custGeom>
                <a:avLst/>
                <a:gdLst>
                  <a:gd name="T0" fmla="*/ 1351 w 2792"/>
                  <a:gd name="T1" fmla="*/ 0 h 5447"/>
                  <a:gd name="T2" fmla="*/ 1301 w 2792"/>
                  <a:gd name="T3" fmla="*/ 16 h 5447"/>
                  <a:gd name="T4" fmla="*/ 287 w 2792"/>
                  <a:gd name="T5" fmla="*/ 2395 h 5447"/>
                  <a:gd name="T6" fmla="*/ 1 w 2792"/>
                  <a:gd name="T7" fmla="*/ 3258 h 5447"/>
                  <a:gd name="T8" fmla="*/ 156 w 2792"/>
                  <a:gd name="T9" fmla="*/ 3609 h 5447"/>
                  <a:gd name="T10" fmla="*/ 839 w 2792"/>
                  <a:gd name="T11" fmla="*/ 5446 h 5447"/>
                  <a:gd name="T12" fmla="*/ 2791 w 2792"/>
                  <a:gd name="T13" fmla="*/ 5446 h 5447"/>
                  <a:gd name="T14" fmla="*/ 1933 w 2792"/>
                  <a:gd name="T15" fmla="*/ 3865 h 5447"/>
                  <a:gd name="T16" fmla="*/ 1517 w 2792"/>
                  <a:gd name="T17" fmla="*/ 613 h 5447"/>
                  <a:gd name="T18" fmla="*/ 1351 w 2792"/>
                  <a:gd name="T19" fmla="*/ 0 h 5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92" h="5447" extrusionOk="0">
                    <a:moveTo>
                      <a:pt x="1351" y="0"/>
                    </a:moveTo>
                    <a:lnTo>
                      <a:pt x="1301" y="16"/>
                    </a:lnTo>
                    <a:cubicBezTo>
                      <a:pt x="964" y="809"/>
                      <a:pt x="623" y="1602"/>
                      <a:pt x="287" y="2395"/>
                    </a:cubicBezTo>
                    <a:cubicBezTo>
                      <a:pt x="176" y="2656"/>
                      <a:pt x="41" y="2977"/>
                      <a:pt x="1" y="3258"/>
                    </a:cubicBezTo>
                    <a:cubicBezTo>
                      <a:pt x="56" y="3373"/>
                      <a:pt x="106" y="3489"/>
                      <a:pt x="156" y="3609"/>
                    </a:cubicBezTo>
                    <a:cubicBezTo>
                      <a:pt x="392" y="4202"/>
                      <a:pt x="558" y="4874"/>
                      <a:pt x="839" y="5446"/>
                    </a:cubicBezTo>
                    <a:lnTo>
                      <a:pt x="2791" y="5446"/>
                    </a:lnTo>
                    <a:cubicBezTo>
                      <a:pt x="2375" y="5025"/>
                      <a:pt x="2079" y="4443"/>
                      <a:pt x="1933" y="3865"/>
                    </a:cubicBezTo>
                    <a:cubicBezTo>
                      <a:pt x="1667" y="2806"/>
                      <a:pt x="1742" y="1682"/>
                      <a:pt x="1517" y="613"/>
                    </a:cubicBezTo>
                    <a:cubicBezTo>
                      <a:pt x="1471" y="407"/>
                      <a:pt x="1416" y="201"/>
                      <a:pt x="1351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13" name="Google Shape;5898;p28">
                <a:extLst>
                  <a:ext uri="{FF2B5EF4-FFF2-40B4-BE49-F238E27FC236}">
                    <a16:creationId xmlns:a16="http://schemas.microsoft.com/office/drawing/2014/main" id="{C0D36F47-F3C8-83FF-C7BB-B63888D5B8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375" y="3842775"/>
                <a:ext cx="138050" cy="212225"/>
              </a:xfrm>
              <a:custGeom>
                <a:avLst/>
                <a:gdLst>
                  <a:gd name="T0" fmla="*/ 26 w 5522"/>
                  <a:gd name="T1" fmla="*/ 1 h 8489"/>
                  <a:gd name="T2" fmla="*/ 0 w 5522"/>
                  <a:gd name="T3" fmla="*/ 6 h 8489"/>
                  <a:gd name="T4" fmla="*/ 352 w 5522"/>
                  <a:gd name="T5" fmla="*/ 6094 h 8489"/>
                  <a:gd name="T6" fmla="*/ 497 w 5522"/>
                  <a:gd name="T7" fmla="*/ 7198 h 8489"/>
                  <a:gd name="T8" fmla="*/ 5517 w 5522"/>
                  <a:gd name="T9" fmla="*/ 8488 h 8489"/>
                  <a:gd name="T10" fmla="*/ 5522 w 5522"/>
                  <a:gd name="T11" fmla="*/ 8458 h 8489"/>
                  <a:gd name="T12" fmla="*/ 3639 w 5522"/>
                  <a:gd name="T13" fmla="*/ 5070 h 8489"/>
                  <a:gd name="T14" fmla="*/ 3077 w 5522"/>
                  <a:gd name="T15" fmla="*/ 1205 h 8489"/>
                  <a:gd name="T16" fmla="*/ 26 w 5522"/>
                  <a:gd name="T17" fmla="*/ 1 h 8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22" h="8489" extrusionOk="0">
                    <a:moveTo>
                      <a:pt x="26" y="1"/>
                    </a:moveTo>
                    <a:lnTo>
                      <a:pt x="0" y="6"/>
                    </a:lnTo>
                    <a:cubicBezTo>
                      <a:pt x="502" y="1948"/>
                      <a:pt x="206" y="4066"/>
                      <a:pt x="352" y="6094"/>
                    </a:cubicBezTo>
                    <a:cubicBezTo>
                      <a:pt x="377" y="6455"/>
                      <a:pt x="427" y="6827"/>
                      <a:pt x="497" y="7198"/>
                    </a:cubicBezTo>
                    <a:cubicBezTo>
                      <a:pt x="2149" y="7725"/>
                      <a:pt x="3820" y="8157"/>
                      <a:pt x="5517" y="8488"/>
                    </a:cubicBezTo>
                    <a:cubicBezTo>
                      <a:pt x="5522" y="8478"/>
                      <a:pt x="5522" y="8468"/>
                      <a:pt x="5522" y="8458"/>
                    </a:cubicBezTo>
                    <a:cubicBezTo>
                      <a:pt x="4970" y="7294"/>
                      <a:pt x="4096" y="6280"/>
                      <a:pt x="3639" y="5070"/>
                    </a:cubicBezTo>
                    <a:cubicBezTo>
                      <a:pt x="3183" y="3855"/>
                      <a:pt x="3173" y="2515"/>
                      <a:pt x="3077" y="1205"/>
                    </a:cubicBezTo>
                    <a:cubicBezTo>
                      <a:pt x="2083" y="748"/>
                      <a:pt x="1065" y="347"/>
                      <a:pt x="26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14" name="Google Shape;5899;p28">
                <a:extLst>
                  <a:ext uri="{FF2B5EF4-FFF2-40B4-BE49-F238E27FC236}">
                    <a16:creationId xmlns:a16="http://schemas.microsoft.com/office/drawing/2014/main" id="{2B392CE8-3CA4-2AF1-29C9-1D0EAC1C13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175" y="3686675"/>
                <a:ext cx="130150" cy="186250"/>
              </a:xfrm>
              <a:custGeom>
                <a:avLst/>
                <a:gdLst>
                  <a:gd name="T0" fmla="*/ 0 w 5206"/>
                  <a:gd name="T1" fmla="*/ 1 h 7450"/>
                  <a:gd name="T2" fmla="*/ 256 w 5206"/>
                  <a:gd name="T3" fmla="*/ 2119 h 7450"/>
                  <a:gd name="T4" fmla="*/ 1842 w 5206"/>
                  <a:gd name="T5" fmla="*/ 5376 h 7450"/>
                  <a:gd name="T6" fmla="*/ 2128 w 5206"/>
                  <a:gd name="T7" fmla="*/ 6250 h 7450"/>
                  <a:gd name="T8" fmla="*/ 2154 w 5206"/>
                  <a:gd name="T9" fmla="*/ 6245 h 7450"/>
                  <a:gd name="T10" fmla="*/ 5205 w 5206"/>
                  <a:gd name="T11" fmla="*/ 7449 h 7450"/>
                  <a:gd name="T12" fmla="*/ 4467 w 5206"/>
                  <a:gd name="T13" fmla="*/ 4242 h 7450"/>
                  <a:gd name="T14" fmla="*/ 2942 w 5206"/>
                  <a:gd name="T15" fmla="*/ 1998 h 7450"/>
                  <a:gd name="T16" fmla="*/ 2505 w 5206"/>
                  <a:gd name="T17" fmla="*/ 1009 h 7450"/>
                  <a:gd name="T18" fmla="*/ 773 w 5206"/>
                  <a:gd name="T19" fmla="*/ 317 h 7450"/>
                  <a:gd name="T20" fmla="*/ 301 w 5206"/>
                  <a:gd name="T21" fmla="*/ 151 h 7450"/>
                  <a:gd name="T22" fmla="*/ 20 w 5206"/>
                  <a:gd name="T23" fmla="*/ 1 h 7450"/>
                  <a:gd name="T24" fmla="*/ 0 w 5206"/>
                  <a:gd name="T25" fmla="*/ 1 h 7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06" h="7450" extrusionOk="0">
                    <a:moveTo>
                      <a:pt x="0" y="1"/>
                    </a:moveTo>
                    <a:cubicBezTo>
                      <a:pt x="20" y="718"/>
                      <a:pt x="55" y="1431"/>
                      <a:pt x="256" y="2119"/>
                    </a:cubicBezTo>
                    <a:cubicBezTo>
                      <a:pt x="593" y="3278"/>
                      <a:pt x="1381" y="4257"/>
                      <a:pt x="1842" y="5376"/>
                    </a:cubicBezTo>
                    <a:cubicBezTo>
                      <a:pt x="1958" y="5662"/>
                      <a:pt x="2053" y="5953"/>
                      <a:pt x="2128" y="6250"/>
                    </a:cubicBezTo>
                    <a:lnTo>
                      <a:pt x="2154" y="6245"/>
                    </a:lnTo>
                    <a:cubicBezTo>
                      <a:pt x="3193" y="6591"/>
                      <a:pt x="4211" y="6992"/>
                      <a:pt x="5205" y="7449"/>
                    </a:cubicBezTo>
                    <a:cubicBezTo>
                      <a:pt x="5125" y="6325"/>
                      <a:pt x="4994" y="5226"/>
                      <a:pt x="4467" y="4242"/>
                    </a:cubicBezTo>
                    <a:cubicBezTo>
                      <a:pt x="4041" y="3444"/>
                      <a:pt x="3383" y="2786"/>
                      <a:pt x="2942" y="1998"/>
                    </a:cubicBezTo>
                    <a:cubicBezTo>
                      <a:pt x="2761" y="1682"/>
                      <a:pt x="2625" y="1351"/>
                      <a:pt x="2505" y="1009"/>
                    </a:cubicBezTo>
                    <a:cubicBezTo>
                      <a:pt x="1943" y="748"/>
                      <a:pt x="1365" y="512"/>
                      <a:pt x="773" y="317"/>
                    </a:cubicBezTo>
                    <a:cubicBezTo>
                      <a:pt x="613" y="267"/>
                      <a:pt x="457" y="216"/>
                      <a:pt x="301" y="151"/>
                    </a:cubicBezTo>
                    <a:cubicBezTo>
                      <a:pt x="206" y="106"/>
                      <a:pt x="111" y="56"/>
                      <a:pt x="20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15" name="Google Shape;5900;p28">
                <a:extLst>
                  <a:ext uri="{FF2B5EF4-FFF2-40B4-BE49-F238E27FC236}">
                    <a16:creationId xmlns:a16="http://schemas.microsoft.com/office/drawing/2014/main" id="{3C53DFAA-29FB-B369-4814-1645A8FF9E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300" y="3744400"/>
                <a:ext cx="94875" cy="309850"/>
              </a:xfrm>
              <a:custGeom>
                <a:avLst/>
                <a:gdLst>
                  <a:gd name="T0" fmla="*/ 2269 w 3795"/>
                  <a:gd name="T1" fmla="*/ 0 h 12394"/>
                  <a:gd name="T2" fmla="*/ 2239 w 3795"/>
                  <a:gd name="T3" fmla="*/ 10 h 12394"/>
                  <a:gd name="T4" fmla="*/ 30 w 3795"/>
                  <a:gd name="T5" fmla="*/ 5155 h 12394"/>
                  <a:gd name="T6" fmla="*/ 0 w 3795"/>
                  <a:gd name="T7" fmla="*/ 5140 h 12394"/>
                  <a:gd name="T8" fmla="*/ 0 w 3795"/>
                  <a:gd name="T9" fmla="*/ 5140 h 12394"/>
                  <a:gd name="T10" fmla="*/ 562 w 3795"/>
                  <a:gd name="T11" fmla="*/ 9005 h 12394"/>
                  <a:gd name="T12" fmla="*/ 2445 w 3795"/>
                  <a:gd name="T13" fmla="*/ 12393 h 12394"/>
                  <a:gd name="T14" fmla="*/ 2731 w 3795"/>
                  <a:gd name="T15" fmla="*/ 11530 h 12394"/>
                  <a:gd name="T16" fmla="*/ 3745 w 3795"/>
                  <a:gd name="T17" fmla="*/ 9151 h 12394"/>
                  <a:gd name="T18" fmla="*/ 3795 w 3795"/>
                  <a:gd name="T19" fmla="*/ 9135 h 12394"/>
                  <a:gd name="T20" fmla="*/ 2650 w 3795"/>
                  <a:gd name="T21" fmla="*/ 6059 h 12394"/>
                  <a:gd name="T22" fmla="*/ 2430 w 3795"/>
                  <a:gd name="T23" fmla="*/ 397 h 12394"/>
                  <a:gd name="T24" fmla="*/ 2405 w 3795"/>
                  <a:gd name="T25" fmla="*/ 397 h 12394"/>
                  <a:gd name="T26" fmla="*/ 2269 w 3795"/>
                  <a:gd name="T27" fmla="*/ 0 h 12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95" h="12394" extrusionOk="0">
                    <a:moveTo>
                      <a:pt x="2269" y="0"/>
                    </a:moveTo>
                    <a:lnTo>
                      <a:pt x="2239" y="10"/>
                    </a:lnTo>
                    <a:cubicBezTo>
                      <a:pt x="1371" y="1662"/>
                      <a:pt x="663" y="3403"/>
                      <a:pt x="30" y="5155"/>
                    </a:cubicBezTo>
                    <a:cubicBezTo>
                      <a:pt x="20" y="5150"/>
                      <a:pt x="10" y="5145"/>
                      <a:pt x="0" y="5140"/>
                    </a:cubicBezTo>
                    <a:cubicBezTo>
                      <a:pt x="96" y="6450"/>
                      <a:pt x="106" y="7790"/>
                      <a:pt x="562" y="9005"/>
                    </a:cubicBezTo>
                    <a:cubicBezTo>
                      <a:pt x="1019" y="10215"/>
                      <a:pt x="1893" y="11229"/>
                      <a:pt x="2445" y="12393"/>
                    </a:cubicBezTo>
                    <a:cubicBezTo>
                      <a:pt x="2485" y="12112"/>
                      <a:pt x="2620" y="11791"/>
                      <a:pt x="2731" y="11530"/>
                    </a:cubicBezTo>
                    <a:cubicBezTo>
                      <a:pt x="3067" y="10737"/>
                      <a:pt x="3408" y="9944"/>
                      <a:pt x="3745" y="9151"/>
                    </a:cubicBezTo>
                    <a:lnTo>
                      <a:pt x="3795" y="9135"/>
                    </a:lnTo>
                    <a:cubicBezTo>
                      <a:pt x="3469" y="8097"/>
                      <a:pt x="2937" y="7118"/>
                      <a:pt x="2650" y="6059"/>
                    </a:cubicBezTo>
                    <a:cubicBezTo>
                      <a:pt x="2164" y="4232"/>
                      <a:pt x="2450" y="2289"/>
                      <a:pt x="2430" y="397"/>
                    </a:cubicBezTo>
                    <a:lnTo>
                      <a:pt x="2405" y="397"/>
                    </a:lnTo>
                    <a:cubicBezTo>
                      <a:pt x="2369" y="261"/>
                      <a:pt x="2319" y="131"/>
                      <a:pt x="22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16" name="Google Shape;5901;p28">
                <a:extLst>
                  <a:ext uri="{FF2B5EF4-FFF2-40B4-BE49-F238E27FC236}">
                    <a16:creationId xmlns:a16="http://schemas.microsoft.com/office/drawing/2014/main" id="{CC4CCD32-5D24-0940-6D67-5832FA325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800" y="4022725"/>
                <a:ext cx="146575" cy="86225"/>
              </a:xfrm>
              <a:custGeom>
                <a:avLst/>
                <a:gdLst>
                  <a:gd name="T0" fmla="*/ 0 w 5863"/>
                  <a:gd name="T1" fmla="*/ 0 h 3449"/>
                  <a:gd name="T2" fmla="*/ 1772 w 5863"/>
                  <a:gd name="T3" fmla="*/ 3448 h 3449"/>
                  <a:gd name="T4" fmla="*/ 5863 w 5863"/>
                  <a:gd name="T5" fmla="*/ 3448 h 3449"/>
                  <a:gd name="T6" fmla="*/ 5180 w 5863"/>
                  <a:gd name="T7" fmla="*/ 1611 h 3449"/>
                  <a:gd name="T8" fmla="*/ 5025 w 5863"/>
                  <a:gd name="T9" fmla="*/ 1260 h 3449"/>
                  <a:gd name="T10" fmla="*/ 5020 w 5863"/>
                  <a:gd name="T11" fmla="*/ 1290 h 3449"/>
                  <a:gd name="T12" fmla="*/ 0 w 5863"/>
                  <a:gd name="T13" fmla="*/ 0 h 3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63" h="3449" extrusionOk="0">
                    <a:moveTo>
                      <a:pt x="0" y="0"/>
                    </a:moveTo>
                    <a:cubicBezTo>
                      <a:pt x="266" y="1320"/>
                      <a:pt x="849" y="2620"/>
                      <a:pt x="1772" y="3448"/>
                    </a:cubicBezTo>
                    <a:lnTo>
                      <a:pt x="5863" y="3448"/>
                    </a:lnTo>
                    <a:cubicBezTo>
                      <a:pt x="5582" y="2876"/>
                      <a:pt x="5416" y="2204"/>
                      <a:pt x="5180" y="1611"/>
                    </a:cubicBezTo>
                    <a:cubicBezTo>
                      <a:pt x="5130" y="1491"/>
                      <a:pt x="5080" y="1375"/>
                      <a:pt x="5025" y="1260"/>
                    </a:cubicBezTo>
                    <a:cubicBezTo>
                      <a:pt x="5025" y="1270"/>
                      <a:pt x="5025" y="1280"/>
                      <a:pt x="5020" y="1290"/>
                    </a:cubicBezTo>
                    <a:cubicBezTo>
                      <a:pt x="3323" y="959"/>
                      <a:pt x="1652" y="527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17" name="Google Shape;5902;p28">
                <a:extLst>
                  <a:ext uri="{FF2B5EF4-FFF2-40B4-BE49-F238E27FC236}">
                    <a16:creationId xmlns:a16="http://schemas.microsoft.com/office/drawing/2014/main" id="{C5DEF1F4-B6BE-87E0-F363-537CEF939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6150" y="4024100"/>
                <a:ext cx="186375" cy="84850"/>
              </a:xfrm>
              <a:custGeom>
                <a:avLst/>
                <a:gdLst>
                  <a:gd name="T0" fmla="*/ 7439 w 7455"/>
                  <a:gd name="T1" fmla="*/ 0 h 3394"/>
                  <a:gd name="T2" fmla="*/ 3564 w 7455"/>
                  <a:gd name="T3" fmla="*/ 261 h 3394"/>
                  <a:gd name="T4" fmla="*/ 3554 w 7455"/>
                  <a:gd name="T5" fmla="*/ 236 h 3394"/>
                  <a:gd name="T6" fmla="*/ 678 w 7455"/>
                  <a:gd name="T7" fmla="*/ 2174 h 3394"/>
                  <a:gd name="T8" fmla="*/ 1 w 7455"/>
                  <a:gd name="T9" fmla="*/ 3393 h 3394"/>
                  <a:gd name="T10" fmla="*/ 2470 w 7455"/>
                  <a:gd name="T11" fmla="*/ 3393 h 3394"/>
                  <a:gd name="T12" fmla="*/ 3529 w 7455"/>
                  <a:gd name="T13" fmla="*/ 2224 h 3394"/>
                  <a:gd name="T14" fmla="*/ 7454 w 7455"/>
                  <a:gd name="T15" fmla="*/ 10 h 3394"/>
                  <a:gd name="T16" fmla="*/ 7439 w 7455"/>
                  <a:gd name="T17" fmla="*/ 0 h 3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55" h="3394" extrusionOk="0">
                    <a:moveTo>
                      <a:pt x="7439" y="0"/>
                    </a:moveTo>
                    <a:cubicBezTo>
                      <a:pt x="6159" y="86"/>
                      <a:pt x="4849" y="181"/>
                      <a:pt x="3564" y="261"/>
                    </a:cubicBezTo>
                    <a:cubicBezTo>
                      <a:pt x="3564" y="251"/>
                      <a:pt x="3559" y="246"/>
                      <a:pt x="3554" y="236"/>
                    </a:cubicBezTo>
                    <a:cubicBezTo>
                      <a:pt x="2541" y="824"/>
                      <a:pt x="1431" y="1285"/>
                      <a:pt x="678" y="2174"/>
                    </a:cubicBezTo>
                    <a:cubicBezTo>
                      <a:pt x="377" y="2530"/>
                      <a:pt x="146" y="2947"/>
                      <a:pt x="1" y="3393"/>
                    </a:cubicBezTo>
                    <a:lnTo>
                      <a:pt x="2470" y="3393"/>
                    </a:lnTo>
                    <a:cubicBezTo>
                      <a:pt x="2731" y="2932"/>
                      <a:pt x="3093" y="2525"/>
                      <a:pt x="3529" y="2224"/>
                    </a:cubicBezTo>
                    <a:cubicBezTo>
                      <a:pt x="4779" y="1361"/>
                      <a:pt x="6596" y="1240"/>
                      <a:pt x="7454" y="10"/>
                    </a:cubicBezTo>
                    <a:lnTo>
                      <a:pt x="74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18" name="Google Shape;5903;p28">
                <a:extLst>
                  <a:ext uri="{FF2B5EF4-FFF2-40B4-BE49-F238E27FC236}">
                    <a16:creationId xmlns:a16="http://schemas.microsoft.com/office/drawing/2014/main" id="{A3F66C59-A60A-7B5D-B586-80F71B503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150" y="3831975"/>
                <a:ext cx="177475" cy="124500"/>
              </a:xfrm>
              <a:custGeom>
                <a:avLst/>
                <a:gdLst>
                  <a:gd name="T0" fmla="*/ 7098 w 7099"/>
                  <a:gd name="T1" fmla="*/ 1 h 4980"/>
                  <a:gd name="T2" fmla="*/ 5848 w 7099"/>
                  <a:gd name="T3" fmla="*/ 212 h 4980"/>
                  <a:gd name="T4" fmla="*/ 4202 w 7099"/>
                  <a:gd name="T5" fmla="*/ 448 h 4980"/>
                  <a:gd name="T6" fmla="*/ 3961 w 7099"/>
                  <a:gd name="T7" fmla="*/ 864 h 4980"/>
                  <a:gd name="T8" fmla="*/ 3283 w 7099"/>
                  <a:gd name="T9" fmla="*/ 2099 h 4980"/>
                  <a:gd name="T10" fmla="*/ 1913 w 7099"/>
                  <a:gd name="T11" fmla="*/ 3027 h 4980"/>
                  <a:gd name="T12" fmla="*/ 1 w 7099"/>
                  <a:gd name="T13" fmla="*/ 4980 h 4980"/>
                  <a:gd name="T14" fmla="*/ 3810 w 7099"/>
                  <a:gd name="T15" fmla="*/ 4403 h 4980"/>
                  <a:gd name="T16" fmla="*/ 4563 w 7099"/>
                  <a:gd name="T17" fmla="*/ 3916 h 4980"/>
                  <a:gd name="T18" fmla="*/ 7098 w 7099"/>
                  <a:gd name="T19" fmla="*/ 1 h 4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099" h="4980" extrusionOk="0">
                    <a:moveTo>
                      <a:pt x="7098" y="1"/>
                    </a:moveTo>
                    <a:cubicBezTo>
                      <a:pt x="6681" y="91"/>
                      <a:pt x="6265" y="151"/>
                      <a:pt x="5848" y="212"/>
                    </a:cubicBezTo>
                    <a:cubicBezTo>
                      <a:pt x="5296" y="292"/>
                      <a:pt x="4749" y="357"/>
                      <a:pt x="4202" y="448"/>
                    </a:cubicBezTo>
                    <a:cubicBezTo>
                      <a:pt x="4112" y="583"/>
                      <a:pt x="4031" y="719"/>
                      <a:pt x="3961" y="864"/>
                    </a:cubicBezTo>
                    <a:cubicBezTo>
                      <a:pt x="3750" y="1286"/>
                      <a:pt x="3595" y="1743"/>
                      <a:pt x="3283" y="2099"/>
                    </a:cubicBezTo>
                    <a:cubicBezTo>
                      <a:pt x="2917" y="2516"/>
                      <a:pt x="2380" y="2731"/>
                      <a:pt x="1913" y="3027"/>
                    </a:cubicBezTo>
                    <a:cubicBezTo>
                      <a:pt x="1135" y="3519"/>
                      <a:pt x="558" y="4237"/>
                      <a:pt x="1" y="4980"/>
                    </a:cubicBezTo>
                    <a:cubicBezTo>
                      <a:pt x="1251" y="4709"/>
                      <a:pt x="2535" y="4553"/>
                      <a:pt x="3810" y="4403"/>
                    </a:cubicBezTo>
                    <a:cubicBezTo>
                      <a:pt x="4081" y="4262"/>
                      <a:pt x="4337" y="4107"/>
                      <a:pt x="4563" y="3916"/>
                    </a:cubicBezTo>
                    <a:cubicBezTo>
                      <a:pt x="5743" y="2887"/>
                      <a:pt x="5924" y="1050"/>
                      <a:pt x="70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19" name="Google Shape;5904;p28">
                <a:extLst>
                  <a:ext uri="{FF2B5EF4-FFF2-40B4-BE49-F238E27FC236}">
                    <a16:creationId xmlns:a16="http://schemas.microsoft.com/office/drawing/2014/main" id="{4013F6CE-19AD-72D7-F8AD-7A67DEBFC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0550" y="3746400"/>
                <a:ext cx="64025" cy="97025"/>
              </a:xfrm>
              <a:custGeom>
                <a:avLst/>
                <a:gdLst>
                  <a:gd name="T0" fmla="*/ 2550 w 2561"/>
                  <a:gd name="T1" fmla="*/ 1 h 3881"/>
                  <a:gd name="T2" fmla="*/ 2309 w 2561"/>
                  <a:gd name="T3" fmla="*/ 66 h 3881"/>
                  <a:gd name="T4" fmla="*/ 106 w 2561"/>
                  <a:gd name="T5" fmla="*/ 1677 h 3881"/>
                  <a:gd name="T6" fmla="*/ 126 w 2561"/>
                  <a:gd name="T7" fmla="*/ 1697 h 3881"/>
                  <a:gd name="T8" fmla="*/ 61 w 2561"/>
                  <a:gd name="T9" fmla="*/ 3881 h 3881"/>
                  <a:gd name="T10" fmla="*/ 106 w 2561"/>
                  <a:gd name="T11" fmla="*/ 3871 h 3881"/>
                  <a:gd name="T12" fmla="*/ 1888 w 2561"/>
                  <a:gd name="T13" fmla="*/ 2209 h 3881"/>
                  <a:gd name="T14" fmla="*/ 2560 w 2561"/>
                  <a:gd name="T15" fmla="*/ 36 h 3881"/>
                  <a:gd name="T16" fmla="*/ 2550 w 2561"/>
                  <a:gd name="T17" fmla="*/ 1 h 38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61" h="3881" extrusionOk="0">
                    <a:moveTo>
                      <a:pt x="2550" y="1"/>
                    </a:moveTo>
                    <a:cubicBezTo>
                      <a:pt x="2470" y="16"/>
                      <a:pt x="2390" y="41"/>
                      <a:pt x="2309" y="66"/>
                    </a:cubicBezTo>
                    <a:cubicBezTo>
                      <a:pt x="1406" y="357"/>
                      <a:pt x="768" y="1035"/>
                      <a:pt x="106" y="1677"/>
                    </a:cubicBezTo>
                    <a:lnTo>
                      <a:pt x="126" y="1697"/>
                    </a:lnTo>
                    <a:cubicBezTo>
                      <a:pt x="21" y="2420"/>
                      <a:pt x="0" y="3153"/>
                      <a:pt x="61" y="3881"/>
                    </a:cubicBezTo>
                    <a:cubicBezTo>
                      <a:pt x="71" y="3876"/>
                      <a:pt x="91" y="3876"/>
                      <a:pt x="106" y="3871"/>
                    </a:cubicBezTo>
                    <a:cubicBezTo>
                      <a:pt x="543" y="3178"/>
                      <a:pt x="1165" y="2601"/>
                      <a:pt x="1888" y="2209"/>
                    </a:cubicBezTo>
                    <a:cubicBezTo>
                      <a:pt x="2053" y="1466"/>
                      <a:pt x="2279" y="739"/>
                      <a:pt x="2560" y="36"/>
                    </a:cubicBezTo>
                    <a:lnTo>
                      <a:pt x="255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20" name="Google Shape;5905;p28">
                <a:extLst>
                  <a:ext uri="{FF2B5EF4-FFF2-40B4-BE49-F238E27FC236}">
                    <a16:creationId xmlns:a16="http://schemas.microsoft.com/office/drawing/2014/main" id="{F1CD7AE4-CB27-A6D9-3400-E28CA1E441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7725" y="3718300"/>
                <a:ext cx="197050" cy="83475"/>
              </a:xfrm>
              <a:custGeom>
                <a:avLst/>
                <a:gdLst>
                  <a:gd name="T0" fmla="*/ 7200 w 7882"/>
                  <a:gd name="T1" fmla="*/ 0 h 3339"/>
                  <a:gd name="T2" fmla="*/ 3936 w 7882"/>
                  <a:gd name="T3" fmla="*/ 1356 h 3339"/>
                  <a:gd name="T4" fmla="*/ 2872 w 7882"/>
                  <a:gd name="T5" fmla="*/ 2374 h 3339"/>
                  <a:gd name="T6" fmla="*/ 1120 w 7882"/>
                  <a:gd name="T7" fmla="*/ 2891 h 3339"/>
                  <a:gd name="T8" fmla="*/ 1 w 7882"/>
                  <a:gd name="T9" fmla="*/ 3333 h 3339"/>
                  <a:gd name="T10" fmla="*/ 1 w 7882"/>
                  <a:gd name="T11" fmla="*/ 3338 h 3339"/>
                  <a:gd name="T12" fmla="*/ 1811 w 7882"/>
                  <a:gd name="T13" fmla="*/ 3282 h 3339"/>
                  <a:gd name="T14" fmla="*/ 3464 w 7882"/>
                  <a:gd name="T15" fmla="*/ 3308 h 3339"/>
                  <a:gd name="T16" fmla="*/ 7881 w 7882"/>
                  <a:gd name="T17" fmla="*/ 141 h 3339"/>
                  <a:gd name="T18" fmla="*/ 7570 w 7882"/>
                  <a:gd name="T19" fmla="*/ 0 h 3339"/>
                  <a:gd name="T20" fmla="*/ 7565 w 7882"/>
                  <a:gd name="T21" fmla="*/ 15 h 3339"/>
                  <a:gd name="T22" fmla="*/ 7200 w 7882"/>
                  <a:gd name="T23" fmla="*/ 0 h 3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882" h="3339" extrusionOk="0">
                    <a:moveTo>
                      <a:pt x="7200" y="0"/>
                    </a:moveTo>
                    <a:cubicBezTo>
                      <a:pt x="5989" y="0"/>
                      <a:pt x="4784" y="494"/>
                      <a:pt x="3936" y="1356"/>
                    </a:cubicBezTo>
                    <a:cubicBezTo>
                      <a:pt x="3590" y="1707"/>
                      <a:pt x="3293" y="2113"/>
                      <a:pt x="2872" y="2374"/>
                    </a:cubicBezTo>
                    <a:cubicBezTo>
                      <a:pt x="2355" y="2696"/>
                      <a:pt x="1712" y="2741"/>
                      <a:pt x="1120" y="2891"/>
                    </a:cubicBezTo>
                    <a:cubicBezTo>
                      <a:pt x="729" y="2987"/>
                      <a:pt x="352" y="3137"/>
                      <a:pt x="1" y="3333"/>
                    </a:cubicBezTo>
                    <a:cubicBezTo>
                      <a:pt x="1" y="3333"/>
                      <a:pt x="1" y="3333"/>
                      <a:pt x="1" y="3338"/>
                    </a:cubicBezTo>
                    <a:cubicBezTo>
                      <a:pt x="599" y="3296"/>
                      <a:pt x="1205" y="3282"/>
                      <a:pt x="1811" y="3282"/>
                    </a:cubicBezTo>
                    <a:cubicBezTo>
                      <a:pt x="2363" y="3282"/>
                      <a:pt x="2916" y="3294"/>
                      <a:pt x="3464" y="3308"/>
                    </a:cubicBezTo>
                    <a:cubicBezTo>
                      <a:pt x="5005" y="2309"/>
                      <a:pt x="6079" y="482"/>
                      <a:pt x="7881" y="141"/>
                    </a:cubicBezTo>
                    <a:cubicBezTo>
                      <a:pt x="7781" y="86"/>
                      <a:pt x="7675" y="41"/>
                      <a:pt x="7570" y="0"/>
                    </a:cubicBezTo>
                    <a:lnTo>
                      <a:pt x="7565" y="15"/>
                    </a:lnTo>
                    <a:cubicBezTo>
                      <a:pt x="7443" y="5"/>
                      <a:pt x="7322" y="0"/>
                      <a:pt x="72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21" name="Google Shape;5906;p28">
                <a:extLst>
                  <a:ext uri="{FF2B5EF4-FFF2-40B4-BE49-F238E27FC236}">
                    <a16:creationId xmlns:a16="http://schemas.microsoft.com/office/drawing/2014/main" id="{932C3A57-43C5-AC99-AC70-6C876417CA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850" y="3895100"/>
                <a:ext cx="79325" cy="134925"/>
              </a:xfrm>
              <a:custGeom>
                <a:avLst/>
                <a:gdLst>
                  <a:gd name="T0" fmla="*/ 3112 w 3173"/>
                  <a:gd name="T1" fmla="*/ 1 h 5397"/>
                  <a:gd name="T2" fmla="*/ 1787 w 3173"/>
                  <a:gd name="T3" fmla="*/ 1953 h 5397"/>
                  <a:gd name="T4" fmla="*/ 46 w 3173"/>
                  <a:gd name="T5" fmla="*/ 2696 h 5397"/>
                  <a:gd name="T6" fmla="*/ 246 w 3173"/>
                  <a:gd name="T7" fmla="*/ 5396 h 5397"/>
                  <a:gd name="T8" fmla="*/ 1210 w 3173"/>
                  <a:gd name="T9" fmla="*/ 4744 h 5397"/>
                  <a:gd name="T10" fmla="*/ 3173 w 3173"/>
                  <a:gd name="T11" fmla="*/ 2455 h 5397"/>
                  <a:gd name="T12" fmla="*/ 3173 w 3173"/>
                  <a:gd name="T13" fmla="*/ 2455 h 5397"/>
                  <a:gd name="T14" fmla="*/ 3158 w 3173"/>
                  <a:gd name="T15" fmla="*/ 2460 h 5397"/>
                  <a:gd name="T16" fmla="*/ 3123 w 3173"/>
                  <a:gd name="T17" fmla="*/ 11 h 5397"/>
                  <a:gd name="T18" fmla="*/ 3112 w 3173"/>
                  <a:gd name="T19" fmla="*/ 1 h 5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73" h="5397" extrusionOk="0">
                    <a:moveTo>
                      <a:pt x="3112" y="1"/>
                    </a:moveTo>
                    <a:cubicBezTo>
                      <a:pt x="2756" y="723"/>
                      <a:pt x="2415" y="1466"/>
                      <a:pt x="1787" y="1953"/>
                    </a:cubicBezTo>
                    <a:cubicBezTo>
                      <a:pt x="1285" y="2340"/>
                      <a:pt x="658" y="2505"/>
                      <a:pt x="46" y="2696"/>
                    </a:cubicBezTo>
                    <a:cubicBezTo>
                      <a:pt x="141" y="3594"/>
                      <a:pt x="0" y="4523"/>
                      <a:pt x="246" y="5396"/>
                    </a:cubicBezTo>
                    <a:cubicBezTo>
                      <a:pt x="583" y="5196"/>
                      <a:pt x="909" y="4990"/>
                      <a:pt x="1210" y="4744"/>
                    </a:cubicBezTo>
                    <a:cubicBezTo>
                      <a:pt x="1988" y="4111"/>
                      <a:pt x="2565" y="3268"/>
                      <a:pt x="3173" y="2455"/>
                    </a:cubicBezTo>
                    <a:cubicBezTo>
                      <a:pt x="3168" y="2460"/>
                      <a:pt x="3163" y="2460"/>
                      <a:pt x="3158" y="2460"/>
                    </a:cubicBezTo>
                    <a:cubicBezTo>
                      <a:pt x="3012" y="1652"/>
                      <a:pt x="3002" y="824"/>
                      <a:pt x="3123" y="11"/>
                    </a:cubicBezTo>
                    <a:lnTo>
                      <a:pt x="3112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22" name="Google Shape;5907;p28">
                <a:extLst>
                  <a:ext uri="{FF2B5EF4-FFF2-40B4-BE49-F238E27FC236}">
                    <a16:creationId xmlns:a16="http://schemas.microsoft.com/office/drawing/2014/main" id="{3484DA3E-A670-5348-385B-A66C0683D3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3175" y="3800325"/>
                <a:ext cx="131175" cy="42850"/>
              </a:xfrm>
              <a:custGeom>
                <a:avLst/>
                <a:gdLst>
                  <a:gd name="T0" fmla="*/ 3593 w 5247"/>
                  <a:gd name="T1" fmla="*/ 1 h 1714"/>
                  <a:gd name="T2" fmla="*/ 1783 w 5247"/>
                  <a:gd name="T3" fmla="*/ 57 h 1714"/>
                  <a:gd name="T4" fmla="*/ 1783 w 5247"/>
                  <a:gd name="T5" fmla="*/ 52 h 1714"/>
                  <a:gd name="T6" fmla="*/ 1 w 5247"/>
                  <a:gd name="T7" fmla="*/ 1714 h 1714"/>
                  <a:gd name="T8" fmla="*/ 1647 w 5247"/>
                  <a:gd name="T9" fmla="*/ 1478 h 1714"/>
                  <a:gd name="T10" fmla="*/ 2897 w 5247"/>
                  <a:gd name="T11" fmla="*/ 1267 h 1714"/>
                  <a:gd name="T12" fmla="*/ 3153 w 5247"/>
                  <a:gd name="T13" fmla="*/ 1056 h 1714"/>
                  <a:gd name="T14" fmla="*/ 4759 w 5247"/>
                  <a:gd name="T15" fmla="*/ 303 h 1714"/>
                  <a:gd name="T16" fmla="*/ 5246 w 5247"/>
                  <a:gd name="T17" fmla="*/ 27 h 1714"/>
                  <a:gd name="T18" fmla="*/ 3593 w 5247"/>
                  <a:gd name="T19" fmla="*/ 1 h 17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47" h="1714" extrusionOk="0">
                    <a:moveTo>
                      <a:pt x="3593" y="1"/>
                    </a:moveTo>
                    <a:cubicBezTo>
                      <a:pt x="2987" y="1"/>
                      <a:pt x="2381" y="15"/>
                      <a:pt x="1783" y="57"/>
                    </a:cubicBezTo>
                    <a:cubicBezTo>
                      <a:pt x="1783" y="52"/>
                      <a:pt x="1783" y="52"/>
                      <a:pt x="1783" y="52"/>
                    </a:cubicBezTo>
                    <a:cubicBezTo>
                      <a:pt x="1060" y="444"/>
                      <a:pt x="438" y="1021"/>
                      <a:pt x="1" y="1714"/>
                    </a:cubicBezTo>
                    <a:cubicBezTo>
                      <a:pt x="548" y="1623"/>
                      <a:pt x="1095" y="1558"/>
                      <a:pt x="1647" y="1478"/>
                    </a:cubicBezTo>
                    <a:cubicBezTo>
                      <a:pt x="2064" y="1417"/>
                      <a:pt x="2480" y="1357"/>
                      <a:pt x="2897" y="1267"/>
                    </a:cubicBezTo>
                    <a:cubicBezTo>
                      <a:pt x="2972" y="1192"/>
                      <a:pt x="3063" y="1121"/>
                      <a:pt x="3153" y="1056"/>
                    </a:cubicBezTo>
                    <a:cubicBezTo>
                      <a:pt x="3635" y="715"/>
                      <a:pt x="4227" y="564"/>
                      <a:pt x="4759" y="303"/>
                    </a:cubicBezTo>
                    <a:cubicBezTo>
                      <a:pt x="4930" y="223"/>
                      <a:pt x="5090" y="127"/>
                      <a:pt x="5246" y="27"/>
                    </a:cubicBezTo>
                    <a:cubicBezTo>
                      <a:pt x="4698" y="13"/>
                      <a:pt x="4145" y="1"/>
                      <a:pt x="3593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23" name="Google Shape;5908;p28">
                <a:extLst>
                  <a:ext uri="{FF2B5EF4-FFF2-40B4-BE49-F238E27FC236}">
                    <a16:creationId xmlns:a16="http://schemas.microsoft.com/office/drawing/2014/main" id="{C9950A29-7778-200F-C679-2DDBFA3AF7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7725" y="3711775"/>
                <a:ext cx="189250" cy="89875"/>
              </a:xfrm>
              <a:custGeom>
                <a:avLst/>
                <a:gdLst>
                  <a:gd name="T0" fmla="*/ 6178 w 7570"/>
                  <a:gd name="T1" fmla="*/ 0 h 3595"/>
                  <a:gd name="T2" fmla="*/ 4468 w 7570"/>
                  <a:gd name="T3" fmla="*/ 402 h 3595"/>
                  <a:gd name="T4" fmla="*/ 3364 w 7570"/>
                  <a:gd name="T5" fmla="*/ 999 h 3595"/>
                  <a:gd name="T6" fmla="*/ 663 w 7570"/>
                  <a:gd name="T7" fmla="*/ 1386 h 3595"/>
                  <a:gd name="T8" fmla="*/ 673 w 7570"/>
                  <a:gd name="T9" fmla="*/ 1421 h 3595"/>
                  <a:gd name="T10" fmla="*/ 1 w 7570"/>
                  <a:gd name="T11" fmla="*/ 3594 h 3595"/>
                  <a:gd name="T12" fmla="*/ 1120 w 7570"/>
                  <a:gd name="T13" fmla="*/ 3152 h 3595"/>
                  <a:gd name="T14" fmla="*/ 2872 w 7570"/>
                  <a:gd name="T15" fmla="*/ 2635 h 3595"/>
                  <a:gd name="T16" fmla="*/ 3936 w 7570"/>
                  <a:gd name="T17" fmla="*/ 1617 h 3595"/>
                  <a:gd name="T18" fmla="*/ 7200 w 7570"/>
                  <a:gd name="T19" fmla="*/ 261 h 3595"/>
                  <a:gd name="T20" fmla="*/ 7565 w 7570"/>
                  <a:gd name="T21" fmla="*/ 276 h 3595"/>
                  <a:gd name="T22" fmla="*/ 7570 w 7570"/>
                  <a:gd name="T23" fmla="*/ 261 h 3595"/>
                  <a:gd name="T24" fmla="*/ 6178 w 7570"/>
                  <a:gd name="T25" fmla="*/ 0 h 3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570" h="3595" extrusionOk="0">
                    <a:moveTo>
                      <a:pt x="6178" y="0"/>
                    </a:moveTo>
                    <a:cubicBezTo>
                      <a:pt x="5587" y="0"/>
                      <a:pt x="4997" y="135"/>
                      <a:pt x="4468" y="402"/>
                    </a:cubicBezTo>
                    <a:cubicBezTo>
                      <a:pt x="4097" y="593"/>
                      <a:pt x="3755" y="844"/>
                      <a:pt x="3364" y="999"/>
                    </a:cubicBezTo>
                    <a:cubicBezTo>
                      <a:pt x="2515" y="1335"/>
                      <a:pt x="1547" y="1180"/>
                      <a:pt x="663" y="1386"/>
                    </a:cubicBezTo>
                    <a:lnTo>
                      <a:pt x="673" y="1421"/>
                    </a:lnTo>
                    <a:cubicBezTo>
                      <a:pt x="392" y="2124"/>
                      <a:pt x="166" y="2851"/>
                      <a:pt x="1" y="3594"/>
                    </a:cubicBezTo>
                    <a:cubicBezTo>
                      <a:pt x="352" y="3398"/>
                      <a:pt x="729" y="3248"/>
                      <a:pt x="1120" y="3152"/>
                    </a:cubicBezTo>
                    <a:cubicBezTo>
                      <a:pt x="1712" y="3002"/>
                      <a:pt x="2355" y="2957"/>
                      <a:pt x="2872" y="2635"/>
                    </a:cubicBezTo>
                    <a:cubicBezTo>
                      <a:pt x="3293" y="2374"/>
                      <a:pt x="3590" y="1968"/>
                      <a:pt x="3936" y="1617"/>
                    </a:cubicBezTo>
                    <a:cubicBezTo>
                      <a:pt x="4784" y="755"/>
                      <a:pt x="5989" y="261"/>
                      <a:pt x="7200" y="261"/>
                    </a:cubicBezTo>
                    <a:cubicBezTo>
                      <a:pt x="7322" y="261"/>
                      <a:pt x="7443" y="266"/>
                      <a:pt x="7565" y="276"/>
                    </a:cubicBezTo>
                    <a:lnTo>
                      <a:pt x="7570" y="261"/>
                    </a:lnTo>
                    <a:cubicBezTo>
                      <a:pt x="7127" y="87"/>
                      <a:pt x="6653" y="0"/>
                      <a:pt x="6178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24" name="Google Shape;5909;p28">
                <a:extLst>
                  <a:ext uri="{FF2B5EF4-FFF2-40B4-BE49-F238E27FC236}">
                    <a16:creationId xmlns:a16="http://schemas.microsoft.com/office/drawing/2014/main" id="{1AAEDB47-BDCA-C63F-B2F0-4415383CAB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3900" y="3788325"/>
                <a:ext cx="109800" cy="168275"/>
              </a:xfrm>
              <a:custGeom>
                <a:avLst/>
                <a:gdLst>
                  <a:gd name="T0" fmla="*/ 4372 w 4392"/>
                  <a:gd name="T1" fmla="*/ 0 h 6731"/>
                  <a:gd name="T2" fmla="*/ 3288 w 4392"/>
                  <a:gd name="T3" fmla="*/ 899 h 6731"/>
                  <a:gd name="T4" fmla="*/ 306 w 4392"/>
                  <a:gd name="T5" fmla="*/ 3885 h 6731"/>
                  <a:gd name="T6" fmla="*/ 110 w 4392"/>
                  <a:gd name="T7" fmla="*/ 4272 h 6731"/>
                  <a:gd name="T8" fmla="*/ 121 w 4392"/>
                  <a:gd name="T9" fmla="*/ 4282 h 6731"/>
                  <a:gd name="T10" fmla="*/ 156 w 4392"/>
                  <a:gd name="T11" fmla="*/ 6731 h 6731"/>
                  <a:gd name="T12" fmla="*/ 171 w 4392"/>
                  <a:gd name="T13" fmla="*/ 6726 h 6731"/>
                  <a:gd name="T14" fmla="*/ 2083 w 4392"/>
                  <a:gd name="T15" fmla="*/ 4773 h 6731"/>
                  <a:gd name="T16" fmla="*/ 3453 w 4392"/>
                  <a:gd name="T17" fmla="*/ 3845 h 6731"/>
                  <a:gd name="T18" fmla="*/ 4131 w 4392"/>
                  <a:gd name="T19" fmla="*/ 2610 h 6731"/>
                  <a:gd name="T20" fmla="*/ 4372 w 4392"/>
                  <a:gd name="T21" fmla="*/ 2194 h 6731"/>
                  <a:gd name="T22" fmla="*/ 4372 w 4392"/>
                  <a:gd name="T23" fmla="*/ 2194 h 6731"/>
                  <a:gd name="T24" fmla="*/ 4327 w 4392"/>
                  <a:gd name="T25" fmla="*/ 2204 h 6731"/>
                  <a:gd name="T26" fmla="*/ 4392 w 4392"/>
                  <a:gd name="T27" fmla="*/ 20 h 6731"/>
                  <a:gd name="T28" fmla="*/ 4372 w 4392"/>
                  <a:gd name="T29" fmla="*/ 0 h 6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392" h="6731" extrusionOk="0">
                    <a:moveTo>
                      <a:pt x="4372" y="0"/>
                    </a:moveTo>
                    <a:cubicBezTo>
                      <a:pt x="4031" y="326"/>
                      <a:pt x="3679" y="648"/>
                      <a:pt x="3288" y="899"/>
                    </a:cubicBezTo>
                    <a:cubicBezTo>
                      <a:pt x="1998" y="1722"/>
                      <a:pt x="1064" y="2460"/>
                      <a:pt x="306" y="3885"/>
                    </a:cubicBezTo>
                    <a:cubicBezTo>
                      <a:pt x="241" y="4016"/>
                      <a:pt x="176" y="4146"/>
                      <a:pt x="110" y="4272"/>
                    </a:cubicBezTo>
                    <a:lnTo>
                      <a:pt x="121" y="4282"/>
                    </a:lnTo>
                    <a:cubicBezTo>
                      <a:pt x="0" y="5095"/>
                      <a:pt x="10" y="5923"/>
                      <a:pt x="156" y="6731"/>
                    </a:cubicBezTo>
                    <a:cubicBezTo>
                      <a:pt x="161" y="6731"/>
                      <a:pt x="166" y="6731"/>
                      <a:pt x="171" y="6726"/>
                    </a:cubicBezTo>
                    <a:cubicBezTo>
                      <a:pt x="728" y="5983"/>
                      <a:pt x="1305" y="5265"/>
                      <a:pt x="2083" y="4773"/>
                    </a:cubicBezTo>
                    <a:cubicBezTo>
                      <a:pt x="2550" y="4477"/>
                      <a:pt x="3087" y="4262"/>
                      <a:pt x="3453" y="3845"/>
                    </a:cubicBezTo>
                    <a:cubicBezTo>
                      <a:pt x="3765" y="3489"/>
                      <a:pt x="3920" y="3032"/>
                      <a:pt x="4131" y="2610"/>
                    </a:cubicBezTo>
                    <a:cubicBezTo>
                      <a:pt x="4201" y="2465"/>
                      <a:pt x="4282" y="2329"/>
                      <a:pt x="4372" y="2194"/>
                    </a:cubicBezTo>
                    <a:cubicBezTo>
                      <a:pt x="4357" y="2199"/>
                      <a:pt x="4337" y="2199"/>
                      <a:pt x="4327" y="2204"/>
                    </a:cubicBezTo>
                    <a:cubicBezTo>
                      <a:pt x="4266" y="1476"/>
                      <a:pt x="4287" y="743"/>
                      <a:pt x="4392" y="20"/>
                    </a:cubicBezTo>
                    <a:lnTo>
                      <a:pt x="4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25" name="Google Shape;5910;p28">
                <a:extLst>
                  <a:ext uri="{FF2B5EF4-FFF2-40B4-BE49-F238E27FC236}">
                    <a16:creationId xmlns:a16="http://schemas.microsoft.com/office/drawing/2014/main" id="{3FB97E2D-F949-509A-E645-E54DDE5E2D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5000" y="3942025"/>
                <a:ext cx="168425" cy="88625"/>
              </a:xfrm>
              <a:custGeom>
                <a:avLst/>
                <a:gdLst>
                  <a:gd name="T0" fmla="*/ 6736 w 6737"/>
                  <a:gd name="T1" fmla="*/ 1 h 3545"/>
                  <a:gd name="T2" fmla="*/ 6736 w 6737"/>
                  <a:gd name="T3" fmla="*/ 1 h 3545"/>
                  <a:gd name="T4" fmla="*/ 2927 w 6737"/>
                  <a:gd name="T5" fmla="*/ 578 h 3545"/>
                  <a:gd name="T6" fmla="*/ 964 w 6737"/>
                  <a:gd name="T7" fmla="*/ 2867 h 3545"/>
                  <a:gd name="T8" fmla="*/ 0 w 6737"/>
                  <a:gd name="T9" fmla="*/ 3519 h 3545"/>
                  <a:gd name="T10" fmla="*/ 10 w 6737"/>
                  <a:gd name="T11" fmla="*/ 3544 h 3545"/>
                  <a:gd name="T12" fmla="*/ 3885 w 6737"/>
                  <a:gd name="T13" fmla="*/ 3283 h 3545"/>
                  <a:gd name="T14" fmla="*/ 3900 w 6737"/>
                  <a:gd name="T15" fmla="*/ 3293 h 3545"/>
                  <a:gd name="T16" fmla="*/ 3966 w 6737"/>
                  <a:gd name="T17" fmla="*/ 3193 h 3545"/>
                  <a:gd name="T18" fmla="*/ 4879 w 6737"/>
                  <a:gd name="T19" fmla="*/ 1195 h 3545"/>
                  <a:gd name="T20" fmla="*/ 6736 w 6737"/>
                  <a:gd name="T21" fmla="*/ 1 h 3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37" h="3545" extrusionOk="0">
                    <a:moveTo>
                      <a:pt x="6736" y="1"/>
                    </a:moveTo>
                    <a:lnTo>
                      <a:pt x="6736" y="1"/>
                    </a:lnTo>
                    <a:cubicBezTo>
                      <a:pt x="5461" y="151"/>
                      <a:pt x="4177" y="307"/>
                      <a:pt x="2927" y="578"/>
                    </a:cubicBezTo>
                    <a:cubicBezTo>
                      <a:pt x="2319" y="1391"/>
                      <a:pt x="1742" y="2234"/>
                      <a:pt x="964" y="2867"/>
                    </a:cubicBezTo>
                    <a:cubicBezTo>
                      <a:pt x="663" y="3113"/>
                      <a:pt x="337" y="3319"/>
                      <a:pt x="0" y="3519"/>
                    </a:cubicBezTo>
                    <a:cubicBezTo>
                      <a:pt x="5" y="3529"/>
                      <a:pt x="10" y="3534"/>
                      <a:pt x="10" y="3544"/>
                    </a:cubicBezTo>
                    <a:cubicBezTo>
                      <a:pt x="1295" y="3464"/>
                      <a:pt x="2605" y="3369"/>
                      <a:pt x="3885" y="3283"/>
                    </a:cubicBezTo>
                    <a:lnTo>
                      <a:pt x="3900" y="3293"/>
                    </a:lnTo>
                    <a:cubicBezTo>
                      <a:pt x="3926" y="3263"/>
                      <a:pt x="3946" y="3228"/>
                      <a:pt x="3966" y="3193"/>
                    </a:cubicBezTo>
                    <a:cubicBezTo>
                      <a:pt x="4357" y="2576"/>
                      <a:pt x="4433" y="1783"/>
                      <a:pt x="4879" y="1195"/>
                    </a:cubicBezTo>
                    <a:cubicBezTo>
                      <a:pt x="5331" y="603"/>
                      <a:pt x="6064" y="347"/>
                      <a:pt x="6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26" name="Google Shape;5911;p28">
                <a:extLst>
                  <a:ext uri="{FF2B5EF4-FFF2-40B4-BE49-F238E27FC236}">
                    <a16:creationId xmlns:a16="http://schemas.microsoft.com/office/drawing/2014/main" id="{F90E5313-7F29-57E0-50AE-9D2A70AA85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0775" y="3962475"/>
                <a:ext cx="124250" cy="146475"/>
              </a:xfrm>
              <a:custGeom>
                <a:avLst/>
                <a:gdLst>
                  <a:gd name="T0" fmla="*/ 4769 w 4970"/>
                  <a:gd name="T1" fmla="*/ 1 h 5859"/>
                  <a:gd name="T2" fmla="*/ 4769 w 4970"/>
                  <a:gd name="T3" fmla="*/ 1 h 5859"/>
                  <a:gd name="T4" fmla="*/ 4372 w 4970"/>
                  <a:gd name="T5" fmla="*/ 131 h 5859"/>
                  <a:gd name="T6" fmla="*/ 66 w 4970"/>
                  <a:gd name="T7" fmla="*/ 4548 h 5859"/>
                  <a:gd name="T8" fmla="*/ 0 w 4970"/>
                  <a:gd name="T9" fmla="*/ 5858 h 5859"/>
                  <a:gd name="T10" fmla="*/ 1416 w 4970"/>
                  <a:gd name="T11" fmla="*/ 5858 h 5859"/>
                  <a:gd name="T12" fmla="*/ 2093 w 4970"/>
                  <a:gd name="T13" fmla="*/ 4639 h 5859"/>
                  <a:gd name="T14" fmla="*/ 4969 w 4970"/>
                  <a:gd name="T15" fmla="*/ 2701 h 5859"/>
                  <a:gd name="T16" fmla="*/ 4769 w 4970"/>
                  <a:gd name="T17" fmla="*/ 1 h 58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70" h="5859" extrusionOk="0">
                    <a:moveTo>
                      <a:pt x="4769" y="1"/>
                    </a:moveTo>
                    <a:lnTo>
                      <a:pt x="4769" y="1"/>
                    </a:lnTo>
                    <a:cubicBezTo>
                      <a:pt x="4633" y="41"/>
                      <a:pt x="4503" y="86"/>
                      <a:pt x="4372" y="131"/>
                    </a:cubicBezTo>
                    <a:cubicBezTo>
                      <a:pt x="2329" y="849"/>
                      <a:pt x="788" y="2536"/>
                      <a:pt x="66" y="4548"/>
                    </a:cubicBezTo>
                    <a:cubicBezTo>
                      <a:pt x="76" y="4995"/>
                      <a:pt x="66" y="5437"/>
                      <a:pt x="0" y="5858"/>
                    </a:cubicBezTo>
                    <a:lnTo>
                      <a:pt x="1416" y="5858"/>
                    </a:lnTo>
                    <a:cubicBezTo>
                      <a:pt x="1561" y="5412"/>
                      <a:pt x="1792" y="4995"/>
                      <a:pt x="2093" y="4639"/>
                    </a:cubicBezTo>
                    <a:cubicBezTo>
                      <a:pt x="2846" y="3750"/>
                      <a:pt x="3956" y="3289"/>
                      <a:pt x="4969" y="2701"/>
                    </a:cubicBezTo>
                    <a:cubicBezTo>
                      <a:pt x="4723" y="1828"/>
                      <a:pt x="4864" y="899"/>
                      <a:pt x="47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27" name="Google Shape;5912;p28">
                <a:extLst>
                  <a:ext uri="{FF2B5EF4-FFF2-40B4-BE49-F238E27FC236}">
                    <a16:creationId xmlns:a16="http://schemas.microsoft.com/office/drawing/2014/main" id="{B9A1FBD3-F7BD-46F2-B3E1-799A948E7A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0250" y="3159275"/>
                <a:ext cx="156250" cy="151600"/>
              </a:xfrm>
              <a:custGeom>
                <a:avLst/>
                <a:gdLst>
                  <a:gd name="T0" fmla="*/ 6250 w 6250"/>
                  <a:gd name="T1" fmla="*/ 0 h 6064"/>
                  <a:gd name="T2" fmla="*/ 6250 w 6250"/>
                  <a:gd name="T3" fmla="*/ 0 h 6064"/>
                  <a:gd name="T4" fmla="*/ 5346 w 6250"/>
                  <a:gd name="T5" fmla="*/ 392 h 6064"/>
                  <a:gd name="T6" fmla="*/ 3835 w 6250"/>
                  <a:gd name="T7" fmla="*/ 1049 h 6064"/>
                  <a:gd name="T8" fmla="*/ 3052 w 6250"/>
                  <a:gd name="T9" fmla="*/ 1396 h 6064"/>
                  <a:gd name="T10" fmla="*/ 2505 w 6250"/>
                  <a:gd name="T11" fmla="*/ 1672 h 6064"/>
                  <a:gd name="T12" fmla="*/ 2490 w 6250"/>
                  <a:gd name="T13" fmla="*/ 1632 h 6064"/>
                  <a:gd name="T14" fmla="*/ 1958 w 6250"/>
                  <a:gd name="T15" fmla="*/ 3409 h 6064"/>
                  <a:gd name="T16" fmla="*/ 0 w 6250"/>
                  <a:gd name="T17" fmla="*/ 6064 h 6064"/>
                  <a:gd name="T18" fmla="*/ 3800 w 6250"/>
                  <a:gd name="T19" fmla="*/ 4985 h 6064"/>
                  <a:gd name="T20" fmla="*/ 5336 w 6250"/>
                  <a:gd name="T21" fmla="*/ 3258 h 6064"/>
                  <a:gd name="T22" fmla="*/ 6250 w 6250"/>
                  <a:gd name="T23" fmla="*/ 0 h 60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250" h="6064" extrusionOk="0">
                    <a:moveTo>
                      <a:pt x="6250" y="0"/>
                    </a:moveTo>
                    <a:lnTo>
                      <a:pt x="6250" y="0"/>
                    </a:lnTo>
                    <a:cubicBezTo>
                      <a:pt x="5948" y="131"/>
                      <a:pt x="5647" y="261"/>
                      <a:pt x="5346" y="392"/>
                    </a:cubicBezTo>
                    <a:cubicBezTo>
                      <a:pt x="4844" y="613"/>
                      <a:pt x="4337" y="829"/>
                      <a:pt x="3835" y="1049"/>
                    </a:cubicBezTo>
                    <a:cubicBezTo>
                      <a:pt x="3574" y="1165"/>
                      <a:pt x="3313" y="1280"/>
                      <a:pt x="3052" y="1396"/>
                    </a:cubicBezTo>
                    <a:cubicBezTo>
                      <a:pt x="2887" y="1471"/>
                      <a:pt x="2605" y="1516"/>
                      <a:pt x="2505" y="1672"/>
                    </a:cubicBezTo>
                    <a:lnTo>
                      <a:pt x="2490" y="1632"/>
                    </a:lnTo>
                    <a:cubicBezTo>
                      <a:pt x="2370" y="2249"/>
                      <a:pt x="2219" y="2851"/>
                      <a:pt x="1958" y="3409"/>
                    </a:cubicBezTo>
                    <a:cubicBezTo>
                      <a:pt x="1496" y="4407"/>
                      <a:pt x="698" y="5210"/>
                      <a:pt x="0" y="6064"/>
                    </a:cubicBezTo>
                    <a:cubicBezTo>
                      <a:pt x="1250" y="5697"/>
                      <a:pt x="2550" y="5351"/>
                      <a:pt x="3800" y="4985"/>
                    </a:cubicBezTo>
                    <a:cubicBezTo>
                      <a:pt x="4362" y="4448"/>
                      <a:pt x="4939" y="3920"/>
                      <a:pt x="5336" y="3258"/>
                    </a:cubicBezTo>
                    <a:cubicBezTo>
                      <a:pt x="5913" y="2284"/>
                      <a:pt x="6029" y="1125"/>
                      <a:pt x="62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28" name="Google Shape;5913;p28">
                <a:extLst>
                  <a:ext uri="{FF2B5EF4-FFF2-40B4-BE49-F238E27FC236}">
                    <a16:creationId xmlns:a16="http://schemas.microsoft.com/office/drawing/2014/main" id="{EF7E81CD-2C85-0D91-65DE-B37BAFF721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6025" y="3283875"/>
                <a:ext cx="119250" cy="62775"/>
              </a:xfrm>
              <a:custGeom>
                <a:avLst/>
                <a:gdLst>
                  <a:gd name="T0" fmla="*/ 4769 w 4770"/>
                  <a:gd name="T1" fmla="*/ 1 h 2511"/>
                  <a:gd name="T2" fmla="*/ 4769 w 4770"/>
                  <a:gd name="T3" fmla="*/ 1 h 2511"/>
                  <a:gd name="T4" fmla="*/ 969 w 4770"/>
                  <a:gd name="T5" fmla="*/ 1080 h 2511"/>
                  <a:gd name="T6" fmla="*/ 1 w 4770"/>
                  <a:gd name="T7" fmla="*/ 2510 h 2511"/>
                  <a:gd name="T8" fmla="*/ 899 w 4770"/>
                  <a:gd name="T9" fmla="*/ 2234 h 2511"/>
                  <a:gd name="T10" fmla="*/ 3499 w 4770"/>
                  <a:gd name="T11" fmla="*/ 1506 h 2511"/>
                  <a:gd name="T12" fmla="*/ 4769 w 4770"/>
                  <a:gd name="T13" fmla="*/ 1 h 2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70" h="2511" extrusionOk="0">
                    <a:moveTo>
                      <a:pt x="4769" y="1"/>
                    </a:moveTo>
                    <a:lnTo>
                      <a:pt x="4769" y="1"/>
                    </a:lnTo>
                    <a:cubicBezTo>
                      <a:pt x="3519" y="367"/>
                      <a:pt x="2219" y="713"/>
                      <a:pt x="969" y="1080"/>
                    </a:cubicBezTo>
                    <a:cubicBezTo>
                      <a:pt x="598" y="1526"/>
                      <a:pt x="257" y="1993"/>
                      <a:pt x="1" y="2510"/>
                    </a:cubicBezTo>
                    <a:cubicBezTo>
                      <a:pt x="257" y="2355"/>
                      <a:pt x="613" y="2314"/>
                      <a:pt x="899" y="2234"/>
                    </a:cubicBezTo>
                    <a:cubicBezTo>
                      <a:pt x="1768" y="1993"/>
                      <a:pt x="2636" y="1752"/>
                      <a:pt x="3499" y="1506"/>
                    </a:cubicBezTo>
                    <a:cubicBezTo>
                      <a:pt x="3820" y="934"/>
                      <a:pt x="4287" y="467"/>
                      <a:pt x="47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29" name="Google Shape;5914;p28">
                <a:extLst>
                  <a:ext uri="{FF2B5EF4-FFF2-40B4-BE49-F238E27FC236}">
                    <a16:creationId xmlns:a16="http://schemas.microsoft.com/office/drawing/2014/main" id="{19E2D4AD-F4B8-B6D1-9B24-D0FB7711E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2800" y="3470850"/>
                <a:ext cx="53225" cy="72550"/>
              </a:xfrm>
              <a:custGeom>
                <a:avLst/>
                <a:gdLst>
                  <a:gd name="T0" fmla="*/ 2109 w 2129"/>
                  <a:gd name="T1" fmla="*/ 0 h 2902"/>
                  <a:gd name="T2" fmla="*/ 668 w 2129"/>
                  <a:gd name="T3" fmla="*/ 1044 h 2902"/>
                  <a:gd name="T4" fmla="*/ 342 w 2129"/>
                  <a:gd name="T5" fmla="*/ 2043 h 2902"/>
                  <a:gd name="T6" fmla="*/ 0 w 2129"/>
                  <a:gd name="T7" fmla="*/ 2901 h 2902"/>
                  <a:gd name="T8" fmla="*/ 1918 w 2129"/>
                  <a:gd name="T9" fmla="*/ 1411 h 2902"/>
                  <a:gd name="T10" fmla="*/ 1968 w 2129"/>
                  <a:gd name="T11" fmla="*/ 1426 h 2902"/>
                  <a:gd name="T12" fmla="*/ 2109 w 2129"/>
                  <a:gd name="T13" fmla="*/ 0 h 2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29" h="2902" extrusionOk="0">
                    <a:moveTo>
                      <a:pt x="2109" y="0"/>
                    </a:moveTo>
                    <a:cubicBezTo>
                      <a:pt x="1622" y="342"/>
                      <a:pt x="1145" y="693"/>
                      <a:pt x="668" y="1044"/>
                    </a:cubicBezTo>
                    <a:cubicBezTo>
                      <a:pt x="578" y="1386"/>
                      <a:pt x="462" y="1717"/>
                      <a:pt x="342" y="2043"/>
                    </a:cubicBezTo>
                    <a:cubicBezTo>
                      <a:pt x="236" y="2329"/>
                      <a:pt x="121" y="2615"/>
                      <a:pt x="0" y="2901"/>
                    </a:cubicBezTo>
                    <a:cubicBezTo>
                      <a:pt x="638" y="2400"/>
                      <a:pt x="1290" y="1923"/>
                      <a:pt x="1918" y="1411"/>
                    </a:cubicBezTo>
                    <a:lnTo>
                      <a:pt x="1968" y="1426"/>
                    </a:lnTo>
                    <a:cubicBezTo>
                      <a:pt x="2093" y="964"/>
                      <a:pt x="2129" y="487"/>
                      <a:pt x="2109" y="0"/>
                    </a:cubicBezTo>
                    <a:close/>
                  </a:path>
                </a:pathLst>
              </a:custGeom>
              <a:solidFill>
                <a:srgbClr val="59C7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30" name="Google Shape;5915;p28">
                <a:extLst>
                  <a:ext uri="{FF2B5EF4-FFF2-40B4-BE49-F238E27FC236}">
                    <a16:creationId xmlns:a16="http://schemas.microsoft.com/office/drawing/2014/main" id="{BDF93396-C352-931B-D5CB-418327DA7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650" y="3496950"/>
                <a:ext cx="84850" cy="90550"/>
              </a:xfrm>
              <a:custGeom>
                <a:avLst/>
                <a:gdLst>
                  <a:gd name="T0" fmla="*/ 3394 w 3394"/>
                  <a:gd name="T1" fmla="*/ 0 h 3622"/>
                  <a:gd name="T2" fmla="*/ 719 w 3394"/>
                  <a:gd name="T3" fmla="*/ 2003 h 3622"/>
                  <a:gd name="T4" fmla="*/ 668 w 3394"/>
                  <a:gd name="T5" fmla="*/ 1943 h 3622"/>
                  <a:gd name="T6" fmla="*/ 1 w 3394"/>
                  <a:gd name="T7" fmla="*/ 3614 h 3622"/>
                  <a:gd name="T8" fmla="*/ 30 w 3394"/>
                  <a:gd name="T9" fmla="*/ 3621 h 3622"/>
                  <a:gd name="T10" fmla="*/ 2234 w 3394"/>
                  <a:gd name="T11" fmla="*/ 2249 h 3622"/>
                  <a:gd name="T12" fmla="*/ 2726 w 3394"/>
                  <a:gd name="T13" fmla="*/ 1857 h 3622"/>
                  <a:gd name="T14" fmla="*/ 3068 w 3394"/>
                  <a:gd name="T15" fmla="*/ 999 h 3622"/>
                  <a:gd name="T16" fmla="*/ 3394 w 3394"/>
                  <a:gd name="T17" fmla="*/ 0 h 3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94" h="3622" extrusionOk="0">
                    <a:moveTo>
                      <a:pt x="3394" y="0"/>
                    </a:moveTo>
                    <a:cubicBezTo>
                      <a:pt x="2495" y="668"/>
                      <a:pt x="1612" y="1346"/>
                      <a:pt x="719" y="2003"/>
                    </a:cubicBezTo>
                    <a:cubicBezTo>
                      <a:pt x="704" y="1983"/>
                      <a:pt x="684" y="1963"/>
                      <a:pt x="668" y="1943"/>
                    </a:cubicBezTo>
                    <a:cubicBezTo>
                      <a:pt x="498" y="2515"/>
                      <a:pt x="257" y="3067"/>
                      <a:pt x="1" y="3614"/>
                    </a:cubicBezTo>
                    <a:cubicBezTo>
                      <a:pt x="7" y="3619"/>
                      <a:pt x="17" y="3621"/>
                      <a:pt x="30" y="3621"/>
                    </a:cubicBezTo>
                    <a:cubicBezTo>
                      <a:pt x="311" y="3621"/>
                      <a:pt x="2023" y="2422"/>
                      <a:pt x="2234" y="2249"/>
                    </a:cubicBezTo>
                    <a:cubicBezTo>
                      <a:pt x="2395" y="2118"/>
                      <a:pt x="2561" y="1983"/>
                      <a:pt x="2726" y="1857"/>
                    </a:cubicBezTo>
                    <a:cubicBezTo>
                      <a:pt x="2847" y="1571"/>
                      <a:pt x="2962" y="1285"/>
                      <a:pt x="3068" y="999"/>
                    </a:cubicBezTo>
                    <a:cubicBezTo>
                      <a:pt x="3188" y="673"/>
                      <a:pt x="3304" y="342"/>
                      <a:pt x="33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31" name="Google Shape;5916;p28">
                <a:extLst>
                  <a:ext uri="{FF2B5EF4-FFF2-40B4-BE49-F238E27FC236}">
                    <a16:creationId xmlns:a16="http://schemas.microsoft.com/office/drawing/2014/main" id="{8C0CBB42-AE1B-738B-B85D-778799D06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0100" y="3771375"/>
                <a:ext cx="117600" cy="243575"/>
              </a:xfrm>
              <a:custGeom>
                <a:avLst/>
                <a:gdLst>
                  <a:gd name="T0" fmla="*/ 4548 w 4704"/>
                  <a:gd name="T1" fmla="*/ 1 h 9743"/>
                  <a:gd name="T2" fmla="*/ 131 w 4704"/>
                  <a:gd name="T3" fmla="*/ 4643 h 9743"/>
                  <a:gd name="T4" fmla="*/ 96 w 4704"/>
                  <a:gd name="T5" fmla="*/ 4613 h 9743"/>
                  <a:gd name="T6" fmla="*/ 96 w 4704"/>
                  <a:gd name="T7" fmla="*/ 6571 h 9743"/>
                  <a:gd name="T8" fmla="*/ 1973 w 4704"/>
                  <a:gd name="T9" fmla="*/ 9743 h 9743"/>
                  <a:gd name="T10" fmla="*/ 2234 w 4704"/>
                  <a:gd name="T11" fmla="*/ 7113 h 9743"/>
                  <a:gd name="T12" fmla="*/ 3103 w 4704"/>
                  <a:gd name="T13" fmla="*/ 5045 h 9743"/>
                  <a:gd name="T14" fmla="*/ 4292 w 4704"/>
                  <a:gd name="T15" fmla="*/ 3524 h 9743"/>
                  <a:gd name="T16" fmla="*/ 4277 w 4704"/>
                  <a:gd name="T17" fmla="*/ 3509 h 9743"/>
                  <a:gd name="T18" fmla="*/ 4548 w 4704"/>
                  <a:gd name="T19" fmla="*/ 1 h 9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04" h="9743" extrusionOk="0">
                    <a:moveTo>
                      <a:pt x="4548" y="1"/>
                    </a:moveTo>
                    <a:cubicBezTo>
                      <a:pt x="3022" y="1491"/>
                      <a:pt x="1557" y="3047"/>
                      <a:pt x="131" y="4643"/>
                    </a:cubicBezTo>
                    <a:cubicBezTo>
                      <a:pt x="121" y="4633"/>
                      <a:pt x="111" y="4623"/>
                      <a:pt x="96" y="4613"/>
                    </a:cubicBezTo>
                    <a:cubicBezTo>
                      <a:pt x="41" y="5271"/>
                      <a:pt x="1" y="5923"/>
                      <a:pt x="96" y="6571"/>
                    </a:cubicBezTo>
                    <a:cubicBezTo>
                      <a:pt x="272" y="7816"/>
                      <a:pt x="964" y="8985"/>
                      <a:pt x="1973" y="9743"/>
                    </a:cubicBezTo>
                    <a:cubicBezTo>
                      <a:pt x="1958" y="8845"/>
                      <a:pt x="2028" y="7956"/>
                      <a:pt x="2234" y="7113"/>
                    </a:cubicBezTo>
                    <a:cubicBezTo>
                      <a:pt x="2410" y="6390"/>
                      <a:pt x="2691" y="5692"/>
                      <a:pt x="3103" y="5045"/>
                    </a:cubicBezTo>
                    <a:cubicBezTo>
                      <a:pt x="3449" y="4503"/>
                      <a:pt x="3881" y="4016"/>
                      <a:pt x="4292" y="3524"/>
                    </a:cubicBezTo>
                    <a:lnTo>
                      <a:pt x="4277" y="3509"/>
                    </a:lnTo>
                    <a:cubicBezTo>
                      <a:pt x="4699" y="2385"/>
                      <a:pt x="4704" y="1200"/>
                      <a:pt x="45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32" name="Google Shape;5917;p28">
                <a:extLst>
                  <a:ext uri="{FF2B5EF4-FFF2-40B4-BE49-F238E27FC236}">
                    <a16:creationId xmlns:a16="http://schemas.microsoft.com/office/drawing/2014/main" id="{FD90AE37-6253-ECE5-AA2A-8F95C871D2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6475" y="3461050"/>
                <a:ext cx="64900" cy="126275"/>
              </a:xfrm>
              <a:custGeom>
                <a:avLst/>
                <a:gdLst>
                  <a:gd name="T0" fmla="*/ 81 w 2596"/>
                  <a:gd name="T1" fmla="*/ 1 h 5051"/>
                  <a:gd name="T2" fmla="*/ 81 w 2596"/>
                  <a:gd name="T3" fmla="*/ 1 h 5051"/>
                  <a:gd name="T4" fmla="*/ 0 w 2596"/>
                  <a:gd name="T5" fmla="*/ 2736 h 5051"/>
                  <a:gd name="T6" fmla="*/ 1923 w 2596"/>
                  <a:gd name="T7" fmla="*/ 5050 h 5051"/>
                  <a:gd name="T8" fmla="*/ 1928 w 2596"/>
                  <a:gd name="T9" fmla="*/ 5050 h 5051"/>
                  <a:gd name="T10" fmla="*/ 2595 w 2596"/>
                  <a:gd name="T11" fmla="*/ 3379 h 5051"/>
                  <a:gd name="T12" fmla="*/ 81 w 2596"/>
                  <a:gd name="T13" fmla="*/ 1 h 50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96" h="5051" extrusionOk="0">
                    <a:moveTo>
                      <a:pt x="81" y="1"/>
                    </a:moveTo>
                    <a:lnTo>
                      <a:pt x="81" y="1"/>
                    </a:lnTo>
                    <a:cubicBezTo>
                      <a:pt x="141" y="924"/>
                      <a:pt x="191" y="1853"/>
                      <a:pt x="0" y="2736"/>
                    </a:cubicBezTo>
                    <a:cubicBezTo>
                      <a:pt x="588" y="3549"/>
                      <a:pt x="1230" y="4322"/>
                      <a:pt x="1923" y="5050"/>
                    </a:cubicBezTo>
                    <a:lnTo>
                      <a:pt x="1928" y="5050"/>
                    </a:lnTo>
                    <a:cubicBezTo>
                      <a:pt x="2184" y="4503"/>
                      <a:pt x="2425" y="3951"/>
                      <a:pt x="2595" y="3379"/>
                    </a:cubicBezTo>
                    <a:cubicBezTo>
                      <a:pt x="1682" y="2310"/>
                      <a:pt x="844" y="1180"/>
                      <a:pt x="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33" name="Google Shape;5918;p28">
                <a:extLst>
                  <a:ext uri="{FF2B5EF4-FFF2-40B4-BE49-F238E27FC236}">
                    <a16:creationId xmlns:a16="http://schemas.microsoft.com/office/drawing/2014/main" id="{487A5617-739F-B0F7-A5A3-B7017EF67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9750" y="3632725"/>
                <a:ext cx="95775" cy="254000"/>
              </a:xfrm>
              <a:custGeom>
                <a:avLst/>
                <a:gdLst>
                  <a:gd name="T0" fmla="*/ 422 w 3831"/>
                  <a:gd name="T1" fmla="*/ 0 h 10160"/>
                  <a:gd name="T2" fmla="*/ 202 w 3831"/>
                  <a:gd name="T3" fmla="*/ 924 h 10160"/>
                  <a:gd name="T4" fmla="*/ 980 w 3831"/>
                  <a:gd name="T5" fmla="*/ 5582 h 10160"/>
                  <a:gd name="T6" fmla="*/ 1000 w 3831"/>
                  <a:gd name="T7" fmla="*/ 7860 h 10160"/>
                  <a:gd name="T8" fmla="*/ 3710 w 3831"/>
                  <a:gd name="T9" fmla="*/ 10159 h 10160"/>
                  <a:gd name="T10" fmla="*/ 3825 w 3831"/>
                  <a:gd name="T11" fmla="*/ 8503 h 10160"/>
                  <a:gd name="T12" fmla="*/ 3052 w 3831"/>
                  <a:gd name="T13" fmla="*/ 3032 h 10160"/>
                  <a:gd name="T14" fmla="*/ 422 w 3831"/>
                  <a:gd name="T15" fmla="*/ 0 h 10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31" h="10160" extrusionOk="0">
                    <a:moveTo>
                      <a:pt x="422" y="0"/>
                    </a:moveTo>
                    <a:cubicBezTo>
                      <a:pt x="322" y="301"/>
                      <a:pt x="242" y="608"/>
                      <a:pt x="202" y="924"/>
                    </a:cubicBezTo>
                    <a:cubicBezTo>
                      <a:pt x="1" y="2495"/>
                      <a:pt x="754" y="4016"/>
                      <a:pt x="980" y="5582"/>
                    </a:cubicBezTo>
                    <a:cubicBezTo>
                      <a:pt x="1090" y="6340"/>
                      <a:pt x="1075" y="7103"/>
                      <a:pt x="1000" y="7860"/>
                    </a:cubicBezTo>
                    <a:cubicBezTo>
                      <a:pt x="1868" y="8669"/>
                      <a:pt x="2776" y="9436"/>
                      <a:pt x="3710" y="10159"/>
                    </a:cubicBezTo>
                    <a:cubicBezTo>
                      <a:pt x="3760" y="9607"/>
                      <a:pt x="3820" y="9055"/>
                      <a:pt x="3825" y="8503"/>
                    </a:cubicBezTo>
                    <a:cubicBezTo>
                      <a:pt x="3830" y="6666"/>
                      <a:pt x="3203" y="4839"/>
                      <a:pt x="3052" y="3032"/>
                    </a:cubicBezTo>
                    <a:cubicBezTo>
                      <a:pt x="2119" y="2073"/>
                      <a:pt x="1235" y="1064"/>
                      <a:pt x="4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34" name="Google Shape;5919;p28">
                <a:extLst>
                  <a:ext uri="{FF2B5EF4-FFF2-40B4-BE49-F238E27FC236}">
                    <a16:creationId xmlns:a16="http://schemas.microsoft.com/office/drawing/2014/main" id="{FFF973F3-0C7C-C006-E451-1E34783AA0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9325" y="3506100"/>
                <a:ext cx="72675" cy="140200"/>
              </a:xfrm>
              <a:custGeom>
                <a:avLst/>
                <a:gdLst>
                  <a:gd name="T0" fmla="*/ 2857 w 2907"/>
                  <a:gd name="T1" fmla="*/ 1 h 5608"/>
                  <a:gd name="T2" fmla="*/ 939 w 2907"/>
                  <a:gd name="T3" fmla="*/ 1491 h 5608"/>
                  <a:gd name="T4" fmla="*/ 61 w 2907"/>
                  <a:gd name="T5" fmla="*/ 4297 h 5608"/>
                  <a:gd name="T6" fmla="*/ 36 w 2907"/>
                  <a:gd name="T7" fmla="*/ 5607 h 5608"/>
                  <a:gd name="T8" fmla="*/ 1200 w 2907"/>
                  <a:gd name="T9" fmla="*/ 4639 h 5608"/>
                  <a:gd name="T10" fmla="*/ 1291 w 2907"/>
                  <a:gd name="T11" fmla="*/ 4644 h 5608"/>
                  <a:gd name="T12" fmla="*/ 1687 w 2907"/>
                  <a:gd name="T13" fmla="*/ 2596 h 5608"/>
                  <a:gd name="T14" fmla="*/ 2902 w 2907"/>
                  <a:gd name="T15" fmla="*/ 36 h 5608"/>
                  <a:gd name="T16" fmla="*/ 2907 w 2907"/>
                  <a:gd name="T17" fmla="*/ 16 h 5608"/>
                  <a:gd name="T18" fmla="*/ 2857 w 2907"/>
                  <a:gd name="T19" fmla="*/ 1 h 5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07" h="5608" extrusionOk="0">
                    <a:moveTo>
                      <a:pt x="2857" y="1"/>
                    </a:moveTo>
                    <a:cubicBezTo>
                      <a:pt x="2229" y="513"/>
                      <a:pt x="1577" y="990"/>
                      <a:pt x="939" y="1491"/>
                    </a:cubicBezTo>
                    <a:cubicBezTo>
                      <a:pt x="568" y="2405"/>
                      <a:pt x="186" y="3324"/>
                      <a:pt x="61" y="4297"/>
                    </a:cubicBezTo>
                    <a:cubicBezTo>
                      <a:pt x="6" y="4739"/>
                      <a:pt x="1" y="5171"/>
                      <a:pt x="36" y="5607"/>
                    </a:cubicBezTo>
                    <a:cubicBezTo>
                      <a:pt x="427" y="5281"/>
                      <a:pt x="814" y="4955"/>
                      <a:pt x="1200" y="4639"/>
                    </a:cubicBezTo>
                    <a:lnTo>
                      <a:pt x="1291" y="4644"/>
                    </a:lnTo>
                    <a:cubicBezTo>
                      <a:pt x="1306" y="3946"/>
                      <a:pt x="1421" y="3258"/>
                      <a:pt x="1687" y="2596"/>
                    </a:cubicBezTo>
                    <a:cubicBezTo>
                      <a:pt x="2044" y="1717"/>
                      <a:pt x="2641" y="949"/>
                      <a:pt x="2902" y="36"/>
                    </a:cubicBezTo>
                    <a:cubicBezTo>
                      <a:pt x="2902" y="31"/>
                      <a:pt x="2907" y="26"/>
                      <a:pt x="2907" y="16"/>
                    </a:cubicBezTo>
                    <a:lnTo>
                      <a:pt x="28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35" name="Google Shape;5920;p28">
                <a:extLst>
                  <a:ext uri="{FF2B5EF4-FFF2-40B4-BE49-F238E27FC236}">
                    <a16:creationId xmlns:a16="http://schemas.microsoft.com/office/drawing/2014/main" id="{5E2CCA6C-72BC-3388-4E8E-AB9B86FE52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4550" y="3543375"/>
                <a:ext cx="98275" cy="165150"/>
              </a:xfrm>
              <a:custGeom>
                <a:avLst/>
                <a:gdLst>
                  <a:gd name="T0" fmla="*/ 3930 w 3931"/>
                  <a:gd name="T1" fmla="*/ 0 h 6606"/>
                  <a:gd name="T2" fmla="*/ 3438 w 3931"/>
                  <a:gd name="T3" fmla="*/ 392 h 6606"/>
                  <a:gd name="T4" fmla="*/ 1234 w 3931"/>
                  <a:gd name="T5" fmla="*/ 1764 h 6606"/>
                  <a:gd name="T6" fmla="*/ 1205 w 3931"/>
                  <a:gd name="T7" fmla="*/ 1757 h 6606"/>
                  <a:gd name="T8" fmla="*/ 146 w 3931"/>
                  <a:gd name="T9" fmla="*/ 4558 h 6606"/>
                  <a:gd name="T10" fmla="*/ 60 w 3931"/>
                  <a:gd name="T11" fmla="*/ 6606 h 6606"/>
                  <a:gd name="T12" fmla="*/ 66 w 3931"/>
                  <a:gd name="T13" fmla="*/ 6606 h 6606"/>
                  <a:gd name="T14" fmla="*/ 3027 w 3931"/>
                  <a:gd name="T15" fmla="*/ 4116 h 6606"/>
                  <a:gd name="T16" fmla="*/ 3052 w 3931"/>
                  <a:gd name="T17" fmla="*/ 2806 h 6606"/>
                  <a:gd name="T18" fmla="*/ 3930 w 3931"/>
                  <a:gd name="T19" fmla="*/ 0 h 6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31" h="6606" extrusionOk="0">
                    <a:moveTo>
                      <a:pt x="3930" y="0"/>
                    </a:moveTo>
                    <a:cubicBezTo>
                      <a:pt x="3765" y="126"/>
                      <a:pt x="3599" y="261"/>
                      <a:pt x="3438" y="392"/>
                    </a:cubicBezTo>
                    <a:cubicBezTo>
                      <a:pt x="3227" y="565"/>
                      <a:pt x="1515" y="1764"/>
                      <a:pt x="1234" y="1764"/>
                    </a:cubicBezTo>
                    <a:cubicBezTo>
                      <a:pt x="1221" y="1764"/>
                      <a:pt x="1211" y="1762"/>
                      <a:pt x="1205" y="1757"/>
                    </a:cubicBezTo>
                    <a:cubicBezTo>
                      <a:pt x="788" y="2671"/>
                      <a:pt x="342" y="3579"/>
                      <a:pt x="146" y="4558"/>
                    </a:cubicBezTo>
                    <a:cubicBezTo>
                      <a:pt x="10" y="5241"/>
                      <a:pt x="0" y="5918"/>
                      <a:pt x="60" y="6606"/>
                    </a:cubicBezTo>
                    <a:lnTo>
                      <a:pt x="66" y="6606"/>
                    </a:lnTo>
                    <a:cubicBezTo>
                      <a:pt x="1044" y="5798"/>
                      <a:pt x="2038" y="4949"/>
                      <a:pt x="3027" y="4116"/>
                    </a:cubicBezTo>
                    <a:cubicBezTo>
                      <a:pt x="2992" y="3680"/>
                      <a:pt x="2997" y="3248"/>
                      <a:pt x="3052" y="2806"/>
                    </a:cubicBezTo>
                    <a:cubicBezTo>
                      <a:pt x="3177" y="1833"/>
                      <a:pt x="3559" y="914"/>
                      <a:pt x="39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36" name="Google Shape;5921;p28">
                <a:extLst>
                  <a:ext uri="{FF2B5EF4-FFF2-40B4-BE49-F238E27FC236}">
                    <a16:creationId xmlns:a16="http://schemas.microsoft.com/office/drawing/2014/main" id="{E3F8759F-5B16-F096-0F56-1C84D3F088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475" y="3297425"/>
                <a:ext cx="81700" cy="248100"/>
              </a:xfrm>
              <a:custGeom>
                <a:avLst/>
                <a:gdLst>
                  <a:gd name="T0" fmla="*/ 2691 w 3268"/>
                  <a:gd name="T1" fmla="*/ 1 h 9924"/>
                  <a:gd name="T2" fmla="*/ 437 w 3268"/>
                  <a:gd name="T3" fmla="*/ 3032 h 9924"/>
                  <a:gd name="T4" fmla="*/ 161 w 3268"/>
                  <a:gd name="T5" fmla="*/ 6546 h 9924"/>
                  <a:gd name="T6" fmla="*/ 2675 w 3268"/>
                  <a:gd name="T7" fmla="*/ 9924 h 9924"/>
                  <a:gd name="T8" fmla="*/ 2836 w 3268"/>
                  <a:gd name="T9" fmla="*/ 9276 h 9924"/>
                  <a:gd name="T10" fmla="*/ 3107 w 3268"/>
                  <a:gd name="T11" fmla="*/ 2315 h 9924"/>
                  <a:gd name="T12" fmla="*/ 3263 w 3268"/>
                  <a:gd name="T13" fmla="*/ 1968 h 9924"/>
                  <a:gd name="T14" fmla="*/ 3253 w 3268"/>
                  <a:gd name="T15" fmla="*/ 1968 h 9924"/>
                  <a:gd name="T16" fmla="*/ 2691 w 3268"/>
                  <a:gd name="T17" fmla="*/ 1 h 99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8" h="9924" extrusionOk="0">
                    <a:moveTo>
                      <a:pt x="2691" y="1"/>
                    </a:moveTo>
                    <a:cubicBezTo>
                      <a:pt x="1872" y="979"/>
                      <a:pt x="894" y="1853"/>
                      <a:pt x="437" y="3032"/>
                    </a:cubicBezTo>
                    <a:cubicBezTo>
                      <a:pt x="0" y="4142"/>
                      <a:pt x="85" y="5341"/>
                      <a:pt x="161" y="6546"/>
                    </a:cubicBezTo>
                    <a:cubicBezTo>
                      <a:pt x="924" y="7725"/>
                      <a:pt x="1762" y="8855"/>
                      <a:pt x="2675" y="9924"/>
                    </a:cubicBezTo>
                    <a:cubicBezTo>
                      <a:pt x="2736" y="9713"/>
                      <a:pt x="2791" y="9497"/>
                      <a:pt x="2836" y="9276"/>
                    </a:cubicBezTo>
                    <a:cubicBezTo>
                      <a:pt x="3268" y="6977"/>
                      <a:pt x="2244" y="4493"/>
                      <a:pt x="3107" y="2315"/>
                    </a:cubicBezTo>
                    <a:cubicBezTo>
                      <a:pt x="3152" y="2199"/>
                      <a:pt x="3208" y="2079"/>
                      <a:pt x="3263" y="1968"/>
                    </a:cubicBezTo>
                    <a:lnTo>
                      <a:pt x="3253" y="1968"/>
                    </a:lnTo>
                    <a:cubicBezTo>
                      <a:pt x="3067" y="1316"/>
                      <a:pt x="2876" y="658"/>
                      <a:pt x="2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37" name="Google Shape;5922;p28">
                <a:extLst>
                  <a:ext uri="{FF2B5EF4-FFF2-40B4-BE49-F238E27FC236}">
                    <a16:creationId xmlns:a16="http://schemas.microsoft.com/office/drawing/2014/main" id="{5298DC1A-C0AD-6006-1596-DCBA963814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725" y="3257775"/>
                <a:ext cx="38550" cy="88875"/>
              </a:xfrm>
              <a:custGeom>
                <a:avLst/>
                <a:gdLst>
                  <a:gd name="T0" fmla="*/ 1040 w 1542"/>
                  <a:gd name="T1" fmla="*/ 1 h 3555"/>
                  <a:gd name="T2" fmla="*/ 628 w 1542"/>
                  <a:gd name="T3" fmla="*/ 748 h 3555"/>
                  <a:gd name="T4" fmla="*/ 1 w 1542"/>
                  <a:gd name="T5" fmla="*/ 1587 h 3555"/>
                  <a:gd name="T6" fmla="*/ 563 w 1542"/>
                  <a:gd name="T7" fmla="*/ 3554 h 3555"/>
                  <a:gd name="T8" fmla="*/ 573 w 1542"/>
                  <a:gd name="T9" fmla="*/ 3554 h 3555"/>
                  <a:gd name="T10" fmla="*/ 1541 w 1542"/>
                  <a:gd name="T11" fmla="*/ 2124 h 3555"/>
                  <a:gd name="T12" fmla="*/ 1541 w 1542"/>
                  <a:gd name="T13" fmla="*/ 2124 h 3555"/>
                  <a:gd name="T14" fmla="*/ 1461 w 1542"/>
                  <a:gd name="T15" fmla="*/ 2144 h 3555"/>
                  <a:gd name="T16" fmla="*/ 1040 w 1542"/>
                  <a:gd name="T17" fmla="*/ 1 h 3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42" h="3555" extrusionOk="0">
                    <a:moveTo>
                      <a:pt x="1040" y="1"/>
                    </a:moveTo>
                    <a:cubicBezTo>
                      <a:pt x="919" y="262"/>
                      <a:pt x="784" y="508"/>
                      <a:pt x="628" y="748"/>
                    </a:cubicBezTo>
                    <a:cubicBezTo>
                      <a:pt x="442" y="1045"/>
                      <a:pt x="226" y="1321"/>
                      <a:pt x="1" y="1587"/>
                    </a:cubicBezTo>
                    <a:cubicBezTo>
                      <a:pt x="186" y="2244"/>
                      <a:pt x="377" y="2902"/>
                      <a:pt x="563" y="3554"/>
                    </a:cubicBezTo>
                    <a:lnTo>
                      <a:pt x="573" y="3554"/>
                    </a:lnTo>
                    <a:cubicBezTo>
                      <a:pt x="829" y="3037"/>
                      <a:pt x="1170" y="2570"/>
                      <a:pt x="1541" y="2124"/>
                    </a:cubicBezTo>
                    <a:cubicBezTo>
                      <a:pt x="1516" y="2129"/>
                      <a:pt x="1486" y="2139"/>
                      <a:pt x="1461" y="2144"/>
                    </a:cubicBezTo>
                    <a:cubicBezTo>
                      <a:pt x="1280" y="1441"/>
                      <a:pt x="1140" y="723"/>
                      <a:pt x="1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38" name="Google Shape;5923;p28">
                <a:extLst>
                  <a:ext uri="{FF2B5EF4-FFF2-40B4-BE49-F238E27FC236}">
                    <a16:creationId xmlns:a16="http://schemas.microsoft.com/office/drawing/2014/main" id="{14C60EB7-48BF-673F-E896-495D3AAC8C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3900" y="3107825"/>
                <a:ext cx="41675" cy="61250"/>
              </a:xfrm>
              <a:custGeom>
                <a:avLst/>
                <a:gdLst>
                  <a:gd name="T0" fmla="*/ 1666 w 1667"/>
                  <a:gd name="T1" fmla="*/ 0 h 2450"/>
                  <a:gd name="T2" fmla="*/ 572 w 1667"/>
                  <a:gd name="T3" fmla="*/ 307 h 2450"/>
                  <a:gd name="T4" fmla="*/ 276 w 1667"/>
                  <a:gd name="T5" fmla="*/ 1275 h 2450"/>
                  <a:gd name="T6" fmla="*/ 0 w 1667"/>
                  <a:gd name="T7" fmla="*/ 2450 h 2450"/>
                  <a:gd name="T8" fmla="*/ 904 w 1667"/>
                  <a:gd name="T9" fmla="*/ 2058 h 2450"/>
                  <a:gd name="T10" fmla="*/ 1074 w 1667"/>
                  <a:gd name="T11" fmla="*/ 1306 h 2450"/>
                  <a:gd name="T12" fmla="*/ 1666 w 1667"/>
                  <a:gd name="T13" fmla="*/ 0 h 2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7" h="2450" extrusionOk="0">
                    <a:moveTo>
                      <a:pt x="1666" y="0"/>
                    </a:moveTo>
                    <a:cubicBezTo>
                      <a:pt x="1305" y="96"/>
                      <a:pt x="939" y="196"/>
                      <a:pt x="572" y="307"/>
                    </a:cubicBezTo>
                    <a:cubicBezTo>
                      <a:pt x="457" y="623"/>
                      <a:pt x="356" y="949"/>
                      <a:pt x="276" y="1275"/>
                    </a:cubicBezTo>
                    <a:cubicBezTo>
                      <a:pt x="181" y="1667"/>
                      <a:pt x="95" y="2058"/>
                      <a:pt x="0" y="2450"/>
                    </a:cubicBezTo>
                    <a:cubicBezTo>
                      <a:pt x="301" y="2319"/>
                      <a:pt x="602" y="2189"/>
                      <a:pt x="904" y="2058"/>
                    </a:cubicBezTo>
                    <a:cubicBezTo>
                      <a:pt x="954" y="1802"/>
                      <a:pt x="1009" y="1551"/>
                      <a:pt x="1074" y="1306"/>
                    </a:cubicBezTo>
                    <a:cubicBezTo>
                      <a:pt x="1210" y="804"/>
                      <a:pt x="1405" y="372"/>
                      <a:pt x="16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39" name="Google Shape;5924;p28">
                <a:extLst>
                  <a:ext uri="{FF2B5EF4-FFF2-40B4-BE49-F238E27FC236}">
                    <a16:creationId xmlns:a16="http://schemas.microsoft.com/office/drawing/2014/main" id="{EF11250D-118C-5300-DEED-13C62BF911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500" y="3115475"/>
                <a:ext cx="85725" cy="85600"/>
              </a:xfrm>
              <a:custGeom>
                <a:avLst/>
                <a:gdLst>
                  <a:gd name="T0" fmla="*/ 3428 w 3429"/>
                  <a:gd name="T1" fmla="*/ 1 h 3424"/>
                  <a:gd name="T2" fmla="*/ 3428 w 3429"/>
                  <a:gd name="T3" fmla="*/ 1 h 3424"/>
                  <a:gd name="T4" fmla="*/ 532 w 3429"/>
                  <a:gd name="T5" fmla="*/ 914 h 3424"/>
                  <a:gd name="T6" fmla="*/ 0 w 3429"/>
                  <a:gd name="T7" fmla="*/ 3384 h 3424"/>
                  <a:gd name="T8" fmla="*/ 15 w 3429"/>
                  <a:gd name="T9" fmla="*/ 3424 h 3424"/>
                  <a:gd name="T10" fmla="*/ 562 w 3429"/>
                  <a:gd name="T11" fmla="*/ 3148 h 3424"/>
                  <a:gd name="T12" fmla="*/ 1340 w 3429"/>
                  <a:gd name="T13" fmla="*/ 2801 h 3424"/>
                  <a:gd name="T14" fmla="*/ 2856 w 3429"/>
                  <a:gd name="T15" fmla="*/ 2144 h 3424"/>
                  <a:gd name="T16" fmla="*/ 3132 w 3429"/>
                  <a:gd name="T17" fmla="*/ 969 h 3424"/>
                  <a:gd name="T18" fmla="*/ 3428 w 3429"/>
                  <a:gd name="T19" fmla="*/ 1 h 3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29" h="3424" extrusionOk="0">
                    <a:moveTo>
                      <a:pt x="3428" y="1"/>
                    </a:moveTo>
                    <a:lnTo>
                      <a:pt x="3428" y="1"/>
                    </a:lnTo>
                    <a:cubicBezTo>
                      <a:pt x="2460" y="287"/>
                      <a:pt x="1476" y="608"/>
                      <a:pt x="532" y="914"/>
                    </a:cubicBezTo>
                    <a:cubicBezTo>
                      <a:pt x="271" y="1692"/>
                      <a:pt x="161" y="2550"/>
                      <a:pt x="0" y="3384"/>
                    </a:cubicBezTo>
                    <a:cubicBezTo>
                      <a:pt x="5" y="3399"/>
                      <a:pt x="10" y="3409"/>
                      <a:pt x="15" y="3424"/>
                    </a:cubicBezTo>
                    <a:cubicBezTo>
                      <a:pt x="115" y="3268"/>
                      <a:pt x="397" y="3223"/>
                      <a:pt x="562" y="3148"/>
                    </a:cubicBezTo>
                    <a:cubicBezTo>
                      <a:pt x="823" y="3032"/>
                      <a:pt x="1084" y="2917"/>
                      <a:pt x="1340" y="2801"/>
                    </a:cubicBezTo>
                    <a:cubicBezTo>
                      <a:pt x="1847" y="2581"/>
                      <a:pt x="2354" y="2365"/>
                      <a:pt x="2856" y="2144"/>
                    </a:cubicBezTo>
                    <a:cubicBezTo>
                      <a:pt x="2951" y="1752"/>
                      <a:pt x="3037" y="1361"/>
                      <a:pt x="3132" y="969"/>
                    </a:cubicBezTo>
                    <a:cubicBezTo>
                      <a:pt x="3212" y="643"/>
                      <a:pt x="3313" y="317"/>
                      <a:pt x="34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40" name="Google Shape;5925;p28">
                <a:extLst>
                  <a:ext uri="{FF2B5EF4-FFF2-40B4-BE49-F238E27FC236}">
                    <a16:creationId xmlns:a16="http://schemas.microsoft.com/office/drawing/2014/main" id="{65AB9CC5-1F77-6E23-7967-AF2BABB4E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9850" y="3042675"/>
                <a:ext cx="193900" cy="96175"/>
              </a:xfrm>
              <a:custGeom>
                <a:avLst/>
                <a:gdLst>
                  <a:gd name="T0" fmla="*/ 5922 w 7756"/>
                  <a:gd name="T1" fmla="*/ 0 h 3847"/>
                  <a:gd name="T2" fmla="*/ 1 w 7756"/>
                  <a:gd name="T3" fmla="*/ 1803 h 3847"/>
                  <a:gd name="T4" fmla="*/ 578 w 7756"/>
                  <a:gd name="T5" fmla="*/ 3846 h 3847"/>
                  <a:gd name="T6" fmla="*/ 638 w 7756"/>
                  <a:gd name="T7" fmla="*/ 3826 h 3847"/>
                  <a:gd name="T8" fmla="*/ 1446 w 7756"/>
                  <a:gd name="T9" fmla="*/ 2361 h 3847"/>
                  <a:gd name="T10" fmla="*/ 3308 w 7756"/>
                  <a:gd name="T11" fmla="*/ 1136 h 3847"/>
                  <a:gd name="T12" fmla="*/ 7755 w 7756"/>
                  <a:gd name="T13" fmla="*/ 62 h 3847"/>
                  <a:gd name="T14" fmla="*/ 5922 w 7756"/>
                  <a:gd name="T15" fmla="*/ 0 h 3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56" h="3847" extrusionOk="0">
                    <a:moveTo>
                      <a:pt x="5922" y="0"/>
                    </a:moveTo>
                    <a:cubicBezTo>
                      <a:pt x="3688" y="0"/>
                      <a:pt x="1477" y="343"/>
                      <a:pt x="1" y="1803"/>
                    </a:cubicBezTo>
                    <a:cubicBezTo>
                      <a:pt x="151" y="2496"/>
                      <a:pt x="347" y="3179"/>
                      <a:pt x="578" y="3846"/>
                    </a:cubicBezTo>
                    <a:cubicBezTo>
                      <a:pt x="598" y="3841"/>
                      <a:pt x="618" y="3836"/>
                      <a:pt x="638" y="3826"/>
                    </a:cubicBezTo>
                    <a:cubicBezTo>
                      <a:pt x="814" y="3294"/>
                      <a:pt x="1060" y="2792"/>
                      <a:pt x="1446" y="2361"/>
                    </a:cubicBezTo>
                    <a:cubicBezTo>
                      <a:pt x="1943" y="1803"/>
                      <a:pt x="2621" y="1432"/>
                      <a:pt x="3308" y="1136"/>
                    </a:cubicBezTo>
                    <a:cubicBezTo>
                      <a:pt x="4714" y="523"/>
                      <a:pt x="6225" y="162"/>
                      <a:pt x="7755" y="62"/>
                    </a:cubicBezTo>
                    <a:cubicBezTo>
                      <a:pt x="7153" y="26"/>
                      <a:pt x="6537" y="0"/>
                      <a:pt x="59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41" name="Google Shape;5926;p28">
                <a:extLst>
                  <a:ext uri="{FF2B5EF4-FFF2-40B4-BE49-F238E27FC236}">
                    <a16:creationId xmlns:a16="http://schemas.microsoft.com/office/drawing/2014/main" id="{39F807DE-B9FF-C58D-1879-48E8A98F04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5800" y="3044200"/>
                <a:ext cx="202300" cy="94150"/>
              </a:xfrm>
              <a:custGeom>
                <a:avLst/>
                <a:gdLst>
                  <a:gd name="T0" fmla="*/ 8091 w 8092"/>
                  <a:gd name="T1" fmla="*/ 71 h 3766"/>
                  <a:gd name="T2" fmla="*/ 8091 w 8092"/>
                  <a:gd name="T3" fmla="*/ 71 h 3766"/>
                  <a:gd name="T4" fmla="*/ 8091 w 8092"/>
                  <a:gd name="T5" fmla="*/ 71 h 3766"/>
                  <a:gd name="T6" fmla="*/ 7117 w 8092"/>
                  <a:gd name="T7" fmla="*/ 1 h 3766"/>
                  <a:gd name="T8" fmla="*/ 2670 w 8092"/>
                  <a:gd name="T9" fmla="*/ 1075 h 3766"/>
                  <a:gd name="T10" fmla="*/ 808 w 8092"/>
                  <a:gd name="T11" fmla="*/ 2300 h 3766"/>
                  <a:gd name="T12" fmla="*/ 0 w 8092"/>
                  <a:gd name="T13" fmla="*/ 3765 h 3766"/>
                  <a:gd name="T14" fmla="*/ 2896 w 8092"/>
                  <a:gd name="T15" fmla="*/ 2852 h 3766"/>
                  <a:gd name="T16" fmla="*/ 3990 w 8092"/>
                  <a:gd name="T17" fmla="*/ 2545 h 3766"/>
                  <a:gd name="T18" fmla="*/ 5386 w 8092"/>
                  <a:gd name="T19" fmla="*/ 1281 h 3766"/>
                  <a:gd name="T20" fmla="*/ 8014 w 8092"/>
                  <a:gd name="T21" fmla="*/ 68 h 3766"/>
                  <a:gd name="T22" fmla="*/ 8091 w 8092"/>
                  <a:gd name="T23" fmla="*/ 71 h 3766"/>
                  <a:gd name="T24" fmla="*/ 8091 w 8092"/>
                  <a:gd name="T25" fmla="*/ 71 h 3766"/>
                  <a:gd name="T26" fmla="*/ 7117 w 8092"/>
                  <a:gd name="T27" fmla="*/ 1 h 37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092" h="3766" extrusionOk="0">
                    <a:moveTo>
                      <a:pt x="8091" y="71"/>
                    </a:moveTo>
                    <a:cubicBezTo>
                      <a:pt x="8091" y="71"/>
                      <a:pt x="8091" y="71"/>
                      <a:pt x="8091" y="71"/>
                    </a:cubicBezTo>
                    <a:cubicBezTo>
                      <a:pt x="8091" y="71"/>
                      <a:pt x="8091" y="71"/>
                      <a:pt x="8091" y="71"/>
                    </a:cubicBezTo>
                    <a:close/>
                    <a:moveTo>
                      <a:pt x="7117" y="1"/>
                    </a:moveTo>
                    <a:cubicBezTo>
                      <a:pt x="5587" y="101"/>
                      <a:pt x="4076" y="462"/>
                      <a:pt x="2670" y="1075"/>
                    </a:cubicBezTo>
                    <a:cubicBezTo>
                      <a:pt x="1983" y="1371"/>
                      <a:pt x="1305" y="1742"/>
                      <a:pt x="808" y="2300"/>
                    </a:cubicBezTo>
                    <a:cubicBezTo>
                      <a:pt x="422" y="2731"/>
                      <a:pt x="176" y="3233"/>
                      <a:pt x="0" y="3765"/>
                    </a:cubicBezTo>
                    <a:cubicBezTo>
                      <a:pt x="944" y="3459"/>
                      <a:pt x="1928" y="3138"/>
                      <a:pt x="2896" y="2852"/>
                    </a:cubicBezTo>
                    <a:cubicBezTo>
                      <a:pt x="3263" y="2741"/>
                      <a:pt x="3629" y="2641"/>
                      <a:pt x="3990" y="2545"/>
                    </a:cubicBezTo>
                    <a:cubicBezTo>
                      <a:pt x="4332" y="2039"/>
                      <a:pt x="4799" y="1627"/>
                      <a:pt x="5386" y="1281"/>
                    </a:cubicBezTo>
                    <a:cubicBezTo>
                      <a:pt x="6017" y="907"/>
                      <a:pt x="7240" y="68"/>
                      <a:pt x="8014" y="68"/>
                    </a:cubicBezTo>
                    <a:cubicBezTo>
                      <a:pt x="8040" y="68"/>
                      <a:pt x="8066" y="69"/>
                      <a:pt x="8091" y="71"/>
                    </a:cubicBezTo>
                    <a:cubicBezTo>
                      <a:pt x="7770" y="46"/>
                      <a:pt x="7444" y="26"/>
                      <a:pt x="7117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42" name="Google Shape;5927;p28">
                <a:extLst>
                  <a:ext uri="{FF2B5EF4-FFF2-40B4-BE49-F238E27FC236}">
                    <a16:creationId xmlns:a16="http://schemas.microsoft.com/office/drawing/2014/main" id="{A6421E35-DE77-6F29-25A3-0418F425A3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7700" y="3125150"/>
                <a:ext cx="74825" cy="186225"/>
              </a:xfrm>
              <a:custGeom>
                <a:avLst/>
                <a:gdLst>
                  <a:gd name="T0" fmla="*/ 1823 w 2993"/>
                  <a:gd name="T1" fmla="*/ 0 h 7449"/>
                  <a:gd name="T2" fmla="*/ 1 w 2993"/>
                  <a:gd name="T3" fmla="*/ 5306 h 7449"/>
                  <a:gd name="T4" fmla="*/ 422 w 2993"/>
                  <a:gd name="T5" fmla="*/ 7449 h 7449"/>
                  <a:gd name="T6" fmla="*/ 502 w 2993"/>
                  <a:gd name="T7" fmla="*/ 7429 h 7449"/>
                  <a:gd name="T8" fmla="*/ 2460 w 2993"/>
                  <a:gd name="T9" fmla="*/ 4774 h 7449"/>
                  <a:gd name="T10" fmla="*/ 2992 w 2993"/>
                  <a:gd name="T11" fmla="*/ 2997 h 7449"/>
                  <a:gd name="T12" fmla="*/ 1823 w 2993"/>
                  <a:gd name="T13" fmla="*/ 0 h 7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93" h="7449" extrusionOk="0">
                    <a:moveTo>
                      <a:pt x="1823" y="0"/>
                    </a:moveTo>
                    <a:cubicBezTo>
                      <a:pt x="999" y="1646"/>
                      <a:pt x="799" y="3629"/>
                      <a:pt x="1" y="5306"/>
                    </a:cubicBezTo>
                    <a:cubicBezTo>
                      <a:pt x="101" y="6028"/>
                      <a:pt x="241" y="6746"/>
                      <a:pt x="422" y="7449"/>
                    </a:cubicBezTo>
                    <a:cubicBezTo>
                      <a:pt x="447" y="7444"/>
                      <a:pt x="477" y="7434"/>
                      <a:pt x="502" y="7429"/>
                    </a:cubicBezTo>
                    <a:cubicBezTo>
                      <a:pt x="1200" y="6575"/>
                      <a:pt x="1998" y="5772"/>
                      <a:pt x="2460" y="4774"/>
                    </a:cubicBezTo>
                    <a:cubicBezTo>
                      <a:pt x="2721" y="4216"/>
                      <a:pt x="2872" y="3614"/>
                      <a:pt x="2992" y="2997"/>
                    </a:cubicBezTo>
                    <a:cubicBezTo>
                      <a:pt x="2480" y="2053"/>
                      <a:pt x="2084" y="1044"/>
                      <a:pt x="182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43" name="Google Shape;5928;p28">
                <a:extLst>
                  <a:ext uri="{FF2B5EF4-FFF2-40B4-BE49-F238E27FC236}">
                    <a16:creationId xmlns:a16="http://schemas.microsoft.com/office/drawing/2014/main" id="{054A6750-8D72-CA38-461B-98C67A930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0550" y="3321525"/>
                <a:ext cx="114975" cy="225525"/>
              </a:xfrm>
              <a:custGeom>
                <a:avLst/>
                <a:gdLst>
                  <a:gd name="T0" fmla="*/ 4518 w 4599"/>
                  <a:gd name="T1" fmla="*/ 0 h 9021"/>
                  <a:gd name="T2" fmla="*/ 4518 w 4599"/>
                  <a:gd name="T3" fmla="*/ 0 h 9021"/>
                  <a:gd name="T4" fmla="*/ 1918 w 4599"/>
                  <a:gd name="T5" fmla="*/ 728 h 9021"/>
                  <a:gd name="T6" fmla="*/ 1020 w 4599"/>
                  <a:gd name="T7" fmla="*/ 1004 h 9021"/>
                  <a:gd name="T8" fmla="*/ 864 w 4599"/>
                  <a:gd name="T9" fmla="*/ 1351 h 9021"/>
                  <a:gd name="T10" fmla="*/ 593 w 4599"/>
                  <a:gd name="T11" fmla="*/ 8312 h 9021"/>
                  <a:gd name="T12" fmla="*/ 432 w 4599"/>
                  <a:gd name="T13" fmla="*/ 8960 h 9021"/>
                  <a:gd name="T14" fmla="*/ 483 w 4599"/>
                  <a:gd name="T15" fmla="*/ 9020 h 9021"/>
                  <a:gd name="T16" fmla="*/ 3158 w 4599"/>
                  <a:gd name="T17" fmla="*/ 7017 h 9021"/>
                  <a:gd name="T18" fmla="*/ 4599 w 4599"/>
                  <a:gd name="T19" fmla="*/ 5973 h 9021"/>
                  <a:gd name="T20" fmla="*/ 4378 w 4599"/>
                  <a:gd name="T21" fmla="*/ 291 h 9021"/>
                  <a:gd name="T22" fmla="*/ 4518 w 4599"/>
                  <a:gd name="T23" fmla="*/ 0 h 9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99" h="9021" extrusionOk="0">
                    <a:moveTo>
                      <a:pt x="4518" y="0"/>
                    </a:moveTo>
                    <a:lnTo>
                      <a:pt x="4518" y="0"/>
                    </a:lnTo>
                    <a:cubicBezTo>
                      <a:pt x="3655" y="246"/>
                      <a:pt x="2787" y="487"/>
                      <a:pt x="1918" y="728"/>
                    </a:cubicBezTo>
                    <a:cubicBezTo>
                      <a:pt x="1632" y="808"/>
                      <a:pt x="1276" y="849"/>
                      <a:pt x="1020" y="1004"/>
                    </a:cubicBezTo>
                    <a:cubicBezTo>
                      <a:pt x="965" y="1115"/>
                      <a:pt x="909" y="1235"/>
                      <a:pt x="864" y="1351"/>
                    </a:cubicBezTo>
                    <a:cubicBezTo>
                      <a:pt x="1" y="3529"/>
                      <a:pt x="1025" y="6013"/>
                      <a:pt x="593" y="8312"/>
                    </a:cubicBezTo>
                    <a:cubicBezTo>
                      <a:pt x="548" y="8533"/>
                      <a:pt x="493" y="8749"/>
                      <a:pt x="432" y="8960"/>
                    </a:cubicBezTo>
                    <a:cubicBezTo>
                      <a:pt x="448" y="8980"/>
                      <a:pt x="468" y="9000"/>
                      <a:pt x="483" y="9020"/>
                    </a:cubicBezTo>
                    <a:cubicBezTo>
                      <a:pt x="1376" y="8363"/>
                      <a:pt x="2259" y="7685"/>
                      <a:pt x="3158" y="7017"/>
                    </a:cubicBezTo>
                    <a:cubicBezTo>
                      <a:pt x="3635" y="6666"/>
                      <a:pt x="4112" y="6315"/>
                      <a:pt x="4599" y="5973"/>
                    </a:cubicBezTo>
                    <a:cubicBezTo>
                      <a:pt x="4528" y="4061"/>
                      <a:pt x="3610" y="2048"/>
                      <a:pt x="4378" y="291"/>
                    </a:cubicBezTo>
                    <a:cubicBezTo>
                      <a:pt x="4418" y="191"/>
                      <a:pt x="4468" y="96"/>
                      <a:pt x="4518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44" name="Google Shape;5929;p28">
                <a:extLst>
                  <a:ext uri="{FF2B5EF4-FFF2-40B4-BE49-F238E27FC236}">
                    <a16:creationId xmlns:a16="http://schemas.microsoft.com/office/drawing/2014/main" id="{8818532C-697C-5994-BD40-09BC5B9349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300" y="3529450"/>
                <a:ext cx="94375" cy="179075"/>
              </a:xfrm>
              <a:custGeom>
                <a:avLst/>
                <a:gdLst>
                  <a:gd name="T0" fmla="*/ 1847 w 3775"/>
                  <a:gd name="T1" fmla="*/ 0 h 7163"/>
                  <a:gd name="T2" fmla="*/ 1812 w 3775"/>
                  <a:gd name="T3" fmla="*/ 156 h 7163"/>
                  <a:gd name="T4" fmla="*/ 422 w 3775"/>
                  <a:gd name="T5" fmla="*/ 3152 h 7163"/>
                  <a:gd name="T6" fmla="*/ 0 w 3775"/>
                  <a:gd name="T7" fmla="*/ 4131 h 7163"/>
                  <a:gd name="T8" fmla="*/ 2630 w 3775"/>
                  <a:gd name="T9" fmla="*/ 7163 h 7163"/>
                  <a:gd name="T10" fmla="*/ 2716 w 3775"/>
                  <a:gd name="T11" fmla="*/ 5115 h 7163"/>
                  <a:gd name="T12" fmla="*/ 3775 w 3775"/>
                  <a:gd name="T13" fmla="*/ 2314 h 7163"/>
                  <a:gd name="T14" fmla="*/ 3770 w 3775"/>
                  <a:gd name="T15" fmla="*/ 2314 h 7163"/>
                  <a:gd name="T16" fmla="*/ 1847 w 3775"/>
                  <a:gd name="T17" fmla="*/ 0 h 7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75" h="7163" extrusionOk="0">
                    <a:moveTo>
                      <a:pt x="1847" y="0"/>
                    </a:moveTo>
                    <a:cubicBezTo>
                      <a:pt x="1837" y="51"/>
                      <a:pt x="1822" y="106"/>
                      <a:pt x="1812" y="156"/>
                    </a:cubicBezTo>
                    <a:cubicBezTo>
                      <a:pt x="1546" y="1225"/>
                      <a:pt x="919" y="2169"/>
                      <a:pt x="422" y="3152"/>
                    </a:cubicBezTo>
                    <a:cubicBezTo>
                      <a:pt x="261" y="3474"/>
                      <a:pt x="116" y="3800"/>
                      <a:pt x="0" y="4131"/>
                    </a:cubicBezTo>
                    <a:cubicBezTo>
                      <a:pt x="813" y="5195"/>
                      <a:pt x="1697" y="6204"/>
                      <a:pt x="2630" y="7163"/>
                    </a:cubicBezTo>
                    <a:cubicBezTo>
                      <a:pt x="2570" y="6475"/>
                      <a:pt x="2580" y="5798"/>
                      <a:pt x="2716" y="5115"/>
                    </a:cubicBezTo>
                    <a:cubicBezTo>
                      <a:pt x="2912" y="4136"/>
                      <a:pt x="3358" y="3228"/>
                      <a:pt x="3775" y="2314"/>
                    </a:cubicBezTo>
                    <a:lnTo>
                      <a:pt x="3770" y="2314"/>
                    </a:lnTo>
                    <a:cubicBezTo>
                      <a:pt x="3077" y="1586"/>
                      <a:pt x="2435" y="813"/>
                      <a:pt x="1847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45" name="Google Shape;5930;p28">
                <a:extLst>
                  <a:ext uri="{FF2B5EF4-FFF2-40B4-BE49-F238E27FC236}">
                    <a16:creationId xmlns:a16="http://schemas.microsoft.com/office/drawing/2014/main" id="{9482BBB5-C01C-BEDF-AFEF-2FDD6BB57B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6050" y="3622050"/>
                <a:ext cx="127775" cy="265425"/>
              </a:xfrm>
              <a:custGeom>
                <a:avLst/>
                <a:gdLst>
                  <a:gd name="T0" fmla="*/ 4131 w 5111"/>
                  <a:gd name="T1" fmla="*/ 1 h 10617"/>
                  <a:gd name="T2" fmla="*/ 2967 w 5111"/>
                  <a:gd name="T3" fmla="*/ 969 h 10617"/>
                  <a:gd name="T4" fmla="*/ 6 w 5111"/>
                  <a:gd name="T5" fmla="*/ 3459 h 10617"/>
                  <a:gd name="T6" fmla="*/ 0 w 5111"/>
                  <a:gd name="T7" fmla="*/ 3459 h 10617"/>
                  <a:gd name="T8" fmla="*/ 773 w 5111"/>
                  <a:gd name="T9" fmla="*/ 8930 h 10617"/>
                  <a:gd name="T10" fmla="*/ 658 w 5111"/>
                  <a:gd name="T11" fmla="*/ 10586 h 10617"/>
                  <a:gd name="T12" fmla="*/ 693 w 5111"/>
                  <a:gd name="T13" fmla="*/ 10616 h 10617"/>
                  <a:gd name="T14" fmla="*/ 5110 w 5111"/>
                  <a:gd name="T15" fmla="*/ 5974 h 10617"/>
                  <a:gd name="T16" fmla="*/ 4222 w 5111"/>
                  <a:gd name="T17" fmla="*/ 6 h 10617"/>
                  <a:gd name="T18" fmla="*/ 4131 w 5111"/>
                  <a:gd name="T19" fmla="*/ 1 h 10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11" h="10617" extrusionOk="0">
                    <a:moveTo>
                      <a:pt x="4131" y="1"/>
                    </a:moveTo>
                    <a:cubicBezTo>
                      <a:pt x="3745" y="317"/>
                      <a:pt x="3358" y="643"/>
                      <a:pt x="2967" y="969"/>
                    </a:cubicBezTo>
                    <a:cubicBezTo>
                      <a:pt x="1978" y="1802"/>
                      <a:pt x="984" y="2651"/>
                      <a:pt x="6" y="3459"/>
                    </a:cubicBezTo>
                    <a:lnTo>
                      <a:pt x="0" y="3459"/>
                    </a:lnTo>
                    <a:cubicBezTo>
                      <a:pt x="151" y="5266"/>
                      <a:pt x="778" y="7093"/>
                      <a:pt x="773" y="8930"/>
                    </a:cubicBezTo>
                    <a:cubicBezTo>
                      <a:pt x="768" y="9482"/>
                      <a:pt x="708" y="10034"/>
                      <a:pt x="658" y="10586"/>
                    </a:cubicBezTo>
                    <a:cubicBezTo>
                      <a:pt x="673" y="10596"/>
                      <a:pt x="683" y="10606"/>
                      <a:pt x="693" y="10616"/>
                    </a:cubicBezTo>
                    <a:cubicBezTo>
                      <a:pt x="2119" y="9020"/>
                      <a:pt x="3584" y="7464"/>
                      <a:pt x="5110" y="5974"/>
                    </a:cubicBezTo>
                    <a:cubicBezTo>
                      <a:pt x="4854" y="3986"/>
                      <a:pt x="4167" y="1943"/>
                      <a:pt x="4222" y="6"/>
                    </a:cubicBezTo>
                    <a:lnTo>
                      <a:pt x="4131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46" name="Google Shape;5931;p28">
                <a:extLst>
                  <a:ext uri="{FF2B5EF4-FFF2-40B4-BE49-F238E27FC236}">
                    <a16:creationId xmlns:a16="http://schemas.microsoft.com/office/drawing/2014/main" id="{514862C6-6645-137E-CB1E-0951AA2031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675" y="3829225"/>
                <a:ext cx="140925" cy="279725"/>
              </a:xfrm>
              <a:custGeom>
                <a:avLst/>
                <a:gdLst>
                  <a:gd name="T0" fmla="*/ 643 w 5637"/>
                  <a:gd name="T1" fmla="*/ 0 h 11189"/>
                  <a:gd name="T2" fmla="*/ 126 w 5637"/>
                  <a:gd name="T3" fmla="*/ 3579 h 11189"/>
                  <a:gd name="T4" fmla="*/ 10 w 5637"/>
                  <a:gd name="T5" fmla="*/ 5140 h 11189"/>
                  <a:gd name="T6" fmla="*/ 2063 w 5637"/>
                  <a:gd name="T7" fmla="*/ 11188 h 11189"/>
                  <a:gd name="T8" fmla="*/ 5637 w 5637"/>
                  <a:gd name="T9" fmla="*/ 11188 h 11189"/>
                  <a:gd name="T10" fmla="*/ 5230 w 5637"/>
                  <a:gd name="T11" fmla="*/ 7429 h 11189"/>
                  <a:gd name="T12" fmla="*/ 3353 w 5637"/>
                  <a:gd name="T13" fmla="*/ 4257 h 11189"/>
                  <a:gd name="T14" fmla="*/ 3353 w 5637"/>
                  <a:gd name="T15" fmla="*/ 2299 h 11189"/>
                  <a:gd name="T16" fmla="*/ 643 w 5637"/>
                  <a:gd name="T17" fmla="*/ 0 h 1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37" h="11189" extrusionOk="0">
                    <a:moveTo>
                      <a:pt x="643" y="0"/>
                    </a:moveTo>
                    <a:cubicBezTo>
                      <a:pt x="527" y="1190"/>
                      <a:pt x="271" y="2385"/>
                      <a:pt x="126" y="3579"/>
                    </a:cubicBezTo>
                    <a:cubicBezTo>
                      <a:pt x="55" y="4096"/>
                      <a:pt x="15" y="4618"/>
                      <a:pt x="10" y="5140"/>
                    </a:cubicBezTo>
                    <a:cubicBezTo>
                      <a:pt x="0" y="7309"/>
                      <a:pt x="743" y="9467"/>
                      <a:pt x="2063" y="11188"/>
                    </a:cubicBezTo>
                    <a:lnTo>
                      <a:pt x="5637" y="11188"/>
                    </a:lnTo>
                    <a:cubicBezTo>
                      <a:pt x="5431" y="9959"/>
                      <a:pt x="5245" y="8684"/>
                      <a:pt x="5230" y="7429"/>
                    </a:cubicBezTo>
                    <a:cubicBezTo>
                      <a:pt x="4221" y="6671"/>
                      <a:pt x="3529" y="5502"/>
                      <a:pt x="3353" y="4257"/>
                    </a:cubicBezTo>
                    <a:cubicBezTo>
                      <a:pt x="3258" y="3609"/>
                      <a:pt x="3298" y="2957"/>
                      <a:pt x="3353" y="2299"/>
                    </a:cubicBezTo>
                    <a:cubicBezTo>
                      <a:pt x="2419" y="1576"/>
                      <a:pt x="1511" y="809"/>
                      <a:pt x="64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47" name="Google Shape;5932;p28">
                <a:extLst>
                  <a:ext uri="{FF2B5EF4-FFF2-40B4-BE49-F238E27FC236}">
                    <a16:creationId xmlns:a16="http://schemas.microsoft.com/office/drawing/2014/main" id="{3B5C7989-8B25-F819-D553-72FEF1ADCAB9}"/>
                  </a:ext>
                </a:extLst>
              </p:cNvPr>
              <p:cNvSpPr/>
              <p:nvPr/>
            </p:nvSpPr>
            <p:spPr>
              <a:xfrm>
                <a:off x="1465773" y="3291948"/>
                <a:ext cx="136959" cy="98806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3941" extrusionOk="0">
                    <a:moveTo>
                      <a:pt x="5471" y="1"/>
                    </a:moveTo>
                    <a:lnTo>
                      <a:pt x="5471" y="1"/>
                    </a:lnTo>
                    <a:cubicBezTo>
                      <a:pt x="4608" y="578"/>
                      <a:pt x="3744" y="1150"/>
                      <a:pt x="2886" y="1727"/>
                    </a:cubicBezTo>
                    <a:cubicBezTo>
                      <a:pt x="1877" y="2395"/>
                      <a:pt x="848" y="3088"/>
                      <a:pt x="0" y="3936"/>
                    </a:cubicBezTo>
                    <a:lnTo>
                      <a:pt x="0" y="3941"/>
                    </a:lnTo>
                    <a:cubicBezTo>
                      <a:pt x="1044" y="3750"/>
                      <a:pt x="2133" y="3529"/>
                      <a:pt x="3177" y="3339"/>
                    </a:cubicBezTo>
                    <a:cubicBezTo>
                      <a:pt x="3258" y="3273"/>
                      <a:pt x="3338" y="3213"/>
                      <a:pt x="3418" y="3148"/>
                    </a:cubicBezTo>
                    <a:cubicBezTo>
                      <a:pt x="4437" y="2340"/>
                      <a:pt x="5441" y="1276"/>
                      <a:pt x="54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148" name="Google Shape;5933;p28">
                <a:extLst>
                  <a:ext uri="{FF2B5EF4-FFF2-40B4-BE49-F238E27FC236}">
                    <a16:creationId xmlns:a16="http://schemas.microsoft.com/office/drawing/2014/main" id="{9B3F8E74-9D02-1955-217F-407C992B319F}"/>
                  </a:ext>
                </a:extLst>
              </p:cNvPr>
              <p:cNvSpPr/>
              <p:nvPr/>
            </p:nvSpPr>
            <p:spPr>
              <a:xfrm>
                <a:off x="1437177" y="3341100"/>
                <a:ext cx="35619" cy="84261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3364" extrusionOk="0">
                    <a:moveTo>
                      <a:pt x="1426" y="0"/>
                    </a:moveTo>
                    <a:lnTo>
                      <a:pt x="1426" y="0"/>
                    </a:lnTo>
                    <a:cubicBezTo>
                      <a:pt x="934" y="312"/>
                      <a:pt x="472" y="658"/>
                      <a:pt x="51" y="1054"/>
                    </a:cubicBezTo>
                    <a:cubicBezTo>
                      <a:pt x="6" y="1822"/>
                      <a:pt x="1" y="2595"/>
                      <a:pt x="36" y="3363"/>
                    </a:cubicBezTo>
                    <a:cubicBezTo>
                      <a:pt x="347" y="2851"/>
                      <a:pt x="723" y="2390"/>
                      <a:pt x="1150" y="1968"/>
                    </a:cubicBezTo>
                    <a:cubicBezTo>
                      <a:pt x="1260" y="1315"/>
                      <a:pt x="1311" y="653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149" name="Google Shape;5934;p28">
                <a:extLst>
                  <a:ext uri="{FF2B5EF4-FFF2-40B4-BE49-F238E27FC236}">
                    <a16:creationId xmlns:a16="http://schemas.microsoft.com/office/drawing/2014/main" id="{D464A519-6A1B-3ACC-DF0E-F86F4D1A0FEC}"/>
                  </a:ext>
                </a:extLst>
              </p:cNvPr>
              <p:cNvSpPr/>
              <p:nvPr/>
            </p:nvSpPr>
            <p:spPr>
              <a:xfrm>
                <a:off x="1305736" y="3521659"/>
                <a:ext cx="143481" cy="114354"/>
              </a:xfrm>
              <a:custGeom>
                <a:avLst/>
                <a:gdLst/>
                <a:ahLst/>
                <a:cxnLst/>
                <a:rect l="l" t="t" r="r" b="b"/>
                <a:pathLst>
                  <a:path w="5743" h="4568" extrusionOk="0">
                    <a:moveTo>
                      <a:pt x="5742" y="0"/>
                    </a:moveTo>
                    <a:lnTo>
                      <a:pt x="5742" y="0"/>
                    </a:lnTo>
                    <a:cubicBezTo>
                      <a:pt x="4588" y="447"/>
                      <a:pt x="3393" y="979"/>
                      <a:pt x="2259" y="1491"/>
                    </a:cubicBezTo>
                    <a:cubicBezTo>
                      <a:pt x="1923" y="1807"/>
                      <a:pt x="1581" y="2123"/>
                      <a:pt x="1280" y="2470"/>
                    </a:cubicBezTo>
                    <a:cubicBezTo>
                      <a:pt x="733" y="3082"/>
                      <a:pt x="297" y="3800"/>
                      <a:pt x="0" y="4568"/>
                    </a:cubicBezTo>
                    <a:cubicBezTo>
                      <a:pt x="728" y="4292"/>
                      <a:pt x="1466" y="4011"/>
                      <a:pt x="2194" y="3735"/>
                    </a:cubicBezTo>
                    <a:lnTo>
                      <a:pt x="2239" y="3760"/>
                    </a:lnTo>
                    <a:cubicBezTo>
                      <a:pt x="2395" y="3463"/>
                      <a:pt x="2605" y="3187"/>
                      <a:pt x="2876" y="2936"/>
                    </a:cubicBezTo>
                    <a:cubicBezTo>
                      <a:pt x="3444" y="2424"/>
                      <a:pt x="4202" y="2158"/>
                      <a:pt x="4764" y="1641"/>
                    </a:cubicBezTo>
                    <a:cubicBezTo>
                      <a:pt x="5246" y="1190"/>
                      <a:pt x="5532" y="623"/>
                      <a:pt x="57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150" name="Google Shape;5935;p28">
                <a:extLst>
                  <a:ext uri="{FF2B5EF4-FFF2-40B4-BE49-F238E27FC236}">
                    <a16:creationId xmlns:a16="http://schemas.microsoft.com/office/drawing/2014/main" id="{01409A57-BC68-FF1A-0F42-F1FEBEFA2448}"/>
                  </a:ext>
                </a:extLst>
              </p:cNvPr>
              <p:cNvSpPr/>
              <p:nvPr/>
            </p:nvSpPr>
            <p:spPr>
              <a:xfrm>
                <a:off x="1167774" y="3949485"/>
                <a:ext cx="89299" cy="159494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6381" extrusionOk="0">
                    <a:moveTo>
                      <a:pt x="3564" y="1"/>
                    </a:moveTo>
                    <a:cubicBezTo>
                      <a:pt x="2364" y="704"/>
                      <a:pt x="1185" y="1451"/>
                      <a:pt x="65" y="2285"/>
                    </a:cubicBezTo>
                    <a:cubicBezTo>
                      <a:pt x="55" y="2390"/>
                      <a:pt x="50" y="2495"/>
                      <a:pt x="45" y="2606"/>
                    </a:cubicBezTo>
                    <a:cubicBezTo>
                      <a:pt x="0" y="3866"/>
                      <a:pt x="346" y="5131"/>
                      <a:pt x="377" y="6380"/>
                    </a:cubicBezTo>
                    <a:lnTo>
                      <a:pt x="2123" y="6380"/>
                    </a:lnTo>
                    <a:cubicBezTo>
                      <a:pt x="2189" y="5959"/>
                      <a:pt x="2199" y="5517"/>
                      <a:pt x="2189" y="5070"/>
                    </a:cubicBezTo>
                    <a:cubicBezTo>
                      <a:pt x="2179" y="3504"/>
                      <a:pt x="1973" y="1873"/>
                      <a:pt x="2901" y="689"/>
                    </a:cubicBezTo>
                    <a:cubicBezTo>
                      <a:pt x="3097" y="443"/>
                      <a:pt x="3338" y="227"/>
                      <a:pt x="3579" y="11"/>
                    </a:cubicBezTo>
                    <a:lnTo>
                      <a:pt x="3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151" name="Google Shape;5936;p28">
                <a:extLst>
                  <a:ext uri="{FF2B5EF4-FFF2-40B4-BE49-F238E27FC236}">
                    <a16:creationId xmlns:a16="http://schemas.microsoft.com/office/drawing/2014/main" id="{4912CB8E-0CD8-6B1F-8C3B-C986A3725BF4}"/>
                  </a:ext>
                </a:extLst>
              </p:cNvPr>
              <p:cNvSpPr/>
              <p:nvPr/>
            </p:nvSpPr>
            <p:spPr>
              <a:xfrm>
                <a:off x="1136168" y="3822592"/>
                <a:ext cx="95821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7414" extrusionOk="0">
                    <a:moveTo>
                      <a:pt x="3107" y="0"/>
                    </a:moveTo>
                    <a:cubicBezTo>
                      <a:pt x="3052" y="106"/>
                      <a:pt x="2992" y="206"/>
                      <a:pt x="2932" y="307"/>
                    </a:cubicBezTo>
                    <a:cubicBezTo>
                      <a:pt x="2676" y="723"/>
                      <a:pt x="2374" y="1100"/>
                      <a:pt x="2058" y="1476"/>
                    </a:cubicBezTo>
                    <a:cubicBezTo>
                      <a:pt x="1647" y="1968"/>
                      <a:pt x="1215" y="2455"/>
                      <a:pt x="869" y="2997"/>
                    </a:cubicBezTo>
                    <a:cubicBezTo>
                      <a:pt x="457" y="3644"/>
                      <a:pt x="176" y="4342"/>
                      <a:pt x="0" y="5065"/>
                    </a:cubicBezTo>
                    <a:cubicBezTo>
                      <a:pt x="337" y="5893"/>
                      <a:pt x="753" y="6681"/>
                      <a:pt x="1260" y="7414"/>
                    </a:cubicBezTo>
                    <a:cubicBezTo>
                      <a:pt x="1285" y="7394"/>
                      <a:pt x="1310" y="7374"/>
                      <a:pt x="1335" y="7359"/>
                    </a:cubicBezTo>
                    <a:cubicBezTo>
                      <a:pt x="1526" y="5311"/>
                      <a:pt x="2686" y="3539"/>
                      <a:pt x="3835" y="1752"/>
                    </a:cubicBezTo>
                    <a:lnTo>
                      <a:pt x="3835" y="1752"/>
                    </a:lnTo>
                    <a:cubicBezTo>
                      <a:pt x="3825" y="1762"/>
                      <a:pt x="3815" y="1767"/>
                      <a:pt x="3805" y="1772"/>
                    </a:cubicBezTo>
                    <a:cubicBezTo>
                      <a:pt x="3524" y="1210"/>
                      <a:pt x="3303" y="623"/>
                      <a:pt x="3137" y="15"/>
                    </a:cubicBezTo>
                    <a:lnTo>
                      <a:pt x="310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152" name="Google Shape;5937;p28">
                <a:extLst>
                  <a:ext uri="{FF2B5EF4-FFF2-40B4-BE49-F238E27FC236}">
                    <a16:creationId xmlns:a16="http://schemas.microsoft.com/office/drawing/2014/main" id="{5C1BC848-771A-F0BF-C429-B456D12821AB}"/>
                  </a:ext>
                </a:extLst>
              </p:cNvPr>
              <p:cNvSpPr/>
              <p:nvPr/>
            </p:nvSpPr>
            <p:spPr>
              <a:xfrm>
                <a:off x="1231989" y="3751371"/>
                <a:ext cx="117393" cy="114856"/>
              </a:xfrm>
              <a:custGeom>
                <a:avLst/>
                <a:gdLst/>
                <a:ahLst/>
                <a:cxnLst/>
                <a:rect l="l" t="t" r="r" b="b"/>
                <a:pathLst>
                  <a:path w="4709" h="4594" extrusionOk="0">
                    <a:moveTo>
                      <a:pt x="4708" y="0"/>
                    </a:moveTo>
                    <a:lnTo>
                      <a:pt x="4708" y="0"/>
                    </a:lnTo>
                    <a:cubicBezTo>
                      <a:pt x="3564" y="884"/>
                      <a:pt x="2399" y="1787"/>
                      <a:pt x="1220" y="2621"/>
                    </a:cubicBezTo>
                    <a:cubicBezTo>
                      <a:pt x="1215" y="2616"/>
                      <a:pt x="1215" y="2611"/>
                      <a:pt x="1210" y="2605"/>
                    </a:cubicBezTo>
                    <a:cubicBezTo>
                      <a:pt x="843" y="3283"/>
                      <a:pt x="422" y="3941"/>
                      <a:pt x="0" y="4593"/>
                    </a:cubicBezTo>
                    <a:cubicBezTo>
                      <a:pt x="1456" y="3800"/>
                      <a:pt x="2881" y="2887"/>
                      <a:pt x="4256" y="1968"/>
                    </a:cubicBezTo>
                    <a:cubicBezTo>
                      <a:pt x="4548" y="1371"/>
                      <a:pt x="4663" y="698"/>
                      <a:pt x="47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153" name="Google Shape;5938;p28">
                <a:extLst>
                  <a:ext uri="{FF2B5EF4-FFF2-40B4-BE49-F238E27FC236}">
                    <a16:creationId xmlns:a16="http://schemas.microsoft.com/office/drawing/2014/main" id="{D68FEFFD-79F6-EE65-9127-590481AC49AC}"/>
                  </a:ext>
                </a:extLst>
              </p:cNvPr>
              <p:cNvSpPr/>
              <p:nvPr/>
            </p:nvSpPr>
            <p:spPr>
              <a:xfrm>
                <a:off x="1237006" y="3554260"/>
                <a:ext cx="68730" cy="262313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10501" extrusionOk="0">
                    <a:moveTo>
                      <a:pt x="2425" y="0"/>
                    </a:moveTo>
                    <a:cubicBezTo>
                      <a:pt x="2149" y="261"/>
                      <a:pt x="1893" y="532"/>
                      <a:pt x="1662" y="833"/>
                    </a:cubicBezTo>
                    <a:cubicBezTo>
                      <a:pt x="292" y="2640"/>
                      <a:pt x="292" y="5045"/>
                      <a:pt x="1" y="7338"/>
                    </a:cubicBezTo>
                    <a:cubicBezTo>
                      <a:pt x="232" y="8357"/>
                      <a:pt x="468" y="9607"/>
                      <a:pt x="1005" y="10500"/>
                    </a:cubicBezTo>
                    <a:cubicBezTo>
                      <a:pt x="1532" y="9537"/>
                      <a:pt x="1948" y="8538"/>
                      <a:pt x="2119" y="7464"/>
                    </a:cubicBezTo>
                    <a:cubicBezTo>
                      <a:pt x="2270" y="6545"/>
                      <a:pt x="2224" y="5602"/>
                      <a:pt x="2370" y="4678"/>
                    </a:cubicBezTo>
                    <a:cubicBezTo>
                      <a:pt x="2445" y="4201"/>
                      <a:pt x="2576" y="3724"/>
                      <a:pt x="2746" y="3273"/>
                    </a:cubicBezTo>
                    <a:lnTo>
                      <a:pt x="2746" y="3273"/>
                    </a:lnTo>
                    <a:cubicBezTo>
                      <a:pt x="2726" y="3283"/>
                      <a:pt x="2706" y="3288"/>
                      <a:pt x="2691" y="3298"/>
                    </a:cubicBezTo>
                    <a:cubicBezTo>
                      <a:pt x="2576" y="2535"/>
                      <a:pt x="2500" y="1772"/>
                      <a:pt x="2460" y="1004"/>
                    </a:cubicBezTo>
                    <a:cubicBezTo>
                      <a:pt x="2440" y="668"/>
                      <a:pt x="2430" y="336"/>
                      <a:pt x="2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154" name="Google Shape;5939;p28">
                <a:extLst>
                  <a:ext uri="{FF2B5EF4-FFF2-40B4-BE49-F238E27FC236}">
                    <a16:creationId xmlns:a16="http://schemas.microsoft.com/office/drawing/2014/main" id="{06693B45-9836-ED6F-3901-9BA4615FF861}"/>
                  </a:ext>
                </a:extLst>
              </p:cNvPr>
              <p:cNvSpPr/>
              <p:nvPr/>
            </p:nvSpPr>
            <p:spPr>
              <a:xfrm>
                <a:off x="1359918" y="3367682"/>
                <a:ext cx="78262" cy="192095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7675" extrusionOk="0">
                    <a:moveTo>
                      <a:pt x="3133" y="0"/>
                    </a:moveTo>
                    <a:lnTo>
                      <a:pt x="3133" y="0"/>
                    </a:lnTo>
                    <a:cubicBezTo>
                      <a:pt x="2571" y="517"/>
                      <a:pt x="2089" y="1115"/>
                      <a:pt x="1722" y="1812"/>
                    </a:cubicBezTo>
                    <a:cubicBezTo>
                      <a:pt x="1215" y="2766"/>
                      <a:pt x="954" y="3845"/>
                      <a:pt x="352" y="4744"/>
                    </a:cubicBezTo>
                    <a:cubicBezTo>
                      <a:pt x="267" y="4874"/>
                      <a:pt x="171" y="5005"/>
                      <a:pt x="66" y="5125"/>
                    </a:cubicBezTo>
                    <a:cubicBezTo>
                      <a:pt x="11" y="5973"/>
                      <a:pt x="1" y="6827"/>
                      <a:pt x="46" y="7675"/>
                    </a:cubicBezTo>
                    <a:cubicBezTo>
                      <a:pt x="61" y="7670"/>
                      <a:pt x="71" y="7660"/>
                      <a:pt x="86" y="7655"/>
                    </a:cubicBezTo>
                    <a:cubicBezTo>
                      <a:pt x="543" y="7228"/>
                      <a:pt x="995" y="6797"/>
                      <a:pt x="1346" y="6285"/>
                    </a:cubicBezTo>
                    <a:cubicBezTo>
                      <a:pt x="2114" y="5160"/>
                      <a:pt x="2335" y="3750"/>
                      <a:pt x="2977" y="2555"/>
                    </a:cubicBezTo>
                    <a:cubicBezTo>
                      <a:pt x="3022" y="2470"/>
                      <a:pt x="3068" y="2390"/>
                      <a:pt x="3118" y="2309"/>
                    </a:cubicBezTo>
                    <a:cubicBezTo>
                      <a:pt x="3083" y="1541"/>
                      <a:pt x="3088" y="768"/>
                      <a:pt x="31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155" name="Google Shape;5940;p28">
                <a:extLst>
                  <a:ext uri="{FF2B5EF4-FFF2-40B4-BE49-F238E27FC236}">
                    <a16:creationId xmlns:a16="http://schemas.microsoft.com/office/drawing/2014/main" id="{E512B992-E105-C9F1-7676-A857830A3735}"/>
                  </a:ext>
                </a:extLst>
              </p:cNvPr>
              <p:cNvSpPr/>
              <p:nvPr/>
            </p:nvSpPr>
            <p:spPr>
              <a:xfrm>
                <a:off x="1437679" y="3375707"/>
                <a:ext cx="107360" cy="49654"/>
              </a:xfrm>
              <a:custGeom>
                <a:avLst/>
                <a:gdLst/>
                <a:ahLst/>
                <a:cxnLst/>
                <a:rect l="l" t="t" r="r" b="b"/>
                <a:pathLst>
                  <a:path w="4293" h="1999" extrusionOk="0">
                    <a:moveTo>
                      <a:pt x="4292" y="1"/>
                    </a:moveTo>
                    <a:lnTo>
                      <a:pt x="4292" y="1"/>
                    </a:lnTo>
                    <a:cubicBezTo>
                      <a:pt x="3248" y="191"/>
                      <a:pt x="2159" y="412"/>
                      <a:pt x="1115" y="603"/>
                    </a:cubicBezTo>
                    <a:lnTo>
                      <a:pt x="1115" y="598"/>
                    </a:lnTo>
                    <a:cubicBezTo>
                      <a:pt x="688" y="1020"/>
                      <a:pt x="312" y="1481"/>
                      <a:pt x="1" y="1993"/>
                    </a:cubicBezTo>
                    <a:lnTo>
                      <a:pt x="1" y="1998"/>
                    </a:lnTo>
                    <a:cubicBezTo>
                      <a:pt x="789" y="1793"/>
                      <a:pt x="1607" y="1577"/>
                      <a:pt x="2410" y="1501"/>
                    </a:cubicBezTo>
                    <a:cubicBezTo>
                      <a:pt x="2982" y="954"/>
                      <a:pt x="3660" y="488"/>
                      <a:pt x="42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156" name="Google Shape;5941;p28">
                <a:extLst>
                  <a:ext uri="{FF2B5EF4-FFF2-40B4-BE49-F238E27FC236}">
                    <a16:creationId xmlns:a16="http://schemas.microsoft.com/office/drawing/2014/main" id="{BA62A363-0879-6580-072E-0034F06CFCD9}"/>
                  </a:ext>
                </a:extLst>
              </p:cNvPr>
              <p:cNvSpPr/>
              <p:nvPr/>
            </p:nvSpPr>
            <p:spPr>
              <a:xfrm>
                <a:off x="1465773" y="3286430"/>
                <a:ext cx="136959" cy="104323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4162" extrusionOk="0">
                    <a:moveTo>
                      <a:pt x="5466" y="1"/>
                    </a:moveTo>
                    <a:cubicBezTo>
                      <a:pt x="3699" y="563"/>
                      <a:pt x="1832" y="1206"/>
                      <a:pt x="276" y="2194"/>
                    </a:cubicBezTo>
                    <a:cubicBezTo>
                      <a:pt x="161" y="2847"/>
                      <a:pt x="110" y="3509"/>
                      <a:pt x="0" y="4162"/>
                    </a:cubicBezTo>
                    <a:cubicBezTo>
                      <a:pt x="848" y="3314"/>
                      <a:pt x="1877" y="2621"/>
                      <a:pt x="2886" y="1953"/>
                    </a:cubicBezTo>
                    <a:cubicBezTo>
                      <a:pt x="3744" y="1376"/>
                      <a:pt x="4608" y="804"/>
                      <a:pt x="5471" y="227"/>
                    </a:cubicBezTo>
                    <a:cubicBezTo>
                      <a:pt x="5471" y="152"/>
                      <a:pt x="5471" y="76"/>
                      <a:pt x="5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157" name="Google Shape;5942;p28">
                <a:extLst>
                  <a:ext uri="{FF2B5EF4-FFF2-40B4-BE49-F238E27FC236}">
                    <a16:creationId xmlns:a16="http://schemas.microsoft.com/office/drawing/2014/main" id="{0C187269-1F88-740E-A7EA-5C3697EE8CF0}"/>
                  </a:ext>
                </a:extLst>
              </p:cNvPr>
              <p:cNvSpPr/>
              <p:nvPr/>
            </p:nvSpPr>
            <p:spPr>
              <a:xfrm>
                <a:off x="1361925" y="3413324"/>
                <a:ext cx="135956" cy="145952"/>
              </a:xfrm>
              <a:custGeom>
                <a:avLst/>
                <a:gdLst/>
                <a:ahLst/>
                <a:cxnLst/>
                <a:rect l="l" t="t" r="r" b="b"/>
                <a:pathLst>
                  <a:path w="5442" h="5838" extrusionOk="0">
                    <a:moveTo>
                      <a:pt x="5441" y="0"/>
                    </a:moveTo>
                    <a:lnTo>
                      <a:pt x="5441" y="0"/>
                    </a:lnTo>
                    <a:cubicBezTo>
                      <a:pt x="4638" y="76"/>
                      <a:pt x="3820" y="292"/>
                      <a:pt x="3032" y="497"/>
                    </a:cubicBezTo>
                    <a:lnTo>
                      <a:pt x="3032" y="492"/>
                    </a:lnTo>
                    <a:cubicBezTo>
                      <a:pt x="2982" y="573"/>
                      <a:pt x="2936" y="653"/>
                      <a:pt x="2891" y="738"/>
                    </a:cubicBezTo>
                    <a:cubicBezTo>
                      <a:pt x="2249" y="1933"/>
                      <a:pt x="2028" y="3343"/>
                      <a:pt x="1260" y="4468"/>
                    </a:cubicBezTo>
                    <a:cubicBezTo>
                      <a:pt x="909" y="4980"/>
                      <a:pt x="457" y="5411"/>
                      <a:pt x="0" y="5838"/>
                    </a:cubicBezTo>
                    <a:cubicBezTo>
                      <a:pt x="1129" y="5326"/>
                      <a:pt x="2329" y="4794"/>
                      <a:pt x="3483" y="4347"/>
                    </a:cubicBezTo>
                    <a:cubicBezTo>
                      <a:pt x="3845" y="3288"/>
                      <a:pt x="3990" y="2078"/>
                      <a:pt x="4553" y="1105"/>
                    </a:cubicBezTo>
                    <a:cubicBezTo>
                      <a:pt x="4794" y="688"/>
                      <a:pt x="5100" y="332"/>
                      <a:pt x="54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158" name="Google Shape;5943;p28">
                <a:extLst>
                  <a:ext uri="{FF2B5EF4-FFF2-40B4-BE49-F238E27FC236}">
                    <a16:creationId xmlns:a16="http://schemas.microsoft.com/office/drawing/2014/main" id="{636561B2-18D9-D334-B5C1-41B855BC0C50}"/>
                  </a:ext>
                </a:extLst>
              </p:cNvPr>
              <p:cNvSpPr/>
              <p:nvPr/>
            </p:nvSpPr>
            <p:spPr>
              <a:xfrm>
                <a:off x="1297709" y="3495578"/>
                <a:ext cx="64216" cy="140937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5632" extrusionOk="0">
                    <a:moveTo>
                      <a:pt x="2560" y="0"/>
                    </a:moveTo>
                    <a:cubicBezTo>
                      <a:pt x="1842" y="889"/>
                      <a:pt x="843" y="1541"/>
                      <a:pt x="0" y="2334"/>
                    </a:cubicBezTo>
                    <a:cubicBezTo>
                      <a:pt x="5" y="2670"/>
                      <a:pt x="15" y="3002"/>
                      <a:pt x="35" y="3338"/>
                    </a:cubicBezTo>
                    <a:cubicBezTo>
                      <a:pt x="75" y="4106"/>
                      <a:pt x="151" y="4869"/>
                      <a:pt x="266" y="5632"/>
                    </a:cubicBezTo>
                    <a:cubicBezTo>
                      <a:pt x="281" y="5622"/>
                      <a:pt x="301" y="5617"/>
                      <a:pt x="321" y="5607"/>
                    </a:cubicBezTo>
                    <a:cubicBezTo>
                      <a:pt x="618" y="4839"/>
                      <a:pt x="1054" y="4121"/>
                      <a:pt x="1601" y="3509"/>
                    </a:cubicBezTo>
                    <a:cubicBezTo>
                      <a:pt x="1902" y="3162"/>
                      <a:pt x="2244" y="2846"/>
                      <a:pt x="2580" y="2530"/>
                    </a:cubicBezTo>
                    <a:lnTo>
                      <a:pt x="2580" y="2530"/>
                    </a:lnTo>
                    <a:cubicBezTo>
                      <a:pt x="2565" y="2535"/>
                      <a:pt x="2555" y="2545"/>
                      <a:pt x="2540" y="2550"/>
                    </a:cubicBezTo>
                    <a:cubicBezTo>
                      <a:pt x="2495" y="1702"/>
                      <a:pt x="2505" y="848"/>
                      <a:pt x="25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159" name="Google Shape;5944;p28">
                <a:extLst>
                  <a:ext uri="{FF2B5EF4-FFF2-40B4-BE49-F238E27FC236}">
                    <a16:creationId xmlns:a16="http://schemas.microsoft.com/office/drawing/2014/main" id="{FD4C4861-6BB2-CDC9-6971-21AF38DBFBED}"/>
                  </a:ext>
                </a:extLst>
              </p:cNvPr>
              <p:cNvSpPr/>
              <p:nvPr/>
            </p:nvSpPr>
            <p:spPr>
              <a:xfrm>
                <a:off x="1262090" y="3614948"/>
                <a:ext cx="99333" cy="202126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8077" extrusionOk="0">
                    <a:moveTo>
                      <a:pt x="3936" y="1"/>
                    </a:moveTo>
                    <a:cubicBezTo>
                      <a:pt x="3208" y="277"/>
                      <a:pt x="2470" y="558"/>
                      <a:pt x="1742" y="834"/>
                    </a:cubicBezTo>
                    <a:cubicBezTo>
                      <a:pt x="1572" y="1285"/>
                      <a:pt x="1441" y="1762"/>
                      <a:pt x="1366" y="2239"/>
                    </a:cubicBezTo>
                    <a:cubicBezTo>
                      <a:pt x="1220" y="3163"/>
                      <a:pt x="1266" y="4106"/>
                      <a:pt x="1115" y="5025"/>
                    </a:cubicBezTo>
                    <a:cubicBezTo>
                      <a:pt x="944" y="6099"/>
                      <a:pt x="528" y="7098"/>
                      <a:pt x="1" y="8061"/>
                    </a:cubicBezTo>
                    <a:cubicBezTo>
                      <a:pt x="6" y="8067"/>
                      <a:pt x="6" y="8072"/>
                      <a:pt x="11" y="8077"/>
                    </a:cubicBezTo>
                    <a:cubicBezTo>
                      <a:pt x="1190" y="7243"/>
                      <a:pt x="2355" y="6340"/>
                      <a:pt x="3499" y="5456"/>
                    </a:cubicBezTo>
                    <a:cubicBezTo>
                      <a:pt x="3615" y="3589"/>
                      <a:pt x="3193" y="1516"/>
                      <a:pt x="3981" y="26"/>
                    </a:cubicBezTo>
                    <a:lnTo>
                      <a:pt x="393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160" name="Google Shape;5945;p28">
                <a:extLst>
                  <a:ext uri="{FF2B5EF4-FFF2-40B4-BE49-F238E27FC236}">
                    <a16:creationId xmlns:a16="http://schemas.microsoft.com/office/drawing/2014/main" id="{E36D8E0F-785F-D0E4-01E1-1CB44D13E802}"/>
                  </a:ext>
                </a:extLst>
              </p:cNvPr>
              <p:cNvSpPr/>
              <p:nvPr/>
            </p:nvSpPr>
            <p:spPr>
              <a:xfrm>
                <a:off x="1213427" y="3737829"/>
                <a:ext cx="48663" cy="1289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5171" extrusionOk="0">
                    <a:moveTo>
                      <a:pt x="934" y="0"/>
                    </a:moveTo>
                    <a:cubicBezTo>
                      <a:pt x="778" y="1200"/>
                      <a:pt x="547" y="2359"/>
                      <a:pt x="0" y="3398"/>
                    </a:cubicBezTo>
                    <a:lnTo>
                      <a:pt x="30" y="3413"/>
                    </a:lnTo>
                    <a:cubicBezTo>
                      <a:pt x="196" y="4021"/>
                      <a:pt x="417" y="4608"/>
                      <a:pt x="698" y="5170"/>
                    </a:cubicBezTo>
                    <a:cubicBezTo>
                      <a:pt x="708" y="5165"/>
                      <a:pt x="718" y="5160"/>
                      <a:pt x="728" y="5150"/>
                    </a:cubicBezTo>
                    <a:cubicBezTo>
                      <a:pt x="1150" y="4498"/>
                      <a:pt x="1571" y="3840"/>
                      <a:pt x="1938" y="3162"/>
                    </a:cubicBezTo>
                    <a:cubicBezTo>
                      <a:pt x="1401" y="2269"/>
                      <a:pt x="1165" y="1019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161" name="Google Shape;5946;p28">
                <a:extLst>
                  <a:ext uri="{FF2B5EF4-FFF2-40B4-BE49-F238E27FC236}">
                    <a16:creationId xmlns:a16="http://schemas.microsoft.com/office/drawing/2014/main" id="{D2C9257E-F6D8-A856-5CF5-02C0F76E791D}"/>
                  </a:ext>
                </a:extLst>
              </p:cNvPr>
              <p:cNvSpPr/>
              <p:nvPr/>
            </p:nvSpPr>
            <p:spPr>
              <a:xfrm>
                <a:off x="1169279" y="3800523"/>
                <a:ext cx="169067" cy="206139"/>
              </a:xfrm>
              <a:custGeom>
                <a:avLst/>
                <a:gdLst/>
                <a:ahLst/>
                <a:cxnLst/>
                <a:rect l="l" t="t" r="r" b="b"/>
                <a:pathLst>
                  <a:path w="6757" h="8232" extrusionOk="0">
                    <a:moveTo>
                      <a:pt x="6756" y="0"/>
                    </a:moveTo>
                    <a:lnTo>
                      <a:pt x="6756" y="0"/>
                    </a:lnTo>
                    <a:cubicBezTo>
                      <a:pt x="5381" y="919"/>
                      <a:pt x="3956" y="1832"/>
                      <a:pt x="2500" y="2625"/>
                    </a:cubicBezTo>
                    <a:cubicBezTo>
                      <a:pt x="1351" y="4412"/>
                      <a:pt x="191" y="6184"/>
                      <a:pt x="0" y="8232"/>
                    </a:cubicBezTo>
                    <a:cubicBezTo>
                      <a:pt x="1120" y="7398"/>
                      <a:pt x="2299" y="6651"/>
                      <a:pt x="3499" y="5948"/>
                    </a:cubicBezTo>
                    <a:lnTo>
                      <a:pt x="3514" y="5958"/>
                    </a:lnTo>
                    <a:cubicBezTo>
                      <a:pt x="3805" y="5697"/>
                      <a:pt x="4096" y="5436"/>
                      <a:pt x="4312" y="5110"/>
                    </a:cubicBezTo>
                    <a:cubicBezTo>
                      <a:pt x="4939" y="4161"/>
                      <a:pt x="4779" y="2866"/>
                      <a:pt x="5356" y="1882"/>
                    </a:cubicBezTo>
                    <a:cubicBezTo>
                      <a:pt x="5647" y="1385"/>
                      <a:pt x="6114" y="1004"/>
                      <a:pt x="6450" y="532"/>
                    </a:cubicBezTo>
                    <a:cubicBezTo>
                      <a:pt x="6571" y="361"/>
                      <a:pt x="6671" y="186"/>
                      <a:pt x="67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162" name="Google Shape;5947;p28">
                <a:extLst>
                  <a:ext uri="{FF2B5EF4-FFF2-40B4-BE49-F238E27FC236}">
                    <a16:creationId xmlns:a16="http://schemas.microsoft.com/office/drawing/2014/main" id="{99724EAE-4C7B-4E57-3382-63F2AD0D36BE}"/>
                  </a:ext>
                </a:extLst>
              </p:cNvPr>
              <p:cNvSpPr/>
              <p:nvPr/>
            </p:nvSpPr>
            <p:spPr>
              <a:xfrm>
                <a:off x="1129144" y="3948983"/>
                <a:ext cx="48161" cy="159996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6391" extrusionOk="0">
                    <a:moveTo>
                      <a:pt x="276" y="1"/>
                    </a:moveTo>
                    <a:cubicBezTo>
                      <a:pt x="70" y="844"/>
                      <a:pt x="0" y="1733"/>
                      <a:pt x="15" y="2631"/>
                    </a:cubicBezTo>
                    <a:cubicBezTo>
                      <a:pt x="35" y="3886"/>
                      <a:pt x="216" y="5161"/>
                      <a:pt x="422" y="6390"/>
                    </a:cubicBezTo>
                    <a:lnTo>
                      <a:pt x="1923" y="6390"/>
                    </a:lnTo>
                    <a:cubicBezTo>
                      <a:pt x="1892" y="5141"/>
                      <a:pt x="1546" y="3876"/>
                      <a:pt x="1591" y="2616"/>
                    </a:cubicBezTo>
                    <a:cubicBezTo>
                      <a:pt x="1596" y="2505"/>
                      <a:pt x="1601" y="2400"/>
                      <a:pt x="1611" y="2295"/>
                    </a:cubicBezTo>
                    <a:lnTo>
                      <a:pt x="1611" y="2295"/>
                    </a:lnTo>
                    <a:cubicBezTo>
                      <a:pt x="1586" y="2310"/>
                      <a:pt x="1561" y="2330"/>
                      <a:pt x="1536" y="2350"/>
                    </a:cubicBezTo>
                    <a:cubicBezTo>
                      <a:pt x="1029" y="1617"/>
                      <a:pt x="613" y="829"/>
                      <a:pt x="2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163" name="Google Shape;5948;p28">
                <a:extLst>
                  <a:ext uri="{FF2B5EF4-FFF2-40B4-BE49-F238E27FC236}">
                    <a16:creationId xmlns:a16="http://schemas.microsoft.com/office/drawing/2014/main" id="{33DB1ECB-D17D-5942-64F2-5C6175513266}"/>
                  </a:ext>
                </a:extLst>
              </p:cNvPr>
              <p:cNvSpPr/>
              <p:nvPr/>
            </p:nvSpPr>
            <p:spPr>
              <a:xfrm>
                <a:off x="836664" y="3177593"/>
                <a:ext cx="59700" cy="163005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6526" extrusionOk="0">
                    <a:moveTo>
                      <a:pt x="1014" y="0"/>
                    </a:moveTo>
                    <a:cubicBezTo>
                      <a:pt x="713" y="954"/>
                      <a:pt x="387" y="1963"/>
                      <a:pt x="40" y="2901"/>
                    </a:cubicBezTo>
                    <a:cubicBezTo>
                      <a:pt x="30" y="2896"/>
                      <a:pt x="15" y="2881"/>
                      <a:pt x="0" y="2876"/>
                    </a:cubicBezTo>
                    <a:lnTo>
                      <a:pt x="0" y="2876"/>
                    </a:lnTo>
                    <a:cubicBezTo>
                      <a:pt x="171" y="3735"/>
                      <a:pt x="341" y="4588"/>
                      <a:pt x="673" y="5396"/>
                    </a:cubicBezTo>
                    <a:cubicBezTo>
                      <a:pt x="823" y="5777"/>
                      <a:pt x="1014" y="6139"/>
                      <a:pt x="1200" y="6505"/>
                    </a:cubicBezTo>
                    <a:cubicBezTo>
                      <a:pt x="1215" y="6510"/>
                      <a:pt x="1230" y="6520"/>
                      <a:pt x="1250" y="6525"/>
                    </a:cubicBezTo>
                    <a:cubicBezTo>
                      <a:pt x="1536" y="5351"/>
                      <a:pt x="1907" y="4186"/>
                      <a:pt x="2389" y="3072"/>
                    </a:cubicBezTo>
                    <a:cubicBezTo>
                      <a:pt x="2359" y="2921"/>
                      <a:pt x="2334" y="2771"/>
                      <a:pt x="2304" y="2620"/>
                    </a:cubicBezTo>
                    <a:cubicBezTo>
                      <a:pt x="2103" y="1647"/>
                      <a:pt x="1646" y="753"/>
                      <a:pt x="10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164" name="Google Shape;5949;p28">
                <a:extLst>
                  <a:ext uri="{FF2B5EF4-FFF2-40B4-BE49-F238E27FC236}">
                    <a16:creationId xmlns:a16="http://schemas.microsoft.com/office/drawing/2014/main" id="{17D33809-A769-61D6-0D6C-F6DDB1E5170F}"/>
                  </a:ext>
                </a:extLst>
              </p:cNvPr>
              <p:cNvSpPr/>
              <p:nvPr/>
            </p:nvSpPr>
            <p:spPr>
              <a:xfrm>
                <a:off x="744856" y="3120416"/>
                <a:ext cx="91808" cy="128899"/>
              </a:xfrm>
              <a:custGeom>
                <a:avLst/>
                <a:gdLst/>
                <a:ahLst/>
                <a:cxnLst/>
                <a:rect l="l" t="t" r="r" b="b"/>
                <a:pathLst>
                  <a:path w="3665" h="5146" extrusionOk="0">
                    <a:moveTo>
                      <a:pt x="0" y="0"/>
                    </a:moveTo>
                    <a:cubicBezTo>
                      <a:pt x="1034" y="256"/>
                      <a:pt x="1511" y="1617"/>
                      <a:pt x="1702" y="2661"/>
                    </a:cubicBezTo>
                    <a:cubicBezTo>
                      <a:pt x="1782" y="3107"/>
                      <a:pt x="1807" y="3554"/>
                      <a:pt x="1832" y="4006"/>
                    </a:cubicBezTo>
                    <a:lnTo>
                      <a:pt x="1847" y="4006"/>
                    </a:lnTo>
                    <a:cubicBezTo>
                      <a:pt x="2449" y="4387"/>
                      <a:pt x="3057" y="4764"/>
                      <a:pt x="3664" y="5145"/>
                    </a:cubicBezTo>
                    <a:cubicBezTo>
                      <a:pt x="3539" y="4508"/>
                      <a:pt x="3413" y="3870"/>
                      <a:pt x="3222" y="3248"/>
                    </a:cubicBezTo>
                    <a:cubicBezTo>
                      <a:pt x="2786" y="1827"/>
                      <a:pt x="1862" y="397"/>
                      <a:pt x="437" y="21"/>
                    </a:cubicBezTo>
                    <a:cubicBezTo>
                      <a:pt x="291" y="5"/>
                      <a:pt x="146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165" name="Google Shape;5950;p28">
                <a:extLst>
                  <a:ext uri="{FF2B5EF4-FFF2-40B4-BE49-F238E27FC236}">
                    <a16:creationId xmlns:a16="http://schemas.microsoft.com/office/drawing/2014/main" id="{FF65F60D-C10B-85A5-8456-BC02D2D707A6}"/>
                  </a:ext>
                </a:extLst>
              </p:cNvPr>
              <p:cNvSpPr/>
              <p:nvPr/>
            </p:nvSpPr>
            <p:spPr>
              <a:xfrm>
                <a:off x="755893" y="3120917"/>
                <a:ext cx="105855" cy="128900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5151" extrusionOk="0">
                    <a:moveTo>
                      <a:pt x="1" y="1"/>
                    </a:moveTo>
                    <a:cubicBezTo>
                      <a:pt x="1426" y="377"/>
                      <a:pt x="2350" y="1807"/>
                      <a:pt x="2786" y="3228"/>
                    </a:cubicBezTo>
                    <a:cubicBezTo>
                      <a:pt x="2977" y="3850"/>
                      <a:pt x="3103" y="4488"/>
                      <a:pt x="3228" y="5125"/>
                    </a:cubicBezTo>
                    <a:cubicBezTo>
                      <a:pt x="3243" y="5130"/>
                      <a:pt x="3258" y="5145"/>
                      <a:pt x="3268" y="5150"/>
                    </a:cubicBezTo>
                    <a:cubicBezTo>
                      <a:pt x="3615" y="4212"/>
                      <a:pt x="3941" y="3203"/>
                      <a:pt x="4242" y="2249"/>
                    </a:cubicBezTo>
                    <a:cubicBezTo>
                      <a:pt x="3183" y="989"/>
                      <a:pt x="1637" y="13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166" name="Google Shape;5951;p28">
                <a:extLst>
                  <a:ext uri="{FF2B5EF4-FFF2-40B4-BE49-F238E27FC236}">
                    <a16:creationId xmlns:a16="http://schemas.microsoft.com/office/drawing/2014/main" id="{459FF69C-F69C-DD09-057F-0619F1912E86}"/>
                  </a:ext>
                </a:extLst>
              </p:cNvPr>
              <p:cNvSpPr/>
              <p:nvPr/>
            </p:nvSpPr>
            <p:spPr>
              <a:xfrm>
                <a:off x="790510" y="3220727"/>
                <a:ext cx="75754" cy="11937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4770" extrusionOk="0">
                    <a:moveTo>
                      <a:pt x="0" y="1"/>
                    </a:moveTo>
                    <a:cubicBezTo>
                      <a:pt x="30" y="618"/>
                      <a:pt x="45" y="1236"/>
                      <a:pt x="171" y="1833"/>
                    </a:cubicBezTo>
                    <a:cubicBezTo>
                      <a:pt x="306" y="2465"/>
                      <a:pt x="552" y="3058"/>
                      <a:pt x="818" y="3645"/>
                    </a:cubicBezTo>
                    <a:lnTo>
                      <a:pt x="823" y="3645"/>
                    </a:lnTo>
                    <a:cubicBezTo>
                      <a:pt x="1144" y="3836"/>
                      <a:pt x="1471" y="4016"/>
                      <a:pt x="1807" y="4192"/>
                    </a:cubicBezTo>
                    <a:cubicBezTo>
                      <a:pt x="2204" y="4398"/>
                      <a:pt x="2615" y="4594"/>
                      <a:pt x="3032" y="4769"/>
                    </a:cubicBezTo>
                    <a:cubicBezTo>
                      <a:pt x="2846" y="4403"/>
                      <a:pt x="2655" y="4041"/>
                      <a:pt x="2505" y="3660"/>
                    </a:cubicBezTo>
                    <a:cubicBezTo>
                      <a:pt x="2173" y="2852"/>
                      <a:pt x="2003" y="1999"/>
                      <a:pt x="1832" y="1140"/>
                    </a:cubicBezTo>
                    <a:cubicBezTo>
                      <a:pt x="1225" y="759"/>
                      <a:pt x="617" y="382"/>
                      <a:pt x="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167" name="Google Shape;5952;p28">
                <a:extLst>
                  <a:ext uri="{FF2B5EF4-FFF2-40B4-BE49-F238E27FC236}">
                    <a16:creationId xmlns:a16="http://schemas.microsoft.com/office/drawing/2014/main" id="{5E52AE0C-0882-DF8B-5D46-9D573EF44D0C}"/>
                  </a:ext>
                </a:extLst>
              </p:cNvPr>
              <p:cNvSpPr/>
              <p:nvPr/>
            </p:nvSpPr>
            <p:spPr>
              <a:xfrm>
                <a:off x="866263" y="3254331"/>
                <a:ext cx="88296" cy="311967"/>
              </a:xfrm>
              <a:custGeom>
                <a:avLst/>
                <a:gdLst/>
                <a:ahLst/>
                <a:cxnLst/>
                <a:rect l="l" t="t" r="r" b="b"/>
                <a:pathLst>
                  <a:path w="3535" h="12479" extrusionOk="0">
                    <a:moveTo>
                      <a:pt x="1190" y="1"/>
                    </a:moveTo>
                    <a:cubicBezTo>
                      <a:pt x="708" y="1115"/>
                      <a:pt x="337" y="2280"/>
                      <a:pt x="51" y="3454"/>
                    </a:cubicBezTo>
                    <a:cubicBezTo>
                      <a:pt x="31" y="3449"/>
                      <a:pt x="16" y="3439"/>
                      <a:pt x="1" y="3434"/>
                    </a:cubicBezTo>
                    <a:lnTo>
                      <a:pt x="1" y="3434"/>
                    </a:lnTo>
                    <a:cubicBezTo>
                      <a:pt x="262" y="3951"/>
                      <a:pt x="528" y="4463"/>
                      <a:pt x="688" y="5015"/>
                    </a:cubicBezTo>
                    <a:cubicBezTo>
                      <a:pt x="1391" y="7359"/>
                      <a:pt x="252" y="9999"/>
                      <a:pt x="1125" y="12283"/>
                    </a:cubicBezTo>
                    <a:cubicBezTo>
                      <a:pt x="1145" y="12343"/>
                      <a:pt x="1170" y="12404"/>
                      <a:pt x="1195" y="12464"/>
                    </a:cubicBezTo>
                    <a:cubicBezTo>
                      <a:pt x="1205" y="12469"/>
                      <a:pt x="1215" y="12474"/>
                      <a:pt x="1225" y="12479"/>
                    </a:cubicBezTo>
                    <a:cubicBezTo>
                      <a:pt x="1943" y="11028"/>
                      <a:pt x="2636" y="9538"/>
                      <a:pt x="3349" y="8092"/>
                    </a:cubicBezTo>
                    <a:lnTo>
                      <a:pt x="3394" y="8077"/>
                    </a:lnTo>
                    <a:cubicBezTo>
                      <a:pt x="2822" y="6250"/>
                      <a:pt x="3534" y="3891"/>
                      <a:pt x="2495" y="2355"/>
                    </a:cubicBezTo>
                    <a:cubicBezTo>
                      <a:pt x="2219" y="1954"/>
                      <a:pt x="1813" y="1652"/>
                      <a:pt x="1562" y="1231"/>
                    </a:cubicBezTo>
                    <a:cubicBezTo>
                      <a:pt x="1341" y="859"/>
                      <a:pt x="1261" y="433"/>
                      <a:pt x="11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168" name="Google Shape;5953;p28">
                <a:extLst>
                  <a:ext uri="{FF2B5EF4-FFF2-40B4-BE49-F238E27FC236}">
                    <a16:creationId xmlns:a16="http://schemas.microsoft.com/office/drawing/2014/main" id="{BBB988D8-F5AD-EE60-48E8-821B3E230E18}"/>
                  </a:ext>
                </a:extLst>
              </p:cNvPr>
              <p:cNvSpPr/>
              <p:nvPr/>
            </p:nvSpPr>
            <p:spPr>
              <a:xfrm>
                <a:off x="934492" y="3530186"/>
                <a:ext cx="82276" cy="388705"/>
              </a:xfrm>
              <a:custGeom>
                <a:avLst/>
                <a:gdLst/>
                <a:ahLst/>
                <a:cxnLst/>
                <a:rect l="l" t="t" r="r" b="b"/>
                <a:pathLst>
                  <a:path w="3303" h="15551" extrusionOk="0">
                    <a:moveTo>
                      <a:pt x="2199" y="0"/>
                    </a:moveTo>
                    <a:cubicBezTo>
                      <a:pt x="1340" y="1501"/>
                      <a:pt x="648" y="3087"/>
                      <a:pt x="10" y="4693"/>
                    </a:cubicBezTo>
                    <a:lnTo>
                      <a:pt x="0" y="4693"/>
                    </a:lnTo>
                    <a:cubicBezTo>
                      <a:pt x="427" y="6275"/>
                      <a:pt x="417" y="7986"/>
                      <a:pt x="522" y="9642"/>
                    </a:cubicBezTo>
                    <a:cubicBezTo>
                      <a:pt x="663" y="11791"/>
                      <a:pt x="1099" y="14110"/>
                      <a:pt x="2696" y="15550"/>
                    </a:cubicBezTo>
                    <a:cubicBezTo>
                      <a:pt x="2841" y="14356"/>
                      <a:pt x="3097" y="13161"/>
                      <a:pt x="3213" y="11971"/>
                    </a:cubicBezTo>
                    <a:cubicBezTo>
                      <a:pt x="3288" y="11214"/>
                      <a:pt x="3303" y="10451"/>
                      <a:pt x="3193" y="9693"/>
                    </a:cubicBezTo>
                    <a:cubicBezTo>
                      <a:pt x="2967" y="8127"/>
                      <a:pt x="2214" y="6606"/>
                      <a:pt x="2415" y="5035"/>
                    </a:cubicBezTo>
                    <a:cubicBezTo>
                      <a:pt x="2455" y="4719"/>
                      <a:pt x="2535" y="4412"/>
                      <a:pt x="2635" y="4111"/>
                    </a:cubicBezTo>
                    <a:cubicBezTo>
                      <a:pt x="2751" y="3780"/>
                      <a:pt x="2896" y="3454"/>
                      <a:pt x="3057" y="3132"/>
                    </a:cubicBezTo>
                    <a:lnTo>
                      <a:pt x="3027" y="3117"/>
                    </a:lnTo>
                    <a:cubicBezTo>
                      <a:pt x="3127" y="1988"/>
                      <a:pt x="2721" y="974"/>
                      <a:pt x="2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169" name="Google Shape;5954;p28">
                <a:extLst>
                  <a:ext uri="{FF2B5EF4-FFF2-40B4-BE49-F238E27FC236}">
                    <a16:creationId xmlns:a16="http://schemas.microsoft.com/office/drawing/2014/main" id="{BA5D2B6B-CC30-2F2B-4D54-6595674EAD7F}"/>
                  </a:ext>
                </a:extLst>
              </p:cNvPr>
              <p:cNvSpPr/>
              <p:nvPr/>
            </p:nvSpPr>
            <p:spPr>
              <a:xfrm>
                <a:off x="831146" y="3535703"/>
                <a:ext cx="103346" cy="111846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4463" extrusionOk="0">
                    <a:moveTo>
                      <a:pt x="0" y="0"/>
                    </a:moveTo>
                    <a:cubicBezTo>
                      <a:pt x="20" y="311"/>
                      <a:pt x="61" y="618"/>
                      <a:pt x="126" y="924"/>
                    </a:cubicBezTo>
                    <a:cubicBezTo>
                      <a:pt x="352" y="1998"/>
                      <a:pt x="884" y="2972"/>
                      <a:pt x="1396" y="3955"/>
                    </a:cubicBezTo>
                    <a:cubicBezTo>
                      <a:pt x="2309" y="4121"/>
                      <a:pt x="3223" y="4292"/>
                      <a:pt x="4141" y="4462"/>
                    </a:cubicBezTo>
                    <a:cubicBezTo>
                      <a:pt x="4011" y="3986"/>
                      <a:pt x="3845" y="3519"/>
                      <a:pt x="3624" y="3072"/>
                    </a:cubicBezTo>
                    <a:cubicBezTo>
                      <a:pt x="3313" y="2435"/>
                      <a:pt x="2896" y="1847"/>
                      <a:pt x="2615" y="1200"/>
                    </a:cubicBezTo>
                    <a:cubicBezTo>
                      <a:pt x="1923" y="889"/>
                      <a:pt x="1225" y="578"/>
                      <a:pt x="527" y="271"/>
                    </a:cubicBezTo>
                    <a:cubicBezTo>
                      <a:pt x="347" y="186"/>
                      <a:pt x="166" y="106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170" name="Google Shape;5955;p28">
                <a:extLst>
                  <a:ext uri="{FF2B5EF4-FFF2-40B4-BE49-F238E27FC236}">
                    <a16:creationId xmlns:a16="http://schemas.microsoft.com/office/drawing/2014/main" id="{D4B8F503-F404-DEBE-A309-C298DDD484B4}"/>
                  </a:ext>
                </a:extLst>
              </p:cNvPr>
              <p:cNvSpPr/>
              <p:nvPr/>
            </p:nvSpPr>
            <p:spPr>
              <a:xfrm>
                <a:off x="811078" y="3312010"/>
                <a:ext cx="90303" cy="253786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10155" extrusionOk="0">
                    <a:moveTo>
                      <a:pt x="0" y="1"/>
                    </a:moveTo>
                    <a:cubicBezTo>
                      <a:pt x="352" y="774"/>
                      <a:pt x="733" y="1532"/>
                      <a:pt x="929" y="2355"/>
                    </a:cubicBezTo>
                    <a:cubicBezTo>
                      <a:pt x="1446" y="4498"/>
                      <a:pt x="643" y="6767"/>
                      <a:pt x="793" y="8955"/>
                    </a:cubicBezTo>
                    <a:cubicBezTo>
                      <a:pt x="959" y="9061"/>
                      <a:pt x="1140" y="9141"/>
                      <a:pt x="1320" y="9226"/>
                    </a:cubicBezTo>
                    <a:cubicBezTo>
                      <a:pt x="2018" y="9533"/>
                      <a:pt x="2716" y="9844"/>
                      <a:pt x="3408" y="10155"/>
                    </a:cubicBezTo>
                    <a:cubicBezTo>
                      <a:pt x="3383" y="10095"/>
                      <a:pt x="3358" y="10034"/>
                      <a:pt x="3338" y="9974"/>
                    </a:cubicBezTo>
                    <a:cubicBezTo>
                      <a:pt x="2465" y="7690"/>
                      <a:pt x="3604" y="5050"/>
                      <a:pt x="2901" y="2706"/>
                    </a:cubicBezTo>
                    <a:cubicBezTo>
                      <a:pt x="2741" y="2154"/>
                      <a:pt x="2475" y="1642"/>
                      <a:pt x="2214" y="1125"/>
                    </a:cubicBezTo>
                    <a:cubicBezTo>
                      <a:pt x="1797" y="950"/>
                      <a:pt x="1386" y="754"/>
                      <a:pt x="989" y="548"/>
                    </a:cubicBezTo>
                    <a:cubicBezTo>
                      <a:pt x="653" y="372"/>
                      <a:pt x="326" y="192"/>
                      <a:pt x="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171" name="Google Shape;5956;p28">
                <a:extLst>
                  <a:ext uri="{FF2B5EF4-FFF2-40B4-BE49-F238E27FC236}">
                    <a16:creationId xmlns:a16="http://schemas.microsoft.com/office/drawing/2014/main" id="{B846D7A4-8ACD-CF60-55C1-660AF206BEDE}"/>
                  </a:ext>
                </a:extLst>
              </p:cNvPr>
              <p:cNvSpPr/>
              <p:nvPr/>
            </p:nvSpPr>
            <p:spPr>
              <a:xfrm>
                <a:off x="896364" y="3455956"/>
                <a:ext cx="92811" cy="191594"/>
              </a:xfrm>
              <a:custGeom>
                <a:avLst/>
                <a:gdLst/>
                <a:ahLst/>
                <a:cxnLst/>
                <a:rect l="l" t="t" r="r" b="b"/>
                <a:pathLst>
                  <a:path w="3725" h="7650" extrusionOk="0">
                    <a:moveTo>
                      <a:pt x="2199" y="0"/>
                    </a:moveTo>
                    <a:lnTo>
                      <a:pt x="2154" y="15"/>
                    </a:lnTo>
                    <a:cubicBezTo>
                      <a:pt x="1441" y="1461"/>
                      <a:pt x="748" y="2951"/>
                      <a:pt x="30" y="4402"/>
                    </a:cubicBezTo>
                    <a:cubicBezTo>
                      <a:pt x="20" y="4397"/>
                      <a:pt x="10" y="4392"/>
                      <a:pt x="0" y="4387"/>
                    </a:cubicBezTo>
                    <a:lnTo>
                      <a:pt x="0" y="4387"/>
                    </a:lnTo>
                    <a:cubicBezTo>
                      <a:pt x="281" y="5034"/>
                      <a:pt x="698" y="5622"/>
                      <a:pt x="1009" y="6259"/>
                    </a:cubicBezTo>
                    <a:cubicBezTo>
                      <a:pt x="1230" y="6706"/>
                      <a:pt x="1396" y="7173"/>
                      <a:pt x="1526" y="7649"/>
                    </a:cubicBezTo>
                    <a:lnTo>
                      <a:pt x="1536" y="7649"/>
                    </a:lnTo>
                    <a:cubicBezTo>
                      <a:pt x="2174" y="6043"/>
                      <a:pt x="2866" y="4457"/>
                      <a:pt x="3725" y="2956"/>
                    </a:cubicBezTo>
                    <a:cubicBezTo>
                      <a:pt x="3258" y="2073"/>
                      <a:pt x="2686" y="1220"/>
                      <a:pt x="2314" y="326"/>
                    </a:cubicBezTo>
                    <a:cubicBezTo>
                      <a:pt x="2269" y="221"/>
                      <a:pt x="2234" y="110"/>
                      <a:pt x="2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172" name="Google Shape;5957;p28">
                <a:extLst>
                  <a:ext uri="{FF2B5EF4-FFF2-40B4-BE49-F238E27FC236}">
                    <a16:creationId xmlns:a16="http://schemas.microsoft.com/office/drawing/2014/main" id="{F5F10ED1-987A-5050-E9F1-DA89C2FB66C4}"/>
                  </a:ext>
                </a:extLst>
              </p:cNvPr>
              <p:cNvSpPr/>
              <p:nvPr/>
            </p:nvSpPr>
            <p:spPr>
              <a:xfrm>
                <a:off x="865762" y="3634509"/>
                <a:ext cx="184619" cy="474470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1897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77" y="733"/>
                      <a:pt x="749" y="1471"/>
                      <a:pt x="974" y="2259"/>
                    </a:cubicBezTo>
                    <a:cubicBezTo>
                      <a:pt x="1210" y="3082"/>
                      <a:pt x="1281" y="3931"/>
                      <a:pt x="1291" y="4789"/>
                    </a:cubicBezTo>
                    <a:cubicBezTo>
                      <a:pt x="1311" y="6681"/>
                      <a:pt x="1025" y="8624"/>
                      <a:pt x="1511" y="10451"/>
                    </a:cubicBezTo>
                    <a:cubicBezTo>
                      <a:pt x="1798" y="11510"/>
                      <a:pt x="2330" y="12489"/>
                      <a:pt x="2656" y="13527"/>
                    </a:cubicBezTo>
                    <a:cubicBezTo>
                      <a:pt x="2721" y="13728"/>
                      <a:pt x="2776" y="13934"/>
                      <a:pt x="2822" y="14140"/>
                    </a:cubicBezTo>
                    <a:cubicBezTo>
                      <a:pt x="3047" y="15209"/>
                      <a:pt x="2972" y="16333"/>
                      <a:pt x="3238" y="17392"/>
                    </a:cubicBezTo>
                    <a:cubicBezTo>
                      <a:pt x="3384" y="17970"/>
                      <a:pt x="3680" y="18552"/>
                      <a:pt x="4096" y="18973"/>
                    </a:cubicBezTo>
                    <a:lnTo>
                      <a:pt x="7379" y="18973"/>
                    </a:lnTo>
                    <a:cubicBezTo>
                      <a:pt x="6059" y="17252"/>
                      <a:pt x="5316" y="15094"/>
                      <a:pt x="5326" y="12925"/>
                    </a:cubicBezTo>
                    <a:cubicBezTo>
                      <a:pt x="5331" y="12403"/>
                      <a:pt x="5371" y="11881"/>
                      <a:pt x="5442" y="11364"/>
                    </a:cubicBezTo>
                    <a:cubicBezTo>
                      <a:pt x="3845" y="9924"/>
                      <a:pt x="3409" y="7605"/>
                      <a:pt x="3268" y="5456"/>
                    </a:cubicBezTo>
                    <a:cubicBezTo>
                      <a:pt x="3163" y="3800"/>
                      <a:pt x="3173" y="2089"/>
                      <a:pt x="2746" y="507"/>
                    </a:cubicBezTo>
                    <a:cubicBezTo>
                      <a:pt x="1828" y="337"/>
                      <a:pt x="914" y="166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173" name="Google Shape;5958;p28">
                <a:extLst>
                  <a:ext uri="{FF2B5EF4-FFF2-40B4-BE49-F238E27FC236}">
                    <a16:creationId xmlns:a16="http://schemas.microsoft.com/office/drawing/2014/main" id="{8D37959D-AE93-69B7-3365-7E39E0AD8B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5575" y="4076175"/>
                <a:ext cx="17100" cy="74050"/>
              </a:xfrm>
              <a:custGeom>
                <a:avLst/>
                <a:gdLst>
                  <a:gd name="T0" fmla="*/ 674 w 684"/>
                  <a:gd name="T1" fmla="*/ 0 h 2962"/>
                  <a:gd name="T2" fmla="*/ 608 w 684"/>
                  <a:gd name="T3" fmla="*/ 1310 h 2962"/>
                  <a:gd name="T4" fmla="*/ 1 w 684"/>
                  <a:gd name="T5" fmla="*/ 2962 h 29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4" h="2962" fill="none" extrusionOk="0">
                    <a:moveTo>
                      <a:pt x="674" y="0"/>
                    </a:moveTo>
                    <a:cubicBezTo>
                      <a:pt x="684" y="447"/>
                      <a:pt x="674" y="889"/>
                      <a:pt x="608" y="1310"/>
                    </a:cubicBezTo>
                    <a:cubicBezTo>
                      <a:pt x="533" y="1908"/>
                      <a:pt x="357" y="2470"/>
                      <a:pt x="1" y="2962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74" name="Google Shape;5959;p28">
                <a:extLst>
                  <a:ext uri="{FF2B5EF4-FFF2-40B4-BE49-F238E27FC236}">
                    <a16:creationId xmlns:a16="http://schemas.microsoft.com/office/drawing/2014/main" id="{8A2EACA6-2216-310F-2821-905DE6BBA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9050" y="3859475"/>
                <a:ext cx="58375" cy="256875"/>
              </a:xfrm>
              <a:custGeom>
                <a:avLst/>
                <a:gdLst>
                  <a:gd name="T0" fmla="*/ 472 w 2335"/>
                  <a:gd name="T1" fmla="*/ 10275 h 10275"/>
                  <a:gd name="T2" fmla="*/ 422 w 2335"/>
                  <a:gd name="T3" fmla="*/ 9978 h 10275"/>
                  <a:gd name="T4" fmla="*/ 15 w 2335"/>
                  <a:gd name="T5" fmla="*/ 6219 h 10275"/>
                  <a:gd name="T6" fmla="*/ 276 w 2335"/>
                  <a:gd name="T7" fmla="*/ 3589 h 10275"/>
                  <a:gd name="T8" fmla="*/ 1145 w 2335"/>
                  <a:gd name="T9" fmla="*/ 1521 h 10275"/>
                  <a:gd name="T10" fmla="*/ 2334 w 2335"/>
                  <a:gd name="T11" fmla="*/ 0 h 10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35" h="10275" fill="none" extrusionOk="0">
                    <a:moveTo>
                      <a:pt x="472" y="10275"/>
                    </a:moveTo>
                    <a:cubicBezTo>
                      <a:pt x="452" y="10174"/>
                      <a:pt x="437" y="10079"/>
                      <a:pt x="422" y="9978"/>
                    </a:cubicBezTo>
                    <a:cubicBezTo>
                      <a:pt x="216" y="8749"/>
                      <a:pt x="35" y="7474"/>
                      <a:pt x="15" y="6219"/>
                    </a:cubicBezTo>
                    <a:cubicBezTo>
                      <a:pt x="0" y="5321"/>
                      <a:pt x="70" y="4432"/>
                      <a:pt x="276" y="3589"/>
                    </a:cubicBezTo>
                    <a:cubicBezTo>
                      <a:pt x="452" y="2866"/>
                      <a:pt x="733" y="2168"/>
                      <a:pt x="1145" y="1521"/>
                    </a:cubicBezTo>
                    <a:cubicBezTo>
                      <a:pt x="1491" y="979"/>
                      <a:pt x="1923" y="492"/>
                      <a:pt x="2334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75" name="Google Shape;5960;p28">
                <a:extLst>
                  <a:ext uri="{FF2B5EF4-FFF2-40B4-BE49-F238E27FC236}">
                    <a16:creationId xmlns:a16="http://schemas.microsoft.com/office/drawing/2014/main" id="{80E7DB75-FA16-0580-6E44-2FBEE634FD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9750" y="3533325"/>
                <a:ext cx="87125" cy="605100"/>
              </a:xfrm>
              <a:custGeom>
                <a:avLst/>
                <a:gdLst>
                  <a:gd name="T0" fmla="*/ 2234 w 3485"/>
                  <a:gd name="T1" fmla="*/ 1 h 24204"/>
                  <a:gd name="T2" fmla="*/ 844 w 3485"/>
                  <a:gd name="T3" fmla="*/ 2997 h 24204"/>
                  <a:gd name="T4" fmla="*/ 422 w 3485"/>
                  <a:gd name="T5" fmla="*/ 3976 h 24204"/>
                  <a:gd name="T6" fmla="*/ 202 w 3485"/>
                  <a:gd name="T7" fmla="*/ 4900 h 24204"/>
                  <a:gd name="T8" fmla="*/ 980 w 3485"/>
                  <a:gd name="T9" fmla="*/ 9558 h 24204"/>
                  <a:gd name="T10" fmla="*/ 1000 w 3485"/>
                  <a:gd name="T11" fmla="*/ 11836 h 24204"/>
                  <a:gd name="T12" fmla="*/ 483 w 3485"/>
                  <a:gd name="T13" fmla="*/ 15415 h 24204"/>
                  <a:gd name="T14" fmla="*/ 367 w 3485"/>
                  <a:gd name="T15" fmla="*/ 16976 h 24204"/>
                  <a:gd name="T16" fmla="*/ 2420 w 3485"/>
                  <a:gd name="T17" fmla="*/ 23024 h 24204"/>
                  <a:gd name="T18" fmla="*/ 3484 w 3485"/>
                  <a:gd name="T19" fmla="*/ 24204 h 24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85" h="24204" fill="none" extrusionOk="0">
                    <a:moveTo>
                      <a:pt x="2234" y="1"/>
                    </a:moveTo>
                    <a:cubicBezTo>
                      <a:pt x="1968" y="1070"/>
                      <a:pt x="1341" y="2014"/>
                      <a:pt x="844" y="2997"/>
                    </a:cubicBezTo>
                    <a:cubicBezTo>
                      <a:pt x="683" y="3319"/>
                      <a:pt x="538" y="3645"/>
                      <a:pt x="422" y="3976"/>
                    </a:cubicBezTo>
                    <a:cubicBezTo>
                      <a:pt x="322" y="4277"/>
                      <a:pt x="242" y="4584"/>
                      <a:pt x="202" y="4900"/>
                    </a:cubicBezTo>
                    <a:cubicBezTo>
                      <a:pt x="1" y="6471"/>
                      <a:pt x="754" y="7992"/>
                      <a:pt x="980" y="9558"/>
                    </a:cubicBezTo>
                    <a:cubicBezTo>
                      <a:pt x="1090" y="10316"/>
                      <a:pt x="1075" y="11079"/>
                      <a:pt x="1000" y="11836"/>
                    </a:cubicBezTo>
                    <a:cubicBezTo>
                      <a:pt x="884" y="13026"/>
                      <a:pt x="628" y="14221"/>
                      <a:pt x="483" y="15415"/>
                    </a:cubicBezTo>
                    <a:cubicBezTo>
                      <a:pt x="412" y="15932"/>
                      <a:pt x="372" y="16454"/>
                      <a:pt x="367" y="16976"/>
                    </a:cubicBezTo>
                    <a:cubicBezTo>
                      <a:pt x="357" y="19145"/>
                      <a:pt x="1100" y="21303"/>
                      <a:pt x="2420" y="23024"/>
                    </a:cubicBezTo>
                    <a:cubicBezTo>
                      <a:pt x="2736" y="23446"/>
                      <a:pt x="3098" y="23843"/>
                      <a:pt x="3484" y="24204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76" name="Google Shape;5961;p28">
                <a:extLst>
                  <a:ext uri="{FF2B5EF4-FFF2-40B4-BE49-F238E27FC236}">
                    <a16:creationId xmlns:a16="http://schemas.microsoft.com/office/drawing/2014/main" id="{9B9E9A88-1B33-36E8-8469-DB7BE2FD2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1375" y="3754300"/>
                <a:ext cx="108700" cy="370325"/>
              </a:xfrm>
              <a:custGeom>
                <a:avLst/>
                <a:gdLst>
                  <a:gd name="T0" fmla="*/ 267 w 4348"/>
                  <a:gd name="T1" fmla="*/ 1 h 14813"/>
                  <a:gd name="T2" fmla="*/ 487 w 4348"/>
                  <a:gd name="T3" fmla="*/ 5663 h 14813"/>
                  <a:gd name="T4" fmla="*/ 1632 w 4348"/>
                  <a:gd name="T5" fmla="*/ 8739 h 14813"/>
                  <a:gd name="T6" fmla="*/ 1798 w 4348"/>
                  <a:gd name="T7" fmla="*/ 9352 h 14813"/>
                  <a:gd name="T8" fmla="*/ 2214 w 4348"/>
                  <a:gd name="T9" fmla="*/ 12604 h 14813"/>
                  <a:gd name="T10" fmla="*/ 3072 w 4348"/>
                  <a:gd name="T11" fmla="*/ 14185 h 14813"/>
                  <a:gd name="T12" fmla="*/ 4347 w 4348"/>
                  <a:gd name="T13" fmla="*/ 14813 h 14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48" h="14813" fill="none" extrusionOk="0">
                    <a:moveTo>
                      <a:pt x="267" y="1"/>
                    </a:moveTo>
                    <a:cubicBezTo>
                      <a:pt x="287" y="1893"/>
                      <a:pt x="1" y="3836"/>
                      <a:pt x="487" y="5663"/>
                    </a:cubicBezTo>
                    <a:cubicBezTo>
                      <a:pt x="774" y="6722"/>
                      <a:pt x="1306" y="7701"/>
                      <a:pt x="1632" y="8739"/>
                    </a:cubicBezTo>
                    <a:cubicBezTo>
                      <a:pt x="1697" y="8940"/>
                      <a:pt x="1752" y="9146"/>
                      <a:pt x="1798" y="9352"/>
                    </a:cubicBezTo>
                    <a:cubicBezTo>
                      <a:pt x="2023" y="10421"/>
                      <a:pt x="1948" y="11545"/>
                      <a:pt x="2214" y="12604"/>
                    </a:cubicBezTo>
                    <a:cubicBezTo>
                      <a:pt x="2360" y="13182"/>
                      <a:pt x="2656" y="13764"/>
                      <a:pt x="3072" y="14185"/>
                    </a:cubicBezTo>
                    <a:cubicBezTo>
                      <a:pt x="3424" y="14537"/>
                      <a:pt x="3850" y="14773"/>
                      <a:pt x="4347" y="14813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77" name="Google Shape;5962;p28">
                <a:extLst>
                  <a:ext uri="{FF2B5EF4-FFF2-40B4-BE49-F238E27FC236}">
                    <a16:creationId xmlns:a16="http://schemas.microsoft.com/office/drawing/2014/main" id="{5CE2E8EA-B8F4-72C2-E9D2-B310C1B899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7700" y="3291900"/>
                <a:ext cx="435325" cy="850425"/>
              </a:xfrm>
              <a:custGeom>
                <a:avLst/>
                <a:gdLst>
                  <a:gd name="T0" fmla="*/ 17412 w 17413"/>
                  <a:gd name="T1" fmla="*/ 1 h 34017"/>
                  <a:gd name="T2" fmla="*/ 17392 w 17413"/>
                  <a:gd name="T3" fmla="*/ 11 h 34017"/>
                  <a:gd name="T4" fmla="*/ 14807 w 17413"/>
                  <a:gd name="T5" fmla="*/ 1737 h 34017"/>
                  <a:gd name="T6" fmla="*/ 11921 w 17413"/>
                  <a:gd name="T7" fmla="*/ 3946 h 34017"/>
                  <a:gd name="T8" fmla="*/ 10807 w 17413"/>
                  <a:gd name="T9" fmla="*/ 5341 h 34017"/>
                  <a:gd name="T10" fmla="*/ 10666 w 17413"/>
                  <a:gd name="T11" fmla="*/ 5587 h 34017"/>
                  <a:gd name="T12" fmla="*/ 9035 w 17413"/>
                  <a:gd name="T13" fmla="*/ 9317 h 34017"/>
                  <a:gd name="T14" fmla="*/ 7775 w 17413"/>
                  <a:gd name="T15" fmla="*/ 10687 h 34017"/>
                  <a:gd name="T16" fmla="*/ 6796 w 17413"/>
                  <a:gd name="T17" fmla="*/ 11666 h 34017"/>
                  <a:gd name="T18" fmla="*/ 5516 w 17413"/>
                  <a:gd name="T19" fmla="*/ 13764 h 34017"/>
                  <a:gd name="T20" fmla="*/ 5140 w 17413"/>
                  <a:gd name="T21" fmla="*/ 15169 h 34017"/>
                  <a:gd name="T22" fmla="*/ 4889 w 17413"/>
                  <a:gd name="T23" fmla="*/ 17955 h 34017"/>
                  <a:gd name="T24" fmla="*/ 3775 w 17413"/>
                  <a:gd name="T25" fmla="*/ 20991 h 34017"/>
                  <a:gd name="T26" fmla="*/ 2565 w 17413"/>
                  <a:gd name="T27" fmla="*/ 22979 h 34017"/>
                  <a:gd name="T28" fmla="*/ 65 w 17413"/>
                  <a:gd name="T29" fmla="*/ 28586 h 34017"/>
                  <a:gd name="T30" fmla="*/ 45 w 17413"/>
                  <a:gd name="T31" fmla="*/ 28907 h 34017"/>
                  <a:gd name="T32" fmla="*/ 377 w 17413"/>
                  <a:gd name="T33" fmla="*/ 32681 h 34017"/>
                  <a:gd name="T34" fmla="*/ 256 w 17413"/>
                  <a:gd name="T35" fmla="*/ 34017 h 34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413" h="34017" fill="none" extrusionOk="0">
                    <a:moveTo>
                      <a:pt x="17412" y="1"/>
                    </a:moveTo>
                    <a:lnTo>
                      <a:pt x="17392" y="11"/>
                    </a:lnTo>
                    <a:cubicBezTo>
                      <a:pt x="16529" y="588"/>
                      <a:pt x="15665" y="1160"/>
                      <a:pt x="14807" y="1737"/>
                    </a:cubicBezTo>
                    <a:cubicBezTo>
                      <a:pt x="13798" y="2405"/>
                      <a:pt x="12769" y="3098"/>
                      <a:pt x="11921" y="3946"/>
                    </a:cubicBezTo>
                    <a:cubicBezTo>
                      <a:pt x="11494" y="4368"/>
                      <a:pt x="11118" y="4829"/>
                      <a:pt x="10807" y="5341"/>
                    </a:cubicBezTo>
                    <a:cubicBezTo>
                      <a:pt x="10757" y="5422"/>
                      <a:pt x="10711" y="5502"/>
                      <a:pt x="10666" y="5587"/>
                    </a:cubicBezTo>
                    <a:cubicBezTo>
                      <a:pt x="10024" y="6782"/>
                      <a:pt x="9803" y="8192"/>
                      <a:pt x="9035" y="9317"/>
                    </a:cubicBezTo>
                    <a:cubicBezTo>
                      <a:pt x="8684" y="9829"/>
                      <a:pt x="8232" y="10260"/>
                      <a:pt x="7775" y="10687"/>
                    </a:cubicBezTo>
                    <a:cubicBezTo>
                      <a:pt x="7439" y="11003"/>
                      <a:pt x="7097" y="11319"/>
                      <a:pt x="6796" y="11666"/>
                    </a:cubicBezTo>
                    <a:cubicBezTo>
                      <a:pt x="6249" y="12278"/>
                      <a:pt x="5813" y="12996"/>
                      <a:pt x="5516" y="13764"/>
                    </a:cubicBezTo>
                    <a:cubicBezTo>
                      <a:pt x="5346" y="14215"/>
                      <a:pt x="5215" y="14692"/>
                      <a:pt x="5140" y="15169"/>
                    </a:cubicBezTo>
                    <a:cubicBezTo>
                      <a:pt x="4994" y="16093"/>
                      <a:pt x="5040" y="17036"/>
                      <a:pt x="4889" y="17955"/>
                    </a:cubicBezTo>
                    <a:cubicBezTo>
                      <a:pt x="4718" y="19029"/>
                      <a:pt x="4302" y="20028"/>
                      <a:pt x="3775" y="20991"/>
                    </a:cubicBezTo>
                    <a:cubicBezTo>
                      <a:pt x="3408" y="21669"/>
                      <a:pt x="2987" y="22327"/>
                      <a:pt x="2565" y="22979"/>
                    </a:cubicBezTo>
                    <a:cubicBezTo>
                      <a:pt x="1416" y="24766"/>
                      <a:pt x="256" y="26538"/>
                      <a:pt x="65" y="28586"/>
                    </a:cubicBezTo>
                    <a:cubicBezTo>
                      <a:pt x="55" y="28691"/>
                      <a:pt x="50" y="28796"/>
                      <a:pt x="45" y="28907"/>
                    </a:cubicBezTo>
                    <a:cubicBezTo>
                      <a:pt x="0" y="30167"/>
                      <a:pt x="346" y="31432"/>
                      <a:pt x="377" y="32681"/>
                    </a:cubicBezTo>
                    <a:cubicBezTo>
                      <a:pt x="392" y="33128"/>
                      <a:pt x="362" y="33575"/>
                      <a:pt x="256" y="34017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78" name="Google Shape;5963;p28">
                <a:extLst>
                  <a:ext uri="{FF2B5EF4-FFF2-40B4-BE49-F238E27FC236}">
                    <a16:creationId xmlns:a16="http://schemas.microsoft.com/office/drawing/2014/main" id="{98B956A1-ABDE-3D82-6FFC-4008D2D26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0125" y="3715925"/>
                <a:ext cx="506725" cy="440200"/>
              </a:xfrm>
              <a:custGeom>
                <a:avLst/>
                <a:gdLst>
                  <a:gd name="T0" fmla="*/ 20269 w 20269"/>
                  <a:gd name="T1" fmla="*/ 110 h 17608"/>
                  <a:gd name="T2" fmla="*/ 16640 w 20269"/>
                  <a:gd name="T3" fmla="*/ 1451 h 17608"/>
                  <a:gd name="T4" fmla="*/ 15576 w 20269"/>
                  <a:gd name="T5" fmla="*/ 2469 h 17608"/>
                  <a:gd name="T6" fmla="*/ 13824 w 20269"/>
                  <a:gd name="T7" fmla="*/ 2986 h 17608"/>
                  <a:gd name="T8" fmla="*/ 12705 w 20269"/>
                  <a:gd name="T9" fmla="*/ 3428 h 17608"/>
                  <a:gd name="T10" fmla="*/ 10923 w 20269"/>
                  <a:gd name="T11" fmla="*/ 5090 h 17608"/>
                  <a:gd name="T12" fmla="*/ 10682 w 20269"/>
                  <a:gd name="T13" fmla="*/ 5506 h 17608"/>
                  <a:gd name="T14" fmla="*/ 10004 w 20269"/>
                  <a:gd name="T15" fmla="*/ 6741 h 17608"/>
                  <a:gd name="T16" fmla="*/ 8634 w 20269"/>
                  <a:gd name="T17" fmla="*/ 7669 h 17608"/>
                  <a:gd name="T18" fmla="*/ 6722 w 20269"/>
                  <a:gd name="T19" fmla="*/ 9622 h 17608"/>
                  <a:gd name="T20" fmla="*/ 4759 w 20269"/>
                  <a:gd name="T21" fmla="*/ 11911 h 17608"/>
                  <a:gd name="T22" fmla="*/ 3795 w 20269"/>
                  <a:gd name="T23" fmla="*/ 12563 h 17608"/>
                  <a:gd name="T24" fmla="*/ 919 w 20269"/>
                  <a:gd name="T25" fmla="*/ 14501 h 17608"/>
                  <a:gd name="T26" fmla="*/ 242 w 20269"/>
                  <a:gd name="T27" fmla="*/ 15720 h 17608"/>
                  <a:gd name="T28" fmla="*/ 136 w 20269"/>
                  <a:gd name="T29" fmla="*/ 17608 h 17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269" h="17608" fill="none" extrusionOk="0">
                    <a:moveTo>
                      <a:pt x="20269" y="110"/>
                    </a:moveTo>
                    <a:cubicBezTo>
                      <a:pt x="18939" y="0"/>
                      <a:pt x="17573" y="502"/>
                      <a:pt x="16640" y="1451"/>
                    </a:cubicBezTo>
                    <a:cubicBezTo>
                      <a:pt x="16294" y="1802"/>
                      <a:pt x="15997" y="2208"/>
                      <a:pt x="15576" y="2469"/>
                    </a:cubicBezTo>
                    <a:cubicBezTo>
                      <a:pt x="15059" y="2791"/>
                      <a:pt x="14416" y="2836"/>
                      <a:pt x="13824" y="2986"/>
                    </a:cubicBezTo>
                    <a:cubicBezTo>
                      <a:pt x="13433" y="3082"/>
                      <a:pt x="13056" y="3232"/>
                      <a:pt x="12705" y="3428"/>
                    </a:cubicBezTo>
                    <a:cubicBezTo>
                      <a:pt x="11982" y="3820"/>
                      <a:pt x="11360" y="4397"/>
                      <a:pt x="10923" y="5090"/>
                    </a:cubicBezTo>
                    <a:cubicBezTo>
                      <a:pt x="10833" y="5225"/>
                      <a:pt x="10752" y="5361"/>
                      <a:pt x="10682" y="5506"/>
                    </a:cubicBezTo>
                    <a:cubicBezTo>
                      <a:pt x="10471" y="5928"/>
                      <a:pt x="10316" y="6385"/>
                      <a:pt x="10004" y="6741"/>
                    </a:cubicBezTo>
                    <a:cubicBezTo>
                      <a:pt x="9638" y="7158"/>
                      <a:pt x="9101" y="7373"/>
                      <a:pt x="8634" y="7669"/>
                    </a:cubicBezTo>
                    <a:cubicBezTo>
                      <a:pt x="7856" y="8161"/>
                      <a:pt x="7279" y="8879"/>
                      <a:pt x="6722" y="9622"/>
                    </a:cubicBezTo>
                    <a:cubicBezTo>
                      <a:pt x="6114" y="10435"/>
                      <a:pt x="5537" y="11278"/>
                      <a:pt x="4759" y="11911"/>
                    </a:cubicBezTo>
                    <a:cubicBezTo>
                      <a:pt x="4458" y="12157"/>
                      <a:pt x="4132" y="12363"/>
                      <a:pt x="3795" y="12563"/>
                    </a:cubicBezTo>
                    <a:cubicBezTo>
                      <a:pt x="2782" y="13151"/>
                      <a:pt x="1672" y="13612"/>
                      <a:pt x="919" y="14501"/>
                    </a:cubicBezTo>
                    <a:cubicBezTo>
                      <a:pt x="618" y="14857"/>
                      <a:pt x="387" y="15274"/>
                      <a:pt x="242" y="15720"/>
                    </a:cubicBezTo>
                    <a:cubicBezTo>
                      <a:pt x="46" y="16328"/>
                      <a:pt x="1" y="16980"/>
                      <a:pt x="136" y="17608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79" name="Google Shape;5964;p28">
                <a:extLst>
                  <a:ext uri="{FF2B5EF4-FFF2-40B4-BE49-F238E27FC236}">
                    <a16:creationId xmlns:a16="http://schemas.microsoft.com/office/drawing/2014/main" id="{F19643C3-16F0-1241-E3A9-8FCD60ADE9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4550" y="3043700"/>
                <a:ext cx="351750" cy="973525"/>
              </a:xfrm>
              <a:custGeom>
                <a:avLst/>
                <a:gdLst>
                  <a:gd name="T0" fmla="*/ 14069 w 14070"/>
                  <a:gd name="T1" fmla="*/ 1 h 38941"/>
                  <a:gd name="T2" fmla="*/ 13567 w 14070"/>
                  <a:gd name="T3" fmla="*/ 21 h 38941"/>
                  <a:gd name="T4" fmla="*/ 9120 w 14070"/>
                  <a:gd name="T5" fmla="*/ 1095 h 38941"/>
                  <a:gd name="T6" fmla="*/ 7258 w 14070"/>
                  <a:gd name="T7" fmla="*/ 2320 h 38941"/>
                  <a:gd name="T8" fmla="*/ 6450 w 14070"/>
                  <a:gd name="T9" fmla="*/ 3785 h 38941"/>
                  <a:gd name="T10" fmla="*/ 5918 w 14070"/>
                  <a:gd name="T11" fmla="*/ 6255 h 38941"/>
                  <a:gd name="T12" fmla="*/ 5386 w 14070"/>
                  <a:gd name="T13" fmla="*/ 8032 h 38941"/>
                  <a:gd name="T14" fmla="*/ 3428 w 14070"/>
                  <a:gd name="T15" fmla="*/ 10687 h 38941"/>
                  <a:gd name="T16" fmla="*/ 2460 w 14070"/>
                  <a:gd name="T17" fmla="*/ 12117 h 38941"/>
                  <a:gd name="T18" fmla="*/ 2304 w 14070"/>
                  <a:gd name="T19" fmla="*/ 12464 h 38941"/>
                  <a:gd name="T20" fmla="*/ 2033 w 14070"/>
                  <a:gd name="T21" fmla="*/ 19425 h 38941"/>
                  <a:gd name="T22" fmla="*/ 1872 w 14070"/>
                  <a:gd name="T23" fmla="*/ 20073 h 38941"/>
                  <a:gd name="T24" fmla="*/ 1205 w 14070"/>
                  <a:gd name="T25" fmla="*/ 21744 h 38941"/>
                  <a:gd name="T26" fmla="*/ 146 w 14070"/>
                  <a:gd name="T27" fmla="*/ 24545 h 38941"/>
                  <a:gd name="T28" fmla="*/ 60 w 14070"/>
                  <a:gd name="T29" fmla="*/ 26593 h 38941"/>
                  <a:gd name="T30" fmla="*/ 833 w 14070"/>
                  <a:gd name="T31" fmla="*/ 32064 h 38941"/>
                  <a:gd name="T32" fmla="*/ 718 w 14070"/>
                  <a:gd name="T33" fmla="*/ 33720 h 38941"/>
                  <a:gd name="T34" fmla="*/ 718 w 14070"/>
                  <a:gd name="T35" fmla="*/ 35678 h 38941"/>
                  <a:gd name="T36" fmla="*/ 2595 w 14070"/>
                  <a:gd name="T37" fmla="*/ 38850 h 38941"/>
                  <a:gd name="T38" fmla="*/ 2711 w 14070"/>
                  <a:gd name="T39" fmla="*/ 38940 h 38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070" h="38941" fill="none" extrusionOk="0">
                    <a:moveTo>
                      <a:pt x="14069" y="1"/>
                    </a:moveTo>
                    <a:cubicBezTo>
                      <a:pt x="13899" y="6"/>
                      <a:pt x="13733" y="11"/>
                      <a:pt x="13567" y="21"/>
                    </a:cubicBezTo>
                    <a:cubicBezTo>
                      <a:pt x="12037" y="121"/>
                      <a:pt x="10526" y="482"/>
                      <a:pt x="9120" y="1095"/>
                    </a:cubicBezTo>
                    <a:cubicBezTo>
                      <a:pt x="8433" y="1391"/>
                      <a:pt x="7755" y="1762"/>
                      <a:pt x="7258" y="2320"/>
                    </a:cubicBezTo>
                    <a:cubicBezTo>
                      <a:pt x="6872" y="2751"/>
                      <a:pt x="6626" y="3253"/>
                      <a:pt x="6450" y="3785"/>
                    </a:cubicBezTo>
                    <a:cubicBezTo>
                      <a:pt x="6189" y="4563"/>
                      <a:pt x="6079" y="5421"/>
                      <a:pt x="5918" y="6255"/>
                    </a:cubicBezTo>
                    <a:cubicBezTo>
                      <a:pt x="5798" y="6872"/>
                      <a:pt x="5647" y="7474"/>
                      <a:pt x="5386" y="8032"/>
                    </a:cubicBezTo>
                    <a:cubicBezTo>
                      <a:pt x="4924" y="9030"/>
                      <a:pt x="4131" y="9833"/>
                      <a:pt x="3428" y="10687"/>
                    </a:cubicBezTo>
                    <a:cubicBezTo>
                      <a:pt x="3057" y="11133"/>
                      <a:pt x="2716" y="11600"/>
                      <a:pt x="2460" y="12117"/>
                    </a:cubicBezTo>
                    <a:cubicBezTo>
                      <a:pt x="2405" y="12228"/>
                      <a:pt x="2349" y="12348"/>
                      <a:pt x="2304" y="12464"/>
                    </a:cubicBezTo>
                    <a:cubicBezTo>
                      <a:pt x="1441" y="14642"/>
                      <a:pt x="2465" y="17126"/>
                      <a:pt x="2033" y="19425"/>
                    </a:cubicBezTo>
                    <a:cubicBezTo>
                      <a:pt x="1988" y="19646"/>
                      <a:pt x="1933" y="19862"/>
                      <a:pt x="1872" y="20073"/>
                    </a:cubicBezTo>
                    <a:cubicBezTo>
                      <a:pt x="1702" y="20645"/>
                      <a:pt x="1461" y="21197"/>
                      <a:pt x="1205" y="21744"/>
                    </a:cubicBezTo>
                    <a:cubicBezTo>
                      <a:pt x="788" y="22658"/>
                      <a:pt x="342" y="23566"/>
                      <a:pt x="146" y="24545"/>
                    </a:cubicBezTo>
                    <a:cubicBezTo>
                      <a:pt x="10" y="25228"/>
                      <a:pt x="0" y="25905"/>
                      <a:pt x="60" y="26593"/>
                    </a:cubicBezTo>
                    <a:cubicBezTo>
                      <a:pt x="211" y="28400"/>
                      <a:pt x="838" y="30227"/>
                      <a:pt x="833" y="32064"/>
                    </a:cubicBezTo>
                    <a:cubicBezTo>
                      <a:pt x="828" y="32616"/>
                      <a:pt x="768" y="33168"/>
                      <a:pt x="718" y="33720"/>
                    </a:cubicBezTo>
                    <a:cubicBezTo>
                      <a:pt x="663" y="34378"/>
                      <a:pt x="623" y="35030"/>
                      <a:pt x="718" y="35678"/>
                    </a:cubicBezTo>
                    <a:cubicBezTo>
                      <a:pt x="894" y="36923"/>
                      <a:pt x="1586" y="38092"/>
                      <a:pt x="2595" y="38850"/>
                    </a:cubicBezTo>
                    <a:cubicBezTo>
                      <a:pt x="2630" y="38885"/>
                      <a:pt x="2671" y="38910"/>
                      <a:pt x="2711" y="3894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80" name="Google Shape;5965;p28">
                <a:extLst>
                  <a:ext uri="{FF2B5EF4-FFF2-40B4-BE49-F238E27FC236}">
                    <a16:creationId xmlns:a16="http://schemas.microsoft.com/office/drawing/2014/main" id="{0DFCA6E0-CA21-5E31-63EA-297476D5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225" y="3120500"/>
                <a:ext cx="248850" cy="798475"/>
              </a:xfrm>
              <a:custGeom>
                <a:avLst/>
                <a:gdLst>
                  <a:gd name="T0" fmla="*/ 0 w 9954"/>
                  <a:gd name="T1" fmla="*/ 0 h 31939"/>
                  <a:gd name="T2" fmla="*/ 101 w 9954"/>
                  <a:gd name="T3" fmla="*/ 26 h 31939"/>
                  <a:gd name="T4" fmla="*/ 2886 w 9954"/>
                  <a:gd name="T5" fmla="*/ 3253 h 31939"/>
                  <a:gd name="T6" fmla="*/ 3328 w 9954"/>
                  <a:gd name="T7" fmla="*/ 5150 h 31939"/>
                  <a:gd name="T8" fmla="*/ 4001 w 9954"/>
                  <a:gd name="T9" fmla="*/ 7670 h 31939"/>
                  <a:gd name="T10" fmla="*/ 4528 w 9954"/>
                  <a:gd name="T11" fmla="*/ 8779 h 31939"/>
                  <a:gd name="T12" fmla="*/ 5215 w 9954"/>
                  <a:gd name="T13" fmla="*/ 10360 h 31939"/>
                  <a:gd name="T14" fmla="*/ 5652 w 9954"/>
                  <a:gd name="T15" fmla="*/ 17628 h 31939"/>
                  <a:gd name="T16" fmla="*/ 5722 w 9954"/>
                  <a:gd name="T17" fmla="*/ 17809 h 31939"/>
                  <a:gd name="T18" fmla="*/ 6731 w 9954"/>
                  <a:gd name="T19" fmla="*/ 19681 h 31939"/>
                  <a:gd name="T20" fmla="*/ 7248 w 9954"/>
                  <a:gd name="T21" fmla="*/ 21071 h 31939"/>
                  <a:gd name="T22" fmla="*/ 7770 w 9954"/>
                  <a:gd name="T23" fmla="*/ 26020 h 31939"/>
                  <a:gd name="T24" fmla="*/ 9944 w 9954"/>
                  <a:gd name="T25" fmla="*/ 31928 h 31939"/>
                  <a:gd name="T26" fmla="*/ 9954 w 9954"/>
                  <a:gd name="T27" fmla="*/ 31938 h 319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954" h="31939" fill="none" extrusionOk="0">
                    <a:moveTo>
                      <a:pt x="0" y="0"/>
                    </a:moveTo>
                    <a:cubicBezTo>
                      <a:pt x="35" y="5"/>
                      <a:pt x="66" y="16"/>
                      <a:pt x="101" y="26"/>
                    </a:cubicBezTo>
                    <a:cubicBezTo>
                      <a:pt x="1526" y="402"/>
                      <a:pt x="2450" y="1832"/>
                      <a:pt x="2886" y="3253"/>
                    </a:cubicBezTo>
                    <a:cubicBezTo>
                      <a:pt x="3077" y="3875"/>
                      <a:pt x="3203" y="4513"/>
                      <a:pt x="3328" y="5150"/>
                    </a:cubicBezTo>
                    <a:cubicBezTo>
                      <a:pt x="3499" y="6009"/>
                      <a:pt x="3669" y="6862"/>
                      <a:pt x="4001" y="7670"/>
                    </a:cubicBezTo>
                    <a:cubicBezTo>
                      <a:pt x="4151" y="8051"/>
                      <a:pt x="4342" y="8413"/>
                      <a:pt x="4528" y="8779"/>
                    </a:cubicBezTo>
                    <a:cubicBezTo>
                      <a:pt x="4789" y="9296"/>
                      <a:pt x="5055" y="9808"/>
                      <a:pt x="5215" y="10360"/>
                    </a:cubicBezTo>
                    <a:cubicBezTo>
                      <a:pt x="5918" y="12704"/>
                      <a:pt x="4779" y="15344"/>
                      <a:pt x="5652" y="17628"/>
                    </a:cubicBezTo>
                    <a:cubicBezTo>
                      <a:pt x="5672" y="17688"/>
                      <a:pt x="5697" y="17749"/>
                      <a:pt x="5722" y="17809"/>
                    </a:cubicBezTo>
                    <a:cubicBezTo>
                      <a:pt x="6003" y="18456"/>
                      <a:pt x="6420" y="19044"/>
                      <a:pt x="6731" y="19681"/>
                    </a:cubicBezTo>
                    <a:cubicBezTo>
                      <a:pt x="6952" y="20128"/>
                      <a:pt x="7118" y="20595"/>
                      <a:pt x="7248" y="21071"/>
                    </a:cubicBezTo>
                    <a:cubicBezTo>
                      <a:pt x="7675" y="22653"/>
                      <a:pt x="7665" y="24364"/>
                      <a:pt x="7770" y="26020"/>
                    </a:cubicBezTo>
                    <a:cubicBezTo>
                      <a:pt x="7911" y="28169"/>
                      <a:pt x="8347" y="30488"/>
                      <a:pt x="9944" y="31928"/>
                    </a:cubicBezTo>
                    <a:cubicBezTo>
                      <a:pt x="9949" y="31933"/>
                      <a:pt x="9949" y="31933"/>
                      <a:pt x="9954" y="31938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81" name="Google Shape;5966;p28">
                <a:extLst>
                  <a:ext uri="{FF2B5EF4-FFF2-40B4-BE49-F238E27FC236}">
                    <a16:creationId xmlns:a16="http://schemas.microsoft.com/office/drawing/2014/main" id="{FB6FAE25-46B3-D9AF-588F-53573969E8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000" y="3490300"/>
                <a:ext cx="342850" cy="644500"/>
              </a:xfrm>
              <a:custGeom>
                <a:avLst/>
                <a:gdLst>
                  <a:gd name="T0" fmla="*/ 1 w 13714"/>
                  <a:gd name="T1" fmla="*/ 0 h 25780"/>
                  <a:gd name="T2" fmla="*/ 6014 w 13714"/>
                  <a:gd name="T3" fmla="*/ 5848 h 25780"/>
                  <a:gd name="T4" fmla="*/ 6832 w 13714"/>
                  <a:gd name="T5" fmla="*/ 8864 h 25780"/>
                  <a:gd name="T6" fmla="*/ 7269 w 13714"/>
                  <a:gd name="T7" fmla="*/ 9853 h 25780"/>
                  <a:gd name="T8" fmla="*/ 8794 w 13714"/>
                  <a:gd name="T9" fmla="*/ 12097 h 25780"/>
                  <a:gd name="T10" fmla="*/ 9532 w 13714"/>
                  <a:gd name="T11" fmla="*/ 15304 h 25780"/>
                  <a:gd name="T12" fmla="*/ 10094 w 13714"/>
                  <a:gd name="T13" fmla="*/ 19169 h 25780"/>
                  <a:gd name="T14" fmla="*/ 11977 w 13714"/>
                  <a:gd name="T15" fmla="*/ 22557 h 25780"/>
                  <a:gd name="T16" fmla="*/ 12132 w 13714"/>
                  <a:gd name="T17" fmla="*/ 22908 h 25780"/>
                  <a:gd name="T18" fmla="*/ 12815 w 13714"/>
                  <a:gd name="T19" fmla="*/ 24745 h 25780"/>
                  <a:gd name="T20" fmla="*/ 13713 w 13714"/>
                  <a:gd name="T21" fmla="*/ 25779 h 257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714" h="25780" fill="none" extrusionOk="0">
                    <a:moveTo>
                      <a:pt x="1" y="0"/>
                    </a:moveTo>
                    <a:cubicBezTo>
                      <a:pt x="2791" y="823"/>
                      <a:pt x="5110" y="3082"/>
                      <a:pt x="6014" y="5848"/>
                    </a:cubicBezTo>
                    <a:cubicBezTo>
                      <a:pt x="6335" y="6837"/>
                      <a:pt x="6491" y="7886"/>
                      <a:pt x="6832" y="8864"/>
                    </a:cubicBezTo>
                    <a:cubicBezTo>
                      <a:pt x="6952" y="9206"/>
                      <a:pt x="7088" y="9537"/>
                      <a:pt x="7269" y="9853"/>
                    </a:cubicBezTo>
                    <a:cubicBezTo>
                      <a:pt x="7710" y="10641"/>
                      <a:pt x="8368" y="11299"/>
                      <a:pt x="8794" y="12097"/>
                    </a:cubicBezTo>
                    <a:cubicBezTo>
                      <a:pt x="9321" y="13081"/>
                      <a:pt x="9452" y="14180"/>
                      <a:pt x="9532" y="15304"/>
                    </a:cubicBezTo>
                    <a:cubicBezTo>
                      <a:pt x="9628" y="16614"/>
                      <a:pt x="9638" y="17954"/>
                      <a:pt x="10094" y="19169"/>
                    </a:cubicBezTo>
                    <a:cubicBezTo>
                      <a:pt x="10551" y="20379"/>
                      <a:pt x="11425" y="21393"/>
                      <a:pt x="11977" y="22557"/>
                    </a:cubicBezTo>
                    <a:cubicBezTo>
                      <a:pt x="12032" y="22672"/>
                      <a:pt x="12082" y="22788"/>
                      <a:pt x="12132" y="22908"/>
                    </a:cubicBezTo>
                    <a:cubicBezTo>
                      <a:pt x="12368" y="23501"/>
                      <a:pt x="12534" y="24173"/>
                      <a:pt x="12815" y="24745"/>
                    </a:cubicBezTo>
                    <a:cubicBezTo>
                      <a:pt x="13026" y="25172"/>
                      <a:pt x="13297" y="25543"/>
                      <a:pt x="13713" y="2577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82" name="Google Shape;5967;p28">
                <a:extLst>
                  <a:ext uri="{FF2B5EF4-FFF2-40B4-BE49-F238E27FC236}">
                    <a16:creationId xmlns:a16="http://schemas.microsoft.com/office/drawing/2014/main" id="{B30AF040-DF8F-1B16-FA57-8A898C64EB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925" y="4108925"/>
                <a:ext cx="624575" cy="25"/>
              </a:xfrm>
              <a:custGeom>
                <a:avLst/>
                <a:gdLst>
                  <a:gd name="T0" fmla="*/ 24982 w 24983"/>
                  <a:gd name="T1" fmla="*/ 0 h 1"/>
                  <a:gd name="T2" fmla="*/ 24836 w 24983"/>
                  <a:gd name="T3" fmla="*/ 0 h 1"/>
                  <a:gd name="T4" fmla="*/ 22959 w 24983"/>
                  <a:gd name="T5" fmla="*/ 0 h 1"/>
                  <a:gd name="T6" fmla="*/ 20490 w 24983"/>
                  <a:gd name="T7" fmla="*/ 0 h 1"/>
                  <a:gd name="T8" fmla="*/ 19074 w 24983"/>
                  <a:gd name="T9" fmla="*/ 0 h 1"/>
                  <a:gd name="T10" fmla="*/ 17328 w 24983"/>
                  <a:gd name="T11" fmla="*/ 0 h 1"/>
                  <a:gd name="T12" fmla="*/ 15827 w 24983"/>
                  <a:gd name="T13" fmla="*/ 0 h 1"/>
                  <a:gd name="T14" fmla="*/ 12253 w 24983"/>
                  <a:gd name="T15" fmla="*/ 0 h 1"/>
                  <a:gd name="T16" fmla="*/ 8970 w 24983"/>
                  <a:gd name="T17" fmla="*/ 0 h 1"/>
                  <a:gd name="T18" fmla="*/ 7018 w 24983"/>
                  <a:gd name="T19" fmla="*/ 0 h 1"/>
                  <a:gd name="T20" fmla="*/ 2927 w 24983"/>
                  <a:gd name="T21" fmla="*/ 0 h 1"/>
                  <a:gd name="T22" fmla="*/ 1 w 24983"/>
                  <a:gd name="T2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983" h="1" fill="none" extrusionOk="0">
                    <a:moveTo>
                      <a:pt x="24982" y="0"/>
                    </a:moveTo>
                    <a:lnTo>
                      <a:pt x="24836" y="0"/>
                    </a:lnTo>
                    <a:lnTo>
                      <a:pt x="22959" y="0"/>
                    </a:lnTo>
                    <a:lnTo>
                      <a:pt x="20490" y="0"/>
                    </a:lnTo>
                    <a:lnTo>
                      <a:pt x="19074" y="0"/>
                    </a:lnTo>
                    <a:lnTo>
                      <a:pt x="17328" y="0"/>
                    </a:lnTo>
                    <a:lnTo>
                      <a:pt x="15827" y="0"/>
                    </a:lnTo>
                    <a:lnTo>
                      <a:pt x="12253" y="0"/>
                    </a:lnTo>
                    <a:lnTo>
                      <a:pt x="8970" y="0"/>
                    </a:lnTo>
                    <a:lnTo>
                      <a:pt x="7018" y="0"/>
                    </a:lnTo>
                    <a:lnTo>
                      <a:pt x="2927" y="0"/>
                    </a:lnTo>
                    <a:lnTo>
                      <a:pt x="1" y="0"/>
                    </a:ln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83" name="Google Shape;5968;p28">
                <a:extLst>
                  <a:ext uri="{FF2B5EF4-FFF2-40B4-BE49-F238E27FC236}">
                    <a16:creationId xmlns:a16="http://schemas.microsoft.com/office/drawing/2014/main" id="{E8EFDCF4-00C3-3E5F-04A5-889E5E04C8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9100" y="3084725"/>
                <a:ext cx="116725" cy="54125"/>
              </a:xfrm>
              <a:custGeom>
                <a:avLst/>
                <a:gdLst>
                  <a:gd name="T0" fmla="*/ 1 w 4669"/>
                  <a:gd name="T1" fmla="*/ 1 h 2165"/>
                  <a:gd name="T2" fmla="*/ 31 w 4669"/>
                  <a:gd name="T3" fmla="*/ 121 h 2165"/>
                  <a:gd name="T4" fmla="*/ 608 w 4669"/>
                  <a:gd name="T5" fmla="*/ 2164 h 2165"/>
                  <a:gd name="T6" fmla="*/ 668 w 4669"/>
                  <a:gd name="T7" fmla="*/ 2144 h 2165"/>
                  <a:gd name="T8" fmla="*/ 3564 w 4669"/>
                  <a:gd name="T9" fmla="*/ 1231 h 2165"/>
                  <a:gd name="T10" fmla="*/ 4658 w 4669"/>
                  <a:gd name="T11" fmla="*/ 924 h 2165"/>
                  <a:gd name="T12" fmla="*/ 4668 w 4669"/>
                  <a:gd name="T13" fmla="*/ 919 h 2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69" h="2165" fill="none" extrusionOk="0">
                    <a:moveTo>
                      <a:pt x="1" y="1"/>
                    </a:moveTo>
                    <a:cubicBezTo>
                      <a:pt x="11" y="41"/>
                      <a:pt x="21" y="81"/>
                      <a:pt x="31" y="121"/>
                    </a:cubicBezTo>
                    <a:cubicBezTo>
                      <a:pt x="181" y="814"/>
                      <a:pt x="377" y="1497"/>
                      <a:pt x="608" y="2164"/>
                    </a:cubicBezTo>
                    <a:cubicBezTo>
                      <a:pt x="628" y="2159"/>
                      <a:pt x="648" y="2154"/>
                      <a:pt x="668" y="2144"/>
                    </a:cubicBezTo>
                    <a:cubicBezTo>
                      <a:pt x="1612" y="1838"/>
                      <a:pt x="2596" y="1517"/>
                      <a:pt x="3564" y="1231"/>
                    </a:cubicBezTo>
                    <a:cubicBezTo>
                      <a:pt x="3931" y="1120"/>
                      <a:pt x="4297" y="1020"/>
                      <a:pt x="4658" y="924"/>
                    </a:cubicBezTo>
                    <a:cubicBezTo>
                      <a:pt x="4663" y="919"/>
                      <a:pt x="4663" y="919"/>
                      <a:pt x="4668" y="91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84" name="Google Shape;5969;p28">
                <a:extLst>
                  <a:ext uri="{FF2B5EF4-FFF2-40B4-BE49-F238E27FC236}">
                    <a16:creationId xmlns:a16="http://schemas.microsoft.com/office/drawing/2014/main" id="{E593BECF-5BA3-43A1-835B-54016CCFB3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3125" y="3124650"/>
                <a:ext cx="126000" cy="76425"/>
              </a:xfrm>
              <a:custGeom>
                <a:avLst/>
                <a:gdLst>
                  <a:gd name="T0" fmla="*/ 1 w 5040"/>
                  <a:gd name="T1" fmla="*/ 0 h 3057"/>
                  <a:gd name="T2" fmla="*/ 6 w 5040"/>
                  <a:gd name="T3" fmla="*/ 20 h 3057"/>
                  <a:gd name="T4" fmla="*/ 1175 w 5040"/>
                  <a:gd name="T5" fmla="*/ 3017 h 3057"/>
                  <a:gd name="T6" fmla="*/ 1190 w 5040"/>
                  <a:gd name="T7" fmla="*/ 3057 h 3057"/>
                  <a:gd name="T8" fmla="*/ 1737 w 5040"/>
                  <a:gd name="T9" fmla="*/ 2781 h 3057"/>
                  <a:gd name="T10" fmla="*/ 2520 w 5040"/>
                  <a:gd name="T11" fmla="*/ 2434 h 3057"/>
                  <a:gd name="T12" fmla="*/ 4031 w 5040"/>
                  <a:gd name="T13" fmla="*/ 1777 h 3057"/>
                  <a:gd name="T14" fmla="*/ 4935 w 5040"/>
                  <a:gd name="T15" fmla="*/ 1385 h 3057"/>
                  <a:gd name="T16" fmla="*/ 5040 w 5040"/>
                  <a:gd name="T17" fmla="*/ 1340 h 3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40" h="3057" fill="none" extrusionOk="0">
                    <a:moveTo>
                      <a:pt x="1" y="0"/>
                    </a:moveTo>
                    <a:cubicBezTo>
                      <a:pt x="1" y="10"/>
                      <a:pt x="6" y="15"/>
                      <a:pt x="6" y="20"/>
                    </a:cubicBezTo>
                    <a:cubicBezTo>
                      <a:pt x="267" y="1064"/>
                      <a:pt x="663" y="2073"/>
                      <a:pt x="1175" y="3017"/>
                    </a:cubicBezTo>
                    <a:cubicBezTo>
                      <a:pt x="1180" y="3032"/>
                      <a:pt x="1185" y="3042"/>
                      <a:pt x="1190" y="3057"/>
                    </a:cubicBezTo>
                    <a:cubicBezTo>
                      <a:pt x="1290" y="2901"/>
                      <a:pt x="1572" y="2856"/>
                      <a:pt x="1737" y="2781"/>
                    </a:cubicBezTo>
                    <a:cubicBezTo>
                      <a:pt x="1998" y="2665"/>
                      <a:pt x="2259" y="2550"/>
                      <a:pt x="2520" y="2434"/>
                    </a:cubicBezTo>
                    <a:cubicBezTo>
                      <a:pt x="3022" y="2214"/>
                      <a:pt x="3529" y="1998"/>
                      <a:pt x="4031" y="1777"/>
                    </a:cubicBezTo>
                    <a:cubicBezTo>
                      <a:pt x="4332" y="1646"/>
                      <a:pt x="4633" y="1516"/>
                      <a:pt x="4935" y="1385"/>
                    </a:cubicBezTo>
                    <a:cubicBezTo>
                      <a:pt x="4970" y="1365"/>
                      <a:pt x="5005" y="1355"/>
                      <a:pt x="5040" y="134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85" name="Google Shape;5970;p28">
                <a:extLst>
                  <a:ext uri="{FF2B5EF4-FFF2-40B4-BE49-F238E27FC236}">
                    <a16:creationId xmlns:a16="http://schemas.microsoft.com/office/drawing/2014/main" id="{55C798E7-9D29-3EEA-E075-618877084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7700" y="3257275"/>
                <a:ext cx="109575" cy="54100"/>
              </a:xfrm>
              <a:custGeom>
                <a:avLst/>
                <a:gdLst>
                  <a:gd name="T0" fmla="*/ 1 w 4383"/>
                  <a:gd name="T1" fmla="*/ 0 h 2164"/>
                  <a:gd name="T2" fmla="*/ 1 w 4383"/>
                  <a:gd name="T3" fmla="*/ 21 h 2164"/>
                  <a:gd name="T4" fmla="*/ 422 w 4383"/>
                  <a:gd name="T5" fmla="*/ 2164 h 2164"/>
                  <a:gd name="T6" fmla="*/ 502 w 4383"/>
                  <a:gd name="T7" fmla="*/ 2144 h 2164"/>
                  <a:gd name="T8" fmla="*/ 4302 w 4383"/>
                  <a:gd name="T9" fmla="*/ 1065 h 2164"/>
                  <a:gd name="T10" fmla="*/ 4382 w 4383"/>
                  <a:gd name="T11" fmla="*/ 1039 h 2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83" h="2164" fill="none" extrusionOk="0">
                    <a:moveTo>
                      <a:pt x="1" y="0"/>
                    </a:moveTo>
                    <a:cubicBezTo>
                      <a:pt x="1" y="11"/>
                      <a:pt x="1" y="16"/>
                      <a:pt x="1" y="21"/>
                    </a:cubicBezTo>
                    <a:cubicBezTo>
                      <a:pt x="101" y="743"/>
                      <a:pt x="241" y="1461"/>
                      <a:pt x="422" y="2164"/>
                    </a:cubicBezTo>
                    <a:cubicBezTo>
                      <a:pt x="447" y="2159"/>
                      <a:pt x="477" y="2149"/>
                      <a:pt x="502" y="2144"/>
                    </a:cubicBezTo>
                    <a:cubicBezTo>
                      <a:pt x="1752" y="1777"/>
                      <a:pt x="3052" y="1431"/>
                      <a:pt x="4302" y="1065"/>
                    </a:cubicBezTo>
                    <a:cubicBezTo>
                      <a:pt x="4332" y="1055"/>
                      <a:pt x="4357" y="1050"/>
                      <a:pt x="4382" y="103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86" name="Google Shape;5971;p28">
                <a:extLst>
                  <a:ext uri="{FF2B5EF4-FFF2-40B4-BE49-F238E27FC236}">
                    <a16:creationId xmlns:a16="http://schemas.microsoft.com/office/drawing/2014/main" id="{9F39DE12-FE7D-8396-E8FB-E3D4FD476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725" y="3297300"/>
                <a:ext cx="102800" cy="49350"/>
              </a:xfrm>
              <a:custGeom>
                <a:avLst/>
                <a:gdLst>
                  <a:gd name="T0" fmla="*/ 1 w 4112"/>
                  <a:gd name="T1" fmla="*/ 1 h 1974"/>
                  <a:gd name="T2" fmla="*/ 1 w 4112"/>
                  <a:gd name="T3" fmla="*/ 6 h 1974"/>
                  <a:gd name="T4" fmla="*/ 563 w 4112"/>
                  <a:gd name="T5" fmla="*/ 1973 h 1974"/>
                  <a:gd name="T6" fmla="*/ 573 w 4112"/>
                  <a:gd name="T7" fmla="*/ 1973 h 1974"/>
                  <a:gd name="T8" fmla="*/ 1471 w 4112"/>
                  <a:gd name="T9" fmla="*/ 1697 h 1974"/>
                  <a:gd name="T10" fmla="*/ 4071 w 4112"/>
                  <a:gd name="T11" fmla="*/ 969 h 1974"/>
                  <a:gd name="T12" fmla="*/ 4111 w 4112"/>
                  <a:gd name="T13" fmla="*/ 959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12" h="1974" fill="none" extrusionOk="0">
                    <a:moveTo>
                      <a:pt x="1" y="1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86" y="663"/>
                      <a:pt x="377" y="1321"/>
                      <a:pt x="563" y="1973"/>
                    </a:cubicBezTo>
                    <a:cubicBezTo>
                      <a:pt x="568" y="1973"/>
                      <a:pt x="573" y="1973"/>
                      <a:pt x="573" y="1973"/>
                    </a:cubicBezTo>
                    <a:cubicBezTo>
                      <a:pt x="829" y="1818"/>
                      <a:pt x="1185" y="1777"/>
                      <a:pt x="1471" y="1697"/>
                    </a:cubicBezTo>
                    <a:cubicBezTo>
                      <a:pt x="2340" y="1456"/>
                      <a:pt x="3208" y="1215"/>
                      <a:pt x="4071" y="969"/>
                    </a:cubicBezTo>
                    <a:cubicBezTo>
                      <a:pt x="4086" y="964"/>
                      <a:pt x="4096" y="964"/>
                      <a:pt x="4111" y="95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87" name="Google Shape;5972;p28">
                <a:extLst>
                  <a:ext uri="{FF2B5EF4-FFF2-40B4-BE49-F238E27FC236}">
                    <a16:creationId xmlns:a16="http://schemas.microsoft.com/office/drawing/2014/main" id="{B4CC57EF-8229-1467-E016-B040DD03D3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1100" y="3081100"/>
                <a:ext cx="77950" cy="170175"/>
              </a:xfrm>
              <a:custGeom>
                <a:avLst/>
                <a:gdLst>
                  <a:gd name="T0" fmla="*/ 3117 w 3118"/>
                  <a:gd name="T1" fmla="*/ 0 h 6807"/>
                  <a:gd name="T2" fmla="*/ 2284 w 3118"/>
                  <a:gd name="T3" fmla="*/ 1376 h 6807"/>
                  <a:gd name="T4" fmla="*/ 1988 w 3118"/>
                  <a:gd name="T5" fmla="*/ 2344 h 6807"/>
                  <a:gd name="T6" fmla="*/ 1712 w 3118"/>
                  <a:gd name="T7" fmla="*/ 3519 h 6807"/>
                  <a:gd name="T8" fmla="*/ 1280 w 3118"/>
                  <a:gd name="T9" fmla="*/ 4874 h 6807"/>
                  <a:gd name="T10" fmla="*/ 0 w 3118"/>
                  <a:gd name="T11" fmla="*/ 6807 h 68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18" h="6807" fill="none" extrusionOk="0">
                    <a:moveTo>
                      <a:pt x="3117" y="0"/>
                    </a:moveTo>
                    <a:cubicBezTo>
                      <a:pt x="2741" y="392"/>
                      <a:pt x="2480" y="869"/>
                      <a:pt x="2284" y="1376"/>
                    </a:cubicBezTo>
                    <a:cubicBezTo>
                      <a:pt x="2169" y="1692"/>
                      <a:pt x="2068" y="2018"/>
                      <a:pt x="1988" y="2344"/>
                    </a:cubicBezTo>
                    <a:cubicBezTo>
                      <a:pt x="1893" y="2736"/>
                      <a:pt x="1807" y="3127"/>
                      <a:pt x="1712" y="3519"/>
                    </a:cubicBezTo>
                    <a:cubicBezTo>
                      <a:pt x="1602" y="3981"/>
                      <a:pt x="1471" y="4437"/>
                      <a:pt x="1280" y="4874"/>
                    </a:cubicBezTo>
                    <a:cubicBezTo>
                      <a:pt x="964" y="5582"/>
                      <a:pt x="497" y="6209"/>
                      <a:pt x="0" y="6807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88" name="Google Shape;5973;p28">
                <a:extLst>
                  <a:ext uri="{FF2B5EF4-FFF2-40B4-BE49-F238E27FC236}">
                    <a16:creationId xmlns:a16="http://schemas.microsoft.com/office/drawing/2014/main" id="{F0339095-E1E8-A913-3E07-74ED1342DB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7350" y="3459425"/>
                <a:ext cx="168925" cy="87625"/>
              </a:xfrm>
              <a:custGeom>
                <a:avLst/>
                <a:gdLst>
                  <a:gd name="T0" fmla="*/ 1 w 6757"/>
                  <a:gd name="T1" fmla="*/ 1 h 3505"/>
                  <a:gd name="T2" fmla="*/ 46 w 6757"/>
                  <a:gd name="T3" fmla="*/ 66 h 3505"/>
                  <a:gd name="T4" fmla="*/ 2560 w 6757"/>
                  <a:gd name="T5" fmla="*/ 3444 h 3505"/>
                  <a:gd name="T6" fmla="*/ 2611 w 6757"/>
                  <a:gd name="T7" fmla="*/ 3504 h 3505"/>
                  <a:gd name="T8" fmla="*/ 5286 w 6757"/>
                  <a:gd name="T9" fmla="*/ 1501 h 3505"/>
                  <a:gd name="T10" fmla="*/ 6727 w 6757"/>
                  <a:gd name="T11" fmla="*/ 457 h 3505"/>
                  <a:gd name="T12" fmla="*/ 6757 w 6757"/>
                  <a:gd name="T13" fmla="*/ 442 h 3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57" h="3505" fill="none" extrusionOk="0">
                    <a:moveTo>
                      <a:pt x="1" y="1"/>
                    </a:moveTo>
                    <a:cubicBezTo>
                      <a:pt x="16" y="26"/>
                      <a:pt x="31" y="46"/>
                      <a:pt x="46" y="66"/>
                    </a:cubicBezTo>
                    <a:cubicBezTo>
                      <a:pt x="809" y="1245"/>
                      <a:pt x="1647" y="2375"/>
                      <a:pt x="2560" y="3444"/>
                    </a:cubicBezTo>
                    <a:cubicBezTo>
                      <a:pt x="2576" y="3464"/>
                      <a:pt x="2596" y="3484"/>
                      <a:pt x="2611" y="3504"/>
                    </a:cubicBezTo>
                    <a:cubicBezTo>
                      <a:pt x="3504" y="2847"/>
                      <a:pt x="4387" y="2169"/>
                      <a:pt x="5286" y="1501"/>
                    </a:cubicBezTo>
                    <a:cubicBezTo>
                      <a:pt x="5763" y="1150"/>
                      <a:pt x="6240" y="799"/>
                      <a:pt x="6727" y="457"/>
                    </a:cubicBezTo>
                    <a:cubicBezTo>
                      <a:pt x="6737" y="452"/>
                      <a:pt x="6747" y="447"/>
                      <a:pt x="6757" y="442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89" name="Google Shape;5974;p28">
                <a:extLst>
                  <a:ext uri="{FF2B5EF4-FFF2-40B4-BE49-F238E27FC236}">
                    <a16:creationId xmlns:a16="http://schemas.microsoft.com/office/drawing/2014/main" id="{CDD6598D-2566-F9C4-A97D-4C8CC971DE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5975" y="3506100"/>
                <a:ext cx="164775" cy="84100"/>
              </a:xfrm>
              <a:custGeom>
                <a:avLst/>
                <a:gdLst>
                  <a:gd name="T0" fmla="*/ 0 w 6591"/>
                  <a:gd name="T1" fmla="*/ 909 h 3364"/>
                  <a:gd name="T2" fmla="*/ 20 w 6591"/>
                  <a:gd name="T3" fmla="*/ 934 h 3364"/>
                  <a:gd name="T4" fmla="*/ 1943 w 6591"/>
                  <a:gd name="T5" fmla="*/ 3248 h 3364"/>
                  <a:gd name="T6" fmla="*/ 1948 w 6591"/>
                  <a:gd name="T7" fmla="*/ 3248 h 3364"/>
                  <a:gd name="T8" fmla="*/ 4181 w 6591"/>
                  <a:gd name="T9" fmla="*/ 1883 h 3364"/>
                  <a:gd name="T10" fmla="*/ 4673 w 6591"/>
                  <a:gd name="T11" fmla="*/ 1491 h 3364"/>
                  <a:gd name="T12" fmla="*/ 6591 w 6591"/>
                  <a:gd name="T13" fmla="*/ 1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91" h="3364" fill="none" extrusionOk="0">
                    <a:moveTo>
                      <a:pt x="0" y="909"/>
                    </a:moveTo>
                    <a:cubicBezTo>
                      <a:pt x="10" y="919"/>
                      <a:pt x="10" y="924"/>
                      <a:pt x="20" y="934"/>
                    </a:cubicBezTo>
                    <a:cubicBezTo>
                      <a:pt x="608" y="1747"/>
                      <a:pt x="1250" y="2520"/>
                      <a:pt x="1943" y="3248"/>
                    </a:cubicBezTo>
                    <a:cubicBezTo>
                      <a:pt x="1948" y="3248"/>
                      <a:pt x="1948" y="3248"/>
                      <a:pt x="1948" y="3248"/>
                    </a:cubicBezTo>
                    <a:cubicBezTo>
                      <a:pt x="2103" y="3364"/>
                      <a:pt x="3961" y="2064"/>
                      <a:pt x="4181" y="1883"/>
                    </a:cubicBezTo>
                    <a:cubicBezTo>
                      <a:pt x="4342" y="1752"/>
                      <a:pt x="4508" y="1617"/>
                      <a:pt x="4673" y="1491"/>
                    </a:cubicBezTo>
                    <a:cubicBezTo>
                      <a:pt x="5311" y="990"/>
                      <a:pt x="5963" y="513"/>
                      <a:pt x="6591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90" name="Google Shape;5975;p28">
                <a:extLst>
                  <a:ext uri="{FF2B5EF4-FFF2-40B4-BE49-F238E27FC236}">
                    <a16:creationId xmlns:a16="http://schemas.microsoft.com/office/drawing/2014/main" id="{0E964339-0CAF-9349-F208-35C23D43F3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050" y="3622050"/>
                <a:ext cx="169300" cy="86475"/>
              </a:xfrm>
              <a:custGeom>
                <a:avLst/>
                <a:gdLst>
                  <a:gd name="T0" fmla="*/ 0 w 6772"/>
                  <a:gd name="T1" fmla="*/ 417 h 3459"/>
                  <a:gd name="T2" fmla="*/ 10 w 6772"/>
                  <a:gd name="T3" fmla="*/ 427 h 3459"/>
                  <a:gd name="T4" fmla="*/ 2640 w 6772"/>
                  <a:gd name="T5" fmla="*/ 3459 h 3459"/>
                  <a:gd name="T6" fmla="*/ 2646 w 6772"/>
                  <a:gd name="T7" fmla="*/ 3459 h 3459"/>
                  <a:gd name="T8" fmla="*/ 5607 w 6772"/>
                  <a:gd name="T9" fmla="*/ 969 h 3459"/>
                  <a:gd name="T10" fmla="*/ 6771 w 6772"/>
                  <a:gd name="T11" fmla="*/ 1 h 3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72" h="3459" fill="none" extrusionOk="0">
                    <a:moveTo>
                      <a:pt x="0" y="417"/>
                    </a:moveTo>
                    <a:cubicBezTo>
                      <a:pt x="5" y="417"/>
                      <a:pt x="10" y="427"/>
                      <a:pt x="10" y="427"/>
                    </a:cubicBezTo>
                    <a:cubicBezTo>
                      <a:pt x="823" y="1491"/>
                      <a:pt x="1707" y="2500"/>
                      <a:pt x="2640" y="3459"/>
                    </a:cubicBezTo>
                    <a:lnTo>
                      <a:pt x="2646" y="3459"/>
                    </a:lnTo>
                    <a:cubicBezTo>
                      <a:pt x="3624" y="2651"/>
                      <a:pt x="4618" y="1802"/>
                      <a:pt x="5607" y="969"/>
                    </a:cubicBezTo>
                    <a:cubicBezTo>
                      <a:pt x="5998" y="643"/>
                      <a:pt x="6385" y="317"/>
                      <a:pt x="6771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91" name="Google Shape;5976;p28">
                <a:extLst>
                  <a:ext uri="{FF2B5EF4-FFF2-40B4-BE49-F238E27FC236}">
                    <a16:creationId xmlns:a16="http://schemas.microsoft.com/office/drawing/2014/main" id="{2B0DD876-D7A6-5066-71E8-F9B2ADF5DB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9325" y="3427300"/>
                <a:ext cx="48350" cy="308725"/>
              </a:xfrm>
              <a:custGeom>
                <a:avLst/>
                <a:gdLst>
                  <a:gd name="T0" fmla="*/ 1627 w 1934"/>
                  <a:gd name="T1" fmla="*/ 1 h 12349"/>
                  <a:gd name="T2" fmla="*/ 1607 w 1934"/>
                  <a:gd name="T3" fmla="*/ 2786 h 12349"/>
                  <a:gd name="T4" fmla="*/ 1281 w 1934"/>
                  <a:gd name="T5" fmla="*/ 3785 h 12349"/>
                  <a:gd name="T6" fmla="*/ 939 w 1934"/>
                  <a:gd name="T7" fmla="*/ 4643 h 12349"/>
                  <a:gd name="T8" fmla="*/ 61 w 1934"/>
                  <a:gd name="T9" fmla="*/ 7449 h 12349"/>
                  <a:gd name="T10" fmla="*/ 36 w 1934"/>
                  <a:gd name="T11" fmla="*/ 8759 h 12349"/>
                  <a:gd name="T12" fmla="*/ 909 w 1934"/>
                  <a:gd name="T13" fmla="*/ 12348 h 12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34" h="12349" fill="none" extrusionOk="0">
                    <a:moveTo>
                      <a:pt x="1627" y="1"/>
                    </a:moveTo>
                    <a:cubicBezTo>
                      <a:pt x="1933" y="894"/>
                      <a:pt x="1853" y="1863"/>
                      <a:pt x="1607" y="2786"/>
                    </a:cubicBezTo>
                    <a:cubicBezTo>
                      <a:pt x="1517" y="3128"/>
                      <a:pt x="1401" y="3459"/>
                      <a:pt x="1281" y="3785"/>
                    </a:cubicBezTo>
                    <a:cubicBezTo>
                      <a:pt x="1175" y="4071"/>
                      <a:pt x="1060" y="4357"/>
                      <a:pt x="939" y="4643"/>
                    </a:cubicBezTo>
                    <a:cubicBezTo>
                      <a:pt x="568" y="5557"/>
                      <a:pt x="186" y="6476"/>
                      <a:pt x="61" y="7449"/>
                    </a:cubicBezTo>
                    <a:cubicBezTo>
                      <a:pt x="6" y="7891"/>
                      <a:pt x="1" y="8323"/>
                      <a:pt x="36" y="8759"/>
                    </a:cubicBezTo>
                    <a:cubicBezTo>
                      <a:pt x="126" y="9974"/>
                      <a:pt x="518" y="11179"/>
                      <a:pt x="909" y="12348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92" name="Google Shape;5977;p28">
                <a:extLst>
                  <a:ext uri="{FF2B5EF4-FFF2-40B4-BE49-F238E27FC236}">
                    <a16:creationId xmlns:a16="http://schemas.microsoft.com/office/drawing/2014/main" id="{A09C8326-DA43-346C-3FC4-425C00BEFD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850" y="3770875"/>
                <a:ext cx="180475" cy="116600"/>
              </a:xfrm>
              <a:custGeom>
                <a:avLst/>
                <a:gdLst>
                  <a:gd name="T0" fmla="*/ 0 w 7219"/>
                  <a:gd name="T1" fmla="*/ 2304 h 4664"/>
                  <a:gd name="T2" fmla="*/ 36 w 7219"/>
                  <a:gd name="T3" fmla="*/ 2334 h 4664"/>
                  <a:gd name="T4" fmla="*/ 2746 w 7219"/>
                  <a:gd name="T5" fmla="*/ 4633 h 4664"/>
                  <a:gd name="T6" fmla="*/ 2781 w 7219"/>
                  <a:gd name="T7" fmla="*/ 4663 h 4664"/>
                  <a:gd name="T8" fmla="*/ 7198 w 7219"/>
                  <a:gd name="T9" fmla="*/ 21 h 4664"/>
                  <a:gd name="T10" fmla="*/ 7218 w 7219"/>
                  <a:gd name="T11" fmla="*/ 0 h 4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19" h="4664" fill="none" extrusionOk="0">
                    <a:moveTo>
                      <a:pt x="0" y="2304"/>
                    </a:moveTo>
                    <a:cubicBezTo>
                      <a:pt x="16" y="2314"/>
                      <a:pt x="26" y="2324"/>
                      <a:pt x="36" y="2334"/>
                    </a:cubicBezTo>
                    <a:cubicBezTo>
                      <a:pt x="904" y="3143"/>
                      <a:pt x="1812" y="3910"/>
                      <a:pt x="2746" y="4633"/>
                    </a:cubicBezTo>
                    <a:cubicBezTo>
                      <a:pt x="2761" y="4643"/>
                      <a:pt x="2771" y="4653"/>
                      <a:pt x="2781" y="4663"/>
                    </a:cubicBezTo>
                    <a:cubicBezTo>
                      <a:pt x="4207" y="3067"/>
                      <a:pt x="5672" y="1511"/>
                      <a:pt x="7198" y="21"/>
                    </a:cubicBezTo>
                    <a:cubicBezTo>
                      <a:pt x="7203" y="10"/>
                      <a:pt x="7208" y="5"/>
                      <a:pt x="7218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93" name="Google Shape;5978;p28">
                <a:extLst>
                  <a:ext uri="{FF2B5EF4-FFF2-40B4-BE49-F238E27FC236}">
                    <a16:creationId xmlns:a16="http://schemas.microsoft.com/office/drawing/2014/main" id="{4A227948-E294-71FC-5B34-43874AE742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975" y="3947550"/>
                <a:ext cx="30525" cy="91875"/>
              </a:xfrm>
              <a:custGeom>
                <a:avLst/>
                <a:gdLst>
                  <a:gd name="T0" fmla="*/ 91 w 1221"/>
                  <a:gd name="T1" fmla="*/ 1 h 3675"/>
                  <a:gd name="T2" fmla="*/ 1220 w 1221"/>
                  <a:gd name="T3" fmla="*/ 3675 h 3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21" h="3675" fill="none" extrusionOk="0">
                    <a:moveTo>
                      <a:pt x="91" y="1"/>
                    </a:moveTo>
                    <a:cubicBezTo>
                      <a:pt x="0" y="1306"/>
                      <a:pt x="412" y="2641"/>
                      <a:pt x="1220" y="3675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94" name="Google Shape;5979;p28">
                <a:extLst>
                  <a:ext uri="{FF2B5EF4-FFF2-40B4-BE49-F238E27FC236}">
                    <a16:creationId xmlns:a16="http://schemas.microsoft.com/office/drawing/2014/main" id="{C60AC1B3-DF28-5022-841C-1CB9225DC9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000" y="3176850"/>
                <a:ext cx="70800" cy="73050"/>
              </a:xfrm>
              <a:custGeom>
                <a:avLst/>
                <a:gdLst>
                  <a:gd name="T0" fmla="*/ 0 w 2832"/>
                  <a:gd name="T1" fmla="*/ 1757 h 2922"/>
                  <a:gd name="T2" fmla="*/ 1817 w 2832"/>
                  <a:gd name="T3" fmla="*/ 2896 h 2922"/>
                  <a:gd name="T4" fmla="*/ 1857 w 2832"/>
                  <a:gd name="T5" fmla="*/ 2921 h 2922"/>
                  <a:gd name="T6" fmla="*/ 2831 w 2832"/>
                  <a:gd name="T7" fmla="*/ 20 h 2922"/>
                  <a:gd name="T8" fmla="*/ 2831 w 2832"/>
                  <a:gd name="T9" fmla="*/ 0 h 2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32" h="2922" fill="none" extrusionOk="0">
                    <a:moveTo>
                      <a:pt x="0" y="1757"/>
                    </a:moveTo>
                    <a:cubicBezTo>
                      <a:pt x="602" y="2138"/>
                      <a:pt x="1210" y="2515"/>
                      <a:pt x="1817" y="2896"/>
                    </a:cubicBezTo>
                    <a:cubicBezTo>
                      <a:pt x="1832" y="2901"/>
                      <a:pt x="1847" y="2916"/>
                      <a:pt x="1857" y="2921"/>
                    </a:cubicBezTo>
                    <a:cubicBezTo>
                      <a:pt x="2204" y="1983"/>
                      <a:pt x="2530" y="974"/>
                      <a:pt x="2831" y="20"/>
                    </a:cubicBezTo>
                    <a:cubicBezTo>
                      <a:pt x="2831" y="10"/>
                      <a:pt x="2831" y="10"/>
                      <a:pt x="2831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95" name="Google Shape;5980;p28">
                <a:extLst>
                  <a:ext uri="{FF2B5EF4-FFF2-40B4-BE49-F238E27FC236}">
                    <a16:creationId xmlns:a16="http://schemas.microsoft.com/office/drawing/2014/main" id="{4249EB2A-4275-D561-03BF-AB19EC8846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200" y="3253625"/>
                <a:ext cx="85100" cy="86875"/>
              </a:xfrm>
              <a:custGeom>
                <a:avLst/>
                <a:gdLst>
                  <a:gd name="T0" fmla="*/ 0 w 3404"/>
                  <a:gd name="T1" fmla="*/ 2330 h 3475"/>
                  <a:gd name="T2" fmla="*/ 984 w 3404"/>
                  <a:gd name="T3" fmla="*/ 2877 h 3475"/>
                  <a:gd name="T4" fmla="*/ 2209 w 3404"/>
                  <a:gd name="T5" fmla="*/ 3454 h 3475"/>
                  <a:gd name="T6" fmla="*/ 2259 w 3404"/>
                  <a:gd name="T7" fmla="*/ 3474 h 3475"/>
                  <a:gd name="T8" fmla="*/ 3398 w 3404"/>
                  <a:gd name="T9" fmla="*/ 21 h 3475"/>
                  <a:gd name="T10" fmla="*/ 3403 w 3404"/>
                  <a:gd name="T11" fmla="*/ 1 h 3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4" h="3475" fill="none" extrusionOk="0">
                    <a:moveTo>
                      <a:pt x="0" y="2330"/>
                    </a:moveTo>
                    <a:cubicBezTo>
                      <a:pt x="321" y="2521"/>
                      <a:pt x="648" y="2701"/>
                      <a:pt x="984" y="2877"/>
                    </a:cubicBezTo>
                    <a:cubicBezTo>
                      <a:pt x="1381" y="3083"/>
                      <a:pt x="1792" y="3279"/>
                      <a:pt x="2209" y="3454"/>
                    </a:cubicBezTo>
                    <a:cubicBezTo>
                      <a:pt x="2224" y="3459"/>
                      <a:pt x="2239" y="3469"/>
                      <a:pt x="2259" y="3474"/>
                    </a:cubicBezTo>
                    <a:cubicBezTo>
                      <a:pt x="2545" y="2300"/>
                      <a:pt x="2916" y="1135"/>
                      <a:pt x="3398" y="21"/>
                    </a:cubicBezTo>
                    <a:cubicBezTo>
                      <a:pt x="3398" y="16"/>
                      <a:pt x="3403" y="6"/>
                      <a:pt x="3403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96" name="Google Shape;5981;p28">
                <a:extLst>
                  <a:ext uri="{FF2B5EF4-FFF2-40B4-BE49-F238E27FC236}">
                    <a16:creationId xmlns:a16="http://schemas.microsoft.com/office/drawing/2014/main" id="{50A76DD9-9AE5-22D4-A8A2-F86BC94184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50" y="3302075"/>
                <a:ext cx="35400" cy="146075"/>
              </a:xfrm>
              <a:custGeom>
                <a:avLst/>
                <a:gdLst>
                  <a:gd name="T0" fmla="*/ 0 w 1416"/>
                  <a:gd name="T1" fmla="*/ 0 h 5843"/>
                  <a:gd name="T2" fmla="*/ 462 w 1416"/>
                  <a:gd name="T3" fmla="*/ 939 h 5843"/>
                  <a:gd name="T4" fmla="*/ 1280 w 1416"/>
                  <a:gd name="T5" fmla="*/ 3363 h 5843"/>
                  <a:gd name="T6" fmla="*/ 1280 w 1416"/>
                  <a:gd name="T7" fmla="*/ 5843 h 5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6" h="5843" fill="none" extrusionOk="0">
                    <a:moveTo>
                      <a:pt x="0" y="0"/>
                    </a:moveTo>
                    <a:cubicBezTo>
                      <a:pt x="156" y="312"/>
                      <a:pt x="316" y="623"/>
                      <a:pt x="462" y="939"/>
                    </a:cubicBezTo>
                    <a:cubicBezTo>
                      <a:pt x="828" y="1717"/>
                      <a:pt x="1145" y="2515"/>
                      <a:pt x="1280" y="3363"/>
                    </a:cubicBezTo>
                    <a:cubicBezTo>
                      <a:pt x="1416" y="4181"/>
                      <a:pt x="1371" y="5020"/>
                      <a:pt x="1280" y="5843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97" name="Google Shape;5982;p28">
                <a:extLst>
                  <a:ext uri="{FF2B5EF4-FFF2-40B4-BE49-F238E27FC236}">
                    <a16:creationId xmlns:a16="http://schemas.microsoft.com/office/drawing/2014/main" id="{113AFCA9-F067-21CE-8BF0-20D9AD2A69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150" y="3456425"/>
                <a:ext cx="119975" cy="109675"/>
              </a:xfrm>
              <a:custGeom>
                <a:avLst/>
                <a:gdLst>
                  <a:gd name="T0" fmla="*/ 0 w 4799"/>
                  <a:gd name="T1" fmla="*/ 3157 h 4387"/>
                  <a:gd name="T2" fmla="*/ 30 w 4799"/>
                  <a:gd name="T3" fmla="*/ 3172 h 4387"/>
                  <a:gd name="T4" fmla="*/ 557 w 4799"/>
                  <a:gd name="T5" fmla="*/ 3443 h 4387"/>
                  <a:gd name="T6" fmla="*/ 2645 w 4799"/>
                  <a:gd name="T7" fmla="*/ 4372 h 4387"/>
                  <a:gd name="T8" fmla="*/ 2675 w 4799"/>
                  <a:gd name="T9" fmla="*/ 4387 h 4387"/>
                  <a:gd name="T10" fmla="*/ 4799 w 4799"/>
                  <a:gd name="T11" fmla="*/ 0 h 4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99" h="4387" fill="none" extrusionOk="0">
                    <a:moveTo>
                      <a:pt x="0" y="3157"/>
                    </a:moveTo>
                    <a:cubicBezTo>
                      <a:pt x="10" y="3162"/>
                      <a:pt x="20" y="3167"/>
                      <a:pt x="30" y="3172"/>
                    </a:cubicBezTo>
                    <a:cubicBezTo>
                      <a:pt x="196" y="3278"/>
                      <a:pt x="377" y="3358"/>
                      <a:pt x="557" y="3443"/>
                    </a:cubicBezTo>
                    <a:cubicBezTo>
                      <a:pt x="1255" y="3750"/>
                      <a:pt x="1953" y="4061"/>
                      <a:pt x="2645" y="4372"/>
                    </a:cubicBezTo>
                    <a:cubicBezTo>
                      <a:pt x="2655" y="4377"/>
                      <a:pt x="2665" y="4382"/>
                      <a:pt x="2675" y="4387"/>
                    </a:cubicBezTo>
                    <a:cubicBezTo>
                      <a:pt x="3393" y="2936"/>
                      <a:pt x="4086" y="1446"/>
                      <a:pt x="4799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98" name="Google Shape;5983;p28">
                <a:extLst>
                  <a:ext uri="{FF2B5EF4-FFF2-40B4-BE49-F238E27FC236}">
                    <a16:creationId xmlns:a16="http://schemas.microsoft.com/office/drawing/2014/main" id="{0F590715-6E55-CA74-55DB-7A4C0913BA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4200" y="3734475"/>
                <a:ext cx="3900" cy="29650"/>
              </a:xfrm>
              <a:custGeom>
                <a:avLst/>
                <a:gdLst>
                  <a:gd name="T0" fmla="*/ 156 w 156"/>
                  <a:gd name="T1" fmla="*/ 1 h 1186"/>
                  <a:gd name="T2" fmla="*/ 0 w 156"/>
                  <a:gd name="T3" fmla="*/ 1185 h 1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6" h="1186" fill="none" extrusionOk="0">
                    <a:moveTo>
                      <a:pt x="156" y="1"/>
                    </a:moveTo>
                    <a:cubicBezTo>
                      <a:pt x="106" y="392"/>
                      <a:pt x="51" y="789"/>
                      <a:pt x="0" y="1185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99" name="Google Shape;5984;p28">
                <a:extLst>
                  <a:ext uri="{FF2B5EF4-FFF2-40B4-BE49-F238E27FC236}">
                    <a16:creationId xmlns:a16="http://schemas.microsoft.com/office/drawing/2014/main" id="{AA90AAEC-6B05-B888-FDCC-3032D4B36E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8625" y="3749800"/>
                <a:ext cx="2025" cy="22475"/>
              </a:xfrm>
              <a:custGeom>
                <a:avLst/>
                <a:gdLst>
                  <a:gd name="T0" fmla="*/ 81 w 81"/>
                  <a:gd name="T1" fmla="*/ 0 h 899"/>
                  <a:gd name="T2" fmla="*/ 1 w 81"/>
                  <a:gd name="T3" fmla="*/ 899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1" h="899" fill="none" extrusionOk="0">
                    <a:moveTo>
                      <a:pt x="81" y="0"/>
                    </a:moveTo>
                    <a:cubicBezTo>
                      <a:pt x="26" y="296"/>
                      <a:pt x="1" y="598"/>
                      <a:pt x="1" y="89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200" name="Google Shape;5985;p28">
                <a:extLst>
                  <a:ext uri="{FF2B5EF4-FFF2-40B4-BE49-F238E27FC236}">
                    <a16:creationId xmlns:a16="http://schemas.microsoft.com/office/drawing/2014/main" id="{BF65EA5A-8307-CAE4-D780-CCD8B67981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5150" y="3529575"/>
                <a:ext cx="124500" cy="117725"/>
              </a:xfrm>
              <a:custGeom>
                <a:avLst/>
                <a:gdLst>
                  <a:gd name="T0" fmla="*/ 1 w 4980"/>
                  <a:gd name="T1" fmla="*/ 4196 h 4709"/>
                  <a:gd name="T2" fmla="*/ 26 w 4980"/>
                  <a:gd name="T3" fmla="*/ 4201 h 4709"/>
                  <a:gd name="T4" fmla="*/ 2771 w 4980"/>
                  <a:gd name="T5" fmla="*/ 4708 h 4709"/>
                  <a:gd name="T6" fmla="*/ 2781 w 4980"/>
                  <a:gd name="T7" fmla="*/ 4708 h 4709"/>
                  <a:gd name="T8" fmla="*/ 4970 w 4980"/>
                  <a:gd name="T9" fmla="*/ 15 h 4709"/>
                  <a:gd name="T10" fmla="*/ 4980 w 4980"/>
                  <a:gd name="T11" fmla="*/ 0 h 4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80" h="4709" fill="none" extrusionOk="0">
                    <a:moveTo>
                      <a:pt x="1" y="4196"/>
                    </a:moveTo>
                    <a:cubicBezTo>
                      <a:pt x="11" y="4201"/>
                      <a:pt x="16" y="4201"/>
                      <a:pt x="26" y="4201"/>
                    </a:cubicBezTo>
                    <a:cubicBezTo>
                      <a:pt x="939" y="4367"/>
                      <a:pt x="1853" y="4538"/>
                      <a:pt x="2771" y="4708"/>
                    </a:cubicBezTo>
                    <a:cubicBezTo>
                      <a:pt x="2771" y="4708"/>
                      <a:pt x="2781" y="4708"/>
                      <a:pt x="2781" y="4708"/>
                    </a:cubicBezTo>
                    <a:cubicBezTo>
                      <a:pt x="3419" y="3102"/>
                      <a:pt x="4111" y="1516"/>
                      <a:pt x="4970" y="15"/>
                    </a:cubicBezTo>
                    <a:cubicBezTo>
                      <a:pt x="4975" y="10"/>
                      <a:pt x="4980" y="5"/>
                      <a:pt x="4980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201" name="Google Shape;5986;p28">
                <a:extLst>
                  <a:ext uri="{FF2B5EF4-FFF2-40B4-BE49-F238E27FC236}">
                    <a16:creationId xmlns:a16="http://schemas.microsoft.com/office/drawing/2014/main" id="{EEF908C9-64C5-ED2A-4C5B-240A6D3DCE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450" y="3822075"/>
                <a:ext cx="47825" cy="162025"/>
              </a:xfrm>
              <a:custGeom>
                <a:avLst/>
                <a:gdLst>
                  <a:gd name="T0" fmla="*/ 201 w 1913"/>
                  <a:gd name="T1" fmla="*/ 0 h 6481"/>
                  <a:gd name="T2" fmla="*/ 748 w 1913"/>
                  <a:gd name="T3" fmla="*/ 3303 h 6481"/>
                  <a:gd name="T4" fmla="*/ 1913 w 1913"/>
                  <a:gd name="T5" fmla="*/ 6480 h 6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13" h="6481" fill="none" extrusionOk="0">
                    <a:moveTo>
                      <a:pt x="201" y="0"/>
                    </a:moveTo>
                    <a:cubicBezTo>
                      <a:pt x="1" y="1110"/>
                      <a:pt x="327" y="2254"/>
                      <a:pt x="748" y="3303"/>
                    </a:cubicBezTo>
                    <a:cubicBezTo>
                      <a:pt x="1170" y="4352"/>
                      <a:pt x="1692" y="5371"/>
                      <a:pt x="1913" y="648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202" name="Google Shape;5987;p28">
                <a:extLst>
                  <a:ext uri="{FF2B5EF4-FFF2-40B4-BE49-F238E27FC236}">
                    <a16:creationId xmlns:a16="http://schemas.microsoft.com/office/drawing/2014/main" id="{25944164-C066-E2DA-73FC-21DD0B04FF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5725" y="3338975"/>
                <a:ext cx="80575" cy="51700"/>
              </a:xfrm>
              <a:custGeom>
                <a:avLst/>
                <a:gdLst>
                  <a:gd name="T0" fmla="*/ 296 w 3223"/>
                  <a:gd name="T1" fmla="*/ 0 h 2068"/>
                  <a:gd name="T2" fmla="*/ 276 w 3223"/>
                  <a:gd name="T3" fmla="*/ 95 h 2068"/>
                  <a:gd name="T4" fmla="*/ 0 w 3223"/>
                  <a:gd name="T5" fmla="*/ 2063 h 2068"/>
                  <a:gd name="T6" fmla="*/ 0 w 3223"/>
                  <a:gd name="T7" fmla="*/ 2068 h 2068"/>
                  <a:gd name="T8" fmla="*/ 3177 w 3223"/>
                  <a:gd name="T9" fmla="*/ 1466 h 2068"/>
                  <a:gd name="T10" fmla="*/ 3222 w 3223"/>
                  <a:gd name="T11" fmla="*/ 1456 h 20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23" h="2068" fill="none" extrusionOk="0">
                    <a:moveTo>
                      <a:pt x="296" y="0"/>
                    </a:moveTo>
                    <a:cubicBezTo>
                      <a:pt x="286" y="30"/>
                      <a:pt x="281" y="65"/>
                      <a:pt x="276" y="95"/>
                    </a:cubicBezTo>
                    <a:cubicBezTo>
                      <a:pt x="161" y="748"/>
                      <a:pt x="110" y="1410"/>
                      <a:pt x="0" y="2063"/>
                    </a:cubicBezTo>
                    <a:lnTo>
                      <a:pt x="0" y="2068"/>
                    </a:lnTo>
                    <a:cubicBezTo>
                      <a:pt x="1044" y="1877"/>
                      <a:pt x="2133" y="1656"/>
                      <a:pt x="3177" y="1466"/>
                    </a:cubicBezTo>
                    <a:cubicBezTo>
                      <a:pt x="3192" y="1461"/>
                      <a:pt x="3207" y="1456"/>
                      <a:pt x="3222" y="1456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203" name="Google Shape;5988;p28">
                <a:extLst>
                  <a:ext uri="{FF2B5EF4-FFF2-40B4-BE49-F238E27FC236}">
                    <a16:creationId xmlns:a16="http://schemas.microsoft.com/office/drawing/2014/main" id="{3BEB6F78-571B-5926-4495-FF6A954A8D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6975" y="3365325"/>
                <a:ext cx="61775" cy="60250"/>
              </a:xfrm>
              <a:custGeom>
                <a:avLst/>
                <a:gdLst>
                  <a:gd name="T0" fmla="*/ 56 w 2471"/>
                  <a:gd name="T1" fmla="*/ 0 h 2410"/>
                  <a:gd name="T2" fmla="*/ 51 w 2471"/>
                  <a:gd name="T3" fmla="*/ 95 h 2410"/>
                  <a:gd name="T4" fmla="*/ 36 w 2471"/>
                  <a:gd name="T5" fmla="*/ 2404 h 2410"/>
                  <a:gd name="T6" fmla="*/ 36 w 2471"/>
                  <a:gd name="T7" fmla="*/ 2409 h 2410"/>
                  <a:gd name="T8" fmla="*/ 2445 w 2471"/>
                  <a:gd name="T9" fmla="*/ 1912 h 2410"/>
                  <a:gd name="T10" fmla="*/ 2470 w 2471"/>
                  <a:gd name="T11" fmla="*/ 1907 h 2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71" h="2410" fill="none" extrusionOk="0">
                    <a:moveTo>
                      <a:pt x="56" y="0"/>
                    </a:moveTo>
                    <a:cubicBezTo>
                      <a:pt x="56" y="35"/>
                      <a:pt x="51" y="60"/>
                      <a:pt x="51" y="95"/>
                    </a:cubicBezTo>
                    <a:cubicBezTo>
                      <a:pt x="6" y="863"/>
                      <a:pt x="1" y="1636"/>
                      <a:pt x="36" y="2404"/>
                    </a:cubicBezTo>
                    <a:lnTo>
                      <a:pt x="36" y="2409"/>
                    </a:lnTo>
                    <a:cubicBezTo>
                      <a:pt x="824" y="2204"/>
                      <a:pt x="1642" y="1988"/>
                      <a:pt x="2445" y="1912"/>
                    </a:cubicBezTo>
                    <a:cubicBezTo>
                      <a:pt x="2455" y="1912"/>
                      <a:pt x="2460" y="1907"/>
                      <a:pt x="2470" y="1907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204" name="Google Shape;5989;p28">
                <a:extLst>
                  <a:ext uri="{FF2B5EF4-FFF2-40B4-BE49-F238E27FC236}">
                    <a16:creationId xmlns:a16="http://schemas.microsoft.com/office/drawing/2014/main" id="{63E33EE7-D3B7-33AF-97C0-F7254395E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9925" y="3494050"/>
                <a:ext cx="89250" cy="65525"/>
              </a:xfrm>
              <a:custGeom>
                <a:avLst/>
                <a:gdLst>
                  <a:gd name="T0" fmla="*/ 71 w 3570"/>
                  <a:gd name="T1" fmla="*/ 1 h 2621"/>
                  <a:gd name="T2" fmla="*/ 66 w 3570"/>
                  <a:gd name="T3" fmla="*/ 71 h 2621"/>
                  <a:gd name="T4" fmla="*/ 46 w 3570"/>
                  <a:gd name="T5" fmla="*/ 2621 h 2621"/>
                  <a:gd name="T6" fmla="*/ 86 w 3570"/>
                  <a:gd name="T7" fmla="*/ 2601 h 2621"/>
                  <a:gd name="T8" fmla="*/ 3569 w 3570"/>
                  <a:gd name="T9" fmla="*/ 1110 h 2621"/>
                  <a:gd name="T10" fmla="*/ 3569 w 3570"/>
                  <a:gd name="T11" fmla="*/ 1110 h 2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70" h="2621" fill="none" extrusionOk="0">
                    <a:moveTo>
                      <a:pt x="71" y="1"/>
                    </a:moveTo>
                    <a:cubicBezTo>
                      <a:pt x="71" y="26"/>
                      <a:pt x="66" y="46"/>
                      <a:pt x="66" y="71"/>
                    </a:cubicBezTo>
                    <a:cubicBezTo>
                      <a:pt x="11" y="919"/>
                      <a:pt x="1" y="1773"/>
                      <a:pt x="46" y="2621"/>
                    </a:cubicBezTo>
                    <a:cubicBezTo>
                      <a:pt x="61" y="2616"/>
                      <a:pt x="71" y="2606"/>
                      <a:pt x="86" y="2601"/>
                    </a:cubicBezTo>
                    <a:cubicBezTo>
                      <a:pt x="1215" y="2089"/>
                      <a:pt x="2415" y="1557"/>
                      <a:pt x="3569" y="111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205" name="Google Shape;5990;p28">
                <a:extLst>
                  <a:ext uri="{FF2B5EF4-FFF2-40B4-BE49-F238E27FC236}">
                    <a16:creationId xmlns:a16="http://schemas.microsoft.com/office/drawing/2014/main" id="{158327A1-2936-A8A7-6F5E-220C9A061C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575" y="3553150"/>
                <a:ext cx="62875" cy="83475"/>
              </a:xfrm>
              <a:custGeom>
                <a:avLst/>
                <a:gdLst>
                  <a:gd name="T0" fmla="*/ 0 w 2515"/>
                  <a:gd name="T1" fmla="*/ 1 h 3339"/>
                  <a:gd name="T2" fmla="*/ 0 w 2515"/>
                  <a:gd name="T3" fmla="*/ 41 h 3339"/>
                  <a:gd name="T4" fmla="*/ 35 w 2515"/>
                  <a:gd name="T5" fmla="*/ 1045 h 3339"/>
                  <a:gd name="T6" fmla="*/ 261 w 2515"/>
                  <a:gd name="T7" fmla="*/ 3339 h 3339"/>
                  <a:gd name="T8" fmla="*/ 321 w 2515"/>
                  <a:gd name="T9" fmla="*/ 3314 h 3339"/>
                  <a:gd name="T10" fmla="*/ 2515 w 2515"/>
                  <a:gd name="T11" fmla="*/ 2481 h 3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5" h="3339" fill="none" extrusionOk="0">
                    <a:moveTo>
                      <a:pt x="0" y="1"/>
                    </a:moveTo>
                    <a:lnTo>
                      <a:pt x="0" y="41"/>
                    </a:lnTo>
                    <a:cubicBezTo>
                      <a:pt x="5" y="377"/>
                      <a:pt x="15" y="709"/>
                      <a:pt x="35" y="1045"/>
                    </a:cubicBezTo>
                    <a:cubicBezTo>
                      <a:pt x="75" y="1813"/>
                      <a:pt x="151" y="2576"/>
                      <a:pt x="261" y="3339"/>
                    </a:cubicBezTo>
                    <a:cubicBezTo>
                      <a:pt x="281" y="3329"/>
                      <a:pt x="301" y="3324"/>
                      <a:pt x="321" y="3314"/>
                    </a:cubicBezTo>
                    <a:cubicBezTo>
                      <a:pt x="1049" y="3038"/>
                      <a:pt x="1787" y="2757"/>
                      <a:pt x="2515" y="248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206" name="Google Shape;5991;p28">
                <a:extLst>
                  <a:ext uri="{FF2B5EF4-FFF2-40B4-BE49-F238E27FC236}">
                    <a16:creationId xmlns:a16="http://schemas.microsoft.com/office/drawing/2014/main" id="{CF891176-73F7-C8B5-C623-EE7E3FDC6F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6700" y="3736750"/>
                <a:ext cx="113100" cy="80325"/>
              </a:xfrm>
              <a:custGeom>
                <a:avLst/>
                <a:gdLst>
                  <a:gd name="T0" fmla="*/ 1 w 4524"/>
                  <a:gd name="T1" fmla="*/ 0 h 3213"/>
                  <a:gd name="T2" fmla="*/ 11 w 4524"/>
                  <a:gd name="T3" fmla="*/ 35 h 3213"/>
                  <a:gd name="T4" fmla="*/ 1015 w 4524"/>
                  <a:gd name="T5" fmla="*/ 3197 h 3213"/>
                  <a:gd name="T6" fmla="*/ 1025 w 4524"/>
                  <a:gd name="T7" fmla="*/ 3213 h 3213"/>
                  <a:gd name="T8" fmla="*/ 4513 w 4524"/>
                  <a:gd name="T9" fmla="*/ 592 h 3213"/>
                  <a:gd name="T10" fmla="*/ 4523 w 4524"/>
                  <a:gd name="T11" fmla="*/ 582 h 3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24" h="3213" fill="none" extrusionOk="0">
                    <a:moveTo>
                      <a:pt x="1" y="0"/>
                    </a:moveTo>
                    <a:cubicBezTo>
                      <a:pt x="1" y="10"/>
                      <a:pt x="6" y="25"/>
                      <a:pt x="11" y="35"/>
                    </a:cubicBezTo>
                    <a:cubicBezTo>
                      <a:pt x="242" y="1054"/>
                      <a:pt x="478" y="2304"/>
                      <a:pt x="1015" y="3197"/>
                    </a:cubicBezTo>
                    <a:cubicBezTo>
                      <a:pt x="1020" y="3203"/>
                      <a:pt x="1020" y="3208"/>
                      <a:pt x="1025" y="3213"/>
                    </a:cubicBezTo>
                    <a:cubicBezTo>
                      <a:pt x="2204" y="2379"/>
                      <a:pt x="3369" y="1476"/>
                      <a:pt x="4513" y="592"/>
                    </a:cubicBezTo>
                    <a:cubicBezTo>
                      <a:pt x="4518" y="587"/>
                      <a:pt x="4518" y="587"/>
                      <a:pt x="4523" y="582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207" name="Google Shape;5992;p28">
                <a:extLst>
                  <a:ext uri="{FF2B5EF4-FFF2-40B4-BE49-F238E27FC236}">
                    <a16:creationId xmlns:a16="http://schemas.microsoft.com/office/drawing/2014/main" id="{4830ACFC-D04E-D8F8-DAB1-4AE2AC1B73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5875" y="3694825"/>
                <a:ext cx="11200" cy="18600"/>
              </a:xfrm>
              <a:custGeom>
                <a:avLst/>
                <a:gdLst>
                  <a:gd name="T0" fmla="*/ 448 w 448"/>
                  <a:gd name="T1" fmla="*/ 1 h 744"/>
                  <a:gd name="T2" fmla="*/ 1 w 448"/>
                  <a:gd name="T3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744" fill="none" extrusionOk="0">
                    <a:moveTo>
                      <a:pt x="448" y="1"/>
                    </a:moveTo>
                    <a:cubicBezTo>
                      <a:pt x="277" y="232"/>
                      <a:pt x="126" y="483"/>
                      <a:pt x="1" y="744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208" name="Google Shape;5993;p28">
                <a:extLst>
                  <a:ext uri="{FF2B5EF4-FFF2-40B4-BE49-F238E27FC236}">
                    <a16:creationId xmlns:a16="http://schemas.microsoft.com/office/drawing/2014/main" id="{263E47A0-5822-0827-A759-71B689E9C7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2800" y="3708250"/>
                <a:ext cx="11425" cy="18225"/>
              </a:xfrm>
              <a:custGeom>
                <a:avLst/>
                <a:gdLst>
                  <a:gd name="T0" fmla="*/ 457 w 457"/>
                  <a:gd name="T1" fmla="*/ 1 h 729"/>
                  <a:gd name="T2" fmla="*/ 0 w 457"/>
                  <a:gd name="T3" fmla="*/ 729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57" h="729" fill="none" extrusionOk="0">
                    <a:moveTo>
                      <a:pt x="457" y="1"/>
                    </a:moveTo>
                    <a:cubicBezTo>
                      <a:pt x="316" y="252"/>
                      <a:pt x="166" y="493"/>
                      <a:pt x="0" y="72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209" name="Google Shape;5994;p28">
                <a:extLst>
                  <a:ext uri="{FF2B5EF4-FFF2-40B4-BE49-F238E27FC236}">
                    <a16:creationId xmlns:a16="http://schemas.microsoft.com/office/drawing/2014/main" id="{8EBE4B90-A886-A90B-7809-8049C96CE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5450" y="3947925"/>
                <a:ext cx="121350" cy="60000"/>
              </a:xfrm>
              <a:custGeom>
                <a:avLst/>
                <a:gdLst>
                  <a:gd name="T0" fmla="*/ 0 w 4854"/>
                  <a:gd name="T1" fmla="*/ 1 h 2400"/>
                  <a:gd name="T2" fmla="*/ 20 w 4854"/>
                  <a:gd name="T3" fmla="*/ 51 h 2400"/>
                  <a:gd name="T4" fmla="*/ 1280 w 4854"/>
                  <a:gd name="T5" fmla="*/ 2400 h 2400"/>
                  <a:gd name="T6" fmla="*/ 1355 w 4854"/>
                  <a:gd name="T7" fmla="*/ 2345 h 2400"/>
                  <a:gd name="T8" fmla="*/ 4854 w 4854"/>
                  <a:gd name="T9" fmla="*/ 61 h 2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54" h="2400" fill="none" extrusionOk="0">
                    <a:moveTo>
                      <a:pt x="0" y="1"/>
                    </a:moveTo>
                    <a:cubicBezTo>
                      <a:pt x="5" y="16"/>
                      <a:pt x="15" y="36"/>
                      <a:pt x="20" y="51"/>
                    </a:cubicBezTo>
                    <a:cubicBezTo>
                      <a:pt x="357" y="879"/>
                      <a:pt x="773" y="1667"/>
                      <a:pt x="1280" y="2400"/>
                    </a:cubicBezTo>
                    <a:cubicBezTo>
                      <a:pt x="1305" y="2380"/>
                      <a:pt x="1330" y="2360"/>
                      <a:pt x="1355" y="2345"/>
                    </a:cubicBezTo>
                    <a:cubicBezTo>
                      <a:pt x="2475" y="1511"/>
                      <a:pt x="3654" y="764"/>
                      <a:pt x="4854" y="6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210" name="Google Shape;5995;p28">
                <a:extLst>
                  <a:ext uri="{FF2B5EF4-FFF2-40B4-BE49-F238E27FC236}">
                    <a16:creationId xmlns:a16="http://schemas.microsoft.com/office/drawing/2014/main" id="{1C8B64E2-9D33-4CEA-D301-336C2EE9E4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5400" y="3556050"/>
                <a:ext cx="66900" cy="168550"/>
              </a:xfrm>
              <a:custGeom>
                <a:avLst/>
                <a:gdLst>
                  <a:gd name="T0" fmla="*/ 1 w 2676"/>
                  <a:gd name="T1" fmla="*/ 6741 h 6742"/>
                  <a:gd name="T2" fmla="*/ 603 w 2676"/>
                  <a:gd name="T3" fmla="*/ 3057 h 6742"/>
                  <a:gd name="T4" fmla="*/ 1722 w 2676"/>
                  <a:gd name="T5" fmla="*/ 929 h 6742"/>
                  <a:gd name="T6" fmla="*/ 2676 w 2676"/>
                  <a:gd name="T7" fmla="*/ 0 h 6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76" h="6742" fill="none" extrusionOk="0">
                    <a:moveTo>
                      <a:pt x="1" y="6741"/>
                    </a:moveTo>
                    <a:cubicBezTo>
                      <a:pt x="91" y="5497"/>
                      <a:pt x="216" y="4242"/>
                      <a:pt x="603" y="3057"/>
                    </a:cubicBezTo>
                    <a:cubicBezTo>
                      <a:pt x="854" y="2294"/>
                      <a:pt x="1220" y="1556"/>
                      <a:pt x="1722" y="929"/>
                    </a:cubicBezTo>
                    <a:cubicBezTo>
                      <a:pt x="1998" y="578"/>
                      <a:pt x="2315" y="266"/>
                      <a:pt x="2676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211" name="Google Shape;5996;p28">
                <a:extLst>
                  <a:ext uri="{FF2B5EF4-FFF2-40B4-BE49-F238E27FC236}">
                    <a16:creationId xmlns:a16="http://schemas.microsoft.com/office/drawing/2014/main" id="{885CD76D-D138-2CFE-DD67-94297A869E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7725" y="3747275"/>
                <a:ext cx="89000" cy="54500"/>
              </a:xfrm>
              <a:custGeom>
                <a:avLst/>
                <a:gdLst>
                  <a:gd name="T0" fmla="*/ 673 w 3560"/>
                  <a:gd name="T1" fmla="*/ 1 h 2180"/>
                  <a:gd name="T2" fmla="*/ 1 w 3560"/>
                  <a:gd name="T3" fmla="*/ 2174 h 2180"/>
                  <a:gd name="T4" fmla="*/ 1 w 3560"/>
                  <a:gd name="T5" fmla="*/ 2179 h 2180"/>
                  <a:gd name="T6" fmla="*/ 3464 w 3560"/>
                  <a:gd name="T7" fmla="*/ 2149 h 2180"/>
                  <a:gd name="T8" fmla="*/ 3559 w 3560"/>
                  <a:gd name="T9" fmla="*/ 2149 h 2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60" h="2180" fill="none" extrusionOk="0">
                    <a:moveTo>
                      <a:pt x="673" y="1"/>
                    </a:moveTo>
                    <a:cubicBezTo>
                      <a:pt x="392" y="704"/>
                      <a:pt x="166" y="1431"/>
                      <a:pt x="1" y="2174"/>
                    </a:cubicBezTo>
                    <a:cubicBezTo>
                      <a:pt x="1" y="2174"/>
                      <a:pt x="1" y="2174"/>
                      <a:pt x="1" y="2179"/>
                    </a:cubicBezTo>
                    <a:cubicBezTo>
                      <a:pt x="1145" y="2099"/>
                      <a:pt x="2315" y="2119"/>
                      <a:pt x="3464" y="2149"/>
                    </a:cubicBezTo>
                    <a:cubicBezTo>
                      <a:pt x="3494" y="2149"/>
                      <a:pt x="3529" y="2149"/>
                      <a:pt x="3559" y="214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212" name="Google Shape;5997;p28">
                <a:extLst>
                  <a:ext uri="{FF2B5EF4-FFF2-40B4-BE49-F238E27FC236}">
                    <a16:creationId xmlns:a16="http://schemas.microsoft.com/office/drawing/2014/main" id="{9A1FAD10-355A-50E5-0A15-0CE4B88044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0550" y="3788825"/>
                <a:ext cx="76575" cy="54600"/>
              </a:xfrm>
              <a:custGeom>
                <a:avLst/>
                <a:gdLst>
                  <a:gd name="T0" fmla="*/ 126 w 3063"/>
                  <a:gd name="T1" fmla="*/ 0 h 2184"/>
                  <a:gd name="T2" fmla="*/ 61 w 3063"/>
                  <a:gd name="T3" fmla="*/ 2184 h 2184"/>
                  <a:gd name="T4" fmla="*/ 106 w 3063"/>
                  <a:gd name="T5" fmla="*/ 2174 h 2184"/>
                  <a:gd name="T6" fmla="*/ 1752 w 3063"/>
                  <a:gd name="T7" fmla="*/ 1938 h 2184"/>
                  <a:gd name="T8" fmla="*/ 3002 w 3063"/>
                  <a:gd name="T9" fmla="*/ 1727 h 2184"/>
                  <a:gd name="T10" fmla="*/ 3062 w 3063"/>
                  <a:gd name="T11" fmla="*/ 1712 h 2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3" h="2184" fill="none" extrusionOk="0">
                    <a:moveTo>
                      <a:pt x="126" y="0"/>
                    </a:moveTo>
                    <a:cubicBezTo>
                      <a:pt x="21" y="723"/>
                      <a:pt x="0" y="1456"/>
                      <a:pt x="61" y="2184"/>
                    </a:cubicBezTo>
                    <a:cubicBezTo>
                      <a:pt x="71" y="2179"/>
                      <a:pt x="91" y="2179"/>
                      <a:pt x="106" y="2174"/>
                    </a:cubicBezTo>
                    <a:cubicBezTo>
                      <a:pt x="653" y="2083"/>
                      <a:pt x="1200" y="2018"/>
                      <a:pt x="1752" y="1938"/>
                    </a:cubicBezTo>
                    <a:cubicBezTo>
                      <a:pt x="2169" y="1877"/>
                      <a:pt x="2585" y="1817"/>
                      <a:pt x="3002" y="1727"/>
                    </a:cubicBezTo>
                    <a:cubicBezTo>
                      <a:pt x="3022" y="1722"/>
                      <a:pt x="3042" y="1717"/>
                      <a:pt x="3062" y="1712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213" name="Google Shape;5998;p28">
                <a:extLst>
                  <a:ext uri="{FF2B5EF4-FFF2-40B4-BE49-F238E27FC236}">
                    <a16:creationId xmlns:a16="http://schemas.microsoft.com/office/drawing/2014/main" id="{2642343F-4C66-D851-7D5F-ACB3EC188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3900" y="3895350"/>
                <a:ext cx="100650" cy="61250"/>
              </a:xfrm>
              <a:custGeom>
                <a:avLst/>
                <a:gdLst>
                  <a:gd name="T0" fmla="*/ 121 w 4026"/>
                  <a:gd name="T1" fmla="*/ 1 h 2450"/>
                  <a:gd name="T2" fmla="*/ 156 w 4026"/>
                  <a:gd name="T3" fmla="*/ 2450 h 2450"/>
                  <a:gd name="T4" fmla="*/ 171 w 4026"/>
                  <a:gd name="T5" fmla="*/ 2445 h 2450"/>
                  <a:gd name="T6" fmla="*/ 3980 w 4026"/>
                  <a:gd name="T7" fmla="*/ 1868 h 2450"/>
                  <a:gd name="T8" fmla="*/ 4026 w 4026"/>
                  <a:gd name="T9" fmla="*/ 1863 h 2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26" h="2450" fill="none" extrusionOk="0">
                    <a:moveTo>
                      <a:pt x="121" y="1"/>
                    </a:moveTo>
                    <a:cubicBezTo>
                      <a:pt x="0" y="814"/>
                      <a:pt x="10" y="1642"/>
                      <a:pt x="156" y="2450"/>
                    </a:cubicBezTo>
                    <a:cubicBezTo>
                      <a:pt x="161" y="2450"/>
                      <a:pt x="166" y="2450"/>
                      <a:pt x="171" y="2445"/>
                    </a:cubicBezTo>
                    <a:cubicBezTo>
                      <a:pt x="1421" y="2174"/>
                      <a:pt x="2705" y="2018"/>
                      <a:pt x="3980" y="1868"/>
                    </a:cubicBezTo>
                    <a:cubicBezTo>
                      <a:pt x="3995" y="1868"/>
                      <a:pt x="4010" y="1863"/>
                      <a:pt x="4026" y="1863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214" name="Google Shape;5999;p28">
                <a:extLst>
                  <a:ext uri="{FF2B5EF4-FFF2-40B4-BE49-F238E27FC236}">
                    <a16:creationId xmlns:a16="http://schemas.microsoft.com/office/drawing/2014/main" id="{E4D5853D-47DF-189D-458D-FBEBB5262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850" y="3960600"/>
                <a:ext cx="103300" cy="70050"/>
              </a:xfrm>
              <a:custGeom>
                <a:avLst/>
                <a:gdLst>
                  <a:gd name="T0" fmla="*/ 36 w 4132"/>
                  <a:gd name="T1" fmla="*/ 1 h 2802"/>
                  <a:gd name="T2" fmla="*/ 46 w 4132"/>
                  <a:gd name="T3" fmla="*/ 76 h 2802"/>
                  <a:gd name="T4" fmla="*/ 246 w 4132"/>
                  <a:gd name="T5" fmla="*/ 2776 h 2802"/>
                  <a:gd name="T6" fmla="*/ 256 w 4132"/>
                  <a:gd name="T7" fmla="*/ 2801 h 2802"/>
                  <a:gd name="T8" fmla="*/ 4131 w 4132"/>
                  <a:gd name="T9" fmla="*/ 2540 h 2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32" h="2802" fill="none" extrusionOk="0">
                    <a:moveTo>
                      <a:pt x="36" y="1"/>
                    </a:moveTo>
                    <a:cubicBezTo>
                      <a:pt x="41" y="26"/>
                      <a:pt x="41" y="51"/>
                      <a:pt x="46" y="76"/>
                    </a:cubicBezTo>
                    <a:cubicBezTo>
                      <a:pt x="141" y="974"/>
                      <a:pt x="0" y="1903"/>
                      <a:pt x="246" y="2776"/>
                    </a:cubicBezTo>
                    <a:cubicBezTo>
                      <a:pt x="251" y="2786"/>
                      <a:pt x="256" y="2791"/>
                      <a:pt x="256" y="2801"/>
                    </a:cubicBezTo>
                    <a:cubicBezTo>
                      <a:pt x="1541" y="2721"/>
                      <a:pt x="2851" y="2626"/>
                      <a:pt x="4131" y="254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215" name="Google Shape;6000;p28">
                <a:extLst>
                  <a:ext uri="{FF2B5EF4-FFF2-40B4-BE49-F238E27FC236}">
                    <a16:creationId xmlns:a16="http://schemas.microsoft.com/office/drawing/2014/main" id="{10E23465-2C77-5920-1C10-E74B0D6F4C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2450" y="3857825"/>
                <a:ext cx="2650" cy="19600"/>
              </a:xfrm>
              <a:custGeom>
                <a:avLst/>
                <a:gdLst>
                  <a:gd name="T0" fmla="*/ 106 w 106"/>
                  <a:gd name="T1" fmla="*/ 1 h 784"/>
                  <a:gd name="T2" fmla="*/ 1 w 106"/>
                  <a:gd name="T3" fmla="*/ 784 h 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6" h="784" fill="none" extrusionOk="0">
                    <a:moveTo>
                      <a:pt x="106" y="1"/>
                    </a:moveTo>
                    <a:cubicBezTo>
                      <a:pt x="71" y="262"/>
                      <a:pt x="36" y="518"/>
                      <a:pt x="1" y="784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216" name="Google Shape;6001;p28">
                <a:extLst>
                  <a:ext uri="{FF2B5EF4-FFF2-40B4-BE49-F238E27FC236}">
                    <a16:creationId xmlns:a16="http://schemas.microsoft.com/office/drawing/2014/main" id="{FC904AE6-323C-BD3B-594C-62E17F158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6875" y="3852700"/>
                <a:ext cx="3800" cy="22100"/>
              </a:xfrm>
              <a:custGeom>
                <a:avLst/>
                <a:gdLst>
                  <a:gd name="T0" fmla="*/ 151 w 152"/>
                  <a:gd name="T1" fmla="*/ 0 h 884"/>
                  <a:gd name="T2" fmla="*/ 1 w 152"/>
                  <a:gd name="T3" fmla="*/ 883 h 8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2" h="884" fill="none" extrusionOk="0">
                    <a:moveTo>
                      <a:pt x="151" y="0"/>
                    </a:moveTo>
                    <a:cubicBezTo>
                      <a:pt x="101" y="296"/>
                      <a:pt x="51" y="587"/>
                      <a:pt x="1" y="883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217" name="Google Shape;6002;p28">
                <a:extLst>
                  <a:ext uri="{FF2B5EF4-FFF2-40B4-BE49-F238E27FC236}">
                    <a16:creationId xmlns:a16="http://schemas.microsoft.com/office/drawing/2014/main" id="{A481ECDF-6F1E-4FED-B6BB-3EBC786726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5075" y="3816925"/>
                <a:ext cx="55350" cy="97525"/>
              </a:xfrm>
              <a:custGeom>
                <a:avLst/>
                <a:gdLst>
                  <a:gd name="T0" fmla="*/ 2214 w 2214"/>
                  <a:gd name="T1" fmla="*/ 1 h 3901"/>
                  <a:gd name="T2" fmla="*/ 1571 w 2214"/>
                  <a:gd name="T3" fmla="*/ 814 h 3901"/>
                  <a:gd name="T4" fmla="*/ 0 w 2214"/>
                  <a:gd name="T5" fmla="*/ 3901 h 39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14" h="3901" fill="none" extrusionOk="0">
                    <a:moveTo>
                      <a:pt x="2214" y="1"/>
                    </a:moveTo>
                    <a:cubicBezTo>
                      <a:pt x="1948" y="231"/>
                      <a:pt x="1742" y="507"/>
                      <a:pt x="1571" y="814"/>
                    </a:cubicBezTo>
                    <a:cubicBezTo>
                      <a:pt x="1009" y="1807"/>
                      <a:pt x="818" y="3087"/>
                      <a:pt x="0" y="390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218" name="Google Shape;6003;p28">
                <a:extLst>
                  <a:ext uri="{FF2B5EF4-FFF2-40B4-BE49-F238E27FC236}">
                    <a16:creationId xmlns:a16="http://schemas.microsoft.com/office/drawing/2014/main" id="{491B8EA1-8FF8-3F8E-828D-127187C33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675" y="3618675"/>
                <a:ext cx="92000" cy="93375"/>
              </a:xfrm>
              <a:custGeom>
                <a:avLst/>
                <a:gdLst>
                  <a:gd name="T0" fmla="*/ 0 w 3680"/>
                  <a:gd name="T1" fmla="*/ 2721 h 3735"/>
                  <a:gd name="T2" fmla="*/ 281 w 3680"/>
                  <a:gd name="T3" fmla="*/ 2871 h 3735"/>
                  <a:gd name="T4" fmla="*/ 753 w 3680"/>
                  <a:gd name="T5" fmla="*/ 3037 h 3735"/>
                  <a:gd name="T6" fmla="*/ 2485 w 3680"/>
                  <a:gd name="T7" fmla="*/ 3729 h 3735"/>
                  <a:gd name="T8" fmla="*/ 2490 w 3680"/>
                  <a:gd name="T9" fmla="*/ 3734 h 3735"/>
                  <a:gd name="T10" fmla="*/ 3268 w 3680"/>
                  <a:gd name="T11" fmla="*/ 1385 h 3735"/>
                  <a:gd name="T12" fmla="*/ 3679 w 3680"/>
                  <a:gd name="T13" fmla="*/ 0 h 37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80" h="3735" fill="none" extrusionOk="0">
                    <a:moveTo>
                      <a:pt x="0" y="2721"/>
                    </a:moveTo>
                    <a:cubicBezTo>
                      <a:pt x="91" y="2776"/>
                      <a:pt x="186" y="2826"/>
                      <a:pt x="281" y="2871"/>
                    </a:cubicBezTo>
                    <a:cubicBezTo>
                      <a:pt x="437" y="2936"/>
                      <a:pt x="593" y="2987"/>
                      <a:pt x="753" y="3037"/>
                    </a:cubicBezTo>
                    <a:cubicBezTo>
                      <a:pt x="1345" y="3232"/>
                      <a:pt x="1923" y="3468"/>
                      <a:pt x="2485" y="3729"/>
                    </a:cubicBezTo>
                    <a:lnTo>
                      <a:pt x="2490" y="3734"/>
                    </a:lnTo>
                    <a:cubicBezTo>
                      <a:pt x="2756" y="2961"/>
                      <a:pt x="3022" y="2173"/>
                      <a:pt x="3268" y="1385"/>
                    </a:cubicBezTo>
                    <a:cubicBezTo>
                      <a:pt x="3413" y="924"/>
                      <a:pt x="3549" y="462"/>
                      <a:pt x="3679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219" name="Google Shape;6004;p28">
                <a:extLst>
                  <a:ext uri="{FF2B5EF4-FFF2-40B4-BE49-F238E27FC236}">
                    <a16:creationId xmlns:a16="http://schemas.microsoft.com/office/drawing/2014/main" id="{1CF9E93E-4340-1569-950B-8B7E0F6AA5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000" y="3744650"/>
                <a:ext cx="132275" cy="128650"/>
              </a:xfrm>
              <a:custGeom>
                <a:avLst/>
                <a:gdLst>
                  <a:gd name="T0" fmla="*/ 1 w 5291"/>
                  <a:gd name="T1" fmla="*/ 3926 h 5146"/>
                  <a:gd name="T2" fmla="*/ 3052 w 5291"/>
                  <a:gd name="T3" fmla="*/ 5130 h 5146"/>
                  <a:gd name="T4" fmla="*/ 3082 w 5291"/>
                  <a:gd name="T5" fmla="*/ 5145 h 5146"/>
                  <a:gd name="T6" fmla="*/ 5291 w 5291"/>
                  <a:gd name="T7" fmla="*/ 0 h 5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91" h="5146" fill="none" extrusionOk="0">
                    <a:moveTo>
                      <a:pt x="1" y="3926"/>
                    </a:moveTo>
                    <a:cubicBezTo>
                      <a:pt x="1040" y="4272"/>
                      <a:pt x="2058" y="4673"/>
                      <a:pt x="3052" y="5130"/>
                    </a:cubicBezTo>
                    <a:cubicBezTo>
                      <a:pt x="3062" y="5135"/>
                      <a:pt x="3072" y="5140"/>
                      <a:pt x="3082" y="5145"/>
                    </a:cubicBezTo>
                    <a:cubicBezTo>
                      <a:pt x="3715" y="3393"/>
                      <a:pt x="4423" y="1652"/>
                      <a:pt x="5291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220" name="Google Shape;6005;p28">
                <a:extLst>
                  <a:ext uri="{FF2B5EF4-FFF2-40B4-BE49-F238E27FC236}">
                    <a16:creationId xmlns:a16="http://schemas.microsoft.com/office/drawing/2014/main" id="{0AD1605A-3837-9F09-0A99-F85C227D0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425" y="3973150"/>
                <a:ext cx="159500" cy="81850"/>
              </a:xfrm>
              <a:custGeom>
                <a:avLst/>
                <a:gdLst>
                  <a:gd name="T0" fmla="*/ 0 w 6380"/>
                  <a:gd name="T1" fmla="*/ 1968 h 3274"/>
                  <a:gd name="T2" fmla="*/ 55 w 6380"/>
                  <a:gd name="T3" fmla="*/ 1983 h 3274"/>
                  <a:gd name="T4" fmla="*/ 5075 w 6380"/>
                  <a:gd name="T5" fmla="*/ 3273 h 3274"/>
                  <a:gd name="T6" fmla="*/ 5080 w 6380"/>
                  <a:gd name="T7" fmla="*/ 3243 h 3274"/>
                  <a:gd name="T8" fmla="*/ 5366 w 6380"/>
                  <a:gd name="T9" fmla="*/ 2380 h 3274"/>
                  <a:gd name="T10" fmla="*/ 6380 w 6380"/>
                  <a:gd name="T11" fmla="*/ 1 h 3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80" h="3274" fill="none" extrusionOk="0">
                    <a:moveTo>
                      <a:pt x="0" y="1968"/>
                    </a:moveTo>
                    <a:cubicBezTo>
                      <a:pt x="20" y="1973"/>
                      <a:pt x="40" y="1978"/>
                      <a:pt x="55" y="1983"/>
                    </a:cubicBezTo>
                    <a:cubicBezTo>
                      <a:pt x="1707" y="2510"/>
                      <a:pt x="3378" y="2942"/>
                      <a:pt x="5075" y="3273"/>
                    </a:cubicBezTo>
                    <a:cubicBezTo>
                      <a:pt x="5080" y="3263"/>
                      <a:pt x="5080" y="3253"/>
                      <a:pt x="5080" y="3243"/>
                    </a:cubicBezTo>
                    <a:cubicBezTo>
                      <a:pt x="5120" y="2962"/>
                      <a:pt x="5255" y="2641"/>
                      <a:pt x="5366" y="2380"/>
                    </a:cubicBezTo>
                    <a:cubicBezTo>
                      <a:pt x="5702" y="1587"/>
                      <a:pt x="6043" y="794"/>
                      <a:pt x="6380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221" name="Google Shape;6006;p28">
                <a:extLst>
                  <a:ext uri="{FF2B5EF4-FFF2-40B4-BE49-F238E27FC236}">
                    <a16:creationId xmlns:a16="http://schemas.microsoft.com/office/drawing/2014/main" id="{8DA70CDC-E9A1-E097-E96F-4DA8E68866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375" y="3953825"/>
                <a:ext cx="21600" cy="16225"/>
              </a:xfrm>
              <a:custGeom>
                <a:avLst/>
                <a:gdLst>
                  <a:gd name="T0" fmla="*/ 1 w 864"/>
                  <a:gd name="T1" fmla="*/ 1 h 649"/>
                  <a:gd name="T2" fmla="*/ 864 w 864"/>
                  <a:gd name="T3" fmla="*/ 648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64" h="649" fill="none" extrusionOk="0">
                    <a:moveTo>
                      <a:pt x="1" y="1"/>
                    </a:moveTo>
                    <a:cubicBezTo>
                      <a:pt x="277" y="231"/>
                      <a:pt x="563" y="447"/>
                      <a:pt x="864" y="648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222" name="Google Shape;6007;p28">
                <a:extLst>
                  <a:ext uri="{FF2B5EF4-FFF2-40B4-BE49-F238E27FC236}">
                    <a16:creationId xmlns:a16="http://schemas.microsoft.com/office/drawing/2014/main" id="{498A59C2-EE3A-703D-8665-1686F42FDF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875" y="3930475"/>
                <a:ext cx="18475" cy="16475"/>
              </a:xfrm>
              <a:custGeom>
                <a:avLst/>
                <a:gdLst>
                  <a:gd name="T0" fmla="*/ 1 w 739"/>
                  <a:gd name="T1" fmla="*/ 1 h 659"/>
                  <a:gd name="T2" fmla="*/ 739 w 739"/>
                  <a:gd name="T3" fmla="*/ 659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39" h="659" fill="none" extrusionOk="0">
                    <a:moveTo>
                      <a:pt x="1" y="1"/>
                    </a:moveTo>
                    <a:cubicBezTo>
                      <a:pt x="287" y="162"/>
                      <a:pt x="543" y="387"/>
                      <a:pt x="739" y="65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223" name="Google Shape;6008;p28">
                <a:extLst>
                  <a:ext uri="{FF2B5EF4-FFF2-40B4-BE49-F238E27FC236}">
                    <a16:creationId xmlns:a16="http://schemas.microsoft.com/office/drawing/2014/main" id="{9A4227EA-1157-4954-FBE5-33FA40BC71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150" y="3597950"/>
                <a:ext cx="85725" cy="130775"/>
              </a:xfrm>
              <a:custGeom>
                <a:avLst/>
                <a:gdLst>
                  <a:gd name="T0" fmla="*/ 0 w 3429"/>
                  <a:gd name="T1" fmla="*/ 1 h 5231"/>
                  <a:gd name="T2" fmla="*/ 969 w 3429"/>
                  <a:gd name="T3" fmla="*/ 2214 h 5231"/>
                  <a:gd name="T4" fmla="*/ 2314 w 3429"/>
                  <a:gd name="T5" fmla="*/ 3891 h 5231"/>
                  <a:gd name="T6" fmla="*/ 3428 w 3429"/>
                  <a:gd name="T7" fmla="*/ 5231 h 5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29" h="5231" fill="none" extrusionOk="0">
                    <a:moveTo>
                      <a:pt x="0" y="1"/>
                    </a:moveTo>
                    <a:cubicBezTo>
                      <a:pt x="216" y="779"/>
                      <a:pt x="542" y="1527"/>
                      <a:pt x="969" y="2214"/>
                    </a:cubicBezTo>
                    <a:cubicBezTo>
                      <a:pt x="1345" y="2827"/>
                      <a:pt x="1797" y="3389"/>
                      <a:pt x="2314" y="3891"/>
                    </a:cubicBezTo>
                    <a:cubicBezTo>
                      <a:pt x="2731" y="4302"/>
                      <a:pt x="3208" y="4689"/>
                      <a:pt x="3428" y="523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224" name="Google Shape;6009;p28">
                <a:extLst>
                  <a:ext uri="{FF2B5EF4-FFF2-40B4-BE49-F238E27FC236}">
                    <a16:creationId xmlns:a16="http://schemas.microsoft.com/office/drawing/2014/main" id="{9BB206F1-0846-32F5-834E-A92626DE37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375" y="3799850"/>
                <a:ext cx="125375" cy="67050"/>
              </a:xfrm>
              <a:custGeom>
                <a:avLst/>
                <a:gdLst>
                  <a:gd name="T0" fmla="*/ 0 w 5015"/>
                  <a:gd name="T1" fmla="*/ 924 h 2682"/>
                  <a:gd name="T2" fmla="*/ 668 w 5015"/>
                  <a:gd name="T3" fmla="*/ 2681 h 2682"/>
                  <a:gd name="T4" fmla="*/ 698 w 5015"/>
                  <a:gd name="T5" fmla="*/ 2661 h 2682"/>
                  <a:gd name="T6" fmla="*/ 4954 w 5015"/>
                  <a:gd name="T7" fmla="*/ 36 h 2682"/>
                  <a:gd name="T8" fmla="*/ 5015 w 5015"/>
                  <a:gd name="T9" fmla="*/ 1 h 26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15" h="2682" fill="none" extrusionOk="0">
                    <a:moveTo>
                      <a:pt x="0" y="924"/>
                    </a:moveTo>
                    <a:cubicBezTo>
                      <a:pt x="166" y="1532"/>
                      <a:pt x="387" y="2119"/>
                      <a:pt x="668" y="2681"/>
                    </a:cubicBezTo>
                    <a:cubicBezTo>
                      <a:pt x="678" y="2676"/>
                      <a:pt x="688" y="2671"/>
                      <a:pt x="698" y="2661"/>
                    </a:cubicBezTo>
                    <a:cubicBezTo>
                      <a:pt x="2154" y="1868"/>
                      <a:pt x="3579" y="960"/>
                      <a:pt x="4954" y="36"/>
                    </a:cubicBezTo>
                    <a:cubicBezTo>
                      <a:pt x="4974" y="26"/>
                      <a:pt x="4995" y="11"/>
                      <a:pt x="5015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grpSp>
        <p:nvGrpSpPr>
          <p:cNvPr id="6225" name="Google Shape;6010;p28">
            <a:extLst>
              <a:ext uri="{FF2B5EF4-FFF2-40B4-BE49-F238E27FC236}">
                <a16:creationId xmlns:a16="http://schemas.microsoft.com/office/drawing/2014/main" id="{8D77F01F-3D5D-FCEB-7545-9D97D3B96772}"/>
              </a:ext>
            </a:extLst>
          </p:cNvPr>
          <p:cNvGrpSpPr>
            <a:grpSpLocks/>
          </p:cNvGrpSpPr>
          <p:nvPr/>
        </p:nvGrpSpPr>
        <p:grpSpPr bwMode="auto">
          <a:xfrm>
            <a:off x="16405225" y="7456488"/>
            <a:ext cx="241300" cy="241300"/>
            <a:chOff x="4788500" y="2618450"/>
            <a:chExt cx="130400" cy="130275"/>
          </a:xfrm>
        </p:grpSpPr>
        <p:sp>
          <p:nvSpPr>
            <p:cNvPr id="6226" name="Google Shape;6011;p28">
              <a:extLst>
                <a:ext uri="{FF2B5EF4-FFF2-40B4-BE49-F238E27FC236}">
                  <a16:creationId xmlns:a16="http://schemas.microsoft.com/office/drawing/2014/main" id="{8B4AFD24-9F46-306C-4E9D-D1FD499B9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500" y="2618450"/>
              <a:ext cx="130400" cy="130275"/>
            </a:xfrm>
            <a:custGeom>
              <a:avLst/>
              <a:gdLst>
                <a:gd name="T0" fmla="*/ 2606 w 5216"/>
                <a:gd name="T1" fmla="*/ 0 h 5211"/>
                <a:gd name="T2" fmla="*/ 1 w 5216"/>
                <a:gd name="T3" fmla="*/ 2605 h 5211"/>
                <a:gd name="T4" fmla="*/ 2606 w 5216"/>
                <a:gd name="T5" fmla="*/ 5210 h 5211"/>
                <a:gd name="T6" fmla="*/ 5216 w 5216"/>
                <a:gd name="T7" fmla="*/ 2605 h 5211"/>
                <a:gd name="T8" fmla="*/ 2606 w 5216"/>
                <a:gd name="T9" fmla="*/ 0 h 5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16" h="5211" extrusionOk="0">
                  <a:moveTo>
                    <a:pt x="2606" y="0"/>
                  </a:moveTo>
                  <a:cubicBezTo>
                    <a:pt x="1170" y="0"/>
                    <a:pt x="1" y="1170"/>
                    <a:pt x="1" y="2605"/>
                  </a:cubicBezTo>
                  <a:cubicBezTo>
                    <a:pt x="1" y="4046"/>
                    <a:pt x="1170" y="5210"/>
                    <a:pt x="2606" y="5210"/>
                  </a:cubicBezTo>
                  <a:cubicBezTo>
                    <a:pt x="4046" y="5210"/>
                    <a:pt x="5216" y="4046"/>
                    <a:pt x="5216" y="2605"/>
                  </a:cubicBezTo>
                  <a:cubicBezTo>
                    <a:pt x="5216" y="1170"/>
                    <a:pt x="4046" y="0"/>
                    <a:pt x="2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27" name="Google Shape;6012;p28">
              <a:extLst>
                <a:ext uri="{FF2B5EF4-FFF2-40B4-BE49-F238E27FC236}">
                  <a16:creationId xmlns:a16="http://schemas.microsoft.com/office/drawing/2014/main" id="{2B7293AB-7DB7-7A57-CF5E-E11F55A98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425" y="2652075"/>
              <a:ext cx="17725" cy="56125"/>
            </a:xfrm>
            <a:custGeom>
              <a:avLst/>
              <a:gdLst>
                <a:gd name="T0" fmla="*/ 452 w 709"/>
                <a:gd name="T1" fmla="*/ 0 h 2245"/>
                <a:gd name="T2" fmla="*/ 708 w 709"/>
                <a:gd name="T3" fmla="*/ 2244 h 2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09" h="2245" fill="none" extrusionOk="0">
                  <a:moveTo>
                    <a:pt x="452" y="0"/>
                  </a:moveTo>
                  <a:cubicBezTo>
                    <a:pt x="1" y="683"/>
                    <a:pt x="111" y="1682"/>
                    <a:pt x="708" y="2244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6228" name="Google Shape;6013;p28">
            <a:extLst>
              <a:ext uri="{FF2B5EF4-FFF2-40B4-BE49-F238E27FC236}">
                <a16:creationId xmlns:a16="http://schemas.microsoft.com/office/drawing/2014/main" id="{EE293EB9-4A8C-F863-906E-5228766C58EC}"/>
              </a:ext>
            </a:extLst>
          </p:cNvPr>
          <p:cNvGrpSpPr>
            <a:grpSpLocks/>
          </p:cNvGrpSpPr>
          <p:nvPr/>
        </p:nvGrpSpPr>
        <p:grpSpPr bwMode="auto">
          <a:xfrm>
            <a:off x="3975100" y="9488488"/>
            <a:ext cx="2987675" cy="979487"/>
            <a:chOff x="1656825" y="3872400"/>
            <a:chExt cx="835625" cy="274075"/>
          </a:xfrm>
        </p:grpSpPr>
        <p:sp>
          <p:nvSpPr>
            <p:cNvPr id="6229" name="Google Shape;6014;p28">
              <a:extLst>
                <a:ext uri="{FF2B5EF4-FFF2-40B4-BE49-F238E27FC236}">
                  <a16:creationId xmlns:a16="http://schemas.microsoft.com/office/drawing/2014/main" id="{58A868F8-D1FD-F7B1-D3DA-1576914C7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30" name="Google Shape;6015;p28">
              <a:extLst>
                <a:ext uri="{FF2B5EF4-FFF2-40B4-BE49-F238E27FC236}">
                  <a16:creationId xmlns:a16="http://schemas.microsoft.com/office/drawing/2014/main" id="{F2517AE0-5C82-0114-E77E-A816D5CC0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31" name="Google Shape;6016;p28">
              <a:extLst>
                <a:ext uri="{FF2B5EF4-FFF2-40B4-BE49-F238E27FC236}">
                  <a16:creationId xmlns:a16="http://schemas.microsoft.com/office/drawing/2014/main" id="{696E8131-D433-D4D7-E009-00F7526D2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32" name="Google Shape;6017;p28">
              <a:extLst>
                <a:ext uri="{FF2B5EF4-FFF2-40B4-BE49-F238E27FC236}">
                  <a16:creationId xmlns:a16="http://schemas.microsoft.com/office/drawing/2014/main" id="{16900BAD-A31F-867F-2996-41AB3067A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33" name="Google Shape;6018;p28">
              <a:extLst>
                <a:ext uri="{FF2B5EF4-FFF2-40B4-BE49-F238E27FC236}">
                  <a16:creationId xmlns:a16="http://schemas.microsoft.com/office/drawing/2014/main" id="{3F15EA9D-E888-F524-72D9-7CA2C4AF6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34" name="Google Shape;6019;p28">
              <a:extLst>
                <a:ext uri="{FF2B5EF4-FFF2-40B4-BE49-F238E27FC236}">
                  <a16:creationId xmlns:a16="http://schemas.microsoft.com/office/drawing/2014/main" id="{0D47E1F6-E49F-8AC4-6E9E-C8B21592C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35" name="Google Shape;6020;p28">
              <a:extLst>
                <a:ext uri="{FF2B5EF4-FFF2-40B4-BE49-F238E27FC236}">
                  <a16:creationId xmlns:a16="http://schemas.microsoft.com/office/drawing/2014/main" id="{1C382103-03B7-6448-A97A-985D33174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36" name="Google Shape;6021;p28">
              <a:extLst>
                <a:ext uri="{FF2B5EF4-FFF2-40B4-BE49-F238E27FC236}">
                  <a16:creationId xmlns:a16="http://schemas.microsoft.com/office/drawing/2014/main" id="{DBA8C170-0D81-83B6-E519-A75C91D2D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37" name="Google Shape;6022;p28">
              <a:extLst>
                <a:ext uri="{FF2B5EF4-FFF2-40B4-BE49-F238E27FC236}">
                  <a16:creationId xmlns:a16="http://schemas.microsoft.com/office/drawing/2014/main" id="{65A339AE-A176-D5A7-3C9F-39DEFEBF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38" name="Google Shape;6023;p28">
              <a:extLst>
                <a:ext uri="{FF2B5EF4-FFF2-40B4-BE49-F238E27FC236}">
                  <a16:creationId xmlns:a16="http://schemas.microsoft.com/office/drawing/2014/main" id="{24616B58-D378-06C5-EDED-4CC3CDAC1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39" name="Google Shape;6024;p28">
              <a:extLst>
                <a:ext uri="{FF2B5EF4-FFF2-40B4-BE49-F238E27FC236}">
                  <a16:creationId xmlns:a16="http://schemas.microsoft.com/office/drawing/2014/main" id="{0D521D36-0781-9192-0F03-CBD75477D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40" name="Google Shape;6025;p28">
              <a:extLst>
                <a:ext uri="{FF2B5EF4-FFF2-40B4-BE49-F238E27FC236}">
                  <a16:creationId xmlns:a16="http://schemas.microsoft.com/office/drawing/2014/main" id="{AF6473B0-67D7-4B71-5233-EAE085FB0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41" name="Google Shape;6026;p28">
              <a:extLst>
                <a:ext uri="{FF2B5EF4-FFF2-40B4-BE49-F238E27FC236}">
                  <a16:creationId xmlns:a16="http://schemas.microsoft.com/office/drawing/2014/main" id="{3128CA90-B0FD-415C-4C9E-CC71D1912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42" name="Google Shape;6027;p28">
              <a:extLst>
                <a:ext uri="{FF2B5EF4-FFF2-40B4-BE49-F238E27FC236}">
                  <a16:creationId xmlns:a16="http://schemas.microsoft.com/office/drawing/2014/main" id="{E5C965DA-C17D-529B-15F4-628AF861C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43" name="Google Shape;6028;p28">
              <a:extLst>
                <a:ext uri="{FF2B5EF4-FFF2-40B4-BE49-F238E27FC236}">
                  <a16:creationId xmlns:a16="http://schemas.microsoft.com/office/drawing/2014/main" id="{0AE60F3B-CE54-E5CB-E49D-10C9F6E64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44" name="Google Shape;6029;p28">
              <a:extLst>
                <a:ext uri="{FF2B5EF4-FFF2-40B4-BE49-F238E27FC236}">
                  <a16:creationId xmlns:a16="http://schemas.microsoft.com/office/drawing/2014/main" id="{59ECEE52-674C-E3A5-3BF6-575F0133A7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45" name="Google Shape;6030;p28">
              <a:extLst>
                <a:ext uri="{FF2B5EF4-FFF2-40B4-BE49-F238E27FC236}">
                  <a16:creationId xmlns:a16="http://schemas.microsoft.com/office/drawing/2014/main" id="{A590611A-895F-1C45-4458-DDC99CE1E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46" name="Google Shape;6031;p28">
              <a:extLst>
                <a:ext uri="{FF2B5EF4-FFF2-40B4-BE49-F238E27FC236}">
                  <a16:creationId xmlns:a16="http://schemas.microsoft.com/office/drawing/2014/main" id="{1DEE0CF9-BFA2-163F-D8CB-3372FA216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47" name="Google Shape;6032;p28">
              <a:extLst>
                <a:ext uri="{FF2B5EF4-FFF2-40B4-BE49-F238E27FC236}">
                  <a16:creationId xmlns:a16="http://schemas.microsoft.com/office/drawing/2014/main" id="{7A598B39-126D-3FE6-93B6-B6046EACB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48" name="Google Shape;6033;p28">
              <a:extLst>
                <a:ext uri="{FF2B5EF4-FFF2-40B4-BE49-F238E27FC236}">
                  <a16:creationId xmlns:a16="http://schemas.microsoft.com/office/drawing/2014/main" id="{170D0E75-C681-2C4E-ECFB-D0556FF47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49" name="Google Shape;6034;p28">
              <a:extLst>
                <a:ext uri="{FF2B5EF4-FFF2-40B4-BE49-F238E27FC236}">
                  <a16:creationId xmlns:a16="http://schemas.microsoft.com/office/drawing/2014/main" id="{87EDCFAB-68FB-4120-79EC-95AC4F704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50" name="Google Shape;6035;p28">
              <a:extLst>
                <a:ext uri="{FF2B5EF4-FFF2-40B4-BE49-F238E27FC236}">
                  <a16:creationId xmlns:a16="http://schemas.microsoft.com/office/drawing/2014/main" id="{FEA798A7-61DF-7007-682F-5310C2480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51" name="Google Shape;6036;p28">
              <a:extLst>
                <a:ext uri="{FF2B5EF4-FFF2-40B4-BE49-F238E27FC236}">
                  <a16:creationId xmlns:a16="http://schemas.microsoft.com/office/drawing/2014/main" id="{B9F9A8EF-F06E-6B94-19E0-56A0BD0EF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52" name="Google Shape;6037;p28">
              <a:extLst>
                <a:ext uri="{FF2B5EF4-FFF2-40B4-BE49-F238E27FC236}">
                  <a16:creationId xmlns:a16="http://schemas.microsoft.com/office/drawing/2014/main" id="{E489AC84-E110-F004-116A-FA4E0F6CF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53" name="Google Shape;6038;p28">
              <a:extLst>
                <a:ext uri="{FF2B5EF4-FFF2-40B4-BE49-F238E27FC236}">
                  <a16:creationId xmlns:a16="http://schemas.microsoft.com/office/drawing/2014/main" id="{34B27739-7997-8DA2-1606-AA3FE2B22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54" name="Google Shape;6039;p28">
              <a:extLst>
                <a:ext uri="{FF2B5EF4-FFF2-40B4-BE49-F238E27FC236}">
                  <a16:creationId xmlns:a16="http://schemas.microsoft.com/office/drawing/2014/main" id="{7C8B08AB-2772-E246-F084-60461FBD8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6040" name="Google Shape;6040;p28"/>
          <p:cNvSpPr txBox="1">
            <a:spLocks noGrp="1"/>
          </p:cNvSpPr>
          <p:nvPr>
            <p:ph type="title"/>
          </p:nvPr>
        </p:nvSpPr>
        <p:spPr>
          <a:xfrm>
            <a:off x="3868901" y="1483076"/>
            <a:ext cx="4789800" cy="1411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00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41" name="Google Shape;6041;p28"/>
          <p:cNvSpPr txBox="1">
            <a:spLocks noGrp="1"/>
          </p:cNvSpPr>
          <p:nvPr>
            <p:ph type="subTitle" idx="1"/>
          </p:nvPr>
        </p:nvSpPr>
        <p:spPr>
          <a:xfrm>
            <a:off x="3868901" y="2895098"/>
            <a:ext cx="4789800" cy="12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042" name="Google Shape;6042;p28"/>
          <p:cNvSpPr txBox="1">
            <a:spLocks noGrp="1"/>
          </p:cNvSpPr>
          <p:nvPr>
            <p:ph type="title" idx="2"/>
          </p:nvPr>
        </p:nvSpPr>
        <p:spPr>
          <a:xfrm>
            <a:off x="9629300" y="1483082"/>
            <a:ext cx="4789800" cy="1411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00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43" name="Google Shape;6043;p28"/>
          <p:cNvSpPr txBox="1">
            <a:spLocks noGrp="1"/>
          </p:cNvSpPr>
          <p:nvPr>
            <p:ph type="subTitle" idx="3"/>
          </p:nvPr>
        </p:nvSpPr>
        <p:spPr>
          <a:xfrm>
            <a:off x="9629300" y="2895085"/>
            <a:ext cx="4789800" cy="12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044" name="Google Shape;6044;p28"/>
          <p:cNvSpPr txBox="1">
            <a:spLocks noGrp="1"/>
          </p:cNvSpPr>
          <p:nvPr>
            <p:ph type="title" idx="4"/>
          </p:nvPr>
        </p:nvSpPr>
        <p:spPr>
          <a:xfrm>
            <a:off x="9629300" y="4985942"/>
            <a:ext cx="4789800" cy="1411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00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45" name="Google Shape;6045;p28"/>
          <p:cNvSpPr txBox="1">
            <a:spLocks noGrp="1"/>
          </p:cNvSpPr>
          <p:nvPr>
            <p:ph type="subTitle" idx="5"/>
          </p:nvPr>
        </p:nvSpPr>
        <p:spPr>
          <a:xfrm>
            <a:off x="9629300" y="6397943"/>
            <a:ext cx="4789800" cy="12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046" name="Google Shape;6046;p28"/>
          <p:cNvSpPr txBox="1">
            <a:spLocks noGrp="1"/>
          </p:cNvSpPr>
          <p:nvPr>
            <p:ph type="title" idx="6"/>
          </p:nvPr>
        </p:nvSpPr>
        <p:spPr>
          <a:xfrm>
            <a:off x="3868901" y="4985900"/>
            <a:ext cx="4789800" cy="1411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00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47" name="Google Shape;6047;p28"/>
          <p:cNvSpPr txBox="1">
            <a:spLocks noGrp="1"/>
          </p:cNvSpPr>
          <p:nvPr>
            <p:ph type="subTitle" idx="7"/>
          </p:nvPr>
        </p:nvSpPr>
        <p:spPr>
          <a:xfrm>
            <a:off x="3868901" y="6397922"/>
            <a:ext cx="4789800" cy="12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47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6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049;p29">
            <a:extLst>
              <a:ext uri="{FF2B5EF4-FFF2-40B4-BE49-F238E27FC236}">
                <a16:creationId xmlns:a16="http://schemas.microsoft.com/office/drawing/2014/main" id="{DEC3C6C5-2924-61DA-85F6-7AE7253E0BA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5049838" y="0"/>
            <a:ext cx="4879975" cy="8724900"/>
            <a:chOff x="6536175" y="0"/>
            <a:chExt cx="2440158" cy="4362437"/>
          </a:xfrm>
        </p:grpSpPr>
        <p:sp>
          <p:nvSpPr>
            <p:cNvPr id="3" name="Google Shape;6050;p29">
              <a:extLst>
                <a:ext uri="{FF2B5EF4-FFF2-40B4-BE49-F238E27FC236}">
                  <a16:creationId xmlns:a16="http://schemas.microsoft.com/office/drawing/2014/main" id="{F86EC972-CDC2-2B59-7E79-27F7C6A5C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6175" y="0"/>
              <a:ext cx="2229678" cy="4362437"/>
            </a:xfrm>
            <a:custGeom>
              <a:avLst/>
              <a:gdLst>
                <a:gd name="T0" fmla="*/ 59254 w 64279"/>
                <a:gd name="T1" fmla="*/ 0 h 119339"/>
                <a:gd name="T2" fmla="*/ 1 w 64279"/>
                <a:gd name="T3" fmla="*/ 119339 h 119339"/>
                <a:gd name="T4" fmla="*/ 19265 w 64279"/>
                <a:gd name="T5" fmla="*/ 119339 h 119339"/>
                <a:gd name="T6" fmla="*/ 64278 w 64279"/>
                <a:gd name="T7" fmla="*/ 0 h 119339"/>
                <a:gd name="T8" fmla="*/ 59254 w 64279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79" h="119339" extrusionOk="0">
                  <a:moveTo>
                    <a:pt x="59254" y="0"/>
                  </a:moveTo>
                  <a:cubicBezTo>
                    <a:pt x="59043" y="628"/>
                    <a:pt x="1" y="119339"/>
                    <a:pt x="1" y="119339"/>
                  </a:cubicBezTo>
                  <a:lnTo>
                    <a:pt x="19265" y="119339"/>
                  </a:lnTo>
                  <a:lnTo>
                    <a:pt x="64278" y="0"/>
                  </a:lnTo>
                  <a:lnTo>
                    <a:pt x="5925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" name="Google Shape;6051;p29">
              <a:extLst>
                <a:ext uri="{FF2B5EF4-FFF2-40B4-BE49-F238E27FC236}">
                  <a16:creationId xmlns:a16="http://schemas.microsoft.com/office/drawing/2014/main" id="{394AA34D-54C5-0192-37D7-1604EACA3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842" y="0"/>
              <a:ext cx="1590491" cy="4362437"/>
            </a:xfrm>
            <a:custGeom>
              <a:avLst/>
              <a:gdLst>
                <a:gd name="T0" fmla="*/ 42504 w 45852"/>
                <a:gd name="T1" fmla="*/ 0 h 119339"/>
                <a:gd name="T2" fmla="*/ 0 w 45852"/>
                <a:gd name="T3" fmla="*/ 119339 h 119339"/>
                <a:gd name="T4" fmla="*/ 10054 w 45852"/>
                <a:gd name="T5" fmla="*/ 119339 h 119339"/>
                <a:gd name="T6" fmla="*/ 45852 w 45852"/>
                <a:gd name="T7" fmla="*/ 0 h 119339"/>
                <a:gd name="T8" fmla="*/ 42504 w 45852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852" h="119339" extrusionOk="0">
                  <a:moveTo>
                    <a:pt x="42504" y="0"/>
                  </a:moveTo>
                  <a:lnTo>
                    <a:pt x="0" y="119339"/>
                  </a:lnTo>
                  <a:lnTo>
                    <a:pt x="10054" y="119339"/>
                  </a:lnTo>
                  <a:lnTo>
                    <a:pt x="45852" y="0"/>
                  </a:lnTo>
                  <a:lnTo>
                    <a:pt x="4250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5" name="Google Shape;6052;p29">
            <a:extLst>
              <a:ext uri="{FF2B5EF4-FFF2-40B4-BE49-F238E27FC236}">
                <a16:creationId xmlns:a16="http://schemas.microsoft.com/office/drawing/2014/main" id="{526EFE22-B589-7BA8-627A-861C79D276F5}"/>
              </a:ext>
            </a:extLst>
          </p:cNvPr>
          <p:cNvSpPr>
            <a:spLocks/>
          </p:cNvSpPr>
          <p:nvPr/>
        </p:nvSpPr>
        <p:spPr bwMode="auto">
          <a:xfrm>
            <a:off x="-555625" y="4864100"/>
            <a:ext cx="19048413" cy="5611813"/>
          </a:xfrm>
          <a:custGeom>
            <a:avLst/>
            <a:gdLst>
              <a:gd name="T0" fmla="*/ 2987 w 118908"/>
              <a:gd name="T1" fmla="*/ 1 h 80897"/>
              <a:gd name="T2" fmla="*/ 0 w 118908"/>
              <a:gd name="T3" fmla="*/ 80596 h 80897"/>
              <a:gd name="T4" fmla="*/ 117924 w 118908"/>
              <a:gd name="T5" fmla="*/ 80596 h 80897"/>
              <a:gd name="T6" fmla="*/ 118908 w 118908"/>
              <a:gd name="T7" fmla="*/ 80897 h 80897"/>
              <a:gd name="T8" fmla="*/ 118908 w 118908"/>
              <a:gd name="T9" fmla="*/ 12007 h 80897"/>
              <a:gd name="T10" fmla="*/ 73654 w 118908"/>
              <a:gd name="T11" fmla="*/ 30799 h 80897"/>
              <a:gd name="T12" fmla="*/ 69894 w 118908"/>
              <a:gd name="T13" fmla="*/ 31016 h 80897"/>
              <a:gd name="T14" fmla="*/ 42770 w 118908"/>
              <a:gd name="T15" fmla="*/ 21835 h 80897"/>
              <a:gd name="T16" fmla="*/ 15294 w 118908"/>
              <a:gd name="T17" fmla="*/ 4006 h 80897"/>
              <a:gd name="T18" fmla="*/ 2987 w 118908"/>
              <a:gd name="T19" fmla="*/ 1 h 808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908" h="80897" extrusionOk="0">
                <a:moveTo>
                  <a:pt x="2987" y="1"/>
                </a:moveTo>
                <a:lnTo>
                  <a:pt x="0" y="80596"/>
                </a:lnTo>
                <a:lnTo>
                  <a:pt x="117924" y="80596"/>
                </a:lnTo>
                <a:cubicBezTo>
                  <a:pt x="118004" y="80596"/>
                  <a:pt x="118828" y="80897"/>
                  <a:pt x="118908" y="80897"/>
                </a:cubicBezTo>
                <a:lnTo>
                  <a:pt x="118908" y="12007"/>
                </a:lnTo>
                <a:cubicBezTo>
                  <a:pt x="102670" y="14597"/>
                  <a:pt x="89982" y="28887"/>
                  <a:pt x="73654" y="30799"/>
                </a:cubicBezTo>
                <a:cubicBezTo>
                  <a:pt x="72398" y="30946"/>
                  <a:pt x="71145" y="31016"/>
                  <a:pt x="69894" y="31016"/>
                </a:cubicBezTo>
                <a:cubicBezTo>
                  <a:pt x="60336" y="31016"/>
                  <a:pt x="50986" y="26926"/>
                  <a:pt x="42770" y="21835"/>
                </a:cubicBezTo>
                <a:cubicBezTo>
                  <a:pt x="33484" y="16083"/>
                  <a:pt x="25032" y="8960"/>
                  <a:pt x="15294" y="4006"/>
                </a:cubicBezTo>
                <a:cubicBezTo>
                  <a:pt x="11429" y="2034"/>
                  <a:pt x="7308" y="402"/>
                  <a:pt x="2987" y="1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6" name="Google Shape;6053;p29">
            <a:extLst>
              <a:ext uri="{FF2B5EF4-FFF2-40B4-BE49-F238E27FC236}">
                <a16:creationId xmlns:a16="http://schemas.microsoft.com/office/drawing/2014/main" id="{EA9903BF-C44C-50B1-44FF-3EB4ECE7758F}"/>
              </a:ext>
            </a:extLst>
          </p:cNvPr>
          <p:cNvSpPr/>
          <p:nvPr/>
        </p:nvSpPr>
        <p:spPr>
          <a:xfrm>
            <a:off x="6237288" y="7831138"/>
            <a:ext cx="12050712" cy="1741487"/>
          </a:xfrm>
          <a:custGeom>
            <a:avLst/>
            <a:gdLst/>
            <a:ahLst/>
            <a:cxnLst/>
            <a:rect l="l" t="t" r="r" b="b"/>
            <a:pathLst>
              <a:path w="71325" h="21506" extrusionOk="0">
                <a:moveTo>
                  <a:pt x="66486" y="1"/>
                </a:moveTo>
                <a:cubicBezTo>
                  <a:pt x="57639" y="1"/>
                  <a:pt x="48667" y="1874"/>
                  <a:pt x="39989" y="3894"/>
                </a:cubicBezTo>
                <a:cubicBezTo>
                  <a:pt x="33911" y="5309"/>
                  <a:pt x="27832" y="6780"/>
                  <a:pt x="21658" y="7743"/>
                </a:cubicBezTo>
                <a:cubicBezTo>
                  <a:pt x="17551" y="8389"/>
                  <a:pt x="13389" y="8805"/>
                  <a:pt x="9228" y="8805"/>
                </a:cubicBezTo>
                <a:cubicBezTo>
                  <a:pt x="7182" y="8805"/>
                  <a:pt x="5136" y="8705"/>
                  <a:pt x="3097" y="8481"/>
                </a:cubicBezTo>
                <a:cubicBezTo>
                  <a:pt x="2058" y="8366"/>
                  <a:pt x="1029" y="8230"/>
                  <a:pt x="0" y="8050"/>
                </a:cubicBezTo>
                <a:lnTo>
                  <a:pt x="0" y="8050"/>
                </a:lnTo>
                <a:cubicBezTo>
                  <a:pt x="8438" y="12356"/>
                  <a:pt x="16850" y="16788"/>
                  <a:pt x="25985" y="19192"/>
                </a:cubicBezTo>
                <a:cubicBezTo>
                  <a:pt x="32371" y="20871"/>
                  <a:pt x="38900" y="21505"/>
                  <a:pt x="45482" y="21505"/>
                </a:cubicBezTo>
                <a:cubicBezTo>
                  <a:pt x="54073" y="21505"/>
                  <a:pt x="62753" y="20425"/>
                  <a:pt x="71325" y="19177"/>
                </a:cubicBezTo>
                <a:lnTo>
                  <a:pt x="71325" y="199"/>
                </a:lnTo>
                <a:cubicBezTo>
                  <a:pt x="69718" y="64"/>
                  <a:pt x="68104" y="1"/>
                  <a:pt x="6648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7" name="Google Shape;6054;p29">
            <a:extLst>
              <a:ext uri="{FF2B5EF4-FFF2-40B4-BE49-F238E27FC236}">
                <a16:creationId xmlns:a16="http://schemas.microsoft.com/office/drawing/2014/main" id="{0C523500-8517-9ED2-0BA9-4FD72D714643}"/>
              </a:ext>
            </a:extLst>
          </p:cNvPr>
          <p:cNvGrpSpPr>
            <a:grpSpLocks/>
          </p:cNvGrpSpPr>
          <p:nvPr/>
        </p:nvGrpSpPr>
        <p:grpSpPr bwMode="auto">
          <a:xfrm rot="285632">
            <a:off x="9144000" y="8456613"/>
            <a:ext cx="3579813" cy="1174750"/>
            <a:chOff x="1656825" y="3872400"/>
            <a:chExt cx="835625" cy="274075"/>
          </a:xfrm>
        </p:grpSpPr>
        <p:sp>
          <p:nvSpPr>
            <p:cNvPr id="8" name="Google Shape;6055;p29">
              <a:extLst>
                <a:ext uri="{FF2B5EF4-FFF2-40B4-BE49-F238E27FC236}">
                  <a16:creationId xmlns:a16="http://schemas.microsoft.com/office/drawing/2014/main" id="{6A0667F5-7A39-20B3-A48E-0A7BCEE39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6056;p29">
              <a:extLst>
                <a:ext uri="{FF2B5EF4-FFF2-40B4-BE49-F238E27FC236}">
                  <a16:creationId xmlns:a16="http://schemas.microsoft.com/office/drawing/2014/main" id="{C8FE3803-53E2-B1B7-BC3E-1C31D3C74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6057;p29">
              <a:extLst>
                <a:ext uri="{FF2B5EF4-FFF2-40B4-BE49-F238E27FC236}">
                  <a16:creationId xmlns:a16="http://schemas.microsoft.com/office/drawing/2014/main" id="{84D46706-F790-952A-70C7-4F1083593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6058;p29">
              <a:extLst>
                <a:ext uri="{FF2B5EF4-FFF2-40B4-BE49-F238E27FC236}">
                  <a16:creationId xmlns:a16="http://schemas.microsoft.com/office/drawing/2014/main" id="{238BDDF0-2F12-EAF0-3F72-0BB0D6C63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6059;p29">
              <a:extLst>
                <a:ext uri="{FF2B5EF4-FFF2-40B4-BE49-F238E27FC236}">
                  <a16:creationId xmlns:a16="http://schemas.microsoft.com/office/drawing/2014/main" id="{6E0A0942-CD62-85F5-FA2E-AD255941B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6060;p29">
              <a:extLst>
                <a:ext uri="{FF2B5EF4-FFF2-40B4-BE49-F238E27FC236}">
                  <a16:creationId xmlns:a16="http://schemas.microsoft.com/office/drawing/2014/main" id="{B3A1F257-3A41-D3B7-D513-9C8082F2B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6061;p29">
              <a:extLst>
                <a:ext uri="{FF2B5EF4-FFF2-40B4-BE49-F238E27FC236}">
                  <a16:creationId xmlns:a16="http://schemas.microsoft.com/office/drawing/2014/main" id="{8333FD46-8917-C2CD-A070-74BE954E9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6062;p29">
              <a:extLst>
                <a:ext uri="{FF2B5EF4-FFF2-40B4-BE49-F238E27FC236}">
                  <a16:creationId xmlns:a16="http://schemas.microsoft.com/office/drawing/2014/main" id="{38054485-4FB4-95EB-232B-867E50BD6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6063;p29">
              <a:extLst>
                <a:ext uri="{FF2B5EF4-FFF2-40B4-BE49-F238E27FC236}">
                  <a16:creationId xmlns:a16="http://schemas.microsoft.com/office/drawing/2014/main" id="{8B06F455-A570-88B1-FAB8-DAB6D92DB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6064;p29">
              <a:extLst>
                <a:ext uri="{FF2B5EF4-FFF2-40B4-BE49-F238E27FC236}">
                  <a16:creationId xmlns:a16="http://schemas.microsoft.com/office/drawing/2014/main" id="{4D9CF56D-C47F-3113-469C-F55A830B8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6065;p29">
              <a:extLst>
                <a:ext uri="{FF2B5EF4-FFF2-40B4-BE49-F238E27FC236}">
                  <a16:creationId xmlns:a16="http://schemas.microsoft.com/office/drawing/2014/main" id="{E9E6623B-383A-92FF-72B2-5C140C130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6066;p29">
              <a:extLst>
                <a:ext uri="{FF2B5EF4-FFF2-40B4-BE49-F238E27FC236}">
                  <a16:creationId xmlns:a16="http://schemas.microsoft.com/office/drawing/2014/main" id="{4F515AA3-E60F-EA25-9B27-53323DCE7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6067;p29">
              <a:extLst>
                <a:ext uri="{FF2B5EF4-FFF2-40B4-BE49-F238E27FC236}">
                  <a16:creationId xmlns:a16="http://schemas.microsoft.com/office/drawing/2014/main" id="{80A28383-6CE8-0B2B-720E-85C20E0F4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6068;p29">
              <a:extLst>
                <a:ext uri="{FF2B5EF4-FFF2-40B4-BE49-F238E27FC236}">
                  <a16:creationId xmlns:a16="http://schemas.microsoft.com/office/drawing/2014/main" id="{4A7C1C0E-D79D-5FDC-DF82-7FE49FC4B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6069;p29">
              <a:extLst>
                <a:ext uri="{FF2B5EF4-FFF2-40B4-BE49-F238E27FC236}">
                  <a16:creationId xmlns:a16="http://schemas.microsoft.com/office/drawing/2014/main" id="{F3D12050-1364-23B4-4E5D-087147373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6070;p29">
              <a:extLst>
                <a:ext uri="{FF2B5EF4-FFF2-40B4-BE49-F238E27FC236}">
                  <a16:creationId xmlns:a16="http://schemas.microsoft.com/office/drawing/2014/main" id="{4BA49229-EBD0-92F3-6240-FBB41D466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6071;p29">
              <a:extLst>
                <a:ext uri="{FF2B5EF4-FFF2-40B4-BE49-F238E27FC236}">
                  <a16:creationId xmlns:a16="http://schemas.microsoft.com/office/drawing/2014/main" id="{E8051CA5-D902-C3F8-807C-FA0CE91CA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6072;p29">
              <a:extLst>
                <a:ext uri="{FF2B5EF4-FFF2-40B4-BE49-F238E27FC236}">
                  <a16:creationId xmlns:a16="http://schemas.microsoft.com/office/drawing/2014/main" id="{6ADCF51D-FC3C-E762-FC5C-3A984C10F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6073;p29">
              <a:extLst>
                <a:ext uri="{FF2B5EF4-FFF2-40B4-BE49-F238E27FC236}">
                  <a16:creationId xmlns:a16="http://schemas.microsoft.com/office/drawing/2014/main" id="{58DC7B47-CC83-EB6F-CD49-119AB7488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6074;p29">
              <a:extLst>
                <a:ext uri="{FF2B5EF4-FFF2-40B4-BE49-F238E27FC236}">
                  <a16:creationId xmlns:a16="http://schemas.microsoft.com/office/drawing/2014/main" id="{FC352CA5-32BF-BA80-F30A-2357E3A77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6075;p29">
              <a:extLst>
                <a:ext uri="{FF2B5EF4-FFF2-40B4-BE49-F238E27FC236}">
                  <a16:creationId xmlns:a16="http://schemas.microsoft.com/office/drawing/2014/main" id="{D9D3C5FC-2D20-7C1C-80D7-1C4715691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6076;p29">
              <a:extLst>
                <a:ext uri="{FF2B5EF4-FFF2-40B4-BE49-F238E27FC236}">
                  <a16:creationId xmlns:a16="http://schemas.microsoft.com/office/drawing/2014/main" id="{6FF8CA93-2C7A-EF6A-03BD-D414A35DD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6077;p29">
              <a:extLst>
                <a:ext uri="{FF2B5EF4-FFF2-40B4-BE49-F238E27FC236}">
                  <a16:creationId xmlns:a16="http://schemas.microsoft.com/office/drawing/2014/main" id="{8B73BC1E-39E2-97C4-A608-7E264B0AF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6078;p29">
              <a:extLst>
                <a:ext uri="{FF2B5EF4-FFF2-40B4-BE49-F238E27FC236}">
                  <a16:creationId xmlns:a16="http://schemas.microsoft.com/office/drawing/2014/main" id="{7BF56D1F-E9D0-B801-3210-DA7D8A7A6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6079;p29">
              <a:extLst>
                <a:ext uri="{FF2B5EF4-FFF2-40B4-BE49-F238E27FC236}">
                  <a16:creationId xmlns:a16="http://schemas.microsoft.com/office/drawing/2014/main" id="{A994CA97-58A8-76E3-549F-4FD4EF2BC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6080;p29">
              <a:extLst>
                <a:ext uri="{FF2B5EF4-FFF2-40B4-BE49-F238E27FC236}">
                  <a16:creationId xmlns:a16="http://schemas.microsoft.com/office/drawing/2014/main" id="{D1730B08-40A4-6BDB-968E-AA48A7350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4" name="Google Shape;6081;p29">
            <a:extLst>
              <a:ext uri="{FF2B5EF4-FFF2-40B4-BE49-F238E27FC236}">
                <a16:creationId xmlns:a16="http://schemas.microsoft.com/office/drawing/2014/main" id="{F758599F-DEB1-5C95-B968-71202EC1B57F}"/>
              </a:ext>
            </a:extLst>
          </p:cNvPr>
          <p:cNvSpPr/>
          <p:nvPr/>
        </p:nvSpPr>
        <p:spPr>
          <a:xfrm>
            <a:off x="0" y="7562850"/>
            <a:ext cx="18288000" cy="2757488"/>
          </a:xfrm>
          <a:custGeom>
            <a:avLst/>
            <a:gdLst/>
            <a:ahLst/>
            <a:cxnLst/>
            <a:rect l="l" t="t" r="r" b="b"/>
            <a:pathLst>
              <a:path w="108242" h="34046" extrusionOk="0">
                <a:moveTo>
                  <a:pt x="1249" y="1"/>
                </a:moveTo>
                <a:cubicBezTo>
                  <a:pt x="833" y="1"/>
                  <a:pt x="417" y="7"/>
                  <a:pt x="0" y="20"/>
                </a:cubicBezTo>
                <a:lnTo>
                  <a:pt x="0" y="34046"/>
                </a:lnTo>
                <a:lnTo>
                  <a:pt x="108242" y="34046"/>
                </a:lnTo>
                <a:lnTo>
                  <a:pt x="108242" y="22491"/>
                </a:lnTo>
                <a:cubicBezTo>
                  <a:pt x="99670" y="23739"/>
                  <a:pt x="90990" y="24819"/>
                  <a:pt x="82399" y="24819"/>
                </a:cubicBezTo>
                <a:cubicBezTo>
                  <a:pt x="75817" y="24819"/>
                  <a:pt x="69288" y="24185"/>
                  <a:pt x="62902" y="22506"/>
                </a:cubicBezTo>
                <a:cubicBezTo>
                  <a:pt x="53767" y="20102"/>
                  <a:pt x="45355" y="15670"/>
                  <a:pt x="36917" y="11364"/>
                </a:cubicBezTo>
                <a:cubicBezTo>
                  <a:pt x="35175" y="10475"/>
                  <a:pt x="33429" y="9592"/>
                  <a:pt x="31677" y="8733"/>
                </a:cubicBezTo>
                <a:cubicBezTo>
                  <a:pt x="22119" y="4054"/>
                  <a:pt x="11836" y="1"/>
                  <a:pt x="12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35" name="Google Shape;6082;p29">
            <a:extLst>
              <a:ext uri="{FF2B5EF4-FFF2-40B4-BE49-F238E27FC236}">
                <a16:creationId xmlns:a16="http://schemas.microsoft.com/office/drawing/2014/main" id="{92B25E62-40F4-383D-5BC6-E08F449414AF}"/>
              </a:ext>
            </a:extLst>
          </p:cNvPr>
          <p:cNvGrpSpPr>
            <a:grpSpLocks/>
          </p:cNvGrpSpPr>
          <p:nvPr/>
        </p:nvGrpSpPr>
        <p:grpSpPr bwMode="auto">
          <a:xfrm rot="1515762">
            <a:off x="14816138" y="850900"/>
            <a:ext cx="6556375" cy="2244725"/>
            <a:chOff x="1607000" y="1593250"/>
            <a:chExt cx="1114325" cy="381625"/>
          </a:xfrm>
        </p:grpSpPr>
        <p:sp>
          <p:nvSpPr>
            <p:cNvPr id="36" name="Google Shape;6083;p29">
              <a:extLst>
                <a:ext uri="{FF2B5EF4-FFF2-40B4-BE49-F238E27FC236}">
                  <a16:creationId xmlns:a16="http://schemas.microsoft.com/office/drawing/2014/main" id="{FB4ACCD9-40F7-1B73-2BE7-49AF6F683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5775" y="1643325"/>
              <a:ext cx="166800" cy="87300"/>
            </a:xfrm>
            <a:custGeom>
              <a:avLst/>
              <a:gdLst>
                <a:gd name="T0" fmla="*/ 6671 w 6672"/>
                <a:gd name="T1" fmla="*/ 0 h 3492"/>
                <a:gd name="T2" fmla="*/ 6671 w 6672"/>
                <a:gd name="T3" fmla="*/ 0 h 3492"/>
                <a:gd name="T4" fmla="*/ 1 w 6672"/>
                <a:gd name="T5" fmla="*/ 3353 h 3492"/>
                <a:gd name="T6" fmla="*/ 3464 w 6672"/>
                <a:gd name="T7" fmla="*/ 3491 h 3492"/>
                <a:gd name="T8" fmla="*/ 6099 w 6672"/>
                <a:gd name="T9" fmla="*/ 3418 h 3492"/>
                <a:gd name="T10" fmla="*/ 6671 w 6672"/>
                <a:gd name="T11" fmla="*/ 0 h 3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492" extrusionOk="0">
                  <a:moveTo>
                    <a:pt x="6671" y="0"/>
                  </a:moveTo>
                  <a:lnTo>
                    <a:pt x="6671" y="0"/>
                  </a:lnTo>
                  <a:cubicBezTo>
                    <a:pt x="4297" y="813"/>
                    <a:pt x="1853" y="1672"/>
                    <a:pt x="1" y="3353"/>
                  </a:cubicBezTo>
                  <a:cubicBezTo>
                    <a:pt x="1151" y="3447"/>
                    <a:pt x="2307" y="3491"/>
                    <a:pt x="3464" y="3491"/>
                  </a:cubicBezTo>
                  <a:cubicBezTo>
                    <a:pt x="4342" y="3491"/>
                    <a:pt x="5221" y="3466"/>
                    <a:pt x="6099" y="3418"/>
                  </a:cubicBezTo>
                  <a:cubicBezTo>
                    <a:pt x="6355" y="2354"/>
                    <a:pt x="6531" y="1079"/>
                    <a:pt x="6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6084;p29">
              <a:extLst>
                <a:ext uri="{FF2B5EF4-FFF2-40B4-BE49-F238E27FC236}">
                  <a16:creationId xmlns:a16="http://schemas.microsoft.com/office/drawing/2014/main" id="{947ACCFE-D6F8-1B4C-8EE3-94564138841B}"/>
                </a:ext>
              </a:extLst>
            </p:cNvPr>
            <p:cNvSpPr/>
            <p:nvPr/>
          </p:nvSpPr>
          <p:spPr>
            <a:xfrm>
              <a:off x="1991078" y="1838458"/>
              <a:ext cx="134906" cy="63154"/>
            </a:xfrm>
            <a:custGeom>
              <a:avLst/>
              <a:gdLst/>
              <a:ahLst/>
              <a:cxnLst/>
              <a:rect l="l" t="t" r="r" b="b"/>
              <a:pathLst>
                <a:path w="5397" h="2531" extrusionOk="0">
                  <a:moveTo>
                    <a:pt x="3971" y="0"/>
                  </a:moveTo>
                  <a:cubicBezTo>
                    <a:pt x="3268" y="81"/>
                    <a:pt x="2561" y="130"/>
                    <a:pt x="1853" y="130"/>
                  </a:cubicBezTo>
                  <a:cubicBezTo>
                    <a:pt x="1546" y="130"/>
                    <a:pt x="1238" y="120"/>
                    <a:pt x="930" y="101"/>
                  </a:cubicBezTo>
                  <a:cubicBezTo>
                    <a:pt x="618" y="81"/>
                    <a:pt x="307" y="51"/>
                    <a:pt x="1" y="10"/>
                  </a:cubicBezTo>
                  <a:lnTo>
                    <a:pt x="1" y="10"/>
                  </a:lnTo>
                  <a:cubicBezTo>
                    <a:pt x="553" y="929"/>
                    <a:pt x="1226" y="1777"/>
                    <a:pt x="1999" y="2530"/>
                  </a:cubicBezTo>
                  <a:cubicBezTo>
                    <a:pt x="2395" y="2515"/>
                    <a:pt x="2787" y="2490"/>
                    <a:pt x="3178" y="2455"/>
                  </a:cubicBezTo>
                  <a:cubicBezTo>
                    <a:pt x="3926" y="2384"/>
                    <a:pt x="4664" y="2274"/>
                    <a:pt x="5397" y="2129"/>
                  </a:cubicBezTo>
                  <a:cubicBezTo>
                    <a:pt x="4975" y="1381"/>
                    <a:pt x="4498" y="658"/>
                    <a:pt x="397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8" name="Google Shape;6085;p29">
              <a:extLst>
                <a:ext uri="{FF2B5EF4-FFF2-40B4-BE49-F238E27FC236}">
                  <a16:creationId xmlns:a16="http://schemas.microsoft.com/office/drawing/2014/main" id="{AB7F4A78-65FA-7074-B5EA-360E15B5BD7E}"/>
                </a:ext>
              </a:extLst>
            </p:cNvPr>
            <p:cNvSpPr/>
            <p:nvPr/>
          </p:nvSpPr>
          <p:spPr>
            <a:xfrm>
              <a:off x="2041045" y="1891630"/>
              <a:ext cx="121416" cy="83126"/>
            </a:xfrm>
            <a:custGeom>
              <a:avLst/>
              <a:gdLst/>
              <a:ahLst/>
              <a:cxnLst/>
              <a:rect l="l" t="t" r="r" b="b"/>
              <a:pathLst>
                <a:path w="4860" h="3324" extrusionOk="0">
                  <a:moveTo>
                    <a:pt x="3399" y="1"/>
                  </a:moveTo>
                  <a:cubicBezTo>
                    <a:pt x="2666" y="146"/>
                    <a:pt x="1928" y="256"/>
                    <a:pt x="1180" y="327"/>
                  </a:cubicBezTo>
                  <a:cubicBezTo>
                    <a:pt x="789" y="362"/>
                    <a:pt x="397" y="387"/>
                    <a:pt x="1" y="402"/>
                  </a:cubicBezTo>
                  <a:cubicBezTo>
                    <a:pt x="1366" y="1727"/>
                    <a:pt x="3037" y="2751"/>
                    <a:pt x="4859" y="3323"/>
                  </a:cubicBezTo>
                  <a:cubicBezTo>
                    <a:pt x="4498" y="2204"/>
                    <a:pt x="4001" y="1070"/>
                    <a:pt x="339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9" name="Google Shape;6086;p29">
              <a:extLst>
                <a:ext uri="{FF2B5EF4-FFF2-40B4-BE49-F238E27FC236}">
                  <a16:creationId xmlns:a16="http://schemas.microsoft.com/office/drawing/2014/main" id="{0304B29C-1587-8408-D3E8-ECAE6B3CE248}"/>
                </a:ext>
              </a:extLst>
            </p:cNvPr>
            <p:cNvSpPr/>
            <p:nvPr/>
          </p:nvSpPr>
          <p:spPr>
            <a:xfrm>
              <a:off x="1606641" y="1593248"/>
              <a:ext cx="1114325" cy="248569"/>
            </a:xfrm>
            <a:custGeom>
              <a:avLst/>
              <a:gdLst/>
              <a:ahLst/>
              <a:cxnLst/>
              <a:rect l="l" t="t" r="r" b="b"/>
              <a:pathLst>
                <a:path w="44573" h="9943" extrusionOk="0">
                  <a:moveTo>
                    <a:pt x="33549" y="5160"/>
                  </a:moveTo>
                  <a:cubicBezTo>
                    <a:pt x="33721" y="5160"/>
                    <a:pt x="33871" y="5294"/>
                    <a:pt x="33876" y="5467"/>
                  </a:cubicBezTo>
                  <a:cubicBezTo>
                    <a:pt x="33886" y="5647"/>
                    <a:pt x="33751" y="5798"/>
                    <a:pt x="33570" y="5803"/>
                  </a:cubicBezTo>
                  <a:cubicBezTo>
                    <a:pt x="33564" y="5803"/>
                    <a:pt x="33558" y="5803"/>
                    <a:pt x="33552" y="5803"/>
                  </a:cubicBezTo>
                  <a:cubicBezTo>
                    <a:pt x="33384" y="5803"/>
                    <a:pt x="33243" y="5671"/>
                    <a:pt x="33234" y="5497"/>
                  </a:cubicBezTo>
                  <a:cubicBezTo>
                    <a:pt x="33224" y="5321"/>
                    <a:pt x="33364" y="5170"/>
                    <a:pt x="33540" y="5160"/>
                  </a:cubicBezTo>
                  <a:cubicBezTo>
                    <a:pt x="33543" y="5160"/>
                    <a:pt x="33546" y="5160"/>
                    <a:pt x="33549" y="5160"/>
                  </a:cubicBezTo>
                  <a:close/>
                  <a:moveTo>
                    <a:pt x="4956" y="3778"/>
                  </a:moveTo>
                  <a:cubicBezTo>
                    <a:pt x="5186" y="3778"/>
                    <a:pt x="5398" y="3934"/>
                    <a:pt x="5452" y="4167"/>
                  </a:cubicBezTo>
                  <a:cubicBezTo>
                    <a:pt x="5564" y="4129"/>
                    <a:pt x="5684" y="4109"/>
                    <a:pt x="5808" y="4109"/>
                  </a:cubicBezTo>
                  <a:cubicBezTo>
                    <a:pt x="5833" y="4109"/>
                    <a:pt x="5858" y="4110"/>
                    <a:pt x="5883" y="4111"/>
                  </a:cubicBezTo>
                  <a:cubicBezTo>
                    <a:pt x="6486" y="4157"/>
                    <a:pt x="6932" y="4684"/>
                    <a:pt x="6887" y="5281"/>
                  </a:cubicBezTo>
                  <a:cubicBezTo>
                    <a:pt x="6844" y="5855"/>
                    <a:pt x="6363" y="6288"/>
                    <a:pt x="5801" y="6288"/>
                  </a:cubicBezTo>
                  <a:cubicBezTo>
                    <a:pt x="5773" y="6288"/>
                    <a:pt x="5746" y="6287"/>
                    <a:pt x="5718" y="6285"/>
                  </a:cubicBezTo>
                  <a:cubicBezTo>
                    <a:pt x="5316" y="6255"/>
                    <a:pt x="4980" y="6009"/>
                    <a:pt x="4819" y="5667"/>
                  </a:cubicBezTo>
                  <a:cubicBezTo>
                    <a:pt x="4739" y="5502"/>
                    <a:pt x="4699" y="5311"/>
                    <a:pt x="4714" y="5115"/>
                  </a:cubicBezTo>
                  <a:cubicBezTo>
                    <a:pt x="4724" y="4990"/>
                    <a:pt x="4754" y="4874"/>
                    <a:pt x="4804" y="4764"/>
                  </a:cubicBezTo>
                  <a:cubicBezTo>
                    <a:pt x="4629" y="4714"/>
                    <a:pt x="4493" y="4568"/>
                    <a:pt x="4458" y="4377"/>
                  </a:cubicBezTo>
                  <a:cubicBezTo>
                    <a:pt x="4408" y="4101"/>
                    <a:pt x="4593" y="3835"/>
                    <a:pt x="4870" y="3785"/>
                  </a:cubicBezTo>
                  <a:cubicBezTo>
                    <a:pt x="4898" y="3780"/>
                    <a:pt x="4927" y="3778"/>
                    <a:pt x="4956" y="3778"/>
                  </a:cubicBezTo>
                  <a:close/>
                  <a:moveTo>
                    <a:pt x="20439" y="6500"/>
                  </a:moveTo>
                  <a:cubicBezTo>
                    <a:pt x="20615" y="6500"/>
                    <a:pt x="20761" y="6634"/>
                    <a:pt x="20766" y="6807"/>
                  </a:cubicBezTo>
                  <a:cubicBezTo>
                    <a:pt x="20776" y="6987"/>
                    <a:pt x="20640" y="7138"/>
                    <a:pt x="20460" y="7143"/>
                  </a:cubicBezTo>
                  <a:cubicBezTo>
                    <a:pt x="20453" y="7143"/>
                    <a:pt x="20447" y="7144"/>
                    <a:pt x="20441" y="7144"/>
                  </a:cubicBezTo>
                  <a:cubicBezTo>
                    <a:pt x="20274" y="7144"/>
                    <a:pt x="20133" y="7011"/>
                    <a:pt x="20123" y="6837"/>
                  </a:cubicBezTo>
                  <a:cubicBezTo>
                    <a:pt x="20118" y="6661"/>
                    <a:pt x="20254" y="6511"/>
                    <a:pt x="20429" y="6501"/>
                  </a:cubicBezTo>
                  <a:cubicBezTo>
                    <a:pt x="20433" y="6501"/>
                    <a:pt x="20436" y="6500"/>
                    <a:pt x="20439" y="6500"/>
                  </a:cubicBezTo>
                  <a:close/>
                  <a:moveTo>
                    <a:pt x="22281" y="7294"/>
                  </a:moveTo>
                  <a:cubicBezTo>
                    <a:pt x="22453" y="7294"/>
                    <a:pt x="22598" y="7427"/>
                    <a:pt x="22608" y="7600"/>
                  </a:cubicBezTo>
                  <a:cubicBezTo>
                    <a:pt x="22618" y="7781"/>
                    <a:pt x="22482" y="7931"/>
                    <a:pt x="22302" y="7936"/>
                  </a:cubicBezTo>
                  <a:cubicBezTo>
                    <a:pt x="22296" y="7936"/>
                    <a:pt x="22289" y="7937"/>
                    <a:pt x="22283" y="7937"/>
                  </a:cubicBezTo>
                  <a:cubicBezTo>
                    <a:pt x="22116" y="7937"/>
                    <a:pt x="21975" y="7804"/>
                    <a:pt x="21965" y="7630"/>
                  </a:cubicBezTo>
                  <a:cubicBezTo>
                    <a:pt x="21955" y="7454"/>
                    <a:pt x="22096" y="7304"/>
                    <a:pt x="22272" y="7294"/>
                  </a:cubicBezTo>
                  <a:cubicBezTo>
                    <a:pt x="22275" y="7294"/>
                    <a:pt x="22278" y="7294"/>
                    <a:pt x="22281" y="7294"/>
                  </a:cubicBezTo>
                  <a:close/>
                  <a:moveTo>
                    <a:pt x="43990" y="1"/>
                  </a:moveTo>
                  <a:lnTo>
                    <a:pt x="43990" y="1"/>
                  </a:lnTo>
                  <a:cubicBezTo>
                    <a:pt x="42203" y="372"/>
                    <a:pt x="40507" y="1481"/>
                    <a:pt x="39528" y="3022"/>
                  </a:cubicBezTo>
                  <a:cubicBezTo>
                    <a:pt x="39365" y="3012"/>
                    <a:pt x="39201" y="3007"/>
                    <a:pt x="39035" y="3007"/>
                  </a:cubicBezTo>
                  <a:cubicBezTo>
                    <a:pt x="37536" y="3007"/>
                    <a:pt x="35936" y="3411"/>
                    <a:pt x="34499" y="3745"/>
                  </a:cubicBezTo>
                  <a:cubicBezTo>
                    <a:pt x="30809" y="4608"/>
                    <a:pt x="27030" y="5226"/>
                    <a:pt x="23250" y="5421"/>
                  </a:cubicBezTo>
                  <a:cubicBezTo>
                    <a:pt x="22372" y="5469"/>
                    <a:pt x="21493" y="5494"/>
                    <a:pt x="20615" y="5494"/>
                  </a:cubicBezTo>
                  <a:cubicBezTo>
                    <a:pt x="19458" y="5494"/>
                    <a:pt x="18302" y="5450"/>
                    <a:pt x="17152" y="5356"/>
                  </a:cubicBezTo>
                  <a:cubicBezTo>
                    <a:pt x="15792" y="5251"/>
                    <a:pt x="14436" y="5075"/>
                    <a:pt x="13091" y="4829"/>
                  </a:cubicBezTo>
                  <a:cubicBezTo>
                    <a:pt x="9271" y="4119"/>
                    <a:pt x="5440" y="2763"/>
                    <a:pt x="1531" y="2763"/>
                  </a:cubicBezTo>
                  <a:cubicBezTo>
                    <a:pt x="1022" y="2763"/>
                    <a:pt x="512" y="2786"/>
                    <a:pt x="1" y="2837"/>
                  </a:cubicBezTo>
                  <a:cubicBezTo>
                    <a:pt x="693" y="4247"/>
                    <a:pt x="1662" y="5527"/>
                    <a:pt x="2822" y="6661"/>
                  </a:cubicBezTo>
                  <a:cubicBezTo>
                    <a:pt x="3071" y="6620"/>
                    <a:pt x="3322" y="6602"/>
                    <a:pt x="3573" y="6602"/>
                  </a:cubicBezTo>
                  <a:cubicBezTo>
                    <a:pt x="4493" y="6602"/>
                    <a:pt x="5417" y="6848"/>
                    <a:pt x="6300" y="7128"/>
                  </a:cubicBezTo>
                  <a:cubicBezTo>
                    <a:pt x="9317" y="8072"/>
                    <a:pt x="12258" y="9417"/>
                    <a:pt x="15370" y="9823"/>
                  </a:cubicBezTo>
                  <a:cubicBezTo>
                    <a:pt x="15676" y="9864"/>
                    <a:pt x="15987" y="9894"/>
                    <a:pt x="16299" y="9914"/>
                  </a:cubicBezTo>
                  <a:cubicBezTo>
                    <a:pt x="16607" y="9933"/>
                    <a:pt x="16915" y="9943"/>
                    <a:pt x="17222" y="9943"/>
                  </a:cubicBezTo>
                  <a:cubicBezTo>
                    <a:pt x="17930" y="9943"/>
                    <a:pt x="18637" y="9894"/>
                    <a:pt x="19340" y="9813"/>
                  </a:cubicBezTo>
                  <a:cubicBezTo>
                    <a:pt x="22076" y="9492"/>
                    <a:pt x="24776" y="8654"/>
                    <a:pt x="27507" y="8162"/>
                  </a:cubicBezTo>
                  <a:cubicBezTo>
                    <a:pt x="28289" y="8022"/>
                    <a:pt x="29111" y="7921"/>
                    <a:pt x="29921" y="7921"/>
                  </a:cubicBezTo>
                  <a:cubicBezTo>
                    <a:pt x="30420" y="7921"/>
                    <a:pt x="30915" y="7960"/>
                    <a:pt x="31392" y="8052"/>
                  </a:cubicBezTo>
                  <a:cubicBezTo>
                    <a:pt x="34218" y="6762"/>
                    <a:pt x="37058" y="5457"/>
                    <a:pt x="40005" y="4588"/>
                  </a:cubicBezTo>
                  <a:cubicBezTo>
                    <a:pt x="41084" y="5595"/>
                    <a:pt x="42577" y="6252"/>
                    <a:pt x="44056" y="6252"/>
                  </a:cubicBezTo>
                  <a:cubicBezTo>
                    <a:pt x="44229" y="6252"/>
                    <a:pt x="44401" y="6243"/>
                    <a:pt x="44572" y="6225"/>
                  </a:cubicBezTo>
                  <a:cubicBezTo>
                    <a:pt x="43764" y="5025"/>
                    <a:pt x="42675" y="3886"/>
                    <a:pt x="41295" y="3464"/>
                  </a:cubicBezTo>
                  <a:cubicBezTo>
                    <a:pt x="42715" y="2917"/>
                    <a:pt x="43624" y="1481"/>
                    <a:pt x="4399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0" name="Google Shape;6087;p29">
              <a:extLst>
                <a:ext uri="{FF2B5EF4-FFF2-40B4-BE49-F238E27FC236}">
                  <a16:creationId xmlns:a16="http://schemas.microsoft.com/office/drawing/2014/main" id="{EE3EA04A-8D50-37AF-5A48-64BD2BECB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7525" y="1758300"/>
              <a:ext cx="363675" cy="143725"/>
            </a:xfrm>
            <a:custGeom>
              <a:avLst/>
              <a:gdLst>
                <a:gd name="T0" fmla="*/ 752 w 14547"/>
                <a:gd name="T1" fmla="*/ 0 h 5749"/>
                <a:gd name="T2" fmla="*/ 1 w 14547"/>
                <a:gd name="T3" fmla="*/ 59 h 5749"/>
                <a:gd name="T4" fmla="*/ 13968 w 14547"/>
                <a:gd name="T5" fmla="*/ 5749 h 5749"/>
                <a:gd name="T6" fmla="*/ 14251 w 14547"/>
                <a:gd name="T7" fmla="*/ 5746 h 5749"/>
                <a:gd name="T8" fmla="*/ 14547 w 14547"/>
                <a:gd name="T9" fmla="*/ 5741 h 5749"/>
                <a:gd name="T10" fmla="*/ 12549 w 14547"/>
                <a:gd name="T11" fmla="*/ 3221 h 5749"/>
                <a:gd name="T12" fmla="*/ 3479 w 14547"/>
                <a:gd name="T13" fmla="*/ 526 h 5749"/>
                <a:gd name="T14" fmla="*/ 752 w 14547"/>
                <a:gd name="T15" fmla="*/ 0 h 5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547" h="5749" extrusionOk="0">
                  <a:moveTo>
                    <a:pt x="752" y="0"/>
                  </a:moveTo>
                  <a:cubicBezTo>
                    <a:pt x="501" y="0"/>
                    <a:pt x="250" y="18"/>
                    <a:pt x="1" y="59"/>
                  </a:cubicBezTo>
                  <a:cubicBezTo>
                    <a:pt x="3643" y="3633"/>
                    <a:pt x="9178" y="5749"/>
                    <a:pt x="13968" y="5749"/>
                  </a:cubicBezTo>
                  <a:cubicBezTo>
                    <a:pt x="14063" y="5749"/>
                    <a:pt x="14157" y="5748"/>
                    <a:pt x="14251" y="5746"/>
                  </a:cubicBezTo>
                  <a:cubicBezTo>
                    <a:pt x="14351" y="5746"/>
                    <a:pt x="14446" y="5741"/>
                    <a:pt x="14547" y="5741"/>
                  </a:cubicBezTo>
                  <a:cubicBezTo>
                    <a:pt x="13774" y="4988"/>
                    <a:pt x="13101" y="4140"/>
                    <a:pt x="12549" y="3221"/>
                  </a:cubicBezTo>
                  <a:cubicBezTo>
                    <a:pt x="9437" y="2815"/>
                    <a:pt x="6496" y="1470"/>
                    <a:pt x="3479" y="526"/>
                  </a:cubicBezTo>
                  <a:cubicBezTo>
                    <a:pt x="2596" y="246"/>
                    <a:pt x="1672" y="0"/>
                    <a:pt x="7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6088;p29">
              <a:extLst>
                <a:ext uri="{FF2B5EF4-FFF2-40B4-BE49-F238E27FC236}">
                  <a16:creationId xmlns:a16="http://schemas.microsoft.com/office/drawing/2014/main" id="{24B3C22E-2ED0-42CB-F79C-0133A0569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0500" y="1791275"/>
              <a:ext cx="301300" cy="100525"/>
            </a:xfrm>
            <a:custGeom>
              <a:avLst/>
              <a:gdLst>
                <a:gd name="T0" fmla="*/ 10581 w 12052"/>
                <a:gd name="T1" fmla="*/ 0 h 4021"/>
                <a:gd name="T2" fmla="*/ 8167 w 12052"/>
                <a:gd name="T3" fmla="*/ 241 h 4021"/>
                <a:gd name="T4" fmla="*/ 0 w 12052"/>
                <a:gd name="T5" fmla="*/ 1892 h 4021"/>
                <a:gd name="T6" fmla="*/ 1421 w 12052"/>
                <a:gd name="T7" fmla="*/ 4021 h 4021"/>
                <a:gd name="T8" fmla="*/ 12052 w 12052"/>
                <a:gd name="T9" fmla="*/ 131 h 4021"/>
                <a:gd name="T10" fmla="*/ 10581 w 12052"/>
                <a:gd name="T11" fmla="*/ 0 h 4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52" h="4021" extrusionOk="0">
                  <a:moveTo>
                    <a:pt x="10581" y="0"/>
                  </a:moveTo>
                  <a:cubicBezTo>
                    <a:pt x="9771" y="0"/>
                    <a:pt x="8949" y="101"/>
                    <a:pt x="8167" y="241"/>
                  </a:cubicBezTo>
                  <a:cubicBezTo>
                    <a:pt x="5436" y="733"/>
                    <a:pt x="2736" y="1571"/>
                    <a:pt x="0" y="1892"/>
                  </a:cubicBezTo>
                  <a:cubicBezTo>
                    <a:pt x="527" y="2550"/>
                    <a:pt x="1004" y="3273"/>
                    <a:pt x="1421" y="4021"/>
                  </a:cubicBezTo>
                  <a:cubicBezTo>
                    <a:pt x="5080" y="3298"/>
                    <a:pt x="8558" y="1722"/>
                    <a:pt x="12052" y="131"/>
                  </a:cubicBezTo>
                  <a:cubicBezTo>
                    <a:pt x="11575" y="39"/>
                    <a:pt x="11080" y="0"/>
                    <a:pt x="105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6089;p29">
              <a:extLst>
                <a:ext uri="{FF2B5EF4-FFF2-40B4-BE49-F238E27FC236}">
                  <a16:creationId xmlns:a16="http://schemas.microsoft.com/office/drawing/2014/main" id="{028DC95C-42E5-77DB-DE3F-09F14E447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7575" y="1722250"/>
              <a:ext cx="16600" cy="16100"/>
            </a:xfrm>
            <a:custGeom>
              <a:avLst/>
              <a:gdLst>
                <a:gd name="T0" fmla="*/ 326 w 664"/>
                <a:gd name="T1" fmla="*/ 0 h 644"/>
                <a:gd name="T2" fmla="*/ 317 w 664"/>
                <a:gd name="T3" fmla="*/ 0 h 644"/>
                <a:gd name="T4" fmla="*/ 11 w 664"/>
                <a:gd name="T5" fmla="*/ 337 h 644"/>
                <a:gd name="T6" fmla="*/ 329 w 664"/>
                <a:gd name="T7" fmla="*/ 643 h 644"/>
                <a:gd name="T8" fmla="*/ 347 w 664"/>
                <a:gd name="T9" fmla="*/ 643 h 644"/>
                <a:gd name="T10" fmla="*/ 653 w 664"/>
                <a:gd name="T11" fmla="*/ 307 h 644"/>
                <a:gd name="T12" fmla="*/ 326 w 664"/>
                <a:gd name="T13" fmla="*/ 0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4" h="644" extrusionOk="0">
                  <a:moveTo>
                    <a:pt x="326" y="0"/>
                  </a:moveTo>
                  <a:cubicBezTo>
                    <a:pt x="323" y="0"/>
                    <a:pt x="320" y="0"/>
                    <a:pt x="317" y="0"/>
                  </a:cubicBezTo>
                  <a:cubicBezTo>
                    <a:pt x="141" y="10"/>
                    <a:pt x="1" y="161"/>
                    <a:pt x="11" y="337"/>
                  </a:cubicBezTo>
                  <a:cubicBezTo>
                    <a:pt x="20" y="511"/>
                    <a:pt x="161" y="643"/>
                    <a:pt x="329" y="643"/>
                  </a:cubicBezTo>
                  <a:cubicBezTo>
                    <a:pt x="335" y="643"/>
                    <a:pt x="341" y="643"/>
                    <a:pt x="347" y="643"/>
                  </a:cubicBezTo>
                  <a:cubicBezTo>
                    <a:pt x="528" y="638"/>
                    <a:pt x="663" y="487"/>
                    <a:pt x="653" y="307"/>
                  </a:cubicBezTo>
                  <a:cubicBezTo>
                    <a:pt x="648" y="134"/>
                    <a:pt x="498" y="0"/>
                    <a:pt x="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6090;p29">
              <a:extLst>
                <a:ext uri="{FF2B5EF4-FFF2-40B4-BE49-F238E27FC236}">
                  <a16:creationId xmlns:a16="http://schemas.microsoft.com/office/drawing/2014/main" id="{F205E12E-5049-6172-0174-F0B00249D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875" y="1775575"/>
              <a:ext cx="16575" cy="16100"/>
            </a:xfrm>
            <a:custGeom>
              <a:avLst/>
              <a:gdLst>
                <a:gd name="T0" fmla="*/ 326 w 663"/>
                <a:gd name="T1" fmla="*/ 1 h 644"/>
                <a:gd name="T2" fmla="*/ 317 w 663"/>
                <a:gd name="T3" fmla="*/ 1 h 644"/>
                <a:gd name="T4" fmla="*/ 10 w 663"/>
                <a:gd name="T5" fmla="*/ 337 h 644"/>
                <a:gd name="T6" fmla="*/ 328 w 663"/>
                <a:gd name="T7" fmla="*/ 644 h 644"/>
                <a:gd name="T8" fmla="*/ 347 w 663"/>
                <a:gd name="T9" fmla="*/ 643 h 644"/>
                <a:gd name="T10" fmla="*/ 653 w 663"/>
                <a:gd name="T11" fmla="*/ 307 h 644"/>
                <a:gd name="T12" fmla="*/ 326 w 663"/>
                <a:gd name="T13" fmla="*/ 1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3" h="644" extrusionOk="0">
                  <a:moveTo>
                    <a:pt x="326" y="1"/>
                  </a:moveTo>
                  <a:cubicBezTo>
                    <a:pt x="323" y="1"/>
                    <a:pt x="320" y="1"/>
                    <a:pt x="317" y="1"/>
                  </a:cubicBezTo>
                  <a:cubicBezTo>
                    <a:pt x="141" y="11"/>
                    <a:pt x="0" y="161"/>
                    <a:pt x="10" y="337"/>
                  </a:cubicBezTo>
                  <a:cubicBezTo>
                    <a:pt x="20" y="511"/>
                    <a:pt x="161" y="644"/>
                    <a:pt x="328" y="644"/>
                  </a:cubicBezTo>
                  <a:cubicBezTo>
                    <a:pt x="334" y="644"/>
                    <a:pt x="341" y="643"/>
                    <a:pt x="347" y="643"/>
                  </a:cubicBezTo>
                  <a:cubicBezTo>
                    <a:pt x="527" y="638"/>
                    <a:pt x="663" y="488"/>
                    <a:pt x="653" y="307"/>
                  </a:cubicBezTo>
                  <a:cubicBezTo>
                    <a:pt x="643" y="134"/>
                    <a:pt x="498" y="1"/>
                    <a:pt x="3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" name="Google Shape;6091;p29">
              <a:extLst>
                <a:ext uri="{FF2B5EF4-FFF2-40B4-BE49-F238E27FC236}">
                  <a16:creationId xmlns:a16="http://schemas.microsoft.com/office/drawing/2014/main" id="{44F7F195-F6E4-AEB8-B199-4C21CB937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950" y="1755750"/>
              <a:ext cx="16450" cy="16100"/>
            </a:xfrm>
            <a:custGeom>
              <a:avLst/>
              <a:gdLst>
                <a:gd name="T0" fmla="*/ 321 w 658"/>
                <a:gd name="T1" fmla="*/ 0 h 644"/>
                <a:gd name="T2" fmla="*/ 311 w 658"/>
                <a:gd name="T3" fmla="*/ 1 h 644"/>
                <a:gd name="T4" fmla="*/ 5 w 658"/>
                <a:gd name="T5" fmla="*/ 337 h 644"/>
                <a:gd name="T6" fmla="*/ 323 w 658"/>
                <a:gd name="T7" fmla="*/ 644 h 644"/>
                <a:gd name="T8" fmla="*/ 342 w 658"/>
                <a:gd name="T9" fmla="*/ 643 h 644"/>
                <a:gd name="T10" fmla="*/ 648 w 658"/>
                <a:gd name="T11" fmla="*/ 307 h 644"/>
                <a:gd name="T12" fmla="*/ 321 w 658"/>
                <a:gd name="T13" fmla="*/ 0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8" h="644" extrusionOk="0">
                  <a:moveTo>
                    <a:pt x="321" y="0"/>
                  </a:moveTo>
                  <a:cubicBezTo>
                    <a:pt x="318" y="0"/>
                    <a:pt x="315" y="1"/>
                    <a:pt x="311" y="1"/>
                  </a:cubicBezTo>
                  <a:cubicBezTo>
                    <a:pt x="136" y="11"/>
                    <a:pt x="0" y="161"/>
                    <a:pt x="5" y="337"/>
                  </a:cubicBezTo>
                  <a:cubicBezTo>
                    <a:pt x="15" y="511"/>
                    <a:pt x="156" y="644"/>
                    <a:pt x="323" y="644"/>
                  </a:cubicBezTo>
                  <a:cubicBezTo>
                    <a:pt x="329" y="644"/>
                    <a:pt x="335" y="643"/>
                    <a:pt x="342" y="643"/>
                  </a:cubicBezTo>
                  <a:cubicBezTo>
                    <a:pt x="522" y="638"/>
                    <a:pt x="658" y="487"/>
                    <a:pt x="648" y="307"/>
                  </a:cubicBezTo>
                  <a:cubicBezTo>
                    <a:pt x="643" y="134"/>
                    <a:pt x="497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" name="Google Shape;6092;p29">
              <a:extLst>
                <a:ext uri="{FF2B5EF4-FFF2-40B4-BE49-F238E27FC236}">
                  <a16:creationId xmlns:a16="http://schemas.microsoft.com/office/drawing/2014/main" id="{73362E29-728F-B29E-5EBD-3AE581BA7524}"/>
                </a:ext>
              </a:extLst>
            </p:cNvPr>
            <p:cNvSpPr/>
            <p:nvPr/>
          </p:nvSpPr>
          <p:spPr>
            <a:xfrm>
              <a:off x="1724056" y="1696195"/>
              <a:ext cx="55851" cy="54248"/>
            </a:xfrm>
            <a:custGeom>
              <a:avLst/>
              <a:gdLst/>
              <a:ahLst/>
              <a:cxnLst/>
              <a:rect l="l" t="t" r="r" b="b"/>
              <a:pathLst>
                <a:path w="2235" h="2180" extrusionOk="0">
                  <a:moveTo>
                    <a:pt x="1110" y="1"/>
                  </a:moveTo>
                  <a:cubicBezTo>
                    <a:pt x="986" y="1"/>
                    <a:pt x="866" y="21"/>
                    <a:pt x="754" y="59"/>
                  </a:cubicBezTo>
                  <a:cubicBezTo>
                    <a:pt x="759" y="69"/>
                    <a:pt x="759" y="74"/>
                    <a:pt x="759" y="89"/>
                  </a:cubicBezTo>
                  <a:cubicBezTo>
                    <a:pt x="809" y="365"/>
                    <a:pt x="628" y="626"/>
                    <a:pt x="352" y="676"/>
                  </a:cubicBezTo>
                  <a:cubicBezTo>
                    <a:pt x="322" y="681"/>
                    <a:pt x="291" y="684"/>
                    <a:pt x="261" y="684"/>
                  </a:cubicBezTo>
                  <a:cubicBezTo>
                    <a:pt x="207" y="684"/>
                    <a:pt x="155" y="675"/>
                    <a:pt x="106" y="656"/>
                  </a:cubicBezTo>
                  <a:cubicBezTo>
                    <a:pt x="56" y="766"/>
                    <a:pt x="26" y="882"/>
                    <a:pt x="16" y="1007"/>
                  </a:cubicBezTo>
                  <a:cubicBezTo>
                    <a:pt x="1" y="1203"/>
                    <a:pt x="41" y="1394"/>
                    <a:pt x="121" y="1559"/>
                  </a:cubicBezTo>
                  <a:cubicBezTo>
                    <a:pt x="282" y="1901"/>
                    <a:pt x="618" y="2147"/>
                    <a:pt x="1020" y="2177"/>
                  </a:cubicBezTo>
                  <a:cubicBezTo>
                    <a:pt x="1048" y="2179"/>
                    <a:pt x="1075" y="2180"/>
                    <a:pt x="1103" y="2180"/>
                  </a:cubicBezTo>
                  <a:cubicBezTo>
                    <a:pt x="1665" y="2180"/>
                    <a:pt x="2146" y="1747"/>
                    <a:pt x="2189" y="1173"/>
                  </a:cubicBezTo>
                  <a:cubicBezTo>
                    <a:pt x="2234" y="576"/>
                    <a:pt x="1788" y="49"/>
                    <a:pt x="1185" y="3"/>
                  </a:cubicBezTo>
                  <a:cubicBezTo>
                    <a:pt x="1160" y="2"/>
                    <a:pt x="1135" y="1"/>
                    <a:pt x="1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6" name="Google Shape;6093;p29">
              <a:extLst>
                <a:ext uri="{FF2B5EF4-FFF2-40B4-BE49-F238E27FC236}">
                  <a16:creationId xmlns:a16="http://schemas.microsoft.com/office/drawing/2014/main" id="{AFAA4D6A-E013-A91C-77AA-F3FD2FDA1F60}"/>
                </a:ext>
              </a:extLst>
            </p:cNvPr>
            <p:cNvSpPr/>
            <p:nvPr/>
          </p:nvSpPr>
          <p:spPr>
            <a:xfrm>
              <a:off x="1726908" y="1697374"/>
              <a:ext cx="17538" cy="15654"/>
            </a:xfrm>
            <a:custGeom>
              <a:avLst/>
              <a:gdLst/>
              <a:ahLst/>
              <a:cxnLst/>
              <a:rect l="l" t="t" r="r" b="b"/>
              <a:pathLst>
                <a:path w="703" h="627" extrusionOk="0">
                  <a:moveTo>
                    <a:pt x="648" y="1"/>
                  </a:moveTo>
                  <a:cubicBezTo>
                    <a:pt x="357" y="101"/>
                    <a:pt x="121" y="317"/>
                    <a:pt x="0" y="598"/>
                  </a:cubicBezTo>
                  <a:cubicBezTo>
                    <a:pt x="49" y="617"/>
                    <a:pt x="101" y="626"/>
                    <a:pt x="155" y="626"/>
                  </a:cubicBezTo>
                  <a:cubicBezTo>
                    <a:pt x="185" y="626"/>
                    <a:pt x="216" y="623"/>
                    <a:pt x="246" y="618"/>
                  </a:cubicBezTo>
                  <a:cubicBezTo>
                    <a:pt x="522" y="568"/>
                    <a:pt x="703" y="307"/>
                    <a:pt x="653" y="31"/>
                  </a:cubicBezTo>
                  <a:cubicBezTo>
                    <a:pt x="653" y="16"/>
                    <a:pt x="653" y="11"/>
                    <a:pt x="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7" name="Google Shape;6094;p29">
              <a:extLst>
                <a:ext uri="{FF2B5EF4-FFF2-40B4-BE49-F238E27FC236}">
                  <a16:creationId xmlns:a16="http://schemas.microsoft.com/office/drawing/2014/main" id="{A869BFCF-CA82-7993-A533-2E90F9B5910F}"/>
                </a:ext>
              </a:extLst>
            </p:cNvPr>
            <p:cNvSpPr/>
            <p:nvPr/>
          </p:nvSpPr>
          <p:spPr>
            <a:xfrm>
              <a:off x="1716856" y="1687720"/>
              <a:ext cx="26172" cy="24560"/>
            </a:xfrm>
            <a:custGeom>
              <a:avLst/>
              <a:gdLst/>
              <a:ahLst/>
              <a:cxnLst/>
              <a:rect l="l" t="t" r="r" b="b"/>
              <a:pathLst>
                <a:path w="1045" h="987" extrusionOk="0">
                  <a:moveTo>
                    <a:pt x="549" y="1"/>
                  </a:moveTo>
                  <a:cubicBezTo>
                    <a:pt x="520" y="1"/>
                    <a:pt x="491" y="3"/>
                    <a:pt x="463" y="8"/>
                  </a:cubicBezTo>
                  <a:cubicBezTo>
                    <a:pt x="186" y="58"/>
                    <a:pt x="1" y="324"/>
                    <a:pt x="51" y="600"/>
                  </a:cubicBezTo>
                  <a:cubicBezTo>
                    <a:pt x="86" y="791"/>
                    <a:pt x="222" y="937"/>
                    <a:pt x="397" y="987"/>
                  </a:cubicBezTo>
                  <a:cubicBezTo>
                    <a:pt x="518" y="706"/>
                    <a:pt x="754" y="490"/>
                    <a:pt x="1045" y="390"/>
                  </a:cubicBezTo>
                  <a:cubicBezTo>
                    <a:pt x="991" y="157"/>
                    <a:pt x="779" y="1"/>
                    <a:pt x="5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8" name="Google Shape;6095;p29">
              <a:extLst>
                <a:ext uri="{FF2B5EF4-FFF2-40B4-BE49-F238E27FC236}">
                  <a16:creationId xmlns:a16="http://schemas.microsoft.com/office/drawing/2014/main" id="{24436A22-FA6C-8A9E-0296-90EDCE2CBC41}"/>
                </a:ext>
              </a:extLst>
            </p:cNvPr>
            <p:cNvSpPr/>
            <p:nvPr/>
          </p:nvSpPr>
          <p:spPr>
            <a:xfrm>
              <a:off x="2035717" y="1727172"/>
              <a:ext cx="152444" cy="4318"/>
            </a:xfrm>
            <a:custGeom>
              <a:avLst/>
              <a:gdLst/>
              <a:ahLst/>
              <a:cxnLst/>
              <a:rect l="l" t="t" r="r" b="b"/>
              <a:pathLst>
                <a:path w="6100" h="176" fill="none" extrusionOk="0">
                  <a:moveTo>
                    <a:pt x="6099" y="65"/>
                  </a:moveTo>
                  <a:cubicBezTo>
                    <a:pt x="4061" y="176"/>
                    <a:pt x="2024" y="166"/>
                    <a:pt x="1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9" name="Google Shape;6096;p29">
              <a:extLst>
                <a:ext uri="{FF2B5EF4-FFF2-40B4-BE49-F238E27FC236}">
                  <a16:creationId xmlns:a16="http://schemas.microsoft.com/office/drawing/2014/main" id="{A8FF6BAE-BA66-9764-217B-833967BB1B14}"/>
                </a:ext>
              </a:extLst>
            </p:cNvPr>
            <p:cNvSpPr/>
            <p:nvPr/>
          </p:nvSpPr>
          <p:spPr>
            <a:xfrm>
              <a:off x="2059643" y="1804154"/>
              <a:ext cx="66374" cy="87444"/>
            </a:xfrm>
            <a:custGeom>
              <a:avLst/>
              <a:gdLst/>
              <a:ahLst/>
              <a:cxnLst/>
              <a:rect l="l" t="t" r="r" b="b"/>
              <a:pathLst>
                <a:path w="2656" h="3499" fill="none" extrusionOk="0">
                  <a:moveTo>
                    <a:pt x="2656" y="3499"/>
                  </a:moveTo>
                  <a:cubicBezTo>
                    <a:pt x="2234" y="2751"/>
                    <a:pt x="1757" y="2028"/>
                    <a:pt x="1230" y="1370"/>
                  </a:cubicBezTo>
                  <a:cubicBezTo>
                    <a:pt x="844" y="878"/>
                    <a:pt x="432" y="422"/>
                    <a:pt x="1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0" name="Google Shape;6097;p29">
              <a:extLst>
                <a:ext uri="{FF2B5EF4-FFF2-40B4-BE49-F238E27FC236}">
                  <a16:creationId xmlns:a16="http://schemas.microsoft.com/office/drawing/2014/main" id="{9DE79799-71C0-1B27-2F6C-B3C0317D9F94}"/>
                </a:ext>
              </a:extLst>
            </p:cNvPr>
            <p:cNvSpPr/>
            <p:nvPr/>
          </p:nvSpPr>
          <p:spPr>
            <a:xfrm>
              <a:off x="1970502" y="1797233"/>
              <a:ext cx="70421" cy="104448"/>
            </a:xfrm>
            <a:custGeom>
              <a:avLst/>
              <a:gdLst/>
              <a:ahLst/>
              <a:cxnLst/>
              <a:rect l="l" t="t" r="r" b="b"/>
              <a:pathLst>
                <a:path w="2822" h="4183" fill="none" extrusionOk="0">
                  <a:moveTo>
                    <a:pt x="1" y="1"/>
                  </a:moveTo>
                  <a:cubicBezTo>
                    <a:pt x="232" y="573"/>
                    <a:pt x="508" y="1130"/>
                    <a:pt x="824" y="1662"/>
                  </a:cubicBezTo>
                  <a:cubicBezTo>
                    <a:pt x="1376" y="2581"/>
                    <a:pt x="2049" y="3429"/>
                    <a:pt x="2822" y="4182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1" name="Google Shape;6098;p29">
              <a:extLst>
                <a:ext uri="{FF2B5EF4-FFF2-40B4-BE49-F238E27FC236}">
                  <a16:creationId xmlns:a16="http://schemas.microsoft.com/office/drawing/2014/main" id="{566134D1-4796-1B48-3AD1-A9C9F0D40F08}"/>
                </a:ext>
              </a:extLst>
            </p:cNvPr>
            <p:cNvSpPr/>
            <p:nvPr/>
          </p:nvSpPr>
          <p:spPr>
            <a:xfrm>
              <a:off x="2090412" y="1788299"/>
              <a:ext cx="301380" cy="50200"/>
            </a:xfrm>
            <a:custGeom>
              <a:avLst/>
              <a:gdLst/>
              <a:ahLst/>
              <a:cxnLst/>
              <a:rect l="l" t="t" r="r" b="b"/>
              <a:pathLst>
                <a:path w="12052" h="2004" fill="none" extrusionOk="0">
                  <a:moveTo>
                    <a:pt x="0" y="2003"/>
                  </a:moveTo>
                  <a:cubicBezTo>
                    <a:pt x="2736" y="1682"/>
                    <a:pt x="5436" y="844"/>
                    <a:pt x="8167" y="352"/>
                  </a:cubicBezTo>
                  <a:cubicBezTo>
                    <a:pt x="9432" y="126"/>
                    <a:pt x="10802" y="1"/>
                    <a:pt x="12052" y="242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2" name="Google Shape;6099;p29">
              <a:extLst>
                <a:ext uri="{FF2B5EF4-FFF2-40B4-BE49-F238E27FC236}">
                  <a16:creationId xmlns:a16="http://schemas.microsoft.com/office/drawing/2014/main" id="{713A032B-89E3-F759-8754-15E7EFAB468B}"/>
                </a:ext>
              </a:extLst>
            </p:cNvPr>
            <p:cNvSpPr/>
            <p:nvPr/>
          </p:nvSpPr>
          <p:spPr>
            <a:xfrm>
              <a:off x="1676665" y="1754926"/>
              <a:ext cx="314331" cy="83936"/>
            </a:xfrm>
            <a:custGeom>
              <a:avLst/>
              <a:gdLst/>
              <a:ahLst/>
              <a:cxnLst/>
              <a:rect l="l" t="t" r="r" b="b"/>
              <a:pathLst>
                <a:path w="12579" h="3354" fill="none" extrusionOk="0">
                  <a:moveTo>
                    <a:pt x="1" y="196"/>
                  </a:moveTo>
                  <a:cubicBezTo>
                    <a:pt x="11" y="191"/>
                    <a:pt x="21" y="191"/>
                    <a:pt x="31" y="191"/>
                  </a:cubicBezTo>
                  <a:cubicBezTo>
                    <a:pt x="1195" y="0"/>
                    <a:pt x="2385" y="302"/>
                    <a:pt x="3509" y="658"/>
                  </a:cubicBezTo>
                  <a:cubicBezTo>
                    <a:pt x="6526" y="1602"/>
                    <a:pt x="9467" y="2947"/>
                    <a:pt x="12579" y="335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3" name="Google Shape;6100;p29">
              <a:extLst>
                <a:ext uri="{FF2B5EF4-FFF2-40B4-BE49-F238E27FC236}">
                  <a16:creationId xmlns:a16="http://schemas.microsoft.com/office/drawing/2014/main" id="{A999AE4D-6AD7-1976-C72E-BF676D426D7A}"/>
                </a:ext>
              </a:extLst>
            </p:cNvPr>
            <p:cNvSpPr/>
            <p:nvPr/>
          </p:nvSpPr>
          <p:spPr>
            <a:xfrm>
              <a:off x="1877011" y="1750877"/>
              <a:ext cx="16728" cy="32927"/>
            </a:xfrm>
            <a:custGeom>
              <a:avLst/>
              <a:gdLst/>
              <a:ahLst/>
              <a:cxnLst/>
              <a:rect l="l" t="t" r="r" b="b"/>
              <a:pathLst>
                <a:path w="663" h="1316" fill="none" extrusionOk="0">
                  <a:moveTo>
                    <a:pt x="0" y="1316"/>
                  </a:moveTo>
                  <a:cubicBezTo>
                    <a:pt x="221" y="874"/>
                    <a:pt x="442" y="438"/>
                    <a:pt x="663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4" name="Google Shape;6101;p29">
              <a:extLst>
                <a:ext uri="{FF2B5EF4-FFF2-40B4-BE49-F238E27FC236}">
                  <a16:creationId xmlns:a16="http://schemas.microsoft.com/office/drawing/2014/main" id="{CD1D86A1-CDCA-B13D-BC35-7B20C99F3832}"/>
                </a:ext>
              </a:extLst>
            </p:cNvPr>
            <p:cNvSpPr/>
            <p:nvPr/>
          </p:nvSpPr>
          <p:spPr>
            <a:xfrm>
              <a:off x="1897293" y="1756400"/>
              <a:ext cx="21045" cy="38594"/>
            </a:xfrm>
            <a:custGeom>
              <a:avLst/>
              <a:gdLst/>
              <a:ahLst/>
              <a:cxnLst/>
              <a:rect l="l" t="t" r="r" b="b"/>
              <a:pathLst>
                <a:path w="844" h="1542" fill="none" extrusionOk="0">
                  <a:moveTo>
                    <a:pt x="1" y="1542"/>
                  </a:moveTo>
                  <a:cubicBezTo>
                    <a:pt x="282" y="1030"/>
                    <a:pt x="563" y="518"/>
                    <a:pt x="844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" name="Google Shape;6102;p29">
              <a:extLst>
                <a:ext uri="{FF2B5EF4-FFF2-40B4-BE49-F238E27FC236}">
                  <a16:creationId xmlns:a16="http://schemas.microsoft.com/office/drawing/2014/main" id="{5D6A156C-C14B-ECD5-BB6F-CE00E0AD4E9C}"/>
                </a:ext>
              </a:extLst>
            </p:cNvPr>
            <p:cNvSpPr/>
            <p:nvPr/>
          </p:nvSpPr>
          <p:spPr>
            <a:xfrm>
              <a:off x="2030312" y="1855794"/>
              <a:ext cx="65295" cy="63694"/>
            </a:xfrm>
            <a:custGeom>
              <a:avLst/>
              <a:gdLst/>
              <a:ahLst/>
              <a:cxnLst/>
              <a:rect l="l" t="t" r="r" b="b"/>
              <a:pathLst>
                <a:path w="2617" h="2546" fill="none" extrusionOk="0">
                  <a:moveTo>
                    <a:pt x="1" y="1"/>
                  </a:moveTo>
                  <a:cubicBezTo>
                    <a:pt x="468" y="648"/>
                    <a:pt x="1005" y="1241"/>
                    <a:pt x="1607" y="1763"/>
                  </a:cubicBezTo>
                  <a:cubicBezTo>
                    <a:pt x="1928" y="2044"/>
                    <a:pt x="2265" y="2305"/>
                    <a:pt x="2616" y="254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6" name="Google Shape;6103;p29">
              <a:extLst>
                <a:ext uri="{FF2B5EF4-FFF2-40B4-BE49-F238E27FC236}">
                  <a16:creationId xmlns:a16="http://schemas.microsoft.com/office/drawing/2014/main" id="{DFB860A2-BA18-2178-D020-8D4E54A4199B}"/>
                </a:ext>
              </a:extLst>
            </p:cNvPr>
            <p:cNvSpPr/>
            <p:nvPr/>
          </p:nvSpPr>
          <p:spPr>
            <a:xfrm>
              <a:off x="1666460" y="1722976"/>
              <a:ext cx="74468" cy="28069"/>
            </a:xfrm>
            <a:custGeom>
              <a:avLst/>
              <a:gdLst/>
              <a:ahLst/>
              <a:cxnLst/>
              <a:rect l="l" t="t" r="r" b="b"/>
              <a:pathLst>
                <a:path w="2983" h="1125" fill="none" extrusionOk="0">
                  <a:moveTo>
                    <a:pt x="1" y="1090"/>
                  </a:moveTo>
                  <a:cubicBezTo>
                    <a:pt x="789" y="1125"/>
                    <a:pt x="1793" y="929"/>
                    <a:pt x="2435" y="477"/>
                  </a:cubicBezTo>
                  <a:cubicBezTo>
                    <a:pt x="2631" y="342"/>
                    <a:pt x="2812" y="186"/>
                    <a:pt x="2972" y="16"/>
                  </a:cubicBezTo>
                  <a:cubicBezTo>
                    <a:pt x="2977" y="11"/>
                    <a:pt x="2982" y="6"/>
                    <a:pt x="2982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7" name="Google Shape;6104;p29">
              <a:extLst>
                <a:ext uri="{FF2B5EF4-FFF2-40B4-BE49-F238E27FC236}">
                  <a16:creationId xmlns:a16="http://schemas.microsoft.com/office/drawing/2014/main" id="{55643F81-6E38-B6AC-47E5-19BE1A9F25BA}"/>
                </a:ext>
              </a:extLst>
            </p:cNvPr>
            <p:cNvSpPr/>
            <p:nvPr/>
          </p:nvSpPr>
          <p:spPr>
            <a:xfrm>
              <a:off x="1730389" y="1716300"/>
              <a:ext cx="21855" cy="23211"/>
            </a:xfrm>
            <a:custGeom>
              <a:avLst/>
              <a:gdLst/>
              <a:ahLst/>
              <a:cxnLst/>
              <a:rect l="l" t="t" r="r" b="b"/>
              <a:pathLst>
                <a:path w="875" h="930" fill="none" extrusionOk="0">
                  <a:moveTo>
                    <a:pt x="1" y="1"/>
                  </a:moveTo>
                  <a:cubicBezTo>
                    <a:pt x="151" y="71"/>
                    <a:pt x="292" y="166"/>
                    <a:pt x="412" y="282"/>
                  </a:cubicBezTo>
                  <a:cubicBezTo>
                    <a:pt x="613" y="457"/>
                    <a:pt x="774" y="683"/>
                    <a:pt x="874" y="929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grpSp>
        <p:nvGrpSpPr>
          <p:cNvPr id="58" name="Google Shape;6105;p29">
            <a:extLst>
              <a:ext uri="{FF2B5EF4-FFF2-40B4-BE49-F238E27FC236}">
                <a16:creationId xmlns:a16="http://schemas.microsoft.com/office/drawing/2014/main" id="{B8AB1CA1-F552-678C-4B6E-07CD5D8D35DC}"/>
              </a:ext>
            </a:extLst>
          </p:cNvPr>
          <p:cNvGrpSpPr>
            <a:grpSpLocks/>
          </p:cNvGrpSpPr>
          <p:nvPr/>
        </p:nvGrpSpPr>
        <p:grpSpPr bwMode="auto">
          <a:xfrm>
            <a:off x="-555625" y="579438"/>
            <a:ext cx="2501900" cy="1000125"/>
            <a:chOff x="6176600" y="3023250"/>
            <a:chExt cx="444100" cy="177575"/>
          </a:xfrm>
        </p:grpSpPr>
        <p:sp>
          <p:nvSpPr>
            <p:cNvPr id="59" name="Google Shape;6106;p29">
              <a:extLst>
                <a:ext uri="{FF2B5EF4-FFF2-40B4-BE49-F238E27FC236}">
                  <a16:creationId xmlns:a16="http://schemas.microsoft.com/office/drawing/2014/main" id="{687D5CB4-16E4-E321-7F7A-5EA8E2E0B3F3}"/>
                </a:ext>
              </a:extLst>
            </p:cNvPr>
            <p:cNvSpPr/>
            <p:nvPr/>
          </p:nvSpPr>
          <p:spPr>
            <a:xfrm>
              <a:off x="6347364" y="3025223"/>
              <a:ext cx="39451" cy="44817"/>
            </a:xfrm>
            <a:custGeom>
              <a:avLst/>
              <a:gdLst/>
              <a:ahLst/>
              <a:cxnLst/>
              <a:rect l="l" t="t" r="r" b="b"/>
              <a:pathLst>
                <a:path w="1577" h="1793" extrusionOk="0">
                  <a:moveTo>
                    <a:pt x="11" y="1"/>
                  </a:moveTo>
                  <a:lnTo>
                    <a:pt x="1" y="66"/>
                  </a:lnTo>
                  <a:cubicBezTo>
                    <a:pt x="126" y="638"/>
                    <a:pt x="242" y="1210"/>
                    <a:pt x="337" y="1783"/>
                  </a:cubicBezTo>
                  <a:lnTo>
                    <a:pt x="342" y="1793"/>
                  </a:lnTo>
                  <a:cubicBezTo>
                    <a:pt x="744" y="1652"/>
                    <a:pt x="1160" y="1537"/>
                    <a:pt x="1577" y="1456"/>
                  </a:cubicBezTo>
                  <a:lnTo>
                    <a:pt x="1577" y="1431"/>
                  </a:lnTo>
                  <a:cubicBezTo>
                    <a:pt x="1537" y="1055"/>
                    <a:pt x="1471" y="678"/>
                    <a:pt x="1381" y="307"/>
                  </a:cubicBezTo>
                  <a:lnTo>
                    <a:pt x="1391" y="277"/>
                  </a:lnTo>
                  <a:cubicBezTo>
                    <a:pt x="939" y="146"/>
                    <a:pt x="478" y="56"/>
                    <a:pt x="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" name="Google Shape;6107;p29">
              <a:extLst>
                <a:ext uri="{FF2B5EF4-FFF2-40B4-BE49-F238E27FC236}">
                  <a16:creationId xmlns:a16="http://schemas.microsoft.com/office/drawing/2014/main" id="{3A5F8431-39EB-402E-F656-FAE5EC2962FB}"/>
                </a:ext>
              </a:extLst>
            </p:cNvPr>
            <p:cNvSpPr/>
            <p:nvPr/>
          </p:nvSpPr>
          <p:spPr>
            <a:xfrm>
              <a:off x="6290443" y="3023532"/>
              <a:ext cx="47904" cy="68493"/>
            </a:xfrm>
            <a:custGeom>
              <a:avLst/>
              <a:gdLst/>
              <a:ahLst/>
              <a:cxnLst/>
              <a:rect l="l" t="t" r="r" b="b"/>
              <a:pathLst>
                <a:path w="1909" h="2736" extrusionOk="0">
                  <a:moveTo>
                    <a:pt x="1230" y="0"/>
                  </a:moveTo>
                  <a:cubicBezTo>
                    <a:pt x="817" y="0"/>
                    <a:pt x="406" y="28"/>
                    <a:pt x="1" y="85"/>
                  </a:cubicBezTo>
                  <a:lnTo>
                    <a:pt x="11" y="180"/>
                  </a:lnTo>
                  <a:cubicBezTo>
                    <a:pt x="172" y="1013"/>
                    <a:pt x="332" y="1842"/>
                    <a:pt x="493" y="2670"/>
                  </a:cubicBezTo>
                  <a:lnTo>
                    <a:pt x="523" y="2735"/>
                  </a:lnTo>
                  <a:cubicBezTo>
                    <a:pt x="985" y="2544"/>
                    <a:pt x="1447" y="2334"/>
                    <a:pt x="1908" y="2138"/>
                  </a:cubicBezTo>
                  <a:lnTo>
                    <a:pt x="1908" y="2128"/>
                  </a:lnTo>
                  <a:cubicBezTo>
                    <a:pt x="1758" y="1420"/>
                    <a:pt x="1627" y="712"/>
                    <a:pt x="1512" y="5"/>
                  </a:cubicBezTo>
                  <a:cubicBezTo>
                    <a:pt x="1418" y="2"/>
                    <a:pt x="1324" y="0"/>
                    <a:pt x="1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1" name="Google Shape;6108;p29">
              <a:extLst>
                <a:ext uri="{FF2B5EF4-FFF2-40B4-BE49-F238E27FC236}">
                  <a16:creationId xmlns:a16="http://schemas.microsoft.com/office/drawing/2014/main" id="{4A154C78-26E3-08FE-6704-5122FD807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8300" y="3023625"/>
              <a:ext cx="27650" cy="53350"/>
            </a:xfrm>
            <a:custGeom>
              <a:avLst/>
              <a:gdLst>
                <a:gd name="T0" fmla="*/ 1 w 1106"/>
                <a:gd name="T1" fmla="*/ 1 h 2134"/>
                <a:gd name="T2" fmla="*/ 1 w 1106"/>
                <a:gd name="T3" fmla="*/ 1 h 2134"/>
                <a:gd name="T4" fmla="*/ 397 w 1106"/>
                <a:gd name="T5" fmla="*/ 2124 h 2134"/>
                <a:gd name="T6" fmla="*/ 397 w 1106"/>
                <a:gd name="T7" fmla="*/ 2134 h 2134"/>
                <a:gd name="T8" fmla="*/ 1100 w 1106"/>
                <a:gd name="T9" fmla="*/ 1858 h 2134"/>
                <a:gd name="T10" fmla="*/ 1105 w 1106"/>
                <a:gd name="T11" fmla="*/ 1853 h 2134"/>
                <a:gd name="T12" fmla="*/ 1100 w 1106"/>
                <a:gd name="T13" fmla="*/ 1843 h 2134"/>
                <a:gd name="T14" fmla="*/ 764 w 1106"/>
                <a:gd name="T15" fmla="*/ 126 h 2134"/>
                <a:gd name="T16" fmla="*/ 774 w 1106"/>
                <a:gd name="T17" fmla="*/ 61 h 2134"/>
                <a:gd name="T18" fmla="*/ 1 w 1106"/>
                <a:gd name="T19" fmla="*/ 1 h 2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6" h="2134" extrusionOk="0">
                  <a:moveTo>
                    <a:pt x="1" y="1"/>
                  </a:moveTo>
                  <a:lnTo>
                    <a:pt x="1" y="1"/>
                  </a:lnTo>
                  <a:cubicBezTo>
                    <a:pt x="116" y="708"/>
                    <a:pt x="247" y="1416"/>
                    <a:pt x="397" y="2124"/>
                  </a:cubicBezTo>
                  <a:lnTo>
                    <a:pt x="397" y="2134"/>
                  </a:lnTo>
                  <a:cubicBezTo>
                    <a:pt x="633" y="2033"/>
                    <a:pt x="864" y="1938"/>
                    <a:pt x="1100" y="1858"/>
                  </a:cubicBezTo>
                  <a:cubicBezTo>
                    <a:pt x="1105" y="1858"/>
                    <a:pt x="1105" y="1858"/>
                    <a:pt x="1105" y="1853"/>
                  </a:cubicBezTo>
                  <a:lnTo>
                    <a:pt x="1100" y="1843"/>
                  </a:lnTo>
                  <a:cubicBezTo>
                    <a:pt x="1005" y="1270"/>
                    <a:pt x="889" y="698"/>
                    <a:pt x="764" y="126"/>
                  </a:cubicBezTo>
                  <a:lnTo>
                    <a:pt x="774" y="61"/>
                  </a:lnTo>
                  <a:cubicBezTo>
                    <a:pt x="518" y="26"/>
                    <a:pt x="257" y="1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" name="Google Shape;6109;p29">
              <a:extLst>
                <a:ext uri="{FF2B5EF4-FFF2-40B4-BE49-F238E27FC236}">
                  <a16:creationId xmlns:a16="http://schemas.microsoft.com/office/drawing/2014/main" id="{D6D7E601-AAAC-65E9-87CF-56CD6FD45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5575" y="3025625"/>
              <a:ext cx="38025" cy="76700"/>
            </a:xfrm>
            <a:custGeom>
              <a:avLst/>
              <a:gdLst>
                <a:gd name="T0" fmla="*/ 999 w 1521"/>
                <a:gd name="T1" fmla="*/ 1 h 3068"/>
                <a:gd name="T2" fmla="*/ 85 w 1521"/>
                <a:gd name="T3" fmla="*/ 177 h 3068"/>
                <a:gd name="T4" fmla="*/ 276 w 1521"/>
                <a:gd name="T5" fmla="*/ 3068 h 3068"/>
                <a:gd name="T6" fmla="*/ 1521 w 1521"/>
                <a:gd name="T7" fmla="*/ 2651 h 3068"/>
                <a:gd name="T8" fmla="*/ 1491 w 1521"/>
                <a:gd name="T9" fmla="*/ 2586 h 3068"/>
                <a:gd name="T10" fmla="*/ 1009 w 1521"/>
                <a:gd name="T11" fmla="*/ 96 h 3068"/>
                <a:gd name="T12" fmla="*/ 999 w 1521"/>
                <a:gd name="T13" fmla="*/ 1 h 3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1" h="3068" extrusionOk="0">
                  <a:moveTo>
                    <a:pt x="999" y="1"/>
                  </a:moveTo>
                  <a:cubicBezTo>
                    <a:pt x="688" y="41"/>
                    <a:pt x="387" y="101"/>
                    <a:pt x="85" y="177"/>
                  </a:cubicBezTo>
                  <a:cubicBezTo>
                    <a:pt x="0" y="1125"/>
                    <a:pt x="101" y="2134"/>
                    <a:pt x="276" y="3068"/>
                  </a:cubicBezTo>
                  <a:cubicBezTo>
                    <a:pt x="698" y="2967"/>
                    <a:pt x="1114" y="2817"/>
                    <a:pt x="1521" y="2651"/>
                  </a:cubicBezTo>
                  <a:lnTo>
                    <a:pt x="1491" y="2586"/>
                  </a:lnTo>
                  <a:cubicBezTo>
                    <a:pt x="1330" y="1758"/>
                    <a:pt x="1170" y="929"/>
                    <a:pt x="1009" y="96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" name="Google Shape;6110;p29">
              <a:extLst>
                <a:ext uri="{FF2B5EF4-FFF2-40B4-BE49-F238E27FC236}">
                  <a16:creationId xmlns:a16="http://schemas.microsoft.com/office/drawing/2014/main" id="{AB85793F-CF22-4AF5-E7C0-0B90471DE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5400" y="3058375"/>
              <a:ext cx="185725" cy="141325"/>
            </a:xfrm>
            <a:custGeom>
              <a:avLst/>
              <a:gdLst>
                <a:gd name="T0" fmla="*/ 1727 w 7429"/>
                <a:gd name="T1" fmla="*/ 1 h 5653"/>
                <a:gd name="T2" fmla="*/ 1034 w 7429"/>
                <a:gd name="T3" fmla="*/ 628 h 5653"/>
                <a:gd name="T4" fmla="*/ 1406 w 7429"/>
                <a:gd name="T5" fmla="*/ 5653 h 5653"/>
                <a:gd name="T6" fmla="*/ 3233 w 7429"/>
                <a:gd name="T7" fmla="*/ 5336 h 5653"/>
                <a:gd name="T8" fmla="*/ 7429 w 7429"/>
                <a:gd name="T9" fmla="*/ 3504 h 5653"/>
                <a:gd name="T10" fmla="*/ 7429 w 7429"/>
                <a:gd name="T11" fmla="*/ 3504 h 5653"/>
                <a:gd name="T12" fmla="*/ 6362 w 7429"/>
                <a:gd name="T13" fmla="*/ 3573 h 5653"/>
                <a:gd name="T14" fmla="*/ 5085 w 7429"/>
                <a:gd name="T15" fmla="*/ 3474 h 5653"/>
                <a:gd name="T16" fmla="*/ 4653 w 7429"/>
                <a:gd name="T17" fmla="*/ 3374 h 5653"/>
                <a:gd name="T18" fmla="*/ 4191 w 7429"/>
                <a:gd name="T19" fmla="*/ 3710 h 5653"/>
                <a:gd name="T20" fmla="*/ 4080 w 7429"/>
                <a:gd name="T21" fmla="*/ 3720 h 5653"/>
                <a:gd name="T22" fmla="*/ 3438 w 7429"/>
                <a:gd name="T23" fmla="*/ 3178 h 5653"/>
                <a:gd name="T24" fmla="*/ 3579 w 7429"/>
                <a:gd name="T25" fmla="*/ 2646 h 5653"/>
                <a:gd name="T26" fmla="*/ 3172 w 7429"/>
                <a:gd name="T27" fmla="*/ 2280 h 5653"/>
                <a:gd name="T28" fmla="*/ 4262 w 7429"/>
                <a:gd name="T29" fmla="*/ 1100 h 5653"/>
                <a:gd name="T30" fmla="*/ 4578 w 7429"/>
                <a:gd name="T31" fmla="*/ 799 h 5653"/>
                <a:gd name="T32" fmla="*/ 3875 w 7429"/>
                <a:gd name="T33" fmla="*/ 453 h 5653"/>
                <a:gd name="T34" fmla="*/ 1913 w 7429"/>
                <a:gd name="T35" fmla="*/ 21 h 5653"/>
                <a:gd name="T36" fmla="*/ 1727 w 7429"/>
                <a:gd name="T37" fmla="*/ 1 h 5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29" h="5653" extrusionOk="0">
                  <a:moveTo>
                    <a:pt x="1727" y="1"/>
                  </a:moveTo>
                  <a:cubicBezTo>
                    <a:pt x="1431" y="116"/>
                    <a:pt x="1210" y="367"/>
                    <a:pt x="1034" y="628"/>
                  </a:cubicBezTo>
                  <a:cubicBezTo>
                    <a:pt x="0" y="2149"/>
                    <a:pt x="146" y="4277"/>
                    <a:pt x="1406" y="5653"/>
                  </a:cubicBezTo>
                  <a:cubicBezTo>
                    <a:pt x="2023" y="5607"/>
                    <a:pt x="2635" y="5502"/>
                    <a:pt x="3233" y="5336"/>
                  </a:cubicBezTo>
                  <a:cubicBezTo>
                    <a:pt x="4759" y="4910"/>
                    <a:pt x="5893" y="3821"/>
                    <a:pt x="7429" y="3504"/>
                  </a:cubicBezTo>
                  <a:cubicBezTo>
                    <a:pt x="7075" y="3550"/>
                    <a:pt x="6718" y="3573"/>
                    <a:pt x="6362" y="3573"/>
                  </a:cubicBezTo>
                  <a:cubicBezTo>
                    <a:pt x="5934" y="3573"/>
                    <a:pt x="5506" y="3540"/>
                    <a:pt x="5085" y="3474"/>
                  </a:cubicBezTo>
                  <a:cubicBezTo>
                    <a:pt x="4939" y="3449"/>
                    <a:pt x="4794" y="3424"/>
                    <a:pt x="4653" y="3374"/>
                  </a:cubicBezTo>
                  <a:cubicBezTo>
                    <a:pt x="4563" y="3545"/>
                    <a:pt x="4397" y="3675"/>
                    <a:pt x="4191" y="3710"/>
                  </a:cubicBezTo>
                  <a:cubicBezTo>
                    <a:pt x="4154" y="3716"/>
                    <a:pt x="4117" y="3720"/>
                    <a:pt x="4080" y="3720"/>
                  </a:cubicBezTo>
                  <a:cubicBezTo>
                    <a:pt x="3767" y="3720"/>
                    <a:pt x="3492" y="3497"/>
                    <a:pt x="3438" y="3178"/>
                  </a:cubicBezTo>
                  <a:cubicBezTo>
                    <a:pt x="3403" y="2982"/>
                    <a:pt x="3464" y="2792"/>
                    <a:pt x="3579" y="2646"/>
                  </a:cubicBezTo>
                  <a:lnTo>
                    <a:pt x="3172" y="2280"/>
                  </a:lnTo>
                  <a:cubicBezTo>
                    <a:pt x="3182" y="1687"/>
                    <a:pt x="3619" y="1150"/>
                    <a:pt x="4262" y="1100"/>
                  </a:cubicBezTo>
                  <a:lnTo>
                    <a:pt x="4578" y="799"/>
                  </a:lnTo>
                  <a:cubicBezTo>
                    <a:pt x="4352" y="668"/>
                    <a:pt x="4121" y="548"/>
                    <a:pt x="3875" y="453"/>
                  </a:cubicBezTo>
                  <a:cubicBezTo>
                    <a:pt x="3273" y="217"/>
                    <a:pt x="2550" y="101"/>
                    <a:pt x="1913" y="21"/>
                  </a:cubicBezTo>
                  <a:cubicBezTo>
                    <a:pt x="1852" y="11"/>
                    <a:pt x="1787" y="6"/>
                    <a:pt x="1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72" name="Google Shape;6111;p29">
              <a:extLst>
                <a:ext uri="{FF2B5EF4-FFF2-40B4-BE49-F238E27FC236}">
                  <a16:creationId xmlns:a16="http://schemas.microsoft.com/office/drawing/2014/main" id="{54465A89-6AEF-04BB-F989-543DA1C54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4700" y="3078325"/>
              <a:ext cx="126000" cy="69375"/>
            </a:xfrm>
            <a:custGeom>
              <a:avLst/>
              <a:gdLst>
                <a:gd name="T0" fmla="*/ 1406 w 5040"/>
                <a:gd name="T1" fmla="*/ 1 h 2775"/>
                <a:gd name="T2" fmla="*/ 1090 w 5040"/>
                <a:gd name="T3" fmla="*/ 302 h 2775"/>
                <a:gd name="T4" fmla="*/ 0 w 5040"/>
                <a:gd name="T5" fmla="*/ 1482 h 2775"/>
                <a:gd name="T6" fmla="*/ 407 w 5040"/>
                <a:gd name="T7" fmla="*/ 1848 h 2775"/>
                <a:gd name="T8" fmla="*/ 798 w 5040"/>
                <a:gd name="T9" fmla="*/ 1622 h 2775"/>
                <a:gd name="T10" fmla="*/ 905 w 5040"/>
                <a:gd name="T11" fmla="*/ 1613 h 2775"/>
                <a:gd name="T12" fmla="*/ 1059 w 5040"/>
                <a:gd name="T13" fmla="*/ 1632 h 2775"/>
                <a:gd name="T14" fmla="*/ 1358 w 5040"/>
                <a:gd name="T15" fmla="*/ 1370 h 2775"/>
                <a:gd name="T16" fmla="*/ 1386 w 5040"/>
                <a:gd name="T17" fmla="*/ 1371 h 2775"/>
                <a:gd name="T18" fmla="*/ 1667 w 5040"/>
                <a:gd name="T19" fmla="*/ 1697 h 2775"/>
                <a:gd name="T20" fmla="*/ 1481 w 5040"/>
                <a:gd name="T21" fmla="*/ 1953 h 2775"/>
                <a:gd name="T22" fmla="*/ 1556 w 5040"/>
                <a:gd name="T23" fmla="*/ 2154 h 2775"/>
                <a:gd name="T24" fmla="*/ 1481 w 5040"/>
                <a:gd name="T25" fmla="*/ 2576 h 2775"/>
                <a:gd name="T26" fmla="*/ 1913 w 5040"/>
                <a:gd name="T27" fmla="*/ 2676 h 2775"/>
                <a:gd name="T28" fmla="*/ 3190 w 5040"/>
                <a:gd name="T29" fmla="*/ 2775 h 2775"/>
                <a:gd name="T30" fmla="*/ 4257 w 5040"/>
                <a:gd name="T31" fmla="*/ 2706 h 2775"/>
                <a:gd name="T32" fmla="*/ 5015 w 5040"/>
                <a:gd name="T33" fmla="*/ 2616 h 2775"/>
                <a:gd name="T34" fmla="*/ 5040 w 5040"/>
                <a:gd name="T35" fmla="*/ 1793 h 2775"/>
                <a:gd name="T36" fmla="*/ 2605 w 5040"/>
                <a:gd name="T37" fmla="*/ 799 h 2775"/>
                <a:gd name="T38" fmla="*/ 2500 w 5040"/>
                <a:gd name="T39" fmla="*/ 729 h 2775"/>
                <a:gd name="T40" fmla="*/ 1406 w 5040"/>
                <a:gd name="T41" fmla="*/ 1 h 2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40" h="2775" extrusionOk="0">
                  <a:moveTo>
                    <a:pt x="1406" y="1"/>
                  </a:moveTo>
                  <a:lnTo>
                    <a:pt x="1090" y="302"/>
                  </a:lnTo>
                  <a:cubicBezTo>
                    <a:pt x="447" y="352"/>
                    <a:pt x="10" y="889"/>
                    <a:pt x="0" y="1482"/>
                  </a:cubicBezTo>
                  <a:lnTo>
                    <a:pt x="407" y="1848"/>
                  </a:lnTo>
                  <a:cubicBezTo>
                    <a:pt x="502" y="1733"/>
                    <a:pt x="638" y="1652"/>
                    <a:pt x="798" y="1622"/>
                  </a:cubicBezTo>
                  <a:cubicBezTo>
                    <a:pt x="834" y="1616"/>
                    <a:pt x="870" y="1613"/>
                    <a:pt x="905" y="1613"/>
                  </a:cubicBezTo>
                  <a:cubicBezTo>
                    <a:pt x="959" y="1613"/>
                    <a:pt x="1011" y="1620"/>
                    <a:pt x="1059" y="1632"/>
                  </a:cubicBezTo>
                  <a:cubicBezTo>
                    <a:pt x="1078" y="1481"/>
                    <a:pt x="1208" y="1370"/>
                    <a:pt x="1358" y="1370"/>
                  </a:cubicBezTo>
                  <a:cubicBezTo>
                    <a:pt x="1367" y="1370"/>
                    <a:pt x="1376" y="1370"/>
                    <a:pt x="1386" y="1371"/>
                  </a:cubicBezTo>
                  <a:cubicBezTo>
                    <a:pt x="1556" y="1381"/>
                    <a:pt x="1682" y="1532"/>
                    <a:pt x="1667" y="1697"/>
                  </a:cubicBezTo>
                  <a:cubicBezTo>
                    <a:pt x="1657" y="1813"/>
                    <a:pt x="1581" y="1908"/>
                    <a:pt x="1481" y="1953"/>
                  </a:cubicBezTo>
                  <a:cubicBezTo>
                    <a:pt x="1516" y="2014"/>
                    <a:pt x="1541" y="2084"/>
                    <a:pt x="1556" y="2154"/>
                  </a:cubicBezTo>
                  <a:cubicBezTo>
                    <a:pt x="1581" y="2305"/>
                    <a:pt x="1551" y="2455"/>
                    <a:pt x="1481" y="2576"/>
                  </a:cubicBezTo>
                  <a:cubicBezTo>
                    <a:pt x="1622" y="2626"/>
                    <a:pt x="1767" y="2651"/>
                    <a:pt x="1913" y="2676"/>
                  </a:cubicBezTo>
                  <a:cubicBezTo>
                    <a:pt x="2334" y="2742"/>
                    <a:pt x="2762" y="2775"/>
                    <a:pt x="3190" y="2775"/>
                  </a:cubicBezTo>
                  <a:cubicBezTo>
                    <a:pt x="3546" y="2775"/>
                    <a:pt x="3903" y="2752"/>
                    <a:pt x="4257" y="2706"/>
                  </a:cubicBezTo>
                  <a:cubicBezTo>
                    <a:pt x="4498" y="2656"/>
                    <a:pt x="4754" y="2626"/>
                    <a:pt x="5015" y="2616"/>
                  </a:cubicBezTo>
                  <a:cubicBezTo>
                    <a:pt x="4995" y="2616"/>
                    <a:pt x="5040" y="1878"/>
                    <a:pt x="5040" y="1793"/>
                  </a:cubicBezTo>
                  <a:cubicBezTo>
                    <a:pt x="4116" y="1718"/>
                    <a:pt x="3358" y="1321"/>
                    <a:pt x="2605" y="799"/>
                  </a:cubicBezTo>
                  <a:cubicBezTo>
                    <a:pt x="2570" y="779"/>
                    <a:pt x="2535" y="754"/>
                    <a:pt x="2500" y="729"/>
                  </a:cubicBezTo>
                  <a:cubicBezTo>
                    <a:pt x="2144" y="478"/>
                    <a:pt x="1787" y="222"/>
                    <a:pt x="14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73" name="Google Shape;6112;p29">
              <a:extLst>
                <a:ext uri="{FF2B5EF4-FFF2-40B4-BE49-F238E27FC236}">
                  <a16:creationId xmlns:a16="http://schemas.microsoft.com/office/drawing/2014/main" id="{C0BEC50D-77F7-3053-D0DE-DE12054AE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6600" y="3056950"/>
              <a:ext cx="281975" cy="143425"/>
            </a:xfrm>
            <a:custGeom>
              <a:avLst/>
              <a:gdLst>
                <a:gd name="T0" fmla="*/ 10190 w 11279"/>
                <a:gd name="T1" fmla="*/ 0 h 5737"/>
                <a:gd name="T2" fmla="*/ 8408 w 11279"/>
                <a:gd name="T3" fmla="*/ 183 h 5737"/>
                <a:gd name="T4" fmla="*/ 7173 w 11279"/>
                <a:gd name="T5" fmla="*/ 520 h 5737"/>
                <a:gd name="T6" fmla="*/ 7168 w 11279"/>
                <a:gd name="T7" fmla="*/ 525 h 5737"/>
                <a:gd name="T8" fmla="*/ 6465 w 11279"/>
                <a:gd name="T9" fmla="*/ 801 h 5737"/>
                <a:gd name="T10" fmla="*/ 5080 w 11279"/>
                <a:gd name="T11" fmla="*/ 1398 h 5737"/>
                <a:gd name="T12" fmla="*/ 3835 w 11279"/>
                <a:gd name="T13" fmla="*/ 1815 h 5737"/>
                <a:gd name="T14" fmla="*/ 3052 w 11279"/>
                <a:gd name="T15" fmla="*/ 1940 h 5737"/>
                <a:gd name="T16" fmla="*/ 368 w 11279"/>
                <a:gd name="T17" fmla="*/ 1130 h 5737"/>
                <a:gd name="T18" fmla="*/ 0 w 11279"/>
                <a:gd name="T19" fmla="*/ 1142 h 5737"/>
                <a:gd name="T20" fmla="*/ 2621 w 11279"/>
                <a:gd name="T21" fmla="*/ 2869 h 5737"/>
                <a:gd name="T22" fmla="*/ 0 w 11279"/>
                <a:gd name="T23" fmla="*/ 4595 h 5737"/>
                <a:gd name="T24" fmla="*/ 368 w 11279"/>
                <a:gd name="T25" fmla="*/ 4607 h 5737"/>
                <a:gd name="T26" fmla="*/ 3052 w 11279"/>
                <a:gd name="T27" fmla="*/ 3797 h 5737"/>
                <a:gd name="T28" fmla="*/ 7168 w 11279"/>
                <a:gd name="T29" fmla="*/ 5213 h 5737"/>
                <a:gd name="T30" fmla="*/ 10245 w 11279"/>
                <a:gd name="T31" fmla="*/ 5736 h 5737"/>
                <a:gd name="T32" fmla="*/ 10958 w 11279"/>
                <a:gd name="T33" fmla="*/ 5710 h 5737"/>
                <a:gd name="T34" fmla="*/ 10586 w 11279"/>
                <a:gd name="T35" fmla="*/ 685 h 5737"/>
                <a:gd name="T36" fmla="*/ 11279 w 11279"/>
                <a:gd name="T37" fmla="*/ 58 h 5737"/>
                <a:gd name="T38" fmla="*/ 10390 w 11279"/>
                <a:gd name="T39" fmla="*/ 3 h 5737"/>
                <a:gd name="T40" fmla="*/ 10190 w 11279"/>
                <a:gd name="T41" fmla="*/ 0 h 5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279" h="5737" extrusionOk="0">
                  <a:moveTo>
                    <a:pt x="10190" y="0"/>
                  </a:moveTo>
                  <a:cubicBezTo>
                    <a:pt x="9590" y="0"/>
                    <a:pt x="8995" y="61"/>
                    <a:pt x="8408" y="183"/>
                  </a:cubicBezTo>
                  <a:cubicBezTo>
                    <a:pt x="7991" y="264"/>
                    <a:pt x="7575" y="379"/>
                    <a:pt x="7173" y="520"/>
                  </a:cubicBezTo>
                  <a:cubicBezTo>
                    <a:pt x="7173" y="525"/>
                    <a:pt x="7173" y="525"/>
                    <a:pt x="7168" y="525"/>
                  </a:cubicBezTo>
                  <a:cubicBezTo>
                    <a:pt x="6932" y="605"/>
                    <a:pt x="6701" y="700"/>
                    <a:pt x="6465" y="801"/>
                  </a:cubicBezTo>
                  <a:cubicBezTo>
                    <a:pt x="6004" y="997"/>
                    <a:pt x="5542" y="1207"/>
                    <a:pt x="5080" y="1398"/>
                  </a:cubicBezTo>
                  <a:cubicBezTo>
                    <a:pt x="4673" y="1564"/>
                    <a:pt x="4257" y="1714"/>
                    <a:pt x="3835" y="1815"/>
                  </a:cubicBezTo>
                  <a:cubicBezTo>
                    <a:pt x="3579" y="1875"/>
                    <a:pt x="3318" y="1920"/>
                    <a:pt x="3052" y="1940"/>
                  </a:cubicBezTo>
                  <a:cubicBezTo>
                    <a:pt x="2279" y="1376"/>
                    <a:pt x="1320" y="1130"/>
                    <a:pt x="368" y="1130"/>
                  </a:cubicBezTo>
                  <a:cubicBezTo>
                    <a:pt x="246" y="1130"/>
                    <a:pt x="123" y="1134"/>
                    <a:pt x="0" y="1142"/>
                  </a:cubicBezTo>
                  <a:cubicBezTo>
                    <a:pt x="618" y="1975"/>
                    <a:pt x="1602" y="2653"/>
                    <a:pt x="2621" y="2869"/>
                  </a:cubicBezTo>
                  <a:cubicBezTo>
                    <a:pt x="1602" y="3080"/>
                    <a:pt x="618" y="3762"/>
                    <a:pt x="0" y="4595"/>
                  </a:cubicBezTo>
                  <a:cubicBezTo>
                    <a:pt x="123" y="4603"/>
                    <a:pt x="246" y="4607"/>
                    <a:pt x="368" y="4607"/>
                  </a:cubicBezTo>
                  <a:cubicBezTo>
                    <a:pt x="1320" y="4607"/>
                    <a:pt x="2279" y="4362"/>
                    <a:pt x="3052" y="3797"/>
                  </a:cubicBezTo>
                  <a:cubicBezTo>
                    <a:pt x="4508" y="3903"/>
                    <a:pt x="5798" y="4726"/>
                    <a:pt x="7168" y="5213"/>
                  </a:cubicBezTo>
                  <a:cubicBezTo>
                    <a:pt x="8154" y="5564"/>
                    <a:pt x="9199" y="5736"/>
                    <a:pt x="10245" y="5736"/>
                  </a:cubicBezTo>
                  <a:cubicBezTo>
                    <a:pt x="10483" y="5736"/>
                    <a:pt x="10720" y="5727"/>
                    <a:pt x="10958" y="5710"/>
                  </a:cubicBezTo>
                  <a:cubicBezTo>
                    <a:pt x="9698" y="4334"/>
                    <a:pt x="9552" y="2206"/>
                    <a:pt x="10586" y="685"/>
                  </a:cubicBezTo>
                  <a:cubicBezTo>
                    <a:pt x="10762" y="424"/>
                    <a:pt x="10983" y="173"/>
                    <a:pt x="11279" y="58"/>
                  </a:cubicBezTo>
                  <a:cubicBezTo>
                    <a:pt x="10983" y="23"/>
                    <a:pt x="10687" y="8"/>
                    <a:pt x="10390" y="3"/>
                  </a:cubicBezTo>
                  <a:cubicBezTo>
                    <a:pt x="10324" y="1"/>
                    <a:pt x="10257" y="0"/>
                    <a:pt x="10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74" name="Google Shape;6113;p29">
              <a:extLst>
                <a:ext uri="{FF2B5EF4-FFF2-40B4-BE49-F238E27FC236}">
                  <a16:creationId xmlns:a16="http://schemas.microsoft.com/office/drawing/2014/main" id="{954BE868-B828-D10A-B917-36EADA4B6C80}"/>
                </a:ext>
              </a:extLst>
            </p:cNvPr>
            <p:cNvSpPr/>
            <p:nvPr/>
          </p:nvSpPr>
          <p:spPr>
            <a:xfrm>
              <a:off x="6521228" y="3112601"/>
              <a:ext cx="15498" cy="14657"/>
            </a:xfrm>
            <a:custGeom>
              <a:avLst/>
              <a:gdLst/>
              <a:ahLst/>
              <a:cxnLst/>
              <a:rect l="l" t="t" r="r" b="b"/>
              <a:pathLst>
                <a:path w="623" h="585" extrusionOk="0">
                  <a:moveTo>
                    <a:pt x="299" y="1"/>
                  </a:moveTo>
                  <a:cubicBezTo>
                    <a:pt x="149" y="1"/>
                    <a:pt x="19" y="112"/>
                    <a:pt x="0" y="263"/>
                  </a:cubicBezTo>
                  <a:cubicBezTo>
                    <a:pt x="181" y="303"/>
                    <a:pt x="337" y="424"/>
                    <a:pt x="422" y="584"/>
                  </a:cubicBezTo>
                  <a:cubicBezTo>
                    <a:pt x="522" y="539"/>
                    <a:pt x="598" y="444"/>
                    <a:pt x="608" y="328"/>
                  </a:cubicBezTo>
                  <a:cubicBezTo>
                    <a:pt x="623" y="163"/>
                    <a:pt x="497" y="12"/>
                    <a:pt x="327" y="2"/>
                  </a:cubicBezTo>
                  <a:cubicBezTo>
                    <a:pt x="317" y="1"/>
                    <a:pt x="308" y="1"/>
                    <a:pt x="2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275" name="Google Shape;6114;p29">
              <a:extLst>
                <a:ext uri="{FF2B5EF4-FFF2-40B4-BE49-F238E27FC236}">
                  <a16:creationId xmlns:a16="http://schemas.microsoft.com/office/drawing/2014/main" id="{E0F31408-1B0B-E7B7-409E-DB15672A00E2}"/>
                </a:ext>
              </a:extLst>
            </p:cNvPr>
            <p:cNvSpPr/>
            <p:nvPr/>
          </p:nvSpPr>
          <p:spPr>
            <a:xfrm>
              <a:off x="6520665" y="3119084"/>
              <a:ext cx="10990" cy="8738"/>
            </a:xfrm>
            <a:custGeom>
              <a:avLst/>
              <a:gdLst/>
              <a:ahLst/>
              <a:cxnLst/>
              <a:rect l="l" t="t" r="r" b="b"/>
              <a:pathLst>
                <a:path w="438" h="348" extrusionOk="0">
                  <a:moveTo>
                    <a:pt x="15" y="0"/>
                  </a:moveTo>
                  <a:cubicBezTo>
                    <a:pt x="15" y="5"/>
                    <a:pt x="15" y="10"/>
                    <a:pt x="15" y="15"/>
                  </a:cubicBezTo>
                  <a:cubicBezTo>
                    <a:pt x="0" y="186"/>
                    <a:pt x="121" y="332"/>
                    <a:pt x="292" y="347"/>
                  </a:cubicBezTo>
                  <a:cubicBezTo>
                    <a:pt x="300" y="347"/>
                    <a:pt x="309" y="348"/>
                    <a:pt x="318" y="348"/>
                  </a:cubicBezTo>
                  <a:cubicBezTo>
                    <a:pt x="360" y="348"/>
                    <a:pt x="404" y="338"/>
                    <a:pt x="437" y="321"/>
                  </a:cubicBezTo>
                  <a:cubicBezTo>
                    <a:pt x="352" y="161"/>
                    <a:pt x="196" y="40"/>
                    <a:pt x="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276" name="Google Shape;6115;p29">
              <a:extLst>
                <a:ext uri="{FF2B5EF4-FFF2-40B4-BE49-F238E27FC236}">
                  <a16:creationId xmlns:a16="http://schemas.microsoft.com/office/drawing/2014/main" id="{3D7D1794-AAB7-D523-7C64-4FA7353CE763}"/>
                </a:ext>
              </a:extLst>
            </p:cNvPr>
            <p:cNvSpPr/>
            <p:nvPr/>
          </p:nvSpPr>
          <p:spPr>
            <a:xfrm>
              <a:off x="6500376" y="3118520"/>
              <a:ext cx="33815" cy="32978"/>
            </a:xfrm>
            <a:custGeom>
              <a:avLst/>
              <a:gdLst/>
              <a:ahLst/>
              <a:cxnLst/>
              <a:rect l="l" t="t" r="r" b="b"/>
              <a:pathLst>
                <a:path w="1351" h="1309" extrusionOk="0">
                  <a:moveTo>
                    <a:pt x="674" y="0"/>
                  </a:moveTo>
                  <a:cubicBezTo>
                    <a:pt x="639" y="0"/>
                    <a:pt x="603" y="3"/>
                    <a:pt x="567" y="9"/>
                  </a:cubicBezTo>
                  <a:cubicBezTo>
                    <a:pt x="407" y="39"/>
                    <a:pt x="271" y="120"/>
                    <a:pt x="176" y="235"/>
                  </a:cubicBezTo>
                  <a:cubicBezTo>
                    <a:pt x="61" y="381"/>
                    <a:pt x="0" y="571"/>
                    <a:pt x="35" y="767"/>
                  </a:cubicBezTo>
                  <a:cubicBezTo>
                    <a:pt x="89" y="1086"/>
                    <a:pt x="364" y="1309"/>
                    <a:pt x="677" y="1309"/>
                  </a:cubicBezTo>
                  <a:cubicBezTo>
                    <a:pt x="714" y="1309"/>
                    <a:pt x="751" y="1305"/>
                    <a:pt x="788" y="1299"/>
                  </a:cubicBezTo>
                  <a:cubicBezTo>
                    <a:pt x="994" y="1264"/>
                    <a:pt x="1160" y="1134"/>
                    <a:pt x="1250" y="963"/>
                  </a:cubicBezTo>
                  <a:cubicBezTo>
                    <a:pt x="1320" y="842"/>
                    <a:pt x="1350" y="692"/>
                    <a:pt x="1325" y="541"/>
                  </a:cubicBezTo>
                  <a:cubicBezTo>
                    <a:pt x="1310" y="471"/>
                    <a:pt x="1285" y="401"/>
                    <a:pt x="1250" y="340"/>
                  </a:cubicBezTo>
                  <a:cubicBezTo>
                    <a:pt x="1217" y="357"/>
                    <a:pt x="1173" y="367"/>
                    <a:pt x="1131" y="367"/>
                  </a:cubicBezTo>
                  <a:cubicBezTo>
                    <a:pt x="1122" y="367"/>
                    <a:pt x="1113" y="366"/>
                    <a:pt x="1105" y="366"/>
                  </a:cubicBezTo>
                  <a:cubicBezTo>
                    <a:pt x="934" y="351"/>
                    <a:pt x="813" y="205"/>
                    <a:pt x="828" y="34"/>
                  </a:cubicBezTo>
                  <a:cubicBezTo>
                    <a:pt x="828" y="29"/>
                    <a:pt x="828" y="24"/>
                    <a:pt x="828" y="19"/>
                  </a:cubicBezTo>
                  <a:cubicBezTo>
                    <a:pt x="780" y="7"/>
                    <a:pt x="728" y="0"/>
                    <a:pt x="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277" name="Google Shape;6116;p29">
              <a:extLst>
                <a:ext uri="{FF2B5EF4-FFF2-40B4-BE49-F238E27FC236}">
                  <a16:creationId xmlns:a16="http://schemas.microsoft.com/office/drawing/2014/main" id="{4D8E194F-F612-9A3F-437D-702C9260E764}"/>
                </a:ext>
              </a:extLst>
            </p:cNvPr>
            <p:cNvSpPr/>
            <p:nvPr/>
          </p:nvSpPr>
          <p:spPr>
            <a:xfrm>
              <a:off x="6494740" y="3085824"/>
              <a:ext cx="27333" cy="29596"/>
            </a:xfrm>
            <a:custGeom>
              <a:avLst/>
              <a:gdLst/>
              <a:ahLst/>
              <a:cxnLst/>
              <a:rect l="l" t="t" r="r" b="b"/>
              <a:pathLst>
                <a:path w="1090" h="1180" fill="none" extrusionOk="0">
                  <a:moveTo>
                    <a:pt x="1090" y="0"/>
                  </a:moveTo>
                  <a:cubicBezTo>
                    <a:pt x="447" y="50"/>
                    <a:pt x="10" y="587"/>
                    <a:pt x="0" y="1180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278" name="Google Shape;6117;p29">
              <a:extLst>
                <a:ext uri="{FF2B5EF4-FFF2-40B4-BE49-F238E27FC236}">
                  <a16:creationId xmlns:a16="http://schemas.microsoft.com/office/drawing/2014/main" id="{B7919E93-868A-6C66-C3E4-DC42F63A82C7}"/>
                </a:ext>
              </a:extLst>
            </p:cNvPr>
            <p:cNvSpPr/>
            <p:nvPr/>
          </p:nvSpPr>
          <p:spPr>
            <a:xfrm>
              <a:off x="6272408" y="3056510"/>
              <a:ext cx="164001" cy="45944"/>
            </a:xfrm>
            <a:custGeom>
              <a:avLst/>
              <a:gdLst/>
              <a:ahLst/>
              <a:cxnLst/>
              <a:rect l="l" t="t" r="r" b="b"/>
              <a:pathLst>
                <a:path w="6556" h="1828" fill="none" extrusionOk="0">
                  <a:moveTo>
                    <a:pt x="0" y="1828"/>
                  </a:moveTo>
                  <a:cubicBezTo>
                    <a:pt x="422" y="1727"/>
                    <a:pt x="838" y="1577"/>
                    <a:pt x="1245" y="1411"/>
                  </a:cubicBezTo>
                  <a:cubicBezTo>
                    <a:pt x="1707" y="1220"/>
                    <a:pt x="2169" y="1010"/>
                    <a:pt x="2630" y="814"/>
                  </a:cubicBezTo>
                  <a:cubicBezTo>
                    <a:pt x="2866" y="713"/>
                    <a:pt x="3097" y="618"/>
                    <a:pt x="3333" y="538"/>
                  </a:cubicBezTo>
                  <a:cubicBezTo>
                    <a:pt x="3338" y="538"/>
                    <a:pt x="3338" y="538"/>
                    <a:pt x="3338" y="533"/>
                  </a:cubicBezTo>
                  <a:cubicBezTo>
                    <a:pt x="3740" y="392"/>
                    <a:pt x="4156" y="277"/>
                    <a:pt x="4573" y="196"/>
                  </a:cubicBezTo>
                  <a:cubicBezTo>
                    <a:pt x="5225" y="61"/>
                    <a:pt x="5888" y="1"/>
                    <a:pt x="6555" y="1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279" name="Google Shape;6118;p29">
              <a:extLst>
                <a:ext uri="{FF2B5EF4-FFF2-40B4-BE49-F238E27FC236}">
                  <a16:creationId xmlns:a16="http://schemas.microsoft.com/office/drawing/2014/main" id="{5497CDED-C91B-517D-B1F9-70E6919963F2}"/>
                </a:ext>
              </a:extLst>
            </p:cNvPr>
            <p:cNvSpPr/>
            <p:nvPr/>
          </p:nvSpPr>
          <p:spPr>
            <a:xfrm>
              <a:off x="6415276" y="3057919"/>
              <a:ext cx="44241" cy="142906"/>
            </a:xfrm>
            <a:custGeom>
              <a:avLst/>
              <a:gdLst/>
              <a:ahLst/>
              <a:cxnLst/>
              <a:rect l="l" t="t" r="r" b="b"/>
              <a:pathLst>
                <a:path w="1762" h="5713" fill="none" extrusionOk="0">
                  <a:moveTo>
                    <a:pt x="1762" y="1"/>
                  </a:moveTo>
                  <a:cubicBezTo>
                    <a:pt x="1747" y="6"/>
                    <a:pt x="1737" y="6"/>
                    <a:pt x="1727" y="16"/>
                  </a:cubicBezTo>
                  <a:cubicBezTo>
                    <a:pt x="1431" y="131"/>
                    <a:pt x="1210" y="382"/>
                    <a:pt x="1034" y="643"/>
                  </a:cubicBezTo>
                  <a:cubicBezTo>
                    <a:pt x="0" y="2164"/>
                    <a:pt x="146" y="4292"/>
                    <a:pt x="1406" y="5668"/>
                  </a:cubicBezTo>
                  <a:cubicBezTo>
                    <a:pt x="1416" y="5683"/>
                    <a:pt x="1431" y="5698"/>
                    <a:pt x="1446" y="571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280" name="Google Shape;6119;p29">
              <a:extLst>
                <a:ext uri="{FF2B5EF4-FFF2-40B4-BE49-F238E27FC236}">
                  <a16:creationId xmlns:a16="http://schemas.microsoft.com/office/drawing/2014/main" id="{8C592984-CBC2-0130-DF64-28AB5279117C}"/>
                </a:ext>
              </a:extLst>
            </p:cNvPr>
            <p:cNvSpPr/>
            <p:nvPr/>
          </p:nvSpPr>
          <p:spPr>
            <a:xfrm>
              <a:off x="6347364" y="3026914"/>
              <a:ext cx="8454" cy="42843"/>
            </a:xfrm>
            <a:custGeom>
              <a:avLst/>
              <a:gdLst/>
              <a:ahLst/>
              <a:cxnLst/>
              <a:rect l="l" t="t" r="r" b="b"/>
              <a:pathLst>
                <a:path w="337" h="1717" fill="none" extrusionOk="0">
                  <a:moveTo>
                    <a:pt x="1" y="0"/>
                  </a:moveTo>
                  <a:cubicBezTo>
                    <a:pt x="126" y="572"/>
                    <a:pt x="242" y="1144"/>
                    <a:pt x="337" y="1717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281" name="Google Shape;6120;p29">
              <a:extLst>
                <a:ext uri="{FF2B5EF4-FFF2-40B4-BE49-F238E27FC236}">
                  <a16:creationId xmlns:a16="http://schemas.microsoft.com/office/drawing/2014/main" id="{E0691EE6-D216-A8D5-BFFE-C6DDDBB070C9}"/>
                </a:ext>
              </a:extLst>
            </p:cNvPr>
            <p:cNvSpPr/>
            <p:nvPr/>
          </p:nvSpPr>
          <p:spPr>
            <a:xfrm>
              <a:off x="6328203" y="3023250"/>
              <a:ext cx="10144" cy="53554"/>
            </a:xfrm>
            <a:custGeom>
              <a:avLst/>
              <a:gdLst/>
              <a:ahLst/>
              <a:cxnLst/>
              <a:rect l="l" t="t" r="r" b="b"/>
              <a:pathLst>
                <a:path w="403" h="2139" fill="none" extrusionOk="0">
                  <a:moveTo>
                    <a:pt x="1" y="0"/>
                  </a:moveTo>
                  <a:cubicBezTo>
                    <a:pt x="1" y="6"/>
                    <a:pt x="6" y="11"/>
                    <a:pt x="6" y="16"/>
                  </a:cubicBezTo>
                  <a:cubicBezTo>
                    <a:pt x="121" y="723"/>
                    <a:pt x="252" y="1431"/>
                    <a:pt x="402" y="2139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282" name="Google Shape;6121;p29">
              <a:extLst>
                <a:ext uri="{FF2B5EF4-FFF2-40B4-BE49-F238E27FC236}">
                  <a16:creationId xmlns:a16="http://schemas.microsoft.com/office/drawing/2014/main" id="{CD55C17A-AB15-9734-E755-10CEF274549B}"/>
                </a:ext>
              </a:extLst>
            </p:cNvPr>
            <p:cNvSpPr/>
            <p:nvPr/>
          </p:nvSpPr>
          <p:spPr>
            <a:xfrm>
              <a:off x="6290725" y="3028042"/>
              <a:ext cx="12117" cy="62292"/>
            </a:xfrm>
            <a:custGeom>
              <a:avLst/>
              <a:gdLst/>
              <a:ahLst/>
              <a:cxnLst/>
              <a:rect l="l" t="t" r="r" b="b"/>
              <a:pathLst>
                <a:path w="482" h="2490" fill="none" extrusionOk="0">
                  <a:moveTo>
                    <a:pt x="0" y="0"/>
                  </a:moveTo>
                  <a:cubicBezTo>
                    <a:pt x="161" y="833"/>
                    <a:pt x="321" y="1662"/>
                    <a:pt x="482" y="249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283" name="Google Shape;6122;p29">
              <a:extLst>
                <a:ext uri="{FF2B5EF4-FFF2-40B4-BE49-F238E27FC236}">
                  <a16:creationId xmlns:a16="http://schemas.microsoft.com/office/drawing/2014/main" id="{E209DAFB-DCB3-EC4A-9FA2-767CABA64DA3}"/>
                </a:ext>
              </a:extLst>
            </p:cNvPr>
            <p:cNvSpPr/>
            <p:nvPr/>
          </p:nvSpPr>
          <p:spPr>
            <a:xfrm>
              <a:off x="6323130" y="3117957"/>
              <a:ext cx="78619" cy="42562"/>
            </a:xfrm>
            <a:custGeom>
              <a:avLst/>
              <a:gdLst/>
              <a:ahLst/>
              <a:cxnLst/>
              <a:rect l="l" t="t" r="r" b="b"/>
              <a:pathLst>
                <a:path w="3149" h="1697" fill="none" extrusionOk="0">
                  <a:moveTo>
                    <a:pt x="3148" y="899"/>
                  </a:moveTo>
                  <a:cubicBezTo>
                    <a:pt x="2255" y="1546"/>
                    <a:pt x="1025" y="1697"/>
                    <a:pt x="1" y="1290"/>
                  </a:cubicBezTo>
                  <a:cubicBezTo>
                    <a:pt x="739" y="627"/>
                    <a:pt x="1738" y="100"/>
                    <a:pt x="2726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284" name="Google Shape;6123;p29">
              <a:extLst>
                <a:ext uri="{FF2B5EF4-FFF2-40B4-BE49-F238E27FC236}">
                  <a16:creationId xmlns:a16="http://schemas.microsoft.com/office/drawing/2014/main" id="{39DA2635-355A-9405-7265-F1269D64C059}"/>
                </a:ext>
              </a:extLst>
            </p:cNvPr>
            <p:cNvSpPr/>
            <p:nvPr/>
          </p:nvSpPr>
          <p:spPr>
            <a:xfrm>
              <a:off x="6523483" y="3139096"/>
              <a:ext cx="83973" cy="9302"/>
            </a:xfrm>
            <a:custGeom>
              <a:avLst/>
              <a:gdLst/>
              <a:ahLst/>
              <a:cxnLst/>
              <a:rect l="l" t="t" r="r" b="b"/>
              <a:pathLst>
                <a:path w="3354" h="377" fill="none" extrusionOk="0">
                  <a:moveTo>
                    <a:pt x="3354" y="241"/>
                  </a:moveTo>
                  <a:cubicBezTo>
                    <a:pt x="3273" y="251"/>
                    <a:pt x="3188" y="266"/>
                    <a:pt x="3103" y="276"/>
                  </a:cubicBezTo>
                  <a:cubicBezTo>
                    <a:pt x="2325" y="377"/>
                    <a:pt x="1532" y="367"/>
                    <a:pt x="759" y="246"/>
                  </a:cubicBezTo>
                  <a:cubicBezTo>
                    <a:pt x="613" y="221"/>
                    <a:pt x="468" y="196"/>
                    <a:pt x="327" y="146"/>
                  </a:cubicBezTo>
                  <a:cubicBezTo>
                    <a:pt x="217" y="111"/>
                    <a:pt x="101" y="66"/>
                    <a:pt x="1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285" name="Google Shape;6124;p29">
              <a:extLst>
                <a:ext uri="{FF2B5EF4-FFF2-40B4-BE49-F238E27FC236}">
                  <a16:creationId xmlns:a16="http://schemas.microsoft.com/office/drawing/2014/main" id="{6F4E5C04-10E5-11E9-4CA3-A1C3B7944936}"/>
                </a:ext>
              </a:extLst>
            </p:cNvPr>
            <p:cNvSpPr/>
            <p:nvPr/>
          </p:nvSpPr>
          <p:spPr>
            <a:xfrm>
              <a:off x="6521228" y="3131768"/>
              <a:ext cx="5636" cy="15784"/>
            </a:xfrm>
            <a:custGeom>
              <a:avLst/>
              <a:gdLst/>
              <a:ahLst/>
              <a:cxnLst/>
              <a:rect l="l" t="t" r="r" b="b"/>
              <a:pathLst>
                <a:path w="227" h="633" fill="none" extrusionOk="0">
                  <a:moveTo>
                    <a:pt x="11" y="633"/>
                  </a:moveTo>
                  <a:cubicBezTo>
                    <a:pt x="0" y="407"/>
                    <a:pt x="76" y="176"/>
                    <a:pt x="226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grpSp>
        <p:nvGrpSpPr>
          <p:cNvPr id="6286" name="Google Shape;6125;p29">
            <a:extLst>
              <a:ext uri="{FF2B5EF4-FFF2-40B4-BE49-F238E27FC236}">
                <a16:creationId xmlns:a16="http://schemas.microsoft.com/office/drawing/2014/main" id="{DE1F20D1-9102-49AE-9952-651EAD65F328}"/>
              </a:ext>
            </a:extLst>
          </p:cNvPr>
          <p:cNvGrpSpPr>
            <a:grpSpLocks/>
          </p:cNvGrpSpPr>
          <p:nvPr/>
        </p:nvGrpSpPr>
        <p:grpSpPr bwMode="auto">
          <a:xfrm>
            <a:off x="-1108075" y="7769225"/>
            <a:ext cx="4879975" cy="2870200"/>
            <a:chOff x="2300300" y="2941775"/>
            <a:chExt cx="825450" cy="485300"/>
          </a:xfrm>
        </p:grpSpPr>
        <p:sp>
          <p:nvSpPr>
            <p:cNvPr id="6287" name="Google Shape;6126;p29">
              <a:extLst>
                <a:ext uri="{FF2B5EF4-FFF2-40B4-BE49-F238E27FC236}">
                  <a16:creationId xmlns:a16="http://schemas.microsoft.com/office/drawing/2014/main" id="{5D1545D4-E52D-F679-5018-D4E6AF000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325" y="3237675"/>
              <a:ext cx="104425" cy="46225"/>
            </a:xfrm>
            <a:custGeom>
              <a:avLst/>
              <a:gdLst>
                <a:gd name="T0" fmla="*/ 1742 w 4177"/>
                <a:gd name="T1" fmla="*/ 1 h 1849"/>
                <a:gd name="T2" fmla="*/ 834 w 4177"/>
                <a:gd name="T3" fmla="*/ 37 h 1849"/>
                <a:gd name="T4" fmla="*/ 1 w 4177"/>
                <a:gd name="T5" fmla="*/ 1056 h 1849"/>
                <a:gd name="T6" fmla="*/ 94 w 4177"/>
                <a:gd name="T7" fmla="*/ 1059 h 1849"/>
                <a:gd name="T8" fmla="*/ 231 w 4177"/>
                <a:gd name="T9" fmla="*/ 1050 h 1849"/>
                <a:gd name="T10" fmla="*/ 1225 w 4177"/>
                <a:gd name="T11" fmla="*/ 835 h 1849"/>
                <a:gd name="T12" fmla="*/ 1571 w 4177"/>
                <a:gd name="T13" fmla="*/ 808 h 1849"/>
                <a:gd name="T14" fmla="*/ 3911 w 4177"/>
                <a:gd name="T15" fmla="*/ 1673 h 1849"/>
                <a:gd name="T16" fmla="*/ 3886 w 4177"/>
                <a:gd name="T17" fmla="*/ 1758 h 1849"/>
                <a:gd name="T18" fmla="*/ 4177 w 4177"/>
                <a:gd name="T19" fmla="*/ 1849 h 1849"/>
                <a:gd name="T20" fmla="*/ 2596 w 4177"/>
                <a:gd name="T21" fmla="*/ 127 h 1849"/>
                <a:gd name="T22" fmla="*/ 1742 w 4177"/>
                <a:gd name="T23" fmla="*/ 1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77" h="1849" extrusionOk="0">
                  <a:moveTo>
                    <a:pt x="1742" y="1"/>
                  </a:moveTo>
                  <a:cubicBezTo>
                    <a:pt x="1443" y="1"/>
                    <a:pt x="1138" y="29"/>
                    <a:pt x="834" y="37"/>
                  </a:cubicBezTo>
                  <a:cubicBezTo>
                    <a:pt x="558" y="378"/>
                    <a:pt x="277" y="719"/>
                    <a:pt x="1" y="1056"/>
                  </a:cubicBezTo>
                  <a:cubicBezTo>
                    <a:pt x="32" y="1058"/>
                    <a:pt x="63" y="1059"/>
                    <a:pt x="94" y="1059"/>
                  </a:cubicBezTo>
                  <a:cubicBezTo>
                    <a:pt x="139" y="1059"/>
                    <a:pt x="184" y="1056"/>
                    <a:pt x="231" y="1050"/>
                  </a:cubicBezTo>
                  <a:cubicBezTo>
                    <a:pt x="568" y="1020"/>
                    <a:pt x="889" y="885"/>
                    <a:pt x="1225" y="835"/>
                  </a:cubicBezTo>
                  <a:cubicBezTo>
                    <a:pt x="1341" y="816"/>
                    <a:pt x="1457" y="808"/>
                    <a:pt x="1571" y="808"/>
                  </a:cubicBezTo>
                  <a:cubicBezTo>
                    <a:pt x="2395" y="808"/>
                    <a:pt x="3184" y="1250"/>
                    <a:pt x="3911" y="1673"/>
                  </a:cubicBezTo>
                  <a:lnTo>
                    <a:pt x="3886" y="1758"/>
                  </a:lnTo>
                  <a:cubicBezTo>
                    <a:pt x="3981" y="1783"/>
                    <a:pt x="4076" y="1813"/>
                    <a:pt x="4177" y="1849"/>
                  </a:cubicBezTo>
                  <a:cubicBezTo>
                    <a:pt x="3785" y="1151"/>
                    <a:pt x="3343" y="408"/>
                    <a:pt x="2596" y="127"/>
                  </a:cubicBezTo>
                  <a:cubicBezTo>
                    <a:pt x="2320" y="28"/>
                    <a:pt x="2034" y="1"/>
                    <a:pt x="1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88" name="Google Shape;6127;p29">
              <a:extLst>
                <a:ext uri="{FF2B5EF4-FFF2-40B4-BE49-F238E27FC236}">
                  <a16:creationId xmlns:a16="http://schemas.microsoft.com/office/drawing/2014/main" id="{841DF035-E43A-3E51-D7F2-4B7CF4BB6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600" y="3253050"/>
              <a:ext cx="162275" cy="53950"/>
            </a:xfrm>
            <a:custGeom>
              <a:avLst/>
              <a:gdLst>
                <a:gd name="T0" fmla="*/ 2778 w 6491"/>
                <a:gd name="T1" fmla="*/ 1 h 2158"/>
                <a:gd name="T2" fmla="*/ 1777 w 6491"/>
                <a:gd name="T3" fmla="*/ 380 h 2158"/>
                <a:gd name="T4" fmla="*/ 1306 w 6491"/>
                <a:gd name="T5" fmla="*/ 1203 h 2158"/>
                <a:gd name="T6" fmla="*/ 6 w 6491"/>
                <a:gd name="T7" fmla="*/ 2082 h 2158"/>
                <a:gd name="T8" fmla="*/ 1 w 6491"/>
                <a:gd name="T9" fmla="*/ 2117 h 2158"/>
                <a:gd name="T10" fmla="*/ 1085 w 6491"/>
                <a:gd name="T11" fmla="*/ 2157 h 2158"/>
                <a:gd name="T12" fmla="*/ 1983 w 6491"/>
                <a:gd name="T13" fmla="*/ 1550 h 2158"/>
                <a:gd name="T14" fmla="*/ 2624 w 6491"/>
                <a:gd name="T15" fmla="*/ 1450 h 2158"/>
                <a:gd name="T16" fmla="*/ 4923 w 6491"/>
                <a:gd name="T17" fmla="*/ 1785 h 2158"/>
                <a:gd name="T18" fmla="*/ 5472 w 6491"/>
                <a:gd name="T19" fmla="*/ 1715 h 2158"/>
                <a:gd name="T20" fmla="*/ 6490 w 6491"/>
                <a:gd name="T21" fmla="*/ 1249 h 2158"/>
                <a:gd name="T22" fmla="*/ 4904 w 6491"/>
                <a:gd name="T23" fmla="*/ 501 h 2158"/>
                <a:gd name="T24" fmla="*/ 4950 w 6491"/>
                <a:gd name="T25" fmla="*/ 441 h 2158"/>
                <a:gd name="T26" fmla="*/ 3444 w 6491"/>
                <a:gd name="T27" fmla="*/ 89 h 2158"/>
                <a:gd name="T28" fmla="*/ 2778 w 6491"/>
                <a:gd name="T29" fmla="*/ 1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91" h="2158" extrusionOk="0">
                  <a:moveTo>
                    <a:pt x="2778" y="1"/>
                  </a:moveTo>
                  <a:cubicBezTo>
                    <a:pt x="2395" y="1"/>
                    <a:pt x="2027" y="102"/>
                    <a:pt x="1777" y="380"/>
                  </a:cubicBezTo>
                  <a:cubicBezTo>
                    <a:pt x="1562" y="611"/>
                    <a:pt x="1476" y="932"/>
                    <a:pt x="1306" y="1203"/>
                  </a:cubicBezTo>
                  <a:cubicBezTo>
                    <a:pt x="1014" y="1660"/>
                    <a:pt x="533" y="1906"/>
                    <a:pt x="6" y="2082"/>
                  </a:cubicBezTo>
                  <a:lnTo>
                    <a:pt x="1" y="2117"/>
                  </a:lnTo>
                  <a:cubicBezTo>
                    <a:pt x="357" y="2142"/>
                    <a:pt x="728" y="2132"/>
                    <a:pt x="1085" y="2157"/>
                  </a:cubicBezTo>
                  <a:cubicBezTo>
                    <a:pt x="1351" y="1896"/>
                    <a:pt x="1632" y="1675"/>
                    <a:pt x="1983" y="1550"/>
                  </a:cubicBezTo>
                  <a:cubicBezTo>
                    <a:pt x="2193" y="1478"/>
                    <a:pt x="2407" y="1450"/>
                    <a:pt x="2624" y="1450"/>
                  </a:cubicBezTo>
                  <a:cubicBezTo>
                    <a:pt x="3377" y="1450"/>
                    <a:pt x="4165" y="1785"/>
                    <a:pt x="4923" y="1785"/>
                  </a:cubicBezTo>
                  <a:cubicBezTo>
                    <a:pt x="5108" y="1785"/>
                    <a:pt x="5291" y="1765"/>
                    <a:pt x="5472" y="1715"/>
                  </a:cubicBezTo>
                  <a:cubicBezTo>
                    <a:pt x="5833" y="1620"/>
                    <a:pt x="6149" y="1409"/>
                    <a:pt x="6490" y="1249"/>
                  </a:cubicBezTo>
                  <a:cubicBezTo>
                    <a:pt x="5958" y="1003"/>
                    <a:pt x="5431" y="747"/>
                    <a:pt x="4904" y="501"/>
                  </a:cubicBezTo>
                  <a:cubicBezTo>
                    <a:pt x="4919" y="481"/>
                    <a:pt x="4935" y="461"/>
                    <a:pt x="4950" y="441"/>
                  </a:cubicBezTo>
                  <a:cubicBezTo>
                    <a:pt x="4438" y="425"/>
                    <a:pt x="3946" y="220"/>
                    <a:pt x="3444" y="89"/>
                  </a:cubicBezTo>
                  <a:cubicBezTo>
                    <a:pt x="3231" y="35"/>
                    <a:pt x="3002" y="1"/>
                    <a:pt x="27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89" name="Google Shape;6128;p29">
              <a:extLst>
                <a:ext uri="{FF2B5EF4-FFF2-40B4-BE49-F238E27FC236}">
                  <a16:creationId xmlns:a16="http://schemas.microsoft.com/office/drawing/2014/main" id="{A72B69CC-4710-785A-0BBB-B419F886C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5150" y="3079850"/>
              <a:ext cx="45575" cy="132400"/>
            </a:xfrm>
            <a:custGeom>
              <a:avLst/>
              <a:gdLst>
                <a:gd name="T0" fmla="*/ 1511 w 1823"/>
                <a:gd name="T1" fmla="*/ 0 h 5296"/>
                <a:gd name="T2" fmla="*/ 40 w 1823"/>
                <a:gd name="T3" fmla="*/ 2901 h 5296"/>
                <a:gd name="T4" fmla="*/ 0 w 1823"/>
                <a:gd name="T5" fmla="*/ 2881 h 5296"/>
                <a:gd name="T6" fmla="*/ 0 w 1823"/>
                <a:gd name="T7" fmla="*/ 2881 h 5296"/>
                <a:gd name="T8" fmla="*/ 70 w 1823"/>
                <a:gd name="T9" fmla="*/ 3343 h 5296"/>
                <a:gd name="T10" fmla="*/ 898 w 1823"/>
                <a:gd name="T11" fmla="*/ 5270 h 5296"/>
                <a:gd name="T12" fmla="*/ 964 w 1823"/>
                <a:gd name="T13" fmla="*/ 5296 h 5296"/>
                <a:gd name="T14" fmla="*/ 1822 w 1823"/>
                <a:gd name="T15" fmla="*/ 3228 h 5296"/>
                <a:gd name="T16" fmla="*/ 1757 w 1823"/>
                <a:gd name="T17" fmla="*/ 3032 h 5296"/>
                <a:gd name="T18" fmla="*/ 1531 w 1823"/>
                <a:gd name="T19" fmla="*/ 111 h 5296"/>
                <a:gd name="T20" fmla="*/ 1511 w 1823"/>
                <a:gd name="T21" fmla="*/ 0 h 5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23" h="5296" extrusionOk="0">
                  <a:moveTo>
                    <a:pt x="1511" y="0"/>
                  </a:moveTo>
                  <a:cubicBezTo>
                    <a:pt x="1039" y="974"/>
                    <a:pt x="582" y="1973"/>
                    <a:pt x="40" y="2901"/>
                  </a:cubicBezTo>
                  <a:cubicBezTo>
                    <a:pt x="25" y="2891"/>
                    <a:pt x="15" y="2886"/>
                    <a:pt x="0" y="2881"/>
                  </a:cubicBezTo>
                  <a:cubicBezTo>
                    <a:pt x="15" y="3037"/>
                    <a:pt x="40" y="3187"/>
                    <a:pt x="70" y="3343"/>
                  </a:cubicBezTo>
                  <a:cubicBezTo>
                    <a:pt x="216" y="4031"/>
                    <a:pt x="542" y="4658"/>
                    <a:pt x="898" y="5270"/>
                  </a:cubicBezTo>
                  <a:cubicBezTo>
                    <a:pt x="924" y="5280"/>
                    <a:pt x="944" y="5291"/>
                    <a:pt x="964" y="5296"/>
                  </a:cubicBezTo>
                  <a:cubicBezTo>
                    <a:pt x="1230" y="4613"/>
                    <a:pt x="1506" y="3890"/>
                    <a:pt x="1822" y="3228"/>
                  </a:cubicBezTo>
                  <a:cubicBezTo>
                    <a:pt x="1797" y="3162"/>
                    <a:pt x="1777" y="3097"/>
                    <a:pt x="1757" y="3032"/>
                  </a:cubicBezTo>
                  <a:cubicBezTo>
                    <a:pt x="1486" y="2093"/>
                    <a:pt x="1692" y="1074"/>
                    <a:pt x="1531" y="111"/>
                  </a:cubicBezTo>
                  <a:cubicBezTo>
                    <a:pt x="1526" y="75"/>
                    <a:pt x="1516" y="40"/>
                    <a:pt x="15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90" name="Google Shape;6129;p29">
              <a:extLst>
                <a:ext uri="{FF2B5EF4-FFF2-40B4-BE49-F238E27FC236}">
                  <a16:creationId xmlns:a16="http://schemas.microsoft.com/office/drawing/2014/main" id="{A1A9DD56-61B4-7D99-BE17-AAE367F83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1875" y="3240050"/>
              <a:ext cx="246350" cy="67200"/>
            </a:xfrm>
            <a:custGeom>
              <a:avLst/>
              <a:gdLst>
                <a:gd name="T0" fmla="*/ 3220 w 9854"/>
                <a:gd name="T1" fmla="*/ 0 h 2688"/>
                <a:gd name="T2" fmla="*/ 1 w 9854"/>
                <a:gd name="T3" fmla="*/ 679 h 2688"/>
                <a:gd name="T4" fmla="*/ 51 w 9854"/>
                <a:gd name="T5" fmla="*/ 770 h 2688"/>
                <a:gd name="T6" fmla="*/ 2102 w 9854"/>
                <a:gd name="T7" fmla="*/ 543 h 2688"/>
                <a:gd name="T8" fmla="*/ 4172 w 9854"/>
                <a:gd name="T9" fmla="*/ 945 h 2688"/>
                <a:gd name="T10" fmla="*/ 5588 w 9854"/>
                <a:gd name="T11" fmla="*/ 1453 h 2688"/>
                <a:gd name="T12" fmla="*/ 5612 w 9854"/>
                <a:gd name="T13" fmla="*/ 1452 h 2688"/>
                <a:gd name="T14" fmla="*/ 6636 w 9854"/>
                <a:gd name="T15" fmla="*/ 1286 h 2688"/>
                <a:gd name="T16" fmla="*/ 6682 w 9854"/>
                <a:gd name="T17" fmla="*/ 1287 h 2688"/>
                <a:gd name="T18" fmla="*/ 8172 w 9854"/>
                <a:gd name="T19" fmla="*/ 2587 h 2688"/>
                <a:gd name="T20" fmla="*/ 8223 w 9854"/>
                <a:gd name="T21" fmla="*/ 2687 h 2688"/>
                <a:gd name="T22" fmla="*/ 9854 w 9854"/>
                <a:gd name="T23" fmla="*/ 2316 h 2688"/>
                <a:gd name="T24" fmla="*/ 9452 w 9854"/>
                <a:gd name="T25" fmla="*/ 1794 h 2688"/>
                <a:gd name="T26" fmla="*/ 8499 w 9854"/>
                <a:gd name="T27" fmla="*/ 449 h 2688"/>
                <a:gd name="T28" fmla="*/ 7986 w 9854"/>
                <a:gd name="T29" fmla="*/ 340 h 2688"/>
                <a:gd name="T30" fmla="*/ 6742 w 9854"/>
                <a:gd name="T31" fmla="*/ 544 h 2688"/>
                <a:gd name="T32" fmla="*/ 6511 w 9854"/>
                <a:gd name="T33" fmla="*/ 557 h 2688"/>
                <a:gd name="T34" fmla="*/ 5176 w 9854"/>
                <a:gd name="T35" fmla="*/ 198 h 2688"/>
                <a:gd name="T36" fmla="*/ 3785 w 9854"/>
                <a:gd name="T37" fmla="*/ 12 h 2688"/>
                <a:gd name="T38" fmla="*/ 3220 w 9854"/>
                <a:gd name="T39" fmla="*/ 0 h 2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854" h="2688" extrusionOk="0">
                  <a:moveTo>
                    <a:pt x="3220" y="0"/>
                  </a:moveTo>
                  <a:cubicBezTo>
                    <a:pt x="2102" y="0"/>
                    <a:pt x="971" y="147"/>
                    <a:pt x="1" y="679"/>
                  </a:cubicBezTo>
                  <a:lnTo>
                    <a:pt x="51" y="770"/>
                  </a:lnTo>
                  <a:cubicBezTo>
                    <a:pt x="732" y="640"/>
                    <a:pt x="1424" y="543"/>
                    <a:pt x="2102" y="543"/>
                  </a:cubicBezTo>
                  <a:cubicBezTo>
                    <a:pt x="2817" y="543"/>
                    <a:pt x="3517" y="652"/>
                    <a:pt x="4172" y="945"/>
                  </a:cubicBezTo>
                  <a:cubicBezTo>
                    <a:pt x="4636" y="1153"/>
                    <a:pt x="5086" y="1453"/>
                    <a:pt x="5588" y="1453"/>
                  </a:cubicBezTo>
                  <a:cubicBezTo>
                    <a:pt x="5596" y="1453"/>
                    <a:pt x="5604" y="1453"/>
                    <a:pt x="5612" y="1452"/>
                  </a:cubicBezTo>
                  <a:cubicBezTo>
                    <a:pt x="5959" y="1443"/>
                    <a:pt x="6291" y="1286"/>
                    <a:pt x="6636" y="1286"/>
                  </a:cubicBezTo>
                  <a:cubicBezTo>
                    <a:pt x="6651" y="1286"/>
                    <a:pt x="6666" y="1286"/>
                    <a:pt x="6682" y="1287"/>
                  </a:cubicBezTo>
                  <a:cubicBezTo>
                    <a:pt x="7379" y="1302"/>
                    <a:pt x="7881" y="1959"/>
                    <a:pt x="8172" y="2587"/>
                  </a:cubicBezTo>
                  <a:cubicBezTo>
                    <a:pt x="8187" y="2622"/>
                    <a:pt x="8207" y="2657"/>
                    <a:pt x="8223" y="2687"/>
                  </a:cubicBezTo>
                  <a:cubicBezTo>
                    <a:pt x="8760" y="2522"/>
                    <a:pt x="9302" y="2401"/>
                    <a:pt x="9854" y="2316"/>
                  </a:cubicBezTo>
                  <a:cubicBezTo>
                    <a:pt x="9698" y="2160"/>
                    <a:pt x="9563" y="1984"/>
                    <a:pt x="9452" y="1794"/>
                  </a:cubicBezTo>
                  <a:cubicBezTo>
                    <a:pt x="9171" y="1312"/>
                    <a:pt x="8995" y="700"/>
                    <a:pt x="8499" y="449"/>
                  </a:cubicBezTo>
                  <a:cubicBezTo>
                    <a:pt x="8335" y="369"/>
                    <a:pt x="8163" y="340"/>
                    <a:pt x="7986" y="340"/>
                  </a:cubicBezTo>
                  <a:cubicBezTo>
                    <a:pt x="7582" y="340"/>
                    <a:pt x="7154" y="492"/>
                    <a:pt x="6742" y="544"/>
                  </a:cubicBezTo>
                  <a:cubicBezTo>
                    <a:pt x="6662" y="553"/>
                    <a:pt x="6585" y="557"/>
                    <a:pt x="6511" y="557"/>
                  </a:cubicBezTo>
                  <a:cubicBezTo>
                    <a:pt x="6022" y="557"/>
                    <a:pt x="5646" y="372"/>
                    <a:pt x="5176" y="198"/>
                  </a:cubicBezTo>
                  <a:cubicBezTo>
                    <a:pt x="4729" y="37"/>
                    <a:pt x="4272" y="32"/>
                    <a:pt x="3785" y="12"/>
                  </a:cubicBezTo>
                  <a:cubicBezTo>
                    <a:pt x="3598" y="5"/>
                    <a:pt x="3409" y="0"/>
                    <a:pt x="322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91" name="Google Shape;6130;p29">
              <a:extLst>
                <a:ext uri="{FF2B5EF4-FFF2-40B4-BE49-F238E27FC236}">
                  <a16:creationId xmlns:a16="http://schemas.microsoft.com/office/drawing/2014/main" id="{F6689AAB-ECE0-4396-941D-68B936CBE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5700" y="3234950"/>
              <a:ext cx="57500" cy="94750"/>
            </a:xfrm>
            <a:custGeom>
              <a:avLst/>
              <a:gdLst>
                <a:gd name="T0" fmla="*/ 0 w 2300"/>
                <a:gd name="T1" fmla="*/ 0 h 3790"/>
                <a:gd name="T2" fmla="*/ 0 w 2300"/>
                <a:gd name="T3" fmla="*/ 0 h 3790"/>
                <a:gd name="T4" fmla="*/ 131 w 2300"/>
                <a:gd name="T5" fmla="*/ 2515 h 3790"/>
                <a:gd name="T6" fmla="*/ 101 w 2300"/>
                <a:gd name="T7" fmla="*/ 2520 h 3790"/>
                <a:gd name="T8" fmla="*/ 814 w 2300"/>
                <a:gd name="T9" fmla="*/ 3047 h 3790"/>
                <a:gd name="T10" fmla="*/ 2189 w 2300"/>
                <a:gd name="T11" fmla="*/ 3790 h 3790"/>
                <a:gd name="T12" fmla="*/ 2279 w 2300"/>
                <a:gd name="T13" fmla="*/ 3749 h 3790"/>
                <a:gd name="T14" fmla="*/ 2179 w 2300"/>
                <a:gd name="T15" fmla="*/ 2540 h 3790"/>
                <a:gd name="T16" fmla="*/ 1009 w 2300"/>
                <a:gd name="T17" fmla="*/ 1501 h 3790"/>
                <a:gd name="T18" fmla="*/ 0 w 2300"/>
                <a:gd name="T19" fmla="*/ 0 h 3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00" h="3790" extrusionOk="0">
                  <a:moveTo>
                    <a:pt x="0" y="0"/>
                  </a:moveTo>
                  <a:lnTo>
                    <a:pt x="0" y="0"/>
                  </a:lnTo>
                  <a:cubicBezTo>
                    <a:pt x="96" y="823"/>
                    <a:pt x="171" y="1687"/>
                    <a:pt x="131" y="2515"/>
                  </a:cubicBezTo>
                  <a:cubicBezTo>
                    <a:pt x="121" y="2515"/>
                    <a:pt x="111" y="2520"/>
                    <a:pt x="101" y="2520"/>
                  </a:cubicBezTo>
                  <a:cubicBezTo>
                    <a:pt x="307" y="2736"/>
                    <a:pt x="548" y="2911"/>
                    <a:pt x="814" y="3047"/>
                  </a:cubicBezTo>
                  <a:cubicBezTo>
                    <a:pt x="1275" y="3283"/>
                    <a:pt x="1863" y="3428"/>
                    <a:pt x="2189" y="3790"/>
                  </a:cubicBezTo>
                  <a:cubicBezTo>
                    <a:pt x="2219" y="3780"/>
                    <a:pt x="2249" y="3765"/>
                    <a:pt x="2279" y="3749"/>
                  </a:cubicBezTo>
                  <a:cubicBezTo>
                    <a:pt x="2299" y="3358"/>
                    <a:pt x="2244" y="2931"/>
                    <a:pt x="2179" y="2540"/>
                  </a:cubicBezTo>
                  <a:cubicBezTo>
                    <a:pt x="1717" y="2284"/>
                    <a:pt x="1315" y="1922"/>
                    <a:pt x="1009" y="1501"/>
                  </a:cubicBezTo>
                  <a:cubicBezTo>
                    <a:pt x="663" y="1029"/>
                    <a:pt x="382" y="437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98" name="Google Shape;6131;p29">
              <a:extLst>
                <a:ext uri="{FF2B5EF4-FFF2-40B4-BE49-F238E27FC236}">
                  <a16:creationId xmlns:a16="http://schemas.microsoft.com/office/drawing/2014/main" id="{D4CB19F0-F744-D47B-576D-892430A1B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725" y="3032150"/>
              <a:ext cx="96275" cy="58750"/>
            </a:xfrm>
            <a:custGeom>
              <a:avLst/>
              <a:gdLst>
                <a:gd name="T0" fmla="*/ 3846 w 3851"/>
                <a:gd name="T1" fmla="*/ 1 h 2350"/>
                <a:gd name="T2" fmla="*/ 152 w 3851"/>
                <a:gd name="T3" fmla="*/ 2084 h 2350"/>
                <a:gd name="T4" fmla="*/ 1 w 3851"/>
                <a:gd name="T5" fmla="*/ 2350 h 2350"/>
                <a:gd name="T6" fmla="*/ 2355 w 3851"/>
                <a:gd name="T7" fmla="*/ 1426 h 2350"/>
                <a:gd name="T8" fmla="*/ 3851 w 3851"/>
                <a:gd name="T9" fmla="*/ 16 h 2350"/>
                <a:gd name="T10" fmla="*/ 3846 w 3851"/>
                <a:gd name="T11" fmla="*/ 1 h 2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1" h="2350" extrusionOk="0">
                  <a:moveTo>
                    <a:pt x="3846" y="1"/>
                  </a:moveTo>
                  <a:cubicBezTo>
                    <a:pt x="2370" y="11"/>
                    <a:pt x="920" y="829"/>
                    <a:pt x="152" y="2084"/>
                  </a:cubicBezTo>
                  <a:cubicBezTo>
                    <a:pt x="96" y="2174"/>
                    <a:pt x="46" y="2260"/>
                    <a:pt x="1" y="2350"/>
                  </a:cubicBezTo>
                  <a:cubicBezTo>
                    <a:pt x="769" y="2049"/>
                    <a:pt x="1592" y="1738"/>
                    <a:pt x="2355" y="1426"/>
                  </a:cubicBezTo>
                  <a:cubicBezTo>
                    <a:pt x="2777" y="874"/>
                    <a:pt x="3279" y="392"/>
                    <a:pt x="3851" y="16"/>
                  </a:cubicBezTo>
                  <a:lnTo>
                    <a:pt x="38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99" name="Google Shape;6132;p29">
              <a:extLst>
                <a:ext uri="{FF2B5EF4-FFF2-40B4-BE49-F238E27FC236}">
                  <a16:creationId xmlns:a16="http://schemas.microsoft.com/office/drawing/2014/main" id="{82A1C89A-8A88-5E01-CE8B-DF37BF194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7400" y="3060775"/>
              <a:ext cx="123350" cy="158750"/>
            </a:xfrm>
            <a:custGeom>
              <a:avLst/>
              <a:gdLst>
                <a:gd name="T0" fmla="*/ 4678 w 4934"/>
                <a:gd name="T1" fmla="*/ 0 h 6350"/>
                <a:gd name="T2" fmla="*/ 4261 w 4934"/>
                <a:gd name="T3" fmla="*/ 512 h 6350"/>
                <a:gd name="T4" fmla="*/ 3222 w 4934"/>
                <a:gd name="T5" fmla="*/ 1943 h 6350"/>
                <a:gd name="T6" fmla="*/ 1661 w 4934"/>
                <a:gd name="T7" fmla="*/ 2580 h 6350"/>
                <a:gd name="T8" fmla="*/ 0 w 4934"/>
                <a:gd name="T9" fmla="*/ 3875 h 6350"/>
                <a:gd name="T10" fmla="*/ 552 w 4934"/>
                <a:gd name="T11" fmla="*/ 6350 h 6350"/>
                <a:gd name="T12" fmla="*/ 1616 w 4934"/>
                <a:gd name="T13" fmla="*/ 4939 h 6350"/>
                <a:gd name="T14" fmla="*/ 3639 w 4934"/>
                <a:gd name="T15" fmla="*/ 3534 h 6350"/>
                <a:gd name="T16" fmla="*/ 4934 w 4934"/>
                <a:gd name="T17" fmla="*/ 1205 h 6350"/>
                <a:gd name="T18" fmla="*/ 4934 w 4934"/>
                <a:gd name="T19" fmla="*/ 1205 h 6350"/>
                <a:gd name="T20" fmla="*/ 4889 w 4934"/>
                <a:gd name="T21" fmla="*/ 1225 h 6350"/>
                <a:gd name="T22" fmla="*/ 4678 w 4934"/>
                <a:gd name="T23" fmla="*/ 0 h 6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34" h="6350" extrusionOk="0">
                  <a:moveTo>
                    <a:pt x="4678" y="0"/>
                  </a:moveTo>
                  <a:cubicBezTo>
                    <a:pt x="4522" y="156"/>
                    <a:pt x="4387" y="332"/>
                    <a:pt x="4261" y="512"/>
                  </a:cubicBezTo>
                  <a:cubicBezTo>
                    <a:pt x="3930" y="1004"/>
                    <a:pt x="3694" y="1581"/>
                    <a:pt x="3222" y="1943"/>
                  </a:cubicBezTo>
                  <a:cubicBezTo>
                    <a:pt x="2776" y="2289"/>
                    <a:pt x="2188" y="2379"/>
                    <a:pt x="1661" y="2580"/>
                  </a:cubicBezTo>
                  <a:cubicBezTo>
                    <a:pt x="999" y="2841"/>
                    <a:pt x="417" y="3303"/>
                    <a:pt x="0" y="3875"/>
                  </a:cubicBezTo>
                  <a:cubicBezTo>
                    <a:pt x="161" y="4708"/>
                    <a:pt x="346" y="5532"/>
                    <a:pt x="552" y="6350"/>
                  </a:cubicBezTo>
                  <a:cubicBezTo>
                    <a:pt x="788" y="5803"/>
                    <a:pt x="1154" y="5311"/>
                    <a:pt x="1616" y="4939"/>
                  </a:cubicBezTo>
                  <a:cubicBezTo>
                    <a:pt x="2259" y="4422"/>
                    <a:pt x="3067" y="4126"/>
                    <a:pt x="3639" y="3534"/>
                  </a:cubicBezTo>
                  <a:cubicBezTo>
                    <a:pt x="4261" y="2896"/>
                    <a:pt x="4512" y="1993"/>
                    <a:pt x="4934" y="1205"/>
                  </a:cubicBezTo>
                  <a:cubicBezTo>
                    <a:pt x="4919" y="1210"/>
                    <a:pt x="4904" y="1220"/>
                    <a:pt x="4889" y="1225"/>
                  </a:cubicBezTo>
                  <a:cubicBezTo>
                    <a:pt x="4793" y="823"/>
                    <a:pt x="4723" y="412"/>
                    <a:pt x="467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00" name="Google Shape;6133;p29">
              <a:extLst>
                <a:ext uri="{FF2B5EF4-FFF2-40B4-BE49-F238E27FC236}">
                  <a16:creationId xmlns:a16="http://schemas.microsoft.com/office/drawing/2014/main" id="{116253B7-E1ED-F390-9C1E-92C248F21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3175" y="3195275"/>
              <a:ext cx="153875" cy="164675"/>
            </a:xfrm>
            <a:custGeom>
              <a:avLst/>
              <a:gdLst>
                <a:gd name="T0" fmla="*/ 6154 w 6155"/>
                <a:gd name="T1" fmla="*/ 1 h 6587"/>
                <a:gd name="T2" fmla="*/ 6154 w 6155"/>
                <a:gd name="T3" fmla="*/ 1 h 6587"/>
                <a:gd name="T4" fmla="*/ 2721 w 6155"/>
                <a:gd name="T5" fmla="*/ 970 h 6587"/>
                <a:gd name="T6" fmla="*/ 2641 w 6155"/>
                <a:gd name="T7" fmla="*/ 1180 h 6587"/>
                <a:gd name="T8" fmla="*/ 2054 w 6155"/>
                <a:gd name="T9" fmla="*/ 3530 h 6587"/>
                <a:gd name="T10" fmla="*/ 437 w 6155"/>
                <a:gd name="T11" fmla="*/ 5803 h 6587"/>
                <a:gd name="T12" fmla="*/ 1 w 6155"/>
                <a:gd name="T13" fmla="*/ 6586 h 6587"/>
                <a:gd name="T14" fmla="*/ 2375 w 6155"/>
                <a:gd name="T15" fmla="*/ 5743 h 6587"/>
                <a:gd name="T16" fmla="*/ 2731 w 6155"/>
                <a:gd name="T17" fmla="*/ 5291 h 6587"/>
                <a:gd name="T18" fmla="*/ 3574 w 6155"/>
                <a:gd name="T19" fmla="*/ 4584 h 6587"/>
                <a:gd name="T20" fmla="*/ 3966 w 6155"/>
                <a:gd name="T21" fmla="*/ 3876 h 6587"/>
                <a:gd name="T22" fmla="*/ 3966 w 6155"/>
                <a:gd name="T23" fmla="*/ 3871 h 6587"/>
                <a:gd name="T24" fmla="*/ 4568 w 6155"/>
                <a:gd name="T25" fmla="*/ 1321 h 6587"/>
                <a:gd name="T26" fmla="*/ 6154 w 6155"/>
                <a:gd name="T27" fmla="*/ 1 h 6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55" h="6587" extrusionOk="0">
                  <a:moveTo>
                    <a:pt x="6154" y="1"/>
                  </a:moveTo>
                  <a:lnTo>
                    <a:pt x="6154" y="1"/>
                  </a:lnTo>
                  <a:cubicBezTo>
                    <a:pt x="5000" y="247"/>
                    <a:pt x="3845" y="588"/>
                    <a:pt x="2721" y="970"/>
                  </a:cubicBezTo>
                  <a:cubicBezTo>
                    <a:pt x="2691" y="1040"/>
                    <a:pt x="2666" y="1105"/>
                    <a:pt x="2641" y="1180"/>
                  </a:cubicBezTo>
                  <a:cubicBezTo>
                    <a:pt x="2370" y="1943"/>
                    <a:pt x="2360" y="2787"/>
                    <a:pt x="2054" y="3530"/>
                  </a:cubicBezTo>
                  <a:cubicBezTo>
                    <a:pt x="1692" y="4393"/>
                    <a:pt x="974" y="5045"/>
                    <a:pt x="437" y="5803"/>
                  </a:cubicBezTo>
                  <a:cubicBezTo>
                    <a:pt x="267" y="6044"/>
                    <a:pt x="116" y="6310"/>
                    <a:pt x="1" y="6586"/>
                  </a:cubicBezTo>
                  <a:cubicBezTo>
                    <a:pt x="769" y="6245"/>
                    <a:pt x="1562" y="5959"/>
                    <a:pt x="2375" y="5743"/>
                  </a:cubicBezTo>
                  <a:cubicBezTo>
                    <a:pt x="2470" y="5577"/>
                    <a:pt x="2591" y="5427"/>
                    <a:pt x="2731" y="5291"/>
                  </a:cubicBezTo>
                  <a:cubicBezTo>
                    <a:pt x="2997" y="5040"/>
                    <a:pt x="3333" y="4860"/>
                    <a:pt x="3574" y="4584"/>
                  </a:cubicBezTo>
                  <a:cubicBezTo>
                    <a:pt x="3765" y="4378"/>
                    <a:pt x="3886" y="4137"/>
                    <a:pt x="3966" y="3876"/>
                  </a:cubicBezTo>
                  <a:lnTo>
                    <a:pt x="3966" y="3871"/>
                  </a:lnTo>
                  <a:cubicBezTo>
                    <a:pt x="4227" y="3063"/>
                    <a:pt x="4132" y="2074"/>
                    <a:pt x="4568" y="1321"/>
                  </a:cubicBezTo>
                  <a:cubicBezTo>
                    <a:pt x="4915" y="714"/>
                    <a:pt x="5542" y="367"/>
                    <a:pt x="6154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01" name="Google Shape;6134;p29">
              <a:extLst>
                <a:ext uri="{FF2B5EF4-FFF2-40B4-BE49-F238E27FC236}">
                  <a16:creationId xmlns:a16="http://schemas.microsoft.com/office/drawing/2014/main" id="{D21B54E5-423B-FA24-ACD0-84CC7B8C1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4950" y="3329675"/>
              <a:ext cx="84225" cy="97400"/>
            </a:xfrm>
            <a:custGeom>
              <a:avLst/>
              <a:gdLst>
                <a:gd name="T0" fmla="*/ 2219 w 3369"/>
                <a:gd name="T1" fmla="*/ 1 h 3896"/>
                <a:gd name="T2" fmla="*/ 0 w 3369"/>
                <a:gd name="T3" fmla="*/ 984 h 3896"/>
                <a:gd name="T4" fmla="*/ 311 w 3369"/>
                <a:gd name="T5" fmla="*/ 1140 h 3896"/>
                <a:gd name="T6" fmla="*/ 2159 w 3369"/>
                <a:gd name="T7" fmla="*/ 3876 h 3896"/>
                <a:gd name="T8" fmla="*/ 2164 w 3369"/>
                <a:gd name="T9" fmla="*/ 3896 h 3896"/>
                <a:gd name="T10" fmla="*/ 3368 w 3369"/>
                <a:gd name="T11" fmla="*/ 3625 h 3896"/>
                <a:gd name="T12" fmla="*/ 3363 w 3369"/>
                <a:gd name="T13" fmla="*/ 3604 h 3896"/>
                <a:gd name="T14" fmla="*/ 2379 w 3369"/>
                <a:gd name="T15" fmla="*/ 513 h 3896"/>
                <a:gd name="T16" fmla="*/ 2395 w 3369"/>
                <a:gd name="T17" fmla="*/ 277 h 3896"/>
                <a:gd name="T18" fmla="*/ 2219 w 3369"/>
                <a:gd name="T19" fmla="*/ 1 h 3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69" h="3896" extrusionOk="0">
                  <a:moveTo>
                    <a:pt x="2219" y="1"/>
                  </a:moveTo>
                  <a:cubicBezTo>
                    <a:pt x="1481" y="332"/>
                    <a:pt x="738" y="658"/>
                    <a:pt x="0" y="984"/>
                  </a:cubicBezTo>
                  <a:cubicBezTo>
                    <a:pt x="106" y="1035"/>
                    <a:pt x="211" y="1085"/>
                    <a:pt x="311" y="1140"/>
                  </a:cubicBezTo>
                  <a:cubicBezTo>
                    <a:pt x="1290" y="1687"/>
                    <a:pt x="1757" y="2821"/>
                    <a:pt x="2159" y="3876"/>
                  </a:cubicBezTo>
                  <a:lnTo>
                    <a:pt x="2164" y="3896"/>
                  </a:lnTo>
                  <a:lnTo>
                    <a:pt x="3368" y="3625"/>
                  </a:lnTo>
                  <a:lnTo>
                    <a:pt x="3363" y="3604"/>
                  </a:lnTo>
                  <a:cubicBezTo>
                    <a:pt x="2696" y="2726"/>
                    <a:pt x="2339" y="1617"/>
                    <a:pt x="2379" y="513"/>
                  </a:cubicBezTo>
                  <a:cubicBezTo>
                    <a:pt x="2384" y="437"/>
                    <a:pt x="2389" y="357"/>
                    <a:pt x="2395" y="277"/>
                  </a:cubicBezTo>
                  <a:cubicBezTo>
                    <a:pt x="2349" y="176"/>
                    <a:pt x="2289" y="8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02" name="Google Shape;6135;p29">
              <a:extLst>
                <a:ext uri="{FF2B5EF4-FFF2-40B4-BE49-F238E27FC236}">
                  <a16:creationId xmlns:a16="http://schemas.microsoft.com/office/drawing/2014/main" id="{9A6F6A48-3A71-15EE-72C5-DB58D299B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750" y="3313750"/>
              <a:ext cx="46450" cy="97650"/>
            </a:xfrm>
            <a:custGeom>
              <a:avLst/>
              <a:gdLst>
                <a:gd name="T0" fmla="*/ 1120 w 1858"/>
                <a:gd name="T1" fmla="*/ 0 h 3906"/>
                <a:gd name="T2" fmla="*/ 964 w 1858"/>
                <a:gd name="T3" fmla="*/ 226 h 3906"/>
                <a:gd name="T4" fmla="*/ 457 w 1858"/>
                <a:gd name="T5" fmla="*/ 1119 h 3906"/>
                <a:gd name="T6" fmla="*/ 507 w 1858"/>
                <a:gd name="T7" fmla="*/ 3905 h 3906"/>
                <a:gd name="T8" fmla="*/ 1828 w 1858"/>
                <a:gd name="T9" fmla="*/ 3629 h 3906"/>
                <a:gd name="T10" fmla="*/ 1858 w 1858"/>
                <a:gd name="T11" fmla="*/ 1847 h 3906"/>
                <a:gd name="T12" fmla="*/ 1858 w 1858"/>
                <a:gd name="T13" fmla="*/ 1847 h 3906"/>
                <a:gd name="T14" fmla="*/ 1818 w 1858"/>
                <a:gd name="T15" fmla="*/ 1862 h 3906"/>
                <a:gd name="T16" fmla="*/ 1120 w 1858"/>
                <a:gd name="T17" fmla="*/ 0 h 3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8" h="3906" extrusionOk="0">
                  <a:moveTo>
                    <a:pt x="1120" y="0"/>
                  </a:moveTo>
                  <a:cubicBezTo>
                    <a:pt x="1070" y="75"/>
                    <a:pt x="1014" y="151"/>
                    <a:pt x="964" y="226"/>
                  </a:cubicBezTo>
                  <a:cubicBezTo>
                    <a:pt x="763" y="522"/>
                    <a:pt x="588" y="818"/>
                    <a:pt x="457" y="1119"/>
                  </a:cubicBezTo>
                  <a:cubicBezTo>
                    <a:pt x="61" y="2003"/>
                    <a:pt x="1" y="2916"/>
                    <a:pt x="507" y="3905"/>
                  </a:cubicBezTo>
                  <a:cubicBezTo>
                    <a:pt x="944" y="3815"/>
                    <a:pt x="1386" y="3719"/>
                    <a:pt x="1828" y="3629"/>
                  </a:cubicBezTo>
                  <a:cubicBezTo>
                    <a:pt x="1541" y="3077"/>
                    <a:pt x="1617" y="2435"/>
                    <a:pt x="1858" y="1847"/>
                  </a:cubicBezTo>
                  <a:cubicBezTo>
                    <a:pt x="1843" y="1852"/>
                    <a:pt x="1833" y="1857"/>
                    <a:pt x="1818" y="1862"/>
                  </a:cubicBezTo>
                  <a:cubicBezTo>
                    <a:pt x="1491" y="1285"/>
                    <a:pt x="1255" y="653"/>
                    <a:pt x="1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03" name="Google Shape;6136;p29">
              <a:extLst>
                <a:ext uri="{FF2B5EF4-FFF2-40B4-BE49-F238E27FC236}">
                  <a16:creationId xmlns:a16="http://schemas.microsoft.com/office/drawing/2014/main" id="{839FF219-6159-99F9-DD87-B2AEB3A01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350" y="3026975"/>
              <a:ext cx="105675" cy="64425"/>
            </a:xfrm>
            <a:custGeom>
              <a:avLst/>
              <a:gdLst>
                <a:gd name="T0" fmla="*/ 3162 w 4227"/>
                <a:gd name="T1" fmla="*/ 1 h 2577"/>
                <a:gd name="T2" fmla="*/ 0 w 4227"/>
                <a:gd name="T3" fmla="*/ 1352 h 2577"/>
                <a:gd name="T4" fmla="*/ 211 w 4227"/>
                <a:gd name="T5" fmla="*/ 2577 h 2577"/>
                <a:gd name="T6" fmla="*/ 256 w 4227"/>
                <a:gd name="T7" fmla="*/ 2557 h 2577"/>
                <a:gd name="T8" fmla="*/ 407 w 4227"/>
                <a:gd name="T9" fmla="*/ 2291 h 2577"/>
                <a:gd name="T10" fmla="*/ 4101 w 4227"/>
                <a:gd name="T11" fmla="*/ 208 h 2577"/>
                <a:gd name="T12" fmla="*/ 4106 w 4227"/>
                <a:gd name="T13" fmla="*/ 223 h 2577"/>
                <a:gd name="T14" fmla="*/ 4226 w 4227"/>
                <a:gd name="T15" fmla="*/ 143 h 2577"/>
                <a:gd name="T16" fmla="*/ 3162 w 4227"/>
                <a:gd name="T17" fmla="*/ 1 h 2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27" h="2577" extrusionOk="0">
                  <a:moveTo>
                    <a:pt x="3162" y="1"/>
                  </a:moveTo>
                  <a:cubicBezTo>
                    <a:pt x="1983" y="1"/>
                    <a:pt x="804" y="498"/>
                    <a:pt x="0" y="1352"/>
                  </a:cubicBezTo>
                  <a:cubicBezTo>
                    <a:pt x="45" y="1764"/>
                    <a:pt x="115" y="2175"/>
                    <a:pt x="211" y="2577"/>
                  </a:cubicBezTo>
                  <a:cubicBezTo>
                    <a:pt x="226" y="2572"/>
                    <a:pt x="241" y="2562"/>
                    <a:pt x="256" y="2557"/>
                  </a:cubicBezTo>
                  <a:cubicBezTo>
                    <a:pt x="301" y="2467"/>
                    <a:pt x="351" y="2381"/>
                    <a:pt x="407" y="2291"/>
                  </a:cubicBezTo>
                  <a:cubicBezTo>
                    <a:pt x="1175" y="1036"/>
                    <a:pt x="2625" y="218"/>
                    <a:pt x="4101" y="208"/>
                  </a:cubicBezTo>
                  <a:lnTo>
                    <a:pt x="4106" y="223"/>
                  </a:lnTo>
                  <a:cubicBezTo>
                    <a:pt x="4146" y="193"/>
                    <a:pt x="4186" y="168"/>
                    <a:pt x="4226" y="143"/>
                  </a:cubicBezTo>
                  <a:cubicBezTo>
                    <a:pt x="3879" y="47"/>
                    <a:pt x="3520" y="1"/>
                    <a:pt x="3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04" name="Google Shape;6137;p29">
              <a:extLst>
                <a:ext uri="{FF2B5EF4-FFF2-40B4-BE49-F238E27FC236}">
                  <a16:creationId xmlns:a16="http://schemas.microsoft.com/office/drawing/2014/main" id="{0744CF12-B81D-4F7C-596A-418866A8A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0200" y="3257850"/>
              <a:ext cx="98900" cy="26425"/>
            </a:xfrm>
            <a:custGeom>
              <a:avLst/>
              <a:gdLst>
                <a:gd name="T0" fmla="*/ 1616 w 3956"/>
                <a:gd name="T1" fmla="*/ 1 h 1057"/>
                <a:gd name="T2" fmla="*/ 1270 w 3956"/>
                <a:gd name="T3" fmla="*/ 28 h 1057"/>
                <a:gd name="T4" fmla="*/ 276 w 3956"/>
                <a:gd name="T5" fmla="*/ 243 h 1057"/>
                <a:gd name="T6" fmla="*/ 139 w 3956"/>
                <a:gd name="T7" fmla="*/ 252 h 1057"/>
                <a:gd name="T8" fmla="*/ 46 w 3956"/>
                <a:gd name="T9" fmla="*/ 249 h 1057"/>
                <a:gd name="T10" fmla="*/ 0 w 3956"/>
                <a:gd name="T11" fmla="*/ 309 h 1057"/>
                <a:gd name="T12" fmla="*/ 1586 w 3956"/>
                <a:gd name="T13" fmla="*/ 1057 h 1057"/>
                <a:gd name="T14" fmla="*/ 1938 w 3956"/>
                <a:gd name="T15" fmla="*/ 911 h 1057"/>
                <a:gd name="T16" fmla="*/ 2820 w 3956"/>
                <a:gd name="T17" fmla="*/ 777 h 1057"/>
                <a:gd name="T18" fmla="*/ 3931 w 3956"/>
                <a:gd name="T19" fmla="*/ 951 h 1057"/>
                <a:gd name="T20" fmla="*/ 3956 w 3956"/>
                <a:gd name="T21" fmla="*/ 866 h 1057"/>
                <a:gd name="T22" fmla="*/ 1616 w 3956"/>
                <a:gd name="T23" fmla="*/ 1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56" h="1057" extrusionOk="0">
                  <a:moveTo>
                    <a:pt x="1616" y="1"/>
                  </a:moveTo>
                  <a:cubicBezTo>
                    <a:pt x="1502" y="1"/>
                    <a:pt x="1386" y="9"/>
                    <a:pt x="1270" y="28"/>
                  </a:cubicBezTo>
                  <a:cubicBezTo>
                    <a:pt x="934" y="78"/>
                    <a:pt x="613" y="213"/>
                    <a:pt x="276" y="243"/>
                  </a:cubicBezTo>
                  <a:cubicBezTo>
                    <a:pt x="229" y="249"/>
                    <a:pt x="184" y="252"/>
                    <a:pt x="139" y="252"/>
                  </a:cubicBezTo>
                  <a:cubicBezTo>
                    <a:pt x="108" y="252"/>
                    <a:pt x="77" y="251"/>
                    <a:pt x="46" y="249"/>
                  </a:cubicBezTo>
                  <a:cubicBezTo>
                    <a:pt x="31" y="269"/>
                    <a:pt x="15" y="289"/>
                    <a:pt x="0" y="309"/>
                  </a:cubicBezTo>
                  <a:cubicBezTo>
                    <a:pt x="527" y="555"/>
                    <a:pt x="1054" y="811"/>
                    <a:pt x="1586" y="1057"/>
                  </a:cubicBezTo>
                  <a:cubicBezTo>
                    <a:pt x="1697" y="1001"/>
                    <a:pt x="1812" y="951"/>
                    <a:pt x="1938" y="911"/>
                  </a:cubicBezTo>
                  <a:cubicBezTo>
                    <a:pt x="2233" y="818"/>
                    <a:pt x="2527" y="777"/>
                    <a:pt x="2820" y="777"/>
                  </a:cubicBezTo>
                  <a:cubicBezTo>
                    <a:pt x="3189" y="777"/>
                    <a:pt x="3558" y="842"/>
                    <a:pt x="3931" y="951"/>
                  </a:cubicBezTo>
                  <a:lnTo>
                    <a:pt x="3956" y="866"/>
                  </a:lnTo>
                  <a:cubicBezTo>
                    <a:pt x="3229" y="443"/>
                    <a:pt x="2440" y="1"/>
                    <a:pt x="1616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05" name="Google Shape;6138;p29">
              <a:extLst>
                <a:ext uri="{FF2B5EF4-FFF2-40B4-BE49-F238E27FC236}">
                  <a16:creationId xmlns:a16="http://schemas.microsoft.com/office/drawing/2014/main" id="{1AA82EC7-A140-E23F-D976-EF2FB83BD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725" y="3221300"/>
              <a:ext cx="144450" cy="83800"/>
            </a:xfrm>
            <a:custGeom>
              <a:avLst/>
              <a:gdLst>
                <a:gd name="T0" fmla="*/ 2709 w 5778"/>
                <a:gd name="T1" fmla="*/ 0 h 3352"/>
                <a:gd name="T2" fmla="*/ 417 w 5778"/>
                <a:gd name="T3" fmla="*/ 732 h 3352"/>
                <a:gd name="T4" fmla="*/ 1 w 5778"/>
                <a:gd name="T5" fmla="*/ 3352 h 3352"/>
                <a:gd name="T6" fmla="*/ 1301 w 5778"/>
                <a:gd name="T7" fmla="*/ 2473 h 3352"/>
                <a:gd name="T8" fmla="*/ 1772 w 5778"/>
                <a:gd name="T9" fmla="*/ 1650 h 3352"/>
                <a:gd name="T10" fmla="*/ 2773 w 5778"/>
                <a:gd name="T11" fmla="*/ 1271 h 3352"/>
                <a:gd name="T12" fmla="*/ 3439 w 5778"/>
                <a:gd name="T13" fmla="*/ 1359 h 3352"/>
                <a:gd name="T14" fmla="*/ 4945 w 5778"/>
                <a:gd name="T15" fmla="*/ 1711 h 3352"/>
                <a:gd name="T16" fmla="*/ 5778 w 5778"/>
                <a:gd name="T17" fmla="*/ 692 h 3352"/>
                <a:gd name="T18" fmla="*/ 5778 w 5778"/>
                <a:gd name="T19" fmla="*/ 692 h 3352"/>
                <a:gd name="T20" fmla="*/ 5591 w 5778"/>
                <a:gd name="T21" fmla="*/ 696 h 3352"/>
                <a:gd name="T22" fmla="*/ 5185 w 5778"/>
                <a:gd name="T23" fmla="*/ 672 h 3352"/>
                <a:gd name="T24" fmla="*/ 3012 w 5778"/>
                <a:gd name="T25" fmla="*/ 19 h 3352"/>
                <a:gd name="T26" fmla="*/ 2709 w 5778"/>
                <a:gd name="T27" fmla="*/ 0 h 3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78" h="3352" extrusionOk="0">
                  <a:moveTo>
                    <a:pt x="2709" y="0"/>
                  </a:moveTo>
                  <a:cubicBezTo>
                    <a:pt x="1976" y="0"/>
                    <a:pt x="1089" y="297"/>
                    <a:pt x="417" y="732"/>
                  </a:cubicBezTo>
                  <a:cubicBezTo>
                    <a:pt x="307" y="1610"/>
                    <a:pt x="166" y="2489"/>
                    <a:pt x="1" y="3352"/>
                  </a:cubicBezTo>
                  <a:cubicBezTo>
                    <a:pt x="528" y="3176"/>
                    <a:pt x="1009" y="2930"/>
                    <a:pt x="1301" y="2473"/>
                  </a:cubicBezTo>
                  <a:cubicBezTo>
                    <a:pt x="1471" y="2202"/>
                    <a:pt x="1557" y="1881"/>
                    <a:pt x="1772" y="1650"/>
                  </a:cubicBezTo>
                  <a:cubicBezTo>
                    <a:pt x="2022" y="1372"/>
                    <a:pt x="2390" y="1271"/>
                    <a:pt x="2773" y="1271"/>
                  </a:cubicBezTo>
                  <a:cubicBezTo>
                    <a:pt x="2997" y="1271"/>
                    <a:pt x="3226" y="1305"/>
                    <a:pt x="3439" y="1359"/>
                  </a:cubicBezTo>
                  <a:cubicBezTo>
                    <a:pt x="3941" y="1490"/>
                    <a:pt x="4433" y="1695"/>
                    <a:pt x="4945" y="1711"/>
                  </a:cubicBezTo>
                  <a:cubicBezTo>
                    <a:pt x="5221" y="1374"/>
                    <a:pt x="5502" y="1033"/>
                    <a:pt x="5778" y="692"/>
                  </a:cubicBezTo>
                  <a:cubicBezTo>
                    <a:pt x="5716" y="695"/>
                    <a:pt x="5653" y="696"/>
                    <a:pt x="5591" y="696"/>
                  </a:cubicBezTo>
                  <a:cubicBezTo>
                    <a:pt x="5455" y="696"/>
                    <a:pt x="5319" y="689"/>
                    <a:pt x="5185" y="672"/>
                  </a:cubicBezTo>
                  <a:cubicBezTo>
                    <a:pt x="4438" y="566"/>
                    <a:pt x="3765" y="114"/>
                    <a:pt x="3012" y="19"/>
                  </a:cubicBezTo>
                  <a:cubicBezTo>
                    <a:pt x="2915" y="6"/>
                    <a:pt x="2814" y="0"/>
                    <a:pt x="2709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06" name="Google Shape;6139;p29">
              <a:extLst>
                <a:ext uri="{FF2B5EF4-FFF2-40B4-BE49-F238E27FC236}">
                  <a16:creationId xmlns:a16="http://schemas.microsoft.com/office/drawing/2014/main" id="{DB61A63D-5332-83BB-FC20-F584F155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1200" y="3067800"/>
              <a:ext cx="168425" cy="151725"/>
            </a:xfrm>
            <a:custGeom>
              <a:avLst/>
              <a:gdLst>
                <a:gd name="T0" fmla="*/ 6736 w 6737"/>
                <a:gd name="T1" fmla="*/ 0 h 6069"/>
                <a:gd name="T2" fmla="*/ 6736 w 6737"/>
                <a:gd name="T3" fmla="*/ 0 h 6069"/>
                <a:gd name="T4" fmla="*/ 4382 w 6737"/>
                <a:gd name="T5" fmla="*/ 924 h 6069"/>
                <a:gd name="T6" fmla="*/ 3087 w 6737"/>
                <a:gd name="T7" fmla="*/ 3253 h 6069"/>
                <a:gd name="T8" fmla="*/ 1064 w 6737"/>
                <a:gd name="T9" fmla="*/ 4658 h 6069"/>
                <a:gd name="T10" fmla="*/ 0 w 6737"/>
                <a:gd name="T11" fmla="*/ 6069 h 6069"/>
                <a:gd name="T12" fmla="*/ 3433 w 6737"/>
                <a:gd name="T13" fmla="*/ 5100 h 6069"/>
                <a:gd name="T14" fmla="*/ 4578 w 6737"/>
                <a:gd name="T15" fmla="*/ 4247 h 6069"/>
                <a:gd name="T16" fmla="*/ 5757 w 6737"/>
                <a:gd name="T17" fmla="*/ 1702 h 6069"/>
                <a:gd name="T18" fmla="*/ 6736 w 6737"/>
                <a:gd name="T19" fmla="*/ 0 h 6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37" h="6069" extrusionOk="0">
                  <a:moveTo>
                    <a:pt x="6736" y="0"/>
                  </a:moveTo>
                  <a:lnTo>
                    <a:pt x="6736" y="0"/>
                  </a:lnTo>
                  <a:cubicBezTo>
                    <a:pt x="5973" y="312"/>
                    <a:pt x="5150" y="623"/>
                    <a:pt x="4382" y="924"/>
                  </a:cubicBezTo>
                  <a:cubicBezTo>
                    <a:pt x="3960" y="1712"/>
                    <a:pt x="3709" y="2615"/>
                    <a:pt x="3087" y="3253"/>
                  </a:cubicBezTo>
                  <a:cubicBezTo>
                    <a:pt x="2515" y="3845"/>
                    <a:pt x="1707" y="4141"/>
                    <a:pt x="1064" y="4658"/>
                  </a:cubicBezTo>
                  <a:cubicBezTo>
                    <a:pt x="602" y="5030"/>
                    <a:pt x="236" y="5522"/>
                    <a:pt x="0" y="6069"/>
                  </a:cubicBezTo>
                  <a:cubicBezTo>
                    <a:pt x="1124" y="5687"/>
                    <a:pt x="2279" y="5346"/>
                    <a:pt x="3433" y="5100"/>
                  </a:cubicBezTo>
                  <a:cubicBezTo>
                    <a:pt x="3845" y="4854"/>
                    <a:pt x="4257" y="4598"/>
                    <a:pt x="4578" y="4247"/>
                  </a:cubicBezTo>
                  <a:cubicBezTo>
                    <a:pt x="5210" y="3554"/>
                    <a:pt x="5401" y="2575"/>
                    <a:pt x="5757" y="1702"/>
                  </a:cubicBezTo>
                  <a:cubicBezTo>
                    <a:pt x="6003" y="1100"/>
                    <a:pt x="6335" y="522"/>
                    <a:pt x="67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07" name="Google Shape;6140;p29">
              <a:extLst>
                <a:ext uri="{FF2B5EF4-FFF2-40B4-BE49-F238E27FC236}">
                  <a16:creationId xmlns:a16="http://schemas.microsoft.com/office/drawing/2014/main" id="{EBF7FF79-495D-0FBD-EDCB-11C15F05C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100" y="3305075"/>
              <a:ext cx="122625" cy="83350"/>
            </a:xfrm>
            <a:custGeom>
              <a:avLst/>
              <a:gdLst>
                <a:gd name="T0" fmla="*/ 3826 w 4905"/>
                <a:gd name="T1" fmla="*/ 1 h 3334"/>
                <a:gd name="T2" fmla="*/ 3826 w 4905"/>
                <a:gd name="T3" fmla="*/ 1 h 3334"/>
                <a:gd name="T4" fmla="*/ 2611 w 4905"/>
                <a:gd name="T5" fmla="*/ 362 h 3334"/>
                <a:gd name="T6" fmla="*/ 1 w 4905"/>
                <a:gd name="T7" fmla="*/ 3334 h 3334"/>
                <a:gd name="T8" fmla="*/ 1843 w 4905"/>
                <a:gd name="T9" fmla="*/ 2992 h 3334"/>
                <a:gd name="T10" fmla="*/ 2510 w 4905"/>
                <a:gd name="T11" fmla="*/ 1943 h 3334"/>
                <a:gd name="T12" fmla="*/ 3720 w 4905"/>
                <a:gd name="T13" fmla="*/ 1246 h 3334"/>
                <a:gd name="T14" fmla="*/ 4905 w 4905"/>
                <a:gd name="T15" fmla="*/ 76 h 3334"/>
                <a:gd name="T16" fmla="*/ 3821 w 4905"/>
                <a:gd name="T17" fmla="*/ 36 h 3334"/>
                <a:gd name="T18" fmla="*/ 3826 w 4905"/>
                <a:gd name="T19" fmla="*/ 1 h 3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05" h="3334" extrusionOk="0">
                  <a:moveTo>
                    <a:pt x="3826" y="1"/>
                  </a:moveTo>
                  <a:lnTo>
                    <a:pt x="3826" y="1"/>
                  </a:lnTo>
                  <a:cubicBezTo>
                    <a:pt x="3429" y="136"/>
                    <a:pt x="3002" y="237"/>
                    <a:pt x="2611" y="362"/>
                  </a:cubicBezTo>
                  <a:cubicBezTo>
                    <a:pt x="1271" y="799"/>
                    <a:pt x="6" y="1923"/>
                    <a:pt x="1" y="3334"/>
                  </a:cubicBezTo>
                  <a:cubicBezTo>
                    <a:pt x="618" y="3218"/>
                    <a:pt x="1231" y="3103"/>
                    <a:pt x="1843" y="2992"/>
                  </a:cubicBezTo>
                  <a:cubicBezTo>
                    <a:pt x="1853" y="2571"/>
                    <a:pt x="2159" y="2189"/>
                    <a:pt x="2510" y="1943"/>
                  </a:cubicBezTo>
                  <a:cubicBezTo>
                    <a:pt x="2892" y="1677"/>
                    <a:pt x="3344" y="1517"/>
                    <a:pt x="3720" y="1246"/>
                  </a:cubicBezTo>
                  <a:cubicBezTo>
                    <a:pt x="4167" y="929"/>
                    <a:pt x="4513" y="463"/>
                    <a:pt x="4905" y="76"/>
                  </a:cubicBezTo>
                  <a:cubicBezTo>
                    <a:pt x="4548" y="51"/>
                    <a:pt x="4177" y="61"/>
                    <a:pt x="3821" y="36"/>
                  </a:cubicBezTo>
                  <a:lnTo>
                    <a:pt x="382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08" name="Google Shape;6141;p29">
              <a:extLst>
                <a:ext uri="{FF2B5EF4-FFF2-40B4-BE49-F238E27FC236}">
                  <a16:creationId xmlns:a16="http://schemas.microsoft.com/office/drawing/2014/main" id="{FB34057E-449B-AA05-A92A-44111E7AC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725" y="3239575"/>
              <a:ext cx="139450" cy="155375"/>
            </a:xfrm>
            <a:custGeom>
              <a:avLst/>
              <a:gdLst>
                <a:gd name="T0" fmla="*/ 5577 w 5578"/>
                <a:gd name="T1" fmla="*/ 1 h 6215"/>
                <a:gd name="T2" fmla="*/ 4884 w 5578"/>
                <a:gd name="T3" fmla="*/ 588 h 6215"/>
                <a:gd name="T4" fmla="*/ 4127 w 5578"/>
                <a:gd name="T5" fmla="*/ 1406 h 6215"/>
                <a:gd name="T6" fmla="*/ 2992 w 5578"/>
                <a:gd name="T7" fmla="*/ 1687 h 6215"/>
                <a:gd name="T8" fmla="*/ 2144 w 5578"/>
                <a:gd name="T9" fmla="*/ 2099 h 6215"/>
                <a:gd name="T10" fmla="*/ 2144 w 5578"/>
                <a:gd name="T11" fmla="*/ 2104 h 6215"/>
                <a:gd name="T12" fmla="*/ 1752 w 5578"/>
                <a:gd name="T13" fmla="*/ 2812 h 6215"/>
                <a:gd name="T14" fmla="*/ 909 w 5578"/>
                <a:gd name="T15" fmla="*/ 3519 h 6215"/>
                <a:gd name="T16" fmla="*/ 553 w 5578"/>
                <a:gd name="T17" fmla="*/ 3971 h 6215"/>
                <a:gd name="T18" fmla="*/ 1 w 5578"/>
                <a:gd name="T19" fmla="*/ 6215 h 6215"/>
                <a:gd name="T20" fmla="*/ 1336 w 5578"/>
                <a:gd name="T21" fmla="*/ 5954 h 6215"/>
                <a:gd name="T22" fmla="*/ 3946 w 5578"/>
                <a:gd name="T23" fmla="*/ 2982 h 6215"/>
                <a:gd name="T24" fmla="*/ 5161 w 5578"/>
                <a:gd name="T25" fmla="*/ 2621 h 6215"/>
                <a:gd name="T26" fmla="*/ 5577 w 5578"/>
                <a:gd name="T27" fmla="*/ 1 h 6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78" h="6215" extrusionOk="0">
                  <a:moveTo>
                    <a:pt x="5577" y="1"/>
                  </a:moveTo>
                  <a:cubicBezTo>
                    <a:pt x="5301" y="176"/>
                    <a:pt x="5060" y="377"/>
                    <a:pt x="4884" y="588"/>
                  </a:cubicBezTo>
                  <a:cubicBezTo>
                    <a:pt x="4644" y="874"/>
                    <a:pt x="4443" y="1210"/>
                    <a:pt x="4127" y="1406"/>
                  </a:cubicBezTo>
                  <a:cubicBezTo>
                    <a:pt x="3790" y="1607"/>
                    <a:pt x="3379" y="1622"/>
                    <a:pt x="2992" y="1687"/>
                  </a:cubicBezTo>
                  <a:cubicBezTo>
                    <a:pt x="2681" y="1742"/>
                    <a:pt x="2345" y="1863"/>
                    <a:pt x="2144" y="2099"/>
                  </a:cubicBezTo>
                  <a:lnTo>
                    <a:pt x="2144" y="2104"/>
                  </a:lnTo>
                  <a:cubicBezTo>
                    <a:pt x="2064" y="2365"/>
                    <a:pt x="1943" y="2606"/>
                    <a:pt x="1752" y="2812"/>
                  </a:cubicBezTo>
                  <a:cubicBezTo>
                    <a:pt x="1511" y="3088"/>
                    <a:pt x="1175" y="3268"/>
                    <a:pt x="909" y="3519"/>
                  </a:cubicBezTo>
                  <a:cubicBezTo>
                    <a:pt x="769" y="3655"/>
                    <a:pt x="648" y="3805"/>
                    <a:pt x="553" y="3971"/>
                  </a:cubicBezTo>
                  <a:cubicBezTo>
                    <a:pt x="161" y="4613"/>
                    <a:pt x="66" y="5442"/>
                    <a:pt x="1" y="6215"/>
                  </a:cubicBezTo>
                  <a:cubicBezTo>
                    <a:pt x="447" y="6124"/>
                    <a:pt x="894" y="6039"/>
                    <a:pt x="1336" y="5954"/>
                  </a:cubicBezTo>
                  <a:cubicBezTo>
                    <a:pt x="1341" y="4543"/>
                    <a:pt x="2606" y="3419"/>
                    <a:pt x="3946" y="2982"/>
                  </a:cubicBezTo>
                  <a:cubicBezTo>
                    <a:pt x="4337" y="2857"/>
                    <a:pt x="4764" y="2756"/>
                    <a:pt x="5161" y="2621"/>
                  </a:cubicBezTo>
                  <a:cubicBezTo>
                    <a:pt x="5326" y="1758"/>
                    <a:pt x="5467" y="879"/>
                    <a:pt x="55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09" name="Google Shape;6142;p29">
              <a:extLst>
                <a:ext uri="{FF2B5EF4-FFF2-40B4-BE49-F238E27FC236}">
                  <a16:creationId xmlns:a16="http://schemas.microsoft.com/office/drawing/2014/main" id="{131A0434-EFCC-4FA7-0344-D3D5B8120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725" y="3157650"/>
              <a:ext cx="86500" cy="202675"/>
            </a:xfrm>
            <a:custGeom>
              <a:avLst/>
              <a:gdLst>
                <a:gd name="T0" fmla="*/ 2907 w 3460"/>
                <a:gd name="T1" fmla="*/ 0 h 8107"/>
                <a:gd name="T2" fmla="*/ 2315 w 3460"/>
                <a:gd name="T3" fmla="*/ 1220 h 8107"/>
                <a:gd name="T4" fmla="*/ 1938 w 3460"/>
                <a:gd name="T5" fmla="*/ 3338 h 8107"/>
                <a:gd name="T6" fmla="*/ 749 w 3460"/>
                <a:gd name="T7" fmla="*/ 5301 h 8107"/>
                <a:gd name="T8" fmla="*/ 1 w 3460"/>
                <a:gd name="T9" fmla="*/ 6244 h 8107"/>
                <a:gd name="T10" fmla="*/ 699 w 3460"/>
                <a:gd name="T11" fmla="*/ 8106 h 8107"/>
                <a:gd name="T12" fmla="*/ 739 w 3460"/>
                <a:gd name="T13" fmla="*/ 8091 h 8107"/>
                <a:gd name="T14" fmla="*/ 1175 w 3460"/>
                <a:gd name="T15" fmla="*/ 7308 h 8107"/>
                <a:gd name="T16" fmla="*/ 2792 w 3460"/>
                <a:gd name="T17" fmla="*/ 5035 h 8107"/>
                <a:gd name="T18" fmla="*/ 3379 w 3460"/>
                <a:gd name="T19" fmla="*/ 2685 h 8107"/>
                <a:gd name="T20" fmla="*/ 3459 w 3460"/>
                <a:gd name="T21" fmla="*/ 2475 h 8107"/>
                <a:gd name="T22" fmla="*/ 2907 w 3460"/>
                <a:gd name="T23" fmla="*/ 0 h 8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60" h="8107" extrusionOk="0">
                  <a:moveTo>
                    <a:pt x="2907" y="0"/>
                  </a:moveTo>
                  <a:cubicBezTo>
                    <a:pt x="2636" y="367"/>
                    <a:pt x="2435" y="783"/>
                    <a:pt x="2315" y="1220"/>
                  </a:cubicBezTo>
                  <a:cubicBezTo>
                    <a:pt x="2129" y="1913"/>
                    <a:pt x="2149" y="2650"/>
                    <a:pt x="1938" y="3338"/>
                  </a:cubicBezTo>
                  <a:cubicBezTo>
                    <a:pt x="1707" y="4076"/>
                    <a:pt x="1241" y="4693"/>
                    <a:pt x="749" y="5301"/>
                  </a:cubicBezTo>
                  <a:cubicBezTo>
                    <a:pt x="498" y="5612"/>
                    <a:pt x="237" y="5923"/>
                    <a:pt x="1" y="6244"/>
                  </a:cubicBezTo>
                  <a:cubicBezTo>
                    <a:pt x="136" y="6897"/>
                    <a:pt x="372" y="7529"/>
                    <a:pt x="699" y="8106"/>
                  </a:cubicBezTo>
                  <a:cubicBezTo>
                    <a:pt x="714" y="8101"/>
                    <a:pt x="724" y="8096"/>
                    <a:pt x="739" y="8091"/>
                  </a:cubicBezTo>
                  <a:cubicBezTo>
                    <a:pt x="854" y="7815"/>
                    <a:pt x="1005" y="7549"/>
                    <a:pt x="1175" y="7308"/>
                  </a:cubicBezTo>
                  <a:cubicBezTo>
                    <a:pt x="1712" y="6550"/>
                    <a:pt x="2430" y="5898"/>
                    <a:pt x="2792" y="5035"/>
                  </a:cubicBezTo>
                  <a:cubicBezTo>
                    <a:pt x="3098" y="4292"/>
                    <a:pt x="3108" y="3448"/>
                    <a:pt x="3379" y="2685"/>
                  </a:cubicBezTo>
                  <a:cubicBezTo>
                    <a:pt x="3404" y="2610"/>
                    <a:pt x="3429" y="2545"/>
                    <a:pt x="3459" y="2475"/>
                  </a:cubicBezTo>
                  <a:cubicBezTo>
                    <a:pt x="3253" y="1657"/>
                    <a:pt x="3068" y="833"/>
                    <a:pt x="2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10" name="Google Shape;6143;p29">
              <a:extLst>
                <a:ext uri="{FF2B5EF4-FFF2-40B4-BE49-F238E27FC236}">
                  <a16:creationId xmlns:a16="http://schemas.microsoft.com/office/drawing/2014/main" id="{6B795282-5FEB-5A01-5613-55254E0F6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275" y="3338850"/>
              <a:ext cx="67275" cy="65650"/>
            </a:xfrm>
            <a:custGeom>
              <a:avLst/>
              <a:gdLst>
                <a:gd name="T0" fmla="*/ 2691 w 2691"/>
                <a:gd name="T1" fmla="*/ 0 h 2626"/>
                <a:gd name="T2" fmla="*/ 2691 w 2691"/>
                <a:gd name="T3" fmla="*/ 0 h 2626"/>
                <a:gd name="T4" fmla="*/ 317 w 2691"/>
                <a:gd name="T5" fmla="*/ 843 h 2626"/>
                <a:gd name="T6" fmla="*/ 287 w 2691"/>
                <a:gd name="T7" fmla="*/ 2625 h 2626"/>
                <a:gd name="T8" fmla="*/ 2139 w 2691"/>
                <a:gd name="T9" fmla="*/ 2244 h 2626"/>
                <a:gd name="T10" fmla="*/ 2691 w 2691"/>
                <a:gd name="T11" fmla="*/ 0 h 2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1" h="2626" extrusionOk="0">
                  <a:moveTo>
                    <a:pt x="2691" y="0"/>
                  </a:moveTo>
                  <a:lnTo>
                    <a:pt x="2691" y="0"/>
                  </a:lnTo>
                  <a:cubicBezTo>
                    <a:pt x="1878" y="216"/>
                    <a:pt x="1085" y="502"/>
                    <a:pt x="317" y="843"/>
                  </a:cubicBezTo>
                  <a:cubicBezTo>
                    <a:pt x="76" y="1431"/>
                    <a:pt x="0" y="2073"/>
                    <a:pt x="287" y="2625"/>
                  </a:cubicBezTo>
                  <a:cubicBezTo>
                    <a:pt x="904" y="2495"/>
                    <a:pt x="1521" y="2364"/>
                    <a:pt x="2139" y="2244"/>
                  </a:cubicBezTo>
                  <a:cubicBezTo>
                    <a:pt x="2204" y="1471"/>
                    <a:pt x="2299" y="642"/>
                    <a:pt x="2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11" name="Google Shape;6144;p29">
              <a:extLst>
                <a:ext uri="{FF2B5EF4-FFF2-40B4-BE49-F238E27FC236}">
                  <a16:creationId xmlns:a16="http://schemas.microsoft.com/office/drawing/2014/main" id="{96F8A0A8-9E1D-81E1-E230-4352F5202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7600" y="3160525"/>
              <a:ext cx="87725" cy="181225"/>
            </a:xfrm>
            <a:custGeom>
              <a:avLst/>
              <a:gdLst>
                <a:gd name="T0" fmla="*/ 924 w 3509"/>
                <a:gd name="T1" fmla="*/ 1 h 7249"/>
                <a:gd name="T2" fmla="*/ 66 w 3509"/>
                <a:gd name="T3" fmla="*/ 2069 h 7249"/>
                <a:gd name="T4" fmla="*/ 0 w 3509"/>
                <a:gd name="T5" fmla="*/ 2043 h 7249"/>
                <a:gd name="T6" fmla="*/ 0 w 3509"/>
                <a:gd name="T7" fmla="*/ 2043 h 7249"/>
                <a:gd name="T8" fmla="*/ 1245 w 3509"/>
                <a:gd name="T9" fmla="*/ 4643 h 7249"/>
                <a:gd name="T10" fmla="*/ 2003 w 3509"/>
                <a:gd name="T11" fmla="*/ 7243 h 7249"/>
                <a:gd name="T12" fmla="*/ 2023 w 3509"/>
                <a:gd name="T13" fmla="*/ 7248 h 7249"/>
                <a:gd name="T14" fmla="*/ 2530 w 3509"/>
                <a:gd name="T15" fmla="*/ 6355 h 7249"/>
                <a:gd name="T16" fmla="*/ 2686 w 3509"/>
                <a:gd name="T17" fmla="*/ 6129 h 7249"/>
                <a:gd name="T18" fmla="*/ 3434 w 3509"/>
                <a:gd name="T19" fmla="*/ 5186 h 7249"/>
                <a:gd name="T20" fmla="*/ 2540 w 3509"/>
                <a:gd name="T21" fmla="*/ 2400 h 7249"/>
                <a:gd name="T22" fmla="*/ 924 w 3509"/>
                <a:gd name="T23" fmla="*/ 1 h 7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09" h="7249" extrusionOk="0">
                  <a:moveTo>
                    <a:pt x="924" y="1"/>
                  </a:moveTo>
                  <a:cubicBezTo>
                    <a:pt x="608" y="663"/>
                    <a:pt x="332" y="1386"/>
                    <a:pt x="66" y="2069"/>
                  </a:cubicBezTo>
                  <a:cubicBezTo>
                    <a:pt x="46" y="2064"/>
                    <a:pt x="26" y="2053"/>
                    <a:pt x="0" y="2043"/>
                  </a:cubicBezTo>
                  <a:cubicBezTo>
                    <a:pt x="492" y="2882"/>
                    <a:pt x="1034" y="3700"/>
                    <a:pt x="1245" y="4643"/>
                  </a:cubicBezTo>
                  <a:cubicBezTo>
                    <a:pt x="1446" y="5537"/>
                    <a:pt x="1366" y="6581"/>
                    <a:pt x="2003" y="7243"/>
                  </a:cubicBezTo>
                  <a:lnTo>
                    <a:pt x="2023" y="7248"/>
                  </a:lnTo>
                  <a:cubicBezTo>
                    <a:pt x="2154" y="6947"/>
                    <a:pt x="2329" y="6651"/>
                    <a:pt x="2530" y="6355"/>
                  </a:cubicBezTo>
                  <a:cubicBezTo>
                    <a:pt x="2580" y="6280"/>
                    <a:pt x="2636" y="6204"/>
                    <a:pt x="2686" y="6129"/>
                  </a:cubicBezTo>
                  <a:cubicBezTo>
                    <a:pt x="2922" y="5808"/>
                    <a:pt x="3183" y="5497"/>
                    <a:pt x="3434" y="5186"/>
                  </a:cubicBezTo>
                  <a:cubicBezTo>
                    <a:pt x="3509" y="4152"/>
                    <a:pt x="3148" y="3228"/>
                    <a:pt x="2540" y="2400"/>
                  </a:cubicBezTo>
                  <a:cubicBezTo>
                    <a:pt x="1968" y="1622"/>
                    <a:pt x="1250" y="904"/>
                    <a:pt x="924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12" name="Google Shape;6145;p29">
              <a:extLst>
                <a:ext uri="{FF2B5EF4-FFF2-40B4-BE49-F238E27FC236}">
                  <a16:creationId xmlns:a16="http://schemas.microsoft.com/office/drawing/2014/main" id="{01FE452E-B2CD-4CF0-139E-21B52D6CA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4225" y="3179975"/>
              <a:ext cx="115225" cy="240325"/>
            </a:xfrm>
            <a:custGeom>
              <a:avLst/>
              <a:gdLst>
                <a:gd name="T0" fmla="*/ 1 w 4609"/>
                <a:gd name="T1" fmla="*/ 1 h 9613"/>
                <a:gd name="T2" fmla="*/ 176 w 4609"/>
                <a:gd name="T3" fmla="*/ 743 h 9613"/>
                <a:gd name="T4" fmla="*/ 2064 w 4609"/>
                <a:gd name="T5" fmla="*/ 3514 h 9613"/>
                <a:gd name="T6" fmla="*/ 2024 w 4609"/>
                <a:gd name="T7" fmla="*/ 6265 h 9613"/>
                <a:gd name="T8" fmla="*/ 2008 w 4609"/>
                <a:gd name="T9" fmla="*/ 6501 h 9613"/>
                <a:gd name="T10" fmla="*/ 2992 w 4609"/>
                <a:gd name="T11" fmla="*/ 9592 h 9613"/>
                <a:gd name="T12" fmla="*/ 2997 w 4609"/>
                <a:gd name="T13" fmla="*/ 9613 h 9613"/>
                <a:gd name="T14" fmla="*/ 4608 w 4609"/>
                <a:gd name="T15" fmla="*/ 9256 h 9613"/>
                <a:gd name="T16" fmla="*/ 4558 w 4609"/>
                <a:gd name="T17" fmla="*/ 6470 h 9613"/>
                <a:gd name="T18" fmla="*/ 4538 w 4609"/>
                <a:gd name="T19" fmla="*/ 6465 h 9613"/>
                <a:gd name="T20" fmla="*/ 3780 w 4609"/>
                <a:gd name="T21" fmla="*/ 3865 h 9613"/>
                <a:gd name="T22" fmla="*/ 2535 w 4609"/>
                <a:gd name="T23" fmla="*/ 1265 h 9613"/>
                <a:gd name="T24" fmla="*/ 1 w 4609"/>
                <a:gd name="T25" fmla="*/ 1 h 9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09" h="9613" extrusionOk="0">
                  <a:moveTo>
                    <a:pt x="1" y="1"/>
                  </a:moveTo>
                  <a:cubicBezTo>
                    <a:pt x="21" y="252"/>
                    <a:pt x="81" y="503"/>
                    <a:pt x="176" y="743"/>
                  </a:cubicBezTo>
                  <a:cubicBezTo>
                    <a:pt x="593" y="1787"/>
                    <a:pt x="1702" y="2450"/>
                    <a:pt x="2064" y="3514"/>
                  </a:cubicBezTo>
                  <a:cubicBezTo>
                    <a:pt x="2365" y="4392"/>
                    <a:pt x="2094" y="5336"/>
                    <a:pt x="2024" y="6265"/>
                  </a:cubicBezTo>
                  <a:cubicBezTo>
                    <a:pt x="2018" y="6345"/>
                    <a:pt x="2013" y="6425"/>
                    <a:pt x="2008" y="6501"/>
                  </a:cubicBezTo>
                  <a:cubicBezTo>
                    <a:pt x="1968" y="7605"/>
                    <a:pt x="2325" y="8714"/>
                    <a:pt x="2992" y="9592"/>
                  </a:cubicBezTo>
                  <a:lnTo>
                    <a:pt x="2997" y="9613"/>
                  </a:lnTo>
                  <a:cubicBezTo>
                    <a:pt x="3534" y="9492"/>
                    <a:pt x="4071" y="9377"/>
                    <a:pt x="4608" y="9256"/>
                  </a:cubicBezTo>
                  <a:cubicBezTo>
                    <a:pt x="4102" y="8267"/>
                    <a:pt x="4162" y="7354"/>
                    <a:pt x="4558" y="6470"/>
                  </a:cubicBezTo>
                  <a:lnTo>
                    <a:pt x="4538" y="6465"/>
                  </a:lnTo>
                  <a:cubicBezTo>
                    <a:pt x="3901" y="5803"/>
                    <a:pt x="3981" y="4759"/>
                    <a:pt x="3780" y="3865"/>
                  </a:cubicBezTo>
                  <a:cubicBezTo>
                    <a:pt x="3569" y="2922"/>
                    <a:pt x="3027" y="2104"/>
                    <a:pt x="2535" y="1265"/>
                  </a:cubicBezTo>
                  <a:cubicBezTo>
                    <a:pt x="1652" y="929"/>
                    <a:pt x="804" y="50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13" name="Google Shape;6146;p29">
              <a:extLst>
                <a:ext uri="{FF2B5EF4-FFF2-40B4-BE49-F238E27FC236}">
                  <a16:creationId xmlns:a16="http://schemas.microsoft.com/office/drawing/2014/main" id="{1F9B3C9F-16D6-9154-641B-32D6B82B6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0550" y="2941775"/>
              <a:ext cx="122375" cy="210625"/>
            </a:xfrm>
            <a:custGeom>
              <a:avLst/>
              <a:gdLst>
                <a:gd name="T0" fmla="*/ 106 w 4895"/>
                <a:gd name="T1" fmla="*/ 0 h 8425"/>
                <a:gd name="T2" fmla="*/ 86 w 4895"/>
                <a:gd name="T3" fmla="*/ 2 h 8425"/>
                <a:gd name="T4" fmla="*/ 1 w 4895"/>
                <a:gd name="T5" fmla="*/ 97 h 8425"/>
                <a:gd name="T6" fmla="*/ 76 w 4895"/>
                <a:gd name="T7" fmla="*/ 102 h 8425"/>
                <a:gd name="T8" fmla="*/ 3203 w 4895"/>
                <a:gd name="T9" fmla="*/ 4765 h 8425"/>
                <a:gd name="T10" fmla="*/ 3384 w 4895"/>
                <a:gd name="T11" fmla="*/ 8404 h 8425"/>
                <a:gd name="T12" fmla="*/ 3424 w 4895"/>
                <a:gd name="T13" fmla="*/ 8424 h 8425"/>
                <a:gd name="T14" fmla="*/ 4895 w 4895"/>
                <a:gd name="T15" fmla="*/ 5523 h 8425"/>
                <a:gd name="T16" fmla="*/ 267 w 4895"/>
                <a:gd name="T17" fmla="*/ 132 h 8425"/>
                <a:gd name="T18" fmla="*/ 106 w 4895"/>
                <a:gd name="T19" fmla="*/ 0 h 8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95" h="8425" extrusionOk="0">
                  <a:moveTo>
                    <a:pt x="106" y="0"/>
                  </a:moveTo>
                  <a:cubicBezTo>
                    <a:pt x="99" y="0"/>
                    <a:pt x="93" y="1"/>
                    <a:pt x="86" y="2"/>
                  </a:cubicBezTo>
                  <a:cubicBezTo>
                    <a:pt x="41" y="17"/>
                    <a:pt x="16" y="52"/>
                    <a:pt x="1" y="97"/>
                  </a:cubicBezTo>
                  <a:lnTo>
                    <a:pt x="76" y="102"/>
                  </a:lnTo>
                  <a:cubicBezTo>
                    <a:pt x="553" y="1929"/>
                    <a:pt x="2621" y="2963"/>
                    <a:pt x="3203" y="4765"/>
                  </a:cubicBezTo>
                  <a:cubicBezTo>
                    <a:pt x="3575" y="5925"/>
                    <a:pt x="3264" y="7190"/>
                    <a:pt x="3384" y="8404"/>
                  </a:cubicBezTo>
                  <a:cubicBezTo>
                    <a:pt x="3399" y="8409"/>
                    <a:pt x="3409" y="8414"/>
                    <a:pt x="3424" y="8424"/>
                  </a:cubicBezTo>
                  <a:cubicBezTo>
                    <a:pt x="3966" y="7496"/>
                    <a:pt x="4423" y="6497"/>
                    <a:pt x="4895" y="5523"/>
                  </a:cubicBezTo>
                  <a:cubicBezTo>
                    <a:pt x="4388" y="2863"/>
                    <a:pt x="1602" y="2231"/>
                    <a:pt x="267" y="132"/>
                  </a:cubicBezTo>
                  <a:cubicBezTo>
                    <a:pt x="226" y="68"/>
                    <a:pt x="172" y="0"/>
                    <a:pt x="10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14" name="Google Shape;6147;p29">
              <a:extLst>
                <a:ext uri="{FF2B5EF4-FFF2-40B4-BE49-F238E27FC236}">
                  <a16:creationId xmlns:a16="http://schemas.microsoft.com/office/drawing/2014/main" id="{F9B6187E-67BD-D1AE-FAA5-795C593F4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425" y="3297925"/>
              <a:ext cx="93000" cy="56375"/>
            </a:xfrm>
            <a:custGeom>
              <a:avLst/>
              <a:gdLst>
                <a:gd name="T0" fmla="*/ 1632 w 3720"/>
                <a:gd name="T1" fmla="*/ 1 h 2255"/>
                <a:gd name="T2" fmla="*/ 1 w 3720"/>
                <a:gd name="T3" fmla="*/ 372 h 2255"/>
                <a:gd name="T4" fmla="*/ 1060 w 3720"/>
                <a:gd name="T5" fmla="*/ 2013 h 2255"/>
                <a:gd name="T6" fmla="*/ 1501 w 3720"/>
                <a:gd name="T7" fmla="*/ 2254 h 2255"/>
                <a:gd name="T8" fmla="*/ 3720 w 3720"/>
                <a:gd name="T9" fmla="*/ 1271 h 2255"/>
                <a:gd name="T10" fmla="*/ 2345 w 3720"/>
                <a:gd name="T11" fmla="*/ 528 h 2255"/>
                <a:gd name="T12" fmla="*/ 1632 w 3720"/>
                <a:gd name="T13" fmla="*/ 1 h 2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20" h="2255" extrusionOk="0">
                  <a:moveTo>
                    <a:pt x="1632" y="1"/>
                  </a:moveTo>
                  <a:cubicBezTo>
                    <a:pt x="1080" y="86"/>
                    <a:pt x="538" y="207"/>
                    <a:pt x="1" y="372"/>
                  </a:cubicBezTo>
                  <a:cubicBezTo>
                    <a:pt x="277" y="974"/>
                    <a:pt x="518" y="1637"/>
                    <a:pt x="1060" y="2013"/>
                  </a:cubicBezTo>
                  <a:cubicBezTo>
                    <a:pt x="1195" y="2109"/>
                    <a:pt x="1351" y="2179"/>
                    <a:pt x="1501" y="2254"/>
                  </a:cubicBezTo>
                  <a:cubicBezTo>
                    <a:pt x="2239" y="1928"/>
                    <a:pt x="2982" y="1602"/>
                    <a:pt x="3720" y="1271"/>
                  </a:cubicBezTo>
                  <a:cubicBezTo>
                    <a:pt x="3394" y="909"/>
                    <a:pt x="2806" y="764"/>
                    <a:pt x="2345" y="528"/>
                  </a:cubicBezTo>
                  <a:cubicBezTo>
                    <a:pt x="2079" y="392"/>
                    <a:pt x="1838" y="217"/>
                    <a:pt x="1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15" name="Google Shape;6148;p29">
              <a:extLst>
                <a:ext uri="{FF2B5EF4-FFF2-40B4-BE49-F238E27FC236}">
                  <a16:creationId xmlns:a16="http://schemas.microsoft.com/office/drawing/2014/main" id="{D5C99C32-2DAE-CEA9-8AEB-9DF8272BD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600" y="3129900"/>
              <a:ext cx="65025" cy="81725"/>
            </a:xfrm>
            <a:custGeom>
              <a:avLst/>
              <a:gdLst>
                <a:gd name="T0" fmla="*/ 302 w 2601"/>
                <a:gd name="T1" fmla="*/ 1 h 3269"/>
                <a:gd name="T2" fmla="*/ 66 w 2601"/>
                <a:gd name="T3" fmla="*/ 2004 h 3269"/>
                <a:gd name="T4" fmla="*/ 2600 w 2601"/>
                <a:gd name="T5" fmla="*/ 3268 h 3269"/>
                <a:gd name="T6" fmla="*/ 1772 w 2601"/>
                <a:gd name="T7" fmla="*/ 1341 h 3269"/>
                <a:gd name="T8" fmla="*/ 1702 w 2601"/>
                <a:gd name="T9" fmla="*/ 879 h 3269"/>
                <a:gd name="T10" fmla="*/ 302 w 2601"/>
                <a:gd name="T11" fmla="*/ 1 h 3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1" h="3269" extrusionOk="0">
                  <a:moveTo>
                    <a:pt x="302" y="1"/>
                  </a:moveTo>
                  <a:cubicBezTo>
                    <a:pt x="146" y="678"/>
                    <a:pt x="0" y="1356"/>
                    <a:pt x="66" y="2004"/>
                  </a:cubicBezTo>
                  <a:cubicBezTo>
                    <a:pt x="869" y="2506"/>
                    <a:pt x="1717" y="2932"/>
                    <a:pt x="2600" y="3268"/>
                  </a:cubicBezTo>
                  <a:cubicBezTo>
                    <a:pt x="2244" y="2656"/>
                    <a:pt x="1918" y="2029"/>
                    <a:pt x="1772" y="1341"/>
                  </a:cubicBezTo>
                  <a:cubicBezTo>
                    <a:pt x="1742" y="1185"/>
                    <a:pt x="1717" y="1035"/>
                    <a:pt x="1702" y="879"/>
                  </a:cubicBezTo>
                  <a:cubicBezTo>
                    <a:pt x="1220" y="613"/>
                    <a:pt x="753" y="317"/>
                    <a:pt x="302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16" name="Google Shape;6149;p29">
              <a:extLst>
                <a:ext uri="{FF2B5EF4-FFF2-40B4-BE49-F238E27FC236}">
                  <a16:creationId xmlns:a16="http://schemas.microsoft.com/office/drawing/2014/main" id="{1C3ABA4F-0680-6984-6E99-F6B09C04C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6800" y="2944200"/>
              <a:ext cx="93125" cy="207700"/>
            </a:xfrm>
            <a:custGeom>
              <a:avLst/>
              <a:gdLst>
                <a:gd name="T0" fmla="*/ 151 w 3725"/>
                <a:gd name="T1" fmla="*/ 0 h 8308"/>
                <a:gd name="T2" fmla="*/ 126 w 3725"/>
                <a:gd name="T3" fmla="*/ 81 h 8308"/>
                <a:gd name="T4" fmla="*/ 703 w 3725"/>
                <a:gd name="T5" fmla="*/ 2620 h 8308"/>
                <a:gd name="T6" fmla="*/ 2309 w 3725"/>
                <a:gd name="T7" fmla="*/ 4503 h 8308"/>
                <a:gd name="T8" fmla="*/ 2134 w 3725"/>
                <a:gd name="T9" fmla="*/ 7429 h 8308"/>
                <a:gd name="T10" fmla="*/ 3534 w 3725"/>
                <a:gd name="T11" fmla="*/ 8307 h 8308"/>
                <a:gd name="T12" fmla="*/ 3353 w 3725"/>
                <a:gd name="T13" fmla="*/ 4668 h 8308"/>
                <a:gd name="T14" fmla="*/ 226 w 3725"/>
                <a:gd name="T15" fmla="*/ 5 h 8308"/>
                <a:gd name="T16" fmla="*/ 151 w 3725"/>
                <a:gd name="T17" fmla="*/ 0 h 8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5" h="8308" extrusionOk="0">
                  <a:moveTo>
                    <a:pt x="151" y="0"/>
                  </a:moveTo>
                  <a:cubicBezTo>
                    <a:pt x="136" y="25"/>
                    <a:pt x="131" y="56"/>
                    <a:pt x="126" y="81"/>
                  </a:cubicBezTo>
                  <a:cubicBezTo>
                    <a:pt x="0" y="894"/>
                    <a:pt x="161" y="1963"/>
                    <a:pt x="703" y="2620"/>
                  </a:cubicBezTo>
                  <a:cubicBezTo>
                    <a:pt x="1255" y="3288"/>
                    <a:pt x="2008" y="3589"/>
                    <a:pt x="2309" y="4503"/>
                  </a:cubicBezTo>
                  <a:cubicBezTo>
                    <a:pt x="2621" y="5441"/>
                    <a:pt x="2359" y="6440"/>
                    <a:pt x="2134" y="7429"/>
                  </a:cubicBezTo>
                  <a:cubicBezTo>
                    <a:pt x="2585" y="7745"/>
                    <a:pt x="3052" y="8041"/>
                    <a:pt x="3534" y="8307"/>
                  </a:cubicBezTo>
                  <a:cubicBezTo>
                    <a:pt x="3414" y="7093"/>
                    <a:pt x="3725" y="5828"/>
                    <a:pt x="3353" y="4668"/>
                  </a:cubicBezTo>
                  <a:cubicBezTo>
                    <a:pt x="2771" y="2866"/>
                    <a:pt x="703" y="1832"/>
                    <a:pt x="226" y="5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17" name="Google Shape;6150;p29">
              <a:extLst>
                <a:ext uri="{FF2B5EF4-FFF2-40B4-BE49-F238E27FC236}">
                  <a16:creationId xmlns:a16="http://schemas.microsoft.com/office/drawing/2014/main" id="{EC1159F3-5D49-872B-4E7E-9783A4A44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0300" y="3220225"/>
              <a:ext cx="269700" cy="77725"/>
            </a:xfrm>
            <a:custGeom>
              <a:avLst/>
              <a:gdLst>
                <a:gd name="T0" fmla="*/ 9475 w 10788"/>
                <a:gd name="T1" fmla="*/ 0 h 3109"/>
                <a:gd name="T2" fmla="*/ 8112 w 10788"/>
                <a:gd name="T3" fmla="*/ 273 h 3109"/>
                <a:gd name="T4" fmla="*/ 7838 w 10788"/>
                <a:gd name="T5" fmla="*/ 288 h 3109"/>
                <a:gd name="T6" fmla="*/ 6822 w 10788"/>
                <a:gd name="T7" fmla="*/ 177 h 3109"/>
                <a:gd name="T8" fmla="*/ 5586 w 10788"/>
                <a:gd name="T9" fmla="*/ 95 h 3109"/>
                <a:gd name="T10" fmla="*/ 1 w 10788"/>
                <a:gd name="T11" fmla="*/ 1748 h 3109"/>
                <a:gd name="T12" fmla="*/ 914 w 10788"/>
                <a:gd name="T13" fmla="*/ 1563 h 3109"/>
                <a:gd name="T14" fmla="*/ 864 w 10788"/>
                <a:gd name="T15" fmla="*/ 1472 h 3109"/>
                <a:gd name="T16" fmla="*/ 4083 w 10788"/>
                <a:gd name="T17" fmla="*/ 793 h 3109"/>
                <a:gd name="T18" fmla="*/ 4648 w 10788"/>
                <a:gd name="T19" fmla="*/ 805 h 3109"/>
                <a:gd name="T20" fmla="*/ 6039 w 10788"/>
                <a:gd name="T21" fmla="*/ 991 h 3109"/>
                <a:gd name="T22" fmla="*/ 7374 w 10788"/>
                <a:gd name="T23" fmla="*/ 1350 h 3109"/>
                <a:gd name="T24" fmla="*/ 7605 w 10788"/>
                <a:gd name="T25" fmla="*/ 1337 h 3109"/>
                <a:gd name="T26" fmla="*/ 8849 w 10788"/>
                <a:gd name="T27" fmla="*/ 1133 h 3109"/>
                <a:gd name="T28" fmla="*/ 9362 w 10788"/>
                <a:gd name="T29" fmla="*/ 1242 h 3109"/>
                <a:gd name="T30" fmla="*/ 10315 w 10788"/>
                <a:gd name="T31" fmla="*/ 2587 h 3109"/>
                <a:gd name="T32" fmla="*/ 10717 w 10788"/>
                <a:gd name="T33" fmla="*/ 3109 h 3109"/>
                <a:gd name="T34" fmla="*/ 10747 w 10788"/>
                <a:gd name="T35" fmla="*/ 3104 h 3109"/>
                <a:gd name="T36" fmla="*/ 10616 w 10788"/>
                <a:gd name="T37" fmla="*/ 589 h 3109"/>
                <a:gd name="T38" fmla="*/ 9653 w 10788"/>
                <a:gd name="T39" fmla="*/ 12 h 3109"/>
                <a:gd name="T40" fmla="*/ 9475 w 10788"/>
                <a:gd name="T41" fmla="*/ 0 h 3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88" h="3109" extrusionOk="0">
                  <a:moveTo>
                    <a:pt x="9475" y="0"/>
                  </a:moveTo>
                  <a:cubicBezTo>
                    <a:pt x="9019" y="0"/>
                    <a:pt x="8569" y="215"/>
                    <a:pt x="8112" y="273"/>
                  </a:cubicBezTo>
                  <a:cubicBezTo>
                    <a:pt x="8020" y="283"/>
                    <a:pt x="7929" y="288"/>
                    <a:pt x="7838" y="288"/>
                  </a:cubicBezTo>
                  <a:cubicBezTo>
                    <a:pt x="7499" y="288"/>
                    <a:pt x="7162" y="225"/>
                    <a:pt x="6822" y="177"/>
                  </a:cubicBezTo>
                  <a:cubicBezTo>
                    <a:pt x="6411" y="122"/>
                    <a:pt x="5998" y="95"/>
                    <a:pt x="5586" y="95"/>
                  </a:cubicBezTo>
                  <a:cubicBezTo>
                    <a:pt x="3624" y="95"/>
                    <a:pt x="1681" y="707"/>
                    <a:pt x="1" y="1748"/>
                  </a:cubicBezTo>
                  <a:cubicBezTo>
                    <a:pt x="302" y="1688"/>
                    <a:pt x="608" y="1623"/>
                    <a:pt x="914" y="1563"/>
                  </a:cubicBezTo>
                  <a:lnTo>
                    <a:pt x="864" y="1472"/>
                  </a:lnTo>
                  <a:cubicBezTo>
                    <a:pt x="1834" y="940"/>
                    <a:pt x="2965" y="793"/>
                    <a:pt x="4083" y="793"/>
                  </a:cubicBezTo>
                  <a:cubicBezTo>
                    <a:pt x="4272" y="793"/>
                    <a:pt x="4461" y="798"/>
                    <a:pt x="4648" y="805"/>
                  </a:cubicBezTo>
                  <a:cubicBezTo>
                    <a:pt x="5135" y="825"/>
                    <a:pt x="5592" y="830"/>
                    <a:pt x="6039" y="991"/>
                  </a:cubicBezTo>
                  <a:cubicBezTo>
                    <a:pt x="6509" y="1165"/>
                    <a:pt x="6885" y="1350"/>
                    <a:pt x="7374" y="1350"/>
                  </a:cubicBezTo>
                  <a:cubicBezTo>
                    <a:pt x="7448" y="1350"/>
                    <a:pt x="7525" y="1346"/>
                    <a:pt x="7605" y="1337"/>
                  </a:cubicBezTo>
                  <a:cubicBezTo>
                    <a:pt x="8017" y="1285"/>
                    <a:pt x="8445" y="1133"/>
                    <a:pt x="8849" y="1133"/>
                  </a:cubicBezTo>
                  <a:cubicBezTo>
                    <a:pt x="9026" y="1133"/>
                    <a:pt x="9198" y="1162"/>
                    <a:pt x="9362" y="1242"/>
                  </a:cubicBezTo>
                  <a:cubicBezTo>
                    <a:pt x="9858" y="1493"/>
                    <a:pt x="10034" y="2105"/>
                    <a:pt x="10315" y="2587"/>
                  </a:cubicBezTo>
                  <a:cubicBezTo>
                    <a:pt x="10426" y="2777"/>
                    <a:pt x="10561" y="2953"/>
                    <a:pt x="10717" y="3109"/>
                  </a:cubicBezTo>
                  <a:cubicBezTo>
                    <a:pt x="10727" y="3109"/>
                    <a:pt x="10737" y="3104"/>
                    <a:pt x="10747" y="3104"/>
                  </a:cubicBezTo>
                  <a:cubicBezTo>
                    <a:pt x="10787" y="2276"/>
                    <a:pt x="10712" y="1412"/>
                    <a:pt x="10616" y="589"/>
                  </a:cubicBezTo>
                  <a:cubicBezTo>
                    <a:pt x="10355" y="293"/>
                    <a:pt x="10054" y="67"/>
                    <a:pt x="9653" y="12"/>
                  </a:cubicBezTo>
                  <a:cubicBezTo>
                    <a:pt x="9593" y="4"/>
                    <a:pt x="9534" y="0"/>
                    <a:pt x="94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18" name="Google Shape;6151;p29">
              <a:extLst>
                <a:ext uri="{FF2B5EF4-FFF2-40B4-BE49-F238E27FC236}">
                  <a16:creationId xmlns:a16="http://schemas.microsoft.com/office/drawing/2014/main" id="{39E9A13C-86C5-E5BD-DDB1-AD452CA40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600" y="3292150"/>
              <a:ext cx="53725" cy="103925"/>
            </a:xfrm>
            <a:custGeom>
              <a:avLst/>
              <a:gdLst>
                <a:gd name="T0" fmla="*/ 2149 w 2149"/>
                <a:gd name="T1" fmla="*/ 1 h 4157"/>
                <a:gd name="T2" fmla="*/ 1757 w 2149"/>
                <a:gd name="T3" fmla="*/ 709 h 4157"/>
                <a:gd name="T4" fmla="*/ 914 w 2149"/>
                <a:gd name="T5" fmla="*/ 1416 h 4157"/>
                <a:gd name="T6" fmla="*/ 558 w 2149"/>
                <a:gd name="T7" fmla="*/ 1868 h 4157"/>
                <a:gd name="T8" fmla="*/ 6 w 2149"/>
                <a:gd name="T9" fmla="*/ 4112 h 4157"/>
                <a:gd name="T10" fmla="*/ 1 w 2149"/>
                <a:gd name="T11" fmla="*/ 4157 h 4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49" h="4157" fill="none" extrusionOk="0">
                  <a:moveTo>
                    <a:pt x="2149" y="1"/>
                  </a:moveTo>
                  <a:cubicBezTo>
                    <a:pt x="2069" y="262"/>
                    <a:pt x="1948" y="503"/>
                    <a:pt x="1757" y="709"/>
                  </a:cubicBezTo>
                  <a:cubicBezTo>
                    <a:pt x="1516" y="985"/>
                    <a:pt x="1180" y="1165"/>
                    <a:pt x="914" y="1416"/>
                  </a:cubicBezTo>
                  <a:cubicBezTo>
                    <a:pt x="774" y="1552"/>
                    <a:pt x="653" y="1702"/>
                    <a:pt x="558" y="1868"/>
                  </a:cubicBezTo>
                  <a:cubicBezTo>
                    <a:pt x="166" y="2510"/>
                    <a:pt x="71" y="3339"/>
                    <a:pt x="6" y="4112"/>
                  </a:cubicBezTo>
                  <a:cubicBezTo>
                    <a:pt x="6" y="4127"/>
                    <a:pt x="6" y="4142"/>
                    <a:pt x="1" y="415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19" name="Google Shape;6152;p29">
              <a:extLst>
                <a:ext uri="{FF2B5EF4-FFF2-40B4-BE49-F238E27FC236}">
                  <a16:creationId xmlns:a16="http://schemas.microsoft.com/office/drawing/2014/main" id="{B5E19142-9F92-EA79-6598-A5256BA46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750" y="3290150"/>
              <a:ext cx="46700" cy="122250"/>
            </a:xfrm>
            <a:custGeom>
              <a:avLst/>
              <a:gdLst>
                <a:gd name="T0" fmla="*/ 523 w 1868"/>
                <a:gd name="T1" fmla="*/ 4889 h 4890"/>
                <a:gd name="T2" fmla="*/ 507 w 1868"/>
                <a:gd name="T3" fmla="*/ 4849 h 4890"/>
                <a:gd name="T4" fmla="*/ 457 w 1868"/>
                <a:gd name="T5" fmla="*/ 2063 h 4890"/>
                <a:gd name="T6" fmla="*/ 964 w 1868"/>
                <a:gd name="T7" fmla="*/ 1170 h 4890"/>
                <a:gd name="T8" fmla="*/ 1120 w 1868"/>
                <a:gd name="T9" fmla="*/ 944 h 4890"/>
                <a:gd name="T10" fmla="*/ 1868 w 1868"/>
                <a:gd name="T11" fmla="*/ 1 h 4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8" h="4890" fill="none" extrusionOk="0">
                  <a:moveTo>
                    <a:pt x="523" y="4889"/>
                  </a:moveTo>
                  <a:cubicBezTo>
                    <a:pt x="517" y="4874"/>
                    <a:pt x="507" y="4864"/>
                    <a:pt x="507" y="4849"/>
                  </a:cubicBezTo>
                  <a:cubicBezTo>
                    <a:pt x="1" y="3860"/>
                    <a:pt x="61" y="2947"/>
                    <a:pt x="457" y="2063"/>
                  </a:cubicBezTo>
                  <a:cubicBezTo>
                    <a:pt x="588" y="1762"/>
                    <a:pt x="763" y="1466"/>
                    <a:pt x="964" y="1170"/>
                  </a:cubicBezTo>
                  <a:cubicBezTo>
                    <a:pt x="1014" y="1095"/>
                    <a:pt x="1070" y="1019"/>
                    <a:pt x="1120" y="944"/>
                  </a:cubicBezTo>
                  <a:cubicBezTo>
                    <a:pt x="1356" y="623"/>
                    <a:pt x="1617" y="312"/>
                    <a:pt x="1868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20" name="Google Shape;6153;p29">
              <a:extLst>
                <a:ext uri="{FF2B5EF4-FFF2-40B4-BE49-F238E27FC236}">
                  <a16:creationId xmlns:a16="http://schemas.microsoft.com/office/drawing/2014/main" id="{3992CEDC-C632-D064-FEC6-CAB207242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3425" y="3336575"/>
              <a:ext cx="25625" cy="83225"/>
            </a:xfrm>
            <a:custGeom>
              <a:avLst/>
              <a:gdLst>
                <a:gd name="T0" fmla="*/ 1024 w 1025"/>
                <a:gd name="T1" fmla="*/ 3328 h 3329"/>
                <a:gd name="T2" fmla="*/ 40 w 1025"/>
                <a:gd name="T3" fmla="*/ 237 h 3329"/>
                <a:gd name="T4" fmla="*/ 56 w 1025"/>
                <a:gd name="T5" fmla="*/ 1 h 3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5" h="3329" fill="none" extrusionOk="0">
                  <a:moveTo>
                    <a:pt x="1024" y="3328"/>
                  </a:moveTo>
                  <a:cubicBezTo>
                    <a:pt x="357" y="2450"/>
                    <a:pt x="0" y="1341"/>
                    <a:pt x="40" y="237"/>
                  </a:cubicBezTo>
                  <a:cubicBezTo>
                    <a:pt x="45" y="161"/>
                    <a:pt x="50" y="81"/>
                    <a:pt x="56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21" name="Google Shape;6154;p29">
              <a:extLst>
                <a:ext uri="{FF2B5EF4-FFF2-40B4-BE49-F238E27FC236}">
                  <a16:creationId xmlns:a16="http://schemas.microsoft.com/office/drawing/2014/main" id="{902C5CAD-383C-E45F-BE1B-F07713C29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2450" y="2944325"/>
              <a:ext cx="155250" cy="397300"/>
            </a:xfrm>
            <a:custGeom>
              <a:avLst/>
              <a:gdLst>
                <a:gd name="T0" fmla="*/ 0 w 6210"/>
                <a:gd name="T1" fmla="*/ 0 h 15892"/>
                <a:gd name="T2" fmla="*/ 3127 w 6210"/>
                <a:gd name="T3" fmla="*/ 4663 h 15892"/>
                <a:gd name="T4" fmla="*/ 3308 w 6210"/>
                <a:gd name="T5" fmla="*/ 8302 h 15892"/>
                <a:gd name="T6" fmla="*/ 3378 w 6210"/>
                <a:gd name="T7" fmla="*/ 8764 h 15892"/>
                <a:gd name="T8" fmla="*/ 4206 w 6210"/>
                <a:gd name="T9" fmla="*/ 10691 h 15892"/>
                <a:gd name="T10" fmla="*/ 5451 w 6210"/>
                <a:gd name="T11" fmla="*/ 13291 h 15892"/>
                <a:gd name="T12" fmla="*/ 6209 w 6210"/>
                <a:gd name="T13" fmla="*/ 15891 h 15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10" h="15892" fill="none" extrusionOk="0">
                  <a:moveTo>
                    <a:pt x="0" y="0"/>
                  </a:moveTo>
                  <a:cubicBezTo>
                    <a:pt x="477" y="1827"/>
                    <a:pt x="2545" y="2861"/>
                    <a:pt x="3127" y="4663"/>
                  </a:cubicBezTo>
                  <a:cubicBezTo>
                    <a:pt x="3499" y="5823"/>
                    <a:pt x="3188" y="7088"/>
                    <a:pt x="3308" y="8302"/>
                  </a:cubicBezTo>
                  <a:cubicBezTo>
                    <a:pt x="3323" y="8458"/>
                    <a:pt x="3348" y="8608"/>
                    <a:pt x="3378" y="8764"/>
                  </a:cubicBezTo>
                  <a:cubicBezTo>
                    <a:pt x="3524" y="9452"/>
                    <a:pt x="3850" y="10079"/>
                    <a:pt x="4206" y="10691"/>
                  </a:cubicBezTo>
                  <a:cubicBezTo>
                    <a:pt x="4698" y="11530"/>
                    <a:pt x="5240" y="12348"/>
                    <a:pt x="5451" y="13291"/>
                  </a:cubicBezTo>
                  <a:cubicBezTo>
                    <a:pt x="5652" y="14185"/>
                    <a:pt x="5572" y="15229"/>
                    <a:pt x="6209" y="1589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22" name="Google Shape;6155;p29">
              <a:extLst>
                <a:ext uri="{FF2B5EF4-FFF2-40B4-BE49-F238E27FC236}">
                  <a16:creationId xmlns:a16="http://schemas.microsoft.com/office/drawing/2014/main" id="{B1F1E088-5C8D-B37D-3ADF-FC9B094AF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275" y="3032150"/>
              <a:ext cx="281600" cy="373475"/>
            </a:xfrm>
            <a:custGeom>
              <a:avLst/>
              <a:gdLst>
                <a:gd name="T0" fmla="*/ 11264 w 11264"/>
                <a:gd name="T1" fmla="*/ 1 h 14939"/>
                <a:gd name="T2" fmla="*/ 7570 w 11264"/>
                <a:gd name="T3" fmla="*/ 2084 h 14939"/>
                <a:gd name="T4" fmla="*/ 7419 w 11264"/>
                <a:gd name="T5" fmla="*/ 2350 h 14939"/>
                <a:gd name="T6" fmla="*/ 6124 w 11264"/>
                <a:gd name="T7" fmla="*/ 4679 h 14939"/>
                <a:gd name="T8" fmla="*/ 4101 w 11264"/>
                <a:gd name="T9" fmla="*/ 6084 h 14939"/>
                <a:gd name="T10" fmla="*/ 3037 w 11264"/>
                <a:gd name="T11" fmla="*/ 7495 h 14939"/>
                <a:gd name="T12" fmla="*/ 2957 w 11264"/>
                <a:gd name="T13" fmla="*/ 7705 h 14939"/>
                <a:gd name="T14" fmla="*/ 2370 w 11264"/>
                <a:gd name="T15" fmla="*/ 10055 h 14939"/>
                <a:gd name="T16" fmla="*/ 753 w 11264"/>
                <a:gd name="T17" fmla="*/ 12328 h 14939"/>
                <a:gd name="T18" fmla="*/ 317 w 11264"/>
                <a:gd name="T19" fmla="*/ 13111 h 14939"/>
                <a:gd name="T20" fmla="*/ 287 w 11264"/>
                <a:gd name="T21" fmla="*/ 14893 h 14939"/>
                <a:gd name="T22" fmla="*/ 312 w 11264"/>
                <a:gd name="T23" fmla="*/ 14938 h 14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264" h="14939" fill="none" extrusionOk="0">
                  <a:moveTo>
                    <a:pt x="11264" y="1"/>
                  </a:moveTo>
                  <a:cubicBezTo>
                    <a:pt x="9788" y="11"/>
                    <a:pt x="8338" y="829"/>
                    <a:pt x="7570" y="2084"/>
                  </a:cubicBezTo>
                  <a:cubicBezTo>
                    <a:pt x="7514" y="2174"/>
                    <a:pt x="7464" y="2260"/>
                    <a:pt x="7419" y="2350"/>
                  </a:cubicBezTo>
                  <a:cubicBezTo>
                    <a:pt x="6997" y="3138"/>
                    <a:pt x="6746" y="4041"/>
                    <a:pt x="6124" y="4679"/>
                  </a:cubicBezTo>
                  <a:cubicBezTo>
                    <a:pt x="5552" y="5271"/>
                    <a:pt x="4744" y="5567"/>
                    <a:pt x="4101" y="6084"/>
                  </a:cubicBezTo>
                  <a:cubicBezTo>
                    <a:pt x="3639" y="6456"/>
                    <a:pt x="3273" y="6948"/>
                    <a:pt x="3037" y="7495"/>
                  </a:cubicBezTo>
                  <a:cubicBezTo>
                    <a:pt x="3007" y="7565"/>
                    <a:pt x="2982" y="7630"/>
                    <a:pt x="2957" y="7705"/>
                  </a:cubicBezTo>
                  <a:cubicBezTo>
                    <a:pt x="2686" y="8468"/>
                    <a:pt x="2676" y="9312"/>
                    <a:pt x="2370" y="10055"/>
                  </a:cubicBezTo>
                  <a:cubicBezTo>
                    <a:pt x="2008" y="10918"/>
                    <a:pt x="1290" y="11570"/>
                    <a:pt x="753" y="12328"/>
                  </a:cubicBezTo>
                  <a:cubicBezTo>
                    <a:pt x="583" y="12569"/>
                    <a:pt x="432" y="12835"/>
                    <a:pt x="317" y="13111"/>
                  </a:cubicBezTo>
                  <a:cubicBezTo>
                    <a:pt x="76" y="13699"/>
                    <a:pt x="0" y="14341"/>
                    <a:pt x="287" y="14893"/>
                  </a:cubicBezTo>
                  <a:cubicBezTo>
                    <a:pt x="292" y="14908"/>
                    <a:pt x="302" y="14923"/>
                    <a:pt x="312" y="149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23" name="Google Shape;6156;p29">
              <a:extLst>
                <a:ext uri="{FF2B5EF4-FFF2-40B4-BE49-F238E27FC236}">
                  <a16:creationId xmlns:a16="http://schemas.microsoft.com/office/drawing/2014/main" id="{0A979422-954F-5F67-7160-E81B6D08F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100" y="3251500"/>
              <a:ext cx="317000" cy="137175"/>
            </a:xfrm>
            <a:custGeom>
              <a:avLst/>
              <a:gdLst>
                <a:gd name="T0" fmla="*/ 12680 w 12680"/>
                <a:gd name="T1" fmla="*/ 1120 h 5487"/>
                <a:gd name="T2" fmla="*/ 9994 w 12680"/>
                <a:gd name="T3" fmla="*/ 282 h 5487"/>
                <a:gd name="T4" fmla="*/ 9000 w 12680"/>
                <a:gd name="T5" fmla="*/ 497 h 5487"/>
                <a:gd name="T6" fmla="*/ 8770 w 12680"/>
                <a:gd name="T7" fmla="*/ 503 h 5487"/>
                <a:gd name="T8" fmla="*/ 7264 w 12680"/>
                <a:gd name="T9" fmla="*/ 151 h 5487"/>
                <a:gd name="T10" fmla="*/ 5597 w 12680"/>
                <a:gd name="T11" fmla="*/ 442 h 5487"/>
                <a:gd name="T12" fmla="*/ 5126 w 12680"/>
                <a:gd name="T13" fmla="*/ 1265 h 5487"/>
                <a:gd name="T14" fmla="*/ 3826 w 12680"/>
                <a:gd name="T15" fmla="*/ 2144 h 5487"/>
                <a:gd name="T16" fmla="*/ 2611 w 12680"/>
                <a:gd name="T17" fmla="*/ 2505 h 5487"/>
                <a:gd name="T18" fmla="*/ 1 w 12680"/>
                <a:gd name="T19" fmla="*/ 5477 h 5487"/>
                <a:gd name="T20" fmla="*/ 1 w 12680"/>
                <a:gd name="T21" fmla="*/ 5487 h 5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80" h="5487" fill="none" extrusionOk="0">
                  <a:moveTo>
                    <a:pt x="12680" y="1120"/>
                  </a:moveTo>
                  <a:cubicBezTo>
                    <a:pt x="11851" y="638"/>
                    <a:pt x="10943" y="131"/>
                    <a:pt x="9994" y="282"/>
                  </a:cubicBezTo>
                  <a:cubicBezTo>
                    <a:pt x="9658" y="332"/>
                    <a:pt x="9337" y="467"/>
                    <a:pt x="9000" y="497"/>
                  </a:cubicBezTo>
                  <a:cubicBezTo>
                    <a:pt x="8920" y="508"/>
                    <a:pt x="8845" y="508"/>
                    <a:pt x="8770" y="503"/>
                  </a:cubicBezTo>
                  <a:cubicBezTo>
                    <a:pt x="8258" y="487"/>
                    <a:pt x="7766" y="282"/>
                    <a:pt x="7264" y="151"/>
                  </a:cubicBezTo>
                  <a:cubicBezTo>
                    <a:pt x="6687" y="6"/>
                    <a:pt x="5994" y="1"/>
                    <a:pt x="5597" y="442"/>
                  </a:cubicBezTo>
                  <a:cubicBezTo>
                    <a:pt x="5382" y="673"/>
                    <a:pt x="5296" y="994"/>
                    <a:pt x="5126" y="1265"/>
                  </a:cubicBezTo>
                  <a:cubicBezTo>
                    <a:pt x="4834" y="1722"/>
                    <a:pt x="4353" y="1968"/>
                    <a:pt x="3826" y="2144"/>
                  </a:cubicBezTo>
                  <a:cubicBezTo>
                    <a:pt x="3429" y="2279"/>
                    <a:pt x="3002" y="2380"/>
                    <a:pt x="2611" y="2505"/>
                  </a:cubicBezTo>
                  <a:cubicBezTo>
                    <a:pt x="1271" y="2942"/>
                    <a:pt x="6" y="4066"/>
                    <a:pt x="1" y="5477"/>
                  </a:cubicBezTo>
                  <a:lnTo>
                    <a:pt x="1" y="5487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24" name="Google Shape;6157;p29">
              <a:extLst>
                <a:ext uri="{FF2B5EF4-FFF2-40B4-BE49-F238E27FC236}">
                  <a16:creationId xmlns:a16="http://schemas.microsoft.com/office/drawing/2014/main" id="{7947FCB8-EE23-2884-2D47-8D9098BD6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8625" y="3239075"/>
              <a:ext cx="306700" cy="98900"/>
            </a:xfrm>
            <a:custGeom>
              <a:avLst/>
              <a:gdLst>
                <a:gd name="T0" fmla="*/ 0 w 12268"/>
                <a:gd name="T1" fmla="*/ 794 h 3956"/>
                <a:gd name="T2" fmla="*/ 131 w 12268"/>
                <a:gd name="T3" fmla="*/ 718 h 3956"/>
                <a:gd name="T4" fmla="*/ 3915 w 12268"/>
                <a:gd name="T5" fmla="*/ 51 h 3956"/>
                <a:gd name="T6" fmla="*/ 5306 w 12268"/>
                <a:gd name="T7" fmla="*/ 237 h 3956"/>
                <a:gd name="T8" fmla="*/ 6872 w 12268"/>
                <a:gd name="T9" fmla="*/ 583 h 3956"/>
                <a:gd name="T10" fmla="*/ 8629 w 12268"/>
                <a:gd name="T11" fmla="*/ 488 h 3956"/>
                <a:gd name="T12" fmla="*/ 9582 w 12268"/>
                <a:gd name="T13" fmla="*/ 1833 h 3956"/>
                <a:gd name="T14" fmla="*/ 9984 w 12268"/>
                <a:gd name="T15" fmla="*/ 2355 h 3956"/>
                <a:gd name="T16" fmla="*/ 10697 w 12268"/>
                <a:gd name="T17" fmla="*/ 2882 h 3956"/>
                <a:gd name="T18" fmla="*/ 12072 w 12268"/>
                <a:gd name="T19" fmla="*/ 3625 h 3956"/>
                <a:gd name="T20" fmla="*/ 12248 w 12268"/>
                <a:gd name="T21" fmla="*/ 3901 h 3956"/>
                <a:gd name="T22" fmla="*/ 12268 w 12268"/>
                <a:gd name="T23" fmla="*/ 3956 h 3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268" h="3956" fill="none" extrusionOk="0">
                  <a:moveTo>
                    <a:pt x="0" y="794"/>
                  </a:moveTo>
                  <a:cubicBezTo>
                    <a:pt x="41" y="769"/>
                    <a:pt x="86" y="744"/>
                    <a:pt x="131" y="718"/>
                  </a:cubicBezTo>
                  <a:cubicBezTo>
                    <a:pt x="1265" y="96"/>
                    <a:pt x="2620" y="1"/>
                    <a:pt x="3915" y="51"/>
                  </a:cubicBezTo>
                  <a:cubicBezTo>
                    <a:pt x="4402" y="71"/>
                    <a:pt x="4859" y="76"/>
                    <a:pt x="5306" y="237"/>
                  </a:cubicBezTo>
                  <a:cubicBezTo>
                    <a:pt x="5848" y="437"/>
                    <a:pt x="6264" y="653"/>
                    <a:pt x="6872" y="583"/>
                  </a:cubicBezTo>
                  <a:cubicBezTo>
                    <a:pt x="7464" y="508"/>
                    <a:pt x="8092" y="227"/>
                    <a:pt x="8629" y="488"/>
                  </a:cubicBezTo>
                  <a:cubicBezTo>
                    <a:pt x="9125" y="739"/>
                    <a:pt x="9301" y="1351"/>
                    <a:pt x="9582" y="1833"/>
                  </a:cubicBezTo>
                  <a:cubicBezTo>
                    <a:pt x="9693" y="2023"/>
                    <a:pt x="9828" y="2199"/>
                    <a:pt x="9984" y="2355"/>
                  </a:cubicBezTo>
                  <a:cubicBezTo>
                    <a:pt x="10190" y="2571"/>
                    <a:pt x="10431" y="2746"/>
                    <a:pt x="10697" y="2882"/>
                  </a:cubicBezTo>
                  <a:cubicBezTo>
                    <a:pt x="11158" y="3118"/>
                    <a:pt x="11746" y="3263"/>
                    <a:pt x="12072" y="3625"/>
                  </a:cubicBezTo>
                  <a:cubicBezTo>
                    <a:pt x="12142" y="3705"/>
                    <a:pt x="12202" y="3800"/>
                    <a:pt x="12248" y="3901"/>
                  </a:cubicBezTo>
                  <a:cubicBezTo>
                    <a:pt x="12258" y="3921"/>
                    <a:pt x="12263" y="3936"/>
                    <a:pt x="12268" y="395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25" name="Google Shape;6158;p29">
              <a:extLst>
                <a:ext uri="{FF2B5EF4-FFF2-40B4-BE49-F238E27FC236}">
                  <a16:creationId xmlns:a16="http://schemas.microsoft.com/office/drawing/2014/main" id="{B9AA08D4-45A9-ED33-5EDE-9E3DE3D2D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125" y="3079600"/>
              <a:ext cx="73925" cy="72800"/>
            </a:xfrm>
            <a:custGeom>
              <a:avLst/>
              <a:gdLst>
                <a:gd name="T0" fmla="*/ 0 w 2957"/>
                <a:gd name="T1" fmla="*/ 1988 h 2912"/>
                <a:gd name="T2" fmla="*/ 41 w 2957"/>
                <a:gd name="T3" fmla="*/ 2013 h 2912"/>
                <a:gd name="T4" fmla="*/ 1441 w 2957"/>
                <a:gd name="T5" fmla="*/ 2891 h 2912"/>
                <a:gd name="T6" fmla="*/ 1481 w 2957"/>
                <a:gd name="T7" fmla="*/ 2911 h 2912"/>
                <a:gd name="T8" fmla="*/ 2952 w 2957"/>
                <a:gd name="T9" fmla="*/ 10 h 2912"/>
                <a:gd name="T10" fmla="*/ 2957 w 2957"/>
                <a:gd name="T11" fmla="*/ 0 h 2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57" h="2912" fill="none" extrusionOk="0">
                  <a:moveTo>
                    <a:pt x="0" y="1988"/>
                  </a:moveTo>
                  <a:cubicBezTo>
                    <a:pt x="16" y="1998"/>
                    <a:pt x="26" y="2008"/>
                    <a:pt x="41" y="2013"/>
                  </a:cubicBezTo>
                  <a:cubicBezTo>
                    <a:pt x="492" y="2329"/>
                    <a:pt x="959" y="2625"/>
                    <a:pt x="1441" y="2891"/>
                  </a:cubicBezTo>
                  <a:cubicBezTo>
                    <a:pt x="1456" y="2896"/>
                    <a:pt x="1466" y="2901"/>
                    <a:pt x="1481" y="2911"/>
                  </a:cubicBezTo>
                  <a:cubicBezTo>
                    <a:pt x="2023" y="1983"/>
                    <a:pt x="2480" y="984"/>
                    <a:pt x="2952" y="10"/>
                  </a:cubicBezTo>
                  <a:cubicBezTo>
                    <a:pt x="2952" y="10"/>
                    <a:pt x="2952" y="5"/>
                    <a:pt x="2957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26" name="Google Shape;6159;p29">
              <a:extLst>
                <a:ext uri="{FF2B5EF4-FFF2-40B4-BE49-F238E27FC236}">
                  <a16:creationId xmlns:a16="http://schemas.microsoft.com/office/drawing/2014/main" id="{B36BB5A1-381C-15CE-F61E-5F52FE9EF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975" y="3160400"/>
              <a:ext cx="86875" cy="51850"/>
            </a:xfrm>
            <a:custGeom>
              <a:avLst/>
              <a:gdLst>
                <a:gd name="T0" fmla="*/ 1 w 3475"/>
                <a:gd name="T1" fmla="*/ 779 h 2074"/>
                <a:gd name="T2" fmla="*/ 11 w 3475"/>
                <a:gd name="T3" fmla="*/ 784 h 2074"/>
                <a:gd name="T4" fmla="*/ 2545 w 3475"/>
                <a:gd name="T5" fmla="*/ 2048 h 2074"/>
                <a:gd name="T6" fmla="*/ 2611 w 3475"/>
                <a:gd name="T7" fmla="*/ 2074 h 2074"/>
                <a:gd name="T8" fmla="*/ 3469 w 3475"/>
                <a:gd name="T9" fmla="*/ 6 h 2074"/>
                <a:gd name="T10" fmla="*/ 3474 w 3475"/>
                <a:gd name="T11" fmla="*/ 1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75" h="2074" fill="none" extrusionOk="0">
                  <a:moveTo>
                    <a:pt x="1" y="779"/>
                  </a:moveTo>
                  <a:cubicBezTo>
                    <a:pt x="6" y="784"/>
                    <a:pt x="6" y="784"/>
                    <a:pt x="11" y="784"/>
                  </a:cubicBezTo>
                  <a:cubicBezTo>
                    <a:pt x="814" y="1286"/>
                    <a:pt x="1662" y="1712"/>
                    <a:pt x="2545" y="2048"/>
                  </a:cubicBezTo>
                  <a:cubicBezTo>
                    <a:pt x="2571" y="2058"/>
                    <a:pt x="2591" y="2069"/>
                    <a:pt x="2611" y="2074"/>
                  </a:cubicBezTo>
                  <a:cubicBezTo>
                    <a:pt x="2877" y="1391"/>
                    <a:pt x="3153" y="668"/>
                    <a:pt x="3469" y="6"/>
                  </a:cubicBezTo>
                  <a:cubicBezTo>
                    <a:pt x="3474" y="6"/>
                    <a:pt x="3474" y="1"/>
                    <a:pt x="3474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27" name="Google Shape;6160;p29">
              <a:extLst>
                <a:ext uri="{FF2B5EF4-FFF2-40B4-BE49-F238E27FC236}">
                  <a16:creationId xmlns:a16="http://schemas.microsoft.com/office/drawing/2014/main" id="{5E70D74D-77E4-0B15-3BA2-D339FDC47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900" y="3233300"/>
              <a:ext cx="25" cy="21875"/>
            </a:xfrm>
            <a:custGeom>
              <a:avLst/>
              <a:gdLst>
                <a:gd name="T0" fmla="*/ 0 w 1"/>
                <a:gd name="T1" fmla="*/ 1 h 875"/>
                <a:gd name="T2" fmla="*/ 0 w 1"/>
                <a:gd name="T3" fmla="*/ 874 h 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875" fill="none" extrusionOk="0">
                  <a:moveTo>
                    <a:pt x="0" y="1"/>
                  </a:moveTo>
                  <a:lnTo>
                    <a:pt x="0" y="874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28" name="Google Shape;6161;p29">
              <a:extLst>
                <a:ext uri="{FF2B5EF4-FFF2-40B4-BE49-F238E27FC236}">
                  <a16:creationId xmlns:a16="http://schemas.microsoft.com/office/drawing/2014/main" id="{76E11FC7-DE68-74E8-61AE-363CE84D1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825" y="3241350"/>
              <a:ext cx="1400" cy="19600"/>
            </a:xfrm>
            <a:custGeom>
              <a:avLst/>
              <a:gdLst>
                <a:gd name="T0" fmla="*/ 1 w 56"/>
                <a:gd name="T1" fmla="*/ 0 h 784"/>
                <a:gd name="T2" fmla="*/ 56 w 56"/>
                <a:gd name="T3" fmla="*/ 783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6" h="784" fill="none" extrusionOk="0">
                  <a:moveTo>
                    <a:pt x="1" y="0"/>
                  </a:moveTo>
                  <a:cubicBezTo>
                    <a:pt x="21" y="261"/>
                    <a:pt x="36" y="522"/>
                    <a:pt x="56" y="78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29" name="Google Shape;6162;p29">
              <a:extLst>
                <a:ext uri="{FF2B5EF4-FFF2-40B4-BE49-F238E27FC236}">
                  <a16:creationId xmlns:a16="http://schemas.microsoft.com/office/drawing/2014/main" id="{4A20D52F-E9F2-1A4D-15A1-B520D60DE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750" y="3154750"/>
              <a:ext cx="100300" cy="64775"/>
            </a:xfrm>
            <a:custGeom>
              <a:avLst/>
              <a:gdLst>
                <a:gd name="T0" fmla="*/ 1 w 4012"/>
                <a:gd name="T1" fmla="*/ 1 h 2591"/>
                <a:gd name="T2" fmla="*/ 26 w 4012"/>
                <a:gd name="T3" fmla="*/ 116 h 2591"/>
                <a:gd name="T4" fmla="*/ 578 w 4012"/>
                <a:gd name="T5" fmla="*/ 2591 h 2591"/>
                <a:gd name="T6" fmla="*/ 4011 w 4012"/>
                <a:gd name="T7" fmla="*/ 1622 h 2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12" h="2591" fill="none" extrusionOk="0">
                  <a:moveTo>
                    <a:pt x="1" y="1"/>
                  </a:moveTo>
                  <a:cubicBezTo>
                    <a:pt x="11" y="36"/>
                    <a:pt x="16" y="76"/>
                    <a:pt x="26" y="116"/>
                  </a:cubicBezTo>
                  <a:cubicBezTo>
                    <a:pt x="187" y="949"/>
                    <a:pt x="372" y="1773"/>
                    <a:pt x="578" y="2591"/>
                  </a:cubicBezTo>
                  <a:cubicBezTo>
                    <a:pt x="1702" y="2209"/>
                    <a:pt x="2857" y="1868"/>
                    <a:pt x="4011" y="162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30" name="Google Shape;6163;p29">
              <a:extLst>
                <a:ext uri="{FF2B5EF4-FFF2-40B4-BE49-F238E27FC236}">
                  <a16:creationId xmlns:a16="http://schemas.microsoft.com/office/drawing/2014/main" id="{4252599E-A39F-6DD9-95B8-38B5B8C23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200" y="3060025"/>
              <a:ext cx="67175" cy="31375"/>
            </a:xfrm>
            <a:custGeom>
              <a:avLst/>
              <a:gdLst>
                <a:gd name="T0" fmla="*/ 1 w 2687"/>
                <a:gd name="T1" fmla="*/ 0 h 1255"/>
                <a:gd name="T2" fmla="*/ 6 w 2687"/>
                <a:gd name="T3" fmla="*/ 30 h 1255"/>
                <a:gd name="T4" fmla="*/ 217 w 2687"/>
                <a:gd name="T5" fmla="*/ 1255 h 1255"/>
                <a:gd name="T6" fmla="*/ 262 w 2687"/>
                <a:gd name="T7" fmla="*/ 1235 h 1255"/>
                <a:gd name="T8" fmla="*/ 2616 w 2687"/>
                <a:gd name="T9" fmla="*/ 316 h 1255"/>
                <a:gd name="T10" fmla="*/ 2686 w 2687"/>
                <a:gd name="T11" fmla="*/ 286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87" h="1255" fill="none" extrusionOk="0">
                  <a:moveTo>
                    <a:pt x="1" y="0"/>
                  </a:moveTo>
                  <a:cubicBezTo>
                    <a:pt x="1" y="10"/>
                    <a:pt x="1" y="20"/>
                    <a:pt x="6" y="30"/>
                  </a:cubicBezTo>
                  <a:cubicBezTo>
                    <a:pt x="51" y="442"/>
                    <a:pt x="121" y="853"/>
                    <a:pt x="217" y="1255"/>
                  </a:cubicBezTo>
                  <a:cubicBezTo>
                    <a:pt x="232" y="1250"/>
                    <a:pt x="247" y="1240"/>
                    <a:pt x="262" y="1235"/>
                  </a:cubicBezTo>
                  <a:cubicBezTo>
                    <a:pt x="1030" y="934"/>
                    <a:pt x="1853" y="623"/>
                    <a:pt x="2616" y="316"/>
                  </a:cubicBezTo>
                  <a:cubicBezTo>
                    <a:pt x="2641" y="301"/>
                    <a:pt x="2666" y="296"/>
                    <a:pt x="2686" y="28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31" name="Google Shape;6164;p29">
              <a:extLst>
                <a:ext uri="{FF2B5EF4-FFF2-40B4-BE49-F238E27FC236}">
                  <a16:creationId xmlns:a16="http://schemas.microsoft.com/office/drawing/2014/main" id="{7CA20891-7994-84E2-BB34-B74076FCB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425" y="3138575"/>
              <a:ext cx="2675" cy="23100"/>
            </a:xfrm>
            <a:custGeom>
              <a:avLst/>
              <a:gdLst>
                <a:gd name="T0" fmla="*/ 16 w 107"/>
                <a:gd name="T1" fmla="*/ 0 h 924"/>
                <a:gd name="T2" fmla="*/ 106 w 107"/>
                <a:gd name="T3" fmla="*/ 924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7" h="924" fill="none" extrusionOk="0">
                  <a:moveTo>
                    <a:pt x="16" y="0"/>
                  </a:moveTo>
                  <a:cubicBezTo>
                    <a:pt x="1" y="311"/>
                    <a:pt x="31" y="623"/>
                    <a:pt x="106" y="92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32" name="Google Shape;6165;p29">
              <a:extLst>
                <a:ext uri="{FF2B5EF4-FFF2-40B4-BE49-F238E27FC236}">
                  <a16:creationId xmlns:a16="http://schemas.microsoft.com/office/drawing/2014/main" id="{9BC8A88B-E5A1-0CE0-43B0-17A8EB241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5600" y="3140825"/>
              <a:ext cx="1550" cy="17350"/>
            </a:xfrm>
            <a:custGeom>
              <a:avLst/>
              <a:gdLst>
                <a:gd name="T0" fmla="*/ 1 w 62"/>
                <a:gd name="T1" fmla="*/ 1 h 694"/>
                <a:gd name="T2" fmla="*/ 36 w 62"/>
                <a:gd name="T3" fmla="*/ 693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" h="694" fill="none" extrusionOk="0">
                  <a:moveTo>
                    <a:pt x="1" y="1"/>
                  </a:moveTo>
                  <a:cubicBezTo>
                    <a:pt x="51" y="226"/>
                    <a:pt x="61" y="462"/>
                    <a:pt x="36" y="69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33" name="Google Shape;6166;p29">
              <a:extLst>
                <a:ext uri="{FF2B5EF4-FFF2-40B4-BE49-F238E27FC236}">
                  <a16:creationId xmlns:a16="http://schemas.microsoft.com/office/drawing/2014/main" id="{F2A6D5C7-9E9F-866B-89CD-3666E2613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600" y="3313000"/>
              <a:ext cx="77950" cy="47325"/>
            </a:xfrm>
            <a:custGeom>
              <a:avLst/>
              <a:gdLst>
                <a:gd name="T0" fmla="*/ 1 w 3118"/>
                <a:gd name="T1" fmla="*/ 0 h 1893"/>
                <a:gd name="T2" fmla="*/ 6 w 3118"/>
                <a:gd name="T3" fmla="*/ 30 h 1893"/>
                <a:gd name="T4" fmla="*/ 704 w 3118"/>
                <a:gd name="T5" fmla="*/ 1892 h 1893"/>
                <a:gd name="T6" fmla="*/ 744 w 3118"/>
                <a:gd name="T7" fmla="*/ 1877 h 1893"/>
                <a:gd name="T8" fmla="*/ 3118 w 3118"/>
                <a:gd name="T9" fmla="*/ 1034 h 1893"/>
                <a:gd name="T10" fmla="*/ 3118 w 3118"/>
                <a:gd name="T11" fmla="*/ 1034 h 1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18" h="1893" fill="none" extrusionOk="0">
                  <a:moveTo>
                    <a:pt x="1" y="0"/>
                  </a:moveTo>
                  <a:lnTo>
                    <a:pt x="6" y="30"/>
                  </a:lnTo>
                  <a:cubicBezTo>
                    <a:pt x="141" y="683"/>
                    <a:pt x="377" y="1315"/>
                    <a:pt x="704" y="1892"/>
                  </a:cubicBezTo>
                  <a:cubicBezTo>
                    <a:pt x="719" y="1887"/>
                    <a:pt x="729" y="1882"/>
                    <a:pt x="744" y="1877"/>
                  </a:cubicBezTo>
                  <a:cubicBezTo>
                    <a:pt x="1512" y="1536"/>
                    <a:pt x="2305" y="1250"/>
                    <a:pt x="3118" y="103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34" name="Google Shape;6167;p29">
              <a:extLst>
                <a:ext uri="{FF2B5EF4-FFF2-40B4-BE49-F238E27FC236}">
                  <a16:creationId xmlns:a16="http://schemas.microsoft.com/office/drawing/2014/main" id="{FE8D7027-EA12-5A73-D6D3-412997066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600" y="3237825"/>
              <a:ext cx="29125" cy="69300"/>
            </a:xfrm>
            <a:custGeom>
              <a:avLst/>
              <a:gdLst>
                <a:gd name="T0" fmla="*/ 427 w 1165"/>
                <a:gd name="T1" fmla="*/ 0 h 2772"/>
                <a:gd name="T2" fmla="*/ 422 w 1165"/>
                <a:gd name="T3" fmla="*/ 71 h 2772"/>
                <a:gd name="T4" fmla="*/ 6 w 1165"/>
                <a:gd name="T5" fmla="*/ 2691 h 2772"/>
                <a:gd name="T6" fmla="*/ 1 w 1165"/>
                <a:gd name="T7" fmla="*/ 2726 h 2772"/>
                <a:gd name="T8" fmla="*/ 1085 w 1165"/>
                <a:gd name="T9" fmla="*/ 2766 h 2772"/>
                <a:gd name="T10" fmla="*/ 1165 w 1165"/>
                <a:gd name="T11" fmla="*/ 2771 h 2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5" h="2772" fill="none" extrusionOk="0">
                  <a:moveTo>
                    <a:pt x="427" y="0"/>
                  </a:moveTo>
                  <a:cubicBezTo>
                    <a:pt x="427" y="26"/>
                    <a:pt x="422" y="46"/>
                    <a:pt x="422" y="71"/>
                  </a:cubicBezTo>
                  <a:cubicBezTo>
                    <a:pt x="312" y="949"/>
                    <a:pt x="171" y="1828"/>
                    <a:pt x="6" y="2691"/>
                  </a:cubicBezTo>
                  <a:lnTo>
                    <a:pt x="1" y="2726"/>
                  </a:lnTo>
                  <a:cubicBezTo>
                    <a:pt x="357" y="2751"/>
                    <a:pt x="728" y="2741"/>
                    <a:pt x="1085" y="2766"/>
                  </a:cubicBezTo>
                  <a:cubicBezTo>
                    <a:pt x="1115" y="2766"/>
                    <a:pt x="1140" y="2766"/>
                    <a:pt x="1165" y="277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35" name="Google Shape;6168;p29">
              <a:extLst>
                <a:ext uri="{FF2B5EF4-FFF2-40B4-BE49-F238E27FC236}">
                  <a16:creationId xmlns:a16="http://schemas.microsoft.com/office/drawing/2014/main" id="{1F1C77C6-6D50-C711-6156-57018696A2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0200" y="3236950"/>
              <a:ext cx="40675" cy="47825"/>
            </a:xfrm>
            <a:custGeom>
              <a:avLst/>
              <a:gdLst>
                <a:gd name="T0" fmla="*/ 934 w 1627"/>
                <a:gd name="T1" fmla="*/ 0 h 1913"/>
                <a:gd name="T2" fmla="*/ 879 w 1627"/>
                <a:gd name="T3" fmla="*/ 66 h 1913"/>
                <a:gd name="T4" fmla="*/ 46 w 1627"/>
                <a:gd name="T5" fmla="*/ 1085 h 1913"/>
                <a:gd name="T6" fmla="*/ 0 w 1627"/>
                <a:gd name="T7" fmla="*/ 1145 h 1913"/>
                <a:gd name="T8" fmla="*/ 1586 w 1627"/>
                <a:gd name="T9" fmla="*/ 1893 h 1913"/>
                <a:gd name="T10" fmla="*/ 1627 w 1627"/>
                <a:gd name="T11" fmla="*/ 1913 h 1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7" h="1913" fill="none" extrusionOk="0">
                  <a:moveTo>
                    <a:pt x="934" y="0"/>
                  </a:moveTo>
                  <a:cubicBezTo>
                    <a:pt x="914" y="20"/>
                    <a:pt x="899" y="46"/>
                    <a:pt x="879" y="66"/>
                  </a:cubicBezTo>
                  <a:cubicBezTo>
                    <a:pt x="603" y="407"/>
                    <a:pt x="322" y="748"/>
                    <a:pt x="46" y="1085"/>
                  </a:cubicBezTo>
                  <a:cubicBezTo>
                    <a:pt x="31" y="1105"/>
                    <a:pt x="15" y="1125"/>
                    <a:pt x="0" y="1145"/>
                  </a:cubicBezTo>
                  <a:cubicBezTo>
                    <a:pt x="527" y="1391"/>
                    <a:pt x="1054" y="1647"/>
                    <a:pt x="1586" y="1893"/>
                  </a:cubicBezTo>
                  <a:cubicBezTo>
                    <a:pt x="1602" y="1898"/>
                    <a:pt x="1612" y="1903"/>
                    <a:pt x="1627" y="191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36" name="Google Shape;6169;p29">
              <a:extLst>
                <a:ext uri="{FF2B5EF4-FFF2-40B4-BE49-F238E27FC236}">
                  <a16:creationId xmlns:a16="http://schemas.microsoft.com/office/drawing/2014/main" id="{C4050970-7195-5B9F-EF6A-A59893EAC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8250" y="3267950"/>
              <a:ext cx="16075" cy="13950"/>
            </a:xfrm>
            <a:custGeom>
              <a:avLst/>
              <a:gdLst>
                <a:gd name="T0" fmla="*/ 0 w 643"/>
                <a:gd name="T1" fmla="*/ 0 h 558"/>
                <a:gd name="T2" fmla="*/ 643 w 643"/>
                <a:gd name="T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43" h="558" fill="none" extrusionOk="0">
                  <a:moveTo>
                    <a:pt x="0" y="0"/>
                  </a:moveTo>
                  <a:cubicBezTo>
                    <a:pt x="216" y="186"/>
                    <a:pt x="427" y="372"/>
                    <a:pt x="643" y="55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37" name="Google Shape;6170;p29">
              <a:extLst>
                <a:ext uri="{FF2B5EF4-FFF2-40B4-BE49-F238E27FC236}">
                  <a16:creationId xmlns:a16="http://schemas.microsoft.com/office/drawing/2014/main" id="{8474971A-E5DB-F4E4-1F8B-B104A365B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1200" y="3273725"/>
              <a:ext cx="8325" cy="6800"/>
            </a:xfrm>
            <a:custGeom>
              <a:avLst/>
              <a:gdLst>
                <a:gd name="T0" fmla="*/ 1 w 333"/>
                <a:gd name="T1" fmla="*/ 0 h 272"/>
                <a:gd name="T2" fmla="*/ 332 w 333"/>
                <a:gd name="T3" fmla="*/ 271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33" h="272" fill="none" extrusionOk="0">
                  <a:moveTo>
                    <a:pt x="1" y="0"/>
                  </a:moveTo>
                  <a:cubicBezTo>
                    <a:pt x="126" y="70"/>
                    <a:pt x="242" y="166"/>
                    <a:pt x="332" y="27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38" name="Google Shape;6171;p29">
              <a:extLst>
                <a:ext uri="{FF2B5EF4-FFF2-40B4-BE49-F238E27FC236}">
                  <a16:creationId xmlns:a16="http://schemas.microsoft.com/office/drawing/2014/main" id="{79668CAD-4832-7BAB-8E2C-54376D3AA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425" y="3233550"/>
              <a:ext cx="42575" cy="73700"/>
            </a:xfrm>
            <a:custGeom>
              <a:avLst/>
              <a:gdLst>
                <a:gd name="T0" fmla="*/ 1 w 1703"/>
                <a:gd name="T1" fmla="*/ 2947 h 2948"/>
                <a:gd name="T2" fmla="*/ 1632 w 1703"/>
                <a:gd name="T3" fmla="*/ 2576 h 2948"/>
                <a:gd name="T4" fmla="*/ 1662 w 1703"/>
                <a:gd name="T5" fmla="*/ 2571 h 2948"/>
                <a:gd name="T6" fmla="*/ 1531 w 1703"/>
                <a:gd name="T7" fmla="*/ 56 h 2948"/>
                <a:gd name="T8" fmla="*/ 1526 w 1703"/>
                <a:gd name="T9" fmla="*/ 1 h 2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3" h="2948" fill="none" extrusionOk="0">
                  <a:moveTo>
                    <a:pt x="1" y="2947"/>
                  </a:moveTo>
                  <a:cubicBezTo>
                    <a:pt x="538" y="2782"/>
                    <a:pt x="1080" y="2661"/>
                    <a:pt x="1632" y="2576"/>
                  </a:cubicBezTo>
                  <a:cubicBezTo>
                    <a:pt x="1642" y="2576"/>
                    <a:pt x="1652" y="2571"/>
                    <a:pt x="1662" y="2571"/>
                  </a:cubicBezTo>
                  <a:cubicBezTo>
                    <a:pt x="1702" y="1743"/>
                    <a:pt x="1627" y="879"/>
                    <a:pt x="1531" y="56"/>
                  </a:cubicBezTo>
                  <a:cubicBezTo>
                    <a:pt x="1531" y="41"/>
                    <a:pt x="1526" y="16"/>
                    <a:pt x="1526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39" name="Google Shape;6172;p29">
              <a:extLst>
                <a:ext uri="{FF2B5EF4-FFF2-40B4-BE49-F238E27FC236}">
                  <a16:creationId xmlns:a16="http://schemas.microsoft.com/office/drawing/2014/main" id="{54DC97FB-3959-73E1-AB0B-0592540F8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25" y="3296925"/>
              <a:ext cx="59375" cy="57875"/>
            </a:xfrm>
            <a:custGeom>
              <a:avLst/>
              <a:gdLst>
                <a:gd name="T0" fmla="*/ 0 w 2375"/>
                <a:gd name="T1" fmla="*/ 2314 h 2315"/>
                <a:gd name="T2" fmla="*/ 45 w 2375"/>
                <a:gd name="T3" fmla="*/ 2294 h 2315"/>
                <a:gd name="T4" fmla="*/ 2264 w 2375"/>
                <a:gd name="T5" fmla="*/ 1311 h 2315"/>
                <a:gd name="T6" fmla="*/ 2354 w 2375"/>
                <a:gd name="T7" fmla="*/ 1270 h 2315"/>
                <a:gd name="T8" fmla="*/ 2254 w 2375"/>
                <a:gd name="T9" fmla="*/ 61 h 2315"/>
                <a:gd name="T10" fmla="*/ 2244 w 2375"/>
                <a:gd name="T11" fmla="*/ 1 h 2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5" h="2315" fill="none" extrusionOk="0">
                  <a:moveTo>
                    <a:pt x="0" y="2314"/>
                  </a:moveTo>
                  <a:cubicBezTo>
                    <a:pt x="15" y="2304"/>
                    <a:pt x="30" y="2299"/>
                    <a:pt x="45" y="2294"/>
                  </a:cubicBezTo>
                  <a:cubicBezTo>
                    <a:pt x="783" y="1968"/>
                    <a:pt x="1526" y="1642"/>
                    <a:pt x="2264" y="1311"/>
                  </a:cubicBezTo>
                  <a:cubicBezTo>
                    <a:pt x="2294" y="1301"/>
                    <a:pt x="2324" y="1286"/>
                    <a:pt x="2354" y="1270"/>
                  </a:cubicBezTo>
                  <a:cubicBezTo>
                    <a:pt x="2374" y="879"/>
                    <a:pt x="2319" y="452"/>
                    <a:pt x="2254" y="61"/>
                  </a:cubicBezTo>
                  <a:cubicBezTo>
                    <a:pt x="2249" y="41"/>
                    <a:pt x="2249" y="21"/>
                    <a:pt x="2244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40" name="Google Shape;6173;p29">
              <a:extLst>
                <a:ext uri="{FF2B5EF4-FFF2-40B4-BE49-F238E27FC236}">
                  <a16:creationId xmlns:a16="http://schemas.microsoft.com/office/drawing/2014/main" id="{E68E3AD5-EB84-7868-565E-437788C3A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900" y="3327550"/>
              <a:ext cx="18600" cy="2525"/>
            </a:xfrm>
            <a:custGeom>
              <a:avLst/>
              <a:gdLst>
                <a:gd name="T0" fmla="*/ 1 w 744"/>
                <a:gd name="T1" fmla="*/ 0 h 101"/>
                <a:gd name="T2" fmla="*/ 744 w 744"/>
                <a:gd name="T3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44" h="101" fill="none" extrusionOk="0">
                  <a:moveTo>
                    <a:pt x="1" y="0"/>
                  </a:moveTo>
                  <a:cubicBezTo>
                    <a:pt x="252" y="35"/>
                    <a:pt x="498" y="71"/>
                    <a:pt x="744" y="10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6341" name="Google Shape;6174;p29">
            <a:extLst>
              <a:ext uri="{FF2B5EF4-FFF2-40B4-BE49-F238E27FC236}">
                <a16:creationId xmlns:a16="http://schemas.microsoft.com/office/drawing/2014/main" id="{C820167C-2BF6-15CB-7622-E5DC723E7BBD}"/>
              </a:ext>
            </a:extLst>
          </p:cNvPr>
          <p:cNvGrpSpPr>
            <a:grpSpLocks/>
          </p:cNvGrpSpPr>
          <p:nvPr/>
        </p:nvGrpSpPr>
        <p:grpSpPr bwMode="auto">
          <a:xfrm>
            <a:off x="15127288" y="6907213"/>
            <a:ext cx="4149725" cy="3660775"/>
            <a:chOff x="2489900" y="3367200"/>
            <a:chExt cx="903250" cy="796950"/>
          </a:xfrm>
        </p:grpSpPr>
        <p:sp>
          <p:nvSpPr>
            <p:cNvPr id="6342" name="Google Shape;6175;p29">
              <a:extLst>
                <a:ext uri="{FF2B5EF4-FFF2-40B4-BE49-F238E27FC236}">
                  <a16:creationId xmlns:a16="http://schemas.microsoft.com/office/drawing/2014/main" id="{A442D721-96C7-39DD-EECC-3360D4309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25" y="3820200"/>
              <a:ext cx="71425" cy="42300"/>
            </a:xfrm>
            <a:custGeom>
              <a:avLst/>
              <a:gdLst>
                <a:gd name="T0" fmla="*/ 1817 w 2857"/>
                <a:gd name="T1" fmla="*/ 0 h 1692"/>
                <a:gd name="T2" fmla="*/ 0 w 2857"/>
                <a:gd name="T3" fmla="*/ 477 h 1692"/>
                <a:gd name="T4" fmla="*/ 633 w 2857"/>
                <a:gd name="T5" fmla="*/ 1692 h 1692"/>
                <a:gd name="T6" fmla="*/ 2856 w 2857"/>
                <a:gd name="T7" fmla="*/ 1300 h 1692"/>
                <a:gd name="T8" fmla="*/ 2199 w 2857"/>
                <a:gd name="T9" fmla="*/ 637 h 1692"/>
                <a:gd name="T10" fmla="*/ 1817 w 2857"/>
                <a:gd name="T11" fmla="*/ 0 h 1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7" h="1692" extrusionOk="0">
                  <a:moveTo>
                    <a:pt x="1817" y="0"/>
                  </a:moveTo>
                  <a:cubicBezTo>
                    <a:pt x="1205" y="131"/>
                    <a:pt x="597" y="286"/>
                    <a:pt x="0" y="477"/>
                  </a:cubicBezTo>
                  <a:cubicBezTo>
                    <a:pt x="226" y="868"/>
                    <a:pt x="417" y="1290"/>
                    <a:pt x="633" y="1692"/>
                  </a:cubicBezTo>
                  <a:cubicBezTo>
                    <a:pt x="1365" y="1521"/>
                    <a:pt x="2108" y="1395"/>
                    <a:pt x="2856" y="1300"/>
                  </a:cubicBezTo>
                  <a:cubicBezTo>
                    <a:pt x="2610" y="1104"/>
                    <a:pt x="2389" y="888"/>
                    <a:pt x="2199" y="637"/>
                  </a:cubicBezTo>
                  <a:cubicBezTo>
                    <a:pt x="2053" y="442"/>
                    <a:pt x="1928" y="221"/>
                    <a:pt x="1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43" name="Google Shape;6176;p29">
              <a:extLst>
                <a:ext uri="{FF2B5EF4-FFF2-40B4-BE49-F238E27FC236}">
                  <a16:creationId xmlns:a16="http://schemas.microsoft.com/office/drawing/2014/main" id="{FFD3F41B-2D17-59E1-9E44-04F572B44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525" y="3960850"/>
              <a:ext cx="141175" cy="150100"/>
            </a:xfrm>
            <a:custGeom>
              <a:avLst/>
              <a:gdLst>
                <a:gd name="T0" fmla="*/ 0 w 5647"/>
                <a:gd name="T1" fmla="*/ 1 h 6004"/>
                <a:gd name="T2" fmla="*/ 412 w 5647"/>
                <a:gd name="T3" fmla="*/ 2294 h 6004"/>
                <a:gd name="T4" fmla="*/ 3840 w 5647"/>
                <a:gd name="T5" fmla="*/ 6004 h 6004"/>
                <a:gd name="T6" fmla="*/ 5647 w 5647"/>
                <a:gd name="T7" fmla="*/ 6004 h 6004"/>
                <a:gd name="T8" fmla="*/ 2675 w 5647"/>
                <a:gd name="T9" fmla="*/ 2274 h 6004"/>
                <a:gd name="T10" fmla="*/ 0 w 5647"/>
                <a:gd name="T11" fmla="*/ 1 h 6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47" h="6004" extrusionOk="0">
                  <a:moveTo>
                    <a:pt x="0" y="1"/>
                  </a:moveTo>
                  <a:cubicBezTo>
                    <a:pt x="141" y="764"/>
                    <a:pt x="276" y="1527"/>
                    <a:pt x="412" y="2294"/>
                  </a:cubicBezTo>
                  <a:cubicBezTo>
                    <a:pt x="1747" y="3444"/>
                    <a:pt x="3233" y="4498"/>
                    <a:pt x="3840" y="6004"/>
                  </a:cubicBezTo>
                  <a:lnTo>
                    <a:pt x="5647" y="6004"/>
                  </a:lnTo>
                  <a:cubicBezTo>
                    <a:pt x="5361" y="4307"/>
                    <a:pt x="4056" y="3273"/>
                    <a:pt x="2675" y="2274"/>
                  </a:cubicBezTo>
                  <a:cubicBezTo>
                    <a:pt x="1712" y="1572"/>
                    <a:pt x="713" y="88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44" name="Google Shape;6177;p29">
              <a:extLst>
                <a:ext uri="{FF2B5EF4-FFF2-40B4-BE49-F238E27FC236}">
                  <a16:creationId xmlns:a16="http://schemas.microsoft.com/office/drawing/2014/main" id="{2140236E-487E-4CE9-D43D-DB1ECD26DD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1350" y="3718300"/>
              <a:ext cx="89875" cy="101925"/>
            </a:xfrm>
            <a:custGeom>
              <a:avLst/>
              <a:gdLst>
                <a:gd name="T0" fmla="*/ 16 w 3595"/>
                <a:gd name="T1" fmla="*/ 0 h 4077"/>
                <a:gd name="T2" fmla="*/ 1 w 3595"/>
                <a:gd name="T3" fmla="*/ 41 h 4077"/>
                <a:gd name="T4" fmla="*/ 472 w 3595"/>
                <a:gd name="T5" fmla="*/ 1396 h 4077"/>
                <a:gd name="T6" fmla="*/ 2505 w 3595"/>
                <a:gd name="T7" fmla="*/ 2410 h 4077"/>
                <a:gd name="T8" fmla="*/ 3484 w 3595"/>
                <a:gd name="T9" fmla="*/ 4076 h 4077"/>
                <a:gd name="T10" fmla="*/ 3514 w 3595"/>
                <a:gd name="T11" fmla="*/ 4066 h 4077"/>
                <a:gd name="T12" fmla="*/ 3564 w 3595"/>
                <a:gd name="T13" fmla="*/ 1566 h 4077"/>
                <a:gd name="T14" fmla="*/ 3579 w 3595"/>
                <a:gd name="T15" fmla="*/ 1556 h 4077"/>
                <a:gd name="T16" fmla="*/ 2149 w 3595"/>
                <a:gd name="T17" fmla="*/ 342 h 4077"/>
                <a:gd name="T18" fmla="*/ 508 w 3595"/>
                <a:gd name="T19" fmla="*/ 141 h 4077"/>
                <a:gd name="T20" fmla="*/ 16 w 3595"/>
                <a:gd name="T21" fmla="*/ 0 h 4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95" h="4077" extrusionOk="0">
                  <a:moveTo>
                    <a:pt x="16" y="0"/>
                  </a:moveTo>
                  <a:lnTo>
                    <a:pt x="1" y="41"/>
                  </a:lnTo>
                  <a:cubicBezTo>
                    <a:pt x="181" y="487"/>
                    <a:pt x="297" y="954"/>
                    <a:pt x="472" y="1396"/>
                  </a:cubicBezTo>
                  <a:cubicBezTo>
                    <a:pt x="1195" y="1662"/>
                    <a:pt x="1963" y="1868"/>
                    <a:pt x="2505" y="2410"/>
                  </a:cubicBezTo>
                  <a:cubicBezTo>
                    <a:pt x="2967" y="2866"/>
                    <a:pt x="3193" y="3494"/>
                    <a:pt x="3484" y="4076"/>
                  </a:cubicBezTo>
                  <a:cubicBezTo>
                    <a:pt x="3494" y="4071"/>
                    <a:pt x="3504" y="4071"/>
                    <a:pt x="3514" y="4066"/>
                  </a:cubicBezTo>
                  <a:cubicBezTo>
                    <a:pt x="3564" y="3238"/>
                    <a:pt x="3595" y="2400"/>
                    <a:pt x="3564" y="1566"/>
                  </a:cubicBezTo>
                  <a:lnTo>
                    <a:pt x="3579" y="1556"/>
                  </a:lnTo>
                  <a:cubicBezTo>
                    <a:pt x="3208" y="1004"/>
                    <a:pt x="2781" y="537"/>
                    <a:pt x="2149" y="342"/>
                  </a:cubicBezTo>
                  <a:cubicBezTo>
                    <a:pt x="1617" y="176"/>
                    <a:pt x="1050" y="246"/>
                    <a:pt x="508" y="141"/>
                  </a:cubicBezTo>
                  <a:cubicBezTo>
                    <a:pt x="342" y="111"/>
                    <a:pt x="176" y="61"/>
                    <a:pt x="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45" name="Google Shape;6178;p29">
              <a:extLst>
                <a:ext uri="{FF2B5EF4-FFF2-40B4-BE49-F238E27FC236}">
                  <a16:creationId xmlns:a16="http://schemas.microsoft.com/office/drawing/2014/main" id="{8BF41626-B1DB-7477-1F54-95B7BFA0E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950" y="3831350"/>
              <a:ext cx="93025" cy="154125"/>
            </a:xfrm>
            <a:custGeom>
              <a:avLst/>
              <a:gdLst>
                <a:gd name="T0" fmla="*/ 1045 w 3721"/>
                <a:gd name="T1" fmla="*/ 1 h 6165"/>
                <a:gd name="T2" fmla="*/ 1 w 3721"/>
                <a:gd name="T3" fmla="*/ 2852 h 6165"/>
                <a:gd name="T4" fmla="*/ 66 w 3721"/>
                <a:gd name="T5" fmla="*/ 2877 h 6165"/>
                <a:gd name="T6" fmla="*/ 2807 w 3721"/>
                <a:gd name="T7" fmla="*/ 6164 h 6165"/>
                <a:gd name="T8" fmla="*/ 3720 w 3721"/>
                <a:gd name="T9" fmla="*/ 3073 h 6165"/>
                <a:gd name="T10" fmla="*/ 1045 w 3721"/>
                <a:gd name="T11" fmla="*/ 1 h 6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1" h="6165" extrusionOk="0">
                  <a:moveTo>
                    <a:pt x="1045" y="1"/>
                  </a:moveTo>
                  <a:cubicBezTo>
                    <a:pt x="739" y="959"/>
                    <a:pt x="327" y="1893"/>
                    <a:pt x="1" y="2852"/>
                  </a:cubicBezTo>
                  <a:lnTo>
                    <a:pt x="66" y="2877"/>
                  </a:lnTo>
                  <a:cubicBezTo>
                    <a:pt x="935" y="4006"/>
                    <a:pt x="1848" y="5105"/>
                    <a:pt x="2807" y="6164"/>
                  </a:cubicBezTo>
                  <a:cubicBezTo>
                    <a:pt x="3123" y="5135"/>
                    <a:pt x="3494" y="4112"/>
                    <a:pt x="3720" y="3073"/>
                  </a:cubicBezTo>
                  <a:cubicBezTo>
                    <a:pt x="2772" y="2099"/>
                    <a:pt x="1878" y="1070"/>
                    <a:pt x="1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46" name="Google Shape;6179;p29">
              <a:extLst>
                <a:ext uri="{FF2B5EF4-FFF2-40B4-BE49-F238E27FC236}">
                  <a16:creationId xmlns:a16="http://schemas.microsoft.com/office/drawing/2014/main" id="{83960D87-2C13-7227-030E-B828669D7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725" y="3563950"/>
              <a:ext cx="41800" cy="101425"/>
            </a:xfrm>
            <a:custGeom>
              <a:avLst/>
              <a:gdLst>
                <a:gd name="T0" fmla="*/ 1401 w 1672"/>
                <a:gd name="T1" fmla="*/ 1 h 4057"/>
                <a:gd name="T2" fmla="*/ 156 w 1672"/>
                <a:gd name="T3" fmla="*/ 2465 h 4057"/>
                <a:gd name="T4" fmla="*/ 96 w 1672"/>
                <a:gd name="T5" fmla="*/ 2400 h 4057"/>
                <a:gd name="T6" fmla="*/ 1 w 1672"/>
                <a:gd name="T7" fmla="*/ 3966 h 4057"/>
                <a:gd name="T8" fmla="*/ 91 w 1672"/>
                <a:gd name="T9" fmla="*/ 4056 h 4057"/>
                <a:gd name="T10" fmla="*/ 1607 w 1672"/>
                <a:gd name="T11" fmla="*/ 2013 h 4057"/>
                <a:gd name="T12" fmla="*/ 1672 w 1672"/>
                <a:gd name="T13" fmla="*/ 2003 h 4057"/>
                <a:gd name="T14" fmla="*/ 1401 w 1672"/>
                <a:gd name="T15" fmla="*/ 1 h 4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72" h="4057" extrusionOk="0">
                  <a:moveTo>
                    <a:pt x="1401" y="1"/>
                  </a:moveTo>
                  <a:cubicBezTo>
                    <a:pt x="1014" y="819"/>
                    <a:pt x="578" y="1667"/>
                    <a:pt x="156" y="2465"/>
                  </a:cubicBezTo>
                  <a:cubicBezTo>
                    <a:pt x="136" y="2445"/>
                    <a:pt x="116" y="2425"/>
                    <a:pt x="96" y="2400"/>
                  </a:cubicBezTo>
                  <a:cubicBezTo>
                    <a:pt x="61" y="2922"/>
                    <a:pt x="21" y="3444"/>
                    <a:pt x="1" y="3966"/>
                  </a:cubicBezTo>
                  <a:cubicBezTo>
                    <a:pt x="31" y="3996"/>
                    <a:pt x="61" y="4026"/>
                    <a:pt x="91" y="4056"/>
                  </a:cubicBezTo>
                  <a:cubicBezTo>
                    <a:pt x="618" y="3379"/>
                    <a:pt x="1080" y="2691"/>
                    <a:pt x="1607" y="2013"/>
                  </a:cubicBezTo>
                  <a:lnTo>
                    <a:pt x="1672" y="2003"/>
                  </a:lnTo>
                  <a:cubicBezTo>
                    <a:pt x="1592" y="1336"/>
                    <a:pt x="1516" y="668"/>
                    <a:pt x="1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47" name="Google Shape;6180;p29">
              <a:extLst>
                <a:ext uri="{FF2B5EF4-FFF2-40B4-BE49-F238E27FC236}">
                  <a16:creationId xmlns:a16="http://schemas.microsoft.com/office/drawing/2014/main" id="{7A20C1C8-3DD6-3EF4-FDAA-61726A9FE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8825" y="3852700"/>
              <a:ext cx="190125" cy="166275"/>
            </a:xfrm>
            <a:custGeom>
              <a:avLst/>
              <a:gdLst>
                <a:gd name="T0" fmla="*/ 2224 w 7605"/>
                <a:gd name="T1" fmla="*/ 0 h 6651"/>
                <a:gd name="T2" fmla="*/ 1 w 7605"/>
                <a:gd name="T3" fmla="*/ 392 h 6651"/>
                <a:gd name="T4" fmla="*/ 708 w 7605"/>
                <a:gd name="T5" fmla="*/ 1410 h 6651"/>
                <a:gd name="T6" fmla="*/ 3353 w 7605"/>
                <a:gd name="T7" fmla="*/ 3493 h 6651"/>
                <a:gd name="T8" fmla="*/ 4443 w 7605"/>
                <a:gd name="T9" fmla="*/ 6214 h 6651"/>
                <a:gd name="T10" fmla="*/ 4488 w 7605"/>
                <a:gd name="T11" fmla="*/ 6339 h 6651"/>
                <a:gd name="T12" fmla="*/ 4548 w 7605"/>
                <a:gd name="T13" fmla="*/ 6319 h 6651"/>
                <a:gd name="T14" fmla="*/ 5346 w 7605"/>
                <a:gd name="T15" fmla="*/ 6380 h 6651"/>
                <a:gd name="T16" fmla="*/ 7605 w 7605"/>
                <a:gd name="T17" fmla="*/ 6651 h 6651"/>
                <a:gd name="T18" fmla="*/ 7600 w 7605"/>
                <a:gd name="T19" fmla="*/ 6620 h 6651"/>
                <a:gd name="T20" fmla="*/ 5271 w 7605"/>
                <a:gd name="T21" fmla="*/ 3679 h 6651"/>
                <a:gd name="T22" fmla="*/ 4754 w 7605"/>
                <a:gd name="T23" fmla="*/ 2173 h 6651"/>
                <a:gd name="T24" fmla="*/ 2224 w 7605"/>
                <a:gd name="T25" fmla="*/ 0 h 6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05" h="6651" extrusionOk="0">
                  <a:moveTo>
                    <a:pt x="2224" y="0"/>
                  </a:moveTo>
                  <a:cubicBezTo>
                    <a:pt x="1476" y="95"/>
                    <a:pt x="733" y="221"/>
                    <a:pt x="1" y="392"/>
                  </a:cubicBezTo>
                  <a:cubicBezTo>
                    <a:pt x="201" y="758"/>
                    <a:pt x="422" y="1109"/>
                    <a:pt x="708" y="1410"/>
                  </a:cubicBezTo>
                  <a:cubicBezTo>
                    <a:pt x="1481" y="2229"/>
                    <a:pt x="2651" y="2610"/>
                    <a:pt x="3353" y="3493"/>
                  </a:cubicBezTo>
                  <a:cubicBezTo>
                    <a:pt x="3966" y="4261"/>
                    <a:pt x="4126" y="5285"/>
                    <a:pt x="4443" y="6214"/>
                  </a:cubicBezTo>
                  <a:cubicBezTo>
                    <a:pt x="4458" y="6259"/>
                    <a:pt x="4473" y="6299"/>
                    <a:pt x="4488" y="6339"/>
                  </a:cubicBezTo>
                  <a:lnTo>
                    <a:pt x="4548" y="6319"/>
                  </a:lnTo>
                  <a:cubicBezTo>
                    <a:pt x="4814" y="6334"/>
                    <a:pt x="5080" y="6354"/>
                    <a:pt x="5346" y="6380"/>
                  </a:cubicBezTo>
                  <a:cubicBezTo>
                    <a:pt x="6104" y="6450"/>
                    <a:pt x="6857" y="6545"/>
                    <a:pt x="7605" y="6651"/>
                  </a:cubicBezTo>
                  <a:cubicBezTo>
                    <a:pt x="7605" y="6641"/>
                    <a:pt x="7600" y="6631"/>
                    <a:pt x="7600" y="6620"/>
                  </a:cubicBezTo>
                  <a:cubicBezTo>
                    <a:pt x="6606" y="5767"/>
                    <a:pt x="5692" y="4864"/>
                    <a:pt x="5271" y="3679"/>
                  </a:cubicBezTo>
                  <a:cubicBezTo>
                    <a:pt x="5090" y="3177"/>
                    <a:pt x="5005" y="2640"/>
                    <a:pt x="4754" y="2173"/>
                  </a:cubicBezTo>
                  <a:cubicBezTo>
                    <a:pt x="4227" y="1180"/>
                    <a:pt x="3097" y="708"/>
                    <a:pt x="222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48" name="Google Shape;6181;p29">
              <a:extLst>
                <a:ext uri="{FF2B5EF4-FFF2-40B4-BE49-F238E27FC236}">
                  <a16:creationId xmlns:a16="http://schemas.microsoft.com/office/drawing/2014/main" id="{C7701CEF-83E2-413D-F17A-7472605FF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2875" y="3681350"/>
              <a:ext cx="170425" cy="86025"/>
            </a:xfrm>
            <a:custGeom>
              <a:avLst/>
              <a:gdLst>
                <a:gd name="T0" fmla="*/ 371 w 6817"/>
                <a:gd name="T1" fmla="*/ 1 h 3441"/>
                <a:gd name="T2" fmla="*/ 10 w 6817"/>
                <a:gd name="T3" fmla="*/ 18 h 3441"/>
                <a:gd name="T4" fmla="*/ 0 w 6817"/>
                <a:gd name="T5" fmla="*/ 98 h 3441"/>
                <a:gd name="T6" fmla="*/ 2329 w 6817"/>
                <a:gd name="T7" fmla="*/ 1403 h 3441"/>
                <a:gd name="T8" fmla="*/ 4176 w 6817"/>
                <a:gd name="T9" fmla="*/ 3441 h 3441"/>
                <a:gd name="T10" fmla="*/ 5165 w 6817"/>
                <a:gd name="T11" fmla="*/ 3230 h 3441"/>
                <a:gd name="T12" fmla="*/ 6817 w 6817"/>
                <a:gd name="T13" fmla="*/ 2879 h 3441"/>
                <a:gd name="T14" fmla="*/ 6811 w 6817"/>
                <a:gd name="T15" fmla="*/ 2874 h 3441"/>
                <a:gd name="T16" fmla="*/ 6556 w 6817"/>
                <a:gd name="T17" fmla="*/ 2778 h 3441"/>
                <a:gd name="T18" fmla="*/ 371 w 6817"/>
                <a:gd name="T19" fmla="*/ 1 h 3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17" h="3441" extrusionOk="0">
                  <a:moveTo>
                    <a:pt x="371" y="1"/>
                  </a:moveTo>
                  <a:cubicBezTo>
                    <a:pt x="252" y="1"/>
                    <a:pt x="132" y="6"/>
                    <a:pt x="10" y="18"/>
                  </a:cubicBezTo>
                  <a:lnTo>
                    <a:pt x="0" y="98"/>
                  </a:lnTo>
                  <a:cubicBezTo>
                    <a:pt x="849" y="203"/>
                    <a:pt x="1777" y="821"/>
                    <a:pt x="2329" y="1403"/>
                  </a:cubicBezTo>
                  <a:cubicBezTo>
                    <a:pt x="2957" y="2071"/>
                    <a:pt x="3474" y="2874"/>
                    <a:pt x="4176" y="3441"/>
                  </a:cubicBezTo>
                  <a:cubicBezTo>
                    <a:pt x="4508" y="3371"/>
                    <a:pt x="4839" y="3300"/>
                    <a:pt x="5165" y="3230"/>
                  </a:cubicBezTo>
                  <a:cubicBezTo>
                    <a:pt x="5717" y="3115"/>
                    <a:pt x="6264" y="2994"/>
                    <a:pt x="6817" y="2879"/>
                  </a:cubicBezTo>
                  <a:cubicBezTo>
                    <a:pt x="6817" y="2879"/>
                    <a:pt x="6811" y="2879"/>
                    <a:pt x="6811" y="2874"/>
                  </a:cubicBezTo>
                  <a:cubicBezTo>
                    <a:pt x="6726" y="2844"/>
                    <a:pt x="6641" y="2808"/>
                    <a:pt x="6556" y="2778"/>
                  </a:cubicBezTo>
                  <a:cubicBezTo>
                    <a:pt x="4435" y="1930"/>
                    <a:pt x="2600" y="1"/>
                    <a:pt x="371" y="1"/>
                  </a:cubicBezTo>
                  <a:close/>
                </a:path>
              </a:pathLst>
            </a:custGeom>
            <a:solidFill>
              <a:srgbClr val="59C7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49" name="Google Shape;6182;p29">
              <a:extLst>
                <a:ext uri="{FF2B5EF4-FFF2-40B4-BE49-F238E27FC236}">
                  <a16:creationId xmlns:a16="http://schemas.microsoft.com/office/drawing/2014/main" id="{FECDB997-5EA0-1010-E54E-4A23D10F0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8450" y="3757200"/>
              <a:ext cx="28625" cy="95525"/>
            </a:xfrm>
            <a:custGeom>
              <a:avLst/>
              <a:gdLst>
                <a:gd name="T0" fmla="*/ 95 w 1145"/>
                <a:gd name="T1" fmla="*/ 0 h 3821"/>
                <a:gd name="T2" fmla="*/ 80 w 1145"/>
                <a:gd name="T3" fmla="*/ 10 h 3821"/>
                <a:gd name="T4" fmla="*/ 30 w 1145"/>
                <a:gd name="T5" fmla="*/ 2510 h 3821"/>
                <a:gd name="T6" fmla="*/ 0 w 1145"/>
                <a:gd name="T7" fmla="*/ 2520 h 3821"/>
                <a:gd name="T8" fmla="*/ 382 w 1145"/>
                <a:gd name="T9" fmla="*/ 3157 h 3821"/>
                <a:gd name="T10" fmla="*/ 1039 w 1145"/>
                <a:gd name="T11" fmla="*/ 3820 h 3821"/>
                <a:gd name="T12" fmla="*/ 1114 w 1145"/>
                <a:gd name="T13" fmla="*/ 3810 h 3821"/>
                <a:gd name="T14" fmla="*/ 1124 w 1145"/>
                <a:gd name="T15" fmla="*/ 1667 h 3821"/>
                <a:gd name="T16" fmla="*/ 95 w 1145"/>
                <a:gd name="T17" fmla="*/ 0 h 3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5" h="3821" extrusionOk="0">
                  <a:moveTo>
                    <a:pt x="95" y="0"/>
                  </a:moveTo>
                  <a:lnTo>
                    <a:pt x="80" y="10"/>
                  </a:lnTo>
                  <a:cubicBezTo>
                    <a:pt x="111" y="844"/>
                    <a:pt x="80" y="1682"/>
                    <a:pt x="30" y="2510"/>
                  </a:cubicBezTo>
                  <a:cubicBezTo>
                    <a:pt x="20" y="2515"/>
                    <a:pt x="10" y="2515"/>
                    <a:pt x="0" y="2520"/>
                  </a:cubicBezTo>
                  <a:cubicBezTo>
                    <a:pt x="111" y="2741"/>
                    <a:pt x="236" y="2962"/>
                    <a:pt x="382" y="3157"/>
                  </a:cubicBezTo>
                  <a:cubicBezTo>
                    <a:pt x="572" y="3408"/>
                    <a:pt x="793" y="3624"/>
                    <a:pt x="1039" y="3820"/>
                  </a:cubicBezTo>
                  <a:cubicBezTo>
                    <a:pt x="1064" y="3815"/>
                    <a:pt x="1089" y="3815"/>
                    <a:pt x="1114" y="3810"/>
                  </a:cubicBezTo>
                  <a:cubicBezTo>
                    <a:pt x="1144" y="3107"/>
                    <a:pt x="1104" y="2369"/>
                    <a:pt x="1124" y="1667"/>
                  </a:cubicBezTo>
                  <a:cubicBezTo>
                    <a:pt x="748" y="1135"/>
                    <a:pt x="447" y="527"/>
                    <a:pt x="9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50" name="Google Shape;6183;p29">
              <a:extLst>
                <a:ext uri="{FF2B5EF4-FFF2-40B4-BE49-F238E27FC236}">
                  <a16:creationId xmlns:a16="http://schemas.microsoft.com/office/drawing/2014/main" id="{854FA741-31F2-60B3-D7FC-5F9E14D61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9250" y="3902625"/>
              <a:ext cx="89875" cy="208325"/>
            </a:xfrm>
            <a:custGeom>
              <a:avLst/>
              <a:gdLst>
                <a:gd name="T0" fmla="*/ 789 w 3595"/>
                <a:gd name="T1" fmla="*/ 1 h 8333"/>
                <a:gd name="T2" fmla="*/ 689 w 3595"/>
                <a:gd name="T3" fmla="*/ 302 h 8333"/>
                <a:gd name="T4" fmla="*/ 237 w 3595"/>
                <a:gd name="T5" fmla="*/ 4202 h 8333"/>
                <a:gd name="T6" fmla="*/ 874 w 3595"/>
                <a:gd name="T7" fmla="*/ 5688 h 8333"/>
                <a:gd name="T8" fmla="*/ 1411 w 3595"/>
                <a:gd name="T9" fmla="*/ 8333 h 8333"/>
                <a:gd name="T10" fmla="*/ 3063 w 3595"/>
                <a:gd name="T11" fmla="*/ 8333 h 8333"/>
                <a:gd name="T12" fmla="*/ 2997 w 3595"/>
                <a:gd name="T13" fmla="*/ 6275 h 8333"/>
                <a:gd name="T14" fmla="*/ 3595 w 3595"/>
                <a:gd name="T15" fmla="*/ 3313 h 8333"/>
                <a:gd name="T16" fmla="*/ 854 w 3595"/>
                <a:gd name="T17" fmla="*/ 26 h 8333"/>
                <a:gd name="T18" fmla="*/ 789 w 3595"/>
                <a:gd name="T19" fmla="*/ 1 h 8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95" h="8333" extrusionOk="0">
                  <a:moveTo>
                    <a:pt x="789" y="1"/>
                  </a:moveTo>
                  <a:cubicBezTo>
                    <a:pt x="754" y="101"/>
                    <a:pt x="719" y="201"/>
                    <a:pt x="689" y="302"/>
                  </a:cubicBezTo>
                  <a:cubicBezTo>
                    <a:pt x="302" y="1522"/>
                    <a:pt x="1" y="2917"/>
                    <a:pt x="237" y="4202"/>
                  </a:cubicBezTo>
                  <a:cubicBezTo>
                    <a:pt x="458" y="4694"/>
                    <a:pt x="684" y="5181"/>
                    <a:pt x="874" y="5688"/>
                  </a:cubicBezTo>
                  <a:cubicBezTo>
                    <a:pt x="1196" y="6521"/>
                    <a:pt x="1421" y="7444"/>
                    <a:pt x="1411" y="8333"/>
                  </a:cubicBezTo>
                  <a:lnTo>
                    <a:pt x="3063" y="8333"/>
                  </a:lnTo>
                  <a:cubicBezTo>
                    <a:pt x="3033" y="7650"/>
                    <a:pt x="2967" y="6957"/>
                    <a:pt x="2997" y="6275"/>
                  </a:cubicBezTo>
                  <a:cubicBezTo>
                    <a:pt x="3043" y="5271"/>
                    <a:pt x="3299" y="4287"/>
                    <a:pt x="3595" y="3313"/>
                  </a:cubicBezTo>
                  <a:cubicBezTo>
                    <a:pt x="2636" y="2254"/>
                    <a:pt x="1723" y="1155"/>
                    <a:pt x="854" y="26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51" name="Google Shape;6184;p29">
              <a:extLst>
                <a:ext uri="{FF2B5EF4-FFF2-40B4-BE49-F238E27FC236}">
                  <a16:creationId xmlns:a16="http://schemas.microsoft.com/office/drawing/2014/main" id="{89CF5E82-CE73-8579-F887-5E26B2C74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850" y="3614025"/>
              <a:ext cx="95650" cy="296775"/>
            </a:xfrm>
            <a:custGeom>
              <a:avLst/>
              <a:gdLst>
                <a:gd name="T0" fmla="*/ 1707 w 3826"/>
                <a:gd name="T1" fmla="*/ 0 h 11871"/>
                <a:gd name="T2" fmla="*/ 1642 w 3826"/>
                <a:gd name="T3" fmla="*/ 10 h 11871"/>
                <a:gd name="T4" fmla="*/ 126 w 3826"/>
                <a:gd name="T5" fmla="*/ 2053 h 11871"/>
                <a:gd name="T6" fmla="*/ 36 w 3826"/>
                <a:gd name="T7" fmla="*/ 1963 h 11871"/>
                <a:gd name="T8" fmla="*/ 36 w 3826"/>
                <a:gd name="T9" fmla="*/ 1963 h 11871"/>
                <a:gd name="T10" fmla="*/ 141 w 3826"/>
                <a:gd name="T11" fmla="*/ 4543 h 11871"/>
                <a:gd name="T12" fmla="*/ 1225 w 3826"/>
                <a:gd name="T13" fmla="*/ 9733 h 11871"/>
                <a:gd name="T14" fmla="*/ 1004 w 3826"/>
                <a:gd name="T15" fmla="*/ 11766 h 11871"/>
                <a:gd name="T16" fmla="*/ 1105 w 3826"/>
                <a:gd name="T17" fmla="*/ 11871 h 11871"/>
                <a:gd name="T18" fmla="*/ 3825 w 3826"/>
                <a:gd name="T19" fmla="*/ 8006 h 11871"/>
                <a:gd name="T20" fmla="*/ 3675 w 3826"/>
                <a:gd name="T21" fmla="*/ 7288 h 11871"/>
                <a:gd name="T22" fmla="*/ 3062 w 3826"/>
                <a:gd name="T23" fmla="*/ 5441 h 11871"/>
                <a:gd name="T24" fmla="*/ 2189 w 3826"/>
                <a:gd name="T25" fmla="*/ 2922 h 11871"/>
                <a:gd name="T26" fmla="*/ 1707 w 3826"/>
                <a:gd name="T27" fmla="*/ 0 h 11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26" h="11871" extrusionOk="0">
                  <a:moveTo>
                    <a:pt x="1707" y="0"/>
                  </a:moveTo>
                  <a:lnTo>
                    <a:pt x="1642" y="10"/>
                  </a:lnTo>
                  <a:cubicBezTo>
                    <a:pt x="1115" y="688"/>
                    <a:pt x="653" y="1376"/>
                    <a:pt x="126" y="2053"/>
                  </a:cubicBezTo>
                  <a:cubicBezTo>
                    <a:pt x="96" y="2023"/>
                    <a:pt x="66" y="1993"/>
                    <a:pt x="36" y="1963"/>
                  </a:cubicBezTo>
                  <a:cubicBezTo>
                    <a:pt x="0" y="2826"/>
                    <a:pt x="10" y="3690"/>
                    <a:pt x="141" y="4543"/>
                  </a:cubicBezTo>
                  <a:cubicBezTo>
                    <a:pt x="407" y="6295"/>
                    <a:pt x="1175" y="7961"/>
                    <a:pt x="1225" y="9733"/>
                  </a:cubicBezTo>
                  <a:cubicBezTo>
                    <a:pt x="1245" y="10420"/>
                    <a:pt x="1155" y="11093"/>
                    <a:pt x="1004" y="11766"/>
                  </a:cubicBezTo>
                  <a:cubicBezTo>
                    <a:pt x="1039" y="11801"/>
                    <a:pt x="1075" y="11836"/>
                    <a:pt x="1105" y="11871"/>
                  </a:cubicBezTo>
                  <a:cubicBezTo>
                    <a:pt x="2013" y="10601"/>
                    <a:pt x="2927" y="9276"/>
                    <a:pt x="3825" y="8006"/>
                  </a:cubicBezTo>
                  <a:cubicBezTo>
                    <a:pt x="3785" y="7765"/>
                    <a:pt x="3735" y="7524"/>
                    <a:pt x="3675" y="7288"/>
                  </a:cubicBezTo>
                  <a:cubicBezTo>
                    <a:pt x="3514" y="6666"/>
                    <a:pt x="3293" y="6054"/>
                    <a:pt x="3062" y="5441"/>
                  </a:cubicBezTo>
                  <a:cubicBezTo>
                    <a:pt x="2751" y="4608"/>
                    <a:pt x="2415" y="3780"/>
                    <a:pt x="2189" y="2922"/>
                  </a:cubicBezTo>
                  <a:cubicBezTo>
                    <a:pt x="1938" y="1968"/>
                    <a:pt x="1817" y="984"/>
                    <a:pt x="170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52" name="Google Shape;6185;p29">
              <a:extLst>
                <a:ext uri="{FF2B5EF4-FFF2-40B4-BE49-F238E27FC236}">
                  <a16:creationId xmlns:a16="http://schemas.microsoft.com/office/drawing/2014/main" id="{B3BD83C8-7713-C22A-35AC-D610116E8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3350" y="3437975"/>
              <a:ext cx="69400" cy="187625"/>
            </a:xfrm>
            <a:custGeom>
              <a:avLst/>
              <a:gdLst>
                <a:gd name="T0" fmla="*/ 0 w 2776"/>
                <a:gd name="T1" fmla="*/ 0 h 7505"/>
                <a:gd name="T2" fmla="*/ 0 w 2776"/>
                <a:gd name="T3" fmla="*/ 0 h 7505"/>
                <a:gd name="T4" fmla="*/ 1576 w 2776"/>
                <a:gd name="T5" fmla="*/ 5597 h 7505"/>
                <a:gd name="T6" fmla="*/ 1471 w 2776"/>
                <a:gd name="T7" fmla="*/ 7439 h 7505"/>
                <a:gd name="T8" fmla="*/ 1531 w 2776"/>
                <a:gd name="T9" fmla="*/ 7504 h 7505"/>
                <a:gd name="T10" fmla="*/ 2776 w 2776"/>
                <a:gd name="T11" fmla="*/ 5040 h 7505"/>
                <a:gd name="T12" fmla="*/ 2650 w 2776"/>
                <a:gd name="T13" fmla="*/ 4412 h 7505"/>
                <a:gd name="T14" fmla="*/ 0 w 2776"/>
                <a:gd name="T15" fmla="*/ 0 h 7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76" h="7505" extrusionOk="0">
                  <a:moveTo>
                    <a:pt x="0" y="0"/>
                  </a:moveTo>
                  <a:lnTo>
                    <a:pt x="0" y="0"/>
                  </a:lnTo>
                  <a:cubicBezTo>
                    <a:pt x="1325" y="1476"/>
                    <a:pt x="1627" y="3609"/>
                    <a:pt x="1576" y="5597"/>
                  </a:cubicBezTo>
                  <a:cubicBezTo>
                    <a:pt x="1561" y="6214"/>
                    <a:pt x="1516" y="6827"/>
                    <a:pt x="1471" y="7439"/>
                  </a:cubicBezTo>
                  <a:cubicBezTo>
                    <a:pt x="1491" y="7464"/>
                    <a:pt x="1511" y="7484"/>
                    <a:pt x="1531" y="7504"/>
                  </a:cubicBezTo>
                  <a:cubicBezTo>
                    <a:pt x="1953" y="6706"/>
                    <a:pt x="2389" y="5858"/>
                    <a:pt x="2776" y="5040"/>
                  </a:cubicBezTo>
                  <a:cubicBezTo>
                    <a:pt x="2736" y="4829"/>
                    <a:pt x="2701" y="4623"/>
                    <a:pt x="2650" y="4412"/>
                  </a:cubicBezTo>
                  <a:cubicBezTo>
                    <a:pt x="2284" y="2741"/>
                    <a:pt x="1441" y="894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53" name="Google Shape;6186;p29">
              <a:extLst>
                <a:ext uri="{FF2B5EF4-FFF2-40B4-BE49-F238E27FC236}">
                  <a16:creationId xmlns:a16="http://schemas.microsoft.com/office/drawing/2014/main" id="{451572B0-53DC-9232-2FE3-CC5AD0DE2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100" y="3562075"/>
              <a:ext cx="65025" cy="101025"/>
            </a:xfrm>
            <a:custGeom>
              <a:avLst/>
              <a:gdLst>
                <a:gd name="T0" fmla="*/ 242 w 2601"/>
                <a:gd name="T1" fmla="*/ 0 h 4041"/>
                <a:gd name="T2" fmla="*/ 6 w 2601"/>
                <a:gd name="T3" fmla="*/ 1602 h 4041"/>
                <a:gd name="T4" fmla="*/ 11 w 2601"/>
                <a:gd name="T5" fmla="*/ 1702 h 4041"/>
                <a:gd name="T6" fmla="*/ 2506 w 2601"/>
                <a:gd name="T7" fmla="*/ 4041 h 4041"/>
                <a:gd name="T8" fmla="*/ 2601 w 2601"/>
                <a:gd name="T9" fmla="*/ 2475 h 4041"/>
                <a:gd name="T10" fmla="*/ 297 w 2601"/>
                <a:gd name="T11" fmla="*/ 15 h 4041"/>
                <a:gd name="T12" fmla="*/ 242 w 2601"/>
                <a:gd name="T13" fmla="*/ 0 h 4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01" h="4041" extrusionOk="0">
                  <a:moveTo>
                    <a:pt x="242" y="0"/>
                  </a:moveTo>
                  <a:cubicBezTo>
                    <a:pt x="101" y="527"/>
                    <a:pt x="1" y="1054"/>
                    <a:pt x="6" y="1602"/>
                  </a:cubicBezTo>
                  <a:cubicBezTo>
                    <a:pt x="6" y="1637"/>
                    <a:pt x="11" y="1672"/>
                    <a:pt x="11" y="1702"/>
                  </a:cubicBezTo>
                  <a:cubicBezTo>
                    <a:pt x="864" y="2460"/>
                    <a:pt x="1692" y="3243"/>
                    <a:pt x="2506" y="4041"/>
                  </a:cubicBezTo>
                  <a:cubicBezTo>
                    <a:pt x="2526" y="3519"/>
                    <a:pt x="2566" y="2997"/>
                    <a:pt x="2601" y="2475"/>
                  </a:cubicBezTo>
                  <a:cubicBezTo>
                    <a:pt x="1833" y="1657"/>
                    <a:pt x="1065" y="834"/>
                    <a:pt x="297" y="15"/>
                  </a:cubicBezTo>
                  <a:lnTo>
                    <a:pt x="242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54" name="Google Shape;6187;p29">
              <a:extLst>
                <a:ext uri="{FF2B5EF4-FFF2-40B4-BE49-F238E27FC236}">
                  <a16:creationId xmlns:a16="http://schemas.microsoft.com/office/drawing/2014/main" id="{430312C5-335C-D770-CD2C-CD1FF6350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000" y="4010675"/>
              <a:ext cx="163525" cy="100275"/>
            </a:xfrm>
            <a:custGeom>
              <a:avLst/>
              <a:gdLst>
                <a:gd name="T0" fmla="*/ 61 w 6541"/>
                <a:gd name="T1" fmla="*/ 0 h 4011"/>
                <a:gd name="T2" fmla="*/ 1 w 6541"/>
                <a:gd name="T3" fmla="*/ 20 h 4011"/>
                <a:gd name="T4" fmla="*/ 3198 w 6541"/>
                <a:gd name="T5" fmla="*/ 4011 h 4011"/>
                <a:gd name="T6" fmla="*/ 6541 w 6541"/>
                <a:gd name="T7" fmla="*/ 4011 h 4011"/>
                <a:gd name="T8" fmla="*/ 3113 w 6541"/>
                <a:gd name="T9" fmla="*/ 301 h 4011"/>
                <a:gd name="T10" fmla="*/ 3113 w 6541"/>
                <a:gd name="T11" fmla="*/ 301 h 4011"/>
                <a:gd name="T12" fmla="*/ 3118 w 6541"/>
                <a:gd name="T13" fmla="*/ 332 h 4011"/>
                <a:gd name="T14" fmla="*/ 859 w 6541"/>
                <a:gd name="T15" fmla="*/ 61 h 4011"/>
                <a:gd name="T16" fmla="*/ 61 w 6541"/>
                <a:gd name="T17" fmla="*/ 0 h 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41" h="4011" extrusionOk="0">
                  <a:moveTo>
                    <a:pt x="61" y="0"/>
                  </a:moveTo>
                  <a:lnTo>
                    <a:pt x="1" y="20"/>
                  </a:lnTo>
                  <a:cubicBezTo>
                    <a:pt x="583" y="1657"/>
                    <a:pt x="1743" y="3057"/>
                    <a:pt x="3198" y="4011"/>
                  </a:cubicBezTo>
                  <a:lnTo>
                    <a:pt x="6541" y="4011"/>
                  </a:lnTo>
                  <a:cubicBezTo>
                    <a:pt x="5934" y="2505"/>
                    <a:pt x="4448" y="1451"/>
                    <a:pt x="3113" y="301"/>
                  </a:cubicBezTo>
                  <a:cubicBezTo>
                    <a:pt x="3113" y="312"/>
                    <a:pt x="3118" y="322"/>
                    <a:pt x="3118" y="332"/>
                  </a:cubicBezTo>
                  <a:cubicBezTo>
                    <a:pt x="2370" y="226"/>
                    <a:pt x="1617" y="131"/>
                    <a:pt x="859" y="61"/>
                  </a:cubicBezTo>
                  <a:cubicBezTo>
                    <a:pt x="593" y="35"/>
                    <a:pt x="327" y="15"/>
                    <a:pt x="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55" name="Google Shape;6188;p29">
              <a:extLst>
                <a:ext uri="{FF2B5EF4-FFF2-40B4-BE49-F238E27FC236}">
                  <a16:creationId xmlns:a16="http://schemas.microsoft.com/office/drawing/2014/main" id="{2C7403BA-030A-2051-0721-A125484DE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9900" y="3671900"/>
              <a:ext cx="193275" cy="81300"/>
            </a:xfrm>
            <a:custGeom>
              <a:avLst/>
              <a:gdLst>
                <a:gd name="T0" fmla="*/ 2535 w 7731"/>
                <a:gd name="T1" fmla="*/ 1 h 3252"/>
                <a:gd name="T2" fmla="*/ 1 w 7731"/>
                <a:gd name="T3" fmla="*/ 597 h 3252"/>
                <a:gd name="T4" fmla="*/ 654 w 7731"/>
                <a:gd name="T5" fmla="*/ 457 h 3252"/>
                <a:gd name="T6" fmla="*/ 919 w 7731"/>
                <a:gd name="T7" fmla="*/ 476 h 3252"/>
                <a:gd name="T8" fmla="*/ 929 w 7731"/>
                <a:gd name="T9" fmla="*/ 396 h 3252"/>
                <a:gd name="T10" fmla="*/ 1290 w 7731"/>
                <a:gd name="T11" fmla="*/ 379 h 3252"/>
                <a:gd name="T12" fmla="*/ 7475 w 7731"/>
                <a:gd name="T13" fmla="*/ 3156 h 3252"/>
                <a:gd name="T14" fmla="*/ 7730 w 7731"/>
                <a:gd name="T15" fmla="*/ 3252 h 3252"/>
                <a:gd name="T16" fmla="*/ 7259 w 7731"/>
                <a:gd name="T17" fmla="*/ 1897 h 3252"/>
                <a:gd name="T18" fmla="*/ 7274 w 7731"/>
                <a:gd name="T19" fmla="*/ 1856 h 3252"/>
                <a:gd name="T20" fmla="*/ 5181 w 7731"/>
                <a:gd name="T21" fmla="*/ 652 h 3252"/>
                <a:gd name="T22" fmla="*/ 2535 w 7731"/>
                <a:gd name="T23" fmla="*/ 1 h 3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31" h="3252" extrusionOk="0">
                  <a:moveTo>
                    <a:pt x="2535" y="1"/>
                  </a:moveTo>
                  <a:cubicBezTo>
                    <a:pt x="1659" y="1"/>
                    <a:pt x="783" y="199"/>
                    <a:pt x="1" y="597"/>
                  </a:cubicBezTo>
                  <a:cubicBezTo>
                    <a:pt x="201" y="502"/>
                    <a:pt x="423" y="457"/>
                    <a:pt x="654" y="457"/>
                  </a:cubicBezTo>
                  <a:cubicBezTo>
                    <a:pt x="741" y="457"/>
                    <a:pt x="830" y="464"/>
                    <a:pt x="919" y="476"/>
                  </a:cubicBezTo>
                  <a:lnTo>
                    <a:pt x="929" y="396"/>
                  </a:lnTo>
                  <a:cubicBezTo>
                    <a:pt x="1051" y="384"/>
                    <a:pt x="1171" y="379"/>
                    <a:pt x="1290" y="379"/>
                  </a:cubicBezTo>
                  <a:cubicBezTo>
                    <a:pt x="3519" y="379"/>
                    <a:pt x="5354" y="2308"/>
                    <a:pt x="7475" y="3156"/>
                  </a:cubicBezTo>
                  <a:cubicBezTo>
                    <a:pt x="7560" y="3186"/>
                    <a:pt x="7645" y="3222"/>
                    <a:pt x="7730" y="3252"/>
                  </a:cubicBezTo>
                  <a:cubicBezTo>
                    <a:pt x="7555" y="2810"/>
                    <a:pt x="7439" y="2343"/>
                    <a:pt x="7259" y="1897"/>
                  </a:cubicBezTo>
                  <a:lnTo>
                    <a:pt x="7274" y="1856"/>
                  </a:lnTo>
                  <a:cubicBezTo>
                    <a:pt x="6531" y="1575"/>
                    <a:pt x="5888" y="1033"/>
                    <a:pt x="5181" y="652"/>
                  </a:cubicBezTo>
                  <a:cubicBezTo>
                    <a:pt x="4370" y="218"/>
                    <a:pt x="3452" y="1"/>
                    <a:pt x="2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56" name="Google Shape;6189;p29">
              <a:extLst>
                <a:ext uri="{FF2B5EF4-FFF2-40B4-BE49-F238E27FC236}">
                  <a16:creationId xmlns:a16="http://schemas.microsoft.com/office/drawing/2014/main" id="{A5D6DA09-F46C-76CE-C05A-7D6D2DEEC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275" y="3753175"/>
              <a:ext cx="141200" cy="78950"/>
            </a:xfrm>
            <a:custGeom>
              <a:avLst/>
              <a:gdLst>
                <a:gd name="T0" fmla="*/ 2635 w 5648"/>
                <a:gd name="T1" fmla="*/ 1 h 3158"/>
                <a:gd name="T2" fmla="*/ 2641 w 5648"/>
                <a:gd name="T3" fmla="*/ 6 h 3158"/>
                <a:gd name="T4" fmla="*/ 989 w 5648"/>
                <a:gd name="T5" fmla="*/ 357 h 3158"/>
                <a:gd name="T6" fmla="*/ 0 w 5648"/>
                <a:gd name="T7" fmla="*/ 568 h 3158"/>
                <a:gd name="T8" fmla="*/ 477 w 5648"/>
                <a:gd name="T9" fmla="*/ 894 h 3158"/>
                <a:gd name="T10" fmla="*/ 2791 w 5648"/>
                <a:gd name="T11" fmla="*/ 1898 h 3158"/>
                <a:gd name="T12" fmla="*/ 3830 w 5648"/>
                <a:gd name="T13" fmla="*/ 3158 h 3158"/>
                <a:gd name="T14" fmla="*/ 5647 w 5648"/>
                <a:gd name="T15" fmla="*/ 2681 h 3158"/>
                <a:gd name="T16" fmla="*/ 4668 w 5648"/>
                <a:gd name="T17" fmla="*/ 1015 h 3158"/>
                <a:gd name="T18" fmla="*/ 2635 w 5648"/>
                <a:gd name="T19" fmla="*/ 1 h 3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48" h="3158" extrusionOk="0">
                  <a:moveTo>
                    <a:pt x="2635" y="1"/>
                  </a:moveTo>
                  <a:cubicBezTo>
                    <a:pt x="2635" y="6"/>
                    <a:pt x="2641" y="6"/>
                    <a:pt x="2641" y="6"/>
                  </a:cubicBezTo>
                  <a:cubicBezTo>
                    <a:pt x="2088" y="121"/>
                    <a:pt x="1541" y="242"/>
                    <a:pt x="989" y="357"/>
                  </a:cubicBezTo>
                  <a:cubicBezTo>
                    <a:pt x="663" y="427"/>
                    <a:pt x="332" y="498"/>
                    <a:pt x="0" y="568"/>
                  </a:cubicBezTo>
                  <a:cubicBezTo>
                    <a:pt x="151" y="688"/>
                    <a:pt x="307" y="799"/>
                    <a:pt x="477" y="894"/>
                  </a:cubicBezTo>
                  <a:cubicBezTo>
                    <a:pt x="1215" y="1311"/>
                    <a:pt x="2103" y="1411"/>
                    <a:pt x="2791" y="1898"/>
                  </a:cubicBezTo>
                  <a:cubicBezTo>
                    <a:pt x="3248" y="2219"/>
                    <a:pt x="3559" y="2671"/>
                    <a:pt x="3830" y="3158"/>
                  </a:cubicBezTo>
                  <a:cubicBezTo>
                    <a:pt x="4427" y="2967"/>
                    <a:pt x="5035" y="2812"/>
                    <a:pt x="5647" y="2681"/>
                  </a:cubicBezTo>
                  <a:cubicBezTo>
                    <a:pt x="5356" y="2099"/>
                    <a:pt x="5130" y="1471"/>
                    <a:pt x="4668" y="1015"/>
                  </a:cubicBezTo>
                  <a:cubicBezTo>
                    <a:pt x="4126" y="473"/>
                    <a:pt x="3358" y="267"/>
                    <a:pt x="26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57" name="Google Shape;6190;p29">
              <a:extLst>
                <a:ext uri="{FF2B5EF4-FFF2-40B4-BE49-F238E27FC236}">
                  <a16:creationId xmlns:a16="http://schemas.microsoft.com/office/drawing/2014/main" id="{BB19EE2C-B825-D8B4-307A-64A515E73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25" y="3798850"/>
              <a:ext cx="134400" cy="219375"/>
            </a:xfrm>
            <a:custGeom>
              <a:avLst/>
              <a:gdLst>
                <a:gd name="T0" fmla="*/ 85 w 5376"/>
                <a:gd name="T1" fmla="*/ 1 h 8775"/>
                <a:gd name="T2" fmla="*/ 75 w 5376"/>
                <a:gd name="T3" fmla="*/ 2144 h 8775"/>
                <a:gd name="T4" fmla="*/ 0 w 5376"/>
                <a:gd name="T5" fmla="*/ 2154 h 8775"/>
                <a:gd name="T6" fmla="*/ 2530 w 5376"/>
                <a:gd name="T7" fmla="*/ 4327 h 8775"/>
                <a:gd name="T8" fmla="*/ 3047 w 5376"/>
                <a:gd name="T9" fmla="*/ 5833 h 8775"/>
                <a:gd name="T10" fmla="*/ 5376 w 5376"/>
                <a:gd name="T11" fmla="*/ 8774 h 8775"/>
                <a:gd name="T12" fmla="*/ 4964 w 5376"/>
                <a:gd name="T13" fmla="*/ 6481 h 8775"/>
                <a:gd name="T14" fmla="*/ 4231 w 5376"/>
                <a:gd name="T15" fmla="*/ 5206 h 8775"/>
                <a:gd name="T16" fmla="*/ 2540 w 5376"/>
                <a:gd name="T17" fmla="*/ 1943 h 8775"/>
                <a:gd name="T18" fmla="*/ 658 w 5376"/>
                <a:gd name="T19" fmla="*/ 653 h 8775"/>
                <a:gd name="T20" fmla="*/ 85 w 5376"/>
                <a:gd name="T21" fmla="*/ 1 h 8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76" h="8775" extrusionOk="0">
                  <a:moveTo>
                    <a:pt x="85" y="1"/>
                  </a:moveTo>
                  <a:cubicBezTo>
                    <a:pt x="65" y="703"/>
                    <a:pt x="105" y="1441"/>
                    <a:pt x="75" y="2144"/>
                  </a:cubicBezTo>
                  <a:cubicBezTo>
                    <a:pt x="50" y="2149"/>
                    <a:pt x="25" y="2149"/>
                    <a:pt x="0" y="2154"/>
                  </a:cubicBezTo>
                  <a:cubicBezTo>
                    <a:pt x="873" y="2862"/>
                    <a:pt x="2003" y="3334"/>
                    <a:pt x="2530" y="4327"/>
                  </a:cubicBezTo>
                  <a:cubicBezTo>
                    <a:pt x="2781" y="4794"/>
                    <a:pt x="2866" y="5331"/>
                    <a:pt x="3047" y="5833"/>
                  </a:cubicBezTo>
                  <a:cubicBezTo>
                    <a:pt x="3468" y="7018"/>
                    <a:pt x="4382" y="7921"/>
                    <a:pt x="5376" y="8774"/>
                  </a:cubicBezTo>
                  <a:cubicBezTo>
                    <a:pt x="5240" y="8007"/>
                    <a:pt x="5105" y="7244"/>
                    <a:pt x="4964" y="6481"/>
                  </a:cubicBezTo>
                  <a:cubicBezTo>
                    <a:pt x="4658" y="6099"/>
                    <a:pt x="4402" y="5678"/>
                    <a:pt x="4231" y="5206"/>
                  </a:cubicBezTo>
                  <a:cubicBezTo>
                    <a:pt x="3800" y="4041"/>
                    <a:pt x="3473" y="2761"/>
                    <a:pt x="2540" y="1943"/>
                  </a:cubicBezTo>
                  <a:cubicBezTo>
                    <a:pt x="1968" y="1441"/>
                    <a:pt x="1225" y="1165"/>
                    <a:pt x="658" y="653"/>
                  </a:cubicBezTo>
                  <a:cubicBezTo>
                    <a:pt x="442" y="463"/>
                    <a:pt x="256" y="237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58" name="Google Shape;6191;p29">
              <a:extLst>
                <a:ext uri="{FF2B5EF4-FFF2-40B4-BE49-F238E27FC236}">
                  <a16:creationId xmlns:a16="http://schemas.microsoft.com/office/drawing/2014/main" id="{9805DA40-4D3B-DBBB-4402-5CC0EADD3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1125" y="3432075"/>
              <a:ext cx="62900" cy="191875"/>
            </a:xfrm>
            <a:custGeom>
              <a:avLst/>
              <a:gdLst>
                <a:gd name="T0" fmla="*/ 453 w 2516"/>
                <a:gd name="T1" fmla="*/ 0 h 7675"/>
                <a:gd name="T2" fmla="*/ 548 w 2516"/>
                <a:gd name="T3" fmla="*/ 3403 h 7675"/>
                <a:gd name="T4" fmla="*/ 1 w 2516"/>
                <a:gd name="T5" fmla="*/ 5200 h 7675"/>
                <a:gd name="T6" fmla="*/ 56 w 2516"/>
                <a:gd name="T7" fmla="*/ 5215 h 7675"/>
                <a:gd name="T8" fmla="*/ 2360 w 2516"/>
                <a:gd name="T9" fmla="*/ 7675 h 7675"/>
                <a:gd name="T10" fmla="*/ 2465 w 2516"/>
                <a:gd name="T11" fmla="*/ 5833 h 7675"/>
                <a:gd name="T12" fmla="*/ 889 w 2516"/>
                <a:gd name="T13" fmla="*/ 236 h 7675"/>
                <a:gd name="T14" fmla="*/ 453 w 2516"/>
                <a:gd name="T15" fmla="*/ 0 h 7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16" h="7675" extrusionOk="0">
                  <a:moveTo>
                    <a:pt x="453" y="0"/>
                  </a:moveTo>
                  <a:cubicBezTo>
                    <a:pt x="1030" y="1014"/>
                    <a:pt x="869" y="2279"/>
                    <a:pt x="548" y="3403"/>
                  </a:cubicBezTo>
                  <a:cubicBezTo>
                    <a:pt x="377" y="4001"/>
                    <a:pt x="161" y="4598"/>
                    <a:pt x="1" y="5200"/>
                  </a:cubicBezTo>
                  <a:lnTo>
                    <a:pt x="56" y="5215"/>
                  </a:lnTo>
                  <a:cubicBezTo>
                    <a:pt x="824" y="6034"/>
                    <a:pt x="1592" y="6857"/>
                    <a:pt x="2360" y="7675"/>
                  </a:cubicBezTo>
                  <a:cubicBezTo>
                    <a:pt x="2405" y="7063"/>
                    <a:pt x="2450" y="6450"/>
                    <a:pt x="2465" y="5833"/>
                  </a:cubicBezTo>
                  <a:cubicBezTo>
                    <a:pt x="2516" y="3845"/>
                    <a:pt x="2214" y="1712"/>
                    <a:pt x="889" y="236"/>
                  </a:cubicBezTo>
                  <a:cubicBezTo>
                    <a:pt x="749" y="146"/>
                    <a:pt x="608" y="71"/>
                    <a:pt x="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59" name="Google Shape;6192;p29">
              <a:extLst>
                <a:ext uri="{FF2B5EF4-FFF2-40B4-BE49-F238E27FC236}">
                  <a16:creationId xmlns:a16="http://schemas.microsoft.com/office/drawing/2014/main" id="{8AFA425F-7EEE-2DD8-E7AF-B04DF043F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425" y="3814175"/>
              <a:ext cx="114325" cy="296775"/>
            </a:xfrm>
            <a:custGeom>
              <a:avLst/>
              <a:gdLst>
                <a:gd name="T0" fmla="*/ 4362 w 4573"/>
                <a:gd name="T1" fmla="*/ 0 h 11871"/>
                <a:gd name="T2" fmla="*/ 1642 w 4573"/>
                <a:gd name="T3" fmla="*/ 3865 h 11871"/>
                <a:gd name="T4" fmla="*/ 1541 w 4573"/>
                <a:gd name="T5" fmla="*/ 3760 h 11871"/>
                <a:gd name="T6" fmla="*/ 628 w 4573"/>
                <a:gd name="T7" fmla="*/ 6851 h 11871"/>
                <a:gd name="T8" fmla="*/ 30 w 4573"/>
                <a:gd name="T9" fmla="*/ 9813 h 11871"/>
                <a:gd name="T10" fmla="*/ 96 w 4573"/>
                <a:gd name="T11" fmla="*/ 11871 h 11871"/>
                <a:gd name="T12" fmla="*/ 3147 w 4573"/>
                <a:gd name="T13" fmla="*/ 11871 h 11871"/>
                <a:gd name="T14" fmla="*/ 3981 w 4573"/>
                <a:gd name="T15" fmla="*/ 9707 h 11871"/>
                <a:gd name="T16" fmla="*/ 4006 w 4573"/>
                <a:gd name="T17" fmla="*/ 5511 h 11871"/>
                <a:gd name="T18" fmla="*/ 4437 w 4573"/>
                <a:gd name="T19" fmla="*/ 582 h 11871"/>
                <a:gd name="T20" fmla="*/ 4362 w 4573"/>
                <a:gd name="T21" fmla="*/ 0 h 11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73" h="11871" extrusionOk="0">
                  <a:moveTo>
                    <a:pt x="4362" y="0"/>
                  </a:moveTo>
                  <a:cubicBezTo>
                    <a:pt x="3464" y="1270"/>
                    <a:pt x="2550" y="2595"/>
                    <a:pt x="1642" y="3865"/>
                  </a:cubicBezTo>
                  <a:cubicBezTo>
                    <a:pt x="1612" y="3830"/>
                    <a:pt x="1576" y="3795"/>
                    <a:pt x="1541" y="3760"/>
                  </a:cubicBezTo>
                  <a:cubicBezTo>
                    <a:pt x="1315" y="4799"/>
                    <a:pt x="944" y="5822"/>
                    <a:pt x="628" y="6851"/>
                  </a:cubicBezTo>
                  <a:cubicBezTo>
                    <a:pt x="327" y="7825"/>
                    <a:pt x="76" y="8809"/>
                    <a:pt x="30" y="9813"/>
                  </a:cubicBezTo>
                  <a:cubicBezTo>
                    <a:pt x="0" y="10495"/>
                    <a:pt x="66" y="11188"/>
                    <a:pt x="96" y="11871"/>
                  </a:cubicBezTo>
                  <a:lnTo>
                    <a:pt x="3147" y="11871"/>
                  </a:lnTo>
                  <a:cubicBezTo>
                    <a:pt x="3599" y="11253"/>
                    <a:pt x="3875" y="10470"/>
                    <a:pt x="3981" y="9707"/>
                  </a:cubicBezTo>
                  <a:cubicBezTo>
                    <a:pt x="4166" y="8322"/>
                    <a:pt x="3941" y="6912"/>
                    <a:pt x="4006" y="5511"/>
                  </a:cubicBezTo>
                  <a:cubicBezTo>
                    <a:pt x="4081" y="3865"/>
                    <a:pt x="4573" y="2229"/>
                    <a:pt x="4437" y="582"/>
                  </a:cubicBezTo>
                  <a:cubicBezTo>
                    <a:pt x="4422" y="387"/>
                    <a:pt x="4397" y="191"/>
                    <a:pt x="4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60" name="Google Shape;6193;p29">
              <a:extLst>
                <a:ext uri="{FF2B5EF4-FFF2-40B4-BE49-F238E27FC236}">
                  <a16:creationId xmlns:a16="http://schemas.microsoft.com/office/drawing/2014/main" id="{3F4F9D46-E7C3-11F8-535C-C009AED81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350" y="3604600"/>
              <a:ext cx="92650" cy="303575"/>
            </a:xfrm>
            <a:custGeom>
              <a:avLst/>
              <a:gdLst>
                <a:gd name="T0" fmla="*/ 1 w 3706"/>
                <a:gd name="T1" fmla="*/ 1 h 12143"/>
                <a:gd name="T2" fmla="*/ 1 w 3706"/>
                <a:gd name="T3" fmla="*/ 1 h 12143"/>
                <a:gd name="T4" fmla="*/ 975 w 3706"/>
                <a:gd name="T5" fmla="*/ 3750 h 12143"/>
                <a:gd name="T6" fmla="*/ 1060 w 3706"/>
                <a:gd name="T7" fmla="*/ 8092 h 12143"/>
                <a:gd name="T8" fmla="*/ 789 w 3706"/>
                <a:gd name="T9" fmla="*/ 9071 h 12143"/>
                <a:gd name="T10" fmla="*/ 3464 w 3706"/>
                <a:gd name="T11" fmla="*/ 12143 h 12143"/>
                <a:gd name="T12" fmla="*/ 3685 w 3706"/>
                <a:gd name="T13" fmla="*/ 10110 h 12143"/>
                <a:gd name="T14" fmla="*/ 2601 w 3706"/>
                <a:gd name="T15" fmla="*/ 4920 h 12143"/>
                <a:gd name="T16" fmla="*/ 2496 w 3706"/>
                <a:gd name="T17" fmla="*/ 2340 h 12143"/>
                <a:gd name="T18" fmla="*/ 1 w 3706"/>
                <a:gd name="T19" fmla="*/ 1 h 12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06" h="12143" extrusionOk="0">
                  <a:moveTo>
                    <a:pt x="1" y="1"/>
                  </a:moveTo>
                  <a:lnTo>
                    <a:pt x="1" y="1"/>
                  </a:lnTo>
                  <a:cubicBezTo>
                    <a:pt x="41" y="1291"/>
                    <a:pt x="638" y="2495"/>
                    <a:pt x="975" y="3750"/>
                  </a:cubicBezTo>
                  <a:cubicBezTo>
                    <a:pt x="1351" y="5161"/>
                    <a:pt x="1381" y="6667"/>
                    <a:pt x="1060" y="8092"/>
                  </a:cubicBezTo>
                  <a:cubicBezTo>
                    <a:pt x="985" y="8423"/>
                    <a:pt x="894" y="8750"/>
                    <a:pt x="789" y="9071"/>
                  </a:cubicBezTo>
                  <a:cubicBezTo>
                    <a:pt x="1622" y="10140"/>
                    <a:pt x="2516" y="11169"/>
                    <a:pt x="3464" y="12143"/>
                  </a:cubicBezTo>
                  <a:cubicBezTo>
                    <a:pt x="3615" y="11470"/>
                    <a:pt x="3705" y="10797"/>
                    <a:pt x="3685" y="10110"/>
                  </a:cubicBezTo>
                  <a:cubicBezTo>
                    <a:pt x="3635" y="8338"/>
                    <a:pt x="2867" y="6672"/>
                    <a:pt x="2601" y="4920"/>
                  </a:cubicBezTo>
                  <a:cubicBezTo>
                    <a:pt x="2470" y="4067"/>
                    <a:pt x="2460" y="3203"/>
                    <a:pt x="2496" y="2340"/>
                  </a:cubicBezTo>
                  <a:cubicBezTo>
                    <a:pt x="1682" y="1542"/>
                    <a:pt x="854" y="75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61" name="Google Shape;6194;p29">
              <a:extLst>
                <a:ext uri="{FF2B5EF4-FFF2-40B4-BE49-F238E27FC236}">
                  <a16:creationId xmlns:a16="http://schemas.microsoft.com/office/drawing/2014/main" id="{1F60A70A-FAB8-CCAF-F605-F3B334EB7A64}"/>
                </a:ext>
              </a:extLst>
            </p:cNvPr>
            <p:cNvSpPr/>
            <p:nvPr/>
          </p:nvSpPr>
          <p:spPr>
            <a:xfrm>
              <a:off x="2990592" y="3914282"/>
              <a:ext cx="114375" cy="196646"/>
            </a:xfrm>
            <a:custGeom>
              <a:avLst/>
              <a:gdLst/>
              <a:ahLst/>
              <a:cxnLst/>
              <a:rect l="l" t="t" r="r" b="b"/>
              <a:pathLst>
                <a:path w="4564" h="7871" extrusionOk="0">
                  <a:moveTo>
                    <a:pt x="2174" y="0"/>
                  </a:moveTo>
                  <a:lnTo>
                    <a:pt x="2099" y="11"/>
                  </a:lnTo>
                  <a:cubicBezTo>
                    <a:pt x="1441" y="849"/>
                    <a:pt x="829" y="1772"/>
                    <a:pt x="237" y="2661"/>
                  </a:cubicBezTo>
                  <a:cubicBezTo>
                    <a:pt x="161" y="2636"/>
                    <a:pt x="81" y="2605"/>
                    <a:pt x="1" y="2575"/>
                  </a:cubicBezTo>
                  <a:lnTo>
                    <a:pt x="1" y="2575"/>
                  </a:lnTo>
                  <a:cubicBezTo>
                    <a:pt x="929" y="4357"/>
                    <a:pt x="2305" y="5999"/>
                    <a:pt x="2686" y="7871"/>
                  </a:cubicBezTo>
                  <a:lnTo>
                    <a:pt x="4553" y="7871"/>
                  </a:lnTo>
                  <a:cubicBezTo>
                    <a:pt x="4563" y="6982"/>
                    <a:pt x="4338" y="6059"/>
                    <a:pt x="4016" y="5226"/>
                  </a:cubicBezTo>
                  <a:cubicBezTo>
                    <a:pt x="3826" y="4719"/>
                    <a:pt x="3600" y="4232"/>
                    <a:pt x="3379" y="3740"/>
                  </a:cubicBezTo>
                  <a:cubicBezTo>
                    <a:pt x="2942" y="2786"/>
                    <a:pt x="2505" y="1833"/>
                    <a:pt x="2295" y="809"/>
                  </a:cubicBezTo>
                  <a:cubicBezTo>
                    <a:pt x="2239" y="543"/>
                    <a:pt x="2199" y="272"/>
                    <a:pt x="2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362" name="Google Shape;6195;p29">
              <a:extLst>
                <a:ext uri="{FF2B5EF4-FFF2-40B4-BE49-F238E27FC236}">
                  <a16:creationId xmlns:a16="http://schemas.microsoft.com/office/drawing/2014/main" id="{188A36A9-6AC7-468E-89FC-919E550AFECB}"/>
                </a:ext>
              </a:extLst>
            </p:cNvPr>
            <p:cNvSpPr/>
            <p:nvPr/>
          </p:nvSpPr>
          <p:spPr>
            <a:xfrm>
              <a:off x="2880364" y="3568684"/>
              <a:ext cx="52868" cy="114393"/>
            </a:xfrm>
            <a:custGeom>
              <a:avLst/>
              <a:gdLst/>
              <a:ahLst/>
              <a:cxnLst/>
              <a:rect l="l" t="t" r="r" b="b"/>
              <a:pathLst>
                <a:path w="2115" h="4568" extrusionOk="0">
                  <a:moveTo>
                    <a:pt x="689" y="0"/>
                  </a:moveTo>
                  <a:cubicBezTo>
                    <a:pt x="438" y="487"/>
                    <a:pt x="182" y="979"/>
                    <a:pt x="1" y="1491"/>
                  </a:cubicBezTo>
                  <a:cubicBezTo>
                    <a:pt x="558" y="2535"/>
                    <a:pt x="1150" y="3564"/>
                    <a:pt x="1783" y="4568"/>
                  </a:cubicBezTo>
                  <a:cubicBezTo>
                    <a:pt x="1738" y="3780"/>
                    <a:pt x="1898" y="2997"/>
                    <a:pt x="2114" y="2219"/>
                  </a:cubicBezTo>
                  <a:cubicBezTo>
                    <a:pt x="1587" y="1526"/>
                    <a:pt x="1125" y="788"/>
                    <a:pt x="724" y="15"/>
                  </a:cubicBezTo>
                  <a:lnTo>
                    <a:pt x="6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363" name="Google Shape;6196;p29">
              <a:extLst>
                <a:ext uri="{FF2B5EF4-FFF2-40B4-BE49-F238E27FC236}">
                  <a16:creationId xmlns:a16="http://schemas.microsoft.com/office/drawing/2014/main" id="{95D47B32-C68E-ED3F-E22D-14CC2FF584CE}"/>
                </a:ext>
              </a:extLst>
            </p:cNvPr>
            <p:cNvSpPr/>
            <p:nvPr/>
          </p:nvSpPr>
          <p:spPr>
            <a:xfrm>
              <a:off x="2933232" y="3367891"/>
              <a:ext cx="86386" cy="258853"/>
            </a:xfrm>
            <a:custGeom>
              <a:avLst/>
              <a:gdLst/>
              <a:ahLst/>
              <a:cxnLst/>
              <a:rect l="l" t="t" r="r" b="b"/>
              <a:pathLst>
                <a:path w="3454" h="10351" extrusionOk="0">
                  <a:moveTo>
                    <a:pt x="2695" y="0"/>
                  </a:moveTo>
                  <a:lnTo>
                    <a:pt x="2695" y="0"/>
                  </a:lnTo>
                  <a:cubicBezTo>
                    <a:pt x="2670" y="11"/>
                    <a:pt x="2650" y="26"/>
                    <a:pt x="2625" y="36"/>
                  </a:cubicBezTo>
                  <a:cubicBezTo>
                    <a:pt x="1727" y="999"/>
                    <a:pt x="1340" y="2339"/>
                    <a:pt x="1170" y="3644"/>
                  </a:cubicBezTo>
                  <a:cubicBezTo>
                    <a:pt x="994" y="4975"/>
                    <a:pt x="1009" y="6340"/>
                    <a:pt x="733" y="7655"/>
                  </a:cubicBezTo>
                  <a:cubicBezTo>
                    <a:pt x="547" y="8528"/>
                    <a:pt x="236" y="9397"/>
                    <a:pt x="0" y="10260"/>
                  </a:cubicBezTo>
                  <a:cubicBezTo>
                    <a:pt x="20" y="10295"/>
                    <a:pt x="40" y="10320"/>
                    <a:pt x="65" y="10350"/>
                  </a:cubicBezTo>
                  <a:cubicBezTo>
                    <a:pt x="502" y="9964"/>
                    <a:pt x="939" y="9562"/>
                    <a:pt x="1365" y="9151"/>
                  </a:cubicBezTo>
                  <a:cubicBezTo>
                    <a:pt x="1687" y="8839"/>
                    <a:pt x="2008" y="8533"/>
                    <a:pt x="2314" y="8227"/>
                  </a:cubicBezTo>
                  <a:lnTo>
                    <a:pt x="2349" y="8232"/>
                  </a:lnTo>
                  <a:cubicBezTo>
                    <a:pt x="2660" y="5466"/>
                    <a:pt x="3453" y="2590"/>
                    <a:pt x="26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364" name="Google Shape;6197;p29">
              <a:extLst>
                <a:ext uri="{FF2B5EF4-FFF2-40B4-BE49-F238E27FC236}">
                  <a16:creationId xmlns:a16="http://schemas.microsoft.com/office/drawing/2014/main" id="{E614B54A-A658-C421-EC5A-251B3E72763E}"/>
                </a:ext>
              </a:extLst>
            </p:cNvPr>
            <p:cNvSpPr/>
            <p:nvPr/>
          </p:nvSpPr>
          <p:spPr>
            <a:xfrm>
              <a:off x="2903170" y="3799889"/>
              <a:ext cx="87422" cy="178674"/>
            </a:xfrm>
            <a:custGeom>
              <a:avLst/>
              <a:gdLst/>
              <a:ahLst/>
              <a:cxnLst/>
              <a:rect l="l" t="t" r="r" b="b"/>
              <a:pathLst>
                <a:path w="3509" h="7144" extrusionOk="0">
                  <a:moveTo>
                    <a:pt x="71" y="1"/>
                  </a:moveTo>
                  <a:lnTo>
                    <a:pt x="71" y="1"/>
                  </a:lnTo>
                  <a:cubicBezTo>
                    <a:pt x="86" y="1025"/>
                    <a:pt x="0" y="2054"/>
                    <a:pt x="96" y="3073"/>
                  </a:cubicBezTo>
                  <a:cubicBezTo>
                    <a:pt x="176" y="3981"/>
                    <a:pt x="412" y="4875"/>
                    <a:pt x="773" y="5713"/>
                  </a:cubicBezTo>
                  <a:cubicBezTo>
                    <a:pt x="1205" y="5934"/>
                    <a:pt x="1576" y="6285"/>
                    <a:pt x="2023" y="6506"/>
                  </a:cubicBezTo>
                  <a:cubicBezTo>
                    <a:pt x="2505" y="6742"/>
                    <a:pt x="3002" y="6958"/>
                    <a:pt x="3509" y="7143"/>
                  </a:cubicBezTo>
                  <a:cubicBezTo>
                    <a:pt x="3157" y="6466"/>
                    <a:pt x="2871" y="5773"/>
                    <a:pt x="2731" y="5035"/>
                  </a:cubicBezTo>
                  <a:cubicBezTo>
                    <a:pt x="2520" y="3966"/>
                    <a:pt x="2620" y="2862"/>
                    <a:pt x="2620" y="1768"/>
                  </a:cubicBezTo>
                  <a:cubicBezTo>
                    <a:pt x="1772" y="1180"/>
                    <a:pt x="919" y="588"/>
                    <a:pt x="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365" name="Google Shape;6198;p29">
              <a:extLst>
                <a:ext uri="{FF2B5EF4-FFF2-40B4-BE49-F238E27FC236}">
                  <a16:creationId xmlns:a16="http://schemas.microsoft.com/office/drawing/2014/main" id="{75826BBA-4BF9-0423-B9D5-47497B5183D5}"/>
                </a:ext>
              </a:extLst>
            </p:cNvPr>
            <p:cNvSpPr/>
            <p:nvPr/>
          </p:nvSpPr>
          <p:spPr>
            <a:xfrm>
              <a:off x="2924939" y="3621215"/>
              <a:ext cx="109192" cy="223602"/>
            </a:xfrm>
            <a:custGeom>
              <a:avLst/>
              <a:gdLst/>
              <a:ahLst/>
              <a:cxnLst/>
              <a:rect l="l" t="t" r="r" b="b"/>
              <a:pathLst>
                <a:path w="4363" h="8935" extrusionOk="0">
                  <a:moveTo>
                    <a:pt x="2556" y="0"/>
                  </a:moveTo>
                  <a:cubicBezTo>
                    <a:pt x="2254" y="327"/>
                    <a:pt x="1948" y="643"/>
                    <a:pt x="1637" y="959"/>
                  </a:cubicBezTo>
                  <a:cubicBezTo>
                    <a:pt x="1115" y="1491"/>
                    <a:pt x="583" y="2018"/>
                    <a:pt x="41" y="2535"/>
                  </a:cubicBezTo>
                  <a:cubicBezTo>
                    <a:pt x="31" y="2515"/>
                    <a:pt x="16" y="2490"/>
                    <a:pt x="1" y="2470"/>
                  </a:cubicBezTo>
                  <a:lnTo>
                    <a:pt x="1" y="2470"/>
                  </a:lnTo>
                  <a:cubicBezTo>
                    <a:pt x="6" y="2600"/>
                    <a:pt x="21" y="2726"/>
                    <a:pt x="36" y="2851"/>
                  </a:cubicBezTo>
                  <a:cubicBezTo>
                    <a:pt x="247" y="4337"/>
                    <a:pt x="1215" y="5612"/>
                    <a:pt x="1562" y="7073"/>
                  </a:cubicBezTo>
                  <a:cubicBezTo>
                    <a:pt x="1707" y="7675"/>
                    <a:pt x="1737" y="8292"/>
                    <a:pt x="1737" y="8915"/>
                  </a:cubicBezTo>
                  <a:cubicBezTo>
                    <a:pt x="1752" y="8920"/>
                    <a:pt x="1763" y="8930"/>
                    <a:pt x="1773" y="8935"/>
                  </a:cubicBezTo>
                  <a:cubicBezTo>
                    <a:pt x="2586" y="7780"/>
                    <a:pt x="3474" y="6601"/>
                    <a:pt x="4363" y="5497"/>
                  </a:cubicBezTo>
                  <a:cubicBezTo>
                    <a:pt x="4363" y="5492"/>
                    <a:pt x="4358" y="5482"/>
                    <a:pt x="4352" y="5471"/>
                  </a:cubicBezTo>
                  <a:cubicBezTo>
                    <a:pt x="4031" y="4603"/>
                    <a:pt x="3484" y="3825"/>
                    <a:pt x="3123" y="2967"/>
                  </a:cubicBezTo>
                  <a:cubicBezTo>
                    <a:pt x="2726" y="2023"/>
                    <a:pt x="2576" y="1024"/>
                    <a:pt x="25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366" name="Google Shape;6199;p29">
              <a:extLst>
                <a:ext uri="{FF2B5EF4-FFF2-40B4-BE49-F238E27FC236}">
                  <a16:creationId xmlns:a16="http://schemas.microsoft.com/office/drawing/2014/main" id="{D668704A-407F-D621-3872-A166202829A0}"/>
                </a:ext>
              </a:extLst>
            </p:cNvPr>
            <p:cNvSpPr/>
            <p:nvPr/>
          </p:nvSpPr>
          <p:spPr>
            <a:xfrm>
              <a:off x="2897641" y="3368582"/>
              <a:ext cx="101244" cy="255743"/>
            </a:xfrm>
            <a:custGeom>
              <a:avLst/>
              <a:gdLst/>
              <a:ahLst/>
              <a:cxnLst/>
              <a:rect l="l" t="t" r="r" b="b"/>
              <a:pathLst>
                <a:path w="4052" h="10225" extrusionOk="0">
                  <a:moveTo>
                    <a:pt x="4051" y="1"/>
                  </a:moveTo>
                  <a:cubicBezTo>
                    <a:pt x="2706" y="613"/>
                    <a:pt x="1662" y="1863"/>
                    <a:pt x="1306" y="3298"/>
                  </a:cubicBezTo>
                  <a:cubicBezTo>
                    <a:pt x="1095" y="4172"/>
                    <a:pt x="1120" y="5090"/>
                    <a:pt x="894" y="5959"/>
                  </a:cubicBezTo>
                  <a:cubicBezTo>
                    <a:pt x="708" y="6676"/>
                    <a:pt x="352" y="7344"/>
                    <a:pt x="1" y="8006"/>
                  </a:cubicBezTo>
                  <a:lnTo>
                    <a:pt x="36" y="8021"/>
                  </a:lnTo>
                  <a:cubicBezTo>
                    <a:pt x="437" y="8794"/>
                    <a:pt x="899" y="9532"/>
                    <a:pt x="1426" y="10225"/>
                  </a:cubicBezTo>
                  <a:cubicBezTo>
                    <a:pt x="1662" y="9362"/>
                    <a:pt x="1973" y="8493"/>
                    <a:pt x="2159" y="7620"/>
                  </a:cubicBezTo>
                  <a:cubicBezTo>
                    <a:pt x="2435" y="6305"/>
                    <a:pt x="2420" y="4940"/>
                    <a:pt x="2596" y="3609"/>
                  </a:cubicBezTo>
                  <a:cubicBezTo>
                    <a:pt x="2766" y="2304"/>
                    <a:pt x="3153" y="964"/>
                    <a:pt x="40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367" name="Google Shape;6200;p29">
              <a:extLst>
                <a:ext uri="{FF2B5EF4-FFF2-40B4-BE49-F238E27FC236}">
                  <a16:creationId xmlns:a16="http://schemas.microsoft.com/office/drawing/2014/main" id="{939B86E9-D4FE-2A9C-E626-4D5EB827640E}"/>
                </a:ext>
              </a:extLst>
            </p:cNvPr>
            <p:cNvSpPr/>
            <p:nvPr/>
          </p:nvSpPr>
          <p:spPr>
            <a:xfrm>
              <a:off x="2965022" y="3573522"/>
              <a:ext cx="26952" cy="71884"/>
            </a:xfrm>
            <a:custGeom>
              <a:avLst/>
              <a:gdLst/>
              <a:ahLst/>
              <a:cxnLst/>
              <a:rect l="l" t="t" r="r" b="b"/>
              <a:pathLst>
                <a:path w="1081" h="2872" extrusionOk="0">
                  <a:moveTo>
                    <a:pt x="1045" y="0"/>
                  </a:moveTo>
                  <a:cubicBezTo>
                    <a:pt x="739" y="306"/>
                    <a:pt x="418" y="612"/>
                    <a:pt x="96" y="924"/>
                  </a:cubicBezTo>
                  <a:cubicBezTo>
                    <a:pt x="61" y="1260"/>
                    <a:pt x="36" y="1601"/>
                    <a:pt x="16" y="1938"/>
                  </a:cubicBezTo>
                  <a:cubicBezTo>
                    <a:pt x="1" y="2244"/>
                    <a:pt x="11" y="2560"/>
                    <a:pt x="36" y="2871"/>
                  </a:cubicBezTo>
                  <a:cubicBezTo>
                    <a:pt x="347" y="2555"/>
                    <a:pt x="653" y="2239"/>
                    <a:pt x="955" y="1912"/>
                  </a:cubicBezTo>
                  <a:lnTo>
                    <a:pt x="970" y="1912"/>
                  </a:lnTo>
                  <a:cubicBezTo>
                    <a:pt x="960" y="1285"/>
                    <a:pt x="1005" y="648"/>
                    <a:pt x="1080" y="5"/>
                  </a:cubicBezTo>
                  <a:lnTo>
                    <a:pt x="10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368" name="Google Shape;6201;p29">
              <a:extLst>
                <a:ext uri="{FF2B5EF4-FFF2-40B4-BE49-F238E27FC236}">
                  <a16:creationId xmlns:a16="http://schemas.microsoft.com/office/drawing/2014/main" id="{D67D37FC-18E7-D70D-3FDB-6F93D6C852B7}"/>
                </a:ext>
              </a:extLst>
            </p:cNvPr>
            <p:cNvSpPr/>
            <p:nvPr/>
          </p:nvSpPr>
          <p:spPr>
            <a:xfrm>
              <a:off x="2923902" y="3596677"/>
              <a:ext cx="43538" cy="88127"/>
            </a:xfrm>
            <a:custGeom>
              <a:avLst/>
              <a:gdLst/>
              <a:ahLst/>
              <a:cxnLst/>
              <a:rect l="l" t="t" r="r" b="b"/>
              <a:pathLst>
                <a:path w="1743" h="3525" extrusionOk="0">
                  <a:moveTo>
                    <a:pt x="1742" y="1"/>
                  </a:moveTo>
                  <a:cubicBezTo>
                    <a:pt x="1316" y="412"/>
                    <a:pt x="879" y="814"/>
                    <a:pt x="442" y="1200"/>
                  </a:cubicBezTo>
                  <a:cubicBezTo>
                    <a:pt x="417" y="1170"/>
                    <a:pt x="397" y="1145"/>
                    <a:pt x="377" y="1110"/>
                  </a:cubicBezTo>
                  <a:cubicBezTo>
                    <a:pt x="161" y="1888"/>
                    <a:pt x="1" y="2671"/>
                    <a:pt x="46" y="3459"/>
                  </a:cubicBezTo>
                  <a:cubicBezTo>
                    <a:pt x="61" y="3479"/>
                    <a:pt x="76" y="3504"/>
                    <a:pt x="86" y="3524"/>
                  </a:cubicBezTo>
                  <a:cubicBezTo>
                    <a:pt x="628" y="3007"/>
                    <a:pt x="1160" y="2480"/>
                    <a:pt x="1682" y="1948"/>
                  </a:cubicBezTo>
                  <a:cubicBezTo>
                    <a:pt x="1657" y="1637"/>
                    <a:pt x="1647" y="1321"/>
                    <a:pt x="1662" y="1015"/>
                  </a:cubicBezTo>
                  <a:cubicBezTo>
                    <a:pt x="1682" y="678"/>
                    <a:pt x="1707" y="337"/>
                    <a:pt x="1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369" name="Google Shape;6202;p29">
              <a:extLst>
                <a:ext uri="{FF2B5EF4-FFF2-40B4-BE49-F238E27FC236}">
                  <a16:creationId xmlns:a16="http://schemas.microsoft.com/office/drawing/2014/main" id="{6B4E9C0D-DC89-0B6D-E4B6-028EB97C1130}"/>
                </a:ext>
              </a:extLst>
            </p:cNvPr>
            <p:cNvSpPr/>
            <p:nvPr/>
          </p:nvSpPr>
          <p:spPr>
            <a:xfrm>
              <a:off x="2867579" y="3606008"/>
              <a:ext cx="100899" cy="238117"/>
            </a:xfrm>
            <a:custGeom>
              <a:avLst/>
              <a:gdLst/>
              <a:ahLst/>
              <a:cxnLst/>
              <a:rect l="l" t="t" r="r" b="b"/>
              <a:pathLst>
                <a:path w="4037" h="9522" extrusionOk="0">
                  <a:moveTo>
                    <a:pt x="518" y="0"/>
                  </a:moveTo>
                  <a:cubicBezTo>
                    <a:pt x="423" y="266"/>
                    <a:pt x="347" y="537"/>
                    <a:pt x="302" y="818"/>
                  </a:cubicBezTo>
                  <a:cubicBezTo>
                    <a:pt x="1" y="2711"/>
                    <a:pt x="1080" y="4528"/>
                    <a:pt x="1381" y="6420"/>
                  </a:cubicBezTo>
                  <a:cubicBezTo>
                    <a:pt x="1451" y="6861"/>
                    <a:pt x="1477" y="7308"/>
                    <a:pt x="1487" y="7755"/>
                  </a:cubicBezTo>
                  <a:cubicBezTo>
                    <a:pt x="2335" y="8342"/>
                    <a:pt x="3188" y="8934"/>
                    <a:pt x="4036" y="9522"/>
                  </a:cubicBezTo>
                  <a:cubicBezTo>
                    <a:pt x="4036" y="8899"/>
                    <a:pt x="4006" y="8282"/>
                    <a:pt x="3861" y="7680"/>
                  </a:cubicBezTo>
                  <a:cubicBezTo>
                    <a:pt x="3514" y="6219"/>
                    <a:pt x="2546" y="4944"/>
                    <a:pt x="2335" y="3458"/>
                  </a:cubicBezTo>
                  <a:cubicBezTo>
                    <a:pt x="2320" y="3333"/>
                    <a:pt x="2305" y="3207"/>
                    <a:pt x="2300" y="3077"/>
                  </a:cubicBezTo>
                  <a:cubicBezTo>
                    <a:pt x="1667" y="2073"/>
                    <a:pt x="1075" y="1044"/>
                    <a:pt x="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370" name="Google Shape;6203;p29">
              <a:extLst>
                <a:ext uri="{FF2B5EF4-FFF2-40B4-BE49-F238E27FC236}">
                  <a16:creationId xmlns:a16="http://schemas.microsoft.com/office/drawing/2014/main" id="{B12BE06F-5DBE-2F54-2E4D-349C38090927}"/>
                </a:ext>
              </a:extLst>
            </p:cNvPr>
            <p:cNvSpPr/>
            <p:nvPr/>
          </p:nvSpPr>
          <p:spPr>
            <a:xfrm>
              <a:off x="2966059" y="3758763"/>
              <a:ext cx="86040" cy="221874"/>
            </a:xfrm>
            <a:custGeom>
              <a:avLst/>
              <a:gdLst/>
              <a:ahLst/>
              <a:cxnLst/>
              <a:rect l="l" t="t" r="r" b="b"/>
              <a:pathLst>
                <a:path w="3439" h="8880" extrusionOk="0">
                  <a:moveTo>
                    <a:pt x="2726" y="1"/>
                  </a:moveTo>
                  <a:cubicBezTo>
                    <a:pt x="1837" y="1105"/>
                    <a:pt x="949" y="2284"/>
                    <a:pt x="136" y="3439"/>
                  </a:cubicBezTo>
                  <a:cubicBezTo>
                    <a:pt x="126" y="3434"/>
                    <a:pt x="115" y="3424"/>
                    <a:pt x="100" y="3419"/>
                  </a:cubicBezTo>
                  <a:lnTo>
                    <a:pt x="100" y="3419"/>
                  </a:lnTo>
                  <a:cubicBezTo>
                    <a:pt x="100" y="4513"/>
                    <a:pt x="0" y="5617"/>
                    <a:pt x="211" y="6686"/>
                  </a:cubicBezTo>
                  <a:cubicBezTo>
                    <a:pt x="351" y="7424"/>
                    <a:pt x="637" y="8117"/>
                    <a:pt x="989" y="8794"/>
                  </a:cubicBezTo>
                  <a:cubicBezTo>
                    <a:pt x="1069" y="8824"/>
                    <a:pt x="1149" y="8855"/>
                    <a:pt x="1225" y="8880"/>
                  </a:cubicBezTo>
                  <a:cubicBezTo>
                    <a:pt x="1817" y="7991"/>
                    <a:pt x="2429" y="7068"/>
                    <a:pt x="3087" y="6230"/>
                  </a:cubicBezTo>
                  <a:lnTo>
                    <a:pt x="3162" y="6219"/>
                  </a:lnTo>
                  <a:cubicBezTo>
                    <a:pt x="2956" y="4141"/>
                    <a:pt x="3438" y="1963"/>
                    <a:pt x="27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371" name="Google Shape;6204;p29">
              <a:extLst>
                <a:ext uri="{FF2B5EF4-FFF2-40B4-BE49-F238E27FC236}">
                  <a16:creationId xmlns:a16="http://schemas.microsoft.com/office/drawing/2014/main" id="{9DAE5F4E-6EB7-BCE6-596C-A0CFD1CAB01F}"/>
                </a:ext>
              </a:extLst>
            </p:cNvPr>
            <p:cNvSpPr/>
            <p:nvPr/>
          </p:nvSpPr>
          <p:spPr>
            <a:xfrm>
              <a:off x="2922174" y="3942621"/>
              <a:ext cx="135799" cy="168307"/>
            </a:xfrm>
            <a:custGeom>
              <a:avLst/>
              <a:gdLst/>
              <a:ahLst/>
              <a:cxnLst/>
              <a:rect l="l" t="t" r="r" b="b"/>
              <a:pathLst>
                <a:path w="5422" h="6727" extrusionOk="0">
                  <a:moveTo>
                    <a:pt x="0" y="1"/>
                  </a:moveTo>
                  <a:lnTo>
                    <a:pt x="0" y="1"/>
                  </a:lnTo>
                  <a:cubicBezTo>
                    <a:pt x="492" y="1135"/>
                    <a:pt x="1215" y="2164"/>
                    <a:pt x="2123" y="2992"/>
                  </a:cubicBezTo>
                  <a:lnTo>
                    <a:pt x="2123" y="2997"/>
                  </a:lnTo>
                  <a:cubicBezTo>
                    <a:pt x="3504" y="3996"/>
                    <a:pt x="4809" y="5030"/>
                    <a:pt x="5095" y="6727"/>
                  </a:cubicBezTo>
                  <a:lnTo>
                    <a:pt x="5421" y="6727"/>
                  </a:lnTo>
                  <a:cubicBezTo>
                    <a:pt x="5040" y="4855"/>
                    <a:pt x="3664" y="3213"/>
                    <a:pt x="2736" y="1431"/>
                  </a:cubicBezTo>
                  <a:cubicBezTo>
                    <a:pt x="2229" y="1246"/>
                    <a:pt x="1732" y="1030"/>
                    <a:pt x="1250" y="794"/>
                  </a:cubicBezTo>
                  <a:cubicBezTo>
                    <a:pt x="803" y="573"/>
                    <a:pt x="432" y="222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372" name="Google Shape;6205;p29">
              <a:extLst>
                <a:ext uri="{FF2B5EF4-FFF2-40B4-BE49-F238E27FC236}">
                  <a16:creationId xmlns:a16="http://schemas.microsoft.com/office/drawing/2014/main" id="{D33F4D46-BB48-969C-A66C-C7CC643FCD5B}"/>
                </a:ext>
              </a:extLst>
            </p:cNvPr>
            <p:cNvSpPr/>
            <p:nvPr/>
          </p:nvSpPr>
          <p:spPr>
            <a:xfrm>
              <a:off x="3233509" y="3647826"/>
              <a:ext cx="42847" cy="148262"/>
            </a:xfrm>
            <a:custGeom>
              <a:avLst/>
              <a:gdLst/>
              <a:ahLst/>
              <a:cxnLst/>
              <a:rect l="l" t="t" r="r" b="b"/>
              <a:pathLst>
                <a:path w="1717" h="5934" extrusionOk="0">
                  <a:moveTo>
                    <a:pt x="1190" y="1"/>
                  </a:moveTo>
                  <a:cubicBezTo>
                    <a:pt x="261" y="1050"/>
                    <a:pt x="70" y="2631"/>
                    <a:pt x="45" y="4066"/>
                  </a:cubicBezTo>
                  <a:lnTo>
                    <a:pt x="0" y="4086"/>
                  </a:lnTo>
                  <a:cubicBezTo>
                    <a:pt x="231" y="4699"/>
                    <a:pt x="452" y="5311"/>
                    <a:pt x="613" y="5933"/>
                  </a:cubicBezTo>
                  <a:lnTo>
                    <a:pt x="628" y="5928"/>
                  </a:lnTo>
                  <a:cubicBezTo>
                    <a:pt x="407" y="4518"/>
                    <a:pt x="813" y="3017"/>
                    <a:pt x="1717" y="1913"/>
                  </a:cubicBezTo>
                  <a:lnTo>
                    <a:pt x="1707" y="1903"/>
                  </a:lnTo>
                  <a:cubicBezTo>
                    <a:pt x="1431" y="1301"/>
                    <a:pt x="1250" y="658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373" name="Google Shape;6206;p29">
              <a:extLst>
                <a:ext uri="{FF2B5EF4-FFF2-40B4-BE49-F238E27FC236}">
                  <a16:creationId xmlns:a16="http://schemas.microsoft.com/office/drawing/2014/main" id="{64C6AAE1-08FE-9F2D-595E-8807EF454CA0}"/>
                </a:ext>
              </a:extLst>
            </p:cNvPr>
            <p:cNvSpPr/>
            <p:nvPr/>
          </p:nvSpPr>
          <p:spPr>
            <a:xfrm>
              <a:off x="3282576" y="3499910"/>
              <a:ext cx="110574" cy="173145"/>
            </a:xfrm>
            <a:custGeom>
              <a:avLst/>
              <a:gdLst/>
              <a:ahLst/>
              <a:cxnLst/>
              <a:rect l="l" t="t" r="r" b="b"/>
              <a:pathLst>
                <a:path w="4418" h="6933" extrusionOk="0">
                  <a:moveTo>
                    <a:pt x="4418" y="1"/>
                  </a:moveTo>
                  <a:lnTo>
                    <a:pt x="4418" y="1"/>
                  </a:lnTo>
                  <a:cubicBezTo>
                    <a:pt x="3449" y="332"/>
                    <a:pt x="2626" y="1075"/>
                    <a:pt x="2194" y="2003"/>
                  </a:cubicBezTo>
                  <a:cubicBezTo>
                    <a:pt x="1818" y="2812"/>
                    <a:pt x="1712" y="3765"/>
                    <a:pt x="1120" y="4433"/>
                  </a:cubicBezTo>
                  <a:cubicBezTo>
                    <a:pt x="809" y="4779"/>
                    <a:pt x="392" y="5010"/>
                    <a:pt x="1" y="5266"/>
                  </a:cubicBezTo>
                  <a:cubicBezTo>
                    <a:pt x="141" y="5838"/>
                    <a:pt x="347" y="6400"/>
                    <a:pt x="603" y="6932"/>
                  </a:cubicBezTo>
                  <a:cubicBezTo>
                    <a:pt x="739" y="6802"/>
                    <a:pt x="869" y="6661"/>
                    <a:pt x="990" y="6516"/>
                  </a:cubicBezTo>
                  <a:cubicBezTo>
                    <a:pt x="2521" y="4674"/>
                    <a:pt x="2435" y="1768"/>
                    <a:pt x="4242" y="197"/>
                  </a:cubicBezTo>
                  <a:lnTo>
                    <a:pt x="4363" y="227"/>
                  </a:lnTo>
                  <a:cubicBezTo>
                    <a:pt x="4383" y="151"/>
                    <a:pt x="4398" y="76"/>
                    <a:pt x="44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374" name="Google Shape;6207;p29">
              <a:extLst>
                <a:ext uri="{FF2B5EF4-FFF2-40B4-BE49-F238E27FC236}">
                  <a16:creationId xmlns:a16="http://schemas.microsoft.com/office/drawing/2014/main" id="{81D829A6-A9A7-D773-787B-9AF7A25C839A}"/>
                </a:ext>
              </a:extLst>
            </p:cNvPr>
            <p:cNvSpPr/>
            <p:nvPr/>
          </p:nvSpPr>
          <p:spPr>
            <a:xfrm>
              <a:off x="3263226" y="3631583"/>
              <a:ext cx="34554" cy="64281"/>
            </a:xfrm>
            <a:custGeom>
              <a:avLst/>
              <a:gdLst/>
              <a:ahLst/>
              <a:cxnLst/>
              <a:rect l="l" t="t" r="r" b="b"/>
              <a:pathLst>
                <a:path w="1387" h="2570" extrusionOk="0">
                  <a:moveTo>
                    <a:pt x="784" y="0"/>
                  </a:moveTo>
                  <a:cubicBezTo>
                    <a:pt x="638" y="95"/>
                    <a:pt x="493" y="196"/>
                    <a:pt x="357" y="306"/>
                  </a:cubicBezTo>
                  <a:cubicBezTo>
                    <a:pt x="227" y="417"/>
                    <a:pt x="106" y="532"/>
                    <a:pt x="1" y="658"/>
                  </a:cubicBezTo>
                  <a:cubicBezTo>
                    <a:pt x="61" y="1315"/>
                    <a:pt x="242" y="1958"/>
                    <a:pt x="518" y="2560"/>
                  </a:cubicBezTo>
                  <a:lnTo>
                    <a:pt x="528" y="2570"/>
                  </a:lnTo>
                  <a:cubicBezTo>
                    <a:pt x="563" y="2525"/>
                    <a:pt x="603" y="2475"/>
                    <a:pt x="643" y="2429"/>
                  </a:cubicBezTo>
                  <a:cubicBezTo>
                    <a:pt x="874" y="2163"/>
                    <a:pt x="1135" y="1922"/>
                    <a:pt x="1386" y="1666"/>
                  </a:cubicBezTo>
                  <a:cubicBezTo>
                    <a:pt x="1130" y="1134"/>
                    <a:pt x="924" y="572"/>
                    <a:pt x="7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375" name="Google Shape;6208;p29">
              <a:extLst>
                <a:ext uri="{FF2B5EF4-FFF2-40B4-BE49-F238E27FC236}">
                  <a16:creationId xmlns:a16="http://schemas.microsoft.com/office/drawing/2014/main" id="{8E6CF7DA-CD0C-D92A-2B90-74410B1E0804}"/>
                </a:ext>
              </a:extLst>
            </p:cNvPr>
            <p:cNvSpPr/>
            <p:nvPr/>
          </p:nvSpPr>
          <p:spPr>
            <a:xfrm>
              <a:off x="3222106" y="3504748"/>
              <a:ext cx="169662" cy="606180"/>
            </a:xfrm>
            <a:custGeom>
              <a:avLst/>
              <a:gdLst/>
              <a:ahLst/>
              <a:cxnLst/>
              <a:rect l="l" t="t" r="r" b="b"/>
              <a:pathLst>
                <a:path w="6787" h="24249" extrusionOk="0">
                  <a:moveTo>
                    <a:pt x="6666" y="1"/>
                  </a:moveTo>
                  <a:cubicBezTo>
                    <a:pt x="4859" y="1572"/>
                    <a:pt x="4945" y="4478"/>
                    <a:pt x="3414" y="6320"/>
                  </a:cubicBezTo>
                  <a:cubicBezTo>
                    <a:pt x="3293" y="6465"/>
                    <a:pt x="3163" y="6606"/>
                    <a:pt x="3027" y="6736"/>
                  </a:cubicBezTo>
                  <a:cubicBezTo>
                    <a:pt x="2776" y="6992"/>
                    <a:pt x="2515" y="7233"/>
                    <a:pt x="2284" y="7499"/>
                  </a:cubicBezTo>
                  <a:cubicBezTo>
                    <a:pt x="2244" y="7545"/>
                    <a:pt x="2204" y="7595"/>
                    <a:pt x="2169" y="7640"/>
                  </a:cubicBezTo>
                  <a:cubicBezTo>
                    <a:pt x="1265" y="8744"/>
                    <a:pt x="859" y="10245"/>
                    <a:pt x="1080" y="11655"/>
                  </a:cubicBezTo>
                  <a:lnTo>
                    <a:pt x="1065" y="11660"/>
                  </a:lnTo>
                  <a:cubicBezTo>
                    <a:pt x="1125" y="11896"/>
                    <a:pt x="1175" y="12137"/>
                    <a:pt x="1215" y="12378"/>
                  </a:cubicBezTo>
                  <a:cubicBezTo>
                    <a:pt x="1250" y="12569"/>
                    <a:pt x="1275" y="12765"/>
                    <a:pt x="1290" y="12960"/>
                  </a:cubicBezTo>
                  <a:cubicBezTo>
                    <a:pt x="1426" y="14607"/>
                    <a:pt x="934" y="16243"/>
                    <a:pt x="859" y="17889"/>
                  </a:cubicBezTo>
                  <a:cubicBezTo>
                    <a:pt x="794" y="19290"/>
                    <a:pt x="1019" y="20700"/>
                    <a:pt x="834" y="22085"/>
                  </a:cubicBezTo>
                  <a:cubicBezTo>
                    <a:pt x="728" y="22848"/>
                    <a:pt x="452" y="23631"/>
                    <a:pt x="0" y="24249"/>
                  </a:cubicBezTo>
                  <a:lnTo>
                    <a:pt x="2053" y="24249"/>
                  </a:lnTo>
                  <a:cubicBezTo>
                    <a:pt x="2219" y="23039"/>
                    <a:pt x="2028" y="21769"/>
                    <a:pt x="2194" y="20545"/>
                  </a:cubicBezTo>
                  <a:cubicBezTo>
                    <a:pt x="2390" y="19089"/>
                    <a:pt x="3087" y="17729"/>
                    <a:pt x="3188" y="16268"/>
                  </a:cubicBezTo>
                  <a:cubicBezTo>
                    <a:pt x="3288" y="14883"/>
                    <a:pt x="2851" y="13533"/>
                    <a:pt x="2646" y="12162"/>
                  </a:cubicBezTo>
                  <a:cubicBezTo>
                    <a:pt x="2440" y="10792"/>
                    <a:pt x="2520" y="9246"/>
                    <a:pt x="3459" y="8227"/>
                  </a:cubicBezTo>
                  <a:cubicBezTo>
                    <a:pt x="3906" y="7745"/>
                    <a:pt x="4523" y="7409"/>
                    <a:pt x="4874" y="6852"/>
                  </a:cubicBezTo>
                  <a:cubicBezTo>
                    <a:pt x="5090" y="6511"/>
                    <a:pt x="5185" y="6119"/>
                    <a:pt x="5281" y="5733"/>
                  </a:cubicBezTo>
                  <a:cubicBezTo>
                    <a:pt x="5728" y="3906"/>
                    <a:pt x="6325" y="1873"/>
                    <a:pt x="6787" y="31"/>
                  </a:cubicBezTo>
                  <a:lnTo>
                    <a:pt x="66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376" name="Google Shape;6209;p29">
              <a:extLst>
                <a:ext uri="{FF2B5EF4-FFF2-40B4-BE49-F238E27FC236}">
                  <a16:creationId xmlns:a16="http://schemas.microsoft.com/office/drawing/2014/main" id="{33A6E945-9A23-3CE6-9D52-3C889749C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525" y="3960850"/>
              <a:ext cx="142575" cy="163525"/>
            </a:xfrm>
            <a:custGeom>
              <a:avLst/>
              <a:gdLst>
                <a:gd name="T0" fmla="*/ 5702 w 5703"/>
                <a:gd name="T1" fmla="*/ 6541 h 6541"/>
                <a:gd name="T2" fmla="*/ 5647 w 5703"/>
                <a:gd name="T3" fmla="*/ 6004 h 6541"/>
                <a:gd name="T4" fmla="*/ 2675 w 5703"/>
                <a:gd name="T5" fmla="*/ 2274 h 6541"/>
                <a:gd name="T6" fmla="*/ 0 w 5703"/>
                <a:gd name="T7" fmla="*/ 1 h 6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03" h="6541" fill="none" extrusionOk="0">
                  <a:moveTo>
                    <a:pt x="5702" y="6541"/>
                  </a:moveTo>
                  <a:cubicBezTo>
                    <a:pt x="5697" y="6355"/>
                    <a:pt x="5677" y="6174"/>
                    <a:pt x="5647" y="6004"/>
                  </a:cubicBezTo>
                  <a:cubicBezTo>
                    <a:pt x="5361" y="4307"/>
                    <a:pt x="4056" y="3273"/>
                    <a:pt x="2675" y="2274"/>
                  </a:cubicBezTo>
                  <a:cubicBezTo>
                    <a:pt x="1712" y="1572"/>
                    <a:pt x="713" y="884"/>
                    <a:pt x="0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77" name="Google Shape;6210;p29">
              <a:extLst>
                <a:ext uri="{FF2B5EF4-FFF2-40B4-BE49-F238E27FC236}">
                  <a16:creationId xmlns:a16="http://schemas.microsoft.com/office/drawing/2014/main" id="{B7DC8467-254E-FF84-C882-3FC2AF7AF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150" y="4007650"/>
              <a:ext cx="29650" cy="151875"/>
            </a:xfrm>
            <a:custGeom>
              <a:avLst/>
              <a:gdLst>
                <a:gd name="T0" fmla="*/ 1 w 1186"/>
                <a:gd name="T1" fmla="*/ 1 h 6075"/>
                <a:gd name="T2" fmla="*/ 638 w 1186"/>
                <a:gd name="T3" fmla="*/ 1487 h 6075"/>
                <a:gd name="T4" fmla="*/ 1175 w 1186"/>
                <a:gd name="T5" fmla="*/ 4132 h 6075"/>
                <a:gd name="T6" fmla="*/ 678 w 1186"/>
                <a:gd name="T7" fmla="*/ 6074 h 6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6" h="6075" fill="none" extrusionOk="0">
                  <a:moveTo>
                    <a:pt x="1" y="1"/>
                  </a:moveTo>
                  <a:cubicBezTo>
                    <a:pt x="222" y="493"/>
                    <a:pt x="448" y="980"/>
                    <a:pt x="638" y="1487"/>
                  </a:cubicBezTo>
                  <a:cubicBezTo>
                    <a:pt x="960" y="2320"/>
                    <a:pt x="1185" y="3243"/>
                    <a:pt x="1175" y="4132"/>
                  </a:cubicBezTo>
                  <a:cubicBezTo>
                    <a:pt x="1170" y="4814"/>
                    <a:pt x="1025" y="5477"/>
                    <a:pt x="678" y="607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78" name="Google Shape;6211;p29">
              <a:extLst>
                <a:ext uri="{FF2B5EF4-FFF2-40B4-BE49-F238E27FC236}">
                  <a16:creationId xmlns:a16="http://schemas.microsoft.com/office/drawing/2014/main" id="{18367E68-61AD-ADFD-F5AE-06121D65C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5950" y="3750050"/>
              <a:ext cx="71800" cy="388500"/>
            </a:xfrm>
            <a:custGeom>
              <a:avLst/>
              <a:gdLst>
                <a:gd name="T0" fmla="*/ 1898 w 2872"/>
                <a:gd name="T1" fmla="*/ 0 h 15540"/>
                <a:gd name="T2" fmla="*/ 2511 w 2872"/>
                <a:gd name="T3" fmla="*/ 1847 h 15540"/>
                <a:gd name="T4" fmla="*/ 2661 w 2872"/>
                <a:gd name="T5" fmla="*/ 2565 h 15540"/>
                <a:gd name="T6" fmla="*/ 2736 w 2872"/>
                <a:gd name="T7" fmla="*/ 3147 h 15540"/>
                <a:gd name="T8" fmla="*/ 2305 w 2872"/>
                <a:gd name="T9" fmla="*/ 8076 h 15540"/>
                <a:gd name="T10" fmla="*/ 2280 w 2872"/>
                <a:gd name="T11" fmla="*/ 12272 h 15540"/>
                <a:gd name="T12" fmla="*/ 1446 w 2872"/>
                <a:gd name="T13" fmla="*/ 14436 h 15540"/>
                <a:gd name="T14" fmla="*/ 1 w 2872"/>
                <a:gd name="T15" fmla="*/ 15540 h 1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72" h="15540" fill="none" extrusionOk="0">
                  <a:moveTo>
                    <a:pt x="1898" y="0"/>
                  </a:moveTo>
                  <a:cubicBezTo>
                    <a:pt x="2129" y="613"/>
                    <a:pt x="2350" y="1225"/>
                    <a:pt x="2511" y="1847"/>
                  </a:cubicBezTo>
                  <a:cubicBezTo>
                    <a:pt x="2571" y="2083"/>
                    <a:pt x="2621" y="2324"/>
                    <a:pt x="2661" y="2565"/>
                  </a:cubicBezTo>
                  <a:cubicBezTo>
                    <a:pt x="2696" y="2756"/>
                    <a:pt x="2721" y="2952"/>
                    <a:pt x="2736" y="3147"/>
                  </a:cubicBezTo>
                  <a:cubicBezTo>
                    <a:pt x="2872" y="4794"/>
                    <a:pt x="2380" y="6430"/>
                    <a:pt x="2305" y="8076"/>
                  </a:cubicBezTo>
                  <a:cubicBezTo>
                    <a:pt x="2240" y="9477"/>
                    <a:pt x="2465" y="10887"/>
                    <a:pt x="2280" y="12272"/>
                  </a:cubicBezTo>
                  <a:cubicBezTo>
                    <a:pt x="2174" y="13035"/>
                    <a:pt x="1898" y="13818"/>
                    <a:pt x="1446" y="14436"/>
                  </a:cubicBezTo>
                  <a:cubicBezTo>
                    <a:pt x="1080" y="14943"/>
                    <a:pt x="598" y="15344"/>
                    <a:pt x="1" y="1554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79" name="Google Shape;6212;p29">
              <a:extLst>
                <a:ext uri="{FF2B5EF4-FFF2-40B4-BE49-F238E27FC236}">
                  <a16:creationId xmlns:a16="http://schemas.microsoft.com/office/drawing/2014/main" id="{E5D6D4BE-97C8-E80D-E39C-CF4BA2F95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5275" y="4110925"/>
              <a:ext cx="498950" cy="25"/>
            </a:xfrm>
            <a:custGeom>
              <a:avLst/>
              <a:gdLst>
                <a:gd name="T0" fmla="*/ 19958 w 19958"/>
                <a:gd name="T1" fmla="*/ 1 h 1"/>
                <a:gd name="T2" fmla="*/ 19762 w 19958"/>
                <a:gd name="T3" fmla="*/ 1 h 1"/>
                <a:gd name="T4" fmla="*/ 18326 w 19958"/>
                <a:gd name="T5" fmla="*/ 1 h 1"/>
                <a:gd name="T6" fmla="*/ 16273 w 19958"/>
                <a:gd name="T7" fmla="*/ 1 h 1"/>
                <a:gd name="T8" fmla="*/ 13222 w 19958"/>
                <a:gd name="T9" fmla="*/ 1 h 1"/>
                <a:gd name="T10" fmla="*/ 11570 w 19958"/>
                <a:gd name="T11" fmla="*/ 1 h 1"/>
                <a:gd name="T12" fmla="*/ 9703 w 19958"/>
                <a:gd name="T13" fmla="*/ 1 h 1"/>
                <a:gd name="T14" fmla="*/ 9377 w 19958"/>
                <a:gd name="T15" fmla="*/ 1 h 1"/>
                <a:gd name="T16" fmla="*/ 7570 w 19958"/>
                <a:gd name="T17" fmla="*/ 1 h 1"/>
                <a:gd name="T18" fmla="*/ 4227 w 19958"/>
                <a:gd name="T19" fmla="*/ 1 h 1"/>
                <a:gd name="T20" fmla="*/ 1 w 19958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958" h="1" fill="none" extrusionOk="0">
                  <a:moveTo>
                    <a:pt x="19958" y="1"/>
                  </a:moveTo>
                  <a:lnTo>
                    <a:pt x="19762" y="1"/>
                  </a:lnTo>
                  <a:lnTo>
                    <a:pt x="18326" y="1"/>
                  </a:lnTo>
                  <a:lnTo>
                    <a:pt x="16273" y="1"/>
                  </a:lnTo>
                  <a:lnTo>
                    <a:pt x="13222" y="1"/>
                  </a:lnTo>
                  <a:lnTo>
                    <a:pt x="11570" y="1"/>
                  </a:lnTo>
                  <a:lnTo>
                    <a:pt x="9703" y="1"/>
                  </a:lnTo>
                  <a:lnTo>
                    <a:pt x="9377" y="1"/>
                  </a:lnTo>
                  <a:lnTo>
                    <a:pt x="7570" y="1"/>
                  </a:lnTo>
                  <a:lnTo>
                    <a:pt x="4227" y="1"/>
                  </a:lnTo>
                  <a:lnTo>
                    <a:pt x="1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80" name="Google Shape;6213;p29">
              <a:extLst>
                <a:ext uri="{FF2B5EF4-FFF2-40B4-BE49-F238E27FC236}">
                  <a16:creationId xmlns:a16="http://schemas.microsoft.com/office/drawing/2014/main" id="{FA119EAD-D6B4-52A9-090C-9E6960DCA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725" y="3437225"/>
              <a:ext cx="65275" cy="726925"/>
            </a:xfrm>
            <a:custGeom>
              <a:avLst/>
              <a:gdLst>
                <a:gd name="T0" fmla="*/ 0 w 2611"/>
                <a:gd name="T1" fmla="*/ 0 h 29077"/>
                <a:gd name="T2" fmla="*/ 25 w 2611"/>
                <a:gd name="T3" fmla="*/ 30 h 29077"/>
                <a:gd name="T4" fmla="*/ 1601 w 2611"/>
                <a:gd name="T5" fmla="*/ 5627 h 29077"/>
                <a:gd name="T6" fmla="*/ 1496 w 2611"/>
                <a:gd name="T7" fmla="*/ 7469 h 29077"/>
                <a:gd name="T8" fmla="*/ 1401 w 2611"/>
                <a:gd name="T9" fmla="*/ 9035 h 29077"/>
                <a:gd name="T10" fmla="*/ 1506 w 2611"/>
                <a:gd name="T11" fmla="*/ 11615 h 29077"/>
                <a:gd name="T12" fmla="*/ 2590 w 2611"/>
                <a:gd name="T13" fmla="*/ 16805 h 29077"/>
                <a:gd name="T14" fmla="*/ 2369 w 2611"/>
                <a:gd name="T15" fmla="*/ 18838 h 29077"/>
                <a:gd name="T16" fmla="*/ 1456 w 2611"/>
                <a:gd name="T17" fmla="*/ 21929 h 29077"/>
                <a:gd name="T18" fmla="*/ 858 w 2611"/>
                <a:gd name="T19" fmla="*/ 24891 h 29077"/>
                <a:gd name="T20" fmla="*/ 924 w 2611"/>
                <a:gd name="T21" fmla="*/ 26949 h 29077"/>
                <a:gd name="T22" fmla="*/ 763 w 2611"/>
                <a:gd name="T23" fmla="*/ 29077 h 29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11" h="29077" fill="none" extrusionOk="0">
                  <a:moveTo>
                    <a:pt x="0" y="0"/>
                  </a:moveTo>
                  <a:cubicBezTo>
                    <a:pt x="10" y="10"/>
                    <a:pt x="20" y="20"/>
                    <a:pt x="25" y="30"/>
                  </a:cubicBezTo>
                  <a:cubicBezTo>
                    <a:pt x="1350" y="1506"/>
                    <a:pt x="1652" y="3639"/>
                    <a:pt x="1601" y="5627"/>
                  </a:cubicBezTo>
                  <a:cubicBezTo>
                    <a:pt x="1586" y="6244"/>
                    <a:pt x="1541" y="6857"/>
                    <a:pt x="1496" y="7469"/>
                  </a:cubicBezTo>
                  <a:cubicBezTo>
                    <a:pt x="1461" y="7991"/>
                    <a:pt x="1421" y="8513"/>
                    <a:pt x="1401" y="9035"/>
                  </a:cubicBezTo>
                  <a:cubicBezTo>
                    <a:pt x="1365" y="9898"/>
                    <a:pt x="1375" y="10762"/>
                    <a:pt x="1506" y="11615"/>
                  </a:cubicBezTo>
                  <a:cubicBezTo>
                    <a:pt x="1772" y="13367"/>
                    <a:pt x="2540" y="15033"/>
                    <a:pt x="2590" y="16805"/>
                  </a:cubicBezTo>
                  <a:cubicBezTo>
                    <a:pt x="2610" y="17492"/>
                    <a:pt x="2520" y="18165"/>
                    <a:pt x="2369" y="18838"/>
                  </a:cubicBezTo>
                  <a:cubicBezTo>
                    <a:pt x="2143" y="19877"/>
                    <a:pt x="1772" y="20900"/>
                    <a:pt x="1456" y="21929"/>
                  </a:cubicBezTo>
                  <a:cubicBezTo>
                    <a:pt x="1155" y="22903"/>
                    <a:pt x="904" y="23887"/>
                    <a:pt x="858" y="24891"/>
                  </a:cubicBezTo>
                  <a:cubicBezTo>
                    <a:pt x="828" y="25573"/>
                    <a:pt x="894" y="26266"/>
                    <a:pt x="924" y="26949"/>
                  </a:cubicBezTo>
                  <a:cubicBezTo>
                    <a:pt x="954" y="27672"/>
                    <a:pt x="954" y="28384"/>
                    <a:pt x="763" y="2907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81" name="Google Shape;6214;p29">
              <a:extLst>
                <a:ext uri="{FF2B5EF4-FFF2-40B4-BE49-F238E27FC236}">
                  <a16:creationId xmlns:a16="http://schemas.microsoft.com/office/drawing/2014/main" id="{6107F1DC-0214-1A8D-6B53-97592EBD9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6000" y="3844150"/>
              <a:ext cx="94750" cy="296175"/>
            </a:xfrm>
            <a:custGeom>
              <a:avLst/>
              <a:gdLst>
                <a:gd name="T0" fmla="*/ 100 w 3790"/>
                <a:gd name="T1" fmla="*/ 1 h 11847"/>
                <a:gd name="T2" fmla="*/ 211 w 3790"/>
                <a:gd name="T3" fmla="*/ 3268 h 11847"/>
                <a:gd name="T4" fmla="*/ 989 w 3790"/>
                <a:gd name="T5" fmla="*/ 5376 h 11847"/>
                <a:gd name="T6" fmla="*/ 3674 w 3790"/>
                <a:gd name="T7" fmla="*/ 10672 h 11847"/>
                <a:gd name="T8" fmla="*/ 3775 w 3790"/>
                <a:gd name="T9" fmla="*/ 11846 h 1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0" h="11847" fill="none" extrusionOk="0">
                  <a:moveTo>
                    <a:pt x="100" y="1"/>
                  </a:moveTo>
                  <a:cubicBezTo>
                    <a:pt x="100" y="1095"/>
                    <a:pt x="0" y="2199"/>
                    <a:pt x="211" y="3268"/>
                  </a:cubicBezTo>
                  <a:cubicBezTo>
                    <a:pt x="351" y="4006"/>
                    <a:pt x="637" y="4699"/>
                    <a:pt x="989" y="5376"/>
                  </a:cubicBezTo>
                  <a:cubicBezTo>
                    <a:pt x="1917" y="7158"/>
                    <a:pt x="3293" y="8800"/>
                    <a:pt x="3674" y="10672"/>
                  </a:cubicBezTo>
                  <a:cubicBezTo>
                    <a:pt x="3754" y="11053"/>
                    <a:pt x="3790" y="11445"/>
                    <a:pt x="3775" y="1184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82" name="Google Shape;6215;p29">
              <a:extLst>
                <a:ext uri="{FF2B5EF4-FFF2-40B4-BE49-F238E27FC236}">
                  <a16:creationId xmlns:a16="http://schemas.microsoft.com/office/drawing/2014/main" id="{0E9A312C-DC2D-14CE-64C4-42D552673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3950" y="3367200"/>
              <a:ext cx="76450" cy="476975"/>
            </a:xfrm>
            <a:custGeom>
              <a:avLst/>
              <a:gdLst>
                <a:gd name="T0" fmla="*/ 3057 w 3058"/>
                <a:gd name="T1" fmla="*/ 0 h 19079"/>
                <a:gd name="T2" fmla="*/ 3002 w 3058"/>
                <a:gd name="T3" fmla="*/ 61 h 19079"/>
                <a:gd name="T4" fmla="*/ 1547 w 3058"/>
                <a:gd name="T5" fmla="*/ 3669 h 19079"/>
                <a:gd name="T6" fmla="*/ 1110 w 3058"/>
                <a:gd name="T7" fmla="*/ 7680 h 19079"/>
                <a:gd name="T8" fmla="*/ 377 w 3058"/>
                <a:gd name="T9" fmla="*/ 10285 h 19079"/>
                <a:gd name="T10" fmla="*/ 46 w 3058"/>
                <a:gd name="T11" fmla="*/ 12634 h 19079"/>
                <a:gd name="T12" fmla="*/ 81 w 3058"/>
                <a:gd name="T13" fmla="*/ 13015 h 19079"/>
                <a:gd name="T14" fmla="*/ 1607 w 3058"/>
                <a:gd name="T15" fmla="*/ 17237 h 19079"/>
                <a:gd name="T16" fmla="*/ 1782 w 3058"/>
                <a:gd name="T17" fmla="*/ 19079 h 19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8" h="19079" fill="none" extrusionOk="0">
                  <a:moveTo>
                    <a:pt x="3057" y="0"/>
                  </a:moveTo>
                  <a:cubicBezTo>
                    <a:pt x="3037" y="20"/>
                    <a:pt x="3022" y="41"/>
                    <a:pt x="3002" y="61"/>
                  </a:cubicBezTo>
                  <a:cubicBezTo>
                    <a:pt x="2104" y="1024"/>
                    <a:pt x="1717" y="2359"/>
                    <a:pt x="1547" y="3669"/>
                  </a:cubicBezTo>
                  <a:cubicBezTo>
                    <a:pt x="1371" y="5000"/>
                    <a:pt x="1386" y="6365"/>
                    <a:pt x="1110" y="7680"/>
                  </a:cubicBezTo>
                  <a:cubicBezTo>
                    <a:pt x="924" y="8553"/>
                    <a:pt x="613" y="9422"/>
                    <a:pt x="377" y="10285"/>
                  </a:cubicBezTo>
                  <a:cubicBezTo>
                    <a:pt x="161" y="11063"/>
                    <a:pt x="1" y="11846"/>
                    <a:pt x="46" y="12634"/>
                  </a:cubicBezTo>
                  <a:cubicBezTo>
                    <a:pt x="51" y="12764"/>
                    <a:pt x="66" y="12890"/>
                    <a:pt x="81" y="13015"/>
                  </a:cubicBezTo>
                  <a:cubicBezTo>
                    <a:pt x="292" y="14501"/>
                    <a:pt x="1260" y="15776"/>
                    <a:pt x="1607" y="17237"/>
                  </a:cubicBezTo>
                  <a:cubicBezTo>
                    <a:pt x="1752" y="17839"/>
                    <a:pt x="1782" y="18456"/>
                    <a:pt x="1782" y="1907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83" name="Google Shape;6216;p29">
              <a:extLst>
                <a:ext uri="{FF2B5EF4-FFF2-40B4-BE49-F238E27FC236}">
                  <a16:creationId xmlns:a16="http://schemas.microsoft.com/office/drawing/2014/main" id="{D4C257B2-A1D8-E89A-6346-6D1D2A7B3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3125" y="3676125"/>
              <a:ext cx="497175" cy="454900"/>
            </a:xfrm>
            <a:custGeom>
              <a:avLst/>
              <a:gdLst>
                <a:gd name="T0" fmla="*/ 0 w 19887"/>
                <a:gd name="T1" fmla="*/ 227 h 18196"/>
                <a:gd name="T2" fmla="*/ 6546 w 19887"/>
                <a:gd name="T3" fmla="*/ 2987 h 18196"/>
                <a:gd name="T4" fmla="*/ 6801 w 19887"/>
                <a:gd name="T5" fmla="*/ 3083 h 18196"/>
                <a:gd name="T6" fmla="*/ 8834 w 19887"/>
                <a:gd name="T7" fmla="*/ 4097 h 18196"/>
                <a:gd name="T8" fmla="*/ 9813 w 19887"/>
                <a:gd name="T9" fmla="*/ 5763 h 18196"/>
                <a:gd name="T10" fmla="*/ 10195 w 19887"/>
                <a:gd name="T11" fmla="*/ 6400 h 18196"/>
                <a:gd name="T12" fmla="*/ 10852 w 19887"/>
                <a:gd name="T13" fmla="*/ 7063 h 18196"/>
                <a:gd name="T14" fmla="*/ 13382 w 19887"/>
                <a:gd name="T15" fmla="*/ 9236 h 18196"/>
                <a:gd name="T16" fmla="*/ 13899 w 19887"/>
                <a:gd name="T17" fmla="*/ 10742 h 18196"/>
                <a:gd name="T18" fmla="*/ 16228 w 19887"/>
                <a:gd name="T19" fmla="*/ 13683 h 18196"/>
                <a:gd name="T20" fmla="*/ 19656 w 19887"/>
                <a:gd name="T21" fmla="*/ 17393 h 18196"/>
                <a:gd name="T22" fmla="*/ 19887 w 19887"/>
                <a:gd name="T23" fmla="*/ 18196 h 18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87" h="18196" fill="none" extrusionOk="0">
                  <a:moveTo>
                    <a:pt x="0" y="227"/>
                  </a:moveTo>
                  <a:cubicBezTo>
                    <a:pt x="2395" y="1"/>
                    <a:pt x="4312" y="2094"/>
                    <a:pt x="6546" y="2987"/>
                  </a:cubicBezTo>
                  <a:cubicBezTo>
                    <a:pt x="6631" y="3017"/>
                    <a:pt x="6716" y="3053"/>
                    <a:pt x="6801" y="3083"/>
                  </a:cubicBezTo>
                  <a:cubicBezTo>
                    <a:pt x="7524" y="3349"/>
                    <a:pt x="8292" y="3555"/>
                    <a:pt x="8834" y="4097"/>
                  </a:cubicBezTo>
                  <a:cubicBezTo>
                    <a:pt x="9296" y="4553"/>
                    <a:pt x="9522" y="5181"/>
                    <a:pt x="9813" y="5763"/>
                  </a:cubicBezTo>
                  <a:cubicBezTo>
                    <a:pt x="9924" y="5984"/>
                    <a:pt x="10049" y="6205"/>
                    <a:pt x="10195" y="6400"/>
                  </a:cubicBezTo>
                  <a:cubicBezTo>
                    <a:pt x="10385" y="6651"/>
                    <a:pt x="10606" y="6867"/>
                    <a:pt x="10852" y="7063"/>
                  </a:cubicBezTo>
                  <a:cubicBezTo>
                    <a:pt x="11725" y="7771"/>
                    <a:pt x="12855" y="8243"/>
                    <a:pt x="13382" y="9236"/>
                  </a:cubicBezTo>
                  <a:cubicBezTo>
                    <a:pt x="13633" y="9703"/>
                    <a:pt x="13718" y="10240"/>
                    <a:pt x="13899" y="10742"/>
                  </a:cubicBezTo>
                  <a:cubicBezTo>
                    <a:pt x="14320" y="11927"/>
                    <a:pt x="15234" y="12830"/>
                    <a:pt x="16228" y="13683"/>
                  </a:cubicBezTo>
                  <a:cubicBezTo>
                    <a:pt x="17563" y="14833"/>
                    <a:pt x="19049" y="15887"/>
                    <a:pt x="19656" y="17393"/>
                  </a:cubicBezTo>
                  <a:cubicBezTo>
                    <a:pt x="19756" y="17649"/>
                    <a:pt x="19837" y="17915"/>
                    <a:pt x="19887" y="1819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84" name="Google Shape;6217;p29">
              <a:extLst>
                <a:ext uri="{FF2B5EF4-FFF2-40B4-BE49-F238E27FC236}">
                  <a16:creationId xmlns:a16="http://schemas.microsoft.com/office/drawing/2014/main" id="{DBC3B777-8B8F-A24B-54C6-E86D817D6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550" y="3504725"/>
              <a:ext cx="145225" cy="291400"/>
            </a:xfrm>
            <a:custGeom>
              <a:avLst/>
              <a:gdLst>
                <a:gd name="T0" fmla="*/ 5808 w 5809"/>
                <a:gd name="T1" fmla="*/ 1 h 11656"/>
                <a:gd name="T2" fmla="*/ 2556 w 5809"/>
                <a:gd name="T3" fmla="*/ 6320 h 11656"/>
                <a:gd name="T4" fmla="*/ 2169 w 5809"/>
                <a:gd name="T5" fmla="*/ 6736 h 11656"/>
                <a:gd name="T6" fmla="*/ 1426 w 5809"/>
                <a:gd name="T7" fmla="*/ 7499 h 11656"/>
                <a:gd name="T8" fmla="*/ 1311 w 5809"/>
                <a:gd name="T9" fmla="*/ 7640 h 11656"/>
                <a:gd name="T10" fmla="*/ 222 w 5809"/>
                <a:gd name="T11" fmla="*/ 11655 h 11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09" h="11656" fill="none" extrusionOk="0">
                  <a:moveTo>
                    <a:pt x="5808" y="1"/>
                  </a:moveTo>
                  <a:cubicBezTo>
                    <a:pt x="4001" y="1572"/>
                    <a:pt x="4087" y="4478"/>
                    <a:pt x="2556" y="6320"/>
                  </a:cubicBezTo>
                  <a:cubicBezTo>
                    <a:pt x="2435" y="6465"/>
                    <a:pt x="2305" y="6606"/>
                    <a:pt x="2169" y="6736"/>
                  </a:cubicBezTo>
                  <a:cubicBezTo>
                    <a:pt x="1918" y="6992"/>
                    <a:pt x="1657" y="7233"/>
                    <a:pt x="1426" y="7499"/>
                  </a:cubicBezTo>
                  <a:cubicBezTo>
                    <a:pt x="1386" y="7545"/>
                    <a:pt x="1346" y="7595"/>
                    <a:pt x="1311" y="7640"/>
                  </a:cubicBezTo>
                  <a:cubicBezTo>
                    <a:pt x="407" y="8744"/>
                    <a:pt x="1" y="10245"/>
                    <a:pt x="222" y="1165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85" name="Google Shape;6218;p29">
              <a:extLst>
                <a:ext uri="{FF2B5EF4-FFF2-40B4-BE49-F238E27FC236}">
                  <a16:creationId xmlns:a16="http://schemas.microsoft.com/office/drawing/2014/main" id="{3328679A-1A64-1632-A79A-E45DF2797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2525" y="3562450"/>
              <a:ext cx="90475" cy="63150"/>
            </a:xfrm>
            <a:custGeom>
              <a:avLst/>
              <a:gdLst>
                <a:gd name="T0" fmla="*/ 0 w 3619"/>
                <a:gd name="T1" fmla="*/ 0 h 2526"/>
                <a:gd name="T2" fmla="*/ 2304 w 3619"/>
                <a:gd name="T3" fmla="*/ 2460 h 2526"/>
                <a:gd name="T4" fmla="*/ 2364 w 3619"/>
                <a:gd name="T5" fmla="*/ 2525 h 2526"/>
                <a:gd name="T6" fmla="*/ 3609 w 3619"/>
                <a:gd name="T7" fmla="*/ 61 h 2526"/>
                <a:gd name="T8" fmla="*/ 3619 w 3619"/>
                <a:gd name="T9" fmla="*/ 41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19" h="2526" fill="none" extrusionOk="0">
                  <a:moveTo>
                    <a:pt x="0" y="0"/>
                  </a:moveTo>
                  <a:cubicBezTo>
                    <a:pt x="768" y="819"/>
                    <a:pt x="1536" y="1642"/>
                    <a:pt x="2304" y="2460"/>
                  </a:cubicBezTo>
                  <a:cubicBezTo>
                    <a:pt x="2324" y="2485"/>
                    <a:pt x="2344" y="2505"/>
                    <a:pt x="2364" y="2525"/>
                  </a:cubicBezTo>
                  <a:cubicBezTo>
                    <a:pt x="2786" y="1727"/>
                    <a:pt x="3222" y="879"/>
                    <a:pt x="3609" y="61"/>
                  </a:cubicBezTo>
                  <a:cubicBezTo>
                    <a:pt x="3614" y="56"/>
                    <a:pt x="3614" y="46"/>
                    <a:pt x="3619" y="4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86" name="Google Shape;6219;p29">
              <a:extLst>
                <a:ext uri="{FF2B5EF4-FFF2-40B4-BE49-F238E27FC236}">
                  <a16:creationId xmlns:a16="http://schemas.microsoft.com/office/drawing/2014/main" id="{CA2AD0B1-F197-D1B2-AC8D-FF72F87E1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4475" y="3603850"/>
              <a:ext cx="103425" cy="61525"/>
            </a:xfrm>
            <a:custGeom>
              <a:avLst/>
              <a:gdLst>
                <a:gd name="T0" fmla="*/ 1 w 4137"/>
                <a:gd name="T1" fmla="*/ 1 h 2461"/>
                <a:gd name="T2" fmla="*/ 36 w 4137"/>
                <a:gd name="T3" fmla="*/ 31 h 2461"/>
                <a:gd name="T4" fmla="*/ 2531 w 4137"/>
                <a:gd name="T5" fmla="*/ 2370 h 2461"/>
                <a:gd name="T6" fmla="*/ 2621 w 4137"/>
                <a:gd name="T7" fmla="*/ 2460 h 2461"/>
                <a:gd name="T8" fmla="*/ 4137 w 4137"/>
                <a:gd name="T9" fmla="*/ 417 h 2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7" h="2461" fill="none" extrusionOk="0">
                  <a:moveTo>
                    <a:pt x="1" y="1"/>
                  </a:moveTo>
                  <a:cubicBezTo>
                    <a:pt x="16" y="11"/>
                    <a:pt x="26" y="21"/>
                    <a:pt x="36" y="31"/>
                  </a:cubicBezTo>
                  <a:cubicBezTo>
                    <a:pt x="889" y="789"/>
                    <a:pt x="1717" y="1572"/>
                    <a:pt x="2531" y="2370"/>
                  </a:cubicBezTo>
                  <a:cubicBezTo>
                    <a:pt x="2561" y="2400"/>
                    <a:pt x="2591" y="2430"/>
                    <a:pt x="2621" y="2460"/>
                  </a:cubicBezTo>
                  <a:cubicBezTo>
                    <a:pt x="3148" y="1783"/>
                    <a:pt x="3610" y="1095"/>
                    <a:pt x="4137" y="41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87" name="Google Shape;6220;p29">
              <a:extLst>
                <a:ext uri="{FF2B5EF4-FFF2-40B4-BE49-F238E27FC236}">
                  <a16:creationId xmlns:a16="http://schemas.microsoft.com/office/drawing/2014/main" id="{EAB868D3-F711-9DBF-EC17-B0F58ECD8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3425" y="3813925"/>
              <a:ext cx="139325" cy="96875"/>
            </a:xfrm>
            <a:custGeom>
              <a:avLst/>
              <a:gdLst>
                <a:gd name="T0" fmla="*/ 1 w 5573"/>
                <a:gd name="T1" fmla="*/ 617 h 3875"/>
                <a:gd name="T2" fmla="*/ 66 w 5573"/>
                <a:gd name="T3" fmla="*/ 698 h 3875"/>
                <a:gd name="T4" fmla="*/ 2741 w 5573"/>
                <a:gd name="T5" fmla="*/ 3770 h 3875"/>
                <a:gd name="T6" fmla="*/ 2842 w 5573"/>
                <a:gd name="T7" fmla="*/ 3875 h 3875"/>
                <a:gd name="T8" fmla="*/ 5562 w 5573"/>
                <a:gd name="T9" fmla="*/ 10 h 3875"/>
                <a:gd name="T10" fmla="*/ 5572 w 5573"/>
                <a:gd name="T11" fmla="*/ 0 h 3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73" h="3875" fill="none" extrusionOk="0">
                  <a:moveTo>
                    <a:pt x="1" y="617"/>
                  </a:moveTo>
                  <a:cubicBezTo>
                    <a:pt x="26" y="643"/>
                    <a:pt x="46" y="668"/>
                    <a:pt x="66" y="698"/>
                  </a:cubicBezTo>
                  <a:cubicBezTo>
                    <a:pt x="899" y="1767"/>
                    <a:pt x="1793" y="2796"/>
                    <a:pt x="2741" y="3770"/>
                  </a:cubicBezTo>
                  <a:cubicBezTo>
                    <a:pt x="2776" y="3805"/>
                    <a:pt x="2812" y="3840"/>
                    <a:pt x="2842" y="3875"/>
                  </a:cubicBezTo>
                  <a:cubicBezTo>
                    <a:pt x="3750" y="2605"/>
                    <a:pt x="4664" y="1280"/>
                    <a:pt x="5562" y="10"/>
                  </a:cubicBezTo>
                  <a:cubicBezTo>
                    <a:pt x="5567" y="5"/>
                    <a:pt x="5572" y="5"/>
                    <a:pt x="5572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88" name="Google Shape;6221;p29">
              <a:extLst>
                <a:ext uri="{FF2B5EF4-FFF2-40B4-BE49-F238E27FC236}">
                  <a16:creationId xmlns:a16="http://schemas.microsoft.com/office/drawing/2014/main" id="{4AC334FE-86F3-3857-E4F7-E042DD7EB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5000" y="3746275"/>
              <a:ext cx="15950" cy="38175"/>
            </a:xfrm>
            <a:custGeom>
              <a:avLst/>
              <a:gdLst>
                <a:gd name="T0" fmla="*/ 638 w 638"/>
                <a:gd name="T1" fmla="*/ 1 h 1527"/>
                <a:gd name="T2" fmla="*/ 0 w 638"/>
                <a:gd name="T3" fmla="*/ 1527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38" h="1527" fill="none" extrusionOk="0">
                  <a:moveTo>
                    <a:pt x="638" y="1"/>
                  </a:moveTo>
                  <a:cubicBezTo>
                    <a:pt x="427" y="513"/>
                    <a:pt x="211" y="1020"/>
                    <a:pt x="0" y="152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89" name="Google Shape;6222;p29">
              <a:extLst>
                <a:ext uri="{FF2B5EF4-FFF2-40B4-BE49-F238E27FC236}">
                  <a16:creationId xmlns:a16="http://schemas.microsoft.com/office/drawing/2014/main" id="{D2C9014B-7C42-448E-52E6-F815BC916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6175" y="3770125"/>
              <a:ext cx="12675" cy="30250"/>
            </a:xfrm>
            <a:custGeom>
              <a:avLst/>
              <a:gdLst>
                <a:gd name="T0" fmla="*/ 507 w 507"/>
                <a:gd name="T1" fmla="*/ 0 h 1210"/>
                <a:gd name="T2" fmla="*/ 0 w 507"/>
                <a:gd name="T3" fmla="*/ 121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7" h="1210" fill="none" extrusionOk="0">
                  <a:moveTo>
                    <a:pt x="507" y="0"/>
                  </a:moveTo>
                  <a:cubicBezTo>
                    <a:pt x="381" y="422"/>
                    <a:pt x="211" y="824"/>
                    <a:pt x="0" y="121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90" name="Google Shape;6223;p29">
              <a:extLst>
                <a:ext uri="{FF2B5EF4-FFF2-40B4-BE49-F238E27FC236}">
                  <a16:creationId xmlns:a16="http://schemas.microsoft.com/office/drawing/2014/main" id="{EAF7B810-ABD6-9CE2-6BE2-1263BC9B0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0600" y="3903250"/>
              <a:ext cx="69275" cy="83100"/>
            </a:xfrm>
            <a:custGeom>
              <a:avLst/>
              <a:gdLst>
                <a:gd name="T0" fmla="*/ 0 w 2771"/>
                <a:gd name="T1" fmla="*/ 1 h 3324"/>
                <a:gd name="T2" fmla="*/ 2741 w 2771"/>
                <a:gd name="T3" fmla="*/ 3288 h 3324"/>
                <a:gd name="T4" fmla="*/ 2771 w 2771"/>
                <a:gd name="T5" fmla="*/ 3324 h 3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71" h="3324" fill="none" extrusionOk="0">
                  <a:moveTo>
                    <a:pt x="0" y="1"/>
                  </a:moveTo>
                  <a:cubicBezTo>
                    <a:pt x="869" y="1130"/>
                    <a:pt x="1782" y="2229"/>
                    <a:pt x="2741" y="3288"/>
                  </a:cubicBezTo>
                  <a:cubicBezTo>
                    <a:pt x="2746" y="3298"/>
                    <a:pt x="2756" y="3314"/>
                    <a:pt x="2771" y="332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91" name="Google Shape;6224;p29">
              <a:extLst>
                <a:ext uri="{FF2B5EF4-FFF2-40B4-BE49-F238E27FC236}">
                  <a16:creationId xmlns:a16="http://schemas.microsoft.com/office/drawing/2014/main" id="{00E1201B-9F03-DAF9-B93F-A2E3F79A8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2875" y="3646275"/>
              <a:ext cx="13200" cy="49200"/>
            </a:xfrm>
            <a:custGeom>
              <a:avLst/>
              <a:gdLst>
                <a:gd name="T0" fmla="*/ 1 w 528"/>
                <a:gd name="T1" fmla="*/ 0 h 1968"/>
                <a:gd name="T2" fmla="*/ 11 w 528"/>
                <a:gd name="T3" fmla="*/ 66 h 1968"/>
                <a:gd name="T4" fmla="*/ 528 w 528"/>
                <a:gd name="T5" fmla="*/ 1968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8" h="1968" fill="none" extrusionOk="0">
                  <a:moveTo>
                    <a:pt x="1" y="0"/>
                  </a:moveTo>
                  <a:cubicBezTo>
                    <a:pt x="1" y="20"/>
                    <a:pt x="6" y="45"/>
                    <a:pt x="11" y="66"/>
                  </a:cubicBezTo>
                  <a:cubicBezTo>
                    <a:pt x="71" y="723"/>
                    <a:pt x="252" y="1366"/>
                    <a:pt x="528" y="196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92" name="Google Shape;6225;p29">
              <a:extLst>
                <a:ext uri="{FF2B5EF4-FFF2-40B4-BE49-F238E27FC236}">
                  <a16:creationId xmlns:a16="http://schemas.microsoft.com/office/drawing/2014/main" id="{F90FE29C-150F-9163-8EA4-B81429464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325" y="3630325"/>
              <a:ext cx="15600" cy="43200"/>
            </a:xfrm>
            <a:custGeom>
              <a:avLst/>
              <a:gdLst>
                <a:gd name="T0" fmla="*/ 1 w 624"/>
                <a:gd name="T1" fmla="*/ 1 h 1728"/>
                <a:gd name="T2" fmla="*/ 16 w 624"/>
                <a:gd name="T3" fmla="*/ 46 h 1728"/>
                <a:gd name="T4" fmla="*/ 618 w 624"/>
                <a:gd name="T5" fmla="*/ 1712 h 1728"/>
                <a:gd name="T6" fmla="*/ 623 w 624"/>
                <a:gd name="T7" fmla="*/ 1727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4" h="1728" fill="none" extrusionOk="0">
                  <a:moveTo>
                    <a:pt x="1" y="1"/>
                  </a:moveTo>
                  <a:cubicBezTo>
                    <a:pt x="6" y="16"/>
                    <a:pt x="11" y="31"/>
                    <a:pt x="16" y="46"/>
                  </a:cubicBezTo>
                  <a:cubicBezTo>
                    <a:pt x="156" y="618"/>
                    <a:pt x="362" y="1180"/>
                    <a:pt x="618" y="1712"/>
                  </a:cubicBezTo>
                  <a:cubicBezTo>
                    <a:pt x="618" y="1717"/>
                    <a:pt x="623" y="1722"/>
                    <a:pt x="623" y="172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93" name="Google Shape;6226;p29">
              <a:extLst>
                <a:ext uri="{FF2B5EF4-FFF2-40B4-BE49-F238E27FC236}">
                  <a16:creationId xmlns:a16="http://schemas.microsoft.com/office/drawing/2014/main" id="{7ED3A935-7E10-F228-EC6F-75208224F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1675" y="3824075"/>
              <a:ext cx="17950" cy="109825"/>
            </a:xfrm>
            <a:custGeom>
              <a:avLst/>
              <a:gdLst>
                <a:gd name="T0" fmla="*/ 0 w 718"/>
                <a:gd name="T1" fmla="*/ 1 h 4393"/>
                <a:gd name="T2" fmla="*/ 241 w 718"/>
                <a:gd name="T3" fmla="*/ 4393 h 4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4393" fill="none" extrusionOk="0">
                  <a:moveTo>
                    <a:pt x="0" y="1"/>
                  </a:moveTo>
                  <a:cubicBezTo>
                    <a:pt x="206" y="1471"/>
                    <a:pt x="718" y="2992"/>
                    <a:pt x="241" y="439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94" name="Google Shape;6227;p29">
              <a:extLst>
                <a:ext uri="{FF2B5EF4-FFF2-40B4-BE49-F238E27FC236}">
                  <a16:creationId xmlns:a16="http://schemas.microsoft.com/office/drawing/2014/main" id="{B4A4CC8A-F88B-129D-200E-64CC716FE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275" y="3605750"/>
              <a:ext cx="108700" cy="78950"/>
            </a:xfrm>
            <a:custGeom>
              <a:avLst/>
              <a:gdLst>
                <a:gd name="T0" fmla="*/ 1 w 4348"/>
                <a:gd name="T1" fmla="*/ 0 h 3158"/>
                <a:gd name="T2" fmla="*/ 11 w 4348"/>
                <a:gd name="T3" fmla="*/ 15 h 3158"/>
                <a:gd name="T4" fmla="*/ 1793 w 4348"/>
                <a:gd name="T5" fmla="*/ 3092 h 3158"/>
                <a:gd name="T6" fmla="*/ 1833 w 4348"/>
                <a:gd name="T7" fmla="*/ 3157 h 3158"/>
                <a:gd name="T8" fmla="*/ 3429 w 4348"/>
                <a:gd name="T9" fmla="*/ 1581 h 3158"/>
                <a:gd name="T10" fmla="*/ 4348 w 4348"/>
                <a:gd name="T11" fmla="*/ 622 h 3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48" h="3158" fill="none" extrusionOk="0">
                  <a:moveTo>
                    <a:pt x="1" y="0"/>
                  </a:moveTo>
                  <a:cubicBezTo>
                    <a:pt x="6" y="5"/>
                    <a:pt x="6" y="10"/>
                    <a:pt x="11" y="15"/>
                  </a:cubicBezTo>
                  <a:cubicBezTo>
                    <a:pt x="568" y="1059"/>
                    <a:pt x="1160" y="2088"/>
                    <a:pt x="1793" y="3092"/>
                  </a:cubicBezTo>
                  <a:cubicBezTo>
                    <a:pt x="1808" y="3112"/>
                    <a:pt x="1823" y="3137"/>
                    <a:pt x="1833" y="3157"/>
                  </a:cubicBezTo>
                  <a:cubicBezTo>
                    <a:pt x="2375" y="2640"/>
                    <a:pt x="2907" y="2113"/>
                    <a:pt x="3429" y="1581"/>
                  </a:cubicBezTo>
                  <a:cubicBezTo>
                    <a:pt x="3740" y="1265"/>
                    <a:pt x="4046" y="949"/>
                    <a:pt x="4348" y="62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95" name="Google Shape;6228;p29">
              <a:extLst>
                <a:ext uri="{FF2B5EF4-FFF2-40B4-BE49-F238E27FC236}">
                  <a16:creationId xmlns:a16="http://schemas.microsoft.com/office/drawing/2014/main" id="{4F463A30-1E02-E2CC-2CEC-9C53442C5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8600" y="3569225"/>
              <a:ext cx="92625" cy="57375"/>
            </a:xfrm>
            <a:custGeom>
              <a:avLst/>
              <a:gdLst>
                <a:gd name="T0" fmla="*/ 1 w 3705"/>
                <a:gd name="T1" fmla="*/ 0 h 2295"/>
                <a:gd name="T2" fmla="*/ 1391 w 3705"/>
                <a:gd name="T3" fmla="*/ 2204 h 2295"/>
                <a:gd name="T4" fmla="*/ 1456 w 3705"/>
                <a:gd name="T5" fmla="*/ 2294 h 2295"/>
                <a:gd name="T6" fmla="*/ 2756 w 3705"/>
                <a:gd name="T7" fmla="*/ 1095 h 2295"/>
                <a:gd name="T8" fmla="*/ 3705 w 3705"/>
                <a:gd name="T9" fmla="*/ 171 h 2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5" h="2295" fill="none" extrusionOk="0">
                  <a:moveTo>
                    <a:pt x="1" y="0"/>
                  </a:moveTo>
                  <a:cubicBezTo>
                    <a:pt x="402" y="773"/>
                    <a:pt x="864" y="1511"/>
                    <a:pt x="1391" y="2204"/>
                  </a:cubicBezTo>
                  <a:cubicBezTo>
                    <a:pt x="1411" y="2239"/>
                    <a:pt x="1431" y="2264"/>
                    <a:pt x="1456" y="2294"/>
                  </a:cubicBezTo>
                  <a:cubicBezTo>
                    <a:pt x="1893" y="1908"/>
                    <a:pt x="2330" y="1506"/>
                    <a:pt x="2756" y="1095"/>
                  </a:cubicBezTo>
                  <a:cubicBezTo>
                    <a:pt x="3078" y="783"/>
                    <a:pt x="3399" y="477"/>
                    <a:pt x="3705" y="17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96" name="Google Shape;6229;p29">
              <a:extLst>
                <a:ext uri="{FF2B5EF4-FFF2-40B4-BE49-F238E27FC236}">
                  <a16:creationId xmlns:a16="http://schemas.microsoft.com/office/drawing/2014/main" id="{7627905E-B039-6C82-E922-51A089D68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5100" y="3433325"/>
              <a:ext cx="29150" cy="278100"/>
            </a:xfrm>
            <a:custGeom>
              <a:avLst/>
              <a:gdLst>
                <a:gd name="T0" fmla="*/ 1075 w 1166"/>
                <a:gd name="T1" fmla="*/ 1 h 11124"/>
                <a:gd name="T2" fmla="*/ 919 w 1166"/>
                <a:gd name="T3" fmla="*/ 1552 h 11124"/>
                <a:gd name="T4" fmla="*/ 573 w 1166"/>
                <a:gd name="T5" fmla="*/ 3574 h 11124"/>
                <a:gd name="T6" fmla="*/ 96 w 1166"/>
                <a:gd name="T7" fmla="*/ 6531 h 11124"/>
                <a:gd name="T8" fmla="*/ 16 w 1166"/>
                <a:gd name="T9" fmla="*/ 7545 h 11124"/>
                <a:gd name="T10" fmla="*/ 36 w 1166"/>
                <a:gd name="T11" fmla="*/ 8478 h 11124"/>
                <a:gd name="T12" fmla="*/ 1090 w 1166"/>
                <a:gd name="T13" fmla="*/ 11123 h 1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6" h="11124" fill="none" extrusionOk="0">
                  <a:moveTo>
                    <a:pt x="1075" y="1"/>
                  </a:moveTo>
                  <a:cubicBezTo>
                    <a:pt x="1165" y="553"/>
                    <a:pt x="1000" y="1009"/>
                    <a:pt x="919" y="1552"/>
                  </a:cubicBezTo>
                  <a:cubicBezTo>
                    <a:pt x="824" y="2229"/>
                    <a:pt x="699" y="2902"/>
                    <a:pt x="573" y="3574"/>
                  </a:cubicBezTo>
                  <a:cubicBezTo>
                    <a:pt x="392" y="4558"/>
                    <a:pt x="207" y="5542"/>
                    <a:pt x="96" y="6531"/>
                  </a:cubicBezTo>
                  <a:cubicBezTo>
                    <a:pt x="61" y="6867"/>
                    <a:pt x="36" y="7208"/>
                    <a:pt x="16" y="7545"/>
                  </a:cubicBezTo>
                  <a:cubicBezTo>
                    <a:pt x="1" y="7851"/>
                    <a:pt x="11" y="8167"/>
                    <a:pt x="36" y="8478"/>
                  </a:cubicBezTo>
                  <a:cubicBezTo>
                    <a:pt x="126" y="9452"/>
                    <a:pt x="443" y="10401"/>
                    <a:pt x="1090" y="111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97" name="Google Shape;6230;p29">
              <a:extLst>
                <a:ext uri="{FF2B5EF4-FFF2-40B4-BE49-F238E27FC236}">
                  <a16:creationId xmlns:a16="http://schemas.microsoft.com/office/drawing/2014/main" id="{BC5F69F0-817B-9386-C4E5-58FB3E6F5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4000" y="3758325"/>
              <a:ext cx="130525" cy="86350"/>
            </a:xfrm>
            <a:custGeom>
              <a:avLst/>
              <a:gdLst>
                <a:gd name="T0" fmla="*/ 0 w 5221"/>
                <a:gd name="T1" fmla="*/ 1647 h 3454"/>
                <a:gd name="T2" fmla="*/ 31 w 5221"/>
                <a:gd name="T3" fmla="*/ 1667 h 3454"/>
                <a:gd name="T4" fmla="*/ 2580 w 5221"/>
                <a:gd name="T5" fmla="*/ 3434 h 3454"/>
                <a:gd name="T6" fmla="*/ 2580 w 5221"/>
                <a:gd name="T7" fmla="*/ 3434 h 3454"/>
                <a:gd name="T8" fmla="*/ 2616 w 5221"/>
                <a:gd name="T9" fmla="*/ 3454 h 3454"/>
                <a:gd name="T10" fmla="*/ 5206 w 5221"/>
                <a:gd name="T11" fmla="*/ 16 h 3454"/>
                <a:gd name="T12" fmla="*/ 5221 w 5221"/>
                <a:gd name="T13" fmla="*/ 1 h 3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21" h="3454" fill="none" extrusionOk="0">
                  <a:moveTo>
                    <a:pt x="0" y="1647"/>
                  </a:moveTo>
                  <a:cubicBezTo>
                    <a:pt x="11" y="1657"/>
                    <a:pt x="16" y="1662"/>
                    <a:pt x="31" y="1667"/>
                  </a:cubicBezTo>
                  <a:cubicBezTo>
                    <a:pt x="879" y="2254"/>
                    <a:pt x="1732" y="2846"/>
                    <a:pt x="2580" y="3434"/>
                  </a:cubicBezTo>
                  <a:cubicBezTo>
                    <a:pt x="2595" y="3439"/>
                    <a:pt x="2606" y="3449"/>
                    <a:pt x="2616" y="3454"/>
                  </a:cubicBezTo>
                  <a:cubicBezTo>
                    <a:pt x="3429" y="2299"/>
                    <a:pt x="4317" y="1120"/>
                    <a:pt x="5206" y="16"/>
                  </a:cubicBezTo>
                  <a:cubicBezTo>
                    <a:pt x="5211" y="11"/>
                    <a:pt x="5216" y="6"/>
                    <a:pt x="5221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98" name="Google Shape;6231;p29">
              <a:extLst>
                <a:ext uri="{FF2B5EF4-FFF2-40B4-BE49-F238E27FC236}">
                  <a16:creationId xmlns:a16="http://schemas.microsoft.com/office/drawing/2014/main" id="{E048B8A6-454B-8622-CB54-9F2208DE1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800" y="3914425"/>
              <a:ext cx="123375" cy="66275"/>
            </a:xfrm>
            <a:custGeom>
              <a:avLst/>
              <a:gdLst>
                <a:gd name="T0" fmla="*/ 1 w 4935"/>
                <a:gd name="T1" fmla="*/ 1085 h 2651"/>
                <a:gd name="T2" fmla="*/ 101 w 4935"/>
                <a:gd name="T3" fmla="*/ 1135 h 2651"/>
                <a:gd name="T4" fmla="*/ 1351 w 4935"/>
                <a:gd name="T5" fmla="*/ 1928 h 2651"/>
                <a:gd name="T6" fmla="*/ 2837 w 4935"/>
                <a:gd name="T7" fmla="*/ 2565 h 2651"/>
                <a:gd name="T8" fmla="*/ 3073 w 4935"/>
                <a:gd name="T9" fmla="*/ 2651 h 2651"/>
                <a:gd name="T10" fmla="*/ 4935 w 4935"/>
                <a:gd name="T11" fmla="*/ 1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35" h="2651" fill="none" extrusionOk="0">
                  <a:moveTo>
                    <a:pt x="1" y="1085"/>
                  </a:moveTo>
                  <a:cubicBezTo>
                    <a:pt x="36" y="1100"/>
                    <a:pt x="66" y="1120"/>
                    <a:pt x="101" y="1135"/>
                  </a:cubicBezTo>
                  <a:cubicBezTo>
                    <a:pt x="533" y="1356"/>
                    <a:pt x="904" y="1707"/>
                    <a:pt x="1351" y="1928"/>
                  </a:cubicBezTo>
                  <a:cubicBezTo>
                    <a:pt x="1833" y="2164"/>
                    <a:pt x="2330" y="2380"/>
                    <a:pt x="2837" y="2565"/>
                  </a:cubicBezTo>
                  <a:cubicBezTo>
                    <a:pt x="2917" y="2595"/>
                    <a:pt x="2997" y="2626"/>
                    <a:pt x="3073" y="2651"/>
                  </a:cubicBezTo>
                  <a:cubicBezTo>
                    <a:pt x="3665" y="1762"/>
                    <a:pt x="4277" y="839"/>
                    <a:pt x="493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99" name="Google Shape;6232;p29">
              <a:extLst>
                <a:ext uri="{FF2B5EF4-FFF2-40B4-BE49-F238E27FC236}">
                  <a16:creationId xmlns:a16="http://schemas.microsoft.com/office/drawing/2014/main" id="{79A32C3E-4309-ABF2-1ADD-734EB151B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375" y="3719300"/>
              <a:ext cx="69925" cy="48975"/>
            </a:xfrm>
            <a:custGeom>
              <a:avLst/>
              <a:gdLst>
                <a:gd name="T0" fmla="*/ 1 w 2797"/>
                <a:gd name="T1" fmla="*/ 1958 h 1959"/>
                <a:gd name="T2" fmla="*/ 156 w 2797"/>
                <a:gd name="T3" fmla="*/ 1923 h 1959"/>
                <a:gd name="T4" fmla="*/ 1145 w 2797"/>
                <a:gd name="T5" fmla="*/ 1712 h 1959"/>
                <a:gd name="T6" fmla="*/ 2797 w 2797"/>
                <a:gd name="T7" fmla="*/ 1361 h 1959"/>
                <a:gd name="T8" fmla="*/ 2791 w 2797"/>
                <a:gd name="T9" fmla="*/ 1356 h 1959"/>
                <a:gd name="T10" fmla="*/ 2320 w 2797"/>
                <a:gd name="T11" fmla="*/ 1 h 1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97" h="1959" fill="none" extrusionOk="0">
                  <a:moveTo>
                    <a:pt x="1" y="1958"/>
                  </a:moveTo>
                  <a:cubicBezTo>
                    <a:pt x="51" y="1948"/>
                    <a:pt x="106" y="1933"/>
                    <a:pt x="156" y="1923"/>
                  </a:cubicBezTo>
                  <a:cubicBezTo>
                    <a:pt x="488" y="1853"/>
                    <a:pt x="819" y="1782"/>
                    <a:pt x="1145" y="1712"/>
                  </a:cubicBezTo>
                  <a:cubicBezTo>
                    <a:pt x="1697" y="1597"/>
                    <a:pt x="2244" y="1476"/>
                    <a:pt x="2797" y="1361"/>
                  </a:cubicBezTo>
                  <a:cubicBezTo>
                    <a:pt x="2797" y="1361"/>
                    <a:pt x="2791" y="1361"/>
                    <a:pt x="2791" y="1356"/>
                  </a:cubicBezTo>
                  <a:cubicBezTo>
                    <a:pt x="2616" y="914"/>
                    <a:pt x="2500" y="447"/>
                    <a:pt x="2320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00" name="Google Shape;6233;p29">
              <a:extLst>
                <a:ext uri="{FF2B5EF4-FFF2-40B4-BE49-F238E27FC236}">
                  <a16:creationId xmlns:a16="http://schemas.microsoft.com/office/drawing/2014/main" id="{FD335A8E-7871-0FDB-0201-0804B873A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125" y="3757450"/>
              <a:ext cx="49100" cy="74925"/>
            </a:xfrm>
            <a:custGeom>
              <a:avLst/>
              <a:gdLst>
                <a:gd name="T0" fmla="*/ 1 w 1964"/>
                <a:gd name="T1" fmla="*/ 2997 h 2997"/>
                <a:gd name="T2" fmla="*/ 36 w 1964"/>
                <a:gd name="T3" fmla="*/ 2987 h 2997"/>
                <a:gd name="T4" fmla="*/ 1853 w 1964"/>
                <a:gd name="T5" fmla="*/ 2510 h 2997"/>
                <a:gd name="T6" fmla="*/ 1883 w 1964"/>
                <a:gd name="T7" fmla="*/ 2500 h 2997"/>
                <a:gd name="T8" fmla="*/ 1933 w 1964"/>
                <a:gd name="T9" fmla="*/ 0 h 2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4" h="2997" fill="none" extrusionOk="0">
                  <a:moveTo>
                    <a:pt x="1" y="2997"/>
                  </a:moveTo>
                  <a:cubicBezTo>
                    <a:pt x="11" y="2992"/>
                    <a:pt x="26" y="2987"/>
                    <a:pt x="36" y="2987"/>
                  </a:cubicBezTo>
                  <a:cubicBezTo>
                    <a:pt x="633" y="2796"/>
                    <a:pt x="1241" y="2641"/>
                    <a:pt x="1853" y="2510"/>
                  </a:cubicBezTo>
                  <a:cubicBezTo>
                    <a:pt x="1863" y="2505"/>
                    <a:pt x="1873" y="2505"/>
                    <a:pt x="1883" y="2500"/>
                  </a:cubicBezTo>
                  <a:cubicBezTo>
                    <a:pt x="1933" y="1672"/>
                    <a:pt x="1964" y="834"/>
                    <a:pt x="1933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01" name="Google Shape;6234;p29">
              <a:extLst>
                <a:ext uri="{FF2B5EF4-FFF2-40B4-BE49-F238E27FC236}">
                  <a16:creationId xmlns:a16="http://schemas.microsoft.com/office/drawing/2014/main" id="{81540BE1-62FC-9647-C2A9-CF616E560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025" y="3739875"/>
              <a:ext cx="95525" cy="59875"/>
            </a:xfrm>
            <a:custGeom>
              <a:avLst/>
              <a:gdLst>
                <a:gd name="T0" fmla="*/ 0 w 3821"/>
                <a:gd name="T1" fmla="*/ 1 h 2395"/>
                <a:gd name="T2" fmla="*/ 999 w 3821"/>
                <a:gd name="T3" fmla="*/ 889 h 2395"/>
                <a:gd name="T4" fmla="*/ 1862 w 3821"/>
                <a:gd name="T5" fmla="*/ 1266 h 2395"/>
                <a:gd name="T6" fmla="*/ 3820 w 3821"/>
                <a:gd name="T7" fmla="*/ 2395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1" h="2395" fill="none" extrusionOk="0">
                  <a:moveTo>
                    <a:pt x="0" y="1"/>
                  </a:moveTo>
                  <a:cubicBezTo>
                    <a:pt x="236" y="392"/>
                    <a:pt x="598" y="673"/>
                    <a:pt x="999" y="889"/>
                  </a:cubicBezTo>
                  <a:cubicBezTo>
                    <a:pt x="1280" y="1035"/>
                    <a:pt x="1571" y="1155"/>
                    <a:pt x="1862" y="1266"/>
                  </a:cubicBezTo>
                  <a:cubicBezTo>
                    <a:pt x="2580" y="1537"/>
                    <a:pt x="3338" y="1803"/>
                    <a:pt x="3820" y="239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02" name="Google Shape;6235;p29">
              <a:extLst>
                <a:ext uri="{FF2B5EF4-FFF2-40B4-BE49-F238E27FC236}">
                  <a16:creationId xmlns:a16="http://schemas.microsoft.com/office/drawing/2014/main" id="{F1A3060E-0048-6A5F-D810-9E7FB44CA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7325" y="3796975"/>
              <a:ext cx="59750" cy="65775"/>
            </a:xfrm>
            <a:custGeom>
              <a:avLst/>
              <a:gdLst>
                <a:gd name="T0" fmla="*/ 0 w 2390"/>
                <a:gd name="T1" fmla="*/ 2631 h 2631"/>
                <a:gd name="T2" fmla="*/ 61 w 2390"/>
                <a:gd name="T3" fmla="*/ 2621 h 2631"/>
                <a:gd name="T4" fmla="*/ 2284 w 2390"/>
                <a:gd name="T5" fmla="*/ 2229 h 2631"/>
                <a:gd name="T6" fmla="*/ 2359 w 2390"/>
                <a:gd name="T7" fmla="*/ 2219 h 2631"/>
                <a:gd name="T8" fmla="*/ 2369 w 2390"/>
                <a:gd name="T9" fmla="*/ 76 h 2631"/>
                <a:gd name="T10" fmla="*/ 2374 w 2390"/>
                <a:gd name="T11" fmla="*/ 0 h 2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0" h="2631" fill="none" extrusionOk="0">
                  <a:moveTo>
                    <a:pt x="0" y="2631"/>
                  </a:moveTo>
                  <a:cubicBezTo>
                    <a:pt x="20" y="2626"/>
                    <a:pt x="40" y="2621"/>
                    <a:pt x="61" y="2621"/>
                  </a:cubicBezTo>
                  <a:cubicBezTo>
                    <a:pt x="793" y="2450"/>
                    <a:pt x="1536" y="2324"/>
                    <a:pt x="2284" y="2229"/>
                  </a:cubicBezTo>
                  <a:cubicBezTo>
                    <a:pt x="2309" y="2224"/>
                    <a:pt x="2334" y="2224"/>
                    <a:pt x="2359" y="2219"/>
                  </a:cubicBezTo>
                  <a:cubicBezTo>
                    <a:pt x="2389" y="1516"/>
                    <a:pt x="2349" y="778"/>
                    <a:pt x="2369" y="76"/>
                  </a:cubicBezTo>
                  <a:cubicBezTo>
                    <a:pt x="2369" y="51"/>
                    <a:pt x="2374" y="26"/>
                    <a:pt x="2374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03" name="Google Shape;6236;p29">
              <a:extLst>
                <a:ext uri="{FF2B5EF4-FFF2-40B4-BE49-F238E27FC236}">
                  <a16:creationId xmlns:a16="http://schemas.microsoft.com/office/drawing/2014/main" id="{9F8CE23F-A066-1DBD-DEF0-381A48492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525" y="3960100"/>
              <a:ext cx="76425" cy="58875"/>
            </a:xfrm>
            <a:custGeom>
              <a:avLst/>
              <a:gdLst>
                <a:gd name="T0" fmla="*/ 0 w 3057"/>
                <a:gd name="T1" fmla="*/ 2023 h 2355"/>
                <a:gd name="T2" fmla="*/ 798 w 3057"/>
                <a:gd name="T3" fmla="*/ 2084 h 2355"/>
                <a:gd name="T4" fmla="*/ 3057 w 3057"/>
                <a:gd name="T5" fmla="*/ 2355 h 2355"/>
                <a:gd name="T6" fmla="*/ 3052 w 3057"/>
                <a:gd name="T7" fmla="*/ 2324 h 2355"/>
                <a:gd name="T8" fmla="*/ 2640 w 3057"/>
                <a:gd name="T9" fmla="*/ 31 h 2355"/>
                <a:gd name="T10" fmla="*/ 2635 w 3057"/>
                <a:gd name="T11" fmla="*/ 1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57" h="2355" fill="none" extrusionOk="0">
                  <a:moveTo>
                    <a:pt x="0" y="2023"/>
                  </a:moveTo>
                  <a:cubicBezTo>
                    <a:pt x="266" y="2038"/>
                    <a:pt x="532" y="2058"/>
                    <a:pt x="798" y="2084"/>
                  </a:cubicBezTo>
                  <a:cubicBezTo>
                    <a:pt x="1556" y="2154"/>
                    <a:pt x="2309" y="2249"/>
                    <a:pt x="3057" y="2355"/>
                  </a:cubicBezTo>
                  <a:cubicBezTo>
                    <a:pt x="3057" y="2345"/>
                    <a:pt x="3052" y="2335"/>
                    <a:pt x="3052" y="2324"/>
                  </a:cubicBezTo>
                  <a:cubicBezTo>
                    <a:pt x="2916" y="1557"/>
                    <a:pt x="2781" y="794"/>
                    <a:pt x="2640" y="31"/>
                  </a:cubicBezTo>
                  <a:cubicBezTo>
                    <a:pt x="2640" y="21"/>
                    <a:pt x="2640" y="11"/>
                    <a:pt x="263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04" name="Google Shape;6237;p29">
              <a:extLst>
                <a:ext uri="{FF2B5EF4-FFF2-40B4-BE49-F238E27FC236}">
                  <a16:creationId xmlns:a16="http://schemas.microsoft.com/office/drawing/2014/main" id="{FBFDA468-750D-A650-9B2A-1670261AE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800" y="3980550"/>
              <a:ext cx="51600" cy="80475"/>
            </a:xfrm>
            <a:custGeom>
              <a:avLst/>
              <a:gdLst>
                <a:gd name="T0" fmla="*/ 0 w 2064"/>
                <a:gd name="T1" fmla="*/ 1 h 3219"/>
                <a:gd name="T2" fmla="*/ 422 w 2064"/>
                <a:gd name="T3" fmla="*/ 1266 h 3219"/>
                <a:gd name="T4" fmla="*/ 2063 w 2064"/>
                <a:gd name="T5" fmla="*/ 3218 h 3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64" h="3219" fill="none" extrusionOk="0">
                  <a:moveTo>
                    <a:pt x="0" y="1"/>
                  </a:moveTo>
                  <a:cubicBezTo>
                    <a:pt x="86" y="442"/>
                    <a:pt x="226" y="864"/>
                    <a:pt x="422" y="1266"/>
                  </a:cubicBezTo>
                  <a:cubicBezTo>
                    <a:pt x="799" y="2039"/>
                    <a:pt x="1361" y="2721"/>
                    <a:pt x="2063" y="321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6405" name="Google Shape;6238;p29">
            <a:extLst>
              <a:ext uri="{FF2B5EF4-FFF2-40B4-BE49-F238E27FC236}">
                <a16:creationId xmlns:a16="http://schemas.microsoft.com/office/drawing/2014/main" id="{93789A96-D9BD-5836-C639-FC8D4C6542CD}"/>
              </a:ext>
            </a:extLst>
          </p:cNvPr>
          <p:cNvGrpSpPr>
            <a:grpSpLocks/>
          </p:cNvGrpSpPr>
          <p:nvPr/>
        </p:nvGrpSpPr>
        <p:grpSpPr bwMode="auto">
          <a:xfrm>
            <a:off x="379413" y="503238"/>
            <a:ext cx="17476787" cy="5789612"/>
            <a:chOff x="189315" y="251613"/>
            <a:chExt cx="8739087" cy="2894812"/>
          </a:xfrm>
        </p:grpSpPr>
        <p:grpSp>
          <p:nvGrpSpPr>
            <p:cNvPr id="6406" name="Google Shape;6239;p29">
              <a:extLst>
                <a:ext uri="{FF2B5EF4-FFF2-40B4-BE49-F238E27FC236}">
                  <a16:creationId xmlns:a16="http://schemas.microsoft.com/office/drawing/2014/main" id="{B9E37993-6455-2A9D-412F-163F1E34AC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44843" y="698497"/>
              <a:ext cx="258178" cy="258242"/>
              <a:chOff x="5052650" y="3025125"/>
              <a:chExt cx="316899" cy="316978"/>
            </a:xfrm>
          </p:grpSpPr>
          <p:sp>
            <p:nvSpPr>
              <p:cNvPr id="6436" name="Google Shape;6240;p29">
                <a:extLst>
                  <a:ext uri="{FF2B5EF4-FFF2-40B4-BE49-F238E27FC236}">
                    <a16:creationId xmlns:a16="http://schemas.microsoft.com/office/drawing/2014/main" id="{81C68099-F09D-FF2A-E30D-82C6CCE190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2650" y="3025125"/>
                <a:ext cx="316899" cy="316978"/>
              </a:xfrm>
              <a:custGeom>
                <a:avLst/>
                <a:gdLst>
                  <a:gd name="T0" fmla="*/ 2008 w 4011"/>
                  <a:gd name="T1" fmla="*/ 1 h 4012"/>
                  <a:gd name="T2" fmla="*/ 0 w 4011"/>
                  <a:gd name="T3" fmla="*/ 2003 h 4012"/>
                  <a:gd name="T4" fmla="*/ 2008 w 4011"/>
                  <a:gd name="T5" fmla="*/ 4011 h 4012"/>
                  <a:gd name="T6" fmla="*/ 4011 w 4011"/>
                  <a:gd name="T7" fmla="*/ 2003 h 4012"/>
                  <a:gd name="T8" fmla="*/ 2008 w 4011"/>
                  <a:gd name="T9" fmla="*/ 1 h 4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437" name="Google Shape;6241;p29">
                <a:extLst>
                  <a:ext uri="{FF2B5EF4-FFF2-40B4-BE49-F238E27FC236}">
                    <a16:creationId xmlns:a16="http://schemas.microsoft.com/office/drawing/2014/main" id="{D5291B7D-C882-2131-8D1D-53204FE8D68F}"/>
                  </a:ext>
                </a:extLst>
              </p:cNvPr>
              <p:cNvSpPr/>
              <p:nvPr/>
            </p:nvSpPr>
            <p:spPr>
              <a:xfrm>
                <a:off x="5108642" y="3194648"/>
                <a:ext cx="85744" cy="85737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438" name="Google Shape;6242;p29">
                <a:extLst>
                  <a:ext uri="{FF2B5EF4-FFF2-40B4-BE49-F238E27FC236}">
                    <a16:creationId xmlns:a16="http://schemas.microsoft.com/office/drawing/2014/main" id="{AAC298CE-614B-9FB4-BA19-E1F273395951}"/>
                  </a:ext>
                </a:extLst>
              </p:cNvPr>
              <p:cNvSpPr/>
              <p:nvPr/>
            </p:nvSpPr>
            <p:spPr>
              <a:xfrm>
                <a:off x="5164180" y="3190751"/>
                <a:ext cx="36052" cy="31177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</p:grpSp>
        <p:grpSp>
          <p:nvGrpSpPr>
            <p:cNvPr id="6407" name="Google Shape;6243;p29">
              <a:extLst>
                <a:ext uri="{FF2B5EF4-FFF2-40B4-BE49-F238E27FC236}">
                  <a16:creationId xmlns:a16="http://schemas.microsoft.com/office/drawing/2014/main" id="{036A79D7-21AE-F26E-D79B-449AB15E15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87813" y="251613"/>
              <a:ext cx="316899" cy="316978"/>
              <a:chOff x="5052650" y="3025125"/>
              <a:chExt cx="316899" cy="316978"/>
            </a:xfrm>
          </p:grpSpPr>
          <p:sp>
            <p:nvSpPr>
              <p:cNvPr id="6433" name="Google Shape;6244;p29">
                <a:extLst>
                  <a:ext uri="{FF2B5EF4-FFF2-40B4-BE49-F238E27FC236}">
                    <a16:creationId xmlns:a16="http://schemas.microsoft.com/office/drawing/2014/main" id="{CE4FA8C5-A437-BDAC-325B-895DF8A34127}"/>
                  </a:ext>
                </a:extLst>
              </p:cNvPr>
              <p:cNvSpPr/>
              <p:nvPr/>
            </p:nvSpPr>
            <p:spPr>
              <a:xfrm>
                <a:off x="5053014" y="3025125"/>
                <a:ext cx="316731" cy="316706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434" name="Google Shape;6245;p29">
                <a:extLst>
                  <a:ext uri="{FF2B5EF4-FFF2-40B4-BE49-F238E27FC236}">
                    <a16:creationId xmlns:a16="http://schemas.microsoft.com/office/drawing/2014/main" id="{60638F45-BDB0-CFEB-1132-AC30009C9F46}"/>
                  </a:ext>
                </a:extLst>
              </p:cNvPr>
              <p:cNvSpPr/>
              <p:nvPr/>
            </p:nvSpPr>
            <p:spPr>
              <a:xfrm>
                <a:off x="5108581" y="3194988"/>
                <a:ext cx="85732" cy="84931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435" name="Google Shape;6246;p29">
                <a:extLst>
                  <a:ext uri="{FF2B5EF4-FFF2-40B4-BE49-F238E27FC236}">
                    <a16:creationId xmlns:a16="http://schemas.microsoft.com/office/drawing/2014/main" id="{C6B7AB91-CB48-3399-6C63-1F1450C9481B}"/>
                  </a:ext>
                </a:extLst>
              </p:cNvPr>
              <p:cNvSpPr/>
              <p:nvPr/>
            </p:nvSpPr>
            <p:spPr>
              <a:xfrm>
                <a:off x="5164148" y="3190225"/>
                <a:ext cx="35721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</p:grpSp>
        <p:grpSp>
          <p:nvGrpSpPr>
            <p:cNvPr id="6408" name="Google Shape;6247;p29">
              <a:extLst>
                <a:ext uri="{FF2B5EF4-FFF2-40B4-BE49-F238E27FC236}">
                  <a16:creationId xmlns:a16="http://schemas.microsoft.com/office/drawing/2014/main" id="{774863E5-2E46-735D-EA06-B1EB354890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58038" y="2311013"/>
              <a:ext cx="120739" cy="120769"/>
              <a:chOff x="5052650" y="3025125"/>
              <a:chExt cx="316899" cy="316978"/>
            </a:xfrm>
          </p:grpSpPr>
          <p:sp>
            <p:nvSpPr>
              <p:cNvPr id="6430" name="Google Shape;6248;p29">
                <a:extLst>
                  <a:ext uri="{FF2B5EF4-FFF2-40B4-BE49-F238E27FC236}">
                    <a16:creationId xmlns:a16="http://schemas.microsoft.com/office/drawing/2014/main" id="{E49506A1-10D4-FEE4-332B-1F89821946E9}"/>
                  </a:ext>
                </a:extLst>
              </p:cNvPr>
              <p:cNvSpPr/>
              <p:nvPr/>
            </p:nvSpPr>
            <p:spPr>
              <a:xfrm>
                <a:off x="5051794" y="3026137"/>
                <a:ext cx="318773" cy="316667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431" name="Google Shape;6249;p29">
                <a:extLst>
                  <a:ext uri="{FF2B5EF4-FFF2-40B4-BE49-F238E27FC236}">
                    <a16:creationId xmlns:a16="http://schemas.microsoft.com/office/drawing/2014/main" id="{AE101DB3-83E0-DC6B-1D3F-03A0C9F39F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432" name="Google Shape;6250;p29">
                <a:extLst>
                  <a:ext uri="{FF2B5EF4-FFF2-40B4-BE49-F238E27FC236}">
                    <a16:creationId xmlns:a16="http://schemas.microsoft.com/office/drawing/2014/main" id="{644BA3CA-51CE-EC73-49ED-AE3AAD5A68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6409" name="Google Shape;6251;p29">
              <a:extLst>
                <a:ext uri="{FF2B5EF4-FFF2-40B4-BE49-F238E27FC236}">
                  <a16:creationId xmlns:a16="http://schemas.microsoft.com/office/drawing/2014/main" id="{FD799A6D-0DB4-23BB-5351-D4280327BA4E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89315" y="2272838"/>
              <a:ext cx="316899" cy="316978"/>
              <a:chOff x="5052650" y="3025125"/>
              <a:chExt cx="316899" cy="316978"/>
            </a:xfrm>
          </p:grpSpPr>
          <p:sp>
            <p:nvSpPr>
              <p:cNvPr id="6427" name="Google Shape;6252;p29">
                <a:extLst>
                  <a:ext uri="{FF2B5EF4-FFF2-40B4-BE49-F238E27FC236}">
                    <a16:creationId xmlns:a16="http://schemas.microsoft.com/office/drawing/2014/main" id="{DD93ADD9-959B-2F43-2255-C41A2B6E23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2650" y="3025125"/>
                <a:ext cx="316899" cy="316978"/>
              </a:xfrm>
              <a:custGeom>
                <a:avLst/>
                <a:gdLst>
                  <a:gd name="T0" fmla="*/ 2008 w 4011"/>
                  <a:gd name="T1" fmla="*/ 1 h 4012"/>
                  <a:gd name="T2" fmla="*/ 0 w 4011"/>
                  <a:gd name="T3" fmla="*/ 2003 h 4012"/>
                  <a:gd name="T4" fmla="*/ 2008 w 4011"/>
                  <a:gd name="T5" fmla="*/ 4011 h 4012"/>
                  <a:gd name="T6" fmla="*/ 4011 w 4011"/>
                  <a:gd name="T7" fmla="*/ 2003 h 4012"/>
                  <a:gd name="T8" fmla="*/ 2008 w 4011"/>
                  <a:gd name="T9" fmla="*/ 1 h 4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428" name="Google Shape;6253;p29">
                <a:extLst>
                  <a:ext uri="{FF2B5EF4-FFF2-40B4-BE49-F238E27FC236}">
                    <a16:creationId xmlns:a16="http://schemas.microsoft.com/office/drawing/2014/main" id="{878C52D0-CB1F-846F-6C5C-BF898B8421BC}"/>
                  </a:ext>
                </a:extLst>
              </p:cNvPr>
              <p:cNvSpPr/>
              <p:nvPr/>
            </p:nvSpPr>
            <p:spPr>
              <a:xfrm>
                <a:off x="5108385" y="3195448"/>
                <a:ext cx="85732" cy="84932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429" name="Google Shape;6254;p29">
                <a:extLst>
                  <a:ext uri="{FF2B5EF4-FFF2-40B4-BE49-F238E27FC236}">
                    <a16:creationId xmlns:a16="http://schemas.microsoft.com/office/drawing/2014/main" id="{B2556D93-881D-D2E2-866B-B27BE6562119}"/>
                  </a:ext>
                </a:extLst>
              </p:cNvPr>
              <p:cNvSpPr/>
              <p:nvPr/>
            </p:nvSpPr>
            <p:spPr>
              <a:xfrm>
                <a:off x="5163952" y="3190685"/>
                <a:ext cx="35721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chemeClr val="accent6"/>
                </a:solidFill>
                <a:prstDash val="solid"/>
                <a:miter lim="5019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</p:grpSp>
        <p:grpSp>
          <p:nvGrpSpPr>
            <p:cNvPr id="6410" name="Google Shape;6255;p29">
              <a:extLst>
                <a:ext uri="{FF2B5EF4-FFF2-40B4-BE49-F238E27FC236}">
                  <a16:creationId xmlns:a16="http://schemas.microsoft.com/office/drawing/2014/main" id="{17DCDCB1-22EF-90F0-3DF5-42D22A50DB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72599" y="251620"/>
              <a:ext cx="120724" cy="120609"/>
              <a:chOff x="4846747" y="1806261"/>
              <a:chExt cx="130400" cy="130275"/>
            </a:xfrm>
          </p:grpSpPr>
          <p:sp>
            <p:nvSpPr>
              <p:cNvPr id="6425" name="Google Shape;6256;p29">
                <a:extLst>
                  <a:ext uri="{FF2B5EF4-FFF2-40B4-BE49-F238E27FC236}">
                    <a16:creationId xmlns:a16="http://schemas.microsoft.com/office/drawing/2014/main" id="{98F59A42-1A18-1A2B-08F5-C27FD52D06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6747" y="1806261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426" name="Google Shape;6257;p29">
                <a:extLst>
                  <a:ext uri="{FF2B5EF4-FFF2-40B4-BE49-F238E27FC236}">
                    <a16:creationId xmlns:a16="http://schemas.microsoft.com/office/drawing/2014/main" id="{AA5464C7-7993-3785-4218-7099801982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8672" y="1839886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6411" name="Google Shape;6258;p29">
              <a:extLst>
                <a:ext uri="{FF2B5EF4-FFF2-40B4-BE49-F238E27FC236}">
                  <a16:creationId xmlns:a16="http://schemas.microsoft.com/office/drawing/2014/main" id="{9B3A9311-F65E-13C2-6B6E-3936F03D8F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42688" y="260763"/>
              <a:ext cx="120739" cy="120769"/>
              <a:chOff x="5052650" y="3025125"/>
              <a:chExt cx="316899" cy="316978"/>
            </a:xfrm>
          </p:grpSpPr>
          <p:sp>
            <p:nvSpPr>
              <p:cNvPr id="6422" name="Google Shape;6259;p29">
                <a:extLst>
                  <a:ext uri="{FF2B5EF4-FFF2-40B4-BE49-F238E27FC236}">
                    <a16:creationId xmlns:a16="http://schemas.microsoft.com/office/drawing/2014/main" id="{6B7591B0-E1DA-8791-D8AA-6A6CC055E090}"/>
                  </a:ext>
                </a:extLst>
              </p:cNvPr>
              <p:cNvSpPr/>
              <p:nvPr/>
            </p:nvSpPr>
            <p:spPr>
              <a:xfrm>
                <a:off x="5053347" y="3026109"/>
                <a:ext cx="316690" cy="316667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423" name="Google Shape;6260;p29">
                <a:extLst>
                  <a:ext uri="{FF2B5EF4-FFF2-40B4-BE49-F238E27FC236}">
                    <a16:creationId xmlns:a16="http://schemas.microsoft.com/office/drawing/2014/main" id="{B35598C0-6746-1DBE-00B6-8135247EF9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424" name="Google Shape;6261;p29">
                <a:extLst>
                  <a:ext uri="{FF2B5EF4-FFF2-40B4-BE49-F238E27FC236}">
                    <a16:creationId xmlns:a16="http://schemas.microsoft.com/office/drawing/2014/main" id="{8AAFA8B0-1009-93D8-0F6A-12B7CFA8DA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6412" name="Google Shape;6262;p29">
              <a:extLst>
                <a:ext uri="{FF2B5EF4-FFF2-40B4-BE49-F238E27FC236}">
                  <a16:creationId xmlns:a16="http://schemas.microsoft.com/office/drawing/2014/main" id="{A9265F48-788B-DD56-1607-53075C12419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778703" y="2837465"/>
              <a:ext cx="149777" cy="149621"/>
              <a:chOff x="4788500" y="2618450"/>
              <a:chExt cx="130400" cy="130275"/>
            </a:xfrm>
          </p:grpSpPr>
          <p:sp>
            <p:nvSpPr>
              <p:cNvPr id="6420" name="Google Shape;6263;p29">
                <a:extLst>
                  <a:ext uri="{FF2B5EF4-FFF2-40B4-BE49-F238E27FC236}">
                    <a16:creationId xmlns:a16="http://schemas.microsoft.com/office/drawing/2014/main" id="{DBDA92EA-CCDC-23AE-4970-BA117691BA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421" name="Google Shape;6264;p29">
                <a:extLst>
                  <a:ext uri="{FF2B5EF4-FFF2-40B4-BE49-F238E27FC236}">
                    <a16:creationId xmlns:a16="http://schemas.microsoft.com/office/drawing/2014/main" id="{4A921D05-A1DA-94A3-0FC5-7ED474059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6413" name="Google Shape;6265;p29">
              <a:extLst>
                <a:ext uri="{FF2B5EF4-FFF2-40B4-BE49-F238E27FC236}">
                  <a16:creationId xmlns:a16="http://schemas.microsoft.com/office/drawing/2014/main" id="{435F0DC0-4851-EBFA-DE4D-D6910D9646C8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89325" y="1830138"/>
              <a:ext cx="120739" cy="120769"/>
              <a:chOff x="5052650" y="3025125"/>
              <a:chExt cx="316899" cy="316978"/>
            </a:xfrm>
          </p:grpSpPr>
          <p:sp>
            <p:nvSpPr>
              <p:cNvPr id="6417" name="Google Shape;6266;p29">
                <a:extLst>
                  <a:ext uri="{FF2B5EF4-FFF2-40B4-BE49-F238E27FC236}">
                    <a16:creationId xmlns:a16="http://schemas.microsoft.com/office/drawing/2014/main" id="{B0433674-DBCF-707E-F5C5-5E47C0B14335}"/>
                  </a:ext>
                </a:extLst>
              </p:cNvPr>
              <p:cNvSpPr/>
              <p:nvPr/>
            </p:nvSpPr>
            <p:spPr>
              <a:xfrm>
                <a:off x="5052885" y="3025773"/>
                <a:ext cx="316690" cy="316667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418" name="Google Shape;6267;p29">
                <a:extLst>
                  <a:ext uri="{FF2B5EF4-FFF2-40B4-BE49-F238E27FC236}">
                    <a16:creationId xmlns:a16="http://schemas.microsoft.com/office/drawing/2014/main" id="{EBAFCFF5-1BE9-3DE4-F3DF-1DD4D969C2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419" name="Google Shape;6268;p29">
                <a:extLst>
                  <a:ext uri="{FF2B5EF4-FFF2-40B4-BE49-F238E27FC236}">
                    <a16:creationId xmlns:a16="http://schemas.microsoft.com/office/drawing/2014/main" id="{20E40137-5A72-720C-323B-5B9FFBE8D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6414" name="Google Shape;6269;p29">
              <a:extLst>
                <a:ext uri="{FF2B5EF4-FFF2-40B4-BE49-F238E27FC236}">
                  <a16:creationId xmlns:a16="http://schemas.microsoft.com/office/drawing/2014/main" id="{54692A36-D775-AF72-996F-15FD2B9623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901" y="3048380"/>
              <a:ext cx="98152" cy="98045"/>
              <a:chOff x="4788500" y="2618450"/>
              <a:chExt cx="130400" cy="130275"/>
            </a:xfrm>
          </p:grpSpPr>
          <p:sp>
            <p:nvSpPr>
              <p:cNvPr id="6415" name="Google Shape;6270;p29">
                <a:extLst>
                  <a:ext uri="{FF2B5EF4-FFF2-40B4-BE49-F238E27FC236}">
                    <a16:creationId xmlns:a16="http://schemas.microsoft.com/office/drawing/2014/main" id="{CEDB99CB-3FBA-8935-2F7C-41452D4752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416" name="Google Shape;6271;p29">
                <a:extLst>
                  <a:ext uri="{FF2B5EF4-FFF2-40B4-BE49-F238E27FC236}">
                    <a16:creationId xmlns:a16="http://schemas.microsoft.com/office/drawing/2014/main" id="{C94CE9D2-D565-6943-3887-37CA749435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grpSp>
        <p:nvGrpSpPr>
          <p:cNvPr id="6439" name="Google Shape;6272;p29">
            <a:extLst>
              <a:ext uri="{FF2B5EF4-FFF2-40B4-BE49-F238E27FC236}">
                <a16:creationId xmlns:a16="http://schemas.microsoft.com/office/drawing/2014/main" id="{CBEF2E27-F95E-7BC5-2748-AA5D81A26839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5588000" y="9097963"/>
            <a:ext cx="1966913" cy="787400"/>
            <a:chOff x="6176600" y="3023250"/>
            <a:chExt cx="444100" cy="177575"/>
          </a:xfrm>
        </p:grpSpPr>
        <p:sp>
          <p:nvSpPr>
            <p:cNvPr id="6440" name="Google Shape;6273;p29">
              <a:extLst>
                <a:ext uri="{FF2B5EF4-FFF2-40B4-BE49-F238E27FC236}">
                  <a16:creationId xmlns:a16="http://schemas.microsoft.com/office/drawing/2014/main" id="{D5599181-C17A-91D7-984D-FE3F083FF544}"/>
                </a:ext>
              </a:extLst>
            </p:cNvPr>
            <p:cNvSpPr/>
            <p:nvPr/>
          </p:nvSpPr>
          <p:spPr>
            <a:xfrm>
              <a:off x="6347215" y="3025040"/>
              <a:ext cx="39428" cy="44752"/>
            </a:xfrm>
            <a:custGeom>
              <a:avLst/>
              <a:gdLst/>
              <a:ahLst/>
              <a:cxnLst/>
              <a:rect l="l" t="t" r="r" b="b"/>
              <a:pathLst>
                <a:path w="1577" h="1793" extrusionOk="0">
                  <a:moveTo>
                    <a:pt x="11" y="1"/>
                  </a:moveTo>
                  <a:lnTo>
                    <a:pt x="1" y="66"/>
                  </a:lnTo>
                  <a:cubicBezTo>
                    <a:pt x="126" y="638"/>
                    <a:pt x="242" y="1210"/>
                    <a:pt x="337" y="1783"/>
                  </a:cubicBezTo>
                  <a:lnTo>
                    <a:pt x="342" y="1793"/>
                  </a:lnTo>
                  <a:cubicBezTo>
                    <a:pt x="744" y="1652"/>
                    <a:pt x="1160" y="1537"/>
                    <a:pt x="1577" y="1456"/>
                  </a:cubicBezTo>
                  <a:lnTo>
                    <a:pt x="1577" y="1431"/>
                  </a:lnTo>
                  <a:cubicBezTo>
                    <a:pt x="1537" y="1055"/>
                    <a:pt x="1471" y="678"/>
                    <a:pt x="1381" y="307"/>
                  </a:cubicBezTo>
                  <a:lnTo>
                    <a:pt x="1391" y="277"/>
                  </a:lnTo>
                  <a:cubicBezTo>
                    <a:pt x="939" y="146"/>
                    <a:pt x="478" y="56"/>
                    <a:pt x="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441" name="Google Shape;6274;p29">
              <a:extLst>
                <a:ext uri="{FF2B5EF4-FFF2-40B4-BE49-F238E27FC236}">
                  <a16:creationId xmlns:a16="http://schemas.microsoft.com/office/drawing/2014/main" id="{1AE371D9-6B60-1508-6594-FA8CA9F4CE48}"/>
                </a:ext>
              </a:extLst>
            </p:cNvPr>
            <p:cNvSpPr/>
            <p:nvPr/>
          </p:nvSpPr>
          <p:spPr>
            <a:xfrm>
              <a:off x="6290582" y="3023608"/>
              <a:ext cx="47672" cy="68381"/>
            </a:xfrm>
            <a:custGeom>
              <a:avLst/>
              <a:gdLst/>
              <a:ahLst/>
              <a:cxnLst/>
              <a:rect l="l" t="t" r="r" b="b"/>
              <a:pathLst>
                <a:path w="1909" h="2736" extrusionOk="0">
                  <a:moveTo>
                    <a:pt x="1230" y="0"/>
                  </a:moveTo>
                  <a:cubicBezTo>
                    <a:pt x="817" y="0"/>
                    <a:pt x="406" y="28"/>
                    <a:pt x="1" y="85"/>
                  </a:cubicBezTo>
                  <a:lnTo>
                    <a:pt x="11" y="180"/>
                  </a:lnTo>
                  <a:cubicBezTo>
                    <a:pt x="172" y="1013"/>
                    <a:pt x="332" y="1842"/>
                    <a:pt x="493" y="2670"/>
                  </a:cubicBezTo>
                  <a:lnTo>
                    <a:pt x="523" y="2735"/>
                  </a:lnTo>
                  <a:cubicBezTo>
                    <a:pt x="985" y="2544"/>
                    <a:pt x="1447" y="2334"/>
                    <a:pt x="1908" y="2138"/>
                  </a:cubicBezTo>
                  <a:lnTo>
                    <a:pt x="1908" y="2128"/>
                  </a:lnTo>
                  <a:cubicBezTo>
                    <a:pt x="1758" y="1420"/>
                    <a:pt x="1627" y="712"/>
                    <a:pt x="1512" y="5"/>
                  </a:cubicBezTo>
                  <a:cubicBezTo>
                    <a:pt x="1418" y="2"/>
                    <a:pt x="1324" y="0"/>
                    <a:pt x="1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442" name="Google Shape;6275;p29">
              <a:extLst>
                <a:ext uri="{FF2B5EF4-FFF2-40B4-BE49-F238E27FC236}">
                  <a16:creationId xmlns:a16="http://schemas.microsoft.com/office/drawing/2014/main" id="{EF27E1B7-B652-403C-7F87-63DD1370F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8300" y="3023625"/>
              <a:ext cx="27650" cy="53350"/>
            </a:xfrm>
            <a:custGeom>
              <a:avLst/>
              <a:gdLst>
                <a:gd name="T0" fmla="*/ 1 w 1106"/>
                <a:gd name="T1" fmla="*/ 1 h 2134"/>
                <a:gd name="T2" fmla="*/ 1 w 1106"/>
                <a:gd name="T3" fmla="*/ 1 h 2134"/>
                <a:gd name="T4" fmla="*/ 397 w 1106"/>
                <a:gd name="T5" fmla="*/ 2124 h 2134"/>
                <a:gd name="T6" fmla="*/ 397 w 1106"/>
                <a:gd name="T7" fmla="*/ 2134 h 2134"/>
                <a:gd name="T8" fmla="*/ 1100 w 1106"/>
                <a:gd name="T9" fmla="*/ 1858 h 2134"/>
                <a:gd name="T10" fmla="*/ 1105 w 1106"/>
                <a:gd name="T11" fmla="*/ 1853 h 2134"/>
                <a:gd name="T12" fmla="*/ 1100 w 1106"/>
                <a:gd name="T13" fmla="*/ 1843 h 2134"/>
                <a:gd name="T14" fmla="*/ 764 w 1106"/>
                <a:gd name="T15" fmla="*/ 126 h 2134"/>
                <a:gd name="T16" fmla="*/ 774 w 1106"/>
                <a:gd name="T17" fmla="*/ 61 h 2134"/>
                <a:gd name="T18" fmla="*/ 1 w 1106"/>
                <a:gd name="T19" fmla="*/ 1 h 2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6" h="2134" extrusionOk="0">
                  <a:moveTo>
                    <a:pt x="1" y="1"/>
                  </a:moveTo>
                  <a:lnTo>
                    <a:pt x="1" y="1"/>
                  </a:lnTo>
                  <a:cubicBezTo>
                    <a:pt x="116" y="708"/>
                    <a:pt x="247" y="1416"/>
                    <a:pt x="397" y="2124"/>
                  </a:cubicBezTo>
                  <a:lnTo>
                    <a:pt x="397" y="2134"/>
                  </a:lnTo>
                  <a:cubicBezTo>
                    <a:pt x="633" y="2033"/>
                    <a:pt x="864" y="1938"/>
                    <a:pt x="1100" y="1858"/>
                  </a:cubicBezTo>
                  <a:cubicBezTo>
                    <a:pt x="1105" y="1858"/>
                    <a:pt x="1105" y="1858"/>
                    <a:pt x="1105" y="1853"/>
                  </a:cubicBezTo>
                  <a:lnTo>
                    <a:pt x="1100" y="1843"/>
                  </a:lnTo>
                  <a:cubicBezTo>
                    <a:pt x="1005" y="1270"/>
                    <a:pt x="889" y="698"/>
                    <a:pt x="764" y="126"/>
                  </a:cubicBezTo>
                  <a:lnTo>
                    <a:pt x="774" y="61"/>
                  </a:lnTo>
                  <a:cubicBezTo>
                    <a:pt x="518" y="26"/>
                    <a:pt x="257" y="11"/>
                    <a:pt x="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43" name="Google Shape;6276;p29">
              <a:extLst>
                <a:ext uri="{FF2B5EF4-FFF2-40B4-BE49-F238E27FC236}">
                  <a16:creationId xmlns:a16="http://schemas.microsoft.com/office/drawing/2014/main" id="{42288AF3-BEE6-E3A8-AB61-53BB84CD2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5575" y="3025625"/>
              <a:ext cx="38025" cy="76700"/>
            </a:xfrm>
            <a:custGeom>
              <a:avLst/>
              <a:gdLst>
                <a:gd name="T0" fmla="*/ 999 w 1521"/>
                <a:gd name="T1" fmla="*/ 1 h 3068"/>
                <a:gd name="T2" fmla="*/ 85 w 1521"/>
                <a:gd name="T3" fmla="*/ 177 h 3068"/>
                <a:gd name="T4" fmla="*/ 276 w 1521"/>
                <a:gd name="T5" fmla="*/ 3068 h 3068"/>
                <a:gd name="T6" fmla="*/ 1521 w 1521"/>
                <a:gd name="T7" fmla="*/ 2651 h 3068"/>
                <a:gd name="T8" fmla="*/ 1491 w 1521"/>
                <a:gd name="T9" fmla="*/ 2586 h 3068"/>
                <a:gd name="T10" fmla="*/ 1009 w 1521"/>
                <a:gd name="T11" fmla="*/ 96 h 3068"/>
                <a:gd name="T12" fmla="*/ 999 w 1521"/>
                <a:gd name="T13" fmla="*/ 1 h 3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1" h="3068" extrusionOk="0">
                  <a:moveTo>
                    <a:pt x="999" y="1"/>
                  </a:moveTo>
                  <a:cubicBezTo>
                    <a:pt x="688" y="41"/>
                    <a:pt x="387" y="101"/>
                    <a:pt x="85" y="177"/>
                  </a:cubicBezTo>
                  <a:cubicBezTo>
                    <a:pt x="0" y="1125"/>
                    <a:pt x="101" y="2134"/>
                    <a:pt x="276" y="3068"/>
                  </a:cubicBezTo>
                  <a:cubicBezTo>
                    <a:pt x="698" y="2967"/>
                    <a:pt x="1114" y="2817"/>
                    <a:pt x="1521" y="2651"/>
                  </a:cubicBezTo>
                  <a:lnTo>
                    <a:pt x="1491" y="2586"/>
                  </a:lnTo>
                  <a:cubicBezTo>
                    <a:pt x="1330" y="1758"/>
                    <a:pt x="1170" y="929"/>
                    <a:pt x="1009" y="96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44" name="Google Shape;6277;p29">
              <a:extLst>
                <a:ext uri="{FF2B5EF4-FFF2-40B4-BE49-F238E27FC236}">
                  <a16:creationId xmlns:a16="http://schemas.microsoft.com/office/drawing/2014/main" id="{6A54D8CD-8F20-8773-385E-54B839E3A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5400" y="3058375"/>
              <a:ext cx="185725" cy="141325"/>
            </a:xfrm>
            <a:custGeom>
              <a:avLst/>
              <a:gdLst>
                <a:gd name="T0" fmla="*/ 1727 w 7429"/>
                <a:gd name="T1" fmla="*/ 1 h 5653"/>
                <a:gd name="T2" fmla="*/ 1034 w 7429"/>
                <a:gd name="T3" fmla="*/ 628 h 5653"/>
                <a:gd name="T4" fmla="*/ 1406 w 7429"/>
                <a:gd name="T5" fmla="*/ 5653 h 5653"/>
                <a:gd name="T6" fmla="*/ 3233 w 7429"/>
                <a:gd name="T7" fmla="*/ 5336 h 5653"/>
                <a:gd name="T8" fmla="*/ 7429 w 7429"/>
                <a:gd name="T9" fmla="*/ 3504 h 5653"/>
                <a:gd name="T10" fmla="*/ 7429 w 7429"/>
                <a:gd name="T11" fmla="*/ 3504 h 5653"/>
                <a:gd name="T12" fmla="*/ 6362 w 7429"/>
                <a:gd name="T13" fmla="*/ 3573 h 5653"/>
                <a:gd name="T14" fmla="*/ 5085 w 7429"/>
                <a:gd name="T15" fmla="*/ 3474 h 5653"/>
                <a:gd name="T16" fmla="*/ 4653 w 7429"/>
                <a:gd name="T17" fmla="*/ 3374 h 5653"/>
                <a:gd name="T18" fmla="*/ 4191 w 7429"/>
                <a:gd name="T19" fmla="*/ 3710 h 5653"/>
                <a:gd name="T20" fmla="*/ 4080 w 7429"/>
                <a:gd name="T21" fmla="*/ 3720 h 5653"/>
                <a:gd name="T22" fmla="*/ 3438 w 7429"/>
                <a:gd name="T23" fmla="*/ 3178 h 5653"/>
                <a:gd name="T24" fmla="*/ 3579 w 7429"/>
                <a:gd name="T25" fmla="*/ 2646 h 5653"/>
                <a:gd name="T26" fmla="*/ 3172 w 7429"/>
                <a:gd name="T27" fmla="*/ 2280 h 5653"/>
                <a:gd name="T28" fmla="*/ 4262 w 7429"/>
                <a:gd name="T29" fmla="*/ 1100 h 5653"/>
                <a:gd name="T30" fmla="*/ 4578 w 7429"/>
                <a:gd name="T31" fmla="*/ 799 h 5653"/>
                <a:gd name="T32" fmla="*/ 3875 w 7429"/>
                <a:gd name="T33" fmla="*/ 453 h 5653"/>
                <a:gd name="T34" fmla="*/ 1913 w 7429"/>
                <a:gd name="T35" fmla="*/ 21 h 5653"/>
                <a:gd name="T36" fmla="*/ 1727 w 7429"/>
                <a:gd name="T37" fmla="*/ 1 h 5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29" h="5653" extrusionOk="0">
                  <a:moveTo>
                    <a:pt x="1727" y="1"/>
                  </a:moveTo>
                  <a:cubicBezTo>
                    <a:pt x="1431" y="116"/>
                    <a:pt x="1210" y="367"/>
                    <a:pt x="1034" y="628"/>
                  </a:cubicBezTo>
                  <a:cubicBezTo>
                    <a:pt x="0" y="2149"/>
                    <a:pt x="146" y="4277"/>
                    <a:pt x="1406" y="5653"/>
                  </a:cubicBezTo>
                  <a:cubicBezTo>
                    <a:pt x="2023" y="5607"/>
                    <a:pt x="2635" y="5502"/>
                    <a:pt x="3233" y="5336"/>
                  </a:cubicBezTo>
                  <a:cubicBezTo>
                    <a:pt x="4759" y="4910"/>
                    <a:pt x="5893" y="3821"/>
                    <a:pt x="7429" y="3504"/>
                  </a:cubicBezTo>
                  <a:cubicBezTo>
                    <a:pt x="7075" y="3550"/>
                    <a:pt x="6718" y="3573"/>
                    <a:pt x="6362" y="3573"/>
                  </a:cubicBezTo>
                  <a:cubicBezTo>
                    <a:pt x="5934" y="3573"/>
                    <a:pt x="5506" y="3540"/>
                    <a:pt x="5085" y="3474"/>
                  </a:cubicBezTo>
                  <a:cubicBezTo>
                    <a:pt x="4939" y="3449"/>
                    <a:pt x="4794" y="3424"/>
                    <a:pt x="4653" y="3374"/>
                  </a:cubicBezTo>
                  <a:cubicBezTo>
                    <a:pt x="4563" y="3545"/>
                    <a:pt x="4397" y="3675"/>
                    <a:pt x="4191" y="3710"/>
                  </a:cubicBezTo>
                  <a:cubicBezTo>
                    <a:pt x="4154" y="3716"/>
                    <a:pt x="4117" y="3720"/>
                    <a:pt x="4080" y="3720"/>
                  </a:cubicBezTo>
                  <a:cubicBezTo>
                    <a:pt x="3767" y="3720"/>
                    <a:pt x="3492" y="3497"/>
                    <a:pt x="3438" y="3178"/>
                  </a:cubicBezTo>
                  <a:cubicBezTo>
                    <a:pt x="3403" y="2982"/>
                    <a:pt x="3464" y="2792"/>
                    <a:pt x="3579" y="2646"/>
                  </a:cubicBezTo>
                  <a:lnTo>
                    <a:pt x="3172" y="2280"/>
                  </a:lnTo>
                  <a:cubicBezTo>
                    <a:pt x="3182" y="1687"/>
                    <a:pt x="3619" y="1150"/>
                    <a:pt x="4262" y="1100"/>
                  </a:cubicBezTo>
                  <a:lnTo>
                    <a:pt x="4578" y="799"/>
                  </a:lnTo>
                  <a:cubicBezTo>
                    <a:pt x="4352" y="668"/>
                    <a:pt x="4121" y="548"/>
                    <a:pt x="3875" y="453"/>
                  </a:cubicBezTo>
                  <a:cubicBezTo>
                    <a:pt x="3273" y="217"/>
                    <a:pt x="2550" y="101"/>
                    <a:pt x="1913" y="21"/>
                  </a:cubicBezTo>
                  <a:cubicBezTo>
                    <a:pt x="1852" y="11"/>
                    <a:pt x="1787" y="6"/>
                    <a:pt x="1727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45" name="Google Shape;6278;p29">
              <a:extLst>
                <a:ext uri="{FF2B5EF4-FFF2-40B4-BE49-F238E27FC236}">
                  <a16:creationId xmlns:a16="http://schemas.microsoft.com/office/drawing/2014/main" id="{0C35AF1F-7C7D-9BD0-BC80-9DFB9F79C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4700" y="3078325"/>
              <a:ext cx="126000" cy="69375"/>
            </a:xfrm>
            <a:custGeom>
              <a:avLst/>
              <a:gdLst>
                <a:gd name="T0" fmla="*/ 1406 w 5040"/>
                <a:gd name="T1" fmla="*/ 1 h 2775"/>
                <a:gd name="T2" fmla="*/ 1090 w 5040"/>
                <a:gd name="T3" fmla="*/ 302 h 2775"/>
                <a:gd name="T4" fmla="*/ 0 w 5040"/>
                <a:gd name="T5" fmla="*/ 1482 h 2775"/>
                <a:gd name="T6" fmla="*/ 407 w 5040"/>
                <a:gd name="T7" fmla="*/ 1848 h 2775"/>
                <a:gd name="T8" fmla="*/ 798 w 5040"/>
                <a:gd name="T9" fmla="*/ 1622 h 2775"/>
                <a:gd name="T10" fmla="*/ 905 w 5040"/>
                <a:gd name="T11" fmla="*/ 1613 h 2775"/>
                <a:gd name="T12" fmla="*/ 1059 w 5040"/>
                <a:gd name="T13" fmla="*/ 1632 h 2775"/>
                <a:gd name="T14" fmla="*/ 1358 w 5040"/>
                <a:gd name="T15" fmla="*/ 1370 h 2775"/>
                <a:gd name="T16" fmla="*/ 1386 w 5040"/>
                <a:gd name="T17" fmla="*/ 1371 h 2775"/>
                <a:gd name="T18" fmla="*/ 1667 w 5040"/>
                <a:gd name="T19" fmla="*/ 1697 h 2775"/>
                <a:gd name="T20" fmla="*/ 1481 w 5040"/>
                <a:gd name="T21" fmla="*/ 1953 h 2775"/>
                <a:gd name="T22" fmla="*/ 1556 w 5040"/>
                <a:gd name="T23" fmla="*/ 2154 h 2775"/>
                <a:gd name="T24" fmla="*/ 1481 w 5040"/>
                <a:gd name="T25" fmla="*/ 2576 h 2775"/>
                <a:gd name="T26" fmla="*/ 1913 w 5040"/>
                <a:gd name="T27" fmla="*/ 2676 h 2775"/>
                <a:gd name="T28" fmla="*/ 3190 w 5040"/>
                <a:gd name="T29" fmla="*/ 2775 h 2775"/>
                <a:gd name="T30" fmla="*/ 4257 w 5040"/>
                <a:gd name="T31" fmla="*/ 2706 h 2775"/>
                <a:gd name="T32" fmla="*/ 5015 w 5040"/>
                <a:gd name="T33" fmla="*/ 2616 h 2775"/>
                <a:gd name="T34" fmla="*/ 5040 w 5040"/>
                <a:gd name="T35" fmla="*/ 1793 h 2775"/>
                <a:gd name="T36" fmla="*/ 2605 w 5040"/>
                <a:gd name="T37" fmla="*/ 799 h 2775"/>
                <a:gd name="T38" fmla="*/ 2500 w 5040"/>
                <a:gd name="T39" fmla="*/ 729 h 2775"/>
                <a:gd name="T40" fmla="*/ 1406 w 5040"/>
                <a:gd name="T41" fmla="*/ 1 h 2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40" h="2775" extrusionOk="0">
                  <a:moveTo>
                    <a:pt x="1406" y="1"/>
                  </a:moveTo>
                  <a:lnTo>
                    <a:pt x="1090" y="302"/>
                  </a:lnTo>
                  <a:cubicBezTo>
                    <a:pt x="447" y="352"/>
                    <a:pt x="10" y="889"/>
                    <a:pt x="0" y="1482"/>
                  </a:cubicBezTo>
                  <a:lnTo>
                    <a:pt x="407" y="1848"/>
                  </a:lnTo>
                  <a:cubicBezTo>
                    <a:pt x="502" y="1733"/>
                    <a:pt x="638" y="1652"/>
                    <a:pt x="798" y="1622"/>
                  </a:cubicBezTo>
                  <a:cubicBezTo>
                    <a:pt x="834" y="1616"/>
                    <a:pt x="870" y="1613"/>
                    <a:pt x="905" y="1613"/>
                  </a:cubicBezTo>
                  <a:cubicBezTo>
                    <a:pt x="959" y="1613"/>
                    <a:pt x="1011" y="1620"/>
                    <a:pt x="1059" y="1632"/>
                  </a:cubicBezTo>
                  <a:cubicBezTo>
                    <a:pt x="1078" y="1481"/>
                    <a:pt x="1208" y="1370"/>
                    <a:pt x="1358" y="1370"/>
                  </a:cubicBezTo>
                  <a:cubicBezTo>
                    <a:pt x="1367" y="1370"/>
                    <a:pt x="1376" y="1370"/>
                    <a:pt x="1386" y="1371"/>
                  </a:cubicBezTo>
                  <a:cubicBezTo>
                    <a:pt x="1556" y="1381"/>
                    <a:pt x="1682" y="1532"/>
                    <a:pt x="1667" y="1697"/>
                  </a:cubicBezTo>
                  <a:cubicBezTo>
                    <a:pt x="1657" y="1813"/>
                    <a:pt x="1581" y="1908"/>
                    <a:pt x="1481" y="1953"/>
                  </a:cubicBezTo>
                  <a:cubicBezTo>
                    <a:pt x="1516" y="2014"/>
                    <a:pt x="1541" y="2084"/>
                    <a:pt x="1556" y="2154"/>
                  </a:cubicBezTo>
                  <a:cubicBezTo>
                    <a:pt x="1581" y="2305"/>
                    <a:pt x="1551" y="2455"/>
                    <a:pt x="1481" y="2576"/>
                  </a:cubicBezTo>
                  <a:cubicBezTo>
                    <a:pt x="1622" y="2626"/>
                    <a:pt x="1767" y="2651"/>
                    <a:pt x="1913" y="2676"/>
                  </a:cubicBezTo>
                  <a:cubicBezTo>
                    <a:pt x="2334" y="2742"/>
                    <a:pt x="2762" y="2775"/>
                    <a:pt x="3190" y="2775"/>
                  </a:cubicBezTo>
                  <a:cubicBezTo>
                    <a:pt x="3546" y="2775"/>
                    <a:pt x="3903" y="2752"/>
                    <a:pt x="4257" y="2706"/>
                  </a:cubicBezTo>
                  <a:cubicBezTo>
                    <a:pt x="4498" y="2656"/>
                    <a:pt x="4754" y="2626"/>
                    <a:pt x="5015" y="2616"/>
                  </a:cubicBezTo>
                  <a:cubicBezTo>
                    <a:pt x="4995" y="2616"/>
                    <a:pt x="5040" y="1878"/>
                    <a:pt x="5040" y="1793"/>
                  </a:cubicBezTo>
                  <a:cubicBezTo>
                    <a:pt x="4116" y="1718"/>
                    <a:pt x="3358" y="1321"/>
                    <a:pt x="2605" y="799"/>
                  </a:cubicBezTo>
                  <a:cubicBezTo>
                    <a:pt x="2570" y="779"/>
                    <a:pt x="2535" y="754"/>
                    <a:pt x="2500" y="729"/>
                  </a:cubicBezTo>
                  <a:cubicBezTo>
                    <a:pt x="2144" y="478"/>
                    <a:pt x="1787" y="222"/>
                    <a:pt x="1406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46" name="Google Shape;6279;p29">
              <a:extLst>
                <a:ext uri="{FF2B5EF4-FFF2-40B4-BE49-F238E27FC236}">
                  <a16:creationId xmlns:a16="http://schemas.microsoft.com/office/drawing/2014/main" id="{BD291893-B6BE-B034-0CE0-159CB5EDFA97}"/>
                </a:ext>
              </a:extLst>
            </p:cNvPr>
            <p:cNvSpPr/>
            <p:nvPr/>
          </p:nvSpPr>
          <p:spPr>
            <a:xfrm>
              <a:off x="6176600" y="3056903"/>
              <a:ext cx="282088" cy="143564"/>
            </a:xfrm>
            <a:custGeom>
              <a:avLst/>
              <a:gdLst/>
              <a:ahLst/>
              <a:cxnLst/>
              <a:rect l="l" t="t" r="r" b="b"/>
              <a:pathLst>
                <a:path w="11279" h="5737" extrusionOk="0">
                  <a:moveTo>
                    <a:pt x="10190" y="0"/>
                  </a:moveTo>
                  <a:cubicBezTo>
                    <a:pt x="9590" y="0"/>
                    <a:pt x="8995" y="61"/>
                    <a:pt x="8408" y="183"/>
                  </a:cubicBezTo>
                  <a:cubicBezTo>
                    <a:pt x="7991" y="264"/>
                    <a:pt x="7575" y="379"/>
                    <a:pt x="7173" y="520"/>
                  </a:cubicBezTo>
                  <a:cubicBezTo>
                    <a:pt x="7173" y="525"/>
                    <a:pt x="7173" y="525"/>
                    <a:pt x="7168" y="525"/>
                  </a:cubicBezTo>
                  <a:cubicBezTo>
                    <a:pt x="6932" y="605"/>
                    <a:pt x="6701" y="700"/>
                    <a:pt x="6465" y="801"/>
                  </a:cubicBezTo>
                  <a:cubicBezTo>
                    <a:pt x="6004" y="997"/>
                    <a:pt x="5542" y="1207"/>
                    <a:pt x="5080" y="1398"/>
                  </a:cubicBezTo>
                  <a:cubicBezTo>
                    <a:pt x="4673" y="1564"/>
                    <a:pt x="4257" y="1714"/>
                    <a:pt x="3835" y="1815"/>
                  </a:cubicBezTo>
                  <a:cubicBezTo>
                    <a:pt x="3579" y="1875"/>
                    <a:pt x="3318" y="1920"/>
                    <a:pt x="3052" y="1940"/>
                  </a:cubicBezTo>
                  <a:cubicBezTo>
                    <a:pt x="2279" y="1376"/>
                    <a:pt x="1320" y="1130"/>
                    <a:pt x="368" y="1130"/>
                  </a:cubicBezTo>
                  <a:cubicBezTo>
                    <a:pt x="246" y="1130"/>
                    <a:pt x="123" y="1134"/>
                    <a:pt x="0" y="1142"/>
                  </a:cubicBezTo>
                  <a:cubicBezTo>
                    <a:pt x="618" y="1975"/>
                    <a:pt x="1602" y="2653"/>
                    <a:pt x="2621" y="2869"/>
                  </a:cubicBezTo>
                  <a:cubicBezTo>
                    <a:pt x="1602" y="3080"/>
                    <a:pt x="618" y="3762"/>
                    <a:pt x="0" y="4595"/>
                  </a:cubicBezTo>
                  <a:cubicBezTo>
                    <a:pt x="123" y="4603"/>
                    <a:pt x="246" y="4607"/>
                    <a:pt x="368" y="4607"/>
                  </a:cubicBezTo>
                  <a:cubicBezTo>
                    <a:pt x="1320" y="4607"/>
                    <a:pt x="2279" y="4362"/>
                    <a:pt x="3052" y="3797"/>
                  </a:cubicBezTo>
                  <a:cubicBezTo>
                    <a:pt x="4508" y="3903"/>
                    <a:pt x="5798" y="4726"/>
                    <a:pt x="7168" y="5213"/>
                  </a:cubicBezTo>
                  <a:cubicBezTo>
                    <a:pt x="8154" y="5564"/>
                    <a:pt x="9199" y="5736"/>
                    <a:pt x="10245" y="5736"/>
                  </a:cubicBezTo>
                  <a:cubicBezTo>
                    <a:pt x="10483" y="5736"/>
                    <a:pt x="10720" y="5727"/>
                    <a:pt x="10958" y="5710"/>
                  </a:cubicBezTo>
                  <a:cubicBezTo>
                    <a:pt x="9698" y="4334"/>
                    <a:pt x="9552" y="2206"/>
                    <a:pt x="10586" y="685"/>
                  </a:cubicBezTo>
                  <a:cubicBezTo>
                    <a:pt x="10762" y="424"/>
                    <a:pt x="10983" y="173"/>
                    <a:pt x="11279" y="58"/>
                  </a:cubicBezTo>
                  <a:cubicBezTo>
                    <a:pt x="10983" y="23"/>
                    <a:pt x="10687" y="8"/>
                    <a:pt x="10390" y="3"/>
                  </a:cubicBezTo>
                  <a:cubicBezTo>
                    <a:pt x="10324" y="1"/>
                    <a:pt x="10257" y="0"/>
                    <a:pt x="10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447" name="Google Shape;6280;p29">
              <a:extLst>
                <a:ext uri="{FF2B5EF4-FFF2-40B4-BE49-F238E27FC236}">
                  <a16:creationId xmlns:a16="http://schemas.microsoft.com/office/drawing/2014/main" id="{8409AF87-F43F-F1A8-4B56-C60EAE3BC201}"/>
                </a:ext>
              </a:extLst>
            </p:cNvPr>
            <p:cNvSpPr/>
            <p:nvPr/>
          </p:nvSpPr>
          <p:spPr>
            <a:xfrm>
              <a:off x="6521055" y="3112395"/>
              <a:ext cx="15771" cy="14679"/>
            </a:xfrm>
            <a:custGeom>
              <a:avLst/>
              <a:gdLst/>
              <a:ahLst/>
              <a:cxnLst/>
              <a:rect l="l" t="t" r="r" b="b"/>
              <a:pathLst>
                <a:path w="623" h="585" extrusionOk="0">
                  <a:moveTo>
                    <a:pt x="299" y="1"/>
                  </a:moveTo>
                  <a:cubicBezTo>
                    <a:pt x="149" y="1"/>
                    <a:pt x="19" y="112"/>
                    <a:pt x="0" y="263"/>
                  </a:cubicBezTo>
                  <a:cubicBezTo>
                    <a:pt x="181" y="303"/>
                    <a:pt x="337" y="424"/>
                    <a:pt x="422" y="584"/>
                  </a:cubicBezTo>
                  <a:cubicBezTo>
                    <a:pt x="522" y="539"/>
                    <a:pt x="598" y="444"/>
                    <a:pt x="608" y="328"/>
                  </a:cubicBezTo>
                  <a:cubicBezTo>
                    <a:pt x="623" y="163"/>
                    <a:pt x="497" y="12"/>
                    <a:pt x="327" y="2"/>
                  </a:cubicBezTo>
                  <a:cubicBezTo>
                    <a:pt x="317" y="1"/>
                    <a:pt x="308" y="1"/>
                    <a:pt x="2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448" name="Google Shape;6281;p29">
              <a:extLst>
                <a:ext uri="{FF2B5EF4-FFF2-40B4-BE49-F238E27FC236}">
                  <a16:creationId xmlns:a16="http://schemas.microsoft.com/office/drawing/2014/main" id="{AE82FBEF-3882-7C5B-9E90-51F6B72BA865}"/>
                </a:ext>
              </a:extLst>
            </p:cNvPr>
            <p:cNvSpPr/>
            <p:nvPr/>
          </p:nvSpPr>
          <p:spPr>
            <a:xfrm>
              <a:off x="6520697" y="3119198"/>
              <a:ext cx="11112" cy="8592"/>
            </a:xfrm>
            <a:custGeom>
              <a:avLst/>
              <a:gdLst/>
              <a:ahLst/>
              <a:cxnLst/>
              <a:rect l="l" t="t" r="r" b="b"/>
              <a:pathLst>
                <a:path w="438" h="348" extrusionOk="0">
                  <a:moveTo>
                    <a:pt x="15" y="0"/>
                  </a:moveTo>
                  <a:cubicBezTo>
                    <a:pt x="15" y="5"/>
                    <a:pt x="15" y="10"/>
                    <a:pt x="15" y="15"/>
                  </a:cubicBezTo>
                  <a:cubicBezTo>
                    <a:pt x="0" y="186"/>
                    <a:pt x="121" y="332"/>
                    <a:pt x="292" y="347"/>
                  </a:cubicBezTo>
                  <a:cubicBezTo>
                    <a:pt x="300" y="347"/>
                    <a:pt x="309" y="348"/>
                    <a:pt x="318" y="348"/>
                  </a:cubicBezTo>
                  <a:cubicBezTo>
                    <a:pt x="360" y="348"/>
                    <a:pt x="404" y="338"/>
                    <a:pt x="437" y="321"/>
                  </a:cubicBezTo>
                  <a:cubicBezTo>
                    <a:pt x="352" y="161"/>
                    <a:pt x="196" y="40"/>
                    <a:pt x="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449" name="Google Shape;6282;p29">
              <a:extLst>
                <a:ext uri="{FF2B5EF4-FFF2-40B4-BE49-F238E27FC236}">
                  <a16:creationId xmlns:a16="http://schemas.microsoft.com/office/drawing/2014/main" id="{9DB73C13-1CB0-AE5F-FCC3-4E796B475845}"/>
                </a:ext>
              </a:extLst>
            </p:cNvPr>
            <p:cNvSpPr/>
            <p:nvPr/>
          </p:nvSpPr>
          <p:spPr>
            <a:xfrm>
              <a:off x="6500624" y="3118482"/>
              <a:ext cx="33693" cy="32937"/>
            </a:xfrm>
            <a:custGeom>
              <a:avLst/>
              <a:gdLst/>
              <a:ahLst/>
              <a:cxnLst/>
              <a:rect l="l" t="t" r="r" b="b"/>
              <a:pathLst>
                <a:path w="1351" h="1309" extrusionOk="0">
                  <a:moveTo>
                    <a:pt x="674" y="0"/>
                  </a:moveTo>
                  <a:cubicBezTo>
                    <a:pt x="639" y="0"/>
                    <a:pt x="603" y="3"/>
                    <a:pt x="567" y="9"/>
                  </a:cubicBezTo>
                  <a:cubicBezTo>
                    <a:pt x="407" y="39"/>
                    <a:pt x="271" y="120"/>
                    <a:pt x="176" y="235"/>
                  </a:cubicBezTo>
                  <a:cubicBezTo>
                    <a:pt x="61" y="381"/>
                    <a:pt x="0" y="571"/>
                    <a:pt x="35" y="767"/>
                  </a:cubicBezTo>
                  <a:cubicBezTo>
                    <a:pt x="89" y="1086"/>
                    <a:pt x="364" y="1309"/>
                    <a:pt x="677" y="1309"/>
                  </a:cubicBezTo>
                  <a:cubicBezTo>
                    <a:pt x="714" y="1309"/>
                    <a:pt x="751" y="1305"/>
                    <a:pt x="788" y="1299"/>
                  </a:cubicBezTo>
                  <a:cubicBezTo>
                    <a:pt x="994" y="1264"/>
                    <a:pt x="1160" y="1134"/>
                    <a:pt x="1250" y="963"/>
                  </a:cubicBezTo>
                  <a:cubicBezTo>
                    <a:pt x="1320" y="842"/>
                    <a:pt x="1350" y="692"/>
                    <a:pt x="1325" y="541"/>
                  </a:cubicBezTo>
                  <a:cubicBezTo>
                    <a:pt x="1310" y="471"/>
                    <a:pt x="1285" y="401"/>
                    <a:pt x="1250" y="340"/>
                  </a:cubicBezTo>
                  <a:cubicBezTo>
                    <a:pt x="1217" y="357"/>
                    <a:pt x="1173" y="367"/>
                    <a:pt x="1131" y="367"/>
                  </a:cubicBezTo>
                  <a:cubicBezTo>
                    <a:pt x="1122" y="367"/>
                    <a:pt x="1113" y="366"/>
                    <a:pt x="1105" y="366"/>
                  </a:cubicBezTo>
                  <a:cubicBezTo>
                    <a:pt x="934" y="351"/>
                    <a:pt x="813" y="205"/>
                    <a:pt x="828" y="34"/>
                  </a:cubicBezTo>
                  <a:cubicBezTo>
                    <a:pt x="828" y="29"/>
                    <a:pt x="828" y="24"/>
                    <a:pt x="828" y="19"/>
                  </a:cubicBezTo>
                  <a:cubicBezTo>
                    <a:pt x="780" y="7"/>
                    <a:pt x="728" y="0"/>
                    <a:pt x="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450" name="Google Shape;6283;p29">
              <a:extLst>
                <a:ext uri="{FF2B5EF4-FFF2-40B4-BE49-F238E27FC236}">
                  <a16:creationId xmlns:a16="http://schemas.microsoft.com/office/drawing/2014/main" id="{D7112189-16C3-75F6-9E6B-6372E5F2D6A5}"/>
                </a:ext>
              </a:extLst>
            </p:cNvPr>
            <p:cNvSpPr/>
            <p:nvPr/>
          </p:nvSpPr>
          <p:spPr>
            <a:xfrm>
              <a:off x="6494531" y="3085902"/>
              <a:ext cx="27241" cy="29357"/>
            </a:xfrm>
            <a:custGeom>
              <a:avLst/>
              <a:gdLst/>
              <a:ahLst/>
              <a:cxnLst/>
              <a:rect l="l" t="t" r="r" b="b"/>
              <a:pathLst>
                <a:path w="1090" h="1180" fill="none" extrusionOk="0">
                  <a:moveTo>
                    <a:pt x="1090" y="0"/>
                  </a:moveTo>
                  <a:cubicBezTo>
                    <a:pt x="447" y="50"/>
                    <a:pt x="10" y="587"/>
                    <a:pt x="0" y="1180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451" name="Google Shape;6284;p29">
              <a:extLst>
                <a:ext uri="{FF2B5EF4-FFF2-40B4-BE49-F238E27FC236}">
                  <a16:creationId xmlns:a16="http://schemas.microsoft.com/office/drawing/2014/main" id="{300BA82F-B62D-E92A-2631-C95CDDEA82F7}"/>
                </a:ext>
              </a:extLst>
            </p:cNvPr>
            <p:cNvSpPr/>
            <p:nvPr/>
          </p:nvSpPr>
          <p:spPr>
            <a:xfrm>
              <a:off x="6272302" y="3056545"/>
              <a:ext cx="164163" cy="45826"/>
            </a:xfrm>
            <a:custGeom>
              <a:avLst/>
              <a:gdLst/>
              <a:ahLst/>
              <a:cxnLst/>
              <a:rect l="l" t="t" r="r" b="b"/>
              <a:pathLst>
                <a:path w="6556" h="1828" fill="none" extrusionOk="0">
                  <a:moveTo>
                    <a:pt x="0" y="1828"/>
                  </a:moveTo>
                  <a:cubicBezTo>
                    <a:pt x="422" y="1727"/>
                    <a:pt x="838" y="1577"/>
                    <a:pt x="1245" y="1411"/>
                  </a:cubicBezTo>
                  <a:cubicBezTo>
                    <a:pt x="1707" y="1220"/>
                    <a:pt x="2169" y="1010"/>
                    <a:pt x="2630" y="814"/>
                  </a:cubicBezTo>
                  <a:cubicBezTo>
                    <a:pt x="2866" y="713"/>
                    <a:pt x="3097" y="618"/>
                    <a:pt x="3333" y="538"/>
                  </a:cubicBezTo>
                  <a:cubicBezTo>
                    <a:pt x="3338" y="538"/>
                    <a:pt x="3338" y="538"/>
                    <a:pt x="3338" y="533"/>
                  </a:cubicBezTo>
                  <a:cubicBezTo>
                    <a:pt x="3740" y="392"/>
                    <a:pt x="4156" y="277"/>
                    <a:pt x="4573" y="196"/>
                  </a:cubicBezTo>
                  <a:cubicBezTo>
                    <a:pt x="5225" y="61"/>
                    <a:pt x="5888" y="1"/>
                    <a:pt x="6555" y="1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452" name="Google Shape;6285;p29">
              <a:extLst>
                <a:ext uri="{FF2B5EF4-FFF2-40B4-BE49-F238E27FC236}">
                  <a16:creationId xmlns:a16="http://schemas.microsoft.com/office/drawing/2014/main" id="{D5CBC7C7-C1B1-3EB7-3D7A-3B5900DC3542}"/>
                </a:ext>
              </a:extLst>
            </p:cNvPr>
            <p:cNvSpPr/>
            <p:nvPr/>
          </p:nvSpPr>
          <p:spPr>
            <a:xfrm>
              <a:off x="6415317" y="3057977"/>
              <a:ext cx="44088" cy="142848"/>
            </a:xfrm>
            <a:custGeom>
              <a:avLst/>
              <a:gdLst/>
              <a:ahLst/>
              <a:cxnLst/>
              <a:rect l="l" t="t" r="r" b="b"/>
              <a:pathLst>
                <a:path w="1762" h="5713" fill="none" extrusionOk="0">
                  <a:moveTo>
                    <a:pt x="1762" y="1"/>
                  </a:moveTo>
                  <a:cubicBezTo>
                    <a:pt x="1747" y="6"/>
                    <a:pt x="1737" y="6"/>
                    <a:pt x="1727" y="16"/>
                  </a:cubicBezTo>
                  <a:cubicBezTo>
                    <a:pt x="1431" y="131"/>
                    <a:pt x="1210" y="382"/>
                    <a:pt x="1034" y="643"/>
                  </a:cubicBezTo>
                  <a:cubicBezTo>
                    <a:pt x="0" y="2164"/>
                    <a:pt x="146" y="4292"/>
                    <a:pt x="1406" y="5668"/>
                  </a:cubicBezTo>
                  <a:cubicBezTo>
                    <a:pt x="1416" y="5683"/>
                    <a:pt x="1431" y="5698"/>
                    <a:pt x="1446" y="571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453" name="Google Shape;6286;p29">
              <a:extLst>
                <a:ext uri="{FF2B5EF4-FFF2-40B4-BE49-F238E27FC236}">
                  <a16:creationId xmlns:a16="http://schemas.microsoft.com/office/drawing/2014/main" id="{10B55EE2-377A-804A-C60D-D8462824082D}"/>
                </a:ext>
              </a:extLst>
            </p:cNvPr>
            <p:cNvSpPr/>
            <p:nvPr/>
          </p:nvSpPr>
          <p:spPr>
            <a:xfrm>
              <a:off x="6347215" y="3026830"/>
              <a:ext cx="8602" cy="42962"/>
            </a:xfrm>
            <a:custGeom>
              <a:avLst/>
              <a:gdLst/>
              <a:ahLst/>
              <a:cxnLst/>
              <a:rect l="l" t="t" r="r" b="b"/>
              <a:pathLst>
                <a:path w="337" h="1717" fill="none" extrusionOk="0">
                  <a:moveTo>
                    <a:pt x="1" y="0"/>
                  </a:moveTo>
                  <a:cubicBezTo>
                    <a:pt x="126" y="572"/>
                    <a:pt x="242" y="1144"/>
                    <a:pt x="337" y="1717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454" name="Google Shape;6287;p29">
              <a:extLst>
                <a:ext uri="{FF2B5EF4-FFF2-40B4-BE49-F238E27FC236}">
                  <a16:creationId xmlns:a16="http://schemas.microsoft.com/office/drawing/2014/main" id="{838C008B-0320-D4E5-01CA-BCBEE00FE116}"/>
                </a:ext>
              </a:extLst>
            </p:cNvPr>
            <p:cNvSpPr/>
            <p:nvPr/>
          </p:nvSpPr>
          <p:spPr>
            <a:xfrm>
              <a:off x="6328218" y="3023250"/>
              <a:ext cx="10036" cy="53344"/>
            </a:xfrm>
            <a:custGeom>
              <a:avLst/>
              <a:gdLst/>
              <a:ahLst/>
              <a:cxnLst/>
              <a:rect l="l" t="t" r="r" b="b"/>
              <a:pathLst>
                <a:path w="403" h="2139" fill="none" extrusionOk="0">
                  <a:moveTo>
                    <a:pt x="1" y="0"/>
                  </a:moveTo>
                  <a:cubicBezTo>
                    <a:pt x="1" y="6"/>
                    <a:pt x="6" y="11"/>
                    <a:pt x="6" y="16"/>
                  </a:cubicBezTo>
                  <a:cubicBezTo>
                    <a:pt x="121" y="723"/>
                    <a:pt x="252" y="1431"/>
                    <a:pt x="402" y="2139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455" name="Google Shape;6288;p29">
              <a:extLst>
                <a:ext uri="{FF2B5EF4-FFF2-40B4-BE49-F238E27FC236}">
                  <a16:creationId xmlns:a16="http://schemas.microsoft.com/office/drawing/2014/main" id="{246B11BB-3BEC-9255-8530-0C7C42C6A0B2}"/>
                </a:ext>
              </a:extLst>
            </p:cNvPr>
            <p:cNvSpPr/>
            <p:nvPr/>
          </p:nvSpPr>
          <p:spPr>
            <a:xfrm>
              <a:off x="6290941" y="3027904"/>
              <a:ext cx="11828" cy="62294"/>
            </a:xfrm>
            <a:custGeom>
              <a:avLst/>
              <a:gdLst/>
              <a:ahLst/>
              <a:cxnLst/>
              <a:rect l="l" t="t" r="r" b="b"/>
              <a:pathLst>
                <a:path w="482" h="2490" fill="none" extrusionOk="0">
                  <a:moveTo>
                    <a:pt x="0" y="0"/>
                  </a:moveTo>
                  <a:cubicBezTo>
                    <a:pt x="161" y="833"/>
                    <a:pt x="321" y="1662"/>
                    <a:pt x="482" y="249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456" name="Google Shape;6289;p29">
              <a:extLst>
                <a:ext uri="{FF2B5EF4-FFF2-40B4-BE49-F238E27FC236}">
                  <a16:creationId xmlns:a16="http://schemas.microsoft.com/office/drawing/2014/main" id="{D2E7D532-0C70-4542-2D48-B620060F690E}"/>
                </a:ext>
              </a:extLst>
            </p:cNvPr>
            <p:cNvSpPr/>
            <p:nvPr/>
          </p:nvSpPr>
          <p:spPr>
            <a:xfrm>
              <a:off x="6323200" y="3118124"/>
              <a:ext cx="78497" cy="42246"/>
            </a:xfrm>
            <a:custGeom>
              <a:avLst/>
              <a:gdLst/>
              <a:ahLst/>
              <a:cxnLst/>
              <a:rect l="l" t="t" r="r" b="b"/>
              <a:pathLst>
                <a:path w="3149" h="1697" fill="none" extrusionOk="0">
                  <a:moveTo>
                    <a:pt x="3148" y="899"/>
                  </a:moveTo>
                  <a:cubicBezTo>
                    <a:pt x="2255" y="1546"/>
                    <a:pt x="1025" y="1697"/>
                    <a:pt x="1" y="1290"/>
                  </a:cubicBezTo>
                  <a:cubicBezTo>
                    <a:pt x="739" y="627"/>
                    <a:pt x="1738" y="100"/>
                    <a:pt x="2726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457" name="Google Shape;6290;p29">
              <a:extLst>
                <a:ext uri="{FF2B5EF4-FFF2-40B4-BE49-F238E27FC236}">
                  <a16:creationId xmlns:a16="http://schemas.microsoft.com/office/drawing/2014/main" id="{7D784299-C98E-931B-62E3-8D7DEC08F1A0}"/>
                </a:ext>
              </a:extLst>
            </p:cNvPr>
            <p:cNvSpPr/>
            <p:nvPr/>
          </p:nvSpPr>
          <p:spPr>
            <a:xfrm>
              <a:off x="6523564" y="3139247"/>
              <a:ext cx="83874" cy="9308"/>
            </a:xfrm>
            <a:custGeom>
              <a:avLst/>
              <a:gdLst/>
              <a:ahLst/>
              <a:cxnLst/>
              <a:rect l="l" t="t" r="r" b="b"/>
              <a:pathLst>
                <a:path w="3354" h="377" fill="none" extrusionOk="0">
                  <a:moveTo>
                    <a:pt x="3354" y="241"/>
                  </a:moveTo>
                  <a:cubicBezTo>
                    <a:pt x="3273" y="251"/>
                    <a:pt x="3188" y="266"/>
                    <a:pt x="3103" y="276"/>
                  </a:cubicBezTo>
                  <a:cubicBezTo>
                    <a:pt x="2325" y="377"/>
                    <a:pt x="1532" y="367"/>
                    <a:pt x="759" y="246"/>
                  </a:cubicBezTo>
                  <a:cubicBezTo>
                    <a:pt x="613" y="221"/>
                    <a:pt x="468" y="196"/>
                    <a:pt x="327" y="146"/>
                  </a:cubicBezTo>
                  <a:cubicBezTo>
                    <a:pt x="217" y="111"/>
                    <a:pt x="101" y="66"/>
                    <a:pt x="1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458" name="Google Shape;6291;p29">
              <a:extLst>
                <a:ext uri="{FF2B5EF4-FFF2-40B4-BE49-F238E27FC236}">
                  <a16:creationId xmlns:a16="http://schemas.microsoft.com/office/drawing/2014/main" id="{D6257E94-1791-B817-0282-18E04B98B0D5}"/>
                </a:ext>
              </a:extLst>
            </p:cNvPr>
            <p:cNvSpPr/>
            <p:nvPr/>
          </p:nvSpPr>
          <p:spPr>
            <a:xfrm>
              <a:off x="6521414" y="3131728"/>
              <a:ext cx="5735" cy="15753"/>
            </a:xfrm>
            <a:custGeom>
              <a:avLst/>
              <a:gdLst/>
              <a:ahLst/>
              <a:cxnLst/>
              <a:rect l="l" t="t" r="r" b="b"/>
              <a:pathLst>
                <a:path w="227" h="633" fill="none" extrusionOk="0">
                  <a:moveTo>
                    <a:pt x="11" y="633"/>
                  </a:moveTo>
                  <a:cubicBezTo>
                    <a:pt x="0" y="407"/>
                    <a:pt x="76" y="176"/>
                    <a:pt x="226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sp>
        <p:nvSpPr>
          <p:cNvPr id="6292" name="Google Shape;6292;p29"/>
          <p:cNvSpPr txBox="1">
            <a:spLocks noGrp="1"/>
          </p:cNvSpPr>
          <p:nvPr>
            <p:ph type="title"/>
          </p:nvPr>
        </p:nvSpPr>
        <p:spPr>
          <a:xfrm>
            <a:off x="1440000" y="4691820"/>
            <a:ext cx="4691400" cy="1411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00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293" name="Google Shape;6293;p29"/>
          <p:cNvSpPr txBox="1">
            <a:spLocks noGrp="1"/>
          </p:cNvSpPr>
          <p:nvPr>
            <p:ph type="subTitle" idx="1"/>
          </p:nvPr>
        </p:nvSpPr>
        <p:spPr>
          <a:xfrm>
            <a:off x="1440000" y="6137759"/>
            <a:ext cx="4691400" cy="1305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294" name="Google Shape;6294;p29"/>
          <p:cNvSpPr txBox="1">
            <a:spLocks noGrp="1"/>
          </p:cNvSpPr>
          <p:nvPr>
            <p:ph type="title" idx="2"/>
          </p:nvPr>
        </p:nvSpPr>
        <p:spPr>
          <a:xfrm>
            <a:off x="6798294" y="4691777"/>
            <a:ext cx="4691400" cy="1411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00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295" name="Google Shape;6295;p29"/>
          <p:cNvSpPr txBox="1">
            <a:spLocks noGrp="1"/>
          </p:cNvSpPr>
          <p:nvPr>
            <p:ph type="subTitle" idx="3"/>
          </p:nvPr>
        </p:nvSpPr>
        <p:spPr>
          <a:xfrm>
            <a:off x="6798299" y="6103835"/>
            <a:ext cx="4691400" cy="1305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296" name="Google Shape;6296;p29"/>
          <p:cNvSpPr txBox="1">
            <a:spLocks noGrp="1"/>
          </p:cNvSpPr>
          <p:nvPr>
            <p:ph type="title" idx="4"/>
          </p:nvPr>
        </p:nvSpPr>
        <p:spPr>
          <a:xfrm>
            <a:off x="12156350" y="4691777"/>
            <a:ext cx="4691400" cy="1411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00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297" name="Google Shape;6297;p29"/>
          <p:cNvSpPr txBox="1">
            <a:spLocks noGrp="1"/>
          </p:cNvSpPr>
          <p:nvPr>
            <p:ph type="subTitle" idx="5"/>
          </p:nvPr>
        </p:nvSpPr>
        <p:spPr>
          <a:xfrm>
            <a:off x="12156350" y="6103824"/>
            <a:ext cx="4691400" cy="1305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052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299;p30">
            <a:extLst>
              <a:ext uri="{FF2B5EF4-FFF2-40B4-BE49-F238E27FC236}">
                <a16:creationId xmlns:a16="http://schemas.microsoft.com/office/drawing/2014/main" id="{58E8AF8D-3060-4E4A-E1BE-8413586BA612}"/>
              </a:ext>
            </a:extLst>
          </p:cNvPr>
          <p:cNvSpPr>
            <a:spLocks/>
          </p:cNvSpPr>
          <p:nvPr/>
        </p:nvSpPr>
        <p:spPr bwMode="auto">
          <a:xfrm flipH="1">
            <a:off x="-155575" y="4864100"/>
            <a:ext cx="19046825" cy="5611813"/>
          </a:xfrm>
          <a:custGeom>
            <a:avLst/>
            <a:gdLst>
              <a:gd name="T0" fmla="*/ 2987 w 118908"/>
              <a:gd name="T1" fmla="*/ 1 h 80897"/>
              <a:gd name="T2" fmla="*/ 0 w 118908"/>
              <a:gd name="T3" fmla="*/ 80596 h 80897"/>
              <a:gd name="T4" fmla="*/ 117924 w 118908"/>
              <a:gd name="T5" fmla="*/ 80596 h 80897"/>
              <a:gd name="T6" fmla="*/ 118908 w 118908"/>
              <a:gd name="T7" fmla="*/ 80897 h 80897"/>
              <a:gd name="T8" fmla="*/ 118908 w 118908"/>
              <a:gd name="T9" fmla="*/ 12007 h 80897"/>
              <a:gd name="T10" fmla="*/ 73654 w 118908"/>
              <a:gd name="T11" fmla="*/ 30799 h 80897"/>
              <a:gd name="T12" fmla="*/ 69894 w 118908"/>
              <a:gd name="T13" fmla="*/ 31016 h 80897"/>
              <a:gd name="T14" fmla="*/ 42770 w 118908"/>
              <a:gd name="T15" fmla="*/ 21835 h 80897"/>
              <a:gd name="T16" fmla="*/ 15294 w 118908"/>
              <a:gd name="T17" fmla="*/ 4006 h 80897"/>
              <a:gd name="T18" fmla="*/ 2987 w 118908"/>
              <a:gd name="T19" fmla="*/ 1 h 808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908" h="80897" extrusionOk="0">
                <a:moveTo>
                  <a:pt x="2987" y="1"/>
                </a:moveTo>
                <a:lnTo>
                  <a:pt x="0" y="80596"/>
                </a:lnTo>
                <a:lnTo>
                  <a:pt x="117924" y="80596"/>
                </a:lnTo>
                <a:cubicBezTo>
                  <a:pt x="118004" y="80596"/>
                  <a:pt x="118828" y="80897"/>
                  <a:pt x="118908" y="80897"/>
                </a:cubicBezTo>
                <a:lnTo>
                  <a:pt x="118908" y="12007"/>
                </a:lnTo>
                <a:cubicBezTo>
                  <a:pt x="102670" y="14597"/>
                  <a:pt x="89982" y="28887"/>
                  <a:pt x="73654" y="30799"/>
                </a:cubicBezTo>
                <a:cubicBezTo>
                  <a:pt x="72398" y="30946"/>
                  <a:pt x="71145" y="31016"/>
                  <a:pt x="69894" y="31016"/>
                </a:cubicBezTo>
                <a:cubicBezTo>
                  <a:pt x="60336" y="31016"/>
                  <a:pt x="50986" y="26926"/>
                  <a:pt x="42770" y="21835"/>
                </a:cubicBezTo>
                <a:cubicBezTo>
                  <a:pt x="33484" y="16083"/>
                  <a:pt x="25032" y="8960"/>
                  <a:pt x="15294" y="4006"/>
                </a:cubicBezTo>
                <a:cubicBezTo>
                  <a:pt x="11429" y="2034"/>
                  <a:pt x="7308" y="402"/>
                  <a:pt x="2987" y="1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grpSp>
        <p:nvGrpSpPr>
          <p:cNvPr id="3" name="Google Shape;6300;p30">
            <a:extLst>
              <a:ext uri="{FF2B5EF4-FFF2-40B4-BE49-F238E27FC236}">
                <a16:creationId xmlns:a16="http://schemas.microsoft.com/office/drawing/2014/main" id="{7975E404-F545-B55A-DDAF-D17BCBD480D4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82588" y="0"/>
            <a:ext cx="4881562" cy="8724900"/>
            <a:chOff x="6536175" y="0"/>
            <a:chExt cx="2440158" cy="4362437"/>
          </a:xfrm>
        </p:grpSpPr>
        <p:sp>
          <p:nvSpPr>
            <p:cNvPr id="4" name="Google Shape;6301;p30">
              <a:extLst>
                <a:ext uri="{FF2B5EF4-FFF2-40B4-BE49-F238E27FC236}">
                  <a16:creationId xmlns:a16="http://schemas.microsoft.com/office/drawing/2014/main" id="{CA15CB91-CA34-575D-5056-AE39D0A77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6175" y="0"/>
              <a:ext cx="2229678" cy="4362437"/>
            </a:xfrm>
            <a:custGeom>
              <a:avLst/>
              <a:gdLst>
                <a:gd name="T0" fmla="*/ 59254 w 64279"/>
                <a:gd name="T1" fmla="*/ 0 h 119339"/>
                <a:gd name="T2" fmla="*/ 1 w 64279"/>
                <a:gd name="T3" fmla="*/ 119339 h 119339"/>
                <a:gd name="T4" fmla="*/ 19265 w 64279"/>
                <a:gd name="T5" fmla="*/ 119339 h 119339"/>
                <a:gd name="T6" fmla="*/ 64278 w 64279"/>
                <a:gd name="T7" fmla="*/ 0 h 119339"/>
                <a:gd name="T8" fmla="*/ 59254 w 64279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79" h="119339" extrusionOk="0">
                  <a:moveTo>
                    <a:pt x="59254" y="0"/>
                  </a:moveTo>
                  <a:cubicBezTo>
                    <a:pt x="59043" y="628"/>
                    <a:pt x="1" y="119339"/>
                    <a:pt x="1" y="119339"/>
                  </a:cubicBezTo>
                  <a:lnTo>
                    <a:pt x="19265" y="119339"/>
                  </a:lnTo>
                  <a:lnTo>
                    <a:pt x="64278" y="0"/>
                  </a:lnTo>
                  <a:lnTo>
                    <a:pt x="5925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" name="Google Shape;6302;p30">
              <a:extLst>
                <a:ext uri="{FF2B5EF4-FFF2-40B4-BE49-F238E27FC236}">
                  <a16:creationId xmlns:a16="http://schemas.microsoft.com/office/drawing/2014/main" id="{AB834D39-8A4F-C142-11B0-21FDF34FE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842" y="0"/>
              <a:ext cx="1590491" cy="4362437"/>
            </a:xfrm>
            <a:custGeom>
              <a:avLst/>
              <a:gdLst>
                <a:gd name="T0" fmla="*/ 42504 w 45852"/>
                <a:gd name="T1" fmla="*/ 0 h 119339"/>
                <a:gd name="T2" fmla="*/ 0 w 45852"/>
                <a:gd name="T3" fmla="*/ 119339 h 119339"/>
                <a:gd name="T4" fmla="*/ 10054 w 45852"/>
                <a:gd name="T5" fmla="*/ 119339 h 119339"/>
                <a:gd name="T6" fmla="*/ 45852 w 45852"/>
                <a:gd name="T7" fmla="*/ 0 h 119339"/>
                <a:gd name="T8" fmla="*/ 42504 w 45852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852" h="119339" extrusionOk="0">
                  <a:moveTo>
                    <a:pt x="42504" y="0"/>
                  </a:moveTo>
                  <a:lnTo>
                    <a:pt x="0" y="119339"/>
                  </a:lnTo>
                  <a:lnTo>
                    <a:pt x="10054" y="119339"/>
                  </a:lnTo>
                  <a:lnTo>
                    <a:pt x="45852" y="0"/>
                  </a:lnTo>
                  <a:lnTo>
                    <a:pt x="4250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6" name="Google Shape;6303;p30">
            <a:extLst>
              <a:ext uri="{FF2B5EF4-FFF2-40B4-BE49-F238E27FC236}">
                <a16:creationId xmlns:a16="http://schemas.microsoft.com/office/drawing/2014/main" id="{83BCAE78-4E48-FFEB-B63B-167A5F224A8A}"/>
              </a:ext>
            </a:extLst>
          </p:cNvPr>
          <p:cNvSpPr/>
          <p:nvPr/>
        </p:nvSpPr>
        <p:spPr>
          <a:xfrm flipH="1">
            <a:off x="47625" y="8115300"/>
            <a:ext cx="12050713" cy="1543050"/>
          </a:xfrm>
          <a:custGeom>
            <a:avLst/>
            <a:gdLst/>
            <a:ahLst/>
            <a:cxnLst/>
            <a:rect l="l" t="t" r="r" b="b"/>
            <a:pathLst>
              <a:path w="71325" h="21506" extrusionOk="0">
                <a:moveTo>
                  <a:pt x="66486" y="1"/>
                </a:moveTo>
                <a:cubicBezTo>
                  <a:pt x="57639" y="1"/>
                  <a:pt x="48667" y="1874"/>
                  <a:pt x="39989" y="3894"/>
                </a:cubicBezTo>
                <a:cubicBezTo>
                  <a:pt x="33911" y="5309"/>
                  <a:pt x="27832" y="6780"/>
                  <a:pt x="21658" y="7743"/>
                </a:cubicBezTo>
                <a:cubicBezTo>
                  <a:pt x="17551" y="8389"/>
                  <a:pt x="13389" y="8805"/>
                  <a:pt x="9228" y="8805"/>
                </a:cubicBezTo>
                <a:cubicBezTo>
                  <a:pt x="7182" y="8805"/>
                  <a:pt x="5136" y="8705"/>
                  <a:pt x="3097" y="8481"/>
                </a:cubicBezTo>
                <a:cubicBezTo>
                  <a:pt x="2058" y="8366"/>
                  <a:pt x="1029" y="8230"/>
                  <a:pt x="0" y="8050"/>
                </a:cubicBezTo>
                <a:lnTo>
                  <a:pt x="0" y="8050"/>
                </a:lnTo>
                <a:cubicBezTo>
                  <a:pt x="8438" y="12356"/>
                  <a:pt x="16850" y="16788"/>
                  <a:pt x="25985" y="19192"/>
                </a:cubicBezTo>
                <a:cubicBezTo>
                  <a:pt x="32371" y="20871"/>
                  <a:pt x="38900" y="21505"/>
                  <a:pt x="45482" y="21505"/>
                </a:cubicBezTo>
                <a:cubicBezTo>
                  <a:pt x="54073" y="21505"/>
                  <a:pt x="62753" y="20425"/>
                  <a:pt x="71325" y="19177"/>
                </a:cubicBezTo>
                <a:lnTo>
                  <a:pt x="71325" y="199"/>
                </a:lnTo>
                <a:cubicBezTo>
                  <a:pt x="69718" y="64"/>
                  <a:pt x="68104" y="1"/>
                  <a:pt x="6648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7" name="Google Shape;6304;p30">
            <a:extLst>
              <a:ext uri="{FF2B5EF4-FFF2-40B4-BE49-F238E27FC236}">
                <a16:creationId xmlns:a16="http://schemas.microsoft.com/office/drawing/2014/main" id="{0F260C63-E08A-5CEF-6120-59D2A87D89F6}"/>
              </a:ext>
            </a:extLst>
          </p:cNvPr>
          <p:cNvGrpSpPr>
            <a:grpSpLocks/>
          </p:cNvGrpSpPr>
          <p:nvPr/>
        </p:nvGrpSpPr>
        <p:grpSpPr bwMode="auto">
          <a:xfrm rot="21144309" flipH="1">
            <a:off x="6121400" y="8843963"/>
            <a:ext cx="2987675" cy="979487"/>
            <a:chOff x="1656825" y="3872400"/>
            <a:chExt cx="835625" cy="274075"/>
          </a:xfrm>
        </p:grpSpPr>
        <p:sp>
          <p:nvSpPr>
            <p:cNvPr id="8" name="Google Shape;6305;p30">
              <a:extLst>
                <a:ext uri="{FF2B5EF4-FFF2-40B4-BE49-F238E27FC236}">
                  <a16:creationId xmlns:a16="http://schemas.microsoft.com/office/drawing/2014/main" id="{8BA7A053-63DA-9EC7-829E-EA2510234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6306;p30">
              <a:extLst>
                <a:ext uri="{FF2B5EF4-FFF2-40B4-BE49-F238E27FC236}">
                  <a16:creationId xmlns:a16="http://schemas.microsoft.com/office/drawing/2014/main" id="{5791C86E-42DD-F6FD-A0AE-DF12A308A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6307;p30">
              <a:extLst>
                <a:ext uri="{FF2B5EF4-FFF2-40B4-BE49-F238E27FC236}">
                  <a16:creationId xmlns:a16="http://schemas.microsoft.com/office/drawing/2014/main" id="{14325C34-F6FE-7870-49CD-3978B609F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6308;p30">
              <a:extLst>
                <a:ext uri="{FF2B5EF4-FFF2-40B4-BE49-F238E27FC236}">
                  <a16:creationId xmlns:a16="http://schemas.microsoft.com/office/drawing/2014/main" id="{C6F5C521-FBCC-68F0-56AC-F49179064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6309;p30">
              <a:extLst>
                <a:ext uri="{FF2B5EF4-FFF2-40B4-BE49-F238E27FC236}">
                  <a16:creationId xmlns:a16="http://schemas.microsoft.com/office/drawing/2014/main" id="{4A26CC26-2047-75A3-61AA-4534A13CC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6310;p30">
              <a:extLst>
                <a:ext uri="{FF2B5EF4-FFF2-40B4-BE49-F238E27FC236}">
                  <a16:creationId xmlns:a16="http://schemas.microsoft.com/office/drawing/2014/main" id="{BDEFF484-7428-B2B8-11BB-31F9334A8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6311;p30">
              <a:extLst>
                <a:ext uri="{FF2B5EF4-FFF2-40B4-BE49-F238E27FC236}">
                  <a16:creationId xmlns:a16="http://schemas.microsoft.com/office/drawing/2014/main" id="{9C6B21AB-B00F-00D0-011D-EB760279A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6312;p30">
              <a:extLst>
                <a:ext uri="{FF2B5EF4-FFF2-40B4-BE49-F238E27FC236}">
                  <a16:creationId xmlns:a16="http://schemas.microsoft.com/office/drawing/2014/main" id="{33CC7218-4821-00F4-DE35-E6F57656E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6313;p30">
              <a:extLst>
                <a:ext uri="{FF2B5EF4-FFF2-40B4-BE49-F238E27FC236}">
                  <a16:creationId xmlns:a16="http://schemas.microsoft.com/office/drawing/2014/main" id="{318DF553-EBFE-F0F0-B704-904E01A97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6314;p30">
              <a:extLst>
                <a:ext uri="{FF2B5EF4-FFF2-40B4-BE49-F238E27FC236}">
                  <a16:creationId xmlns:a16="http://schemas.microsoft.com/office/drawing/2014/main" id="{EE2940C0-C6FD-D7A3-42AD-D0A0E1A85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6315;p30">
              <a:extLst>
                <a:ext uri="{FF2B5EF4-FFF2-40B4-BE49-F238E27FC236}">
                  <a16:creationId xmlns:a16="http://schemas.microsoft.com/office/drawing/2014/main" id="{25533B19-8ED9-5DBC-E1E9-AD7AD7196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6316;p30">
              <a:extLst>
                <a:ext uri="{FF2B5EF4-FFF2-40B4-BE49-F238E27FC236}">
                  <a16:creationId xmlns:a16="http://schemas.microsoft.com/office/drawing/2014/main" id="{94B29699-5F3D-05E8-33DC-3EDF4CC54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6317;p30">
              <a:extLst>
                <a:ext uri="{FF2B5EF4-FFF2-40B4-BE49-F238E27FC236}">
                  <a16:creationId xmlns:a16="http://schemas.microsoft.com/office/drawing/2014/main" id="{D3C74FF0-EF34-F385-F1D2-7BA604850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6318;p30">
              <a:extLst>
                <a:ext uri="{FF2B5EF4-FFF2-40B4-BE49-F238E27FC236}">
                  <a16:creationId xmlns:a16="http://schemas.microsoft.com/office/drawing/2014/main" id="{09569401-7DF0-D281-F630-37D6C2183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6319;p30">
              <a:extLst>
                <a:ext uri="{FF2B5EF4-FFF2-40B4-BE49-F238E27FC236}">
                  <a16:creationId xmlns:a16="http://schemas.microsoft.com/office/drawing/2014/main" id="{3CFCD879-680F-C01A-3BDC-E0DF109F7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6320;p30">
              <a:extLst>
                <a:ext uri="{FF2B5EF4-FFF2-40B4-BE49-F238E27FC236}">
                  <a16:creationId xmlns:a16="http://schemas.microsoft.com/office/drawing/2014/main" id="{C8945998-77C7-781A-538B-7A345244B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6321;p30">
              <a:extLst>
                <a:ext uri="{FF2B5EF4-FFF2-40B4-BE49-F238E27FC236}">
                  <a16:creationId xmlns:a16="http://schemas.microsoft.com/office/drawing/2014/main" id="{CBA09D8F-79A3-9569-2282-A8B9CA38C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6322;p30">
              <a:extLst>
                <a:ext uri="{FF2B5EF4-FFF2-40B4-BE49-F238E27FC236}">
                  <a16:creationId xmlns:a16="http://schemas.microsoft.com/office/drawing/2014/main" id="{7B5019C4-D40F-5C8E-BD2E-18630CE39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6323;p30">
              <a:extLst>
                <a:ext uri="{FF2B5EF4-FFF2-40B4-BE49-F238E27FC236}">
                  <a16:creationId xmlns:a16="http://schemas.microsoft.com/office/drawing/2014/main" id="{73E143C8-3B4F-5295-5BE1-64BB2478B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6324;p30">
              <a:extLst>
                <a:ext uri="{FF2B5EF4-FFF2-40B4-BE49-F238E27FC236}">
                  <a16:creationId xmlns:a16="http://schemas.microsoft.com/office/drawing/2014/main" id="{F9096632-1EEA-ADB1-916A-597B37CC3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6325;p30">
              <a:extLst>
                <a:ext uri="{FF2B5EF4-FFF2-40B4-BE49-F238E27FC236}">
                  <a16:creationId xmlns:a16="http://schemas.microsoft.com/office/drawing/2014/main" id="{B1BC7D54-3A8C-6468-72FD-7926535BF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6326;p30">
              <a:extLst>
                <a:ext uri="{FF2B5EF4-FFF2-40B4-BE49-F238E27FC236}">
                  <a16:creationId xmlns:a16="http://schemas.microsoft.com/office/drawing/2014/main" id="{644B8907-C775-ACF5-D5CF-8E2BE8F3E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6327;p30">
              <a:extLst>
                <a:ext uri="{FF2B5EF4-FFF2-40B4-BE49-F238E27FC236}">
                  <a16:creationId xmlns:a16="http://schemas.microsoft.com/office/drawing/2014/main" id="{D47D0658-71EF-4893-DA99-CFAC5E6EF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6328;p30">
              <a:extLst>
                <a:ext uri="{FF2B5EF4-FFF2-40B4-BE49-F238E27FC236}">
                  <a16:creationId xmlns:a16="http://schemas.microsoft.com/office/drawing/2014/main" id="{47685A73-584C-75EC-422F-E6CF21D5D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6329;p30">
              <a:extLst>
                <a:ext uri="{FF2B5EF4-FFF2-40B4-BE49-F238E27FC236}">
                  <a16:creationId xmlns:a16="http://schemas.microsoft.com/office/drawing/2014/main" id="{4E0F0B6B-AA9D-E2FD-8DF4-07C4E45FD0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6330;p30">
              <a:extLst>
                <a:ext uri="{FF2B5EF4-FFF2-40B4-BE49-F238E27FC236}">
                  <a16:creationId xmlns:a16="http://schemas.microsoft.com/office/drawing/2014/main" id="{BBBD5B3E-43E1-0893-5E42-8D7516520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4" name="Google Shape;6331;p30">
            <a:extLst>
              <a:ext uri="{FF2B5EF4-FFF2-40B4-BE49-F238E27FC236}">
                <a16:creationId xmlns:a16="http://schemas.microsoft.com/office/drawing/2014/main" id="{98034158-607D-F3A6-4178-6F31F56F9E3C}"/>
              </a:ext>
            </a:extLst>
          </p:cNvPr>
          <p:cNvSpPr/>
          <p:nvPr/>
        </p:nvSpPr>
        <p:spPr>
          <a:xfrm flipH="1">
            <a:off x="47625" y="7877175"/>
            <a:ext cx="18288000" cy="2443163"/>
          </a:xfrm>
          <a:custGeom>
            <a:avLst/>
            <a:gdLst/>
            <a:ahLst/>
            <a:cxnLst/>
            <a:rect l="l" t="t" r="r" b="b"/>
            <a:pathLst>
              <a:path w="108242" h="34046" extrusionOk="0">
                <a:moveTo>
                  <a:pt x="1249" y="1"/>
                </a:moveTo>
                <a:cubicBezTo>
                  <a:pt x="833" y="1"/>
                  <a:pt x="417" y="7"/>
                  <a:pt x="0" y="20"/>
                </a:cubicBezTo>
                <a:lnTo>
                  <a:pt x="0" y="34046"/>
                </a:lnTo>
                <a:lnTo>
                  <a:pt x="108242" y="34046"/>
                </a:lnTo>
                <a:lnTo>
                  <a:pt x="108242" y="22491"/>
                </a:lnTo>
                <a:cubicBezTo>
                  <a:pt x="99670" y="23739"/>
                  <a:pt x="90990" y="24819"/>
                  <a:pt x="82399" y="24819"/>
                </a:cubicBezTo>
                <a:cubicBezTo>
                  <a:pt x="75817" y="24819"/>
                  <a:pt x="69288" y="24185"/>
                  <a:pt x="62902" y="22506"/>
                </a:cubicBezTo>
                <a:cubicBezTo>
                  <a:pt x="53767" y="20102"/>
                  <a:pt x="45355" y="15670"/>
                  <a:pt x="36917" y="11364"/>
                </a:cubicBezTo>
                <a:cubicBezTo>
                  <a:pt x="35175" y="10475"/>
                  <a:pt x="33429" y="9592"/>
                  <a:pt x="31677" y="8733"/>
                </a:cubicBezTo>
                <a:cubicBezTo>
                  <a:pt x="22119" y="4054"/>
                  <a:pt x="11836" y="1"/>
                  <a:pt x="12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35" name="Google Shape;6332;p30">
            <a:extLst>
              <a:ext uri="{FF2B5EF4-FFF2-40B4-BE49-F238E27FC236}">
                <a16:creationId xmlns:a16="http://schemas.microsoft.com/office/drawing/2014/main" id="{780432EE-44E8-E545-BD7C-CD3B726613A8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3322300" y="7856538"/>
            <a:ext cx="6338888" cy="2060575"/>
            <a:chOff x="937925" y="2699200"/>
            <a:chExt cx="1529800" cy="497500"/>
          </a:xfrm>
        </p:grpSpPr>
        <p:sp>
          <p:nvSpPr>
            <p:cNvPr id="36" name="Google Shape;6333;p30">
              <a:extLst>
                <a:ext uri="{FF2B5EF4-FFF2-40B4-BE49-F238E27FC236}">
                  <a16:creationId xmlns:a16="http://schemas.microsoft.com/office/drawing/2014/main" id="{933E3850-02E5-0BD9-E1F6-B0DB6ADCF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5700" y="3061650"/>
              <a:ext cx="161650" cy="135050"/>
            </a:xfrm>
            <a:custGeom>
              <a:avLst/>
              <a:gdLst>
                <a:gd name="T0" fmla="*/ 773 w 6466"/>
                <a:gd name="T1" fmla="*/ 0 h 5402"/>
                <a:gd name="T2" fmla="*/ 126 w 6466"/>
                <a:gd name="T3" fmla="*/ 5401 h 5402"/>
                <a:gd name="T4" fmla="*/ 6465 w 6466"/>
                <a:gd name="T5" fmla="*/ 161 h 5402"/>
                <a:gd name="T6" fmla="*/ 6465 w 6466"/>
                <a:gd name="T7" fmla="*/ 161 h 5402"/>
                <a:gd name="T8" fmla="*/ 4820 w 6466"/>
                <a:gd name="T9" fmla="*/ 196 h 5402"/>
                <a:gd name="T10" fmla="*/ 2299 w 6466"/>
                <a:gd name="T11" fmla="*/ 121 h 5402"/>
                <a:gd name="T12" fmla="*/ 1581 w 6466"/>
                <a:gd name="T13" fmla="*/ 71 h 5402"/>
                <a:gd name="T14" fmla="*/ 773 w 6466"/>
                <a:gd name="T15" fmla="*/ 0 h 5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66" h="5402" extrusionOk="0">
                  <a:moveTo>
                    <a:pt x="773" y="0"/>
                  </a:moveTo>
                  <a:cubicBezTo>
                    <a:pt x="226" y="1742"/>
                    <a:pt x="0" y="3584"/>
                    <a:pt x="126" y="5401"/>
                  </a:cubicBezTo>
                  <a:cubicBezTo>
                    <a:pt x="2535" y="4126"/>
                    <a:pt x="4708" y="2304"/>
                    <a:pt x="6465" y="161"/>
                  </a:cubicBezTo>
                  <a:cubicBezTo>
                    <a:pt x="5917" y="185"/>
                    <a:pt x="5368" y="196"/>
                    <a:pt x="4820" y="196"/>
                  </a:cubicBezTo>
                  <a:cubicBezTo>
                    <a:pt x="3979" y="196"/>
                    <a:pt x="3138" y="169"/>
                    <a:pt x="2299" y="121"/>
                  </a:cubicBezTo>
                  <a:cubicBezTo>
                    <a:pt x="2058" y="106"/>
                    <a:pt x="1817" y="91"/>
                    <a:pt x="1581" y="71"/>
                  </a:cubicBezTo>
                  <a:cubicBezTo>
                    <a:pt x="1310" y="51"/>
                    <a:pt x="1044" y="31"/>
                    <a:pt x="77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6334;p30">
              <a:extLst>
                <a:ext uri="{FF2B5EF4-FFF2-40B4-BE49-F238E27FC236}">
                  <a16:creationId xmlns:a16="http://schemas.microsoft.com/office/drawing/2014/main" id="{E0261BE8-0301-63E0-D742-AEDCA411E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550" y="2699200"/>
              <a:ext cx="281225" cy="130950"/>
            </a:xfrm>
            <a:custGeom>
              <a:avLst/>
              <a:gdLst>
                <a:gd name="T0" fmla="*/ 1060 w 11249"/>
                <a:gd name="T1" fmla="*/ 0 h 5238"/>
                <a:gd name="T2" fmla="*/ 1 w 11249"/>
                <a:gd name="T3" fmla="*/ 43 h 5238"/>
                <a:gd name="T4" fmla="*/ 979 w 11249"/>
                <a:gd name="T5" fmla="*/ 5238 h 5238"/>
                <a:gd name="T6" fmla="*/ 11249 w 11249"/>
                <a:gd name="T7" fmla="*/ 4560 h 5238"/>
                <a:gd name="T8" fmla="*/ 11234 w 11249"/>
                <a:gd name="T9" fmla="*/ 4430 h 5238"/>
                <a:gd name="T10" fmla="*/ 1060 w 11249"/>
                <a:gd name="T11" fmla="*/ 0 h 5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49" h="5238" extrusionOk="0">
                  <a:moveTo>
                    <a:pt x="1060" y="0"/>
                  </a:moveTo>
                  <a:cubicBezTo>
                    <a:pt x="707" y="0"/>
                    <a:pt x="353" y="14"/>
                    <a:pt x="1" y="43"/>
                  </a:cubicBezTo>
                  <a:cubicBezTo>
                    <a:pt x="101" y="1719"/>
                    <a:pt x="422" y="3657"/>
                    <a:pt x="979" y="5238"/>
                  </a:cubicBezTo>
                  <a:cubicBezTo>
                    <a:pt x="4393" y="5238"/>
                    <a:pt x="7816" y="4932"/>
                    <a:pt x="11249" y="4560"/>
                  </a:cubicBezTo>
                  <a:lnTo>
                    <a:pt x="11234" y="4430"/>
                  </a:lnTo>
                  <a:cubicBezTo>
                    <a:pt x="8653" y="1633"/>
                    <a:pt x="4862" y="0"/>
                    <a:pt x="106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6335;p30">
              <a:extLst>
                <a:ext uri="{FF2B5EF4-FFF2-40B4-BE49-F238E27FC236}">
                  <a16:creationId xmlns:a16="http://schemas.microsoft.com/office/drawing/2014/main" id="{DA0BFFC6-75F0-55DE-AD37-41B53E419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5025" y="3001050"/>
              <a:ext cx="188000" cy="65525"/>
            </a:xfrm>
            <a:custGeom>
              <a:avLst/>
              <a:gdLst>
                <a:gd name="T0" fmla="*/ 1004 w 7520"/>
                <a:gd name="T1" fmla="*/ 0 h 2621"/>
                <a:gd name="T2" fmla="*/ 0 w 7520"/>
                <a:gd name="T3" fmla="*/ 2424 h 2621"/>
                <a:gd name="T4" fmla="*/ 808 w 7520"/>
                <a:gd name="T5" fmla="*/ 2495 h 2621"/>
                <a:gd name="T6" fmla="*/ 1526 w 7520"/>
                <a:gd name="T7" fmla="*/ 2545 h 2621"/>
                <a:gd name="T8" fmla="*/ 4047 w 7520"/>
                <a:gd name="T9" fmla="*/ 2620 h 2621"/>
                <a:gd name="T10" fmla="*/ 5692 w 7520"/>
                <a:gd name="T11" fmla="*/ 2585 h 2621"/>
                <a:gd name="T12" fmla="*/ 7519 w 7520"/>
                <a:gd name="T13" fmla="*/ 0 h 2621"/>
                <a:gd name="T14" fmla="*/ 7519 w 7520"/>
                <a:gd name="T15" fmla="*/ 0 h 2621"/>
                <a:gd name="T16" fmla="*/ 4407 w 7520"/>
                <a:gd name="T17" fmla="*/ 258 h 2621"/>
                <a:gd name="T18" fmla="*/ 1004 w 7520"/>
                <a:gd name="T19" fmla="*/ 0 h 2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20" h="2621" extrusionOk="0">
                  <a:moveTo>
                    <a:pt x="1004" y="0"/>
                  </a:moveTo>
                  <a:cubicBezTo>
                    <a:pt x="598" y="778"/>
                    <a:pt x="261" y="1591"/>
                    <a:pt x="0" y="2424"/>
                  </a:cubicBezTo>
                  <a:cubicBezTo>
                    <a:pt x="271" y="2455"/>
                    <a:pt x="537" y="2475"/>
                    <a:pt x="808" y="2495"/>
                  </a:cubicBezTo>
                  <a:cubicBezTo>
                    <a:pt x="1044" y="2515"/>
                    <a:pt x="1285" y="2530"/>
                    <a:pt x="1526" y="2545"/>
                  </a:cubicBezTo>
                  <a:cubicBezTo>
                    <a:pt x="2365" y="2593"/>
                    <a:pt x="3206" y="2620"/>
                    <a:pt x="4047" y="2620"/>
                  </a:cubicBezTo>
                  <a:cubicBezTo>
                    <a:pt x="4595" y="2620"/>
                    <a:pt x="5144" y="2609"/>
                    <a:pt x="5692" y="2585"/>
                  </a:cubicBezTo>
                  <a:cubicBezTo>
                    <a:pt x="6365" y="1767"/>
                    <a:pt x="6977" y="899"/>
                    <a:pt x="7519" y="0"/>
                  </a:cubicBezTo>
                  <a:cubicBezTo>
                    <a:pt x="6490" y="178"/>
                    <a:pt x="5451" y="258"/>
                    <a:pt x="4407" y="258"/>
                  </a:cubicBezTo>
                  <a:cubicBezTo>
                    <a:pt x="3276" y="258"/>
                    <a:pt x="2139" y="165"/>
                    <a:pt x="100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6336;p30">
              <a:extLst>
                <a:ext uri="{FF2B5EF4-FFF2-40B4-BE49-F238E27FC236}">
                  <a16:creationId xmlns:a16="http://schemas.microsoft.com/office/drawing/2014/main" id="{65FAD711-50F3-6236-64FA-D51B54F8A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925" y="2731125"/>
              <a:ext cx="1529800" cy="276400"/>
            </a:xfrm>
            <a:custGeom>
              <a:avLst/>
              <a:gdLst>
                <a:gd name="T0" fmla="*/ 50355 w 61192"/>
                <a:gd name="T1" fmla="*/ 4473 h 11056"/>
                <a:gd name="T2" fmla="*/ 50044 w 61192"/>
                <a:gd name="T3" fmla="*/ 4789 h 11056"/>
                <a:gd name="T4" fmla="*/ 50038 w 61192"/>
                <a:gd name="T5" fmla="*/ 4172 h 11056"/>
                <a:gd name="T6" fmla="*/ 25820 w 61192"/>
                <a:gd name="T7" fmla="*/ 5135 h 11056"/>
                <a:gd name="T8" fmla="*/ 25830 w 61192"/>
                <a:gd name="T9" fmla="*/ 5753 h 11056"/>
                <a:gd name="T10" fmla="*/ 25514 w 61192"/>
                <a:gd name="T11" fmla="*/ 5452 h 11056"/>
                <a:gd name="T12" fmla="*/ 25820 w 61192"/>
                <a:gd name="T13" fmla="*/ 5135 h 11056"/>
                <a:gd name="T14" fmla="*/ 49014 w 61192"/>
                <a:gd name="T15" fmla="*/ 5657 h 11056"/>
                <a:gd name="T16" fmla="*/ 48709 w 61192"/>
                <a:gd name="T17" fmla="*/ 5974 h 11056"/>
                <a:gd name="T18" fmla="*/ 48698 w 61192"/>
                <a:gd name="T19" fmla="*/ 5356 h 11056"/>
                <a:gd name="T20" fmla="*/ 33156 w 61192"/>
                <a:gd name="T21" fmla="*/ 5627 h 11056"/>
                <a:gd name="T22" fmla="*/ 33158 w 61192"/>
                <a:gd name="T23" fmla="*/ 6245 h 11056"/>
                <a:gd name="T24" fmla="*/ 32842 w 61192"/>
                <a:gd name="T25" fmla="*/ 5943 h 11056"/>
                <a:gd name="T26" fmla="*/ 33156 w 61192"/>
                <a:gd name="T27" fmla="*/ 5627 h 11056"/>
                <a:gd name="T28" fmla="*/ 54235 w 61192"/>
                <a:gd name="T29" fmla="*/ 4121 h 11056"/>
                <a:gd name="T30" fmla="*/ 54280 w 61192"/>
                <a:gd name="T31" fmla="*/ 5060 h 11056"/>
                <a:gd name="T32" fmla="*/ 53376 w 61192"/>
                <a:gd name="T33" fmla="*/ 6506 h 11056"/>
                <a:gd name="T34" fmla="*/ 52272 w 61192"/>
                <a:gd name="T35" fmla="*/ 5522 h 11056"/>
                <a:gd name="T36" fmla="*/ 53295 w 61192"/>
                <a:gd name="T37" fmla="*/ 4412 h 11056"/>
                <a:gd name="T38" fmla="*/ 54133 w 61192"/>
                <a:gd name="T39" fmla="*/ 4111 h 11056"/>
                <a:gd name="T40" fmla="*/ 31512 w 61192"/>
                <a:gd name="T41" fmla="*/ 6922 h 11056"/>
                <a:gd name="T42" fmla="*/ 30895 w 61192"/>
                <a:gd name="T43" fmla="*/ 6942 h 11056"/>
                <a:gd name="T44" fmla="*/ 31213 w 61192"/>
                <a:gd name="T45" fmla="*/ 6626 h 11056"/>
                <a:gd name="T46" fmla="*/ 34484 w 61192"/>
                <a:gd name="T47" fmla="*/ 8272 h 11056"/>
                <a:gd name="T48" fmla="*/ 34173 w 61192"/>
                <a:gd name="T49" fmla="*/ 8594 h 11056"/>
                <a:gd name="T50" fmla="*/ 34162 w 61192"/>
                <a:gd name="T51" fmla="*/ 7976 h 11056"/>
                <a:gd name="T52" fmla="*/ 1 w 61192"/>
                <a:gd name="T53" fmla="*/ 1 h 11056"/>
                <a:gd name="T54" fmla="*/ 944 w 61192"/>
                <a:gd name="T55" fmla="*/ 5587 h 11056"/>
                <a:gd name="T56" fmla="*/ 11585 w 61192"/>
                <a:gd name="T57" fmla="*/ 5226 h 11056"/>
                <a:gd name="T58" fmla="*/ 27391 w 61192"/>
                <a:gd name="T59" fmla="*/ 8669 h 11056"/>
                <a:gd name="T60" fmla="*/ 39091 w 61192"/>
                <a:gd name="T61" fmla="*/ 11055 h 11056"/>
                <a:gd name="T62" fmla="*/ 43829 w 61192"/>
                <a:gd name="T63" fmla="*/ 10426 h 11056"/>
                <a:gd name="T64" fmla="*/ 55213 w 61192"/>
                <a:gd name="T65" fmla="*/ 7517 h 11056"/>
                <a:gd name="T66" fmla="*/ 58576 w 61192"/>
                <a:gd name="T67" fmla="*/ 6230 h 11056"/>
                <a:gd name="T68" fmla="*/ 55248 w 61192"/>
                <a:gd name="T69" fmla="*/ 2013 h 11056"/>
                <a:gd name="T70" fmla="*/ 37194 w 61192"/>
                <a:gd name="T71" fmla="*/ 3283 h 11056"/>
                <a:gd name="T72" fmla="*/ 26807 w 61192"/>
                <a:gd name="T73" fmla="*/ 3961 h 11056"/>
                <a:gd name="T74" fmla="*/ 7644 w 61192"/>
                <a:gd name="T75" fmla="*/ 1509 h 11056"/>
                <a:gd name="T76" fmla="*/ 4332 w 61192"/>
                <a:gd name="T77" fmla="*/ 1321 h 11056"/>
                <a:gd name="T78" fmla="*/ 1 w 61192"/>
                <a:gd name="T79" fmla="*/ 1 h 1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1192" h="11056" extrusionOk="0">
                  <a:moveTo>
                    <a:pt x="50047" y="4171"/>
                  </a:moveTo>
                  <a:cubicBezTo>
                    <a:pt x="50209" y="4171"/>
                    <a:pt x="50350" y="4305"/>
                    <a:pt x="50355" y="4473"/>
                  </a:cubicBezTo>
                  <a:cubicBezTo>
                    <a:pt x="50360" y="4643"/>
                    <a:pt x="50224" y="4784"/>
                    <a:pt x="50053" y="4789"/>
                  </a:cubicBezTo>
                  <a:cubicBezTo>
                    <a:pt x="50050" y="4789"/>
                    <a:pt x="50047" y="4789"/>
                    <a:pt x="50044" y="4789"/>
                  </a:cubicBezTo>
                  <a:cubicBezTo>
                    <a:pt x="49878" y="4789"/>
                    <a:pt x="49742" y="4660"/>
                    <a:pt x="49737" y="4488"/>
                  </a:cubicBezTo>
                  <a:cubicBezTo>
                    <a:pt x="49732" y="4322"/>
                    <a:pt x="49863" y="4177"/>
                    <a:pt x="50038" y="4172"/>
                  </a:cubicBezTo>
                  <a:cubicBezTo>
                    <a:pt x="50041" y="4172"/>
                    <a:pt x="50044" y="4171"/>
                    <a:pt x="50047" y="4171"/>
                  </a:cubicBezTo>
                  <a:close/>
                  <a:moveTo>
                    <a:pt x="25820" y="5135"/>
                  </a:moveTo>
                  <a:cubicBezTo>
                    <a:pt x="25986" y="5135"/>
                    <a:pt x="26121" y="5264"/>
                    <a:pt x="26131" y="5436"/>
                  </a:cubicBezTo>
                  <a:cubicBezTo>
                    <a:pt x="26131" y="5602"/>
                    <a:pt x="26001" y="5748"/>
                    <a:pt x="25830" y="5753"/>
                  </a:cubicBezTo>
                  <a:cubicBezTo>
                    <a:pt x="25827" y="5753"/>
                    <a:pt x="25824" y="5753"/>
                    <a:pt x="25821" y="5753"/>
                  </a:cubicBezTo>
                  <a:cubicBezTo>
                    <a:pt x="25654" y="5753"/>
                    <a:pt x="25514" y="5619"/>
                    <a:pt x="25514" y="5452"/>
                  </a:cubicBezTo>
                  <a:cubicBezTo>
                    <a:pt x="25504" y="5281"/>
                    <a:pt x="25639" y="5140"/>
                    <a:pt x="25810" y="5135"/>
                  </a:cubicBezTo>
                  <a:cubicBezTo>
                    <a:pt x="25813" y="5135"/>
                    <a:pt x="25816" y="5135"/>
                    <a:pt x="25820" y="5135"/>
                  </a:cubicBezTo>
                  <a:close/>
                  <a:moveTo>
                    <a:pt x="48707" y="5356"/>
                  </a:moveTo>
                  <a:cubicBezTo>
                    <a:pt x="48874" y="5356"/>
                    <a:pt x="49010" y="5490"/>
                    <a:pt x="49014" y="5657"/>
                  </a:cubicBezTo>
                  <a:cubicBezTo>
                    <a:pt x="49019" y="5828"/>
                    <a:pt x="48889" y="5969"/>
                    <a:pt x="48718" y="5974"/>
                  </a:cubicBezTo>
                  <a:cubicBezTo>
                    <a:pt x="48715" y="5974"/>
                    <a:pt x="48712" y="5974"/>
                    <a:pt x="48709" y="5974"/>
                  </a:cubicBezTo>
                  <a:cubicBezTo>
                    <a:pt x="48542" y="5974"/>
                    <a:pt x="48402" y="5845"/>
                    <a:pt x="48397" y="5677"/>
                  </a:cubicBezTo>
                  <a:cubicBezTo>
                    <a:pt x="48392" y="5507"/>
                    <a:pt x="48528" y="5361"/>
                    <a:pt x="48698" y="5356"/>
                  </a:cubicBezTo>
                  <a:cubicBezTo>
                    <a:pt x="48701" y="5356"/>
                    <a:pt x="48704" y="5356"/>
                    <a:pt x="48707" y="5356"/>
                  </a:cubicBezTo>
                  <a:close/>
                  <a:moveTo>
                    <a:pt x="33156" y="5627"/>
                  </a:moveTo>
                  <a:cubicBezTo>
                    <a:pt x="33319" y="5627"/>
                    <a:pt x="33455" y="5759"/>
                    <a:pt x="33460" y="5923"/>
                  </a:cubicBezTo>
                  <a:cubicBezTo>
                    <a:pt x="33465" y="6094"/>
                    <a:pt x="33329" y="6240"/>
                    <a:pt x="33158" y="6245"/>
                  </a:cubicBezTo>
                  <a:cubicBezTo>
                    <a:pt x="33155" y="6245"/>
                    <a:pt x="33152" y="6245"/>
                    <a:pt x="33149" y="6245"/>
                  </a:cubicBezTo>
                  <a:cubicBezTo>
                    <a:pt x="32983" y="6245"/>
                    <a:pt x="32847" y="6111"/>
                    <a:pt x="32842" y="5943"/>
                  </a:cubicBezTo>
                  <a:cubicBezTo>
                    <a:pt x="32837" y="5773"/>
                    <a:pt x="32973" y="5627"/>
                    <a:pt x="33138" y="5627"/>
                  </a:cubicBezTo>
                  <a:cubicBezTo>
                    <a:pt x="33144" y="5627"/>
                    <a:pt x="33150" y="5627"/>
                    <a:pt x="33156" y="5627"/>
                  </a:cubicBezTo>
                  <a:close/>
                  <a:moveTo>
                    <a:pt x="54133" y="4111"/>
                  </a:moveTo>
                  <a:cubicBezTo>
                    <a:pt x="54167" y="4111"/>
                    <a:pt x="54200" y="4114"/>
                    <a:pt x="54235" y="4121"/>
                  </a:cubicBezTo>
                  <a:cubicBezTo>
                    <a:pt x="54501" y="4172"/>
                    <a:pt x="54671" y="4428"/>
                    <a:pt x="54616" y="4694"/>
                  </a:cubicBezTo>
                  <a:cubicBezTo>
                    <a:pt x="54581" y="4874"/>
                    <a:pt x="54445" y="5015"/>
                    <a:pt x="54280" y="5060"/>
                  </a:cubicBezTo>
                  <a:cubicBezTo>
                    <a:pt x="54325" y="5165"/>
                    <a:pt x="54350" y="5281"/>
                    <a:pt x="54360" y="5401"/>
                  </a:cubicBezTo>
                  <a:cubicBezTo>
                    <a:pt x="54390" y="5974"/>
                    <a:pt x="53953" y="6470"/>
                    <a:pt x="53376" y="6506"/>
                  </a:cubicBezTo>
                  <a:cubicBezTo>
                    <a:pt x="53357" y="6507"/>
                    <a:pt x="53339" y="6507"/>
                    <a:pt x="53320" y="6507"/>
                  </a:cubicBezTo>
                  <a:cubicBezTo>
                    <a:pt x="52767" y="6507"/>
                    <a:pt x="52301" y="6080"/>
                    <a:pt x="52272" y="5522"/>
                  </a:cubicBezTo>
                  <a:cubicBezTo>
                    <a:pt x="52237" y="4945"/>
                    <a:pt x="52679" y="4448"/>
                    <a:pt x="53251" y="4413"/>
                  </a:cubicBezTo>
                  <a:cubicBezTo>
                    <a:pt x="53266" y="4412"/>
                    <a:pt x="53280" y="4412"/>
                    <a:pt x="53295" y="4412"/>
                  </a:cubicBezTo>
                  <a:cubicBezTo>
                    <a:pt x="53428" y="4412"/>
                    <a:pt x="53550" y="4433"/>
                    <a:pt x="53667" y="4478"/>
                  </a:cubicBezTo>
                  <a:cubicBezTo>
                    <a:pt x="53724" y="4260"/>
                    <a:pt x="53916" y="4111"/>
                    <a:pt x="54133" y="4111"/>
                  </a:cubicBezTo>
                  <a:close/>
                  <a:moveTo>
                    <a:pt x="31213" y="6626"/>
                  </a:moveTo>
                  <a:cubicBezTo>
                    <a:pt x="31371" y="6626"/>
                    <a:pt x="31507" y="6757"/>
                    <a:pt x="31512" y="6922"/>
                  </a:cubicBezTo>
                  <a:cubicBezTo>
                    <a:pt x="31517" y="7093"/>
                    <a:pt x="31382" y="7233"/>
                    <a:pt x="31211" y="7243"/>
                  </a:cubicBezTo>
                  <a:cubicBezTo>
                    <a:pt x="31040" y="7243"/>
                    <a:pt x="30900" y="7113"/>
                    <a:pt x="30895" y="6942"/>
                  </a:cubicBezTo>
                  <a:cubicBezTo>
                    <a:pt x="30890" y="6772"/>
                    <a:pt x="31020" y="6626"/>
                    <a:pt x="31196" y="6626"/>
                  </a:cubicBezTo>
                  <a:cubicBezTo>
                    <a:pt x="31202" y="6626"/>
                    <a:pt x="31207" y="6626"/>
                    <a:pt x="31213" y="6626"/>
                  </a:cubicBezTo>
                  <a:close/>
                  <a:moveTo>
                    <a:pt x="34172" y="7976"/>
                  </a:moveTo>
                  <a:cubicBezTo>
                    <a:pt x="34343" y="7976"/>
                    <a:pt x="34479" y="8105"/>
                    <a:pt x="34484" y="8272"/>
                  </a:cubicBezTo>
                  <a:cubicBezTo>
                    <a:pt x="34489" y="8443"/>
                    <a:pt x="34353" y="8589"/>
                    <a:pt x="34182" y="8594"/>
                  </a:cubicBezTo>
                  <a:cubicBezTo>
                    <a:pt x="34179" y="8594"/>
                    <a:pt x="34176" y="8594"/>
                    <a:pt x="34173" y="8594"/>
                  </a:cubicBezTo>
                  <a:cubicBezTo>
                    <a:pt x="34007" y="8594"/>
                    <a:pt x="33871" y="8460"/>
                    <a:pt x="33866" y="8292"/>
                  </a:cubicBezTo>
                  <a:cubicBezTo>
                    <a:pt x="33861" y="8122"/>
                    <a:pt x="33997" y="7981"/>
                    <a:pt x="34162" y="7976"/>
                  </a:cubicBezTo>
                  <a:cubicBezTo>
                    <a:pt x="34166" y="7976"/>
                    <a:pt x="34169" y="7976"/>
                    <a:pt x="34172" y="7976"/>
                  </a:cubicBezTo>
                  <a:close/>
                  <a:moveTo>
                    <a:pt x="1" y="1"/>
                  </a:moveTo>
                  <a:cubicBezTo>
                    <a:pt x="914" y="899"/>
                    <a:pt x="2139" y="1637"/>
                    <a:pt x="3379" y="1958"/>
                  </a:cubicBezTo>
                  <a:cubicBezTo>
                    <a:pt x="2244" y="2746"/>
                    <a:pt x="1190" y="4227"/>
                    <a:pt x="944" y="5587"/>
                  </a:cubicBezTo>
                  <a:cubicBezTo>
                    <a:pt x="2335" y="5010"/>
                    <a:pt x="3851" y="4036"/>
                    <a:pt x="4578" y="2721"/>
                  </a:cubicBezTo>
                  <a:cubicBezTo>
                    <a:pt x="7028" y="3218"/>
                    <a:pt x="9332" y="4147"/>
                    <a:pt x="11585" y="5226"/>
                  </a:cubicBezTo>
                  <a:cubicBezTo>
                    <a:pt x="11920" y="5209"/>
                    <a:pt x="12254" y="5201"/>
                    <a:pt x="12587" y="5201"/>
                  </a:cubicBezTo>
                  <a:cubicBezTo>
                    <a:pt x="17641" y="5201"/>
                    <a:pt x="22565" y="7059"/>
                    <a:pt x="27391" y="8669"/>
                  </a:cubicBezTo>
                  <a:cubicBezTo>
                    <a:pt x="30082" y="9562"/>
                    <a:pt x="32877" y="10396"/>
                    <a:pt x="35688" y="10797"/>
                  </a:cubicBezTo>
                  <a:cubicBezTo>
                    <a:pt x="36823" y="10962"/>
                    <a:pt x="37960" y="11055"/>
                    <a:pt x="39091" y="11055"/>
                  </a:cubicBezTo>
                  <a:cubicBezTo>
                    <a:pt x="40135" y="11055"/>
                    <a:pt x="41174" y="10975"/>
                    <a:pt x="42203" y="10797"/>
                  </a:cubicBezTo>
                  <a:cubicBezTo>
                    <a:pt x="42750" y="10702"/>
                    <a:pt x="43292" y="10581"/>
                    <a:pt x="43829" y="10426"/>
                  </a:cubicBezTo>
                  <a:cubicBezTo>
                    <a:pt x="46234" y="9748"/>
                    <a:pt x="48342" y="8453"/>
                    <a:pt x="50846" y="7951"/>
                  </a:cubicBezTo>
                  <a:cubicBezTo>
                    <a:pt x="52281" y="7664"/>
                    <a:pt x="53747" y="7517"/>
                    <a:pt x="55213" y="7517"/>
                  </a:cubicBezTo>
                  <a:cubicBezTo>
                    <a:pt x="55824" y="7517"/>
                    <a:pt x="56436" y="7543"/>
                    <a:pt x="57045" y="7595"/>
                  </a:cubicBezTo>
                  <a:cubicBezTo>
                    <a:pt x="57577" y="7163"/>
                    <a:pt x="58084" y="6706"/>
                    <a:pt x="58576" y="6230"/>
                  </a:cubicBezTo>
                  <a:cubicBezTo>
                    <a:pt x="59530" y="5296"/>
                    <a:pt x="60408" y="4282"/>
                    <a:pt x="61191" y="3203"/>
                  </a:cubicBezTo>
                  <a:cubicBezTo>
                    <a:pt x="59364" y="2299"/>
                    <a:pt x="57281" y="2089"/>
                    <a:pt x="55248" y="2013"/>
                  </a:cubicBezTo>
                  <a:cubicBezTo>
                    <a:pt x="54580" y="1989"/>
                    <a:pt x="53911" y="1977"/>
                    <a:pt x="53243" y="1977"/>
                  </a:cubicBezTo>
                  <a:cubicBezTo>
                    <a:pt x="47891" y="1977"/>
                    <a:pt x="42535" y="2708"/>
                    <a:pt x="37194" y="3283"/>
                  </a:cubicBezTo>
                  <a:cubicBezTo>
                    <a:pt x="33761" y="3655"/>
                    <a:pt x="30338" y="3961"/>
                    <a:pt x="26924" y="3961"/>
                  </a:cubicBezTo>
                  <a:cubicBezTo>
                    <a:pt x="26885" y="3961"/>
                    <a:pt x="26846" y="3961"/>
                    <a:pt x="26807" y="3961"/>
                  </a:cubicBezTo>
                  <a:cubicBezTo>
                    <a:pt x="24407" y="3961"/>
                    <a:pt x="22012" y="3809"/>
                    <a:pt x="19621" y="3429"/>
                  </a:cubicBezTo>
                  <a:cubicBezTo>
                    <a:pt x="15634" y="2791"/>
                    <a:pt x="11625" y="1509"/>
                    <a:pt x="7644" y="1509"/>
                  </a:cubicBezTo>
                  <a:cubicBezTo>
                    <a:pt x="6643" y="1509"/>
                    <a:pt x="5645" y="1590"/>
                    <a:pt x="4649" y="1782"/>
                  </a:cubicBezTo>
                  <a:cubicBezTo>
                    <a:pt x="4619" y="1602"/>
                    <a:pt x="4458" y="1456"/>
                    <a:pt x="4332" y="1321"/>
                  </a:cubicBezTo>
                  <a:cubicBezTo>
                    <a:pt x="3795" y="764"/>
                    <a:pt x="3068" y="412"/>
                    <a:pt x="2310" y="221"/>
                  </a:cubicBezTo>
                  <a:cubicBezTo>
                    <a:pt x="1562" y="36"/>
                    <a:pt x="779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6337;p30">
              <a:extLst>
                <a:ext uri="{FF2B5EF4-FFF2-40B4-BE49-F238E27FC236}">
                  <a16:creationId xmlns:a16="http://schemas.microsoft.com/office/drawing/2014/main" id="{5FE709CA-42B8-3435-6163-1C6DFDCCA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550" y="2861125"/>
              <a:ext cx="602600" cy="200550"/>
            </a:xfrm>
            <a:custGeom>
              <a:avLst/>
              <a:gdLst>
                <a:gd name="T0" fmla="*/ 1002 w 24104"/>
                <a:gd name="T1" fmla="*/ 1 h 8022"/>
                <a:gd name="T2" fmla="*/ 0 w 24104"/>
                <a:gd name="T3" fmla="*/ 26 h 8022"/>
                <a:gd name="T4" fmla="*/ 8001 w 24104"/>
                <a:gd name="T5" fmla="*/ 4026 h 8022"/>
                <a:gd name="T6" fmla="*/ 23099 w 24104"/>
                <a:gd name="T7" fmla="*/ 8021 h 8022"/>
                <a:gd name="T8" fmla="*/ 24103 w 24104"/>
                <a:gd name="T9" fmla="*/ 5597 h 8022"/>
                <a:gd name="T10" fmla="*/ 15806 w 24104"/>
                <a:gd name="T11" fmla="*/ 3469 h 8022"/>
                <a:gd name="T12" fmla="*/ 1002 w 24104"/>
                <a:gd name="T13" fmla="*/ 1 h 8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04" h="8022" extrusionOk="0">
                  <a:moveTo>
                    <a:pt x="1002" y="1"/>
                  </a:moveTo>
                  <a:cubicBezTo>
                    <a:pt x="669" y="1"/>
                    <a:pt x="335" y="9"/>
                    <a:pt x="0" y="26"/>
                  </a:cubicBezTo>
                  <a:cubicBezTo>
                    <a:pt x="2686" y="1306"/>
                    <a:pt x="5296" y="2796"/>
                    <a:pt x="8001" y="4026"/>
                  </a:cubicBezTo>
                  <a:cubicBezTo>
                    <a:pt x="12764" y="6184"/>
                    <a:pt x="17894" y="7540"/>
                    <a:pt x="23099" y="8021"/>
                  </a:cubicBezTo>
                  <a:cubicBezTo>
                    <a:pt x="23360" y="7188"/>
                    <a:pt x="23697" y="6375"/>
                    <a:pt x="24103" y="5597"/>
                  </a:cubicBezTo>
                  <a:cubicBezTo>
                    <a:pt x="21292" y="5196"/>
                    <a:pt x="18497" y="4362"/>
                    <a:pt x="15806" y="3469"/>
                  </a:cubicBezTo>
                  <a:cubicBezTo>
                    <a:pt x="10980" y="1859"/>
                    <a:pt x="6056" y="1"/>
                    <a:pt x="10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6338;p30">
              <a:extLst>
                <a:ext uri="{FF2B5EF4-FFF2-40B4-BE49-F238E27FC236}">
                  <a16:creationId xmlns:a16="http://schemas.microsoft.com/office/drawing/2014/main" id="{F13E1314-B629-55D6-A88B-FEC5B4FC3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325" y="2919050"/>
              <a:ext cx="416750" cy="146650"/>
            </a:xfrm>
            <a:custGeom>
              <a:avLst/>
              <a:gdLst>
                <a:gd name="T0" fmla="*/ 14837 w 16670"/>
                <a:gd name="T1" fmla="*/ 0 h 5866"/>
                <a:gd name="T2" fmla="*/ 10470 w 16670"/>
                <a:gd name="T3" fmla="*/ 434 h 5866"/>
                <a:gd name="T4" fmla="*/ 3453 w 16670"/>
                <a:gd name="T5" fmla="*/ 2909 h 5866"/>
                <a:gd name="T6" fmla="*/ 1827 w 16670"/>
                <a:gd name="T7" fmla="*/ 3280 h 5866"/>
                <a:gd name="T8" fmla="*/ 0 w 16670"/>
                <a:gd name="T9" fmla="*/ 5865 h 5866"/>
                <a:gd name="T10" fmla="*/ 9366 w 16670"/>
                <a:gd name="T11" fmla="*/ 4174 h 5866"/>
                <a:gd name="T12" fmla="*/ 16669 w 16670"/>
                <a:gd name="T13" fmla="*/ 78 h 5866"/>
                <a:gd name="T14" fmla="*/ 14837 w 16670"/>
                <a:gd name="T15" fmla="*/ 0 h 5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670" h="5866" extrusionOk="0">
                  <a:moveTo>
                    <a:pt x="14837" y="0"/>
                  </a:moveTo>
                  <a:cubicBezTo>
                    <a:pt x="13371" y="0"/>
                    <a:pt x="11905" y="147"/>
                    <a:pt x="10470" y="434"/>
                  </a:cubicBezTo>
                  <a:cubicBezTo>
                    <a:pt x="7966" y="936"/>
                    <a:pt x="5858" y="2231"/>
                    <a:pt x="3453" y="2909"/>
                  </a:cubicBezTo>
                  <a:cubicBezTo>
                    <a:pt x="2916" y="3064"/>
                    <a:pt x="2374" y="3185"/>
                    <a:pt x="1827" y="3280"/>
                  </a:cubicBezTo>
                  <a:cubicBezTo>
                    <a:pt x="1285" y="4179"/>
                    <a:pt x="673" y="5047"/>
                    <a:pt x="0" y="5865"/>
                  </a:cubicBezTo>
                  <a:cubicBezTo>
                    <a:pt x="3187" y="5740"/>
                    <a:pt x="6355" y="5218"/>
                    <a:pt x="9366" y="4174"/>
                  </a:cubicBezTo>
                  <a:cubicBezTo>
                    <a:pt x="12011" y="3260"/>
                    <a:pt x="14501" y="1860"/>
                    <a:pt x="16669" y="78"/>
                  </a:cubicBezTo>
                  <a:cubicBezTo>
                    <a:pt x="16060" y="26"/>
                    <a:pt x="15448" y="0"/>
                    <a:pt x="14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6339;p30">
              <a:extLst>
                <a:ext uri="{FF2B5EF4-FFF2-40B4-BE49-F238E27FC236}">
                  <a16:creationId xmlns:a16="http://schemas.microsoft.com/office/drawing/2014/main" id="{AA1D01BD-BECE-DBB2-225A-21B7D4840619}"/>
                </a:ext>
              </a:extLst>
            </p:cNvPr>
            <p:cNvSpPr/>
            <p:nvPr/>
          </p:nvSpPr>
          <p:spPr>
            <a:xfrm>
              <a:off x="2279613" y="2833732"/>
              <a:ext cx="25286" cy="23763"/>
            </a:xfrm>
            <a:custGeom>
              <a:avLst/>
              <a:gdLst/>
              <a:ahLst/>
              <a:cxnLst/>
              <a:rect l="l" t="t" r="r" b="b"/>
              <a:pathLst>
                <a:path w="1005" h="951" extrusionOk="0">
                  <a:moveTo>
                    <a:pt x="466" y="1"/>
                  </a:moveTo>
                  <a:cubicBezTo>
                    <a:pt x="249" y="1"/>
                    <a:pt x="57" y="150"/>
                    <a:pt x="0" y="368"/>
                  </a:cubicBezTo>
                  <a:cubicBezTo>
                    <a:pt x="276" y="463"/>
                    <a:pt x="502" y="679"/>
                    <a:pt x="613" y="950"/>
                  </a:cubicBezTo>
                  <a:cubicBezTo>
                    <a:pt x="778" y="905"/>
                    <a:pt x="914" y="764"/>
                    <a:pt x="949" y="584"/>
                  </a:cubicBezTo>
                  <a:cubicBezTo>
                    <a:pt x="1004" y="318"/>
                    <a:pt x="834" y="62"/>
                    <a:pt x="568" y="11"/>
                  </a:cubicBezTo>
                  <a:cubicBezTo>
                    <a:pt x="533" y="4"/>
                    <a:pt x="500" y="1"/>
                    <a:pt x="4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3" name="Google Shape;6340;p30">
              <a:extLst>
                <a:ext uri="{FF2B5EF4-FFF2-40B4-BE49-F238E27FC236}">
                  <a16:creationId xmlns:a16="http://schemas.microsoft.com/office/drawing/2014/main" id="{5F3CDF18-1555-F0B3-200E-FB84F20ACA50}"/>
                </a:ext>
              </a:extLst>
            </p:cNvPr>
            <p:cNvSpPr/>
            <p:nvPr/>
          </p:nvSpPr>
          <p:spPr>
            <a:xfrm>
              <a:off x="2278080" y="2842931"/>
              <a:ext cx="16857" cy="15331"/>
            </a:xfrm>
            <a:custGeom>
              <a:avLst/>
              <a:gdLst/>
              <a:ahLst/>
              <a:cxnLst/>
              <a:rect l="l" t="t" r="r" b="b"/>
              <a:pathLst>
                <a:path w="673" h="609" extrusionOk="0">
                  <a:moveTo>
                    <a:pt x="60" y="1"/>
                  </a:moveTo>
                  <a:cubicBezTo>
                    <a:pt x="55" y="6"/>
                    <a:pt x="55" y="16"/>
                    <a:pt x="55" y="26"/>
                  </a:cubicBezTo>
                  <a:cubicBezTo>
                    <a:pt x="0" y="287"/>
                    <a:pt x="171" y="543"/>
                    <a:pt x="437" y="598"/>
                  </a:cubicBezTo>
                  <a:cubicBezTo>
                    <a:pt x="466" y="605"/>
                    <a:pt x="496" y="609"/>
                    <a:pt x="526" y="609"/>
                  </a:cubicBezTo>
                  <a:cubicBezTo>
                    <a:pt x="578" y="609"/>
                    <a:pt x="628" y="599"/>
                    <a:pt x="673" y="583"/>
                  </a:cubicBezTo>
                  <a:cubicBezTo>
                    <a:pt x="562" y="312"/>
                    <a:pt x="336" y="96"/>
                    <a:pt x="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4" name="Google Shape;6341;p30">
              <a:extLst>
                <a:ext uri="{FF2B5EF4-FFF2-40B4-BE49-F238E27FC236}">
                  <a16:creationId xmlns:a16="http://schemas.microsoft.com/office/drawing/2014/main" id="{542A0C22-F262-892C-51CC-131B7EDDFD72}"/>
                </a:ext>
              </a:extLst>
            </p:cNvPr>
            <p:cNvSpPr/>
            <p:nvPr/>
          </p:nvSpPr>
          <p:spPr>
            <a:xfrm>
              <a:off x="2243983" y="2841397"/>
              <a:ext cx="53637" cy="52510"/>
            </a:xfrm>
            <a:custGeom>
              <a:avLst/>
              <a:gdLst/>
              <a:ahLst/>
              <a:cxnLst/>
              <a:rect l="l" t="t" r="r" b="b"/>
              <a:pathLst>
                <a:path w="2155" h="2097" extrusionOk="0">
                  <a:moveTo>
                    <a:pt x="1059" y="1"/>
                  </a:moveTo>
                  <a:cubicBezTo>
                    <a:pt x="1044" y="1"/>
                    <a:pt x="1030" y="1"/>
                    <a:pt x="1015" y="2"/>
                  </a:cubicBezTo>
                  <a:cubicBezTo>
                    <a:pt x="443" y="37"/>
                    <a:pt x="1" y="534"/>
                    <a:pt x="36" y="1111"/>
                  </a:cubicBezTo>
                  <a:cubicBezTo>
                    <a:pt x="65" y="1669"/>
                    <a:pt x="531" y="2096"/>
                    <a:pt x="1084" y="2096"/>
                  </a:cubicBezTo>
                  <a:cubicBezTo>
                    <a:pt x="1103" y="2096"/>
                    <a:pt x="1121" y="2096"/>
                    <a:pt x="1140" y="2095"/>
                  </a:cubicBezTo>
                  <a:cubicBezTo>
                    <a:pt x="1717" y="2059"/>
                    <a:pt x="2154" y="1563"/>
                    <a:pt x="2124" y="985"/>
                  </a:cubicBezTo>
                  <a:cubicBezTo>
                    <a:pt x="2114" y="870"/>
                    <a:pt x="2089" y="754"/>
                    <a:pt x="2044" y="649"/>
                  </a:cubicBezTo>
                  <a:cubicBezTo>
                    <a:pt x="1999" y="665"/>
                    <a:pt x="1949" y="675"/>
                    <a:pt x="1897" y="675"/>
                  </a:cubicBezTo>
                  <a:cubicBezTo>
                    <a:pt x="1867" y="675"/>
                    <a:pt x="1837" y="671"/>
                    <a:pt x="1808" y="664"/>
                  </a:cubicBezTo>
                  <a:cubicBezTo>
                    <a:pt x="1542" y="609"/>
                    <a:pt x="1371" y="353"/>
                    <a:pt x="1426" y="92"/>
                  </a:cubicBezTo>
                  <a:cubicBezTo>
                    <a:pt x="1426" y="82"/>
                    <a:pt x="1426" y="72"/>
                    <a:pt x="1431" y="67"/>
                  </a:cubicBezTo>
                  <a:cubicBezTo>
                    <a:pt x="1314" y="22"/>
                    <a:pt x="1192" y="1"/>
                    <a:pt x="10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5" name="Google Shape;6342;p30">
              <a:extLst>
                <a:ext uri="{FF2B5EF4-FFF2-40B4-BE49-F238E27FC236}">
                  <a16:creationId xmlns:a16="http://schemas.microsoft.com/office/drawing/2014/main" id="{F937B5B1-711D-CDB4-83AB-D7CE5FBE1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1225" y="2835400"/>
              <a:ext cx="15700" cy="15475"/>
            </a:xfrm>
            <a:custGeom>
              <a:avLst/>
              <a:gdLst>
                <a:gd name="T0" fmla="*/ 315 w 628"/>
                <a:gd name="T1" fmla="*/ 0 h 619"/>
                <a:gd name="T2" fmla="*/ 306 w 628"/>
                <a:gd name="T3" fmla="*/ 1 h 619"/>
                <a:gd name="T4" fmla="*/ 5 w 628"/>
                <a:gd name="T5" fmla="*/ 317 h 619"/>
                <a:gd name="T6" fmla="*/ 312 w 628"/>
                <a:gd name="T7" fmla="*/ 618 h 619"/>
                <a:gd name="T8" fmla="*/ 321 w 628"/>
                <a:gd name="T9" fmla="*/ 618 h 619"/>
                <a:gd name="T10" fmla="*/ 623 w 628"/>
                <a:gd name="T11" fmla="*/ 302 h 619"/>
                <a:gd name="T12" fmla="*/ 315 w 628"/>
                <a:gd name="T13" fmla="*/ 0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8" h="619" extrusionOk="0">
                  <a:moveTo>
                    <a:pt x="315" y="0"/>
                  </a:moveTo>
                  <a:cubicBezTo>
                    <a:pt x="312" y="0"/>
                    <a:pt x="309" y="1"/>
                    <a:pt x="306" y="1"/>
                  </a:cubicBezTo>
                  <a:cubicBezTo>
                    <a:pt x="131" y="6"/>
                    <a:pt x="0" y="151"/>
                    <a:pt x="5" y="317"/>
                  </a:cubicBezTo>
                  <a:cubicBezTo>
                    <a:pt x="10" y="489"/>
                    <a:pt x="146" y="618"/>
                    <a:pt x="312" y="618"/>
                  </a:cubicBezTo>
                  <a:cubicBezTo>
                    <a:pt x="315" y="618"/>
                    <a:pt x="318" y="618"/>
                    <a:pt x="321" y="618"/>
                  </a:cubicBezTo>
                  <a:cubicBezTo>
                    <a:pt x="492" y="613"/>
                    <a:pt x="628" y="472"/>
                    <a:pt x="623" y="302"/>
                  </a:cubicBezTo>
                  <a:cubicBezTo>
                    <a:pt x="618" y="134"/>
                    <a:pt x="477" y="0"/>
                    <a:pt x="31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6343;p30">
              <a:extLst>
                <a:ext uri="{FF2B5EF4-FFF2-40B4-BE49-F238E27FC236}">
                  <a16:creationId xmlns:a16="http://schemas.microsoft.com/office/drawing/2014/main" id="{93BCE336-286C-1C1E-7555-393906A6E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725" y="2865025"/>
              <a:ext cx="15700" cy="15450"/>
            </a:xfrm>
            <a:custGeom>
              <a:avLst/>
              <a:gdLst>
                <a:gd name="T0" fmla="*/ 315 w 628"/>
                <a:gd name="T1" fmla="*/ 0 h 618"/>
                <a:gd name="T2" fmla="*/ 306 w 628"/>
                <a:gd name="T3" fmla="*/ 0 h 618"/>
                <a:gd name="T4" fmla="*/ 5 w 628"/>
                <a:gd name="T5" fmla="*/ 321 h 618"/>
                <a:gd name="T6" fmla="*/ 317 w 628"/>
                <a:gd name="T7" fmla="*/ 618 h 618"/>
                <a:gd name="T8" fmla="*/ 326 w 628"/>
                <a:gd name="T9" fmla="*/ 618 h 618"/>
                <a:gd name="T10" fmla="*/ 622 w 628"/>
                <a:gd name="T11" fmla="*/ 301 h 618"/>
                <a:gd name="T12" fmla="*/ 315 w 628"/>
                <a:gd name="T13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8" h="618" extrusionOk="0">
                  <a:moveTo>
                    <a:pt x="315" y="0"/>
                  </a:moveTo>
                  <a:cubicBezTo>
                    <a:pt x="312" y="0"/>
                    <a:pt x="309" y="0"/>
                    <a:pt x="306" y="0"/>
                  </a:cubicBezTo>
                  <a:cubicBezTo>
                    <a:pt x="136" y="5"/>
                    <a:pt x="0" y="151"/>
                    <a:pt x="5" y="321"/>
                  </a:cubicBezTo>
                  <a:cubicBezTo>
                    <a:pt x="10" y="489"/>
                    <a:pt x="150" y="618"/>
                    <a:pt x="317" y="618"/>
                  </a:cubicBezTo>
                  <a:cubicBezTo>
                    <a:pt x="320" y="618"/>
                    <a:pt x="323" y="618"/>
                    <a:pt x="326" y="618"/>
                  </a:cubicBezTo>
                  <a:cubicBezTo>
                    <a:pt x="497" y="613"/>
                    <a:pt x="627" y="472"/>
                    <a:pt x="622" y="301"/>
                  </a:cubicBezTo>
                  <a:cubicBezTo>
                    <a:pt x="618" y="134"/>
                    <a:pt x="482" y="0"/>
                    <a:pt x="31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" name="Google Shape;6344;p30">
              <a:extLst>
                <a:ext uri="{FF2B5EF4-FFF2-40B4-BE49-F238E27FC236}">
                  <a16:creationId xmlns:a16="http://schemas.microsoft.com/office/drawing/2014/main" id="{AC370D9C-0B15-8A21-712D-3D116BDAA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4450" y="2930525"/>
              <a:ext cx="15700" cy="15450"/>
            </a:xfrm>
            <a:custGeom>
              <a:avLst/>
              <a:gdLst>
                <a:gd name="T0" fmla="*/ 311 w 628"/>
                <a:gd name="T1" fmla="*/ 0 h 618"/>
                <a:gd name="T2" fmla="*/ 301 w 628"/>
                <a:gd name="T3" fmla="*/ 0 h 618"/>
                <a:gd name="T4" fmla="*/ 5 w 628"/>
                <a:gd name="T5" fmla="*/ 316 h 618"/>
                <a:gd name="T6" fmla="*/ 312 w 628"/>
                <a:gd name="T7" fmla="*/ 618 h 618"/>
                <a:gd name="T8" fmla="*/ 321 w 628"/>
                <a:gd name="T9" fmla="*/ 618 h 618"/>
                <a:gd name="T10" fmla="*/ 623 w 628"/>
                <a:gd name="T11" fmla="*/ 296 h 618"/>
                <a:gd name="T12" fmla="*/ 311 w 628"/>
                <a:gd name="T13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8" h="618" extrusionOk="0">
                  <a:moveTo>
                    <a:pt x="311" y="0"/>
                  </a:moveTo>
                  <a:cubicBezTo>
                    <a:pt x="308" y="0"/>
                    <a:pt x="305" y="0"/>
                    <a:pt x="301" y="0"/>
                  </a:cubicBezTo>
                  <a:cubicBezTo>
                    <a:pt x="136" y="5"/>
                    <a:pt x="0" y="146"/>
                    <a:pt x="5" y="316"/>
                  </a:cubicBezTo>
                  <a:cubicBezTo>
                    <a:pt x="10" y="484"/>
                    <a:pt x="146" y="618"/>
                    <a:pt x="312" y="618"/>
                  </a:cubicBezTo>
                  <a:cubicBezTo>
                    <a:pt x="315" y="618"/>
                    <a:pt x="318" y="618"/>
                    <a:pt x="321" y="618"/>
                  </a:cubicBezTo>
                  <a:cubicBezTo>
                    <a:pt x="492" y="613"/>
                    <a:pt x="628" y="467"/>
                    <a:pt x="623" y="296"/>
                  </a:cubicBezTo>
                  <a:cubicBezTo>
                    <a:pt x="618" y="129"/>
                    <a:pt x="482" y="0"/>
                    <a:pt x="31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" name="Google Shape;6345;p30">
              <a:extLst>
                <a:ext uri="{FF2B5EF4-FFF2-40B4-BE49-F238E27FC236}">
                  <a16:creationId xmlns:a16="http://schemas.microsoft.com/office/drawing/2014/main" id="{AB231252-93B6-3D2F-C87E-88BD3F08D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850" y="2871775"/>
              <a:ext cx="15700" cy="15475"/>
            </a:xfrm>
            <a:custGeom>
              <a:avLst/>
              <a:gdLst>
                <a:gd name="T0" fmla="*/ 319 w 628"/>
                <a:gd name="T1" fmla="*/ 1 h 619"/>
                <a:gd name="T2" fmla="*/ 301 w 628"/>
                <a:gd name="T3" fmla="*/ 1 h 619"/>
                <a:gd name="T4" fmla="*/ 5 w 628"/>
                <a:gd name="T5" fmla="*/ 317 h 619"/>
                <a:gd name="T6" fmla="*/ 312 w 628"/>
                <a:gd name="T7" fmla="*/ 619 h 619"/>
                <a:gd name="T8" fmla="*/ 321 w 628"/>
                <a:gd name="T9" fmla="*/ 619 h 619"/>
                <a:gd name="T10" fmla="*/ 623 w 628"/>
                <a:gd name="T11" fmla="*/ 297 h 619"/>
                <a:gd name="T12" fmla="*/ 319 w 628"/>
                <a:gd name="T13" fmla="*/ 1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8" h="619" extrusionOk="0">
                  <a:moveTo>
                    <a:pt x="319" y="1"/>
                  </a:moveTo>
                  <a:cubicBezTo>
                    <a:pt x="313" y="1"/>
                    <a:pt x="307" y="1"/>
                    <a:pt x="301" y="1"/>
                  </a:cubicBezTo>
                  <a:cubicBezTo>
                    <a:pt x="136" y="1"/>
                    <a:pt x="0" y="147"/>
                    <a:pt x="5" y="317"/>
                  </a:cubicBezTo>
                  <a:cubicBezTo>
                    <a:pt x="10" y="485"/>
                    <a:pt x="146" y="619"/>
                    <a:pt x="312" y="619"/>
                  </a:cubicBezTo>
                  <a:cubicBezTo>
                    <a:pt x="315" y="619"/>
                    <a:pt x="318" y="619"/>
                    <a:pt x="321" y="619"/>
                  </a:cubicBezTo>
                  <a:cubicBezTo>
                    <a:pt x="492" y="614"/>
                    <a:pt x="628" y="468"/>
                    <a:pt x="623" y="297"/>
                  </a:cubicBezTo>
                  <a:cubicBezTo>
                    <a:pt x="618" y="133"/>
                    <a:pt x="482" y="1"/>
                    <a:pt x="319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6346;p30">
              <a:extLst>
                <a:ext uri="{FF2B5EF4-FFF2-40B4-BE49-F238E27FC236}">
                  <a16:creationId xmlns:a16="http://schemas.microsoft.com/office/drawing/2014/main" id="{E704083A-B99D-C4E7-B1AC-12F1AB0CD2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0150" y="2896750"/>
              <a:ext cx="15725" cy="15475"/>
            </a:xfrm>
            <a:custGeom>
              <a:avLst/>
              <a:gdLst>
                <a:gd name="T0" fmla="*/ 324 w 629"/>
                <a:gd name="T1" fmla="*/ 1 h 619"/>
                <a:gd name="T2" fmla="*/ 307 w 629"/>
                <a:gd name="T3" fmla="*/ 1 h 619"/>
                <a:gd name="T4" fmla="*/ 6 w 629"/>
                <a:gd name="T5" fmla="*/ 317 h 619"/>
                <a:gd name="T6" fmla="*/ 322 w 629"/>
                <a:gd name="T7" fmla="*/ 618 h 619"/>
                <a:gd name="T8" fmla="*/ 623 w 629"/>
                <a:gd name="T9" fmla="*/ 297 h 619"/>
                <a:gd name="T10" fmla="*/ 324 w 629"/>
                <a:gd name="T11" fmla="*/ 1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9" h="619" extrusionOk="0">
                  <a:moveTo>
                    <a:pt x="324" y="1"/>
                  </a:moveTo>
                  <a:cubicBezTo>
                    <a:pt x="318" y="1"/>
                    <a:pt x="313" y="1"/>
                    <a:pt x="307" y="1"/>
                  </a:cubicBezTo>
                  <a:cubicBezTo>
                    <a:pt x="131" y="1"/>
                    <a:pt x="1" y="147"/>
                    <a:pt x="6" y="317"/>
                  </a:cubicBezTo>
                  <a:cubicBezTo>
                    <a:pt x="11" y="488"/>
                    <a:pt x="151" y="618"/>
                    <a:pt x="322" y="618"/>
                  </a:cubicBezTo>
                  <a:cubicBezTo>
                    <a:pt x="493" y="608"/>
                    <a:pt x="628" y="468"/>
                    <a:pt x="623" y="297"/>
                  </a:cubicBezTo>
                  <a:cubicBezTo>
                    <a:pt x="618" y="132"/>
                    <a:pt x="482" y="1"/>
                    <a:pt x="324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6347;p30">
              <a:extLst>
                <a:ext uri="{FF2B5EF4-FFF2-40B4-BE49-F238E27FC236}">
                  <a16:creationId xmlns:a16="http://schemas.microsoft.com/office/drawing/2014/main" id="{E8D58F35-E929-3D59-D475-AC8988EE7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500" y="2859500"/>
              <a:ext cx="15725" cy="15450"/>
            </a:xfrm>
            <a:custGeom>
              <a:avLst/>
              <a:gdLst>
                <a:gd name="T0" fmla="*/ 317 w 629"/>
                <a:gd name="T1" fmla="*/ 0 h 618"/>
                <a:gd name="T2" fmla="*/ 307 w 629"/>
                <a:gd name="T3" fmla="*/ 0 h 618"/>
                <a:gd name="T4" fmla="*/ 11 w 629"/>
                <a:gd name="T5" fmla="*/ 317 h 618"/>
                <a:gd name="T6" fmla="*/ 318 w 629"/>
                <a:gd name="T7" fmla="*/ 618 h 618"/>
                <a:gd name="T8" fmla="*/ 327 w 629"/>
                <a:gd name="T9" fmla="*/ 618 h 618"/>
                <a:gd name="T10" fmla="*/ 628 w 629"/>
                <a:gd name="T11" fmla="*/ 301 h 618"/>
                <a:gd name="T12" fmla="*/ 317 w 629"/>
                <a:gd name="T13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9" h="618" extrusionOk="0">
                  <a:moveTo>
                    <a:pt x="317" y="0"/>
                  </a:moveTo>
                  <a:cubicBezTo>
                    <a:pt x="313" y="0"/>
                    <a:pt x="310" y="0"/>
                    <a:pt x="307" y="0"/>
                  </a:cubicBezTo>
                  <a:cubicBezTo>
                    <a:pt x="136" y="5"/>
                    <a:pt x="1" y="146"/>
                    <a:pt x="11" y="317"/>
                  </a:cubicBezTo>
                  <a:cubicBezTo>
                    <a:pt x="11" y="484"/>
                    <a:pt x="151" y="618"/>
                    <a:pt x="318" y="618"/>
                  </a:cubicBezTo>
                  <a:cubicBezTo>
                    <a:pt x="321" y="618"/>
                    <a:pt x="324" y="618"/>
                    <a:pt x="327" y="618"/>
                  </a:cubicBezTo>
                  <a:cubicBezTo>
                    <a:pt x="498" y="613"/>
                    <a:pt x="628" y="467"/>
                    <a:pt x="628" y="301"/>
                  </a:cubicBezTo>
                  <a:cubicBezTo>
                    <a:pt x="618" y="129"/>
                    <a:pt x="483" y="0"/>
                    <a:pt x="31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" name="Google Shape;6348;p30">
              <a:extLst>
                <a:ext uri="{FF2B5EF4-FFF2-40B4-BE49-F238E27FC236}">
                  <a16:creationId xmlns:a16="http://schemas.microsoft.com/office/drawing/2014/main" id="{69FC7CC7-6388-C734-E3A8-F618BB6F7870}"/>
                </a:ext>
              </a:extLst>
            </p:cNvPr>
            <p:cNvSpPr/>
            <p:nvPr/>
          </p:nvSpPr>
          <p:spPr>
            <a:xfrm>
              <a:off x="1611068" y="2813035"/>
              <a:ext cx="256691" cy="17248"/>
            </a:xfrm>
            <a:custGeom>
              <a:avLst/>
              <a:gdLst/>
              <a:ahLst/>
              <a:cxnLst/>
              <a:rect l="l" t="t" r="r" b="b"/>
              <a:pathLst>
                <a:path w="10270" h="678" fill="none" extrusionOk="0">
                  <a:moveTo>
                    <a:pt x="10270" y="0"/>
                  </a:moveTo>
                  <a:cubicBezTo>
                    <a:pt x="6837" y="372"/>
                    <a:pt x="3414" y="678"/>
                    <a:pt x="0" y="678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2" name="Google Shape;6349;p30">
              <a:extLst>
                <a:ext uri="{FF2B5EF4-FFF2-40B4-BE49-F238E27FC236}">
                  <a16:creationId xmlns:a16="http://schemas.microsoft.com/office/drawing/2014/main" id="{350A5CB2-6B54-2894-8E84-332F1ACC7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925" y="2799525"/>
              <a:ext cx="24375" cy="28500"/>
            </a:xfrm>
            <a:custGeom>
              <a:avLst/>
              <a:gdLst>
                <a:gd name="T0" fmla="*/ 1 w 975"/>
                <a:gd name="T1" fmla="*/ 1139 h 1140"/>
                <a:gd name="T2" fmla="*/ 975 w 975"/>
                <a:gd name="T3" fmla="*/ 0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75" h="1140" fill="none" extrusionOk="0">
                  <a:moveTo>
                    <a:pt x="1" y="1139"/>
                  </a:moveTo>
                  <a:cubicBezTo>
                    <a:pt x="387" y="823"/>
                    <a:pt x="719" y="432"/>
                    <a:pt x="97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" name="Google Shape;6350;p30">
              <a:extLst>
                <a:ext uri="{FF2B5EF4-FFF2-40B4-BE49-F238E27FC236}">
                  <a16:creationId xmlns:a16="http://schemas.microsoft.com/office/drawing/2014/main" id="{6A08D7AA-000D-4DC4-E01B-AF19EE7C6B09}"/>
                </a:ext>
              </a:extLst>
            </p:cNvPr>
            <p:cNvSpPr/>
            <p:nvPr/>
          </p:nvSpPr>
          <p:spPr>
            <a:xfrm>
              <a:off x="1947447" y="2966731"/>
              <a:ext cx="64364" cy="98887"/>
            </a:xfrm>
            <a:custGeom>
              <a:avLst/>
              <a:gdLst/>
              <a:ahLst/>
              <a:cxnLst/>
              <a:rect l="l" t="t" r="r" b="b"/>
              <a:pathLst>
                <a:path w="2581" h="3957" fill="none" extrusionOk="0">
                  <a:moveTo>
                    <a:pt x="0" y="3956"/>
                  </a:moveTo>
                  <a:cubicBezTo>
                    <a:pt x="673" y="3138"/>
                    <a:pt x="1285" y="2270"/>
                    <a:pt x="1827" y="1371"/>
                  </a:cubicBezTo>
                  <a:cubicBezTo>
                    <a:pt x="2098" y="924"/>
                    <a:pt x="2349" y="468"/>
                    <a:pt x="2580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4" name="Google Shape;6351;p30">
              <a:extLst>
                <a:ext uri="{FF2B5EF4-FFF2-40B4-BE49-F238E27FC236}">
                  <a16:creationId xmlns:a16="http://schemas.microsoft.com/office/drawing/2014/main" id="{8F109090-3190-43CA-2746-F0CFEAA54602}"/>
                </a:ext>
              </a:extLst>
            </p:cNvPr>
            <p:cNvSpPr/>
            <p:nvPr/>
          </p:nvSpPr>
          <p:spPr>
            <a:xfrm>
              <a:off x="1804927" y="2955232"/>
              <a:ext cx="53637" cy="106552"/>
            </a:xfrm>
            <a:custGeom>
              <a:avLst/>
              <a:gdLst/>
              <a:ahLst/>
              <a:cxnLst/>
              <a:rect l="l" t="t" r="r" b="b"/>
              <a:pathLst>
                <a:path w="2134" h="4252" fill="none" extrusionOk="0">
                  <a:moveTo>
                    <a:pt x="2133" y="0"/>
                  </a:moveTo>
                  <a:cubicBezTo>
                    <a:pt x="1712" y="577"/>
                    <a:pt x="1330" y="1190"/>
                    <a:pt x="1004" y="1827"/>
                  </a:cubicBezTo>
                  <a:cubicBezTo>
                    <a:pt x="598" y="2605"/>
                    <a:pt x="261" y="3418"/>
                    <a:pt x="0" y="425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" name="Google Shape;6352;p30">
              <a:extLst>
                <a:ext uri="{FF2B5EF4-FFF2-40B4-BE49-F238E27FC236}">
                  <a16:creationId xmlns:a16="http://schemas.microsoft.com/office/drawing/2014/main" id="{24BE2F58-2B6D-FC24-CAD8-C2F3E85FD072}"/>
                </a:ext>
              </a:extLst>
            </p:cNvPr>
            <p:cNvSpPr/>
            <p:nvPr/>
          </p:nvSpPr>
          <p:spPr>
            <a:xfrm>
              <a:off x="1993039" y="2916521"/>
              <a:ext cx="370861" cy="84705"/>
            </a:xfrm>
            <a:custGeom>
              <a:avLst/>
              <a:gdLst/>
              <a:ahLst/>
              <a:cxnLst/>
              <a:rect l="l" t="t" r="r" b="b"/>
              <a:pathLst>
                <a:path w="14843" h="3379" fill="none" extrusionOk="0">
                  <a:moveTo>
                    <a:pt x="0" y="3378"/>
                  </a:moveTo>
                  <a:cubicBezTo>
                    <a:pt x="547" y="3283"/>
                    <a:pt x="1089" y="3162"/>
                    <a:pt x="1626" y="3007"/>
                  </a:cubicBezTo>
                  <a:cubicBezTo>
                    <a:pt x="4031" y="2329"/>
                    <a:pt x="6139" y="1034"/>
                    <a:pt x="8643" y="532"/>
                  </a:cubicBezTo>
                  <a:cubicBezTo>
                    <a:pt x="10676" y="126"/>
                    <a:pt x="12774" y="0"/>
                    <a:pt x="14842" y="17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6" name="Google Shape;6353;p30">
              <a:extLst>
                <a:ext uri="{FF2B5EF4-FFF2-40B4-BE49-F238E27FC236}">
                  <a16:creationId xmlns:a16="http://schemas.microsoft.com/office/drawing/2014/main" id="{B1070338-FF21-ACAC-4A54-DBDDF6D9F3C5}"/>
                </a:ext>
              </a:extLst>
            </p:cNvPr>
            <p:cNvSpPr/>
            <p:nvPr/>
          </p:nvSpPr>
          <p:spPr>
            <a:xfrm>
              <a:off x="1227564" y="2854812"/>
              <a:ext cx="602649" cy="146414"/>
            </a:xfrm>
            <a:custGeom>
              <a:avLst/>
              <a:gdLst/>
              <a:ahLst/>
              <a:cxnLst/>
              <a:rect l="l" t="t" r="r" b="b"/>
              <a:pathLst>
                <a:path w="24104" h="5844" fill="none" extrusionOk="0">
                  <a:moveTo>
                    <a:pt x="0" y="272"/>
                  </a:moveTo>
                  <a:cubicBezTo>
                    <a:pt x="5406" y="1"/>
                    <a:pt x="10661" y="1998"/>
                    <a:pt x="15811" y="3715"/>
                  </a:cubicBezTo>
                  <a:cubicBezTo>
                    <a:pt x="18497" y="4608"/>
                    <a:pt x="21292" y="5442"/>
                    <a:pt x="24103" y="584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7" name="Google Shape;6354;p30">
              <a:extLst>
                <a:ext uri="{FF2B5EF4-FFF2-40B4-BE49-F238E27FC236}">
                  <a16:creationId xmlns:a16="http://schemas.microsoft.com/office/drawing/2014/main" id="{8F06467B-ADFD-B559-A810-7756DFDA23AB}"/>
                </a:ext>
              </a:extLst>
            </p:cNvPr>
            <p:cNvSpPr/>
            <p:nvPr/>
          </p:nvSpPr>
          <p:spPr>
            <a:xfrm>
              <a:off x="1657425" y="2734462"/>
              <a:ext cx="126430" cy="41394"/>
            </a:xfrm>
            <a:custGeom>
              <a:avLst/>
              <a:gdLst/>
              <a:ahLst/>
              <a:cxnLst/>
              <a:rect l="l" t="t" r="r" b="b"/>
              <a:pathLst>
                <a:path w="5051" h="1657" fill="none" extrusionOk="0">
                  <a:moveTo>
                    <a:pt x="1" y="0"/>
                  </a:moveTo>
                  <a:cubicBezTo>
                    <a:pt x="1762" y="271"/>
                    <a:pt x="3474" y="833"/>
                    <a:pt x="5050" y="165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8" name="Google Shape;6355;p30">
              <a:extLst>
                <a:ext uri="{FF2B5EF4-FFF2-40B4-BE49-F238E27FC236}">
                  <a16:creationId xmlns:a16="http://schemas.microsoft.com/office/drawing/2014/main" id="{8736BF82-B17C-FE49-7F58-4A66B42C0D89}"/>
                </a:ext>
              </a:extLst>
            </p:cNvPr>
            <p:cNvSpPr/>
            <p:nvPr/>
          </p:nvSpPr>
          <p:spPr>
            <a:xfrm>
              <a:off x="1823316" y="3027673"/>
              <a:ext cx="34481" cy="103486"/>
            </a:xfrm>
            <a:custGeom>
              <a:avLst/>
              <a:gdLst/>
              <a:ahLst/>
              <a:cxnLst/>
              <a:rect l="l" t="t" r="r" b="b"/>
              <a:pathLst>
                <a:path w="1376" h="4147" fill="none" extrusionOk="0">
                  <a:moveTo>
                    <a:pt x="0" y="4146"/>
                  </a:moveTo>
                  <a:cubicBezTo>
                    <a:pt x="211" y="3243"/>
                    <a:pt x="472" y="2354"/>
                    <a:pt x="788" y="1481"/>
                  </a:cubicBezTo>
                  <a:cubicBezTo>
                    <a:pt x="964" y="979"/>
                    <a:pt x="1165" y="487"/>
                    <a:pt x="1375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9" name="Google Shape;6356;p30">
              <a:extLst>
                <a:ext uri="{FF2B5EF4-FFF2-40B4-BE49-F238E27FC236}">
                  <a16:creationId xmlns:a16="http://schemas.microsoft.com/office/drawing/2014/main" id="{04D28308-F84E-75CA-9A34-14D682F0C22A}"/>
                </a:ext>
              </a:extLst>
            </p:cNvPr>
            <p:cNvSpPr/>
            <p:nvPr/>
          </p:nvSpPr>
          <p:spPr>
            <a:xfrm>
              <a:off x="1207259" y="2807669"/>
              <a:ext cx="22221" cy="23763"/>
            </a:xfrm>
            <a:custGeom>
              <a:avLst/>
              <a:gdLst/>
              <a:ahLst/>
              <a:cxnLst/>
              <a:rect l="l" t="t" r="r" b="b"/>
              <a:pathLst>
                <a:path w="884" h="955" fill="none" extrusionOk="0">
                  <a:moveTo>
                    <a:pt x="0" y="0"/>
                  </a:moveTo>
                  <a:cubicBezTo>
                    <a:pt x="316" y="296"/>
                    <a:pt x="613" y="618"/>
                    <a:pt x="884" y="954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" name="Google Shape;6357;p30">
              <a:extLst>
                <a:ext uri="{FF2B5EF4-FFF2-40B4-BE49-F238E27FC236}">
                  <a16:creationId xmlns:a16="http://schemas.microsoft.com/office/drawing/2014/main" id="{53C35D38-3D15-FB5E-D914-85C4C4C0E614}"/>
                </a:ext>
              </a:extLst>
            </p:cNvPr>
            <p:cNvSpPr/>
            <p:nvPr/>
          </p:nvSpPr>
          <p:spPr>
            <a:xfrm>
              <a:off x="1230246" y="2806519"/>
              <a:ext cx="23370" cy="22230"/>
            </a:xfrm>
            <a:custGeom>
              <a:avLst/>
              <a:gdLst/>
              <a:ahLst/>
              <a:cxnLst/>
              <a:rect l="l" t="t" r="r" b="b"/>
              <a:pathLst>
                <a:path w="945" h="894" fill="none" extrusionOk="0">
                  <a:moveTo>
                    <a:pt x="1" y="0"/>
                  </a:moveTo>
                  <a:cubicBezTo>
                    <a:pt x="332" y="281"/>
                    <a:pt x="648" y="582"/>
                    <a:pt x="944" y="894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1" name="Google Shape;6358;p30">
              <a:extLst>
                <a:ext uri="{FF2B5EF4-FFF2-40B4-BE49-F238E27FC236}">
                  <a16:creationId xmlns:a16="http://schemas.microsoft.com/office/drawing/2014/main" id="{C975C219-A727-83ED-DD2A-762AB891A16E}"/>
                </a:ext>
              </a:extLst>
            </p:cNvPr>
            <p:cNvSpPr/>
            <p:nvPr/>
          </p:nvSpPr>
          <p:spPr>
            <a:xfrm>
              <a:off x="2042078" y="2893907"/>
              <a:ext cx="5364" cy="55193"/>
            </a:xfrm>
            <a:custGeom>
              <a:avLst/>
              <a:gdLst/>
              <a:ahLst/>
              <a:cxnLst/>
              <a:rect l="l" t="t" r="r" b="b"/>
              <a:pathLst>
                <a:path w="227" h="2215" fill="none" extrusionOk="0">
                  <a:moveTo>
                    <a:pt x="1" y="1"/>
                  </a:moveTo>
                  <a:cubicBezTo>
                    <a:pt x="76" y="738"/>
                    <a:pt x="151" y="1476"/>
                    <a:pt x="227" y="2214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2" name="Google Shape;6359;p30">
              <a:extLst>
                <a:ext uri="{FF2B5EF4-FFF2-40B4-BE49-F238E27FC236}">
                  <a16:creationId xmlns:a16="http://schemas.microsoft.com/office/drawing/2014/main" id="{A488633B-69FF-5602-E369-C89E471CCCE7}"/>
                </a:ext>
              </a:extLst>
            </p:cNvPr>
            <p:cNvSpPr/>
            <p:nvPr/>
          </p:nvSpPr>
          <p:spPr>
            <a:xfrm>
              <a:off x="2065832" y="2898890"/>
              <a:ext cx="6896" cy="42928"/>
            </a:xfrm>
            <a:custGeom>
              <a:avLst/>
              <a:gdLst/>
              <a:ahLst/>
              <a:cxnLst/>
              <a:rect l="l" t="t" r="r" b="b"/>
              <a:pathLst>
                <a:path w="272" h="1717" fill="none" extrusionOk="0">
                  <a:moveTo>
                    <a:pt x="0" y="0"/>
                  </a:moveTo>
                  <a:cubicBezTo>
                    <a:pt x="91" y="573"/>
                    <a:pt x="181" y="1145"/>
                    <a:pt x="271" y="1717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3" name="Google Shape;6360;p30">
              <a:extLst>
                <a:ext uri="{FF2B5EF4-FFF2-40B4-BE49-F238E27FC236}">
                  <a16:creationId xmlns:a16="http://schemas.microsoft.com/office/drawing/2014/main" id="{528101AE-2233-97FC-F89F-66289604F71C}"/>
                </a:ext>
              </a:extLst>
            </p:cNvPr>
            <p:cNvSpPr/>
            <p:nvPr/>
          </p:nvSpPr>
          <p:spPr>
            <a:xfrm>
              <a:off x="2091884" y="2893141"/>
              <a:ext cx="5747" cy="36795"/>
            </a:xfrm>
            <a:custGeom>
              <a:avLst/>
              <a:gdLst/>
              <a:ahLst/>
              <a:cxnLst/>
              <a:rect l="l" t="t" r="r" b="b"/>
              <a:pathLst>
                <a:path w="222" h="1472" fill="none" extrusionOk="0">
                  <a:moveTo>
                    <a:pt x="0" y="1"/>
                  </a:moveTo>
                  <a:cubicBezTo>
                    <a:pt x="76" y="492"/>
                    <a:pt x="146" y="979"/>
                    <a:pt x="221" y="147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28" name="Google Shape;6361;p30">
              <a:extLst>
                <a:ext uri="{FF2B5EF4-FFF2-40B4-BE49-F238E27FC236}">
                  <a16:creationId xmlns:a16="http://schemas.microsoft.com/office/drawing/2014/main" id="{D716509D-04BB-CE84-7E1D-7CB49962E00D}"/>
                </a:ext>
              </a:extLst>
            </p:cNvPr>
            <p:cNvSpPr/>
            <p:nvPr/>
          </p:nvSpPr>
          <p:spPr>
            <a:xfrm>
              <a:off x="2312944" y="2873977"/>
              <a:ext cx="93864" cy="21080"/>
            </a:xfrm>
            <a:custGeom>
              <a:avLst/>
              <a:gdLst/>
              <a:ahLst/>
              <a:cxnLst/>
              <a:rect l="l" t="t" r="r" b="b"/>
              <a:pathLst>
                <a:path w="3750" h="839" fill="none" extrusionOk="0">
                  <a:moveTo>
                    <a:pt x="3750" y="467"/>
                  </a:moveTo>
                  <a:cubicBezTo>
                    <a:pt x="3695" y="482"/>
                    <a:pt x="3634" y="502"/>
                    <a:pt x="3574" y="518"/>
                  </a:cubicBezTo>
                  <a:cubicBezTo>
                    <a:pt x="2385" y="839"/>
                    <a:pt x="1065" y="653"/>
                    <a:pt x="16" y="11"/>
                  </a:cubicBezTo>
                  <a:cubicBezTo>
                    <a:pt x="16" y="11"/>
                    <a:pt x="6" y="6"/>
                    <a:pt x="0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29" name="Google Shape;6362;p30">
              <a:extLst>
                <a:ext uri="{FF2B5EF4-FFF2-40B4-BE49-F238E27FC236}">
                  <a16:creationId xmlns:a16="http://schemas.microsoft.com/office/drawing/2014/main" id="{5201E084-74E1-A2C2-EBD6-24AAF677EC2F}"/>
                </a:ext>
              </a:extLst>
            </p:cNvPr>
            <p:cNvSpPr/>
            <p:nvPr/>
          </p:nvSpPr>
          <p:spPr>
            <a:xfrm>
              <a:off x="2309879" y="2864778"/>
              <a:ext cx="9195" cy="21847"/>
            </a:xfrm>
            <a:custGeom>
              <a:avLst/>
              <a:gdLst/>
              <a:ahLst/>
              <a:cxnLst/>
              <a:rect l="l" t="t" r="r" b="b"/>
              <a:pathLst>
                <a:path w="368" h="884" fill="none" extrusionOk="0">
                  <a:moveTo>
                    <a:pt x="1" y="883"/>
                  </a:moveTo>
                  <a:cubicBezTo>
                    <a:pt x="31" y="713"/>
                    <a:pt x="76" y="542"/>
                    <a:pt x="147" y="382"/>
                  </a:cubicBezTo>
                  <a:cubicBezTo>
                    <a:pt x="207" y="246"/>
                    <a:pt x="277" y="121"/>
                    <a:pt x="367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30" name="Google Shape;6363;p30">
              <a:extLst>
                <a:ext uri="{FF2B5EF4-FFF2-40B4-BE49-F238E27FC236}">
                  <a16:creationId xmlns:a16="http://schemas.microsoft.com/office/drawing/2014/main" id="{5C4623B8-8F58-627D-5611-EC3502C06714}"/>
                </a:ext>
              </a:extLst>
            </p:cNvPr>
            <p:cNvSpPr/>
            <p:nvPr/>
          </p:nvSpPr>
          <p:spPr>
            <a:xfrm>
              <a:off x="2237853" y="2800003"/>
              <a:ext cx="48656" cy="42544"/>
            </a:xfrm>
            <a:custGeom>
              <a:avLst/>
              <a:gdLst/>
              <a:ahLst/>
              <a:cxnLst/>
              <a:rect l="l" t="t" r="r" b="b"/>
              <a:pathLst>
                <a:path w="1949" h="1712" fill="none" extrusionOk="0">
                  <a:moveTo>
                    <a:pt x="1948" y="40"/>
                  </a:moveTo>
                  <a:cubicBezTo>
                    <a:pt x="919" y="0"/>
                    <a:pt x="121" y="778"/>
                    <a:pt x="1" y="1712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grpSp>
        <p:nvGrpSpPr>
          <p:cNvPr id="6531" name="Google Shape;6364;p30">
            <a:extLst>
              <a:ext uri="{FF2B5EF4-FFF2-40B4-BE49-F238E27FC236}">
                <a16:creationId xmlns:a16="http://schemas.microsoft.com/office/drawing/2014/main" id="{8E461997-0499-B29D-7B48-8549F02C4B6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506413" y="2352675"/>
            <a:ext cx="3975101" cy="1365250"/>
            <a:chOff x="2360400" y="1877425"/>
            <a:chExt cx="873900" cy="300400"/>
          </a:xfrm>
        </p:grpSpPr>
        <p:sp>
          <p:nvSpPr>
            <p:cNvPr id="6532" name="Google Shape;6365;p30">
              <a:extLst>
                <a:ext uri="{FF2B5EF4-FFF2-40B4-BE49-F238E27FC236}">
                  <a16:creationId xmlns:a16="http://schemas.microsoft.com/office/drawing/2014/main" id="{FFD66A1A-5A1B-7108-B9B5-D90A49165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825" y="2122925"/>
              <a:ext cx="173325" cy="54900"/>
            </a:xfrm>
            <a:custGeom>
              <a:avLst/>
              <a:gdLst>
                <a:gd name="T0" fmla="*/ 5552 w 6933"/>
                <a:gd name="T1" fmla="*/ 0 h 2196"/>
                <a:gd name="T2" fmla="*/ 2541 w 6933"/>
                <a:gd name="T3" fmla="*/ 137 h 2196"/>
                <a:gd name="T4" fmla="*/ 6 w 6933"/>
                <a:gd name="T5" fmla="*/ 35 h 2196"/>
                <a:gd name="T6" fmla="*/ 1 w 6933"/>
                <a:gd name="T7" fmla="*/ 85 h 2196"/>
                <a:gd name="T8" fmla="*/ 5667 w 6933"/>
                <a:gd name="T9" fmla="*/ 2195 h 2196"/>
                <a:gd name="T10" fmla="*/ 6933 w 6933"/>
                <a:gd name="T11" fmla="*/ 2098 h 2196"/>
                <a:gd name="T12" fmla="*/ 5552 w 6933"/>
                <a:gd name="T13" fmla="*/ 0 h 2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33" h="2196" extrusionOk="0">
                  <a:moveTo>
                    <a:pt x="5552" y="0"/>
                  </a:moveTo>
                  <a:cubicBezTo>
                    <a:pt x="4557" y="90"/>
                    <a:pt x="3549" y="137"/>
                    <a:pt x="2541" y="137"/>
                  </a:cubicBezTo>
                  <a:cubicBezTo>
                    <a:pt x="1694" y="137"/>
                    <a:pt x="847" y="104"/>
                    <a:pt x="6" y="35"/>
                  </a:cubicBezTo>
                  <a:lnTo>
                    <a:pt x="1" y="85"/>
                  </a:lnTo>
                  <a:cubicBezTo>
                    <a:pt x="1554" y="1442"/>
                    <a:pt x="3610" y="2195"/>
                    <a:pt x="5667" y="2195"/>
                  </a:cubicBezTo>
                  <a:cubicBezTo>
                    <a:pt x="6090" y="2195"/>
                    <a:pt x="6514" y="2163"/>
                    <a:pt x="6933" y="2098"/>
                  </a:cubicBezTo>
                  <a:cubicBezTo>
                    <a:pt x="6611" y="1315"/>
                    <a:pt x="6175" y="572"/>
                    <a:pt x="555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533" name="Google Shape;6366;p30">
              <a:extLst>
                <a:ext uri="{FF2B5EF4-FFF2-40B4-BE49-F238E27FC236}">
                  <a16:creationId xmlns:a16="http://schemas.microsoft.com/office/drawing/2014/main" id="{C3DB1625-C8E2-70C4-0EFB-66BCC9725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875" y="2014250"/>
              <a:ext cx="173325" cy="63950"/>
            </a:xfrm>
            <a:custGeom>
              <a:avLst/>
              <a:gdLst>
                <a:gd name="T0" fmla="*/ 3445 w 6933"/>
                <a:gd name="T1" fmla="*/ 0 h 2558"/>
                <a:gd name="T2" fmla="*/ 0 w 6933"/>
                <a:gd name="T3" fmla="*/ 1852 h 2558"/>
                <a:gd name="T4" fmla="*/ 3357 w 6933"/>
                <a:gd name="T5" fmla="*/ 2558 h 2558"/>
                <a:gd name="T6" fmla="*/ 6932 w 6933"/>
                <a:gd name="T7" fmla="*/ 1752 h 2558"/>
                <a:gd name="T8" fmla="*/ 3469 w 6933"/>
                <a:gd name="T9" fmla="*/ 0 h 2558"/>
                <a:gd name="T10" fmla="*/ 3445 w 6933"/>
                <a:gd name="T11" fmla="*/ 0 h 2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33" h="2558" extrusionOk="0">
                  <a:moveTo>
                    <a:pt x="3445" y="0"/>
                  </a:moveTo>
                  <a:cubicBezTo>
                    <a:pt x="2099" y="0"/>
                    <a:pt x="884" y="835"/>
                    <a:pt x="0" y="1852"/>
                  </a:cubicBezTo>
                  <a:cubicBezTo>
                    <a:pt x="1053" y="2323"/>
                    <a:pt x="2205" y="2558"/>
                    <a:pt x="3357" y="2558"/>
                  </a:cubicBezTo>
                  <a:cubicBezTo>
                    <a:pt x="4589" y="2558"/>
                    <a:pt x="5822" y="2289"/>
                    <a:pt x="6932" y="1752"/>
                  </a:cubicBezTo>
                  <a:cubicBezTo>
                    <a:pt x="6064" y="718"/>
                    <a:pt x="4819" y="10"/>
                    <a:pt x="3469" y="0"/>
                  </a:cubicBezTo>
                  <a:cubicBezTo>
                    <a:pt x="3461" y="0"/>
                    <a:pt x="3453" y="0"/>
                    <a:pt x="344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534" name="Google Shape;6367;p30">
              <a:extLst>
                <a:ext uri="{FF2B5EF4-FFF2-40B4-BE49-F238E27FC236}">
                  <a16:creationId xmlns:a16="http://schemas.microsoft.com/office/drawing/2014/main" id="{07726049-44B7-C531-1472-1E1B10619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875" y="1877425"/>
              <a:ext cx="176825" cy="50400"/>
            </a:xfrm>
            <a:custGeom>
              <a:avLst/>
              <a:gdLst>
                <a:gd name="T0" fmla="*/ 5441 w 7073"/>
                <a:gd name="T1" fmla="*/ 1 h 2016"/>
                <a:gd name="T2" fmla="*/ 0 w 7073"/>
                <a:gd name="T3" fmla="*/ 1864 h 2016"/>
                <a:gd name="T4" fmla="*/ 0 w 7073"/>
                <a:gd name="T5" fmla="*/ 1920 h 2016"/>
                <a:gd name="T6" fmla="*/ 2257 w 7073"/>
                <a:gd name="T7" fmla="*/ 1840 h 2016"/>
                <a:gd name="T8" fmla="*/ 5667 w 7073"/>
                <a:gd name="T9" fmla="*/ 2015 h 2016"/>
                <a:gd name="T10" fmla="*/ 7072 w 7073"/>
                <a:gd name="T11" fmla="*/ 158 h 2016"/>
                <a:gd name="T12" fmla="*/ 5441 w 7073"/>
                <a:gd name="T13" fmla="*/ 1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73" h="2016" extrusionOk="0">
                  <a:moveTo>
                    <a:pt x="5441" y="1"/>
                  </a:moveTo>
                  <a:cubicBezTo>
                    <a:pt x="3490" y="1"/>
                    <a:pt x="1537" y="657"/>
                    <a:pt x="0" y="1864"/>
                  </a:cubicBezTo>
                  <a:lnTo>
                    <a:pt x="0" y="1920"/>
                  </a:lnTo>
                  <a:cubicBezTo>
                    <a:pt x="751" y="1866"/>
                    <a:pt x="1505" y="1840"/>
                    <a:pt x="2257" y="1840"/>
                  </a:cubicBezTo>
                  <a:cubicBezTo>
                    <a:pt x="3400" y="1840"/>
                    <a:pt x="4541" y="1900"/>
                    <a:pt x="5667" y="2015"/>
                  </a:cubicBezTo>
                  <a:cubicBezTo>
                    <a:pt x="6249" y="1518"/>
                    <a:pt x="6761" y="856"/>
                    <a:pt x="7072" y="158"/>
                  </a:cubicBezTo>
                  <a:cubicBezTo>
                    <a:pt x="6535" y="52"/>
                    <a:pt x="5988" y="1"/>
                    <a:pt x="544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535" name="Google Shape;6368;p30">
              <a:extLst>
                <a:ext uri="{FF2B5EF4-FFF2-40B4-BE49-F238E27FC236}">
                  <a16:creationId xmlns:a16="http://schemas.microsoft.com/office/drawing/2014/main" id="{DD0C86AC-F82D-79F6-9D11-1FA93B1FF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400" y="1936450"/>
              <a:ext cx="255400" cy="177825"/>
            </a:xfrm>
            <a:custGeom>
              <a:avLst/>
              <a:gdLst>
                <a:gd name="T0" fmla="*/ 4861 w 10216"/>
                <a:gd name="T1" fmla="*/ 2930 h 7113"/>
                <a:gd name="T2" fmla="*/ 5276 w 10216"/>
                <a:gd name="T3" fmla="*/ 3263 h 7113"/>
                <a:gd name="T4" fmla="*/ 5581 w 10216"/>
                <a:gd name="T5" fmla="*/ 3210 h 7113"/>
                <a:gd name="T6" fmla="*/ 5648 w 10216"/>
                <a:gd name="T7" fmla="*/ 3213 h 7113"/>
                <a:gd name="T8" fmla="*/ 6501 w 10216"/>
                <a:gd name="T9" fmla="*/ 4212 h 7113"/>
                <a:gd name="T10" fmla="*/ 5581 w 10216"/>
                <a:gd name="T11" fmla="*/ 5068 h 7113"/>
                <a:gd name="T12" fmla="*/ 5507 w 10216"/>
                <a:gd name="T13" fmla="*/ 5065 h 7113"/>
                <a:gd name="T14" fmla="*/ 4654 w 10216"/>
                <a:gd name="T15" fmla="*/ 4071 h 7113"/>
                <a:gd name="T16" fmla="*/ 4724 w 10216"/>
                <a:gd name="T17" fmla="*/ 3770 h 7113"/>
                <a:gd name="T18" fmla="*/ 4433 w 10216"/>
                <a:gd name="T19" fmla="*/ 3439 h 7113"/>
                <a:gd name="T20" fmla="*/ 4784 w 10216"/>
                <a:gd name="T21" fmla="*/ 2937 h 7113"/>
                <a:gd name="T22" fmla="*/ 4861 w 10216"/>
                <a:gd name="T23" fmla="*/ 2930 h 7113"/>
                <a:gd name="T24" fmla="*/ 9211 w 10216"/>
                <a:gd name="T25" fmla="*/ 0 h 7113"/>
                <a:gd name="T26" fmla="*/ 3509 w 10216"/>
                <a:gd name="T27" fmla="*/ 1918 h 7113"/>
                <a:gd name="T28" fmla="*/ 41 w 10216"/>
                <a:gd name="T29" fmla="*/ 3153 h 7113"/>
                <a:gd name="T30" fmla="*/ 1 w 10216"/>
                <a:gd name="T31" fmla="*/ 3152 h 7113"/>
                <a:gd name="T32" fmla="*/ 1 w 10216"/>
                <a:gd name="T33" fmla="*/ 3890 h 7113"/>
                <a:gd name="T34" fmla="*/ 161 w 10216"/>
                <a:gd name="T35" fmla="*/ 3925 h 7113"/>
                <a:gd name="T36" fmla="*/ 824 w 10216"/>
                <a:gd name="T37" fmla="*/ 4011 h 7113"/>
                <a:gd name="T38" fmla="*/ 3509 w 10216"/>
                <a:gd name="T39" fmla="*/ 5155 h 7113"/>
                <a:gd name="T40" fmla="*/ 9432 w 10216"/>
                <a:gd name="T41" fmla="*/ 7113 h 7113"/>
                <a:gd name="T42" fmla="*/ 10095 w 10216"/>
                <a:gd name="T43" fmla="*/ 2565 h 7113"/>
                <a:gd name="T44" fmla="*/ 9211 w 10216"/>
                <a:gd name="T45" fmla="*/ 0 h 7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216" h="7113" extrusionOk="0">
                  <a:moveTo>
                    <a:pt x="4861" y="2930"/>
                  </a:moveTo>
                  <a:cubicBezTo>
                    <a:pt x="5057" y="2930"/>
                    <a:pt x="5232" y="3063"/>
                    <a:pt x="5276" y="3263"/>
                  </a:cubicBezTo>
                  <a:cubicBezTo>
                    <a:pt x="5372" y="3230"/>
                    <a:pt x="5474" y="3210"/>
                    <a:pt x="5581" y="3210"/>
                  </a:cubicBezTo>
                  <a:cubicBezTo>
                    <a:pt x="5603" y="3210"/>
                    <a:pt x="5625" y="3211"/>
                    <a:pt x="5648" y="3213"/>
                  </a:cubicBezTo>
                  <a:cubicBezTo>
                    <a:pt x="6160" y="3253"/>
                    <a:pt x="6541" y="3700"/>
                    <a:pt x="6501" y="4212"/>
                  </a:cubicBezTo>
                  <a:cubicBezTo>
                    <a:pt x="6467" y="4699"/>
                    <a:pt x="6061" y="5068"/>
                    <a:pt x="5581" y="5068"/>
                  </a:cubicBezTo>
                  <a:cubicBezTo>
                    <a:pt x="5556" y="5068"/>
                    <a:pt x="5532" y="5067"/>
                    <a:pt x="5507" y="5065"/>
                  </a:cubicBezTo>
                  <a:cubicBezTo>
                    <a:pt x="4995" y="5025"/>
                    <a:pt x="4614" y="4578"/>
                    <a:pt x="4654" y="4071"/>
                  </a:cubicBezTo>
                  <a:cubicBezTo>
                    <a:pt x="4659" y="3966"/>
                    <a:pt x="4684" y="3865"/>
                    <a:pt x="4724" y="3770"/>
                  </a:cubicBezTo>
                  <a:cubicBezTo>
                    <a:pt x="4578" y="3725"/>
                    <a:pt x="4463" y="3599"/>
                    <a:pt x="4433" y="3439"/>
                  </a:cubicBezTo>
                  <a:cubicBezTo>
                    <a:pt x="4393" y="3203"/>
                    <a:pt x="4543" y="2977"/>
                    <a:pt x="4784" y="2937"/>
                  </a:cubicBezTo>
                  <a:cubicBezTo>
                    <a:pt x="4810" y="2932"/>
                    <a:pt x="4836" y="2930"/>
                    <a:pt x="4861" y="2930"/>
                  </a:cubicBezTo>
                  <a:close/>
                  <a:moveTo>
                    <a:pt x="9211" y="0"/>
                  </a:moveTo>
                  <a:cubicBezTo>
                    <a:pt x="7224" y="392"/>
                    <a:pt x="5296" y="1014"/>
                    <a:pt x="3509" y="1918"/>
                  </a:cubicBezTo>
                  <a:cubicBezTo>
                    <a:pt x="2402" y="2474"/>
                    <a:pt x="1280" y="3153"/>
                    <a:pt x="41" y="3153"/>
                  </a:cubicBezTo>
                  <a:cubicBezTo>
                    <a:pt x="28" y="3153"/>
                    <a:pt x="14" y="3153"/>
                    <a:pt x="1" y="3152"/>
                  </a:cubicBezTo>
                  <a:lnTo>
                    <a:pt x="1" y="3890"/>
                  </a:lnTo>
                  <a:cubicBezTo>
                    <a:pt x="56" y="3905"/>
                    <a:pt x="106" y="3915"/>
                    <a:pt x="161" y="3925"/>
                  </a:cubicBezTo>
                  <a:cubicBezTo>
                    <a:pt x="382" y="3930"/>
                    <a:pt x="603" y="3961"/>
                    <a:pt x="824" y="4011"/>
                  </a:cubicBezTo>
                  <a:cubicBezTo>
                    <a:pt x="1763" y="4207"/>
                    <a:pt x="2641" y="4719"/>
                    <a:pt x="3509" y="5155"/>
                  </a:cubicBezTo>
                  <a:cubicBezTo>
                    <a:pt x="5366" y="6089"/>
                    <a:pt x="7364" y="6726"/>
                    <a:pt x="9432" y="7113"/>
                  </a:cubicBezTo>
                  <a:cubicBezTo>
                    <a:pt x="10215" y="5773"/>
                    <a:pt x="10210" y="4121"/>
                    <a:pt x="10095" y="2565"/>
                  </a:cubicBezTo>
                  <a:cubicBezTo>
                    <a:pt x="10029" y="1642"/>
                    <a:pt x="9889" y="628"/>
                    <a:pt x="921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536" name="Google Shape;6369;p30">
              <a:extLst>
                <a:ext uri="{FF2B5EF4-FFF2-40B4-BE49-F238E27FC236}">
                  <a16:creationId xmlns:a16="http://schemas.microsoft.com/office/drawing/2014/main" id="{6F47CA15-48B7-D670-A3E5-D529F65D1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675" y="1923400"/>
              <a:ext cx="643625" cy="202975"/>
            </a:xfrm>
            <a:custGeom>
              <a:avLst/>
              <a:gdLst>
                <a:gd name="T0" fmla="*/ 11575 w 25745"/>
                <a:gd name="T1" fmla="*/ 1752 h 8119"/>
                <a:gd name="T2" fmla="*/ 11309 w 25745"/>
                <a:gd name="T3" fmla="*/ 2043 h 8119"/>
                <a:gd name="T4" fmla="*/ 11289 w 25745"/>
                <a:gd name="T5" fmla="*/ 1496 h 8119"/>
                <a:gd name="T6" fmla="*/ 14029 w 25745"/>
                <a:gd name="T7" fmla="*/ 2184 h 8119"/>
                <a:gd name="T8" fmla="*/ 14049 w 25745"/>
                <a:gd name="T9" fmla="*/ 2731 h 8119"/>
                <a:gd name="T10" fmla="*/ 13763 w 25745"/>
                <a:gd name="T11" fmla="*/ 2470 h 8119"/>
                <a:gd name="T12" fmla="*/ 14029 w 25745"/>
                <a:gd name="T13" fmla="*/ 2184 h 8119"/>
                <a:gd name="T14" fmla="*/ 12533 w 25745"/>
                <a:gd name="T15" fmla="*/ 2897 h 8119"/>
                <a:gd name="T16" fmla="*/ 12263 w 25745"/>
                <a:gd name="T17" fmla="*/ 3183 h 8119"/>
                <a:gd name="T18" fmla="*/ 12247 w 25745"/>
                <a:gd name="T19" fmla="*/ 2636 h 8119"/>
                <a:gd name="T20" fmla="*/ 20283 w 25745"/>
                <a:gd name="T21" fmla="*/ 3895 h 8119"/>
                <a:gd name="T22" fmla="*/ 20303 w 25745"/>
                <a:gd name="T23" fmla="*/ 4447 h 8119"/>
                <a:gd name="T24" fmla="*/ 20012 w 25745"/>
                <a:gd name="T25" fmla="*/ 4186 h 8119"/>
                <a:gd name="T26" fmla="*/ 20283 w 25745"/>
                <a:gd name="T27" fmla="*/ 3895 h 8119"/>
                <a:gd name="T28" fmla="*/ 16810 w 25745"/>
                <a:gd name="T29" fmla="*/ 4277 h 8119"/>
                <a:gd name="T30" fmla="*/ 16540 w 25745"/>
                <a:gd name="T31" fmla="*/ 4563 h 8119"/>
                <a:gd name="T32" fmla="*/ 16524 w 25745"/>
                <a:gd name="T33" fmla="*/ 4011 h 8119"/>
                <a:gd name="T34" fmla="*/ 15472 w 25745"/>
                <a:gd name="T35" fmla="*/ 5260 h 8119"/>
                <a:gd name="T36" fmla="*/ 15480 w 25745"/>
                <a:gd name="T37" fmla="*/ 5808 h 8119"/>
                <a:gd name="T38" fmla="*/ 15194 w 25745"/>
                <a:gd name="T39" fmla="*/ 5547 h 8119"/>
                <a:gd name="T40" fmla="*/ 15472 w 25745"/>
                <a:gd name="T41" fmla="*/ 5260 h 8119"/>
                <a:gd name="T42" fmla="*/ 6877 w 25745"/>
                <a:gd name="T43" fmla="*/ 3634 h 8119"/>
                <a:gd name="T44" fmla="*/ 6765 w 25745"/>
                <a:gd name="T45" fmla="*/ 6192 h 8119"/>
                <a:gd name="T46" fmla="*/ 6853 w 25745"/>
                <a:gd name="T47" fmla="*/ 3634 h 8119"/>
                <a:gd name="T48" fmla="*/ 3368 w 25745"/>
                <a:gd name="T49" fmla="*/ 81 h 8119"/>
                <a:gd name="T50" fmla="*/ 884 w 25745"/>
                <a:gd name="T51" fmla="*/ 3087 h 8119"/>
                <a:gd name="T52" fmla="*/ 3052 w 25745"/>
                <a:gd name="T53" fmla="*/ 8016 h 8119"/>
                <a:gd name="T54" fmla="*/ 8598 w 25745"/>
                <a:gd name="T55" fmla="*/ 7981 h 8119"/>
                <a:gd name="T56" fmla="*/ 22647 w 25745"/>
                <a:gd name="T57" fmla="*/ 4668 h 8119"/>
                <a:gd name="T58" fmla="*/ 24655 w 25745"/>
                <a:gd name="T59" fmla="*/ 4638 h 8119"/>
                <a:gd name="T60" fmla="*/ 25744 w 25745"/>
                <a:gd name="T61" fmla="*/ 2470 h 8119"/>
                <a:gd name="T62" fmla="*/ 22647 w 25745"/>
                <a:gd name="T63" fmla="*/ 3449 h 8119"/>
                <a:gd name="T64" fmla="*/ 9035 w 25745"/>
                <a:gd name="T65" fmla="*/ 176 h 8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45" h="8119" extrusionOk="0">
                  <a:moveTo>
                    <a:pt x="11307" y="1496"/>
                  </a:moveTo>
                  <a:cubicBezTo>
                    <a:pt x="11450" y="1496"/>
                    <a:pt x="11570" y="1608"/>
                    <a:pt x="11575" y="1752"/>
                  </a:cubicBezTo>
                  <a:cubicBezTo>
                    <a:pt x="11585" y="1908"/>
                    <a:pt x="11469" y="2033"/>
                    <a:pt x="11319" y="2043"/>
                  </a:cubicBezTo>
                  <a:cubicBezTo>
                    <a:pt x="11316" y="2043"/>
                    <a:pt x="11313" y="2043"/>
                    <a:pt x="11309" y="2043"/>
                  </a:cubicBezTo>
                  <a:cubicBezTo>
                    <a:pt x="11163" y="2043"/>
                    <a:pt x="11038" y="1930"/>
                    <a:pt x="11033" y="1782"/>
                  </a:cubicBezTo>
                  <a:cubicBezTo>
                    <a:pt x="11023" y="1632"/>
                    <a:pt x="11138" y="1501"/>
                    <a:pt x="11289" y="1496"/>
                  </a:cubicBezTo>
                  <a:cubicBezTo>
                    <a:pt x="11295" y="1496"/>
                    <a:pt x="11301" y="1496"/>
                    <a:pt x="11307" y="1496"/>
                  </a:cubicBezTo>
                  <a:close/>
                  <a:moveTo>
                    <a:pt x="14029" y="2184"/>
                  </a:moveTo>
                  <a:cubicBezTo>
                    <a:pt x="14180" y="2184"/>
                    <a:pt x="14301" y="2297"/>
                    <a:pt x="14310" y="2445"/>
                  </a:cubicBezTo>
                  <a:cubicBezTo>
                    <a:pt x="14315" y="2595"/>
                    <a:pt x="14200" y="2721"/>
                    <a:pt x="14049" y="2731"/>
                  </a:cubicBezTo>
                  <a:cubicBezTo>
                    <a:pt x="14046" y="2731"/>
                    <a:pt x="14043" y="2731"/>
                    <a:pt x="14040" y="2731"/>
                  </a:cubicBezTo>
                  <a:cubicBezTo>
                    <a:pt x="13893" y="2731"/>
                    <a:pt x="13768" y="2617"/>
                    <a:pt x="13763" y="2470"/>
                  </a:cubicBezTo>
                  <a:cubicBezTo>
                    <a:pt x="13753" y="2319"/>
                    <a:pt x="13869" y="2194"/>
                    <a:pt x="14019" y="2184"/>
                  </a:cubicBezTo>
                  <a:cubicBezTo>
                    <a:pt x="14022" y="2184"/>
                    <a:pt x="14026" y="2184"/>
                    <a:pt x="14029" y="2184"/>
                  </a:cubicBezTo>
                  <a:close/>
                  <a:moveTo>
                    <a:pt x="12257" y="2635"/>
                  </a:moveTo>
                  <a:cubicBezTo>
                    <a:pt x="12403" y="2635"/>
                    <a:pt x="12529" y="2749"/>
                    <a:pt x="12533" y="2897"/>
                  </a:cubicBezTo>
                  <a:cubicBezTo>
                    <a:pt x="12544" y="3047"/>
                    <a:pt x="12423" y="3178"/>
                    <a:pt x="12272" y="3183"/>
                  </a:cubicBezTo>
                  <a:cubicBezTo>
                    <a:pt x="12269" y="3183"/>
                    <a:pt x="12266" y="3183"/>
                    <a:pt x="12263" y="3183"/>
                  </a:cubicBezTo>
                  <a:cubicBezTo>
                    <a:pt x="12116" y="3183"/>
                    <a:pt x="11996" y="3074"/>
                    <a:pt x="11986" y="2922"/>
                  </a:cubicBezTo>
                  <a:cubicBezTo>
                    <a:pt x="11981" y="2771"/>
                    <a:pt x="12097" y="2646"/>
                    <a:pt x="12247" y="2636"/>
                  </a:cubicBezTo>
                  <a:cubicBezTo>
                    <a:pt x="12251" y="2635"/>
                    <a:pt x="12254" y="2635"/>
                    <a:pt x="12257" y="2635"/>
                  </a:cubicBezTo>
                  <a:close/>
                  <a:moveTo>
                    <a:pt x="20283" y="3895"/>
                  </a:moveTo>
                  <a:cubicBezTo>
                    <a:pt x="20429" y="3895"/>
                    <a:pt x="20554" y="4009"/>
                    <a:pt x="20559" y="4156"/>
                  </a:cubicBezTo>
                  <a:cubicBezTo>
                    <a:pt x="20569" y="4312"/>
                    <a:pt x="20454" y="4437"/>
                    <a:pt x="20303" y="4447"/>
                  </a:cubicBezTo>
                  <a:cubicBezTo>
                    <a:pt x="20300" y="4448"/>
                    <a:pt x="20297" y="4448"/>
                    <a:pt x="20294" y="4448"/>
                  </a:cubicBezTo>
                  <a:cubicBezTo>
                    <a:pt x="20143" y="4448"/>
                    <a:pt x="20022" y="4334"/>
                    <a:pt x="20012" y="4186"/>
                  </a:cubicBezTo>
                  <a:cubicBezTo>
                    <a:pt x="20007" y="4036"/>
                    <a:pt x="20123" y="3905"/>
                    <a:pt x="20273" y="3895"/>
                  </a:cubicBezTo>
                  <a:cubicBezTo>
                    <a:pt x="20276" y="3895"/>
                    <a:pt x="20280" y="3895"/>
                    <a:pt x="20283" y="3895"/>
                  </a:cubicBezTo>
                  <a:close/>
                  <a:moveTo>
                    <a:pt x="16533" y="4011"/>
                  </a:moveTo>
                  <a:cubicBezTo>
                    <a:pt x="16680" y="4011"/>
                    <a:pt x="16805" y="4129"/>
                    <a:pt x="16810" y="4277"/>
                  </a:cubicBezTo>
                  <a:cubicBezTo>
                    <a:pt x="16820" y="4427"/>
                    <a:pt x="16700" y="4553"/>
                    <a:pt x="16549" y="4563"/>
                  </a:cubicBezTo>
                  <a:cubicBezTo>
                    <a:pt x="16546" y="4563"/>
                    <a:pt x="16543" y="4563"/>
                    <a:pt x="16540" y="4563"/>
                  </a:cubicBezTo>
                  <a:cubicBezTo>
                    <a:pt x="16393" y="4563"/>
                    <a:pt x="16268" y="4449"/>
                    <a:pt x="16263" y="4302"/>
                  </a:cubicBezTo>
                  <a:cubicBezTo>
                    <a:pt x="16253" y="4151"/>
                    <a:pt x="16373" y="4021"/>
                    <a:pt x="16524" y="4011"/>
                  </a:cubicBezTo>
                  <a:cubicBezTo>
                    <a:pt x="16527" y="4011"/>
                    <a:pt x="16530" y="4011"/>
                    <a:pt x="16533" y="4011"/>
                  </a:cubicBezTo>
                  <a:close/>
                  <a:moveTo>
                    <a:pt x="15472" y="5260"/>
                  </a:moveTo>
                  <a:cubicBezTo>
                    <a:pt x="15615" y="5260"/>
                    <a:pt x="15731" y="5377"/>
                    <a:pt x="15741" y="5522"/>
                  </a:cubicBezTo>
                  <a:cubicBezTo>
                    <a:pt x="15746" y="5672"/>
                    <a:pt x="15630" y="5803"/>
                    <a:pt x="15480" y="5808"/>
                  </a:cubicBezTo>
                  <a:cubicBezTo>
                    <a:pt x="15474" y="5808"/>
                    <a:pt x="15468" y="5808"/>
                    <a:pt x="15462" y="5808"/>
                  </a:cubicBezTo>
                  <a:cubicBezTo>
                    <a:pt x="15320" y="5808"/>
                    <a:pt x="15203" y="5691"/>
                    <a:pt x="15194" y="5547"/>
                  </a:cubicBezTo>
                  <a:cubicBezTo>
                    <a:pt x="15189" y="5396"/>
                    <a:pt x="15304" y="5266"/>
                    <a:pt x="15455" y="5261"/>
                  </a:cubicBezTo>
                  <a:cubicBezTo>
                    <a:pt x="15461" y="5260"/>
                    <a:pt x="15466" y="5260"/>
                    <a:pt x="15472" y="5260"/>
                  </a:cubicBezTo>
                  <a:close/>
                  <a:moveTo>
                    <a:pt x="6853" y="3634"/>
                  </a:moveTo>
                  <a:cubicBezTo>
                    <a:pt x="6861" y="3634"/>
                    <a:pt x="6869" y="3634"/>
                    <a:pt x="6877" y="3634"/>
                  </a:cubicBezTo>
                  <a:cubicBezTo>
                    <a:pt x="8227" y="3644"/>
                    <a:pt x="9472" y="4352"/>
                    <a:pt x="10340" y="5386"/>
                  </a:cubicBezTo>
                  <a:cubicBezTo>
                    <a:pt x="9230" y="5923"/>
                    <a:pt x="7997" y="6192"/>
                    <a:pt x="6765" y="6192"/>
                  </a:cubicBezTo>
                  <a:cubicBezTo>
                    <a:pt x="5613" y="6192"/>
                    <a:pt x="4461" y="5957"/>
                    <a:pt x="3408" y="5486"/>
                  </a:cubicBezTo>
                  <a:cubicBezTo>
                    <a:pt x="4292" y="4469"/>
                    <a:pt x="5507" y="3634"/>
                    <a:pt x="6853" y="3634"/>
                  </a:cubicBezTo>
                  <a:close/>
                  <a:moveTo>
                    <a:pt x="5625" y="1"/>
                  </a:moveTo>
                  <a:cubicBezTo>
                    <a:pt x="4873" y="1"/>
                    <a:pt x="4119" y="27"/>
                    <a:pt x="3368" y="81"/>
                  </a:cubicBezTo>
                  <a:cubicBezTo>
                    <a:pt x="2234" y="161"/>
                    <a:pt x="1105" y="307"/>
                    <a:pt x="0" y="522"/>
                  </a:cubicBezTo>
                  <a:cubicBezTo>
                    <a:pt x="678" y="1150"/>
                    <a:pt x="818" y="2164"/>
                    <a:pt x="884" y="3087"/>
                  </a:cubicBezTo>
                  <a:cubicBezTo>
                    <a:pt x="999" y="4643"/>
                    <a:pt x="1004" y="6295"/>
                    <a:pt x="221" y="7635"/>
                  </a:cubicBezTo>
                  <a:cubicBezTo>
                    <a:pt x="1155" y="7810"/>
                    <a:pt x="2098" y="7936"/>
                    <a:pt x="3052" y="8016"/>
                  </a:cubicBezTo>
                  <a:cubicBezTo>
                    <a:pt x="3893" y="8085"/>
                    <a:pt x="4740" y="8118"/>
                    <a:pt x="5587" y="8118"/>
                  </a:cubicBezTo>
                  <a:cubicBezTo>
                    <a:pt x="6595" y="8118"/>
                    <a:pt x="7603" y="8071"/>
                    <a:pt x="8598" y="7981"/>
                  </a:cubicBezTo>
                  <a:cubicBezTo>
                    <a:pt x="9863" y="7876"/>
                    <a:pt x="11113" y="7695"/>
                    <a:pt x="12328" y="7459"/>
                  </a:cubicBezTo>
                  <a:cubicBezTo>
                    <a:pt x="15831" y="6781"/>
                    <a:pt x="19284" y="5848"/>
                    <a:pt x="22647" y="4668"/>
                  </a:cubicBezTo>
                  <a:cubicBezTo>
                    <a:pt x="23430" y="5416"/>
                    <a:pt x="24665" y="5567"/>
                    <a:pt x="25744" y="5647"/>
                  </a:cubicBezTo>
                  <a:cubicBezTo>
                    <a:pt x="25428" y="5271"/>
                    <a:pt x="25062" y="4919"/>
                    <a:pt x="24655" y="4638"/>
                  </a:cubicBezTo>
                  <a:cubicBezTo>
                    <a:pt x="24249" y="4357"/>
                    <a:pt x="23802" y="4141"/>
                    <a:pt x="23320" y="4031"/>
                  </a:cubicBezTo>
                  <a:cubicBezTo>
                    <a:pt x="24279" y="3815"/>
                    <a:pt x="25112" y="3223"/>
                    <a:pt x="25744" y="2470"/>
                  </a:cubicBezTo>
                  <a:cubicBezTo>
                    <a:pt x="24665" y="2555"/>
                    <a:pt x="23430" y="2701"/>
                    <a:pt x="22647" y="3449"/>
                  </a:cubicBezTo>
                  <a:cubicBezTo>
                    <a:pt x="19284" y="2269"/>
                    <a:pt x="15831" y="1336"/>
                    <a:pt x="12328" y="658"/>
                  </a:cubicBezTo>
                  <a:cubicBezTo>
                    <a:pt x="11254" y="452"/>
                    <a:pt x="10149" y="286"/>
                    <a:pt x="9035" y="176"/>
                  </a:cubicBezTo>
                  <a:cubicBezTo>
                    <a:pt x="7909" y="61"/>
                    <a:pt x="6768" y="1"/>
                    <a:pt x="56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537" name="Google Shape;6370;p30">
              <a:extLst>
                <a:ext uri="{FF2B5EF4-FFF2-40B4-BE49-F238E27FC236}">
                  <a16:creationId xmlns:a16="http://schemas.microsoft.com/office/drawing/2014/main" id="{34540E37-EAF2-285E-A78C-45B021D2A002}"/>
                </a:ext>
              </a:extLst>
            </p:cNvPr>
            <p:cNvSpPr/>
            <p:nvPr/>
          </p:nvSpPr>
          <p:spPr>
            <a:xfrm>
              <a:off x="3090860" y="2020639"/>
              <a:ext cx="13960" cy="13972"/>
            </a:xfrm>
            <a:custGeom>
              <a:avLst/>
              <a:gdLst/>
              <a:ahLst/>
              <a:cxnLst/>
              <a:rect l="l" t="t" r="r" b="b"/>
              <a:pathLst>
                <a:path w="563" h="553" extrusionOk="0">
                  <a:moveTo>
                    <a:pt x="276" y="0"/>
                  </a:moveTo>
                  <a:cubicBezTo>
                    <a:pt x="273" y="0"/>
                    <a:pt x="269" y="0"/>
                    <a:pt x="266" y="0"/>
                  </a:cubicBezTo>
                  <a:cubicBezTo>
                    <a:pt x="116" y="10"/>
                    <a:pt x="0" y="141"/>
                    <a:pt x="5" y="291"/>
                  </a:cubicBezTo>
                  <a:cubicBezTo>
                    <a:pt x="15" y="439"/>
                    <a:pt x="136" y="553"/>
                    <a:pt x="287" y="553"/>
                  </a:cubicBezTo>
                  <a:cubicBezTo>
                    <a:pt x="290" y="553"/>
                    <a:pt x="293" y="553"/>
                    <a:pt x="296" y="552"/>
                  </a:cubicBezTo>
                  <a:cubicBezTo>
                    <a:pt x="447" y="542"/>
                    <a:pt x="562" y="417"/>
                    <a:pt x="552" y="261"/>
                  </a:cubicBezTo>
                  <a:cubicBezTo>
                    <a:pt x="547" y="114"/>
                    <a:pt x="422" y="0"/>
                    <a:pt x="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38" name="Google Shape;6371;p30">
              <a:extLst>
                <a:ext uri="{FF2B5EF4-FFF2-40B4-BE49-F238E27FC236}">
                  <a16:creationId xmlns:a16="http://schemas.microsoft.com/office/drawing/2014/main" id="{79712E35-0942-2D32-3AC2-C23BAAF674D2}"/>
                </a:ext>
              </a:extLst>
            </p:cNvPr>
            <p:cNvSpPr/>
            <p:nvPr/>
          </p:nvSpPr>
          <p:spPr>
            <a:xfrm>
              <a:off x="2996979" y="2023783"/>
              <a:ext cx="14309" cy="13623"/>
            </a:xfrm>
            <a:custGeom>
              <a:avLst/>
              <a:gdLst/>
              <a:ahLst/>
              <a:cxnLst/>
              <a:rect l="l" t="t" r="r" b="b"/>
              <a:pathLst>
                <a:path w="568" h="554" extrusionOk="0">
                  <a:moveTo>
                    <a:pt x="281" y="1"/>
                  </a:moveTo>
                  <a:cubicBezTo>
                    <a:pt x="278" y="1"/>
                    <a:pt x="275" y="1"/>
                    <a:pt x="272" y="1"/>
                  </a:cubicBezTo>
                  <a:cubicBezTo>
                    <a:pt x="121" y="11"/>
                    <a:pt x="1" y="141"/>
                    <a:pt x="11" y="292"/>
                  </a:cubicBezTo>
                  <a:cubicBezTo>
                    <a:pt x="16" y="439"/>
                    <a:pt x="141" y="553"/>
                    <a:pt x="288" y="553"/>
                  </a:cubicBezTo>
                  <a:cubicBezTo>
                    <a:pt x="291" y="553"/>
                    <a:pt x="294" y="553"/>
                    <a:pt x="297" y="553"/>
                  </a:cubicBezTo>
                  <a:cubicBezTo>
                    <a:pt x="448" y="543"/>
                    <a:pt x="568" y="417"/>
                    <a:pt x="558" y="267"/>
                  </a:cubicBezTo>
                  <a:cubicBezTo>
                    <a:pt x="553" y="119"/>
                    <a:pt x="428" y="1"/>
                    <a:pt x="2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39" name="Google Shape;6372;p30">
              <a:extLst>
                <a:ext uri="{FF2B5EF4-FFF2-40B4-BE49-F238E27FC236}">
                  <a16:creationId xmlns:a16="http://schemas.microsoft.com/office/drawing/2014/main" id="{78C29FFC-5D4F-A6AA-111D-1DCB0DD12982}"/>
                </a:ext>
              </a:extLst>
            </p:cNvPr>
            <p:cNvSpPr/>
            <p:nvPr/>
          </p:nvSpPr>
          <p:spPr>
            <a:xfrm>
              <a:off x="2970455" y="2054871"/>
              <a:ext cx="13960" cy="13623"/>
            </a:xfrm>
            <a:custGeom>
              <a:avLst/>
              <a:gdLst/>
              <a:ahLst/>
              <a:cxnLst/>
              <a:rect l="l" t="t" r="r" b="b"/>
              <a:pathLst>
                <a:path w="558" h="549" extrusionOk="0">
                  <a:moveTo>
                    <a:pt x="284" y="0"/>
                  </a:moveTo>
                  <a:cubicBezTo>
                    <a:pt x="278" y="0"/>
                    <a:pt x="273" y="0"/>
                    <a:pt x="267" y="1"/>
                  </a:cubicBezTo>
                  <a:cubicBezTo>
                    <a:pt x="116" y="6"/>
                    <a:pt x="1" y="136"/>
                    <a:pt x="6" y="287"/>
                  </a:cubicBezTo>
                  <a:cubicBezTo>
                    <a:pt x="15" y="431"/>
                    <a:pt x="132" y="548"/>
                    <a:pt x="274" y="548"/>
                  </a:cubicBezTo>
                  <a:cubicBezTo>
                    <a:pt x="280" y="548"/>
                    <a:pt x="286" y="548"/>
                    <a:pt x="292" y="548"/>
                  </a:cubicBezTo>
                  <a:cubicBezTo>
                    <a:pt x="442" y="543"/>
                    <a:pt x="558" y="412"/>
                    <a:pt x="553" y="262"/>
                  </a:cubicBezTo>
                  <a:cubicBezTo>
                    <a:pt x="543" y="117"/>
                    <a:pt x="427" y="0"/>
                    <a:pt x="2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40" name="Google Shape;6373;p30">
              <a:extLst>
                <a:ext uri="{FF2B5EF4-FFF2-40B4-BE49-F238E27FC236}">
                  <a16:creationId xmlns:a16="http://schemas.microsoft.com/office/drawing/2014/main" id="{84144497-D388-58F1-45E8-CB647F11E96C}"/>
                </a:ext>
              </a:extLst>
            </p:cNvPr>
            <p:cNvSpPr/>
            <p:nvPr/>
          </p:nvSpPr>
          <p:spPr>
            <a:xfrm>
              <a:off x="2934508" y="1978024"/>
              <a:ext cx="13960" cy="13623"/>
            </a:xfrm>
            <a:custGeom>
              <a:avLst/>
              <a:gdLst/>
              <a:ahLst/>
              <a:cxnLst/>
              <a:rect l="l" t="t" r="r" b="b"/>
              <a:pathLst>
                <a:path w="563" h="549" extrusionOk="0">
                  <a:moveTo>
                    <a:pt x="276" y="1"/>
                  </a:moveTo>
                  <a:cubicBezTo>
                    <a:pt x="273" y="1"/>
                    <a:pt x="269" y="1"/>
                    <a:pt x="266" y="1"/>
                  </a:cubicBezTo>
                  <a:cubicBezTo>
                    <a:pt x="116" y="11"/>
                    <a:pt x="0" y="136"/>
                    <a:pt x="10" y="287"/>
                  </a:cubicBezTo>
                  <a:cubicBezTo>
                    <a:pt x="15" y="434"/>
                    <a:pt x="140" y="548"/>
                    <a:pt x="287" y="548"/>
                  </a:cubicBezTo>
                  <a:cubicBezTo>
                    <a:pt x="290" y="548"/>
                    <a:pt x="293" y="548"/>
                    <a:pt x="296" y="548"/>
                  </a:cubicBezTo>
                  <a:cubicBezTo>
                    <a:pt x="447" y="538"/>
                    <a:pt x="562" y="412"/>
                    <a:pt x="557" y="262"/>
                  </a:cubicBezTo>
                  <a:cubicBezTo>
                    <a:pt x="548" y="114"/>
                    <a:pt x="427" y="1"/>
                    <a:pt x="2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41" name="Google Shape;6374;p30">
              <a:extLst>
                <a:ext uri="{FF2B5EF4-FFF2-40B4-BE49-F238E27FC236}">
                  <a16:creationId xmlns:a16="http://schemas.microsoft.com/office/drawing/2014/main" id="{782FD975-CA64-9224-ED9F-72502DE04BCB}"/>
                </a:ext>
              </a:extLst>
            </p:cNvPr>
            <p:cNvSpPr/>
            <p:nvPr/>
          </p:nvSpPr>
          <p:spPr>
            <a:xfrm>
              <a:off x="2890184" y="1989202"/>
              <a:ext cx="13960" cy="13623"/>
            </a:xfrm>
            <a:custGeom>
              <a:avLst/>
              <a:gdLst/>
              <a:ahLst/>
              <a:cxnLst/>
              <a:rect l="l" t="t" r="r" b="b"/>
              <a:pathLst>
                <a:path w="563" h="548" extrusionOk="0">
                  <a:moveTo>
                    <a:pt x="276" y="0"/>
                  </a:moveTo>
                  <a:cubicBezTo>
                    <a:pt x="273" y="0"/>
                    <a:pt x="270" y="0"/>
                    <a:pt x="266" y="1"/>
                  </a:cubicBezTo>
                  <a:cubicBezTo>
                    <a:pt x="116" y="11"/>
                    <a:pt x="0" y="136"/>
                    <a:pt x="5" y="287"/>
                  </a:cubicBezTo>
                  <a:cubicBezTo>
                    <a:pt x="10" y="439"/>
                    <a:pt x="135" y="548"/>
                    <a:pt x="282" y="548"/>
                  </a:cubicBezTo>
                  <a:cubicBezTo>
                    <a:pt x="285" y="548"/>
                    <a:pt x="288" y="548"/>
                    <a:pt x="291" y="548"/>
                  </a:cubicBezTo>
                  <a:cubicBezTo>
                    <a:pt x="442" y="543"/>
                    <a:pt x="563" y="412"/>
                    <a:pt x="552" y="262"/>
                  </a:cubicBezTo>
                  <a:cubicBezTo>
                    <a:pt x="548" y="114"/>
                    <a:pt x="422" y="0"/>
                    <a:pt x="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42" name="Google Shape;6375;p30">
              <a:extLst>
                <a:ext uri="{FF2B5EF4-FFF2-40B4-BE49-F238E27FC236}">
                  <a16:creationId xmlns:a16="http://schemas.microsoft.com/office/drawing/2014/main" id="{7690B365-C1DC-5C6C-1E77-516ACDB4B8E7}"/>
                </a:ext>
              </a:extLst>
            </p:cNvPr>
            <p:cNvSpPr/>
            <p:nvPr/>
          </p:nvSpPr>
          <p:spPr>
            <a:xfrm>
              <a:off x="2866103" y="1960908"/>
              <a:ext cx="14309" cy="13623"/>
            </a:xfrm>
            <a:custGeom>
              <a:avLst/>
              <a:gdLst/>
              <a:ahLst/>
              <a:cxnLst/>
              <a:rect l="l" t="t" r="r" b="b"/>
              <a:pathLst>
                <a:path w="563" h="549" extrusionOk="0">
                  <a:moveTo>
                    <a:pt x="285" y="1"/>
                  </a:moveTo>
                  <a:cubicBezTo>
                    <a:pt x="279" y="1"/>
                    <a:pt x="273" y="1"/>
                    <a:pt x="267" y="1"/>
                  </a:cubicBezTo>
                  <a:cubicBezTo>
                    <a:pt x="116" y="6"/>
                    <a:pt x="1" y="137"/>
                    <a:pt x="11" y="287"/>
                  </a:cubicBezTo>
                  <a:cubicBezTo>
                    <a:pt x="16" y="435"/>
                    <a:pt x="141" y="548"/>
                    <a:pt x="287" y="548"/>
                  </a:cubicBezTo>
                  <a:cubicBezTo>
                    <a:pt x="291" y="548"/>
                    <a:pt x="294" y="548"/>
                    <a:pt x="297" y="548"/>
                  </a:cubicBezTo>
                  <a:cubicBezTo>
                    <a:pt x="447" y="538"/>
                    <a:pt x="563" y="413"/>
                    <a:pt x="553" y="257"/>
                  </a:cubicBezTo>
                  <a:cubicBezTo>
                    <a:pt x="548" y="113"/>
                    <a:pt x="428" y="1"/>
                    <a:pt x="2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43" name="Google Shape;6376;p30">
              <a:extLst>
                <a:ext uri="{FF2B5EF4-FFF2-40B4-BE49-F238E27FC236}">
                  <a16:creationId xmlns:a16="http://schemas.microsoft.com/office/drawing/2014/main" id="{C0CAB1E6-7F2D-84D7-7A6A-8DD22B2AE25A}"/>
                </a:ext>
              </a:extLst>
            </p:cNvPr>
            <p:cNvSpPr/>
            <p:nvPr/>
          </p:nvSpPr>
          <p:spPr>
            <a:xfrm>
              <a:off x="2475570" y="2016797"/>
              <a:ext cx="48511" cy="46457"/>
            </a:xfrm>
            <a:custGeom>
              <a:avLst/>
              <a:gdLst/>
              <a:ahLst/>
              <a:cxnLst/>
              <a:rect l="l" t="t" r="r" b="b"/>
              <a:pathLst>
                <a:path w="1928" h="1858" extrusionOk="0">
                  <a:moveTo>
                    <a:pt x="968" y="0"/>
                  </a:moveTo>
                  <a:cubicBezTo>
                    <a:pt x="861" y="0"/>
                    <a:pt x="759" y="20"/>
                    <a:pt x="663" y="53"/>
                  </a:cubicBezTo>
                  <a:cubicBezTo>
                    <a:pt x="668" y="58"/>
                    <a:pt x="668" y="68"/>
                    <a:pt x="673" y="73"/>
                  </a:cubicBezTo>
                  <a:cubicBezTo>
                    <a:pt x="713" y="309"/>
                    <a:pt x="558" y="535"/>
                    <a:pt x="322" y="575"/>
                  </a:cubicBezTo>
                  <a:cubicBezTo>
                    <a:pt x="295" y="581"/>
                    <a:pt x="268" y="583"/>
                    <a:pt x="241" y="583"/>
                  </a:cubicBezTo>
                  <a:cubicBezTo>
                    <a:pt x="196" y="583"/>
                    <a:pt x="152" y="576"/>
                    <a:pt x="111" y="560"/>
                  </a:cubicBezTo>
                  <a:cubicBezTo>
                    <a:pt x="71" y="655"/>
                    <a:pt x="46" y="756"/>
                    <a:pt x="41" y="861"/>
                  </a:cubicBezTo>
                  <a:cubicBezTo>
                    <a:pt x="1" y="1368"/>
                    <a:pt x="382" y="1815"/>
                    <a:pt x="894" y="1855"/>
                  </a:cubicBezTo>
                  <a:cubicBezTo>
                    <a:pt x="919" y="1857"/>
                    <a:pt x="943" y="1858"/>
                    <a:pt x="968" y="1858"/>
                  </a:cubicBezTo>
                  <a:cubicBezTo>
                    <a:pt x="1448" y="1858"/>
                    <a:pt x="1854" y="1489"/>
                    <a:pt x="1888" y="1002"/>
                  </a:cubicBezTo>
                  <a:cubicBezTo>
                    <a:pt x="1928" y="490"/>
                    <a:pt x="1547" y="43"/>
                    <a:pt x="1035" y="3"/>
                  </a:cubicBezTo>
                  <a:cubicBezTo>
                    <a:pt x="1012" y="1"/>
                    <a:pt x="990" y="0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44" name="Google Shape;6377;p30">
              <a:extLst>
                <a:ext uri="{FF2B5EF4-FFF2-40B4-BE49-F238E27FC236}">
                  <a16:creationId xmlns:a16="http://schemas.microsoft.com/office/drawing/2014/main" id="{160FD817-7694-A25B-AB2F-46F57836A1EA}"/>
                </a:ext>
              </a:extLst>
            </p:cNvPr>
            <p:cNvSpPr/>
            <p:nvPr/>
          </p:nvSpPr>
          <p:spPr>
            <a:xfrm>
              <a:off x="2478363" y="2017845"/>
              <a:ext cx="15356" cy="13623"/>
            </a:xfrm>
            <a:custGeom>
              <a:avLst/>
              <a:gdLst/>
              <a:ahLst/>
              <a:cxnLst/>
              <a:rect l="l" t="t" r="r" b="b"/>
              <a:pathLst>
                <a:path w="604" h="532" extrusionOk="0">
                  <a:moveTo>
                    <a:pt x="553" y="1"/>
                  </a:moveTo>
                  <a:cubicBezTo>
                    <a:pt x="307" y="81"/>
                    <a:pt x="106" y="267"/>
                    <a:pt x="1" y="508"/>
                  </a:cubicBezTo>
                  <a:cubicBezTo>
                    <a:pt x="42" y="524"/>
                    <a:pt x="86" y="531"/>
                    <a:pt x="131" y="531"/>
                  </a:cubicBezTo>
                  <a:cubicBezTo>
                    <a:pt x="158" y="531"/>
                    <a:pt x="185" y="529"/>
                    <a:pt x="212" y="523"/>
                  </a:cubicBezTo>
                  <a:cubicBezTo>
                    <a:pt x="448" y="483"/>
                    <a:pt x="603" y="257"/>
                    <a:pt x="563" y="21"/>
                  </a:cubicBezTo>
                  <a:cubicBezTo>
                    <a:pt x="558" y="16"/>
                    <a:pt x="558" y="6"/>
                    <a:pt x="5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45" name="Google Shape;6378;p30">
              <a:extLst>
                <a:ext uri="{FF2B5EF4-FFF2-40B4-BE49-F238E27FC236}">
                  <a16:creationId xmlns:a16="http://schemas.microsoft.com/office/drawing/2014/main" id="{687831B9-3C58-5594-8526-E00DB1202C78}"/>
                </a:ext>
              </a:extLst>
            </p:cNvPr>
            <p:cNvSpPr/>
            <p:nvPr/>
          </p:nvSpPr>
          <p:spPr>
            <a:xfrm>
              <a:off x="2470336" y="2009811"/>
              <a:ext cx="21987" cy="20958"/>
            </a:xfrm>
            <a:custGeom>
              <a:avLst/>
              <a:gdLst/>
              <a:ahLst/>
              <a:cxnLst/>
              <a:rect l="l" t="t" r="r" b="b"/>
              <a:pathLst>
                <a:path w="885" h="841" extrusionOk="0">
                  <a:moveTo>
                    <a:pt x="469" y="1"/>
                  </a:moveTo>
                  <a:cubicBezTo>
                    <a:pt x="444" y="1"/>
                    <a:pt x="418" y="3"/>
                    <a:pt x="392" y="8"/>
                  </a:cubicBezTo>
                  <a:cubicBezTo>
                    <a:pt x="151" y="48"/>
                    <a:pt x="1" y="274"/>
                    <a:pt x="41" y="510"/>
                  </a:cubicBezTo>
                  <a:cubicBezTo>
                    <a:pt x="71" y="670"/>
                    <a:pt x="186" y="796"/>
                    <a:pt x="332" y="841"/>
                  </a:cubicBezTo>
                  <a:cubicBezTo>
                    <a:pt x="437" y="600"/>
                    <a:pt x="638" y="414"/>
                    <a:pt x="884" y="334"/>
                  </a:cubicBezTo>
                  <a:cubicBezTo>
                    <a:pt x="840" y="134"/>
                    <a:pt x="665" y="1"/>
                    <a:pt x="4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46" name="Google Shape;6379;p30">
              <a:extLst>
                <a:ext uri="{FF2B5EF4-FFF2-40B4-BE49-F238E27FC236}">
                  <a16:creationId xmlns:a16="http://schemas.microsoft.com/office/drawing/2014/main" id="{BF1A3664-2801-083C-0E07-652A7BF1F722}"/>
                </a:ext>
              </a:extLst>
            </p:cNvPr>
            <p:cNvSpPr/>
            <p:nvPr/>
          </p:nvSpPr>
          <p:spPr>
            <a:xfrm>
              <a:off x="2666823" y="2122985"/>
              <a:ext cx="138903" cy="4541"/>
            </a:xfrm>
            <a:custGeom>
              <a:avLst/>
              <a:gdLst/>
              <a:ahLst/>
              <a:cxnLst/>
              <a:rect l="l" t="t" r="r" b="b"/>
              <a:pathLst>
                <a:path w="5547" h="186" fill="none" extrusionOk="0">
                  <a:moveTo>
                    <a:pt x="5546" y="0"/>
                  </a:moveTo>
                  <a:cubicBezTo>
                    <a:pt x="3714" y="166"/>
                    <a:pt x="1842" y="186"/>
                    <a:pt x="0" y="35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47" name="Google Shape;6380;p30">
              <a:extLst>
                <a:ext uri="{FF2B5EF4-FFF2-40B4-BE49-F238E27FC236}">
                  <a16:creationId xmlns:a16="http://schemas.microsoft.com/office/drawing/2014/main" id="{2C091880-142D-541A-8649-9F6175FD82E7}"/>
                </a:ext>
              </a:extLst>
            </p:cNvPr>
            <p:cNvSpPr/>
            <p:nvPr/>
          </p:nvSpPr>
          <p:spPr>
            <a:xfrm>
              <a:off x="2674850" y="1922136"/>
              <a:ext cx="141695" cy="5589"/>
            </a:xfrm>
            <a:custGeom>
              <a:avLst/>
              <a:gdLst/>
              <a:ahLst/>
              <a:cxnLst/>
              <a:rect l="l" t="t" r="r" b="b"/>
              <a:pathLst>
                <a:path w="5668" h="232" fill="none" extrusionOk="0">
                  <a:moveTo>
                    <a:pt x="0" y="136"/>
                  </a:moveTo>
                  <a:cubicBezTo>
                    <a:pt x="1893" y="0"/>
                    <a:pt x="3800" y="40"/>
                    <a:pt x="5667" y="23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48" name="Google Shape;6381;p30">
              <a:extLst>
                <a:ext uri="{FF2B5EF4-FFF2-40B4-BE49-F238E27FC236}">
                  <a16:creationId xmlns:a16="http://schemas.microsoft.com/office/drawing/2014/main" id="{9FD0E18C-2C28-C917-FC7E-2463BE9D89C7}"/>
                </a:ext>
              </a:extLst>
            </p:cNvPr>
            <p:cNvSpPr/>
            <p:nvPr/>
          </p:nvSpPr>
          <p:spPr>
            <a:xfrm>
              <a:off x="2360400" y="2026228"/>
              <a:ext cx="85505" cy="11527"/>
            </a:xfrm>
            <a:custGeom>
              <a:avLst/>
              <a:gdLst/>
              <a:ahLst/>
              <a:cxnLst/>
              <a:rect l="l" t="t" r="r" b="b"/>
              <a:pathLst>
                <a:path w="3419" h="467" fill="none" extrusionOk="0">
                  <a:moveTo>
                    <a:pt x="1" y="301"/>
                  </a:moveTo>
                  <a:lnTo>
                    <a:pt x="1" y="301"/>
                  </a:lnTo>
                  <a:cubicBezTo>
                    <a:pt x="56" y="316"/>
                    <a:pt x="106" y="326"/>
                    <a:pt x="161" y="336"/>
                  </a:cubicBezTo>
                  <a:cubicBezTo>
                    <a:pt x="377" y="382"/>
                    <a:pt x="603" y="407"/>
                    <a:pt x="824" y="422"/>
                  </a:cubicBezTo>
                  <a:cubicBezTo>
                    <a:pt x="824" y="417"/>
                    <a:pt x="824" y="422"/>
                    <a:pt x="824" y="422"/>
                  </a:cubicBezTo>
                  <a:cubicBezTo>
                    <a:pt x="1697" y="467"/>
                    <a:pt x="2586" y="286"/>
                    <a:pt x="3419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49" name="Google Shape;6382;p30">
              <a:extLst>
                <a:ext uri="{FF2B5EF4-FFF2-40B4-BE49-F238E27FC236}">
                  <a16:creationId xmlns:a16="http://schemas.microsoft.com/office/drawing/2014/main" id="{FDBACBAD-E9DA-EE4E-548C-A833135DE2B4}"/>
                </a:ext>
              </a:extLst>
            </p:cNvPr>
            <p:cNvSpPr/>
            <p:nvPr/>
          </p:nvSpPr>
          <p:spPr>
            <a:xfrm>
              <a:off x="2436482" y="2014701"/>
              <a:ext cx="14658" cy="19212"/>
            </a:xfrm>
            <a:custGeom>
              <a:avLst/>
              <a:gdLst/>
              <a:ahLst/>
              <a:cxnLst/>
              <a:rect l="l" t="t" r="r" b="b"/>
              <a:pathLst>
                <a:path w="583" h="764" fill="none" extrusionOk="0">
                  <a:moveTo>
                    <a:pt x="1" y="0"/>
                  </a:moveTo>
                  <a:cubicBezTo>
                    <a:pt x="241" y="216"/>
                    <a:pt x="437" y="477"/>
                    <a:pt x="583" y="76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50" name="Google Shape;6383;p30">
              <a:extLst>
                <a:ext uri="{FF2B5EF4-FFF2-40B4-BE49-F238E27FC236}">
                  <a16:creationId xmlns:a16="http://schemas.microsoft.com/office/drawing/2014/main" id="{DEB47B78-3E08-48DF-E0F0-8E4C78718432}"/>
                </a:ext>
              </a:extLst>
            </p:cNvPr>
            <p:cNvSpPr/>
            <p:nvPr/>
          </p:nvSpPr>
          <p:spPr>
            <a:xfrm>
              <a:off x="2590043" y="1935759"/>
              <a:ext cx="25826" cy="179541"/>
            </a:xfrm>
            <a:custGeom>
              <a:avLst/>
              <a:gdLst/>
              <a:ahLst/>
              <a:cxnLst/>
              <a:rect l="l" t="t" r="r" b="b"/>
              <a:pathLst>
                <a:path w="1030" h="7173" fill="none" extrusionOk="0">
                  <a:moveTo>
                    <a:pt x="0" y="0"/>
                  </a:moveTo>
                  <a:cubicBezTo>
                    <a:pt x="5" y="10"/>
                    <a:pt x="15" y="15"/>
                    <a:pt x="25" y="25"/>
                  </a:cubicBezTo>
                  <a:cubicBezTo>
                    <a:pt x="703" y="653"/>
                    <a:pt x="843" y="1667"/>
                    <a:pt x="909" y="2590"/>
                  </a:cubicBezTo>
                  <a:cubicBezTo>
                    <a:pt x="1024" y="4146"/>
                    <a:pt x="1029" y="5798"/>
                    <a:pt x="246" y="7138"/>
                  </a:cubicBezTo>
                  <a:cubicBezTo>
                    <a:pt x="241" y="7153"/>
                    <a:pt x="236" y="7163"/>
                    <a:pt x="231" y="717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51" name="Google Shape;6384;p30">
              <a:extLst>
                <a:ext uri="{FF2B5EF4-FFF2-40B4-BE49-F238E27FC236}">
                  <a16:creationId xmlns:a16="http://schemas.microsoft.com/office/drawing/2014/main" id="{05249792-DFED-EBEC-E15E-7D24527B8C38}"/>
                </a:ext>
              </a:extLst>
            </p:cNvPr>
            <p:cNvSpPr/>
            <p:nvPr/>
          </p:nvSpPr>
          <p:spPr>
            <a:xfrm>
              <a:off x="2726503" y="2141148"/>
              <a:ext cx="64216" cy="16417"/>
            </a:xfrm>
            <a:custGeom>
              <a:avLst/>
              <a:gdLst/>
              <a:ahLst/>
              <a:cxnLst/>
              <a:rect l="l" t="t" r="r" b="b"/>
              <a:pathLst>
                <a:path w="2571" h="664" fill="none" extrusionOk="0">
                  <a:moveTo>
                    <a:pt x="0" y="1"/>
                  </a:moveTo>
                  <a:cubicBezTo>
                    <a:pt x="798" y="392"/>
                    <a:pt x="1682" y="618"/>
                    <a:pt x="2570" y="66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52" name="Google Shape;6385;p30">
              <a:extLst>
                <a:ext uri="{FF2B5EF4-FFF2-40B4-BE49-F238E27FC236}">
                  <a16:creationId xmlns:a16="http://schemas.microsoft.com/office/drawing/2014/main" id="{2EE3C435-7DAF-394F-5AAE-5D39A677969C}"/>
                </a:ext>
              </a:extLst>
            </p:cNvPr>
            <p:cNvSpPr/>
            <p:nvPr/>
          </p:nvSpPr>
          <p:spPr>
            <a:xfrm>
              <a:off x="2675897" y="2014002"/>
              <a:ext cx="173454" cy="70908"/>
            </a:xfrm>
            <a:custGeom>
              <a:avLst/>
              <a:gdLst/>
              <a:ahLst/>
              <a:cxnLst/>
              <a:rect l="l" t="t" r="r" b="b"/>
              <a:pathLst>
                <a:path w="6933" h="2837" fill="none" extrusionOk="0">
                  <a:moveTo>
                    <a:pt x="0" y="1862"/>
                  </a:moveTo>
                  <a:cubicBezTo>
                    <a:pt x="2179" y="2836"/>
                    <a:pt x="4784" y="2801"/>
                    <a:pt x="6932" y="1762"/>
                  </a:cubicBezTo>
                  <a:cubicBezTo>
                    <a:pt x="6064" y="728"/>
                    <a:pt x="4819" y="20"/>
                    <a:pt x="3469" y="10"/>
                  </a:cubicBezTo>
                  <a:cubicBezTo>
                    <a:pt x="2114" y="0"/>
                    <a:pt x="889" y="839"/>
                    <a:pt x="0" y="1862"/>
                  </a:cubicBezTo>
                  <a:close/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53" name="Google Shape;6386;p30">
              <a:extLst>
                <a:ext uri="{FF2B5EF4-FFF2-40B4-BE49-F238E27FC236}">
                  <a16:creationId xmlns:a16="http://schemas.microsoft.com/office/drawing/2014/main" id="{F137FA9E-20CA-26F8-A422-6338AA5BEA16}"/>
                </a:ext>
              </a:extLst>
            </p:cNvPr>
            <p:cNvSpPr/>
            <p:nvPr/>
          </p:nvSpPr>
          <p:spPr>
            <a:xfrm>
              <a:off x="2568405" y="2076877"/>
              <a:ext cx="21289" cy="6986"/>
            </a:xfrm>
            <a:custGeom>
              <a:avLst/>
              <a:gdLst/>
              <a:ahLst/>
              <a:cxnLst/>
              <a:rect l="l" t="t" r="r" b="b"/>
              <a:pathLst>
                <a:path w="855" h="278" fill="none" extrusionOk="0">
                  <a:moveTo>
                    <a:pt x="1" y="1"/>
                  </a:moveTo>
                  <a:cubicBezTo>
                    <a:pt x="277" y="116"/>
                    <a:pt x="563" y="207"/>
                    <a:pt x="854" y="277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54" name="Google Shape;6387;p30">
              <a:extLst>
                <a:ext uri="{FF2B5EF4-FFF2-40B4-BE49-F238E27FC236}">
                  <a16:creationId xmlns:a16="http://schemas.microsoft.com/office/drawing/2014/main" id="{00809AC0-7ADB-9FA0-A646-C486B91E56B8}"/>
                </a:ext>
              </a:extLst>
            </p:cNvPr>
            <p:cNvSpPr/>
            <p:nvPr/>
          </p:nvSpPr>
          <p:spPr>
            <a:xfrm>
              <a:off x="2572942" y="2063603"/>
              <a:ext cx="17450" cy="3493"/>
            </a:xfrm>
            <a:custGeom>
              <a:avLst/>
              <a:gdLst/>
              <a:ahLst/>
              <a:cxnLst/>
              <a:rect l="l" t="t" r="r" b="b"/>
              <a:pathLst>
                <a:path w="699" h="137" fill="none" extrusionOk="0">
                  <a:moveTo>
                    <a:pt x="1" y="1"/>
                  </a:moveTo>
                  <a:cubicBezTo>
                    <a:pt x="236" y="46"/>
                    <a:pt x="467" y="91"/>
                    <a:pt x="698" y="13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55" name="Google Shape;6388;p30">
              <a:extLst>
                <a:ext uri="{FF2B5EF4-FFF2-40B4-BE49-F238E27FC236}">
                  <a16:creationId xmlns:a16="http://schemas.microsoft.com/office/drawing/2014/main" id="{9E964931-86F7-C9A2-512B-95C2B98C8C04}"/>
                </a:ext>
              </a:extLst>
            </p:cNvPr>
            <p:cNvSpPr/>
            <p:nvPr/>
          </p:nvSpPr>
          <p:spPr>
            <a:xfrm>
              <a:off x="2558633" y="1982565"/>
              <a:ext cx="32806" cy="4890"/>
            </a:xfrm>
            <a:custGeom>
              <a:avLst/>
              <a:gdLst/>
              <a:ahLst/>
              <a:cxnLst/>
              <a:rect l="l" t="t" r="r" b="b"/>
              <a:pathLst>
                <a:path w="1316" h="192" fill="none" extrusionOk="0">
                  <a:moveTo>
                    <a:pt x="0" y="191"/>
                  </a:moveTo>
                  <a:cubicBezTo>
                    <a:pt x="442" y="126"/>
                    <a:pt x="879" y="61"/>
                    <a:pt x="1315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56" name="Google Shape;6389;p30">
              <a:extLst>
                <a:ext uri="{FF2B5EF4-FFF2-40B4-BE49-F238E27FC236}">
                  <a16:creationId xmlns:a16="http://schemas.microsoft.com/office/drawing/2014/main" id="{D659EBD5-2964-1AFD-AE41-22D552C73EF5}"/>
                </a:ext>
              </a:extLst>
            </p:cNvPr>
            <p:cNvSpPr/>
            <p:nvPr/>
          </p:nvSpPr>
          <p:spPr>
            <a:xfrm>
              <a:off x="2486739" y="1980120"/>
              <a:ext cx="42578" cy="38423"/>
            </a:xfrm>
            <a:custGeom>
              <a:avLst/>
              <a:gdLst/>
              <a:ahLst/>
              <a:cxnLst/>
              <a:rect l="l" t="t" r="r" b="b"/>
              <a:pathLst>
                <a:path w="1697" h="1531" fill="none" extrusionOk="0">
                  <a:moveTo>
                    <a:pt x="0" y="15"/>
                  </a:moveTo>
                  <a:cubicBezTo>
                    <a:pt x="909" y="0"/>
                    <a:pt x="1606" y="698"/>
                    <a:pt x="1697" y="1531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sp>
        <p:nvSpPr>
          <p:cNvPr id="6557" name="Google Shape;6390;p30">
            <a:extLst>
              <a:ext uri="{FF2B5EF4-FFF2-40B4-BE49-F238E27FC236}">
                <a16:creationId xmlns:a16="http://schemas.microsoft.com/office/drawing/2014/main" id="{425055AD-84D8-C455-2253-47C361DA294B}"/>
              </a:ext>
            </a:extLst>
          </p:cNvPr>
          <p:cNvSpPr>
            <a:spLocks/>
          </p:cNvSpPr>
          <p:nvPr/>
        </p:nvSpPr>
        <p:spPr bwMode="auto">
          <a:xfrm flipH="1">
            <a:off x="14986000" y="452438"/>
            <a:ext cx="1695450" cy="538162"/>
          </a:xfrm>
          <a:custGeom>
            <a:avLst/>
            <a:gdLst>
              <a:gd name="T0" fmla="*/ 3800 w 19260"/>
              <a:gd name="T1" fmla="*/ 0 h 6113"/>
              <a:gd name="T2" fmla="*/ 1 w 19260"/>
              <a:gd name="T3" fmla="*/ 1735 h 6113"/>
              <a:gd name="T4" fmla="*/ 5437 w 19260"/>
              <a:gd name="T5" fmla="*/ 4371 h 6113"/>
              <a:gd name="T6" fmla="*/ 11528 w 19260"/>
              <a:gd name="T7" fmla="*/ 6113 h 6113"/>
              <a:gd name="T8" fmla="*/ 12730 w 19260"/>
              <a:gd name="T9" fmla="*/ 6042 h 6113"/>
              <a:gd name="T10" fmla="*/ 19260 w 19260"/>
              <a:gd name="T11" fmla="*/ 2237 h 6113"/>
              <a:gd name="T12" fmla="*/ 19260 w 19260"/>
              <a:gd name="T13" fmla="*/ 2237 h 6113"/>
              <a:gd name="T14" fmla="*/ 15892 w 19260"/>
              <a:gd name="T15" fmla="*/ 3374 h 6113"/>
              <a:gd name="T16" fmla="*/ 14933 w 19260"/>
              <a:gd name="T17" fmla="*/ 3327 h 6113"/>
              <a:gd name="T18" fmla="*/ 10551 w 19260"/>
              <a:gd name="T19" fmla="*/ 2283 h 6113"/>
              <a:gd name="T20" fmla="*/ 5196 w 19260"/>
              <a:gd name="T21" fmla="*/ 149 h 6113"/>
              <a:gd name="T22" fmla="*/ 3800 w 19260"/>
              <a:gd name="T23" fmla="*/ 0 h 6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260" h="6113" extrusionOk="0">
                <a:moveTo>
                  <a:pt x="3800" y="0"/>
                </a:moveTo>
                <a:cubicBezTo>
                  <a:pt x="2305" y="0"/>
                  <a:pt x="813" y="518"/>
                  <a:pt x="1" y="1735"/>
                </a:cubicBezTo>
                <a:cubicBezTo>
                  <a:pt x="2029" y="1761"/>
                  <a:pt x="3695" y="3337"/>
                  <a:pt x="5437" y="4371"/>
                </a:cubicBezTo>
                <a:cubicBezTo>
                  <a:pt x="7274" y="5460"/>
                  <a:pt x="9399" y="6113"/>
                  <a:pt x="11528" y="6113"/>
                </a:cubicBezTo>
                <a:cubicBezTo>
                  <a:pt x="11929" y="6113"/>
                  <a:pt x="12330" y="6090"/>
                  <a:pt x="12730" y="6042"/>
                </a:cubicBezTo>
                <a:cubicBezTo>
                  <a:pt x="15249" y="5741"/>
                  <a:pt x="17839" y="4340"/>
                  <a:pt x="19260" y="2237"/>
                </a:cubicBezTo>
                <a:cubicBezTo>
                  <a:pt x="18398" y="3107"/>
                  <a:pt x="17140" y="3374"/>
                  <a:pt x="15892" y="3374"/>
                </a:cubicBezTo>
                <a:cubicBezTo>
                  <a:pt x="15569" y="3374"/>
                  <a:pt x="15247" y="3356"/>
                  <a:pt x="14933" y="3327"/>
                </a:cubicBezTo>
                <a:cubicBezTo>
                  <a:pt x="13437" y="3186"/>
                  <a:pt x="11957" y="2835"/>
                  <a:pt x="10551" y="2283"/>
                </a:cubicBezTo>
                <a:cubicBezTo>
                  <a:pt x="8759" y="1580"/>
                  <a:pt x="7078" y="556"/>
                  <a:pt x="5196" y="149"/>
                </a:cubicBezTo>
                <a:cubicBezTo>
                  <a:pt x="4744" y="52"/>
                  <a:pt x="4272" y="0"/>
                  <a:pt x="3800" y="0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grpSp>
        <p:nvGrpSpPr>
          <p:cNvPr id="6558" name="Google Shape;6391;p30">
            <a:extLst>
              <a:ext uri="{FF2B5EF4-FFF2-40B4-BE49-F238E27FC236}">
                <a16:creationId xmlns:a16="http://schemas.microsoft.com/office/drawing/2014/main" id="{D3CE37F4-57DB-55EF-073B-D37B5340101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4819313" y="879475"/>
            <a:ext cx="2470150" cy="2062163"/>
            <a:chOff x="763250" y="1835425"/>
            <a:chExt cx="701850" cy="585650"/>
          </a:xfrm>
        </p:grpSpPr>
        <p:sp>
          <p:nvSpPr>
            <p:cNvPr id="6559" name="Google Shape;6392;p30">
              <a:extLst>
                <a:ext uri="{FF2B5EF4-FFF2-40B4-BE49-F238E27FC236}">
                  <a16:creationId xmlns:a16="http://schemas.microsoft.com/office/drawing/2014/main" id="{9368624F-CDDC-DFEC-6184-FAB5C85C3EB0}"/>
                </a:ext>
              </a:extLst>
            </p:cNvPr>
            <p:cNvSpPr/>
            <p:nvPr/>
          </p:nvSpPr>
          <p:spPr>
            <a:xfrm>
              <a:off x="763250" y="1986909"/>
              <a:ext cx="701850" cy="434166"/>
            </a:xfrm>
            <a:custGeom>
              <a:avLst/>
              <a:gdLst/>
              <a:ahLst/>
              <a:cxnLst/>
              <a:rect l="l" t="t" r="r" b="b"/>
              <a:pathLst>
                <a:path w="28074" h="17363" extrusionOk="0">
                  <a:moveTo>
                    <a:pt x="24625" y="4664"/>
                  </a:moveTo>
                  <a:cubicBezTo>
                    <a:pt x="24802" y="4664"/>
                    <a:pt x="24952" y="4803"/>
                    <a:pt x="24957" y="4980"/>
                  </a:cubicBezTo>
                  <a:cubicBezTo>
                    <a:pt x="24967" y="5161"/>
                    <a:pt x="24831" y="5312"/>
                    <a:pt x="24646" y="5322"/>
                  </a:cubicBezTo>
                  <a:cubicBezTo>
                    <a:pt x="24640" y="5322"/>
                    <a:pt x="24634" y="5322"/>
                    <a:pt x="24628" y="5322"/>
                  </a:cubicBezTo>
                  <a:cubicBezTo>
                    <a:pt x="24455" y="5322"/>
                    <a:pt x="24314" y="5185"/>
                    <a:pt x="24304" y="5010"/>
                  </a:cubicBezTo>
                  <a:cubicBezTo>
                    <a:pt x="24294" y="4830"/>
                    <a:pt x="24435" y="4674"/>
                    <a:pt x="24616" y="4664"/>
                  </a:cubicBezTo>
                  <a:cubicBezTo>
                    <a:pt x="24619" y="4664"/>
                    <a:pt x="24622" y="4664"/>
                    <a:pt x="24625" y="4664"/>
                  </a:cubicBezTo>
                  <a:close/>
                  <a:moveTo>
                    <a:pt x="22974" y="5321"/>
                  </a:moveTo>
                  <a:cubicBezTo>
                    <a:pt x="23145" y="5321"/>
                    <a:pt x="23296" y="5455"/>
                    <a:pt x="23306" y="5633"/>
                  </a:cubicBezTo>
                  <a:cubicBezTo>
                    <a:pt x="23316" y="5814"/>
                    <a:pt x="23175" y="5969"/>
                    <a:pt x="22994" y="5979"/>
                  </a:cubicBezTo>
                  <a:cubicBezTo>
                    <a:pt x="22988" y="5979"/>
                    <a:pt x="22982" y="5980"/>
                    <a:pt x="22976" y="5980"/>
                  </a:cubicBezTo>
                  <a:cubicBezTo>
                    <a:pt x="22803" y="5980"/>
                    <a:pt x="22658" y="5843"/>
                    <a:pt x="22648" y="5668"/>
                  </a:cubicBezTo>
                  <a:cubicBezTo>
                    <a:pt x="22643" y="5487"/>
                    <a:pt x="22779" y="5332"/>
                    <a:pt x="22964" y="5322"/>
                  </a:cubicBezTo>
                  <a:cubicBezTo>
                    <a:pt x="22967" y="5322"/>
                    <a:pt x="22971" y="5321"/>
                    <a:pt x="22974" y="5321"/>
                  </a:cubicBezTo>
                  <a:close/>
                  <a:moveTo>
                    <a:pt x="23635" y="7650"/>
                  </a:moveTo>
                  <a:cubicBezTo>
                    <a:pt x="23808" y="7650"/>
                    <a:pt x="23953" y="7787"/>
                    <a:pt x="23963" y="7962"/>
                  </a:cubicBezTo>
                  <a:cubicBezTo>
                    <a:pt x="23973" y="8142"/>
                    <a:pt x="23833" y="8298"/>
                    <a:pt x="23652" y="8308"/>
                  </a:cubicBezTo>
                  <a:cubicBezTo>
                    <a:pt x="23649" y="8308"/>
                    <a:pt x="23645" y="8308"/>
                    <a:pt x="23642" y="8308"/>
                  </a:cubicBezTo>
                  <a:cubicBezTo>
                    <a:pt x="23461" y="8308"/>
                    <a:pt x="23315" y="8170"/>
                    <a:pt x="23306" y="7997"/>
                  </a:cubicBezTo>
                  <a:cubicBezTo>
                    <a:pt x="23296" y="7811"/>
                    <a:pt x="23436" y="7661"/>
                    <a:pt x="23617" y="7651"/>
                  </a:cubicBezTo>
                  <a:cubicBezTo>
                    <a:pt x="23623" y="7650"/>
                    <a:pt x="23629" y="7650"/>
                    <a:pt x="23635" y="7650"/>
                  </a:cubicBezTo>
                  <a:close/>
                  <a:moveTo>
                    <a:pt x="6671" y="8679"/>
                  </a:moveTo>
                  <a:cubicBezTo>
                    <a:pt x="6848" y="8679"/>
                    <a:pt x="6998" y="8813"/>
                    <a:pt x="7008" y="8996"/>
                  </a:cubicBezTo>
                  <a:cubicBezTo>
                    <a:pt x="7013" y="9171"/>
                    <a:pt x="6877" y="9327"/>
                    <a:pt x="6697" y="9337"/>
                  </a:cubicBezTo>
                  <a:cubicBezTo>
                    <a:pt x="6691" y="9337"/>
                    <a:pt x="6684" y="9338"/>
                    <a:pt x="6678" y="9338"/>
                  </a:cubicBezTo>
                  <a:cubicBezTo>
                    <a:pt x="6506" y="9338"/>
                    <a:pt x="6360" y="9200"/>
                    <a:pt x="6350" y="9026"/>
                  </a:cubicBezTo>
                  <a:cubicBezTo>
                    <a:pt x="6340" y="8845"/>
                    <a:pt x="6481" y="8690"/>
                    <a:pt x="6662" y="8680"/>
                  </a:cubicBezTo>
                  <a:cubicBezTo>
                    <a:pt x="6665" y="8679"/>
                    <a:pt x="6668" y="8679"/>
                    <a:pt x="6671" y="8679"/>
                  </a:cubicBezTo>
                  <a:close/>
                  <a:moveTo>
                    <a:pt x="6345" y="10255"/>
                  </a:moveTo>
                  <a:cubicBezTo>
                    <a:pt x="6521" y="10255"/>
                    <a:pt x="6672" y="10394"/>
                    <a:pt x="6677" y="10572"/>
                  </a:cubicBezTo>
                  <a:cubicBezTo>
                    <a:pt x="6687" y="10752"/>
                    <a:pt x="6546" y="10903"/>
                    <a:pt x="6365" y="10913"/>
                  </a:cubicBezTo>
                  <a:cubicBezTo>
                    <a:pt x="6359" y="10913"/>
                    <a:pt x="6353" y="10914"/>
                    <a:pt x="6347" y="10914"/>
                  </a:cubicBezTo>
                  <a:cubicBezTo>
                    <a:pt x="6174" y="10914"/>
                    <a:pt x="6029" y="10777"/>
                    <a:pt x="6024" y="10602"/>
                  </a:cubicBezTo>
                  <a:cubicBezTo>
                    <a:pt x="6014" y="10421"/>
                    <a:pt x="6155" y="10266"/>
                    <a:pt x="6335" y="10256"/>
                  </a:cubicBezTo>
                  <a:cubicBezTo>
                    <a:pt x="6338" y="10255"/>
                    <a:pt x="6342" y="10255"/>
                    <a:pt x="6345" y="10255"/>
                  </a:cubicBezTo>
                  <a:close/>
                  <a:moveTo>
                    <a:pt x="8648" y="10877"/>
                  </a:moveTo>
                  <a:cubicBezTo>
                    <a:pt x="8825" y="10877"/>
                    <a:pt x="8966" y="11015"/>
                    <a:pt x="8975" y="11189"/>
                  </a:cubicBezTo>
                  <a:cubicBezTo>
                    <a:pt x="8985" y="11370"/>
                    <a:pt x="8845" y="11525"/>
                    <a:pt x="8664" y="11535"/>
                  </a:cubicBezTo>
                  <a:cubicBezTo>
                    <a:pt x="8661" y="11536"/>
                    <a:pt x="8658" y="11536"/>
                    <a:pt x="8655" y="11536"/>
                  </a:cubicBezTo>
                  <a:cubicBezTo>
                    <a:pt x="8478" y="11536"/>
                    <a:pt x="8328" y="11402"/>
                    <a:pt x="8318" y="11219"/>
                  </a:cubicBezTo>
                  <a:cubicBezTo>
                    <a:pt x="8313" y="11039"/>
                    <a:pt x="8448" y="10888"/>
                    <a:pt x="8629" y="10878"/>
                  </a:cubicBezTo>
                  <a:cubicBezTo>
                    <a:pt x="8635" y="10878"/>
                    <a:pt x="8642" y="10877"/>
                    <a:pt x="8648" y="10877"/>
                  </a:cubicBezTo>
                  <a:close/>
                  <a:moveTo>
                    <a:pt x="21454" y="11391"/>
                  </a:moveTo>
                  <a:cubicBezTo>
                    <a:pt x="21618" y="11391"/>
                    <a:pt x="21784" y="11438"/>
                    <a:pt x="21930" y="11535"/>
                  </a:cubicBezTo>
                  <a:cubicBezTo>
                    <a:pt x="22327" y="11802"/>
                    <a:pt x="22427" y="12334"/>
                    <a:pt x="22166" y="12730"/>
                  </a:cubicBezTo>
                  <a:cubicBezTo>
                    <a:pt x="22000" y="12975"/>
                    <a:pt x="21729" y="13108"/>
                    <a:pt x="21453" y="13108"/>
                  </a:cubicBezTo>
                  <a:cubicBezTo>
                    <a:pt x="21287" y="13108"/>
                    <a:pt x="21120" y="13061"/>
                    <a:pt x="20972" y="12961"/>
                  </a:cubicBezTo>
                  <a:cubicBezTo>
                    <a:pt x="20891" y="12906"/>
                    <a:pt x="20826" y="12835"/>
                    <a:pt x="20771" y="12765"/>
                  </a:cubicBezTo>
                  <a:cubicBezTo>
                    <a:pt x="20698" y="12831"/>
                    <a:pt x="20603" y="12868"/>
                    <a:pt x="20504" y="12868"/>
                  </a:cubicBezTo>
                  <a:cubicBezTo>
                    <a:pt x="20459" y="12868"/>
                    <a:pt x="20414" y="12861"/>
                    <a:pt x="20369" y="12846"/>
                  </a:cubicBezTo>
                  <a:cubicBezTo>
                    <a:pt x="20158" y="12775"/>
                    <a:pt x="20048" y="12544"/>
                    <a:pt x="20123" y="12339"/>
                  </a:cubicBezTo>
                  <a:cubicBezTo>
                    <a:pt x="20181" y="12175"/>
                    <a:pt x="20335" y="12071"/>
                    <a:pt x="20499" y="12071"/>
                  </a:cubicBezTo>
                  <a:cubicBezTo>
                    <a:pt x="20536" y="12071"/>
                    <a:pt x="20573" y="12077"/>
                    <a:pt x="20610" y="12088"/>
                  </a:cubicBezTo>
                  <a:cubicBezTo>
                    <a:pt x="20630" y="11977"/>
                    <a:pt x="20675" y="11867"/>
                    <a:pt x="20741" y="11771"/>
                  </a:cubicBezTo>
                  <a:cubicBezTo>
                    <a:pt x="20907" y="11523"/>
                    <a:pt x="21178" y="11391"/>
                    <a:pt x="21454" y="11391"/>
                  </a:cubicBezTo>
                  <a:close/>
                  <a:moveTo>
                    <a:pt x="16587" y="13898"/>
                  </a:moveTo>
                  <a:cubicBezTo>
                    <a:pt x="16644" y="13898"/>
                    <a:pt x="16701" y="13909"/>
                    <a:pt x="16755" y="13935"/>
                  </a:cubicBezTo>
                  <a:cubicBezTo>
                    <a:pt x="16956" y="14025"/>
                    <a:pt x="17041" y="14261"/>
                    <a:pt x="16951" y="14462"/>
                  </a:cubicBezTo>
                  <a:cubicBezTo>
                    <a:pt x="16891" y="14602"/>
                    <a:pt x="16755" y="14688"/>
                    <a:pt x="16615" y="14693"/>
                  </a:cubicBezTo>
                  <a:cubicBezTo>
                    <a:pt x="16630" y="14788"/>
                    <a:pt x="16630" y="14878"/>
                    <a:pt x="16615" y="14979"/>
                  </a:cubicBezTo>
                  <a:cubicBezTo>
                    <a:pt x="16543" y="15396"/>
                    <a:pt x="16182" y="15689"/>
                    <a:pt x="15773" y="15689"/>
                  </a:cubicBezTo>
                  <a:cubicBezTo>
                    <a:pt x="15725" y="15689"/>
                    <a:pt x="15675" y="15685"/>
                    <a:pt x="15626" y="15676"/>
                  </a:cubicBezTo>
                  <a:cubicBezTo>
                    <a:pt x="15159" y="15596"/>
                    <a:pt x="14843" y="15154"/>
                    <a:pt x="14923" y="14688"/>
                  </a:cubicBezTo>
                  <a:cubicBezTo>
                    <a:pt x="14996" y="14268"/>
                    <a:pt x="15360" y="13974"/>
                    <a:pt x="15776" y="13974"/>
                  </a:cubicBezTo>
                  <a:cubicBezTo>
                    <a:pt x="15823" y="13974"/>
                    <a:pt x="15870" y="13977"/>
                    <a:pt x="15917" y="13985"/>
                  </a:cubicBezTo>
                  <a:cubicBezTo>
                    <a:pt x="16033" y="14010"/>
                    <a:pt x="16143" y="14050"/>
                    <a:pt x="16233" y="14110"/>
                  </a:cubicBezTo>
                  <a:cubicBezTo>
                    <a:pt x="16306" y="13977"/>
                    <a:pt x="16443" y="13898"/>
                    <a:pt x="16587" y="13898"/>
                  </a:cubicBezTo>
                  <a:close/>
                  <a:moveTo>
                    <a:pt x="11770" y="15220"/>
                  </a:moveTo>
                  <a:cubicBezTo>
                    <a:pt x="11942" y="15220"/>
                    <a:pt x="12093" y="15358"/>
                    <a:pt x="12102" y="15536"/>
                  </a:cubicBezTo>
                  <a:cubicBezTo>
                    <a:pt x="12112" y="15717"/>
                    <a:pt x="11972" y="15867"/>
                    <a:pt x="11791" y="15877"/>
                  </a:cubicBezTo>
                  <a:cubicBezTo>
                    <a:pt x="11785" y="15878"/>
                    <a:pt x="11779" y="15878"/>
                    <a:pt x="11773" y="15878"/>
                  </a:cubicBezTo>
                  <a:cubicBezTo>
                    <a:pt x="11600" y="15878"/>
                    <a:pt x="11455" y="15741"/>
                    <a:pt x="11445" y="15566"/>
                  </a:cubicBezTo>
                  <a:cubicBezTo>
                    <a:pt x="11435" y="15385"/>
                    <a:pt x="11575" y="15235"/>
                    <a:pt x="11761" y="15220"/>
                  </a:cubicBezTo>
                  <a:cubicBezTo>
                    <a:pt x="11764" y="15220"/>
                    <a:pt x="11767" y="15220"/>
                    <a:pt x="11770" y="15220"/>
                  </a:cubicBezTo>
                  <a:close/>
                  <a:moveTo>
                    <a:pt x="25811" y="1"/>
                  </a:moveTo>
                  <a:cubicBezTo>
                    <a:pt x="23747" y="1"/>
                    <a:pt x="21650" y="418"/>
                    <a:pt x="19807" y="1261"/>
                  </a:cubicBezTo>
                  <a:cubicBezTo>
                    <a:pt x="18020" y="2074"/>
                    <a:pt x="16409" y="3259"/>
                    <a:pt x="14582" y="3991"/>
                  </a:cubicBezTo>
                  <a:cubicBezTo>
                    <a:pt x="12469" y="4840"/>
                    <a:pt x="10155" y="5056"/>
                    <a:pt x="8002" y="5793"/>
                  </a:cubicBezTo>
                  <a:cubicBezTo>
                    <a:pt x="4533" y="6983"/>
                    <a:pt x="1652" y="9809"/>
                    <a:pt x="1" y="13081"/>
                  </a:cubicBezTo>
                  <a:cubicBezTo>
                    <a:pt x="3399" y="15079"/>
                    <a:pt x="7073" y="16741"/>
                    <a:pt x="10978" y="17227"/>
                  </a:cubicBezTo>
                  <a:cubicBezTo>
                    <a:pt x="11696" y="17317"/>
                    <a:pt x="12423" y="17363"/>
                    <a:pt x="13151" y="17363"/>
                  </a:cubicBezTo>
                  <a:cubicBezTo>
                    <a:pt x="16389" y="17363"/>
                    <a:pt x="19640" y="16455"/>
                    <a:pt x="22131" y="14427"/>
                  </a:cubicBezTo>
                  <a:cubicBezTo>
                    <a:pt x="26232" y="11084"/>
                    <a:pt x="27597" y="5442"/>
                    <a:pt x="28074" y="172"/>
                  </a:cubicBezTo>
                  <a:cubicBezTo>
                    <a:pt x="27334" y="58"/>
                    <a:pt x="26575" y="1"/>
                    <a:pt x="25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60" name="Google Shape;6393;p30">
              <a:extLst>
                <a:ext uri="{FF2B5EF4-FFF2-40B4-BE49-F238E27FC236}">
                  <a16:creationId xmlns:a16="http://schemas.microsoft.com/office/drawing/2014/main" id="{B53F1483-E661-A430-8675-3F2BBC948F71}"/>
                </a:ext>
              </a:extLst>
            </p:cNvPr>
            <p:cNvSpPr/>
            <p:nvPr/>
          </p:nvSpPr>
          <p:spPr>
            <a:xfrm>
              <a:off x="1370377" y="2103679"/>
              <a:ext cx="17140" cy="16230"/>
            </a:xfrm>
            <a:custGeom>
              <a:avLst/>
              <a:gdLst/>
              <a:ahLst/>
              <a:cxnLst/>
              <a:rect l="l" t="t" r="r" b="b"/>
              <a:pathLst>
                <a:path w="673" h="660" extrusionOk="0">
                  <a:moveTo>
                    <a:pt x="331" y="1"/>
                  </a:moveTo>
                  <a:cubicBezTo>
                    <a:pt x="328" y="1"/>
                    <a:pt x="325" y="1"/>
                    <a:pt x="322" y="1"/>
                  </a:cubicBezTo>
                  <a:cubicBezTo>
                    <a:pt x="141" y="11"/>
                    <a:pt x="0" y="167"/>
                    <a:pt x="10" y="347"/>
                  </a:cubicBezTo>
                  <a:cubicBezTo>
                    <a:pt x="20" y="522"/>
                    <a:pt x="161" y="659"/>
                    <a:pt x="334" y="659"/>
                  </a:cubicBezTo>
                  <a:cubicBezTo>
                    <a:pt x="340" y="659"/>
                    <a:pt x="346" y="659"/>
                    <a:pt x="352" y="659"/>
                  </a:cubicBezTo>
                  <a:cubicBezTo>
                    <a:pt x="537" y="649"/>
                    <a:pt x="673" y="498"/>
                    <a:pt x="663" y="317"/>
                  </a:cubicBezTo>
                  <a:cubicBezTo>
                    <a:pt x="658" y="140"/>
                    <a:pt x="508" y="1"/>
                    <a:pt x="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64" name="Google Shape;6394;p30">
              <a:extLst>
                <a:ext uri="{FF2B5EF4-FFF2-40B4-BE49-F238E27FC236}">
                  <a16:creationId xmlns:a16="http://schemas.microsoft.com/office/drawing/2014/main" id="{E725A8CD-E00E-DA18-6C73-3DDB0691BB90}"/>
                </a:ext>
              </a:extLst>
            </p:cNvPr>
            <p:cNvSpPr/>
            <p:nvPr/>
          </p:nvSpPr>
          <p:spPr>
            <a:xfrm>
              <a:off x="1345569" y="2178068"/>
              <a:ext cx="17140" cy="16681"/>
            </a:xfrm>
            <a:custGeom>
              <a:avLst/>
              <a:gdLst/>
              <a:ahLst/>
              <a:cxnLst/>
              <a:rect l="l" t="t" r="r" b="b"/>
              <a:pathLst>
                <a:path w="679" h="659" extrusionOk="0">
                  <a:moveTo>
                    <a:pt x="340" y="0"/>
                  </a:moveTo>
                  <a:cubicBezTo>
                    <a:pt x="334" y="0"/>
                    <a:pt x="328" y="0"/>
                    <a:pt x="322" y="1"/>
                  </a:cubicBezTo>
                  <a:cubicBezTo>
                    <a:pt x="141" y="11"/>
                    <a:pt x="1" y="161"/>
                    <a:pt x="11" y="347"/>
                  </a:cubicBezTo>
                  <a:cubicBezTo>
                    <a:pt x="20" y="520"/>
                    <a:pt x="166" y="658"/>
                    <a:pt x="347" y="658"/>
                  </a:cubicBezTo>
                  <a:cubicBezTo>
                    <a:pt x="350" y="658"/>
                    <a:pt x="354" y="658"/>
                    <a:pt x="357" y="658"/>
                  </a:cubicBezTo>
                  <a:cubicBezTo>
                    <a:pt x="538" y="648"/>
                    <a:pt x="678" y="492"/>
                    <a:pt x="668" y="312"/>
                  </a:cubicBezTo>
                  <a:cubicBezTo>
                    <a:pt x="658" y="137"/>
                    <a:pt x="513" y="0"/>
                    <a:pt x="3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65" name="Google Shape;6395;p30">
              <a:extLst>
                <a:ext uri="{FF2B5EF4-FFF2-40B4-BE49-F238E27FC236}">
                  <a16:creationId xmlns:a16="http://schemas.microsoft.com/office/drawing/2014/main" id="{E663B1B3-9FAA-A879-87F1-B60EE819B435}"/>
                </a:ext>
              </a:extLst>
            </p:cNvPr>
            <p:cNvSpPr/>
            <p:nvPr/>
          </p:nvSpPr>
          <p:spPr>
            <a:xfrm>
              <a:off x="1329331" y="2119909"/>
              <a:ext cx="16689" cy="16681"/>
            </a:xfrm>
            <a:custGeom>
              <a:avLst/>
              <a:gdLst/>
              <a:ahLst/>
              <a:cxnLst/>
              <a:rect l="l" t="t" r="r" b="b"/>
              <a:pathLst>
                <a:path w="673" h="659" extrusionOk="0">
                  <a:moveTo>
                    <a:pt x="331" y="0"/>
                  </a:moveTo>
                  <a:cubicBezTo>
                    <a:pt x="328" y="0"/>
                    <a:pt x="324" y="1"/>
                    <a:pt x="321" y="1"/>
                  </a:cubicBezTo>
                  <a:cubicBezTo>
                    <a:pt x="136" y="11"/>
                    <a:pt x="0" y="166"/>
                    <a:pt x="5" y="347"/>
                  </a:cubicBezTo>
                  <a:cubicBezTo>
                    <a:pt x="15" y="522"/>
                    <a:pt x="160" y="659"/>
                    <a:pt x="333" y="659"/>
                  </a:cubicBezTo>
                  <a:cubicBezTo>
                    <a:pt x="339" y="659"/>
                    <a:pt x="345" y="658"/>
                    <a:pt x="351" y="658"/>
                  </a:cubicBezTo>
                  <a:cubicBezTo>
                    <a:pt x="532" y="648"/>
                    <a:pt x="673" y="493"/>
                    <a:pt x="663" y="312"/>
                  </a:cubicBezTo>
                  <a:cubicBezTo>
                    <a:pt x="653" y="134"/>
                    <a:pt x="502" y="0"/>
                    <a:pt x="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66" name="Google Shape;6396;p30">
              <a:extLst>
                <a:ext uri="{FF2B5EF4-FFF2-40B4-BE49-F238E27FC236}">
                  <a16:creationId xmlns:a16="http://schemas.microsoft.com/office/drawing/2014/main" id="{A1D53E15-A094-CB6B-DC7E-CD181ECFE95F}"/>
                </a:ext>
              </a:extLst>
            </p:cNvPr>
            <p:cNvSpPr/>
            <p:nvPr/>
          </p:nvSpPr>
          <p:spPr>
            <a:xfrm>
              <a:off x="1278361" y="2271845"/>
              <a:ext cx="45557" cy="42831"/>
            </a:xfrm>
            <a:custGeom>
              <a:avLst/>
              <a:gdLst/>
              <a:ahLst/>
              <a:cxnLst/>
              <a:rect l="l" t="t" r="r" b="b"/>
              <a:pathLst>
                <a:path w="1818" h="1719" extrusionOk="0">
                  <a:moveTo>
                    <a:pt x="844" y="1"/>
                  </a:moveTo>
                  <a:cubicBezTo>
                    <a:pt x="568" y="1"/>
                    <a:pt x="297" y="133"/>
                    <a:pt x="131" y="381"/>
                  </a:cubicBezTo>
                  <a:cubicBezTo>
                    <a:pt x="65" y="477"/>
                    <a:pt x="20" y="587"/>
                    <a:pt x="0" y="698"/>
                  </a:cubicBezTo>
                  <a:cubicBezTo>
                    <a:pt x="5" y="698"/>
                    <a:pt x="15" y="698"/>
                    <a:pt x="20" y="703"/>
                  </a:cubicBezTo>
                  <a:cubicBezTo>
                    <a:pt x="231" y="773"/>
                    <a:pt x="342" y="1004"/>
                    <a:pt x="271" y="1215"/>
                  </a:cubicBezTo>
                  <a:cubicBezTo>
                    <a:pt x="246" y="1280"/>
                    <a:pt x="206" y="1330"/>
                    <a:pt x="161" y="1375"/>
                  </a:cubicBezTo>
                  <a:cubicBezTo>
                    <a:pt x="216" y="1445"/>
                    <a:pt x="281" y="1516"/>
                    <a:pt x="362" y="1571"/>
                  </a:cubicBezTo>
                  <a:cubicBezTo>
                    <a:pt x="510" y="1671"/>
                    <a:pt x="677" y="1718"/>
                    <a:pt x="843" y="1718"/>
                  </a:cubicBezTo>
                  <a:cubicBezTo>
                    <a:pt x="1119" y="1718"/>
                    <a:pt x="1390" y="1585"/>
                    <a:pt x="1556" y="1340"/>
                  </a:cubicBezTo>
                  <a:cubicBezTo>
                    <a:pt x="1817" y="944"/>
                    <a:pt x="1717" y="412"/>
                    <a:pt x="1320" y="145"/>
                  </a:cubicBezTo>
                  <a:cubicBezTo>
                    <a:pt x="1174" y="48"/>
                    <a:pt x="1008" y="1"/>
                    <a:pt x="8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67" name="Google Shape;6397;p30">
              <a:extLst>
                <a:ext uri="{FF2B5EF4-FFF2-40B4-BE49-F238E27FC236}">
                  <a16:creationId xmlns:a16="http://schemas.microsoft.com/office/drawing/2014/main" id="{3B196807-4F41-A131-A918-1CDD10E4E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7375" y="2289175"/>
              <a:ext cx="9675" cy="16975"/>
            </a:xfrm>
            <a:custGeom>
              <a:avLst/>
              <a:gdLst>
                <a:gd name="T0" fmla="*/ 45 w 387"/>
                <a:gd name="T1" fmla="*/ 1 h 679"/>
                <a:gd name="T2" fmla="*/ 206 w 387"/>
                <a:gd name="T3" fmla="*/ 678 h 679"/>
                <a:gd name="T4" fmla="*/ 316 w 387"/>
                <a:gd name="T5" fmla="*/ 518 h 679"/>
                <a:gd name="T6" fmla="*/ 65 w 387"/>
                <a:gd name="T7" fmla="*/ 6 h 679"/>
                <a:gd name="T8" fmla="*/ 45 w 387"/>
                <a:gd name="T9" fmla="*/ 1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" h="679" extrusionOk="0">
                  <a:moveTo>
                    <a:pt x="45" y="1"/>
                  </a:moveTo>
                  <a:cubicBezTo>
                    <a:pt x="0" y="237"/>
                    <a:pt x="55" y="482"/>
                    <a:pt x="206" y="678"/>
                  </a:cubicBezTo>
                  <a:cubicBezTo>
                    <a:pt x="251" y="633"/>
                    <a:pt x="291" y="583"/>
                    <a:pt x="316" y="518"/>
                  </a:cubicBezTo>
                  <a:cubicBezTo>
                    <a:pt x="387" y="307"/>
                    <a:pt x="276" y="76"/>
                    <a:pt x="65" y="6"/>
                  </a:cubicBezTo>
                  <a:cubicBezTo>
                    <a:pt x="60" y="1"/>
                    <a:pt x="50" y="1"/>
                    <a:pt x="45" y="1"/>
                  </a:cubicBezTo>
                  <a:close/>
                </a:path>
              </a:pathLst>
            </a:custGeom>
            <a:solidFill>
              <a:srgbClr val="001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568" name="Google Shape;6398;p30">
              <a:extLst>
                <a:ext uri="{FF2B5EF4-FFF2-40B4-BE49-F238E27FC236}">
                  <a16:creationId xmlns:a16="http://schemas.microsoft.com/office/drawing/2014/main" id="{09F41398-809F-9450-0BE5-2A9CE7A52616}"/>
                </a:ext>
              </a:extLst>
            </p:cNvPr>
            <p:cNvSpPr/>
            <p:nvPr/>
          </p:nvSpPr>
          <p:spPr>
            <a:xfrm>
              <a:off x="1264378" y="2288977"/>
              <a:ext cx="18042" cy="19837"/>
            </a:xfrm>
            <a:custGeom>
              <a:avLst/>
              <a:gdLst/>
              <a:ahLst/>
              <a:cxnLst/>
              <a:rect l="l" t="t" r="r" b="b"/>
              <a:pathLst>
                <a:path w="723" h="798" extrusionOk="0">
                  <a:moveTo>
                    <a:pt x="451" y="0"/>
                  </a:moveTo>
                  <a:cubicBezTo>
                    <a:pt x="287" y="0"/>
                    <a:pt x="133" y="104"/>
                    <a:pt x="75" y="268"/>
                  </a:cubicBezTo>
                  <a:cubicBezTo>
                    <a:pt x="0" y="473"/>
                    <a:pt x="110" y="704"/>
                    <a:pt x="321" y="775"/>
                  </a:cubicBezTo>
                  <a:cubicBezTo>
                    <a:pt x="366" y="790"/>
                    <a:pt x="411" y="797"/>
                    <a:pt x="456" y="797"/>
                  </a:cubicBezTo>
                  <a:cubicBezTo>
                    <a:pt x="555" y="797"/>
                    <a:pt x="650" y="760"/>
                    <a:pt x="723" y="694"/>
                  </a:cubicBezTo>
                  <a:cubicBezTo>
                    <a:pt x="572" y="498"/>
                    <a:pt x="517" y="253"/>
                    <a:pt x="562" y="17"/>
                  </a:cubicBezTo>
                  <a:cubicBezTo>
                    <a:pt x="525" y="6"/>
                    <a:pt x="488" y="0"/>
                    <a:pt x="4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69" name="Google Shape;6399;p30">
              <a:extLst>
                <a:ext uri="{FF2B5EF4-FFF2-40B4-BE49-F238E27FC236}">
                  <a16:creationId xmlns:a16="http://schemas.microsoft.com/office/drawing/2014/main" id="{B66DFA8A-6057-BA14-477E-0C50F20BDC44}"/>
                </a:ext>
              </a:extLst>
            </p:cNvPr>
            <p:cNvSpPr/>
            <p:nvPr/>
          </p:nvSpPr>
          <p:spPr>
            <a:xfrm>
              <a:off x="1169204" y="2334512"/>
              <a:ext cx="20298" cy="19837"/>
            </a:xfrm>
            <a:custGeom>
              <a:avLst/>
              <a:gdLst/>
              <a:ahLst/>
              <a:cxnLst/>
              <a:rect l="l" t="t" r="r" b="b"/>
              <a:pathLst>
                <a:path w="809" h="796" extrusionOk="0">
                  <a:moveTo>
                    <a:pt x="354" y="1"/>
                  </a:moveTo>
                  <a:cubicBezTo>
                    <a:pt x="210" y="1"/>
                    <a:pt x="73" y="80"/>
                    <a:pt x="0" y="213"/>
                  </a:cubicBezTo>
                  <a:cubicBezTo>
                    <a:pt x="206" y="344"/>
                    <a:pt x="342" y="560"/>
                    <a:pt x="382" y="796"/>
                  </a:cubicBezTo>
                  <a:cubicBezTo>
                    <a:pt x="522" y="791"/>
                    <a:pt x="658" y="705"/>
                    <a:pt x="718" y="565"/>
                  </a:cubicBezTo>
                  <a:cubicBezTo>
                    <a:pt x="808" y="364"/>
                    <a:pt x="723" y="128"/>
                    <a:pt x="522" y="38"/>
                  </a:cubicBezTo>
                  <a:cubicBezTo>
                    <a:pt x="468" y="12"/>
                    <a:pt x="411" y="1"/>
                    <a:pt x="3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70" name="Google Shape;6400;p30">
              <a:extLst>
                <a:ext uri="{FF2B5EF4-FFF2-40B4-BE49-F238E27FC236}">
                  <a16:creationId xmlns:a16="http://schemas.microsoft.com/office/drawing/2014/main" id="{62D29294-F110-9D9D-B646-88CC7DE92EBB}"/>
                </a:ext>
              </a:extLst>
            </p:cNvPr>
            <p:cNvSpPr/>
            <p:nvPr/>
          </p:nvSpPr>
          <p:spPr>
            <a:xfrm>
              <a:off x="1134473" y="2336316"/>
              <a:ext cx="44655" cy="42830"/>
            </a:xfrm>
            <a:custGeom>
              <a:avLst/>
              <a:gdLst/>
              <a:ahLst/>
              <a:cxnLst/>
              <a:rect l="l" t="t" r="r" b="b"/>
              <a:pathLst>
                <a:path w="1788" h="1717" extrusionOk="0">
                  <a:moveTo>
                    <a:pt x="934" y="1"/>
                  </a:moveTo>
                  <a:cubicBezTo>
                    <a:pt x="518" y="1"/>
                    <a:pt x="154" y="295"/>
                    <a:pt x="81" y="715"/>
                  </a:cubicBezTo>
                  <a:cubicBezTo>
                    <a:pt x="1" y="1181"/>
                    <a:pt x="317" y="1623"/>
                    <a:pt x="784" y="1703"/>
                  </a:cubicBezTo>
                  <a:cubicBezTo>
                    <a:pt x="833" y="1712"/>
                    <a:pt x="883" y="1716"/>
                    <a:pt x="931" y="1716"/>
                  </a:cubicBezTo>
                  <a:cubicBezTo>
                    <a:pt x="1340" y="1716"/>
                    <a:pt x="1701" y="1423"/>
                    <a:pt x="1773" y="1006"/>
                  </a:cubicBezTo>
                  <a:cubicBezTo>
                    <a:pt x="1788" y="905"/>
                    <a:pt x="1788" y="815"/>
                    <a:pt x="1773" y="720"/>
                  </a:cubicBezTo>
                  <a:cubicBezTo>
                    <a:pt x="1757" y="722"/>
                    <a:pt x="1740" y="723"/>
                    <a:pt x="1724" y="723"/>
                  </a:cubicBezTo>
                  <a:cubicBezTo>
                    <a:pt x="1675" y="723"/>
                    <a:pt x="1627" y="712"/>
                    <a:pt x="1582" y="690"/>
                  </a:cubicBezTo>
                  <a:cubicBezTo>
                    <a:pt x="1381" y="594"/>
                    <a:pt x="1291" y="358"/>
                    <a:pt x="1381" y="157"/>
                  </a:cubicBezTo>
                  <a:cubicBezTo>
                    <a:pt x="1386" y="152"/>
                    <a:pt x="1391" y="147"/>
                    <a:pt x="1391" y="137"/>
                  </a:cubicBezTo>
                  <a:cubicBezTo>
                    <a:pt x="1301" y="77"/>
                    <a:pt x="1191" y="37"/>
                    <a:pt x="1075" y="12"/>
                  </a:cubicBezTo>
                  <a:cubicBezTo>
                    <a:pt x="1028" y="4"/>
                    <a:pt x="981" y="1"/>
                    <a:pt x="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71" name="Google Shape;6401;p30">
              <a:extLst>
                <a:ext uri="{FF2B5EF4-FFF2-40B4-BE49-F238E27FC236}">
                  <a16:creationId xmlns:a16="http://schemas.microsoft.com/office/drawing/2014/main" id="{5A013399-F2F3-D4A6-8EB4-EC3E5F69392E}"/>
                </a:ext>
              </a:extLst>
            </p:cNvPr>
            <p:cNvSpPr/>
            <p:nvPr/>
          </p:nvSpPr>
          <p:spPr>
            <a:xfrm>
              <a:off x="1166498" y="2339923"/>
              <a:ext cx="12179" cy="14427"/>
            </a:xfrm>
            <a:custGeom>
              <a:avLst/>
              <a:gdLst/>
              <a:ahLst/>
              <a:cxnLst/>
              <a:rect l="l" t="t" r="r" b="b"/>
              <a:pathLst>
                <a:path w="483" h="587" extrusionOk="0">
                  <a:moveTo>
                    <a:pt x="101" y="0"/>
                  </a:moveTo>
                  <a:cubicBezTo>
                    <a:pt x="101" y="10"/>
                    <a:pt x="96" y="15"/>
                    <a:pt x="91" y="20"/>
                  </a:cubicBezTo>
                  <a:cubicBezTo>
                    <a:pt x="1" y="221"/>
                    <a:pt x="91" y="457"/>
                    <a:pt x="292" y="553"/>
                  </a:cubicBezTo>
                  <a:cubicBezTo>
                    <a:pt x="337" y="575"/>
                    <a:pt x="385" y="586"/>
                    <a:pt x="434" y="586"/>
                  </a:cubicBezTo>
                  <a:cubicBezTo>
                    <a:pt x="450" y="586"/>
                    <a:pt x="467" y="585"/>
                    <a:pt x="483" y="583"/>
                  </a:cubicBezTo>
                  <a:cubicBezTo>
                    <a:pt x="443" y="347"/>
                    <a:pt x="307" y="131"/>
                    <a:pt x="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72" name="Google Shape;6402;p30">
              <a:extLst>
                <a:ext uri="{FF2B5EF4-FFF2-40B4-BE49-F238E27FC236}">
                  <a16:creationId xmlns:a16="http://schemas.microsoft.com/office/drawing/2014/main" id="{85C8E984-6EAE-1828-FC19-ED4B8447539E}"/>
                </a:ext>
              </a:extLst>
            </p:cNvPr>
            <p:cNvSpPr/>
            <p:nvPr/>
          </p:nvSpPr>
          <p:spPr>
            <a:xfrm>
              <a:off x="1049222" y="2367424"/>
              <a:ext cx="16689" cy="16681"/>
            </a:xfrm>
            <a:custGeom>
              <a:avLst/>
              <a:gdLst/>
              <a:ahLst/>
              <a:cxnLst/>
              <a:rect l="l" t="t" r="r" b="b"/>
              <a:pathLst>
                <a:path w="679" h="659" extrusionOk="0">
                  <a:moveTo>
                    <a:pt x="336" y="1"/>
                  </a:moveTo>
                  <a:cubicBezTo>
                    <a:pt x="333" y="1"/>
                    <a:pt x="330" y="1"/>
                    <a:pt x="327" y="1"/>
                  </a:cubicBezTo>
                  <a:cubicBezTo>
                    <a:pt x="141" y="16"/>
                    <a:pt x="1" y="166"/>
                    <a:pt x="11" y="347"/>
                  </a:cubicBezTo>
                  <a:cubicBezTo>
                    <a:pt x="21" y="522"/>
                    <a:pt x="166" y="659"/>
                    <a:pt x="339" y="659"/>
                  </a:cubicBezTo>
                  <a:cubicBezTo>
                    <a:pt x="345" y="659"/>
                    <a:pt x="351" y="659"/>
                    <a:pt x="357" y="658"/>
                  </a:cubicBezTo>
                  <a:cubicBezTo>
                    <a:pt x="538" y="648"/>
                    <a:pt x="678" y="498"/>
                    <a:pt x="668" y="317"/>
                  </a:cubicBezTo>
                  <a:cubicBezTo>
                    <a:pt x="659" y="139"/>
                    <a:pt x="508" y="1"/>
                    <a:pt x="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73" name="Google Shape;6403;p30">
              <a:extLst>
                <a:ext uri="{FF2B5EF4-FFF2-40B4-BE49-F238E27FC236}">
                  <a16:creationId xmlns:a16="http://schemas.microsoft.com/office/drawing/2014/main" id="{58AFBDF0-A93F-CB8F-109C-CA58B2F24E4F}"/>
                </a:ext>
              </a:extLst>
            </p:cNvPr>
            <p:cNvSpPr/>
            <p:nvPr/>
          </p:nvSpPr>
          <p:spPr>
            <a:xfrm>
              <a:off x="971189" y="2258770"/>
              <a:ext cx="16689" cy="16681"/>
            </a:xfrm>
            <a:custGeom>
              <a:avLst/>
              <a:gdLst/>
              <a:ahLst/>
              <a:cxnLst/>
              <a:rect l="l" t="t" r="r" b="b"/>
              <a:pathLst>
                <a:path w="674" h="654" extrusionOk="0">
                  <a:moveTo>
                    <a:pt x="336" y="0"/>
                  </a:moveTo>
                  <a:cubicBezTo>
                    <a:pt x="330" y="0"/>
                    <a:pt x="323" y="1"/>
                    <a:pt x="317" y="1"/>
                  </a:cubicBezTo>
                  <a:cubicBezTo>
                    <a:pt x="136" y="11"/>
                    <a:pt x="1" y="162"/>
                    <a:pt x="6" y="342"/>
                  </a:cubicBezTo>
                  <a:cubicBezTo>
                    <a:pt x="16" y="522"/>
                    <a:pt x="161" y="654"/>
                    <a:pt x="333" y="654"/>
                  </a:cubicBezTo>
                  <a:cubicBezTo>
                    <a:pt x="340" y="654"/>
                    <a:pt x="346" y="654"/>
                    <a:pt x="352" y="653"/>
                  </a:cubicBezTo>
                  <a:cubicBezTo>
                    <a:pt x="533" y="648"/>
                    <a:pt x="673" y="493"/>
                    <a:pt x="663" y="312"/>
                  </a:cubicBezTo>
                  <a:cubicBezTo>
                    <a:pt x="654" y="138"/>
                    <a:pt x="513" y="0"/>
                    <a:pt x="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74" name="Google Shape;6404;p30">
              <a:extLst>
                <a:ext uri="{FF2B5EF4-FFF2-40B4-BE49-F238E27FC236}">
                  <a16:creationId xmlns:a16="http://schemas.microsoft.com/office/drawing/2014/main" id="{6A9A94A5-2053-298D-8E95-5AD6B1E3C779}"/>
                </a:ext>
              </a:extLst>
            </p:cNvPr>
            <p:cNvSpPr/>
            <p:nvPr/>
          </p:nvSpPr>
          <p:spPr>
            <a:xfrm>
              <a:off x="921572" y="2203767"/>
              <a:ext cx="17140" cy="16681"/>
            </a:xfrm>
            <a:custGeom>
              <a:avLst/>
              <a:gdLst/>
              <a:ahLst/>
              <a:cxnLst/>
              <a:rect l="l" t="t" r="r" b="b"/>
              <a:pathLst>
                <a:path w="673" h="659" extrusionOk="0">
                  <a:moveTo>
                    <a:pt x="331" y="0"/>
                  </a:moveTo>
                  <a:cubicBezTo>
                    <a:pt x="328" y="0"/>
                    <a:pt x="325" y="0"/>
                    <a:pt x="322" y="1"/>
                  </a:cubicBezTo>
                  <a:cubicBezTo>
                    <a:pt x="141" y="11"/>
                    <a:pt x="0" y="166"/>
                    <a:pt x="10" y="347"/>
                  </a:cubicBezTo>
                  <a:cubicBezTo>
                    <a:pt x="20" y="521"/>
                    <a:pt x="166" y="659"/>
                    <a:pt x="338" y="659"/>
                  </a:cubicBezTo>
                  <a:cubicBezTo>
                    <a:pt x="344" y="659"/>
                    <a:pt x="351" y="658"/>
                    <a:pt x="357" y="658"/>
                  </a:cubicBezTo>
                  <a:cubicBezTo>
                    <a:pt x="537" y="648"/>
                    <a:pt x="673" y="492"/>
                    <a:pt x="668" y="317"/>
                  </a:cubicBezTo>
                  <a:cubicBezTo>
                    <a:pt x="658" y="134"/>
                    <a:pt x="508" y="0"/>
                    <a:pt x="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75" name="Google Shape;6405;p30">
              <a:extLst>
                <a:ext uri="{FF2B5EF4-FFF2-40B4-BE49-F238E27FC236}">
                  <a16:creationId xmlns:a16="http://schemas.microsoft.com/office/drawing/2014/main" id="{545E4A97-038E-7008-0E5D-C211DCA1F279}"/>
                </a:ext>
              </a:extLst>
            </p:cNvPr>
            <p:cNvSpPr/>
            <p:nvPr/>
          </p:nvSpPr>
          <p:spPr>
            <a:xfrm>
              <a:off x="913453" y="2243441"/>
              <a:ext cx="17140" cy="16230"/>
            </a:xfrm>
            <a:custGeom>
              <a:avLst/>
              <a:gdLst/>
              <a:ahLst/>
              <a:cxnLst/>
              <a:rect l="l" t="t" r="r" b="b"/>
              <a:pathLst>
                <a:path w="673" h="659" extrusionOk="0">
                  <a:moveTo>
                    <a:pt x="331" y="0"/>
                  </a:moveTo>
                  <a:cubicBezTo>
                    <a:pt x="328" y="0"/>
                    <a:pt x="324" y="0"/>
                    <a:pt x="321" y="1"/>
                  </a:cubicBezTo>
                  <a:cubicBezTo>
                    <a:pt x="141" y="11"/>
                    <a:pt x="0" y="166"/>
                    <a:pt x="10" y="347"/>
                  </a:cubicBezTo>
                  <a:cubicBezTo>
                    <a:pt x="15" y="522"/>
                    <a:pt x="160" y="659"/>
                    <a:pt x="333" y="659"/>
                  </a:cubicBezTo>
                  <a:cubicBezTo>
                    <a:pt x="339" y="659"/>
                    <a:pt x="345" y="658"/>
                    <a:pt x="351" y="658"/>
                  </a:cubicBezTo>
                  <a:cubicBezTo>
                    <a:pt x="532" y="648"/>
                    <a:pt x="673" y="497"/>
                    <a:pt x="663" y="317"/>
                  </a:cubicBezTo>
                  <a:cubicBezTo>
                    <a:pt x="658" y="139"/>
                    <a:pt x="507" y="0"/>
                    <a:pt x="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76" name="Google Shape;6406;p30">
              <a:extLst>
                <a:ext uri="{FF2B5EF4-FFF2-40B4-BE49-F238E27FC236}">
                  <a16:creationId xmlns:a16="http://schemas.microsoft.com/office/drawing/2014/main" id="{D0236B4D-116E-4C61-0097-927E1B123806}"/>
                </a:ext>
              </a:extLst>
            </p:cNvPr>
            <p:cNvSpPr/>
            <p:nvPr/>
          </p:nvSpPr>
          <p:spPr>
            <a:xfrm>
              <a:off x="1135826" y="2302051"/>
              <a:ext cx="46910" cy="29756"/>
            </a:xfrm>
            <a:custGeom>
              <a:avLst/>
              <a:gdLst/>
              <a:ahLst/>
              <a:cxnLst/>
              <a:rect l="l" t="t" r="r" b="b"/>
              <a:pathLst>
                <a:path w="1868" h="1196" fill="none" extrusionOk="0">
                  <a:moveTo>
                    <a:pt x="1867" y="221"/>
                  </a:moveTo>
                  <a:cubicBezTo>
                    <a:pt x="1054" y="1"/>
                    <a:pt x="276" y="472"/>
                    <a:pt x="0" y="1195"/>
                  </a:cubicBezTo>
                </a:path>
              </a:pathLst>
            </a:custGeom>
            <a:solidFill>
              <a:schemeClr val="accent6"/>
            </a:solidFill>
            <a:ln w="10425" cap="rnd" cmpd="sng">
              <a:solidFill>
                <a:srgbClr val="4B2D9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77" name="Google Shape;6407;p30">
              <a:extLst>
                <a:ext uri="{FF2B5EF4-FFF2-40B4-BE49-F238E27FC236}">
                  <a16:creationId xmlns:a16="http://schemas.microsoft.com/office/drawing/2014/main" id="{354DF177-A82E-E4F1-6991-77DE297319F5}"/>
                </a:ext>
              </a:extLst>
            </p:cNvPr>
            <p:cNvSpPr/>
            <p:nvPr/>
          </p:nvSpPr>
          <p:spPr>
            <a:xfrm>
              <a:off x="1245885" y="2252007"/>
              <a:ext cx="49617" cy="24346"/>
            </a:xfrm>
            <a:custGeom>
              <a:avLst/>
              <a:gdLst/>
              <a:ahLst/>
              <a:cxnLst/>
              <a:rect l="l" t="t" r="r" b="b"/>
              <a:pathLst>
                <a:path w="1993" h="980" fill="none" extrusionOk="0">
                  <a:moveTo>
                    <a:pt x="0" y="980"/>
                  </a:moveTo>
                  <a:cubicBezTo>
                    <a:pt x="402" y="237"/>
                    <a:pt x="1285" y="1"/>
                    <a:pt x="1993" y="307"/>
                  </a:cubicBezTo>
                </a:path>
              </a:pathLst>
            </a:custGeom>
            <a:solidFill>
              <a:schemeClr val="accent6"/>
            </a:solidFill>
            <a:ln w="10425" cap="rnd" cmpd="sng">
              <a:solidFill>
                <a:srgbClr val="4B2D9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78" name="Google Shape;6408;p30">
              <a:extLst>
                <a:ext uri="{FF2B5EF4-FFF2-40B4-BE49-F238E27FC236}">
                  <a16:creationId xmlns:a16="http://schemas.microsoft.com/office/drawing/2014/main" id="{A0CC9B21-701F-EAAB-96EF-099F769A6593}"/>
                </a:ext>
              </a:extLst>
            </p:cNvPr>
            <p:cNvSpPr/>
            <p:nvPr/>
          </p:nvSpPr>
          <p:spPr>
            <a:xfrm>
              <a:off x="899470" y="1835425"/>
              <a:ext cx="204781" cy="259237"/>
            </a:xfrm>
            <a:custGeom>
              <a:avLst/>
              <a:gdLst/>
              <a:ahLst/>
              <a:cxnLst/>
              <a:rect l="l" t="t" r="r" b="b"/>
              <a:pathLst>
                <a:path w="8183" h="10371" fill="none" extrusionOk="0">
                  <a:moveTo>
                    <a:pt x="8182" y="10371"/>
                  </a:moveTo>
                  <a:cubicBezTo>
                    <a:pt x="8032" y="9251"/>
                    <a:pt x="7344" y="8217"/>
                    <a:pt x="6365" y="7655"/>
                  </a:cubicBezTo>
                  <a:cubicBezTo>
                    <a:pt x="4498" y="6576"/>
                    <a:pt x="2465" y="7339"/>
                    <a:pt x="980" y="5346"/>
                  </a:cubicBezTo>
                  <a:cubicBezTo>
                    <a:pt x="247" y="4358"/>
                    <a:pt x="1" y="2977"/>
                    <a:pt x="513" y="1858"/>
                  </a:cubicBezTo>
                  <a:cubicBezTo>
                    <a:pt x="1020" y="739"/>
                    <a:pt x="2340" y="1"/>
                    <a:pt x="3529" y="302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79" name="Google Shape;6409;p30">
              <a:extLst>
                <a:ext uri="{FF2B5EF4-FFF2-40B4-BE49-F238E27FC236}">
                  <a16:creationId xmlns:a16="http://schemas.microsoft.com/office/drawing/2014/main" id="{5892FAF0-FCBE-838D-5D1E-09B79DD02517}"/>
                </a:ext>
              </a:extLst>
            </p:cNvPr>
            <p:cNvSpPr/>
            <p:nvPr/>
          </p:nvSpPr>
          <p:spPr>
            <a:xfrm>
              <a:off x="808807" y="2305658"/>
              <a:ext cx="172305" cy="62668"/>
            </a:xfrm>
            <a:custGeom>
              <a:avLst/>
              <a:gdLst/>
              <a:ahLst/>
              <a:cxnLst/>
              <a:rect l="l" t="t" r="r" b="b"/>
              <a:pathLst>
                <a:path w="6888" h="2510" fill="none" extrusionOk="0">
                  <a:moveTo>
                    <a:pt x="1" y="0"/>
                  </a:moveTo>
                  <a:cubicBezTo>
                    <a:pt x="2079" y="1325"/>
                    <a:pt x="4448" y="2189"/>
                    <a:pt x="6887" y="251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80" name="Google Shape;6410;p30">
              <a:extLst>
                <a:ext uri="{FF2B5EF4-FFF2-40B4-BE49-F238E27FC236}">
                  <a16:creationId xmlns:a16="http://schemas.microsoft.com/office/drawing/2014/main" id="{D7C89EB3-A7D5-0EBD-7E5A-B9A7ED881BD4}"/>
                </a:ext>
              </a:extLst>
            </p:cNvPr>
            <p:cNvSpPr/>
            <p:nvPr/>
          </p:nvSpPr>
          <p:spPr>
            <a:xfrm>
              <a:off x="1395186" y="2023428"/>
              <a:ext cx="2706" cy="36969"/>
            </a:xfrm>
            <a:custGeom>
              <a:avLst/>
              <a:gdLst/>
              <a:ahLst/>
              <a:cxnLst/>
              <a:rect l="l" t="t" r="r" b="b"/>
              <a:pathLst>
                <a:path w="116" h="1487" fill="none" extrusionOk="0">
                  <a:moveTo>
                    <a:pt x="116" y="1"/>
                  </a:moveTo>
                  <a:cubicBezTo>
                    <a:pt x="30" y="493"/>
                    <a:pt x="0" y="990"/>
                    <a:pt x="20" y="148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81" name="Google Shape;6411;p30">
              <a:extLst>
                <a:ext uri="{FF2B5EF4-FFF2-40B4-BE49-F238E27FC236}">
                  <a16:creationId xmlns:a16="http://schemas.microsoft.com/office/drawing/2014/main" id="{F736DC6A-1008-14F7-B8B3-F4EF2B3EBFB2}"/>
                </a:ext>
              </a:extLst>
            </p:cNvPr>
            <p:cNvSpPr/>
            <p:nvPr/>
          </p:nvSpPr>
          <p:spPr>
            <a:xfrm>
              <a:off x="1414581" y="2026133"/>
              <a:ext cx="4511" cy="29756"/>
            </a:xfrm>
            <a:custGeom>
              <a:avLst/>
              <a:gdLst/>
              <a:ahLst/>
              <a:cxnLst/>
              <a:rect l="l" t="t" r="r" b="b"/>
              <a:pathLst>
                <a:path w="186" h="1190" fill="none" extrusionOk="0">
                  <a:moveTo>
                    <a:pt x="186" y="0"/>
                  </a:moveTo>
                  <a:cubicBezTo>
                    <a:pt x="121" y="397"/>
                    <a:pt x="60" y="793"/>
                    <a:pt x="0" y="119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82" name="Google Shape;6412;p30">
              <a:extLst>
                <a:ext uri="{FF2B5EF4-FFF2-40B4-BE49-F238E27FC236}">
                  <a16:creationId xmlns:a16="http://schemas.microsoft.com/office/drawing/2014/main" id="{8FC4A583-5C86-7006-761E-5555E20BD6DF}"/>
                </a:ext>
              </a:extLst>
            </p:cNvPr>
            <p:cNvSpPr/>
            <p:nvPr/>
          </p:nvSpPr>
          <p:spPr>
            <a:xfrm>
              <a:off x="1180481" y="2353899"/>
              <a:ext cx="90212" cy="37420"/>
            </a:xfrm>
            <a:custGeom>
              <a:avLst/>
              <a:gdLst/>
              <a:ahLst/>
              <a:cxnLst/>
              <a:rect l="l" t="t" r="r" b="b"/>
              <a:pathLst>
                <a:path w="3614" h="1507" fill="none" extrusionOk="0">
                  <a:moveTo>
                    <a:pt x="0" y="819"/>
                  </a:moveTo>
                  <a:cubicBezTo>
                    <a:pt x="1210" y="1506"/>
                    <a:pt x="2756" y="1029"/>
                    <a:pt x="3614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83" name="Google Shape;6413;p30">
              <a:extLst>
                <a:ext uri="{FF2B5EF4-FFF2-40B4-BE49-F238E27FC236}">
                  <a16:creationId xmlns:a16="http://schemas.microsoft.com/office/drawing/2014/main" id="{884C2679-D36D-B1D2-C373-7C224755AD51}"/>
                </a:ext>
              </a:extLst>
            </p:cNvPr>
            <p:cNvSpPr/>
            <p:nvPr/>
          </p:nvSpPr>
          <p:spPr>
            <a:xfrm>
              <a:off x="1177775" y="2362916"/>
              <a:ext cx="7217" cy="25698"/>
            </a:xfrm>
            <a:custGeom>
              <a:avLst/>
              <a:gdLst/>
              <a:ahLst/>
              <a:cxnLst/>
              <a:rect l="l" t="t" r="r" b="b"/>
              <a:pathLst>
                <a:path w="287" h="1045" fill="none" extrusionOk="0">
                  <a:moveTo>
                    <a:pt x="101" y="1045"/>
                  </a:moveTo>
                  <a:cubicBezTo>
                    <a:pt x="1" y="694"/>
                    <a:pt x="71" y="297"/>
                    <a:pt x="287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84" name="Google Shape;6414;p30">
              <a:extLst>
                <a:ext uri="{FF2B5EF4-FFF2-40B4-BE49-F238E27FC236}">
                  <a16:creationId xmlns:a16="http://schemas.microsoft.com/office/drawing/2014/main" id="{105BEA9C-CEF3-42C9-5A81-8F48BE87AFDD}"/>
                </a:ext>
              </a:extLst>
            </p:cNvPr>
            <p:cNvSpPr/>
            <p:nvPr/>
          </p:nvSpPr>
          <p:spPr>
            <a:xfrm>
              <a:off x="1226038" y="2093309"/>
              <a:ext cx="11728" cy="62668"/>
            </a:xfrm>
            <a:custGeom>
              <a:avLst/>
              <a:gdLst/>
              <a:ahLst/>
              <a:cxnLst/>
              <a:rect l="l" t="t" r="r" b="b"/>
              <a:pathLst>
                <a:path w="467" h="2516" fill="none" extrusionOk="0">
                  <a:moveTo>
                    <a:pt x="0" y="1"/>
                  </a:moveTo>
                  <a:cubicBezTo>
                    <a:pt x="156" y="839"/>
                    <a:pt x="311" y="1677"/>
                    <a:pt x="467" y="2515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grpSp>
        <p:nvGrpSpPr>
          <p:cNvPr id="6585" name="Google Shape;6415;p30">
            <a:extLst>
              <a:ext uri="{FF2B5EF4-FFF2-40B4-BE49-F238E27FC236}">
                <a16:creationId xmlns:a16="http://schemas.microsoft.com/office/drawing/2014/main" id="{8E810704-C0D7-8CBA-E7C5-86618DBF16D5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76275" y="709613"/>
            <a:ext cx="16638588" cy="6086475"/>
            <a:chOff x="510375" y="354963"/>
            <a:chExt cx="8319765" cy="3043270"/>
          </a:xfrm>
        </p:grpSpPr>
        <p:grpSp>
          <p:nvGrpSpPr>
            <p:cNvPr id="6586" name="Google Shape;6416;p30">
              <a:extLst>
                <a:ext uri="{FF2B5EF4-FFF2-40B4-BE49-F238E27FC236}">
                  <a16:creationId xmlns:a16="http://schemas.microsoft.com/office/drawing/2014/main" id="{DE5E38D1-A7F1-577B-6A86-366B84E82E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13242" y="2742023"/>
              <a:ext cx="316898" cy="316594"/>
              <a:chOff x="4788500" y="2618450"/>
              <a:chExt cx="130400" cy="130275"/>
            </a:xfrm>
          </p:grpSpPr>
          <p:sp>
            <p:nvSpPr>
              <p:cNvPr id="6608" name="Google Shape;6417;p30">
                <a:extLst>
                  <a:ext uri="{FF2B5EF4-FFF2-40B4-BE49-F238E27FC236}">
                    <a16:creationId xmlns:a16="http://schemas.microsoft.com/office/drawing/2014/main" id="{DF0AE8B0-B381-8053-C83E-306B8B181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09" name="Google Shape;6418;p30">
                <a:extLst>
                  <a:ext uri="{FF2B5EF4-FFF2-40B4-BE49-F238E27FC236}">
                    <a16:creationId xmlns:a16="http://schemas.microsoft.com/office/drawing/2014/main" id="{78FAC291-AA1D-1079-A5F8-227080AB7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6587" name="Google Shape;6419;p30">
              <a:extLst>
                <a:ext uri="{FF2B5EF4-FFF2-40B4-BE49-F238E27FC236}">
                  <a16:creationId xmlns:a16="http://schemas.microsoft.com/office/drawing/2014/main" id="{2895EA46-63AC-7496-0D2D-23552B7BAF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0375" y="2326825"/>
              <a:ext cx="316899" cy="316978"/>
              <a:chOff x="5052650" y="3025125"/>
              <a:chExt cx="316899" cy="316978"/>
            </a:xfrm>
          </p:grpSpPr>
          <p:sp>
            <p:nvSpPr>
              <p:cNvPr id="6605" name="Google Shape;6420;p30">
                <a:extLst>
                  <a:ext uri="{FF2B5EF4-FFF2-40B4-BE49-F238E27FC236}">
                    <a16:creationId xmlns:a16="http://schemas.microsoft.com/office/drawing/2014/main" id="{D7FFE3C0-00B1-D747-FF7F-A1B84C3F7B85}"/>
                  </a:ext>
                </a:extLst>
              </p:cNvPr>
              <p:cNvSpPr/>
              <p:nvPr/>
            </p:nvSpPr>
            <p:spPr>
              <a:xfrm>
                <a:off x="5052650" y="3024959"/>
                <a:ext cx="316724" cy="317504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606" name="Google Shape;6421;p30">
                <a:extLst>
                  <a:ext uri="{FF2B5EF4-FFF2-40B4-BE49-F238E27FC236}">
                    <a16:creationId xmlns:a16="http://schemas.microsoft.com/office/drawing/2014/main" id="{BC259307-A5AE-1FB4-B2E6-EAE20308D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07" name="Google Shape;6422;p30">
                <a:extLst>
                  <a:ext uri="{FF2B5EF4-FFF2-40B4-BE49-F238E27FC236}">
                    <a16:creationId xmlns:a16="http://schemas.microsoft.com/office/drawing/2014/main" id="{614D1B24-7D50-38A5-5304-5E239F5DE2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6588" name="Google Shape;6423;p30">
              <a:extLst>
                <a:ext uri="{FF2B5EF4-FFF2-40B4-BE49-F238E27FC236}">
                  <a16:creationId xmlns:a16="http://schemas.microsoft.com/office/drawing/2014/main" id="{0C84FB82-B7E6-36A8-D237-C607DF878D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31163" y="354963"/>
              <a:ext cx="120739" cy="120769"/>
              <a:chOff x="5052650" y="3025125"/>
              <a:chExt cx="316899" cy="316978"/>
            </a:xfrm>
          </p:grpSpPr>
          <p:sp>
            <p:nvSpPr>
              <p:cNvPr id="6602" name="Google Shape;6424;p30">
                <a:extLst>
                  <a:ext uri="{FF2B5EF4-FFF2-40B4-BE49-F238E27FC236}">
                    <a16:creationId xmlns:a16="http://schemas.microsoft.com/office/drawing/2014/main" id="{5A295B11-3DDE-0C4E-0995-EAF7376E10DD}"/>
                  </a:ext>
                </a:extLst>
              </p:cNvPr>
              <p:cNvSpPr/>
              <p:nvPr/>
            </p:nvSpPr>
            <p:spPr>
              <a:xfrm>
                <a:off x="5051666" y="3025125"/>
                <a:ext cx="318768" cy="316670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603" name="Google Shape;6425;p30">
                <a:extLst>
                  <a:ext uri="{FF2B5EF4-FFF2-40B4-BE49-F238E27FC236}">
                    <a16:creationId xmlns:a16="http://schemas.microsoft.com/office/drawing/2014/main" id="{03B82995-ADC7-8B13-E75F-0DABE3803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04" name="Google Shape;6426;p30">
                <a:extLst>
                  <a:ext uri="{FF2B5EF4-FFF2-40B4-BE49-F238E27FC236}">
                    <a16:creationId xmlns:a16="http://schemas.microsoft.com/office/drawing/2014/main" id="{D07BD50B-BB26-A931-CBCD-DA9F58AE25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6589" name="Google Shape;6427;p30">
              <a:extLst>
                <a:ext uri="{FF2B5EF4-FFF2-40B4-BE49-F238E27FC236}">
                  <a16:creationId xmlns:a16="http://schemas.microsoft.com/office/drawing/2014/main" id="{D5F2F350-C036-458C-0D5F-C0CC278AFC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41249" y="2095257"/>
              <a:ext cx="120724" cy="120609"/>
              <a:chOff x="4788500" y="2618450"/>
              <a:chExt cx="130400" cy="130275"/>
            </a:xfrm>
          </p:grpSpPr>
          <p:sp>
            <p:nvSpPr>
              <p:cNvPr id="6600" name="Google Shape;6428;p30">
                <a:extLst>
                  <a:ext uri="{FF2B5EF4-FFF2-40B4-BE49-F238E27FC236}">
                    <a16:creationId xmlns:a16="http://schemas.microsoft.com/office/drawing/2014/main" id="{DE965AB2-F88D-7051-1B03-678D56E10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01" name="Google Shape;6429;p30">
                <a:extLst>
                  <a:ext uri="{FF2B5EF4-FFF2-40B4-BE49-F238E27FC236}">
                    <a16:creationId xmlns:a16="http://schemas.microsoft.com/office/drawing/2014/main" id="{27282B20-EB9B-DED2-D33B-6D2E4EF337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6590" name="Google Shape;6430;p30">
              <a:extLst>
                <a:ext uri="{FF2B5EF4-FFF2-40B4-BE49-F238E27FC236}">
                  <a16:creationId xmlns:a16="http://schemas.microsoft.com/office/drawing/2014/main" id="{E192A01B-7492-151E-464D-B665F40B30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5039" y="3228871"/>
              <a:ext cx="169351" cy="169361"/>
              <a:chOff x="5052650" y="3025125"/>
              <a:chExt cx="316899" cy="316978"/>
            </a:xfrm>
          </p:grpSpPr>
          <p:sp>
            <p:nvSpPr>
              <p:cNvPr id="6597" name="Google Shape;6431;p30">
                <a:extLst>
                  <a:ext uri="{FF2B5EF4-FFF2-40B4-BE49-F238E27FC236}">
                    <a16:creationId xmlns:a16="http://schemas.microsoft.com/office/drawing/2014/main" id="{9EA89A10-F49C-574F-C22C-880D2B205A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2650" y="3025125"/>
                <a:ext cx="316899" cy="316978"/>
              </a:xfrm>
              <a:custGeom>
                <a:avLst/>
                <a:gdLst>
                  <a:gd name="T0" fmla="*/ 2008 w 4011"/>
                  <a:gd name="T1" fmla="*/ 1 h 4012"/>
                  <a:gd name="T2" fmla="*/ 0 w 4011"/>
                  <a:gd name="T3" fmla="*/ 2003 h 4012"/>
                  <a:gd name="T4" fmla="*/ 2008 w 4011"/>
                  <a:gd name="T5" fmla="*/ 4011 h 4012"/>
                  <a:gd name="T6" fmla="*/ 4011 w 4011"/>
                  <a:gd name="T7" fmla="*/ 2003 h 4012"/>
                  <a:gd name="T8" fmla="*/ 2008 w 4011"/>
                  <a:gd name="T9" fmla="*/ 1 h 4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598" name="Google Shape;6432;p30">
                <a:extLst>
                  <a:ext uri="{FF2B5EF4-FFF2-40B4-BE49-F238E27FC236}">
                    <a16:creationId xmlns:a16="http://schemas.microsoft.com/office/drawing/2014/main" id="{6614E705-6219-C88B-6D86-2A1DEF245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599" name="Google Shape;6433;p30">
                <a:extLst>
                  <a:ext uri="{FF2B5EF4-FFF2-40B4-BE49-F238E27FC236}">
                    <a16:creationId xmlns:a16="http://schemas.microsoft.com/office/drawing/2014/main" id="{5F3AD44F-89FD-0468-CDE0-B638C1088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6591" name="Google Shape;6434;p30">
              <a:extLst>
                <a:ext uri="{FF2B5EF4-FFF2-40B4-BE49-F238E27FC236}">
                  <a16:creationId xmlns:a16="http://schemas.microsoft.com/office/drawing/2014/main" id="{640CCF36-844A-3E29-9CEA-8D6B3F1F4E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25769" y="2466039"/>
              <a:ext cx="211626" cy="211423"/>
              <a:chOff x="4788500" y="2618450"/>
              <a:chExt cx="130400" cy="130275"/>
            </a:xfrm>
          </p:grpSpPr>
          <p:sp>
            <p:nvSpPr>
              <p:cNvPr id="6595" name="Google Shape;6435;p30">
                <a:extLst>
                  <a:ext uri="{FF2B5EF4-FFF2-40B4-BE49-F238E27FC236}">
                    <a16:creationId xmlns:a16="http://schemas.microsoft.com/office/drawing/2014/main" id="{C05D31D7-0111-930A-E50F-30277057D21E}"/>
                  </a:ext>
                </a:extLst>
              </p:cNvPr>
              <p:cNvSpPr/>
              <p:nvPr/>
            </p:nvSpPr>
            <p:spPr>
              <a:xfrm>
                <a:off x="4788580" y="2618648"/>
                <a:ext cx="130106" cy="130101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596" name="Google Shape;6436;p30">
                <a:extLst>
                  <a:ext uri="{FF2B5EF4-FFF2-40B4-BE49-F238E27FC236}">
                    <a16:creationId xmlns:a16="http://schemas.microsoft.com/office/drawing/2014/main" id="{54B90C36-6A7B-822B-5C1D-1342D81C51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6592" name="Google Shape;6437;p30">
              <a:extLst>
                <a:ext uri="{FF2B5EF4-FFF2-40B4-BE49-F238E27FC236}">
                  <a16:creationId xmlns:a16="http://schemas.microsoft.com/office/drawing/2014/main" id="{0004F96F-3222-A30E-8EF5-7941D224FE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09349" y="942057"/>
              <a:ext cx="120724" cy="120609"/>
              <a:chOff x="4788500" y="2618450"/>
              <a:chExt cx="130400" cy="130275"/>
            </a:xfrm>
          </p:grpSpPr>
          <p:sp>
            <p:nvSpPr>
              <p:cNvPr id="6593" name="Google Shape;6438;p30">
                <a:extLst>
                  <a:ext uri="{FF2B5EF4-FFF2-40B4-BE49-F238E27FC236}">
                    <a16:creationId xmlns:a16="http://schemas.microsoft.com/office/drawing/2014/main" id="{38307D5C-02FE-1E3D-DD28-3916D3922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594" name="Google Shape;6439;p30">
                <a:extLst>
                  <a:ext uri="{FF2B5EF4-FFF2-40B4-BE49-F238E27FC236}">
                    <a16:creationId xmlns:a16="http://schemas.microsoft.com/office/drawing/2014/main" id="{ADB048AE-7BDD-2974-031C-26FE1B83C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grpSp>
        <p:nvGrpSpPr>
          <p:cNvPr id="6610" name="Google Shape;6440;p30">
            <a:extLst>
              <a:ext uri="{FF2B5EF4-FFF2-40B4-BE49-F238E27FC236}">
                <a16:creationId xmlns:a16="http://schemas.microsoft.com/office/drawing/2014/main" id="{150ACB11-54C7-898F-EB14-8D13701DF63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84175" y="6943725"/>
            <a:ext cx="3752850" cy="3524250"/>
            <a:chOff x="7099611" y="3472170"/>
            <a:chExt cx="1876687" cy="1761812"/>
          </a:xfrm>
        </p:grpSpPr>
        <p:sp>
          <p:nvSpPr>
            <p:cNvPr id="6611" name="Google Shape;6441;p30">
              <a:extLst>
                <a:ext uri="{FF2B5EF4-FFF2-40B4-BE49-F238E27FC236}">
                  <a16:creationId xmlns:a16="http://schemas.microsoft.com/office/drawing/2014/main" id="{A6082532-5817-5D25-FA58-3C86F76C423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953851" y="3546625"/>
              <a:ext cx="64199" cy="169352"/>
            </a:xfrm>
            <a:custGeom>
              <a:avLst/>
              <a:gdLst>
                <a:gd name="T0" fmla="*/ 1065 w 1703"/>
                <a:gd name="T1" fmla="*/ 0 h 4493"/>
                <a:gd name="T2" fmla="*/ 708 w 1703"/>
                <a:gd name="T3" fmla="*/ 382 h 4493"/>
                <a:gd name="T4" fmla="*/ 1 w 1703"/>
                <a:gd name="T5" fmla="*/ 1496 h 4493"/>
                <a:gd name="T6" fmla="*/ 1170 w 1703"/>
                <a:gd name="T7" fmla="*/ 4493 h 4493"/>
                <a:gd name="T8" fmla="*/ 1702 w 1703"/>
                <a:gd name="T9" fmla="*/ 2023 h 4493"/>
                <a:gd name="T10" fmla="*/ 1702 w 1703"/>
                <a:gd name="T11" fmla="*/ 2023 h 4493"/>
                <a:gd name="T12" fmla="*/ 1642 w 1703"/>
                <a:gd name="T13" fmla="*/ 2043 h 4493"/>
                <a:gd name="T14" fmla="*/ 1065 w 1703"/>
                <a:gd name="T15" fmla="*/ 0 h 4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03" h="4493" extrusionOk="0">
                  <a:moveTo>
                    <a:pt x="1065" y="0"/>
                  </a:moveTo>
                  <a:cubicBezTo>
                    <a:pt x="939" y="116"/>
                    <a:pt x="824" y="246"/>
                    <a:pt x="708" y="382"/>
                  </a:cubicBezTo>
                  <a:cubicBezTo>
                    <a:pt x="427" y="728"/>
                    <a:pt x="196" y="1105"/>
                    <a:pt x="1" y="1496"/>
                  </a:cubicBezTo>
                  <a:cubicBezTo>
                    <a:pt x="262" y="2540"/>
                    <a:pt x="658" y="3549"/>
                    <a:pt x="1170" y="4493"/>
                  </a:cubicBezTo>
                  <a:cubicBezTo>
                    <a:pt x="1331" y="3659"/>
                    <a:pt x="1441" y="2801"/>
                    <a:pt x="1702" y="2023"/>
                  </a:cubicBezTo>
                  <a:cubicBezTo>
                    <a:pt x="1682" y="2033"/>
                    <a:pt x="1662" y="2038"/>
                    <a:pt x="1642" y="2043"/>
                  </a:cubicBezTo>
                  <a:cubicBezTo>
                    <a:pt x="1411" y="1376"/>
                    <a:pt x="1215" y="693"/>
                    <a:pt x="106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612" name="Google Shape;6442;p30">
              <a:extLst>
                <a:ext uri="{FF2B5EF4-FFF2-40B4-BE49-F238E27FC236}">
                  <a16:creationId xmlns:a16="http://schemas.microsoft.com/office/drawing/2014/main" id="{7979C35F-DD76-0518-40EE-EC762DB51A67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7099611" y="3472170"/>
              <a:ext cx="1876687" cy="1761812"/>
              <a:chOff x="578800" y="3042675"/>
              <a:chExt cx="1185975" cy="1113450"/>
            </a:xfrm>
          </p:grpSpPr>
          <p:sp>
            <p:nvSpPr>
              <p:cNvPr id="6613" name="Google Shape;6443;p30">
                <a:extLst>
                  <a:ext uri="{FF2B5EF4-FFF2-40B4-BE49-F238E27FC236}">
                    <a16:creationId xmlns:a16="http://schemas.microsoft.com/office/drawing/2014/main" id="{0C63D858-9568-62DA-343F-FC8D5D746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225" y="3982700"/>
                <a:ext cx="16350" cy="38400"/>
              </a:xfrm>
              <a:custGeom>
                <a:avLst/>
                <a:gdLst>
                  <a:gd name="T0" fmla="*/ 1 w 654"/>
                  <a:gd name="T1" fmla="*/ 0 h 1536"/>
                  <a:gd name="T2" fmla="*/ 653 w 654"/>
                  <a:gd name="T3" fmla="*/ 1536 h 1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54" h="1536" fill="none" extrusionOk="0">
                    <a:moveTo>
                      <a:pt x="1" y="0"/>
                    </a:moveTo>
                    <a:cubicBezTo>
                      <a:pt x="131" y="542"/>
                      <a:pt x="357" y="1064"/>
                      <a:pt x="653" y="1536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14" name="Google Shape;6444;p30">
                <a:extLst>
                  <a:ext uri="{FF2B5EF4-FFF2-40B4-BE49-F238E27FC236}">
                    <a16:creationId xmlns:a16="http://schemas.microsoft.com/office/drawing/2014/main" id="{FF485B38-8D29-6560-3671-8F9966916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00" y="3538975"/>
                <a:ext cx="55850" cy="73950"/>
              </a:xfrm>
              <a:custGeom>
                <a:avLst/>
                <a:gdLst>
                  <a:gd name="T0" fmla="*/ 0 w 2234"/>
                  <a:gd name="T1" fmla="*/ 2395 h 2958"/>
                  <a:gd name="T2" fmla="*/ 1827 w 2234"/>
                  <a:gd name="T3" fmla="*/ 2957 h 2958"/>
                  <a:gd name="T4" fmla="*/ 2234 w 2234"/>
                  <a:gd name="T5" fmla="*/ 1 h 29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34" h="2958" fill="none" extrusionOk="0">
                    <a:moveTo>
                      <a:pt x="0" y="2395"/>
                    </a:moveTo>
                    <a:cubicBezTo>
                      <a:pt x="608" y="2586"/>
                      <a:pt x="1220" y="2771"/>
                      <a:pt x="1827" y="2957"/>
                    </a:cubicBezTo>
                    <a:cubicBezTo>
                      <a:pt x="1908" y="1988"/>
                      <a:pt x="2108" y="970"/>
                      <a:pt x="2234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15" name="Google Shape;6445;p30">
                <a:extLst>
                  <a:ext uri="{FF2B5EF4-FFF2-40B4-BE49-F238E27FC236}">
                    <a16:creationId xmlns:a16="http://schemas.microsoft.com/office/drawing/2014/main" id="{B9F49866-FA08-A93C-D7B0-2D36785EBA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250" y="3490300"/>
                <a:ext cx="171550" cy="221625"/>
              </a:xfrm>
              <a:custGeom>
                <a:avLst/>
                <a:gdLst>
                  <a:gd name="T0" fmla="*/ 31 w 6862"/>
                  <a:gd name="T1" fmla="*/ 0 h 8865"/>
                  <a:gd name="T2" fmla="*/ 0 w 6862"/>
                  <a:gd name="T3" fmla="*/ 66 h 8865"/>
                  <a:gd name="T4" fmla="*/ 4282 w 6862"/>
                  <a:gd name="T5" fmla="*/ 6159 h 8865"/>
                  <a:gd name="T6" fmla="*/ 4357 w 6862"/>
                  <a:gd name="T7" fmla="*/ 7856 h 8865"/>
                  <a:gd name="T8" fmla="*/ 4377 w 6862"/>
                  <a:gd name="T9" fmla="*/ 7856 h 8865"/>
                  <a:gd name="T10" fmla="*/ 4658 w 6862"/>
                  <a:gd name="T11" fmla="*/ 8006 h 8865"/>
                  <a:gd name="T12" fmla="*/ 5130 w 6862"/>
                  <a:gd name="T13" fmla="*/ 8172 h 8865"/>
                  <a:gd name="T14" fmla="*/ 6862 w 6862"/>
                  <a:gd name="T15" fmla="*/ 8864 h 8865"/>
                  <a:gd name="T16" fmla="*/ 6044 w 6862"/>
                  <a:gd name="T17" fmla="*/ 5848 h 8865"/>
                  <a:gd name="T18" fmla="*/ 31 w 6862"/>
                  <a:gd name="T19" fmla="*/ 0 h 8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62" h="8865" extrusionOk="0">
                    <a:moveTo>
                      <a:pt x="31" y="0"/>
                    </a:moveTo>
                    <a:lnTo>
                      <a:pt x="0" y="66"/>
                    </a:lnTo>
                    <a:cubicBezTo>
                      <a:pt x="2309" y="1220"/>
                      <a:pt x="3996" y="3584"/>
                      <a:pt x="4282" y="6159"/>
                    </a:cubicBezTo>
                    <a:cubicBezTo>
                      <a:pt x="4347" y="6721"/>
                      <a:pt x="4347" y="7288"/>
                      <a:pt x="4357" y="7856"/>
                    </a:cubicBezTo>
                    <a:lnTo>
                      <a:pt x="4377" y="7856"/>
                    </a:lnTo>
                    <a:cubicBezTo>
                      <a:pt x="4468" y="7911"/>
                      <a:pt x="4563" y="7961"/>
                      <a:pt x="4658" y="8006"/>
                    </a:cubicBezTo>
                    <a:cubicBezTo>
                      <a:pt x="4814" y="8071"/>
                      <a:pt x="4970" y="8122"/>
                      <a:pt x="5130" y="8172"/>
                    </a:cubicBezTo>
                    <a:cubicBezTo>
                      <a:pt x="5722" y="8367"/>
                      <a:pt x="6300" y="8603"/>
                      <a:pt x="6862" y="8864"/>
                    </a:cubicBezTo>
                    <a:cubicBezTo>
                      <a:pt x="6521" y="7886"/>
                      <a:pt x="6365" y="6837"/>
                      <a:pt x="6044" y="5848"/>
                    </a:cubicBezTo>
                    <a:cubicBezTo>
                      <a:pt x="5140" y="3082"/>
                      <a:pt x="2821" y="823"/>
                      <a:pt x="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16" name="Google Shape;6446;p30">
                <a:extLst>
                  <a:ext uri="{FF2B5EF4-FFF2-40B4-BE49-F238E27FC236}">
                    <a16:creationId xmlns:a16="http://schemas.microsoft.com/office/drawing/2014/main" id="{B2DFF9A5-E2E8-81F5-F7C9-A954CC3377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775" y="3618675"/>
                <a:ext cx="124250" cy="254625"/>
              </a:xfrm>
              <a:custGeom>
                <a:avLst/>
                <a:gdLst>
                  <a:gd name="T0" fmla="*/ 1195 w 4970"/>
                  <a:gd name="T1" fmla="*/ 0 h 10185"/>
                  <a:gd name="T2" fmla="*/ 784 w 4970"/>
                  <a:gd name="T3" fmla="*/ 1385 h 10185"/>
                  <a:gd name="T4" fmla="*/ 6 w 4970"/>
                  <a:gd name="T5" fmla="*/ 3734 h 10185"/>
                  <a:gd name="T6" fmla="*/ 1 w 4970"/>
                  <a:gd name="T7" fmla="*/ 3729 h 10185"/>
                  <a:gd name="T8" fmla="*/ 1 w 4970"/>
                  <a:gd name="T9" fmla="*/ 3729 h 10185"/>
                  <a:gd name="T10" fmla="*/ 438 w 4970"/>
                  <a:gd name="T11" fmla="*/ 4718 h 10185"/>
                  <a:gd name="T12" fmla="*/ 1963 w 4970"/>
                  <a:gd name="T13" fmla="*/ 6962 h 10185"/>
                  <a:gd name="T14" fmla="*/ 2701 w 4970"/>
                  <a:gd name="T15" fmla="*/ 10169 h 10185"/>
                  <a:gd name="T16" fmla="*/ 2731 w 4970"/>
                  <a:gd name="T17" fmla="*/ 10184 h 10185"/>
                  <a:gd name="T18" fmla="*/ 4940 w 4970"/>
                  <a:gd name="T19" fmla="*/ 5039 h 10185"/>
                  <a:gd name="T20" fmla="*/ 4970 w 4970"/>
                  <a:gd name="T21" fmla="*/ 5029 h 10185"/>
                  <a:gd name="T22" fmla="*/ 3811 w 4970"/>
                  <a:gd name="T23" fmla="*/ 3509 h 10185"/>
                  <a:gd name="T24" fmla="*/ 1999 w 4970"/>
                  <a:gd name="T25" fmla="*/ 1802 h 10185"/>
                  <a:gd name="T26" fmla="*/ 1206 w 4970"/>
                  <a:gd name="T27" fmla="*/ 0 h 10185"/>
                  <a:gd name="T28" fmla="*/ 1195 w 4970"/>
                  <a:gd name="T29" fmla="*/ 0 h 10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70" h="10185" extrusionOk="0">
                    <a:moveTo>
                      <a:pt x="1195" y="0"/>
                    </a:moveTo>
                    <a:cubicBezTo>
                      <a:pt x="1065" y="462"/>
                      <a:pt x="929" y="924"/>
                      <a:pt x="784" y="1385"/>
                    </a:cubicBezTo>
                    <a:cubicBezTo>
                      <a:pt x="538" y="2173"/>
                      <a:pt x="272" y="2961"/>
                      <a:pt x="6" y="3734"/>
                    </a:cubicBezTo>
                    <a:lnTo>
                      <a:pt x="1" y="3729"/>
                    </a:lnTo>
                    <a:cubicBezTo>
                      <a:pt x="121" y="4071"/>
                      <a:pt x="257" y="4402"/>
                      <a:pt x="438" y="4718"/>
                    </a:cubicBezTo>
                    <a:cubicBezTo>
                      <a:pt x="879" y="5506"/>
                      <a:pt x="1537" y="6164"/>
                      <a:pt x="1963" y="6962"/>
                    </a:cubicBezTo>
                    <a:cubicBezTo>
                      <a:pt x="2490" y="7946"/>
                      <a:pt x="2621" y="9045"/>
                      <a:pt x="2701" y="10169"/>
                    </a:cubicBezTo>
                    <a:cubicBezTo>
                      <a:pt x="2711" y="10174"/>
                      <a:pt x="2721" y="10179"/>
                      <a:pt x="2731" y="10184"/>
                    </a:cubicBezTo>
                    <a:cubicBezTo>
                      <a:pt x="3364" y="8432"/>
                      <a:pt x="4072" y="6691"/>
                      <a:pt x="4940" y="5039"/>
                    </a:cubicBezTo>
                    <a:lnTo>
                      <a:pt x="4970" y="5029"/>
                    </a:lnTo>
                    <a:cubicBezTo>
                      <a:pt x="4714" y="4442"/>
                      <a:pt x="4282" y="3925"/>
                      <a:pt x="3811" y="3509"/>
                    </a:cubicBezTo>
                    <a:cubicBezTo>
                      <a:pt x="3188" y="2956"/>
                      <a:pt x="2480" y="2480"/>
                      <a:pt x="1999" y="1802"/>
                    </a:cubicBezTo>
                    <a:cubicBezTo>
                      <a:pt x="1612" y="1265"/>
                      <a:pt x="1401" y="632"/>
                      <a:pt x="1206" y="0"/>
                    </a:cubicBezTo>
                    <a:lnTo>
                      <a:pt x="119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17" name="Google Shape;6447;p30">
                <a:extLst>
                  <a:ext uri="{FF2B5EF4-FFF2-40B4-BE49-F238E27FC236}">
                    <a16:creationId xmlns:a16="http://schemas.microsoft.com/office/drawing/2014/main" id="{A0489082-6F33-E7CC-D6EC-2C1653D720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800" y="3483525"/>
                <a:ext cx="221125" cy="228525"/>
              </a:xfrm>
              <a:custGeom>
                <a:avLst/>
                <a:gdLst>
                  <a:gd name="T0" fmla="*/ 0 w 8845"/>
                  <a:gd name="T1" fmla="*/ 0 h 9141"/>
                  <a:gd name="T2" fmla="*/ 7 w 8845"/>
                  <a:gd name="T3" fmla="*/ 2 h 9141"/>
                  <a:gd name="T4" fmla="*/ 7 w 8845"/>
                  <a:gd name="T5" fmla="*/ 2 h 9141"/>
                  <a:gd name="T6" fmla="*/ 0 w 8845"/>
                  <a:gd name="T7" fmla="*/ 0 h 9141"/>
                  <a:gd name="T8" fmla="*/ 7 w 8845"/>
                  <a:gd name="T9" fmla="*/ 2 h 9141"/>
                  <a:gd name="T10" fmla="*/ 778 w 8845"/>
                  <a:gd name="T11" fmla="*/ 337 h 9141"/>
                  <a:gd name="T12" fmla="*/ 809 w 8845"/>
                  <a:gd name="T13" fmla="*/ 271 h 9141"/>
                  <a:gd name="T14" fmla="*/ 6822 w 8845"/>
                  <a:gd name="T15" fmla="*/ 6119 h 9141"/>
                  <a:gd name="T16" fmla="*/ 7640 w 8845"/>
                  <a:gd name="T17" fmla="*/ 9135 h 9141"/>
                  <a:gd name="T18" fmla="*/ 7645 w 8845"/>
                  <a:gd name="T19" fmla="*/ 9140 h 9141"/>
                  <a:gd name="T20" fmla="*/ 8423 w 8845"/>
                  <a:gd name="T21" fmla="*/ 6791 h 9141"/>
                  <a:gd name="T22" fmla="*/ 8834 w 8845"/>
                  <a:gd name="T23" fmla="*/ 5406 h 9141"/>
                  <a:gd name="T24" fmla="*/ 8845 w 8845"/>
                  <a:gd name="T25" fmla="*/ 5406 h 9141"/>
                  <a:gd name="T26" fmla="*/ 7996 w 8845"/>
                  <a:gd name="T27" fmla="*/ 3383 h 9141"/>
                  <a:gd name="T28" fmla="*/ 6495 w 8845"/>
                  <a:gd name="T29" fmla="*/ 1963 h 9141"/>
                  <a:gd name="T30" fmla="*/ 3569 w 8845"/>
                  <a:gd name="T31" fmla="*/ 452 h 9141"/>
                  <a:gd name="T32" fmla="*/ 7 w 8845"/>
                  <a:gd name="T33" fmla="*/ 2 h 9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45" h="9141" extrusionOk="0">
                    <a:moveTo>
                      <a:pt x="0" y="0"/>
                    </a:moveTo>
                    <a:cubicBezTo>
                      <a:pt x="3" y="1"/>
                      <a:pt x="5" y="2"/>
                      <a:pt x="7" y="2"/>
                    </a:cubicBezTo>
                    <a:cubicBezTo>
                      <a:pt x="5" y="2"/>
                      <a:pt x="3" y="1"/>
                      <a:pt x="0" y="0"/>
                    </a:cubicBezTo>
                    <a:close/>
                    <a:moveTo>
                      <a:pt x="7" y="2"/>
                    </a:moveTo>
                    <a:cubicBezTo>
                      <a:pt x="271" y="97"/>
                      <a:pt x="529" y="212"/>
                      <a:pt x="778" y="337"/>
                    </a:cubicBezTo>
                    <a:lnTo>
                      <a:pt x="809" y="271"/>
                    </a:lnTo>
                    <a:cubicBezTo>
                      <a:pt x="3599" y="1094"/>
                      <a:pt x="5918" y="3353"/>
                      <a:pt x="6822" y="6119"/>
                    </a:cubicBezTo>
                    <a:cubicBezTo>
                      <a:pt x="7143" y="7108"/>
                      <a:pt x="7299" y="8157"/>
                      <a:pt x="7640" y="9135"/>
                    </a:cubicBezTo>
                    <a:lnTo>
                      <a:pt x="7645" y="9140"/>
                    </a:lnTo>
                    <a:cubicBezTo>
                      <a:pt x="7911" y="8367"/>
                      <a:pt x="8177" y="7579"/>
                      <a:pt x="8423" y="6791"/>
                    </a:cubicBezTo>
                    <a:cubicBezTo>
                      <a:pt x="8568" y="6330"/>
                      <a:pt x="8704" y="5868"/>
                      <a:pt x="8834" y="5406"/>
                    </a:cubicBezTo>
                    <a:lnTo>
                      <a:pt x="8845" y="5406"/>
                    </a:lnTo>
                    <a:cubicBezTo>
                      <a:pt x="8619" y="4703"/>
                      <a:pt x="8408" y="3986"/>
                      <a:pt x="7996" y="3383"/>
                    </a:cubicBezTo>
                    <a:cubicBezTo>
                      <a:pt x="7610" y="2811"/>
                      <a:pt x="7058" y="2364"/>
                      <a:pt x="6495" y="1963"/>
                    </a:cubicBezTo>
                    <a:cubicBezTo>
                      <a:pt x="5547" y="1280"/>
                      <a:pt x="4663" y="793"/>
                      <a:pt x="3569" y="452"/>
                    </a:cubicBezTo>
                    <a:cubicBezTo>
                      <a:pt x="2467" y="111"/>
                      <a:pt x="981" y="351"/>
                      <a:pt x="7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18" name="Google Shape;6448;p30">
                <a:extLst>
                  <a:ext uri="{FF2B5EF4-FFF2-40B4-BE49-F238E27FC236}">
                    <a16:creationId xmlns:a16="http://schemas.microsoft.com/office/drawing/2014/main" id="{D47CD46D-FB0F-2106-C748-F842DB71F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8400" y="3972775"/>
                <a:ext cx="69800" cy="136175"/>
              </a:xfrm>
              <a:custGeom>
                <a:avLst/>
                <a:gdLst>
                  <a:gd name="T0" fmla="*/ 1351 w 2792"/>
                  <a:gd name="T1" fmla="*/ 0 h 5447"/>
                  <a:gd name="T2" fmla="*/ 1301 w 2792"/>
                  <a:gd name="T3" fmla="*/ 16 h 5447"/>
                  <a:gd name="T4" fmla="*/ 287 w 2792"/>
                  <a:gd name="T5" fmla="*/ 2395 h 5447"/>
                  <a:gd name="T6" fmla="*/ 1 w 2792"/>
                  <a:gd name="T7" fmla="*/ 3258 h 5447"/>
                  <a:gd name="T8" fmla="*/ 156 w 2792"/>
                  <a:gd name="T9" fmla="*/ 3609 h 5447"/>
                  <a:gd name="T10" fmla="*/ 839 w 2792"/>
                  <a:gd name="T11" fmla="*/ 5446 h 5447"/>
                  <a:gd name="T12" fmla="*/ 2791 w 2792"/>
                  <a:gd name="T13" fmla="*/ 5446 h 5447"/>
                  <a:gd name="T14" fmla="*/ 1933 w 2792"/>
                  <a:gd name="T15" fmla="*/ 3865 h 5447"/>
                  <a:gd name="T16" fmla="*/ 1517 w 2792"/>
                  <a:gd name="T17" fmla="*/ 613 h 5447"/>
                  <a:gd name="T18" fmla="*/ 1351 w 2792"/>
                  <a:gd name="T19" fmla="*/ 0 h 5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92" h="5447" extrusionOk="0">
                    <a:moveTo>
                      <a:pt x="1351" y="0"/>
                    </a:moveTo>
                    <a:lnTo>
                      <a:pt x="1301" y="16"/>
                    </a:lnTo>
                    <a:cubicBezTo>
                      <a:pt x="964" y="809"/>
                      <a:pt x="623" y="1602"/>
                      <a:pt x="287" y="2395"/>
                    </a:cubicBezTo>
                    <a:cubicBezTo>
                      <a:pt x="176" y="2656"/>
                      <a:pt x="41" y="2977"/>
                      <a:pt x="1" y="3258"/>
                    </a:cubicBezTo>
                    <a:cubicBezTo>
                      <a:pt x="56" y="3373"/>
                      <a:pt x="106" y="3489"/>
                      <a:pt x="156" y="3609"/>
                    </a:cubicBezTo>
                    <a:cubicBezTo>
                      <a:pt x="392" y="4202"/>
                      <a:pt x="558" y="4874"/>
                      <a:pt x="839" y="5446"/>
                    </a:cubicBezTo>
                    <a:lnTo>
                      <a:pt x="2791" y="5446"/>
                    </a:lnTo>
                    <a:cubicBezTo>
                      <a:pt x="2375" y="5025"/>
                      <a:pt x="2079" y="4443"/>
                      <a:pt x="1933" y="3865"/>
                    </a:cubicBezTo>
                    <a:cubicBezTo>
                      <a:pt x="1667" y="2806"/>
                      <a:pt x="1742" y="1682"/>
                      <a:pt x="1517" y="613"/>
                    </a:cubicBezTo>
                    <a:cubicBezTo>
                      <a:pt x="1471" y="407"/>
                      <a:pt x="1416" y="201"/>
                      <a:pt x="1351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19" name="Google Shape;6449;p30">
                <a:extLst>
                  <a:ext uri="{FF2B5EF4-FFF2-40B4-BE49-F238E27FC236}">
                    <a16:creationId xmlns:a16="http://schemas.microsoft.com/office/drawing/2014/main" id="{85316EFC-E27C-548C-1FC6-211A7BA8F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375" y="3842775"/>
                <a:ext cx="138050" cy="212225"/>
              </a:xfrm>
              <a:custGeom>
                <a:avLst/>
                <a:gdLst>
                  <a:gd name="T0" fmla="*/ 26 w 5522"/>
                  <a:gd name="T1" fmla="*/ 1 h 8489"/>
                  <a:gd name="T2" fmla="*/ 0 w 5522"/>
                  <a:gd name="T3" fmla="*/ 6 h 8489"/>
                  <a:gd name="T4" fmla="*/ 352 w 5522"/>
                  <a:gd name="T5" fmla="*/ 6094 h 8489"/>
                  <a:gd name="T6" fmla="*/ 497 w 5522"/>
                  <a:gd name="T7" fmla="*/ 7198 h 8489"/>
                  <a:gd name="T8" fmla="*/ 5517 w 5522"/>
                  <a:gd name="T9" fmla="*/ 8488 h 8489"/>
                  <a:gd name="T10" fmla="*/ 5522 w 5522"/>
                  <a:gd name="T11" fmla="*/ 8458 h 8489"/>
                  <a:gd name="T12" fmla="*/ 3639 w 5522"/>
                  <a:gd name="T13" fmla="*/ 5070 h 8489"/>
                  <a:gd name="T14" fmla="*/ 3077 w 5522"/>
                  <a:gd name="T15" fmla="*/ 1205 h 8489"/>
                  <a:gd name="T16" fmla="*/ 26 w 5522"/>
                  <a:gd name="T17" fmla="*/ 1 h 8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22" h="8489" extrusionOk="0">
                    <a:moveTo>
                      <a:pt x="26" y="1"/>
                    </a:moveTo>
                    <a:lnTo>
                      <a:pt x="0" y="6"/>
                    </a:lnTo>
                    <a:cubicBezTo>
                      <a:pt x="502" y="1948"/>
                      <a:pt x="206" y="4066"/>
                      <a:pt x="352" y="6094"/>
                    </a:cubicBezTo>
                    <a:cubicBezTo>
                      <a:pt x="377" y="6455"/>
                      <a:pt x="427" y="6827"/>
                      <a:pt x="497" y="7198"/>
                    </a:cubicBezTo>
                    <a:cubicBezTo>
                      <a:pt x="2149" y="7725"/>
                      <a:pt x="3820" y="8157"/>
                      <a:pt x="5517" y="8488"/>
                    </a:cubicBezTo>
                    <a:cubicBezTo>
                      <a:pt x="5522" y="8478"/>
                      <a:pt x="5522" y="8468"/>
                      <a:pt x="5522" y="8458"/>
                    </a:cubicBezTo>
                    <a:cubicBezTo>
                      <a:pt x="4970" y="7294"/>
                      <a:pt x="4096" y="6280"/>
                      <a:pt x="3639" y="5070"/>
                    </a:cubicBezTo>
                    <a:cubicBezTo>
                      <a:pt x="3183" y="3855"/>
                      <a:pt x="3173" y="2515"/>
                      <a:pt x="3077" y="1205"/>
                    </a:cubicBezTo>
                    <a:cubicBezTo>
                      <a:pt x="2083" y="748"/>
                      <a:pt x="1065" y="347"/>
                      <a:pt x="26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20" name="Google Shape;6450;p30">
                <a:extLst>
                  <a:ext uri="{FF2B5EF4-FFF2-40B4-BE49-F238E27FC236}">
                    <a16:creationId xmlns:a16="http://schemas.microsoft.com/office/drawing/2014/main" id="{0C37DB36-E0A5-6B95-B45A-0763BF65BD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175" y="3686675"/>
                <a:ext cx="130150" cy="186250"/>
              </a:xfrm>
              <a:custGeom>
                <a:avLst/>
                <a:gdLst>
                  <a:gd name="T0" fmla="*/ 0 w 5206"/>
                  <a:gd name="T1" fmla="*/ 1 h 7450"/>
                  <a:gd name="T2" fmla="*/ 256 w 5206"/>
                  <a:gd name="T3" fmla="*/ 2119 h 7450"/>
                  <a:gd name="T4" fmla="*/ 1842 w 5206"/>
                  <a:gd name="T5" fmla="*/ 5376 h 7450"/>
                  <a:gd name="T6" fmla="*/ 2128 w 5206"/>
                  <a:gd name="T7" fmla="*/ 6250 h 7450"/>
                  <a:gd name="T8" fmla="*/ 2154 w 5206"/>
                  <a:gd name="T9" fmla="*/ 6245 h 7450"/>
                  <a:gd name="T10" fmla="*/ 5205 w 5206"/>
                  <a:gd name="T11" fmla="*/ 7449 h 7450"/>
                  <a:gd name="T12" fmla="*/ 4467 w 5206"/>
                  <a:gd name="T13" fmla="*/ 4242 h 7450"/>
                  <a:gd name="T14" fmla="*/ 2942 w 5206"/>
                  <a:gd name="T15" fmla="*/ 1998 h 7450"/>
                  <a:gd name="T16" fmla="*/ 2505 w 5206"/>
                  <a:gd name="T17" fmla="*/ 1009 h 7450"/>
                  <a:gd name="T18" fmla="*/ 773 w 5206"/>
                  <a:gd name="T19" fmla="*/ 317 h 7450"/>
                  <a:gd name="T20" fmla="*/ 301 w 5206"/>
                  <a:gd name="T21" fmla="*/ 151 h 7450"/>
                  <a:gd name="T22" fmla="*/ 20 w 5206"/>
                  <a:gd name="T23" fmla="*/ 1 h 7450"/>
                  <a:gd name="T24" fmla="*/ 0 w 5206"/>
                  <a:gd name="T25" fmla="*/ 1 h 7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06" h="7450" extrusionOk="0">
                    <a:moveTo>
                      <a:pt x="0" y="1"/>
                    </a:moveTo>
                    <a:cubicBezTo>
                      <a:pt x="20" y="718"/>
                      <a:pt x="55" y="1431"/>
                      <a:pt x="256" y="2119"/>
                    </a:cubicBezTo>
                    <a:cubicBezTo>
                      <a:pt x="593" y="3278"/>
                      <a:pt x="1381" y="4257"/>
                      <a:pt x="1842" y="5376"/>
                    </a:cubicBezTo>
                    <a:cubicBezTo>
                      <a:pt x="1958" y="5662"/>
                      <a:pt x="2053" y="5953"/>
                      <a:pt x="2128" y="6250"/>
                    </a:cubicBezTo>
                    <a:lnTo>
                      <a:pt x="2154" y="6245"/>
                    </a:lnTo>
                    <a:cubicBezTo>
                      <a:pt x="3193" y="6591"/>
                      <a:pt x="4211" y="6992"/>
                      <a:pt x="5205" y="7449"/>
                    </a:cubicBezTo>
                    <a:cubicBezTo>
                      <a:pt x="5125" y="6325"/>
                      <a:pt x="4994" y="5226"/>
                      <a:pt x="4467" y="4242"/>
                    </a:cubicBezTo>
                    <a:cubicBezTo>
                      <a:pt x="4041" y="3444"/>
                      <a:pt x="3383" y="2786"/>
                      <a:pt x="2942" y="1998"/>
                    </a:cubicBezTo>
                    <a:cubicBezTo>
                      <a:pt x="2761" y="1682"/>
                      <a:pt x="2625" y="1351"/>
                      <a:pt x="2505" y="1009"/>
                    </a:cubicBezTo>
                    <a:cubicBezTo>
                      <a:pt x="1943" y="748"/>
                      <a:pt x="1365" y="512"/>
                      <a:pt x="773" y="317"/>
                    </a:cubicBezTo>
                    <a:cubicBezTo>
                      <a:pt x="613" y="267"/>
                      <a:pt x="457" y="216"/>
                      <a:pt x="301" y="151"/>
                    </a:cubicBezTo>
                    <a:cubicBezTo>
                      <a:pt x="206" y="106"/>
                      <a:pt x="111" y="56"/>
                      <a:pt x="20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21" name="Google Shape;6451;p30">
                <a:extLst>
                  <a:ext uri="{FF2B5EF4-FFF2-40B4-BE49-F238E27FC236}">
                    <a16:creationId xmlns:a16="http://schemas.microsoft.com/office/drawing/2014/main" id="{71A06425-FC97-C717-4E85-E907E7AFD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300" y="3744400"/>
                <a:ext cx="94875" cy="309850"/>
              </a:xfrm>
              <a:custGeom>
                <a:avLst/>
                <a:gdLst>
                  <a:gd name="T0" fmla="*/ 2269 w 3795"/>
                  <a:gd name="T1" fmla="*/ 0 h 12394"/>
                  <a:gd name="T2" fmla="*/ 2239 w 3795"/>
                  <a:gd name="T3" fmla="*/ 10 h 12394"/>
                  <a:gd name="T4" fmla="*/ 30 w 3795"/>
                  <a:gd name="T5" fmla="*/ 5155 h 12394"/>
                  <a:gd name="T6" fmla="*/ 0 w 3795"/>
                  <a:gd name="T7" fmla="*/ 5140 h 12394"/>
                  <a:gd name="T8" fmla="*/ 0 w 3795"/>
                  <a:gd name="T9" fmla="*/ 5140 h 12394"/>
                  <a:gd name="T10" fmla="*/ 562 w 3795"/>
                  <a:gd name="T11" fmla="*/ 9005 h 12394"/>
                  <a:gd name="T12" fmla="*/ 2445 w 3795"/>
                  <a:gd name="T13" fmla="*/ 12393 h 12394"/>
                  <a:gd name="T14" fmla="*/ 2731 w 3795"/>
                  <a:gd name="T15" fmla="*/ 11530 h 12394"/>
                  <a:gd name="T16" fmla="*/ 3745 w 3795"/>
                  <a:gd name="T17" fmla="*/ 9151 h 12394"/>
                  <a:gd name="T18" fmla="*/ 3795 w 3795"/>
                  <a:gd name="T19" fmla="*/ 9135 h 12394"/>
                  <a:gd name="T20" fmla="*/ 2650 w 3795"/>
                  <a:gd name="T21" fmla="*/ 6059 h 12394"/>
                  <a:gd name="T22" fmla="*/ 2430 w 3795"/>
                  <a:gd name="T23" fmla="*/ 397 h 12394"/>
                  <a:gd name="T24" fmla="*/ 2405 w 3795"/>
                  <a:gd name="T25" fmla="*/ 397 h 12394"/>
                  <a:gd name="T26" fmla="*/ 2269 w 3795"/>
                  <a:gd name="T27" fmla="*/ 0 h 12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95" h="12394" extrusionOk="0">
                    <a:moveTo>
                      <a:pt x="2269" y="0"/>
                    </a:moveTo>
                    <a:lnTo>
                      <a:pt x="2239" y="10"/>
                    </a:lnTo>
                    <a:cubicBezTo>
                      <a:pt x="1371" y="1662"/>
                      <a:pt x="663" y="3403"/>
                      <a:pt x="30" y="5155"/>
                    </a:cubicBezTo>
                    <a:cubicBezTo>
                      <a:pt x="20" y="5150"/>
                      <a:pt x="10" y="5145"/>
                      <a:pt x="0" y="5140"/>
                    </a:cubicBezTo>
                    <a:cubicBezTo>
                      <a:pt x="96" y="6450"/>
                      <a:pt x="106" y="7790"/>
                      <a:pt x="562" y="9005"/>
                    </a:cubicBezTo>
                    <a:cubicBezTo>
                      <a:pt x="1019" y="10215"/>
                      <a:pt x="1893" y="11229"/>
                      <a:pt x="2445" y="12393"/>
                    </a:cubicBezTo>
                    <a:cubicBezTo>
                      <a:pt x="2485" y="12112"/>
                      <a:pt x="2620" y="11791"/>
                      <a:pt x="2731" y="11530"/>
                    </a:cubicBezTo>
                    <a:cubicBezTo>
                      <a:pt x="3067" y="10737"/>
                      <a:pt x="3408" y="9944"/>
                      <a:pt x="3745" y="9151"/>
                    </a:cubicBezTo>
                    <a:lnTo>
                      <a:pt x="3795" y="9135"/>
                    </a:lnTo>
                    <a:cubicBezTo>
                      <a:pt x="3469" y="8097"/>
                      <a:pt x="2937" y="7118"/>
                      <a:pt x="2650" y="6059"/>
                    </a:cubicBezTo>
                    <a:cubicBezTo>
                      <a:pt x="2164" y="4232"/>
                      <a:pt x="2450" y="2289"/>
                      <a:pt x="2430" y="397"/>
                    </a:cubicBezTo>
                    <a:lnTo>
                      <a:pt x="2405" y="397"/>
                    </a:lnTo>
                    <a:cubicBezTo>
                      <a:pt x="2369" y="261"/>
                      <a:pt x="2319" y="131"/>
                      <a:pt x="22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22" name="Google Shape;6452;p30">
                <a:extLst>
                  <a:ext uri="{FF2B5EF4-FFF2-40B4-BE49-F238E27FC236}">
                    <a16:creationId xmlns:a16="http://schemas.microsoft.com/office/drawing/2014/main" id="{1D1318B9-C13A-E503-E66E-6262025745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800" y="4022725"/>
                <a:ext cx="146575" cy="86225"/>
              </a:xfrm>
              <a:custGeom>
                <a:avLst/>
                <a:gdLst>
                  <a:gd name="T0" fmla="*/ 0 w 5863"/>
                  <a:gd name="T1" fmla="*/ 0 h 3449"/>
                  <a:gd name="T2" fmla="*/ 1772 w 5863"/>
                  <a:gd name="T3" fmla="*/ 3448 h 3449"/>
                  <a:gd name="T4" fmla="*/ 5863 w 5863"/>
                  <a:gd name="T5" fmla="*/ 3448 h 3449"/>
                  <a:gd name="T6" fmla="*/ 5180 w 5863"/>
                  <a:gd name="T7" fmla="*/ 1611 h 3449"/>
                  <a:gd name="T8" fmla="*/ 5025 w 5863"/>
                  <a:gd name="T9" fmla="*/ 1260 h 3449"/>
                  <a:gd name="T10" fmla="*/ 5020 w 5863"/>
                  <a:gd name="T11" fmla="*/ 1290 h 3449"/>
                  <a:gd name="T12" fmla="*/ 0 w 5863"/>
                  <a:gd name="T13" fmla="*/ 0 h 3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63" h="3449" extrusionOk="0">
                    <a:moveTo>
                      <a:pt x="0" y="0"/>
                    </a:moveTo>
                    <a:cubicBezTo>
                      <a:pt x="266" y="1320"/>
                      <a:pt x="849" y="2620"/>
                      <a:pt x="1772" y="3448"/>
                    </a:cubicBezTo>
                    <a:lnTo>
                      <a:pt x="5863" y="3448"/>
                    </a:lnTo>
                    <a:cubicBezTo>
                      <a:pt x="5582" y="2876"/>
                      <a:pt x="5416" y="2204"/>
                      <a:pt x="5180" y="1611"/>
                    </a:cubicBezTo>
                    <a:cubicBezTo>
                      <a:pt x="5130" y="1491"/>
                      <a:pt x="5080" y="1375"/>
                      <a:pt x="5025" y="1260"/>
                    </a:cubicBezTo>
                    <a:cubicBezTo>
                      <a:pt x="5025" y="1270"/>
                      <a:pt x="5025" y="1280"/>
                      <a:pt x="5020" y="1290"/>
                    </a:cubicBezTo>
                    <a:cubicBezTo>
                      <a:pt x="3323" y="959"/>
                      <a:pt x="1652" y="527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23" name="Google Shape;6453;p30">
                <a:extLst>
                  <a:ext uri="{FF2B5EF4-FFF2-40B4-BE49-F238E27FC236}">
                    <a16:creationId xmlns:a16="http://schemas.microsoft.com/office/drawing/2014/main" id="{01D6E29A-92F0-785C-F402-31F512B58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6150" y="4024100"/>
                <a:ext cx="186375" cy="84850"/>
              </a:xfrm>
              <a:custGeom>
                <a:avLst/>
                <a:gdLst>
                  <a:gd name="T0" fmla="*/ 7439 w 7455"/>
                  <a:gd name="T1" fmla="*/ 0 h 3394"/>
                  <a:gd name="T2" fmla="*/ 3564 w 7455"/>
                  <a:gd name="T3" fmla="*/ 261 h 3394"/>
                  <a:gd name="T4" fmla="*/ 3554 w 7455"/>
                  <a:gd name="T5" fmla="*/ 236 h 3394"/>
                  <a:gd name="T6" fmla="*/ 678 w 7455"/>
                  <a:gd name="T7" fmla="*/ 2174 h 3394"/>
                  <a:gd name="T8" fmla="*/ 1 w 7455"/>
                  <a:gd name="T9" fmla="*/ 3393 h 3394"/>
                  <a:gd name="T10" fmla="*/ 2470 w 7455"/>
                  <a:gd name="T11" fmla="*/ 3393 h 3394"/>
                  <a:gd name="T12" fmla="*/ 3529 w 7455"/>
                  <a:gd name="T13" fmla="*/ 2224 h 3394"/>
                  <a:gd name="T14" fmla="*/ 7454 w 7455"/>
                  <a:gd name="T15" fmla="*/ 10 h 3394"/>
                  <a:gd name="T16" fmla="*/ 7439 w 7455"/>
                  <a:gd name="T17" fmla="*/ 0 h 3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55" h="3394" extrusionOk="0">
                    <a:moveTo>
                      <a:pt x="7439" y="0"/>
                    </a:moveTo>
                    <a:cubicBezTo>
                      <a:pt x="6159" y="86"/>
                      <a:pt x="4849" y="181"/>
                      <a:pt x="3564" y="261"/>
                    </a:cubicBezTo>
                    <a:cubicBezTo>
                      <a:pt x="3564" y="251"/>
                      <a:pt x="3559" y="246"/>
                      <a:pt x="3554" y="236"/>
                    </a:cubicBezTo>
                    <a:cubicBezTo>
                      <a:pt x="2541" y="824"/>
                      <a:pt x="1431" y="1285"/>
                      <a:pt x="678" y="2174"/>
                    </a:cubicBezTo>
                    <a:cubicBezTo>
                      <a:pt x="377" y="2530"/>
                      <a:pt x="146" y="2947"/>
                      <a:pt x="1" y="3393"/>
                    </a:cubicBezTo>
                    <a:lnTo>
                      <a:pt x="2470" y="3393"/>
                    </a:lnTo>
                    <a:cubicBezTo>
                      <a:pt x="2731" y="2932"/>
                      <a:pt x="3093" y="2525"/>
                      <a:pt x="3529" y="2224"/>
                    </a:cubicBezTo>
                    <a:cubicBezTo>
                      <a:pt x="4779" y="1361"/>
                      <a:pt x="6596" y="1240"/>
                      <a:pt x="7454" y="10"/>
                    </a:cubicBezTo>
                    <a:lnTo>
                      <a:pt x="74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24" name="Google Shape;6454;p30">
                <a:extLst>
                  <a:ext uri="{FF2B5EF4-FFF2-40B4-BE49-F238E27FC236}">
                    <a16:creationId xmlns:a16="http://schemas.microsoft.com/office/drawing/2014/main" id="{56A858FD-948B-7B80-6AAC-63954C58FB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150" y="3831975"/>
                <a:ext cx="177475" cy="124500"/>
              </a:xfrm>
              <a:custGeom>
                <a:avLst/>
                <a:gdLst>
                  <a:gd name="T0" fmla="*/ 7098 w 7099"/>
                  <a:gd name="T1" fmla="*/ 1 h 4980"/>
                  <a:gd name="T2" fmla="*/ 5848 w 7099"/>
                  <a:gd name="T3" fmla="*/ 212 h 4980"/>
                  <a:gd name="T4" fmla="*/ 4202 w 7099"/>
                  <a:gd name="T5" fmla="*/ 448 h 4980"/>
                  <a:gd name="T6" fmla="*/ 3961 w 7099"/>
                  <a:gd name="T7" fmla="*/ 864 h 4980"/>
                  <a:gd name="T8" fmla="*/ 3283 w 7099"/>
                  <a:gd name="T9" fmla="*/ 2099 h 4980"/>
                  <a:gd name="T10" fmla="*/ 1913 w 7099"/>
                  <a:gd name="T11" fmla="*/ 3027 h 4980"/>
                  <a:gd name="T12" fmla="*/ 1 w 7099"/>
                  <a:gd name="T13" fmla="*/ 4980 h 4980"/>
                  <a:gd name="T14" fmla="*/ 3810 w 7099"/>
                  <a:gd name="T15" fmla="*/ 4403 h 4980"/>
                  <a:gd name="T16" fmla="*/ 4563 w 7099"/>
                  <a:gd name="T17" fmla="*/ 3916 h 4980"/>
                  <a:gd name="T18" fmla="*/ 7098 w 7099"/>
                  <a:gd name="T19" fmla="*/ 1 h 4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099" h="4980" extrusionOk="0">
                    <a:moveTo>
                      <a:pt x="7098" y="1"/>
                    </a:moveTo>
                    <a:cubicBezTo>
                      <a:pt x="6681" y="91"/>
                      <a:pt x="6265" y="151"/>
                      <a:pt x="5848" y="212"/>
                    </a:cubicBezTo>
                    <a:cubicBezTo>
                      <a:pt x="5296" y="292"/>
                      <a:pt x="4749" y="357"/>
                      <a:pt x="4202" y="448"/>
                    </a:cubicBezTo>
                    <a:cubicBezTo>
                      <a:pt x="4112" y="583"/>
                      <a:pt x="4031" y="719"/>
                      <a:pt x="3961" y="864"/>
                    </a:cubicBezTo>
                    <a:cubicBezTo>
                      <a:pt x="3750" y="1286"/>
                      <a:pt x="3595" y="1743"/>
                      <a:pt x="3283" y="2099"/>
                    </a:cubicBezTo>
                    <a:cubicBezTo>
                      <a:pt x="2917" y="2516"/>
                      <a:pt x="2380" y="2731"/>
                      <a:pt x="1913" y="3027"/>
                    </a:cubicBezTo>
                    <a:cubicBezTo>
                      <a:pt x="1135" y="3519"/>
                      <a:pt x="558" y="4237"/>
                      <a:pt x="1" y="4980"/>
                    </a:cubicBezTo>
                    <a:cubicBezTo>
                      <a:pt x="1251" y="4709"/>
                      <a:pt x="2535" y="4553"/>
                      <a:pt x="3810" y="4403"/>
                    </a:cubicBezTo>
                    <a:cubicBezTo>
                      <a:pt x="4081" y="4262"/>
                      <a:pt x="4337" y="4107"/>
                      <a:pt x="4563" y="3916"/>
                    </a:cubicBezTo>
                    <a:cubicBezTo>
                      <a:pt x="5743" y="2887"/>
                      <a:pt x="5924" y="1050"/>
                      <a:pt x="70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25" name="Google Shape;6455;p30">
                <a:extLst>
                  <a:ext uri="{FF2B5EF4-FFF2-40B4-BE49-F238E27FC236}">
                    <a16:creationId xmlns:a16="http://schemas.microsoft.com/office/drawing/2014/main" id="{113A858E-7F61-6038-2FBB-3429313B0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0550" y="3746400"/>
                <a:ext cx="64025" cy="97025"/>
              </a:xfrm>
              <a:custGeom>
                <a:avLst/>
                <a:gdLst>
                  <a:gd name="T0" fmla="*/ 2550 w 2561"/>
                  <a:gd name="T1" fmla="*/ 1 h 3881"/>
                  <a:gd name="T2" fmla="*/ 2309 w 2561"/>
                  <a:gd name="T3" fmla="*/ 66 h 3881"/>
                  <a:gd name="T4" fmla="*/ 106 w 2561"/>
                  <a:gd name="T5" fmla="*/ 1677 h 3881"/>
                  <a:gd name="T6" fmla="*/ 126 w 2561"/>
                  <a:gd name="T7" fmla="*/ 1697 h 3881"/>
                  <a:gd name="T8" fmla="*/ 61 w 2561"/>
                  <a:gd name="T9" fmla="*/ 3881 h 3881"/>
                  <a:gd name="T10" fmla="*/ 106 w 2561"/>
                  <a:gd name="T11" fmla="*/ 3871 h 3881"/>
                  <a:gd name="T12" fmla="*/ 1888 w 2561"/>
                  <a:gd name="T13" fmla="*/ 2209 h 3881"/>
                  <a:gd name="T14" fmla="*/ 2560 w 2561"/>
                  <a:gd name="T15" fmla="*/ 36 h 3881"/>
                  <a:gd name="T16" fmla="*/ 2550 w 2561"/>
                  <a:gd name="T17" fmla="*/ 1 h 38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61" h="3881" extrusionOk="0">
                    <a:moveTo>
                      <a:pt x="2550" y="1"/>
                    </a:moveTo>
                    <a:cubicBezTo>
                      <a:pt x="2470" y="16"/>
                      <a:pt x="2390" y="41"/>
                      <a:pt x="2309" y="66"/>
                    </a:cubicBezTo>
                    <a:cubicBezTo>
                      <a:pt x="1406" y="357"/>
                      <a:pt x="768" y="1035"/>
                      <a:pt x="106" y="1677"/>
                    </a:cubicBezTo>
                    <a:lnTo>
                      <a:pt x="126" y="1697"/>
                    </a:lnTo>
                    <a:cubicBezTo>
                      <a:pt x="21" y="2420"/>
                      <a:pt x="0" y="3153"/>
                      <a:pt x="61" y="3881"/>
                    </a:cubicBezTo>
                    <a:cubicBezTo>
                      <a:pt x="71" y="3876"/>
                      <a:pt x="91" y="3876"/>
                      <a:pt x="106" y="3871"/>
                    </a:cubicBezTo>
                    <a:cubicBezTo>
                      <a:pt x="543" y="3178"/>
                      <a:pt x="1165" y="2601"/>
                      <a:pt x="1888" y="2209"/>
                    </a:cubicBezTo>
                    <a:cubicBezTo>
                      <a:pt x="2053" y="1466"/>
                      <a:pt x="2279" y="739"/>
                      <a:pt x="2560" y="36"/>
                    </a:cubicBezTo>
                    <a:lnTo>
                      <a:pt x="255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26" name="Google Shape;6456;p30">
                <a:extLst>
                  <a:ext uri="{FF2B5EF4-FFF2-40B4-BE49-F238E27FC236}">
                    <a16:creationId xmlns:a16="http://schemas.microsoft.com/office/drawing/2014/main" id="{73C8AACB-E4F4-92FA-99C3-2F1CEE2A73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7725" y="3718300"/>
                <a:ext cx="197050" cy="83475"/>
              </a:xfrm>
              <a:custGeom>
                <a:avLst/>
                <a:gdLst>
                  <a:gd name="T0" fmla="*/ 7200 w 7882"/>
                  <a:gd name="T1" fmla="*/ 0 h 3339"/>
                  <a:gd name="T2" fmla="*/ 3936 w 7882"/>
                  <a:gd name="T3" fmla="*/ 1356 h 3339"/>
                  <a:gd name="T4" fmla="*/ 2872 w 7882"/>
                  <a:gd name="T5" fmla="*/ 2374 h 3339"/>
                  <a:gd name="T6" fmla="*/ 1120 w 7882"/>
                  <a:gd name="T7" fmla="*/ 2891 h 3339"/>
                  <a:gd name="T8" fmla="*/ 1 w 7882"/>
                  <a:gd name="T9" fmla="*/ 3333 h 3339"/>
                  <a:gd name="T10" fmla="*/ 1 w 7882"/>
                  <a:gd name="T11" fmla="*/ 3338 h 3339"/>
                  <a:gd name="T12" fmla="*/ 1811 w 7882"/>
                  <a:gd name="T13" fmla="*/ 3282 h 3339"/>
                  <a:gd name="T14" fmla="*/ 3464 w 7882"/>
                  <a:gd name="T15" fmla="*/ 3308 h 3339"/>
                  <a:gd name="T16" fmla="*/ 7881 w 7882"/>
                  <a:gd name="T17" fmla="*/ 141 h 3339"/>
                  <a:gd name="T18" fmla="*/ 7570 w 7882"/>
                  <a:gd name="T19" fmla="*/ 0 h 3339"/>
                  <a:gd name="T20" fmla="*/ 7565 w 7882"/>
                  <a:gd name="T21" fmla="*/ 15 h 3339"/>
                  <a:gd name="T22" fmla="*/ 7200 w 7882"/>
                  <a:gd name="T23" fmla="*/ 0 h 3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882" h="3339" extrusionOk="0">
                    <a:moveTo>
                      <a:pt x="7200" y="0"/>
                    </a:moveTo>
                    <a:cubicBezTo>
                      <a:pt x="5989" y="0"/>
                      <a:pt x="4784" y="494"/>
                      <a:pt x="3936" y="1356"/>
                    </a:cubicBezTo>
                    <a:cubicBezTo>
                      <a:pt x="3590" y="1707"/>
                      <a:pt x="3293" y="2113"/>
                      <a:pt x="2872" y="2374"/>
                    </a:cubicBezTo>
                    <a:cubicBezTo>
                      <a:pt x="2355" y="2696"/>
                      <a:pt x="1712" y="2741"/>
                      <a:pt x="1120" y="2891"/>
                    </a:cubicBezTo>
                    <a:cubicBezTo>
                      <a:pt x="729" y="2987"/>
                      <a:pt x="352" y="3137"/>
                      <a:pt x="1" y="3333"/>
                    </a:cubicBezTo>
                    <a:cubicBezTo>
                      <a:pt x="1" y="3333"/>
                      <a:pt x="1" y="3333"/>
                      <a:pt x="1" y="3338"/>
                    </a:cubicBezTo>
                    <a:cubicBezTo>
                      <a:pt x="599" y="3296"/>
                      <a:pt x="1205" y="3282"/>
                      <a:pt x="1811" y="3282"/>
                    </a:cubicBezTo>
                    <a:cubicBezTo>
                      <a:pt x="2363" y="3282"/>
                      <a:pt x="2916" y="3294"/>
                      <a:pt x="3464" y="3308"/>
                    </a:cubicBezTo>
                    <a:cubicBezTo>
                      <a:pt x="5005" y="2309"/>
                      <a:pt x="6079" y="482"/>
                      <a:pt x="7881" y="141"/>
                    </a:cubicBezTo>
                    <a:cubicBezTo>
                      <a:pt x="7781" y="86"/>
                      <a:pt x="7675" y="41"/>
                      <a:pt x="7570" y="0"/>
                    </a:cubicBezTo>
                    <a:lnTo>
                      <a:pt x="7565" y="15"/>
                    </a:lnTo>
                    <a:cubicBezTo>
                      <a:pt x="7443" y="5"/>
                      <a:pt x="7322" y="0"/>
                      <a:pt x="72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27" name="Google Shape;6457;p30">
                <a:extLst>
                  <a:ext uri="{FF2B5EF4-FFF2-40B4-BE49-F238E27FC236}">
                    <a16:creationId xmlns:a16="http://schemas.microsoft.com/office/drawing/2014/main" id="{37757A5B-B021-DC9B-0737-73B01DD79B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850" y="3895100"/>
                <a:ext cx="79325" cy="134925"/>
              </a:xfrm>
              <a:custGeom>
                <a:avLst/>
                <a:gdLst>
                  <a:gd name="T0" fmla="*/ 3112 w 3173"/>
                  <a:gd name="T1" fmla="*/ 1 h 5397"/>
                  <a:gd name="T2" fmla="*/ 1787 w 3173"/>
                  <a:gd name="T3" fmla="*/ 1953 h 5397"/>
                  <a:gd name="T4" fmla="*/ 46 w 3173"/>
                  <a:gd name="T5" fmla="*/ 2696 h 5397"/>
                  <a:gd name="T6" fmla="*/ 246 w 3173"/>
                  <a:gd name="T7" fmla="*/ 5396 h 5397"/>
                  <a:gd name="T8" fmla="*/ 1210 w 3173"/>
                  <a:gd name="T9" fmla="*/ 4744 h 5397"/>
                  <a:gd name="T10" fmla="*/ 3173 w 3173"/>
                  <a:gd name="T11" fmla="*/ 2455 h 5397"/>
                  <a:gd name="T12" fmla="*/ 3173 w 3173"/>
                  <a:gd name="T13" fmla="*/ 2455 h 5397"/>
                  <a:gd name="T14" fmla="*/ 3158 w 3173"/>
                  <a:gd name="T15" fmla="*/ 2460 h 5397"/>
                  <a:gd name="T16" fmla="*/ 3123 w 3173"/>
                  <a:gd name="T17" fmla="*/ 11 h 5397"/>
                  <a:gd name="T18" fmla="*/ 3112 w 3173"/>
                  <a:gd name="T19" fmla="*/ 1 h 5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73" h="5397" extrusionOk="0">
                    <a:moveTo>
                      <a:pt x="3112" y="1"/>
                    </a:moveTo>
                    <a:cubicBezTo>
                      <a:pt x="2756" y="723"/>
                      <a:pt x="2415" y="1466"/>
                      <a:pt x="1787" y="1953"/>
                    </a:cubicBezTo>
                    <a:cubicBezTo>
                      <a:pt x="1285" y="2340"/>
                      <a:pt x="658" y="2505"/>
                      <a:pt x="46" y="2696"/>
                    </a:cubicBezTo>
                    <a:cubicBezTo>
                      <a:pt x="141" y="3594"/>
                      <a:pt x="0" y="4523"/>
                      <a:pt x="246" y="5396"/>
                    </a:cubicBezTo>
                    <a:cubicBezTo>
                      <a:pt x="583" y="5196"/>
                      <a:pt x="909" y="4990"/>
                      <a:pt x="1210" y="4744"/>
                    </a:cubicBezTo>
                    <a:cubicBezTo>
                      <a:pt x="1988" y="4111"/>
                      <a:pt x="2565" y="3268"/>
                      <a:pt x="3173" y="2455"/>
                    </a:cubicBezTo>
                    <a:cubicBezTo>
                      <a:pt x="3168" y="2460"/>
                      <a:pt x="3163" y="2460"/>
                      <a:pt x="3158" y="2460"/>
                    </a:cubicBezTo>
                    <a:cubicBezTo>
                      <a:pt x="3012" y="1652"/>
                      <a:pt x="3002" y="824"/>
                      <a:pt x="3123" y="11"/>
                    </a:cubicBezTo>
                    <a:lnTo>
                      <a:pt x="3112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28" name="Google Shape;6458;p30">
                <a:extLst>
                  <a:ext uri="{FF2B5EF4-FFF2-40B4-BE49-F238E27FC236}">
                    <a16:creationId xmlns:a16="http://schemas.microsoft.com/office/drawing/2014/main" id="{59336D4E-868A-7F38-3717-AA9716BDD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3175" y="3800325"/>
                <a:ext cx="131175" cy="42850"/>
              </a:xfrm>
              <a:custGeom>
                <a:avLst/>
                <a:gdLst>
                  <a:gd name="T0" fmla="*/ 3593 w 5247"/>
                  <a:gd name="T1" fmla="*/ 1 h 1714"/>
                  <a:gd name="T2" fmla="*/ 1783 w 5247"/>
                  <a:gd name="T3" fmla="*/ 57 h 1714"/>
                  <a:gd name="T4" fmla="*/ 1783 w 5247"/>
                  <a:gd name="T5" fmla="*/ 52 h 1714"/>
                  <a:gd name="T6" fmla="*/ 1 w 5247"/>
                  <a:gd name="T7" fmla="*/ 1714 h 1714"/>
                  <a:gd name="T8" fmla="*/ 1647 w 5247"/>
                  <a:gd name="T9" fmla="*/ 1478 h 1714"/>
                  <a:gd name="T10" fmla="*/ 2897 w 5247"/>
                  <a:gd name="T11" fmla="*/ 1267 h 1714"/>
                  <a:gd name="T12" fmla="*/ 3153 w 5247"/>
                  <a:gd name="T13" fmla="*/ 1056 h 1714"/>
                  <a:gd name="T14" fmla="*/ 4759 w 5247"/>
                  <a:gd name="T15" fmla="*/ 303 h 1714"/>
                  <a:gd name="T16" fmla="*/ 5246 w 5247"/>
                  <a:gd name="T17" fmla="*/ 27 h 1714"/>
                  <a:gd name="T18" fmla="*/ 3593 w 5247"/>
                  <a:gd name="T19" fmla="*/ 1 h 17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47" h="1714" extrusionOk="0">
                    <a:moveTo>
                      <a:pt x="3593" y="1"/>
                    </a:moveTo>
                    <a:cubicBezTo>
                      <a:pt x="2987" y="1"/>
                      <a:pt x="2381" y="15"/>
                      <a:pt x="1783" y="57"/>
                    </a:cubicBezTo>
                    <a:cubicBezTo>
                      <a:pt x="1783" y="52"/>
                      <a:pt x="1783" y="52"/>
                      <a:pt x="1783" y="52"/>
                    </a:cubicBezTo>
                    <a:cubicBezTo>
                      <a:pt x="1060" y="444"/>
                      <a:pt x="438" y="1021"/>
                      <a:pt x="1" y="1714"/>
                    </a:cubicBezTo>
                    <a:cubicBezTo>
                      <a:pt x="548" y="1623"/>
                      <a:pt x="1095" y="1558"/>
                      <a:pt x="1647" y="1478"/>
                    </a:cubicBezTo>
                    <a:cubicBezTo>
                      <a:pt x="2064" y="1417"/>
                      <a:pt x="2480" y="1357"/>
                      <a:pt x="2897" y="1267"/>
                    </a:cubicBezTo>
                    <a:cubicBezTo>
                      <a:pt x="2972" y="1192"/>
                      <a:pt x="3063" y="1121"/>
                      <a:pt x="3153" y="1056"/>
                    </a:cubicBezTo>
                    <a:cubicBezTo>
                      <a:pt x="3635" y="715"/>
                      <a:pt x="4227" y="564"/>
                      <a:pt x="4759" y="303"/>
                    </a:cubicBezTo>
                    <a:cubicBezTo>
                      <a:pt x="4930" y="223"/>
                      <a:pt x="5090" y="127"/>
                      <a:pt x="5246" y="27"/>
                    </a:cubicBezTo>
                    <a:cubicBezTo>
                      <a:pt x="4698" y="13"/>
                      <a:pt x="4145" y="1"/>
                      <a:pt x="3593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29" name="Google Shape;6459;p30">
                <a:extLst>
                  <a:ext uri="{FF2B5EF4-FFF2-40B4-BE49-F238E27FC236}">
                    <a16:creationId xmlns:a16="http://schemas.microsoft.com/office/drawing/2014/main" id="{591EC388-C6E2-9A33-3B7A-ED1B006B1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7725" y="3711775"/>
                <a:ext cx="189250" cy="89875"/>
              </a:xfrm>
              <a:custGeom>
                <a:avLst/>
                <a:gdLst>
                  <a:gd name="T0" fmla="*/ 6178 w 7570"/>
                  <a:gd name="T1" fmla="*/ 0 h 3595"/>
                  <a:gd name="T2" fmla="*/ 4468 w 7570"/>
                  <a:gd name="T3" fmla="*/ 402 h 3595"/>
                  <a:gd name="T4" fmla="*/ 3364 w 7570"/>
                  <a:gd name="T5" fmla="*/ 999 h 3595"/>
                  <a:gd name="T6" fmla="*/ 663 w 7570"/>
                  <a:gd name="T7" fmla="*/ 1386 h 3595"/>
                  <a:gd name="T8" fmla="*/ 673 w 7570"/>
                  <a:gd name="T9" fmla="*/ 1421 h 3595"/>
                  <a:gd name="T10" fmla="*/ 1 w 7570"/>
                  <a:gd name="T11" fmla="*/ 3594 h 3595"/>
                  <a:gd name="T12" fmla="*/ 1120 w 7570"/>
                  <a:gd name="T13" fmla="*/ 3152 h 3595"/>
                  <a:gd name="T14" fmla="*/ 2872 w 7570"/>
                  <a:gd name="T15" fmla="*/ 2635 h 3595"/>
                  <a:gd name="T16" fmla="*/ 3936 w 7570"/>
                  <a:gd name="T17" fmla="*/ 1617 h 3595"/>
                  <a:gd name="T18" fmla="*/ 7200 w 7570"/>
                  <a:gd name="T19" fmla="*/ 261 h 3595"/>
                  <a:gd name="T20" fmla="*/ 7565 w 7570"/>
                  <a:gd name="T21" fmla="*/ 276 h 3595"/>
                  <a:gd name="T22" fmla="*/ 7570 w 7570"/>
                  <a:gd name="T23" fmla="*/ 261 h 3595"/>
                  <a:gd name="T24" fmla="*/ 6178 w 7570"/>
                  <a:gd name="T25" fmla="*/ 0 h 3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570" h="3595" extrusionOk="0">
                    <a:moveTo>
                      <a:pt x="6178" y="0"/>
                    </a:moveTo>
                    <a:cubicBezTo>
                      <a:pt x="5587" y="0"/>
                      <a:pt x="4997" y="135"/>
                      <a:pt x="4468" y="402"/>
                    </a:cubicBezTo>
                    <a:cubicBezTo>
                      <a:pt x="4097" y="593"/>
                      <a:pt x="3755" y="844"/>
                      <a:pt x="3364" y="999"/>
                    </a:cubicBezTo>
                    <a:cubicBezTo>
                      <a:pt x="2515" y="1335"/>
                      <a:pt x="1547" y="1180"/>
                      <a:pt x="663" y="1386"/>
                    </a:cubicBezTo>
                    <a:lnTo>
                      <a:pt x="673" y="1421"/>
                    </a:lnTo>
                    <a:cubicBezTo>
                      <a:pt x="392" y="2124"/>
                      <a:pt x="166" y="2851"/>
                      <a:pt x="1" y="3594"/>
                    </a:cubicBezTo>
                    <a:cubicBezTo>
                      <a:pt x="352" y="3398"/>
                      <a:pt x="729" y="3248"/>
                      <a:pt x="1120" y="3152"/>
                    </a:cubicBezTo>
                    <a:cubicBezTo>
                      <a:pt x="1712" y="3002"/>
                      <a:pt x="2355" y="2957"/>
                      <a:pt x="2872" y="2635"/>
                    </a:cubicBezTo>
                    <a:cubicBezTo>
                      <a:pt x="3293" y="2374"/>
                      <a:pt x="3590" y="1968"/>
                      <a:pt x="3936" y="1617"/>
                    </a:cubicBezTo>
                    <a:cubicBezTo>
                      <a:pt x="4784" y="755"/>
                      <a:pt x="5989" y="261"/>
                      <a:pt x="7200" y="261"/>
                    </a:cubicBezTo>
                    <a:cubicBezTo>
                      <a:pt x="7322" y="261"/>
                      <a:pt x="7443" y="266"/>
                      <a:pt x="7565" y="276"/>
                    </a:cubicBezTo>
                    <a:lnTo>
                      <a:pt x="7570" y="261"/>
                    </a:lnTo>
                    <a:cubicBezTo>
                      <a:pt x="7127" y="87"/>
                      <a:pt x="6653" y="0"/>
                      <a:pt x="6178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30" name="Google Shape;6460;p30">
                <a:extLst>
                  <a:ext uri="{FF2B5EF4-FFF2-40B4-BE49-F238E27FC236}">
                    <a16:creationId xmlns:a16="http://schemas.microsoft.com/office/drawing/2014/main" id="{369B1423-89AE-B4C8-A9D8-B3AD243037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3900" y="3788325"/>
                <a:ext cx="109800" cy="168275"/>
              </a:xfrm>
              <a:custGeom>
                <a:avLst/>
                <a:gdLst>
                  <a:gd name="T0" fmla="*/ 4372 w 4392"/>
                  <a:gd name="T1" fmla="*/ 0 h 6731"/>
                  <a:gd name="T2" fmla="*/ 3288 w 4392"/>
                  <a:gd name="T3" fmla="*/ 899 h 6731"/>
                  <a:gd name="T4" fmla="*/ 306 w 4392"/>
                  <a:gd name="T5" fmla="*/ 3885 h 6731"/>
                  <a:gd name="T6" fmla="*/ 110 w 4392"/>
                  <a:gd name="T7" fmla="*/ 4272 h 6731"/>
                  <a:gd name="T8" fmla="*/ 121 w 4392"/>
                  <a:gd name="T9" fmla="*/ 4282 h 6731"/>
                  <a:gd name="T10" fmla="*/ 156 w 4392"/>
                  <a:gd name="T11" fmla="*/ 6731 h 6731"/>
                  <a:gd name="T12" fmla="*/ 171 w 4392"/>
                  <a:gd name="T13" fmla="*/ 6726 h 6731"/>
                  <a:gd name="T14" fmla="*/ 2083 w 4392"/>
                  <a:gd name="T15" fmla="*/ 4773 h 6731"/>
                  <a:gd name="T16" fmla="*/ 3453 w 4392"/>
                  <a:gd name="T17" fmla="*/ 3845 h 6731"/>
                  <a:gd name="T18" fmla="*/ 4131 w 4392"/>
                  <a:gd name="T19" fmla="*/ 2610 h 6731"/>
                  <a:gd name="T20" fmla="*/ 4372 w 4392"/>
                  <a:gd name="T21" fmla="*/ 2194 h 6731"/>
                  <a:gd name="T22" fmla="*/ 4372 w 4392"/>
                  <a:gd name="T23" fmla="*/ 2194 h 6731"/>
                  <a:gd name="T24" fmla="*/ 4327 w 4392"/>
                  <a:gd name="T25" fmla="*/ 2204 h 6731"/>
                  <a:gd name="T26" fmla="*/ 4392 w 4392"/>
                  <a:gd name="T27" fmla="*/ 20 h 6731"/>
                  <a:gd name="T28" fmla="*/ 4372 w 4392"/>
                  <a:gd name="T29" fmla="*/ 0 h 6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392" h="6731" extrusionOk="0">
                    <a:moveTo>
                      <a:pt x="4372" y="0"/>
                    </a:moveTo>
                    <a:cubicBezTo>
                      <a:pt x="4031" y="326"/>
                      <a:pt x="3679" y="648"/>
                      <a:pt x="3288" y="899"/>
                    </a:cubicBezTo>
                    <a:cubicBezTo>
                      <a:pt x="1998" y="1722"/>
                      <a:pt x="1064" y="2460"/>
                      <a:pt x="306" y="3885"/>
                    </a:cubicBezTo>
                    <a:cubicBezTo>
                      <a:pt x="241" y="4016"/>
                      <a:pt x="176" y="4146"/>
                      <a:pt x="110" y="4272"/>
                    </a:cubicBezTo>
                    <a:lnTo>
                      <a:pt x="121" y="4282"/>
                    </a:lnTo>
                    <a:cubicBezTo>
                      <a:pt x="0" y="5095"/>
                      <a:pt x="10" y="5923"/>
                      <a:pt x="156" y="6731"/>
                    </a:cubicBezTo>
                    <a:cubicBezTo>
                      <a:pt x="161" y="6731"/>
                      <a:pt x="166" y="6731"/>
                      <a:pt x="171" y="6726"/>
                    </a:cubicBezTo>
                    <a:cubicBezTo>
                      <a:pt x="728" y="5983"/>
                      <a:pt x="1305" y="5265"/>
                      <a:pt x="2083" y="4773"/>
                    </a:cubicBezTo>
                    <a:cubicBezTo>
                      <a:pt x="2550" y="4477"/>
                      <a:pt x="3087" y="4262"/>
                      <a:pt x="3453" y="3845"/>
                    </a:cubicBezTo>
                    <a:cubicBezTo>
                      <a:pt x="3765" y="3489"/>
                      <a:pt x="3920" y="3032"/>
                      <a:pt x="4131" y="2610"/>
                    </a:cubicBezTo>
                    <a:cubicBezTo>
                      <a:pt x="4201" y="2465"/>
                      <a:pt x="4282" y="2329"/>
                      <a:pt x="4372" y="2194"/>
                    </a:cubicBezTo>
                    <a:cubicBezTo>
                      <a:pt x="4357" y="2199"/>
                      <a:pt x="4337" y="2199"/>
                      <a:pt x="4327" y="2204"/>
                    </a:cubicBezTo>
                    <a:cubicBezTo>
                      <a:pt x="4266" y="1476"/>
                      <a:pt x="4287" y="743"/>
                      <a:pt x="4392" y="20"/>
                    </a:cubicBezTo>
                    <a:lnTo>
                      <a:pt x="4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31" name="Google Shape;6461;p30">
                <a:extLst>
                  <a:ext uri="{FF2B5EF4-FFF2-40B4-BE49-F238E27FC236}">
                    <a16:creationId xmlns:a16="http://schemas.microsoft.com/office/drawing/2014/main" id="{F14B2E59-E243-24C2-D7B5-60FDE22913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5000" y="3942025"/>
                <a:ext cx="168425" cy="88625"/>
              </a:xfrm>
              <a:custGeom>
                <a:avLst/>
                <a:gdLst>
                  <a:gd name="T0" fmla="*/ 6736 w 6737"/>
                  <a:gd name="T1" fmla="*/ 1 h 3545"/>
                  <a:gd name="T2" fmla="*/ 6736 w 6737"/>
                  <a:gd name="T3" fmla="*/ 1 h 3545"/>
                  <a:gd name="T4" fmla="*/ 2927 w 6737"/>
                  <a:gd name="T5" fmla="*/ 578 h 3545"/>
                  <a:gd name="T6" fmla="*/ 964 w 6737"/>
                  <a:gd name="T7" fmla="*/ 2867 h 3545"/>
                  <a:gd name="T8" fmla="*/ 0 w 6737"/>
                  <a:gd name="T9" fmla="*/ 3519 h 3545"/>
                  <a:gd name="T10" fmla="*/ 10 w 6737"/>
                  <a:gd name="T11" fmla="*/ 3544 h 3545"/>
                  <a:gd name="T12" fmla="*/ 3885 w 6737"/>
                  <a:gd name="T13" fmla="*/ 3283 h 3545"/>
                  <a:gd name="T14" fmla="*/ 3900 w 6737"/>
                  <a:gd name="T15" fmla="*/ 3293 h 3545"/>
                  <a:gd name="T16" fmla="*/ 3966 w 6737"/>
                  <a:gd name="T17" fmla="*/ 3193 h 3545"/>
                  <a:gd name="T18" fmla="*/ 4879 w 6737"/>
                  <a:gd name="T19" fmla="*/ 1195 h 3545"/>
                  <a:gd name="T20" fmla="*/ 6736 w 6737"/>
                  <a:gd name="T21" fmla="*/ 1 h 3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37" h="3545" extrusionOk="0">
                    <a:moveTo>
                      <a:pt x="6736" y="1"/>
                    </a:moveTo>
                    <a:lnTo>
                      <a:pt x="6736" y="1"/>
                    </a:lnTo>
                    <a:cubicBezTo>
                      <a:pt x="5461" y="151"/>
                      <a:pt x="4177" y="307"/>
                      <a:pt x="2927" y="578"/>
                    </a:cubicBezTo>
                    <a:cubicBezTo>
                      <a:pt x="2319" y="1391"/>
                      <a:pt x="1742" y="2234"/>
                      <a:pt x="964" y="2867"/>
                    </a:cubicBezTo>
                    <a:cubicBezTo>
                      <a:pt x="663" y="3113"/>
                      <a:pt x="337" y="3319"/>
                      <a:pt x="0" y="3519"/>
                    </a:cubicBezTo>
                    <a:cubicBezTo>
                      <a:pt x="5" y="3529"/>
                      <a:pt x="10" y="3534"/>
                      <a:pt x="10" y="3544"/>
                    </a:cubicBezTo>
                    <a:cubicBezTo>
                      <a:pt x="1295" y="3464"/>
                      <a:pt x="2605" y="3369"/>
                      <a:pt x="3885" y="3283"/>
                    </a:cubicBezTo>
                    <a:lnTo>
                      <a:pt x="3900" y="3293"/>
                    </a:lnTo>
                    <a:cubicBezTo>
                      <a:pt x="3926" y="3263"/>
                      <a:pt x="3946" y="3228"/>
                      <a:pt x="3966" y="3193"/>
                    </a:cubicBezTo>
                    <a:cubicBezTo>
                      <a:pt x="4357" y="2576"/>
                      <a:pt x="4433" y="1783"/>
                      <a:pt x="4879" y="1195"/>
                    </a:cubicBezTo>
                    <a:cubicBezTo>
                      <a:pt x="5331" y="603"/>
                      <a:pt x="6064" y="347"/>
                      <a:pt x="6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32" name="Google Shape;6462;p30">
                <a:extLst>
                  <a:ext uri="{FF2B5EF4-FFF2-40B4-BE49-F238E27FC236}">
                    <a16:creationId xmlns:a16="http://schemas.microsoft.com/office/drawing/2014/main" id="{95A3E6E6-F465-6338-A736-758D30A3B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0775" y="3962475"/>
                <a:ext cx="124250" cy="146475"/>
              </a:xfrm>
              <a:custGeom>
                <a:avLst/>
                <a:gdLst>
                  <a:gd name="T0" fmla="*/ 4769 w 4970"/>
                  <a:gd name="T1" fmla="*/ 1 h 5859"/>
                  <a:gd name="T2" fmla="*/ 4769 w 4970"/>
                  <a:gd name="T3" fmla="*/ 1 h 5859"/>
                  <a:gd name="T4" fmla="*/ 4372 w 4970"/>
                  <a:gd name="T5" fmla="*/ 131 h 5859"/>
                  <a:gd name="T6" fmla="*/ 66 w 4970"/>
                  <a:gd name="T7" fmla="*/ 4548 h 5859"/>
                  <a:gd name="T8" fmla="*/ 0 w 4970"/>
                  <a:gd name="T9" fmla="*/ 5858 h 5859"/>
                  <a:gd name="T10" fmla="*/ 1416 w 4970"/>
                  <a:gd name="T11" fmla="*/ 5858 h 5859"/>
                  <a:gd name="T12" fmla="*/ 2093 w 4970"/>
                  <a:gd name="T13" fmla="*/ 4639 h 5859"/>
                  <a:gd name="T14" fmla="*/ 4969 w 4970"/>
                  <a:gd name="T15" fmla="*/ 2701 h 5859"/>
                  <a:gd name="T16" fmla="*/ 4769 w 4970"/>
                  <a:gd name="T17" fmla="*/ 1 h 58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70" h="5859" extrusionOk="0">
                    <a:moveTo>
                      <a:pt x="4769" y="1"/>
                    </a:moveTo>
                    <a:lnTo>
                      <a:pt x="4769" y="1"/>
                    </a:lnTo>
                    <a:cubicBezTo>
                      <a:pt x="4633" y="41"/>
                      <a:pt x="4503" y="86"/>
                      <a:pt x="4372" y="131"/>
                    </a:cubicBezTo>
                    <a:cubicBezTo>
                      <a:pt x="2329" y="849"/>
                      <a:pt x="788" y="2536"/>
                      <a:pt x="66" y="4548"/>
                    </a:cubicBezTo>
                    <a:cubicBezTo>
                      <a:pt x="76" y="4995"/>
                      <a:pt x="66" y="5437"/>
                      <a:pt x="0" y="5858"/>
                    </a:cubicBezTo>
                    <a:lnTo>
                      <a:pt x="1416" y="5858"/>
                    </a:lnTo>
                    <a:cubicBezTo>
                      <a:pt x="1561" y="5412"/>
                      <a:pt x="1792" y="4995"/>
                      <a:pt x="2093" y="4639"/>
                    </a:cubicBezTo>
                    <a:cubicBezTo>
                      <a:pt x="2846" y="3750"/>
                      <a:pt x="3956" y="3289"/>
                      <a:pt x="4969" y="2701"/>
                    </a:cubicBezTo>
                    <a:cubicBezTo>
                      <a:pt x="4723" y="1828"/>
                      <a:pt x="4864" y="899"/>
                      <a:pt x="47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33" name="Google Shape;6463;p30">
                <a:extLst>
                  <a:ext uri="{FF2B5EF4-FFF2-40B4-BE49-F238E27FC236}">
                    <a16:creationId xmlns:a16="http://schemas.microsoft.com/office/drawing/2014/main" id="{C8C8C130-6516-AF65-D38F-ABB4EEF4E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0250" y="3159275"/>
                <a:ext cx="156250" cy="151600"/>
              </a:xfrm>
              <a:custGeom>
                <a:avLst/>
                <a:gdLst>
                  <a:gd name="T0" fmla="*/ 6250 w 6250"/>
                  <a:gd name="T1" fmla="*/ 0 h 6064"/>
                  <a:gd name="T2" fmla="*/ 6250 w 6250"/>
                  <a:gd name="T3" fmla="*/ 0 h 6064"/>
                  <a:gd name="T4" fmla="*/ 5346 w 6250"/>
                  <a:gd name="T5" fmla="*/ 392 h 6064"/>
                  <a:gd name="T6" fmla="*/ 3835 w 6250"/>
                  <a:gd name="T7" fmla="*/ 1049 h 6064"/>
                  <a:gd name="T8" fmla="*/ 3052 w 6250"/>
                  <a:gd name="T9" fmla="*/ 1396 h 6064"/>
                  <a:gd name="T10" fmla="*/ 2505 w 6250"/>
                  <a:gd name="T11" fmla="*/ 1672 h 6064"/>
                  <a:gd name="T12" fmla="*/ 2490 w 6250"/>
                  <a:gd name="T13" fmla="*/ 1632 h 6064"/>
                  <a:gd name="T14" fmla="*/ 1958 w 6250"/>
                  <a:gd name="T15" fmla="*/ 3409 h 6064"/>
                  <a:gd name="T16" fmla="*/ 0 w 6250"/>
                  <a:gd name="T17" fmla="*/ 6064 h 6064"/>
                  <a:gd name="T18" fmla="*/ 3800 w 6250"/>
                  <a:gd name="T19" fmla="*/ 4985 h 6064"/>
                  <a:gd name="T20" fmla="*/ 5336 w 6250"/>
                  <a:gd name="T21" fmla="*/ 3258 h 6064"/>
                  <a:gd name="T22" fmla="*/ 6250 w 6250"/>
                  <a:gd name="T23" fmla="*/ 0 h 60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250" h="6064" extrusionOk="0">
                    <a:moveTo>
                      <a:pt x="6250" y="0"/>
                    </a:moveTo>
                    <a:lnTo>
                      <a:pt x="6250" y="0"/>
                    </a:lnTo>
                    <a:cubicBezTo>
                      <a:pt x="5948" y="131"/>
                      <a:pt x="5647" y="261"/>
                      <a:pt x="5346" y="392"/>
                    </a:cubicBezTo>
                    <a:cubicBezTo>
                      <a:pt x="4844" y="613"/>
                      <a:pt x="4337" y="829"/>
                      <a:pt x="3835" y="1049"/>
                    </a:cubicBezTo>
                    <a:cubicBezTo>
                      <a:pt x="3574" y="1165"/>
                      <a:pt x="3313" y="1280"/>
                      <a:pt x="3052" y="1396"/>
                    </a:cubicBezTo>
                    <a:cubicBezTo>
                      <a:pt x="2887" y="1471"/>
                      <a:pt x="2605" y="1516"/>
                      <a:pt x="2505" y="1672"/>
                    </a:cubicBezTo>
                    <a:lnTo>
                      <a:pt x="2490" y="1632"/>
                    </a:lnTo>
                    <a:cubicBezTo>
                      <a:pt x="2370" y="2249"/>
                      <a:pt x="2219" y="2851"/>
                      <a:pt x="1958" y="3409"/>
                    </a:cubicBezTo>
                    <a:cubicBezTo>
                      <a:pt x="1496" y="4407"/>
                      <a:pt x="698" y="5210"/>
                      <a:pt x="0" y="6064"/>
                    </a:cubicBezTo>
                    <a:cubicBezTo>
                      <a:pt x="1250" y="5697"/>
                      <a:pt x="2550" y="5351"/>
                      <a:pt x="3800" y="4985"/>
                    </a:cubicBezTo>
                    <a:cubicBezTo>
                      <a:pt x="4362" y="4448"/>
                      <a:pt x="4939" y="3920"/>
                      <a:pt x="5336" y="3258"/>
                    </a:cubicBezTo>
                    <a:cubicBezTo>
                      <a:pt x="5913" y="2284"/>
                      <a:pt x="6029" y="1125"/>
                      <a:pt x="62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34" name="Google Shape;6464;p30">
                <a:extLst>
                  <a:ext uri="{FF2B5EF4-FFF2-40B4-BE49-F238E27FC236}">
                    <a16:creationId xmlns:a16="http://schemas.microsoft.com/office/drawing/2014/main" id="{41004818-D611-59E4-6A77-3709DACE1D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6025" y="3283875"/>
                <a:ext cx="119250" cy="62775"/>
              </a:xfrm>
              <a:custGeom>
                <a:avLst/>
                <a:gdLst>
                  <a:gd name="T0" fmla="*/ 4769 w 4770"/>
                  <a:gd name="T1" fmla="*/ 1 h 2511"/>
                  <a:gd name="T2" fmla="*/ 4769 w 4770"/>
                  <a:gd name="T3" fmla="*/ 1 h 2511"/>
                  <a:gd name="T4" fmla="*/ 969 w 4770"/>
                  <a:gd name="T5" fmla="*/ 1080 h 2511"/>
                  <a:gd name="T6" fmla="*/ 1 w 4770"/>
                  <a:gd name="T7" fmla="*/ 2510 h 2511"/>
                  <a:gd name="T8" fmla="*/ 899 w 4770"/>
                  <a:gd name="T9" fmla="*/ 2234 h 2511"/>
                  <a:gd name="T10" fmla="*/ 3499 w 4770"/>
                  <a:gd name="T11" fmla="*/ 1506 h 2511"/>
                  <a:gd name="T12" fmla="*/ 4769 w 4770"/>
                  <a:gd name="T13" fmla="*/ 1 h 2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70" h="2511" extrusionOk="0">
                    <a:moveTo>
                      <a:pt x="4769" y="1"/>
                    </a:moveTo>
                    <a:lnTo>
                      <a:pt x="4769" y="1"/>
                    </a:lnTo>
                    <a:cubicBezTo>
                      <a:pt x="3519" y="367"/>
                      <a:pt x="2219" y="713"/>
                      <a:pt x="969" y="1080"/>
                    </a:cubicBezTo>
                    <a:cubicBezTo>
                      <a:pt x="598" y="1526"/>
                      <a:pt x="257" y="1993"/>
                      <a:pt x="1" y="2510"/>
                    </a:cubicBezTo>
                    <a:cubicBezTo>
                      <a:pt x="257" y="2355"/>
                      <a:pt x="613" y="2314"/>
                      <a:pt x="899" y="2234"/>
                    </a:cubicBezTo>
                    <a:cubicBezTo>
                      <a:pt x="1768" y="1993"/>
                      <a:pt x="2636" y="1752"/>
                      <a:pt x="3499" y="1506"/>
                    </a:cubicBezTo>
                    <a:cubicBezTo>
                      <a:pt x="3820" y="934"/>
                      <a:pt x="4287" y="467"/>
                      <a:pt x="47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35" name="Google Shape;6465;p30">
                <a:extLst>
                  <a:ext uri="{FF2B5EF4-FFF2-40B4-BE49-F238E27FC236}">
                    <a16:creationId xmlns:a16="http://schemas.microsoft.com/office/drawing/2014/main" id="{DC576948-A423-505F-24E6-76E8EC9CF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2800" y="3470850"/>
                <a:ext cx="53225" cy="72550"/>
              </a:xfrm>
              <a:custGeom>
                <a:avLst/>
                <a:gdLst>
                  <a:gd name="T0" fmla="*/ 2109 w 2129"/>
                  <a:gd name="T1" fmla="*/ 0 h 2902"/>
                  <a:gd name="T2" fmla="*/ 668 w 2129"/>
                  <a:gd name="T3" fmla="*/ 1044 h 2902"/>
                  <a:gd name="T4" fmla="*/ 342 w 2129"/>
                  <a:gd name="T5" fmla="*/ 2043 h 2902"/>
                  <a:gd name="T6" fmla="*/ 0 w 2129"/>
                  <a:gd name="T7" fmla="*/ 2901 h 2902"/>
                  <a:gd name="T8" fmla="*/ 1918 w 2129"/>
                  <a:gd name="T9" fmla="*/ 1411 h 2902"/>
                  <a:gd name="T10" fmla="*/ 1968 w 2129"/>
                  <a:gd name="T11" fmla="*/ 1426 h 2902"/>
                  <a:gd name="T12" fmla="*/ 2109 w 2129"/>
                  <a:gd name="T13" fmla="*/ 0 h 2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29" h="2902" extrusionOk="0">
                    <a:moveTo>
                      <a:pt x="2109" y="0"/>
                    </a:moveTo>
                    <a:cubicBezTo>
                      <a:pt x="1622" y="342"/>
                      <a:pt x="1145" y="693"/>
                      <a:pt x="668" y="1044"/>
                    </a:cubicBezTo>
                    <a:cubicBezTo>
                      <a:pt x="578" y="1386"/>
                      <a:pt x="462" y="1717"/>
                      <a:pt x="342" y="2043"/>
                    </a:cubicBezTo>
                    <a:cubicBezTo>
                      <a:pt x="236" y="2329"/>
                      <a:pt x="121" y="2615"/>
                      <a:pt x="0" y="2901"/>
                    </a:cubicBezTo>
                    <a:cubicBezTo>
                      <a:pt x="638" y="2400"/>
                      <a:pt x="1290" y="1923"/>
                      <a:pt x="1918" y="1411"/>
                    </a:cubicBezTo>
                    <a:lnTo>
                      <a:pt x="1968" y="1426"/>
                    </a:lnTo>
                    <a:cubicBezTo>
                      <a:pt x="2093" y="964"/>
                      <a:pt x="2129" y="487"/>
                      <a:pt x="2109" y="0"/>
                    </a:cubicBezTo>
                    <a:close/>
                  </a:path>
                </a:pathLst>
              </a:custGeom>
              <a:solidFill>
                <a:srgbClr val="59C7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36" name="Google Shape;6466;p30">
                <a:extLst>
                  <a:ext uri="{FF2B5EF4-FFF2-40B4-BE49-F238E27FC236}">
                    <a16:creationId xmlns:a16="http://schemas.microsoft.com/office/drawing/2014/main" id="{3C1CE99B-802C-56AC-4634-4FC95FB06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650" y="3496950"/>
                <a:ext cx="84850" cy="90550"/>
              </a:xfrm>
              <a:custGeom>
                <a:avLst/>
                <a:gdLst>
                  <a:gd name="T0" fmla="*/ 3394 w 3394"/>
                  <a:gd name="T1" fmla="*/ 0 h 3622"/>
                  <a:gd name="T2" fmla="*/ 719 w 3394"/>
                  <a:gd name="T3" fmla="*/ 2003 h 3622"/>
                  <a:gd name="T4" fmla="*/ 668 w 3394"/>
                  <a:gd name="T5" fmla="*/ 1943 h 3622"/>
                  <a:gd name="T6" fmla="*/ 1 w 3394"/>
                  <a:gd name="T7" fmla="*/ 3614 h 3622"/>
                  <a:gd name="T8" fmla="*/ 30 w 3394"/>
                  <a:gd name="T9" fmla="*/ 3621 h 3622"/>
                  <a:gd name="T10" fmla="*/ 2234 w 3394"/>
                  <a:gd name="T11" fmla="*/ 2249 h 3622"/>
                  <a:gd name="T12" fmla="*/ 2726 w 3394"/>
                  <a:gd name="T13" fmla="*/ 1857 h 3622"/>
                  <a:gd name="T14" fmla="*/ 3068 w 3394"/>
                  <a:gd name="T15" fmla="*/ 999 h 3622"/>
                  <a:gd name="T16" fmla="*/ 3394 w 3394"/>
                  <a:gd name="T17" fmla="*/ 0 h 3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94" h="3622" extrusionOk="0">
                    <a:moveTo>
                      <a:pt x="3394" y="0"/>
                    </a:moveTo>
                    <a:cubicBezTo>
                      <a:pt x="2495" y="668"/>
                      <a:pt x="1612" y="1346"/>
                      <a:pt x="719" y="2003"/>
                    </a:cubicBezTo>
                    <a:cubicBezTo>
                      <a:pt x="704" y="1983"/>
                      <a:pt x="684" y="1963"/>
                      <a:pt x="668" y="1943"/>
                    </a:cubicBezTo>
                    <a:cubicBezTo>
                      <a:pt x="498" y="2515"/>
                      <a:pt x="257" y="3067"/>
                      <a:pt x="1" y="3614"/>
                    </a:cubicBezTo>
                    <a:cubicBezTo>
                      <a:pt x="7" y="3619"/>
                      <a:pt x="17" y="3621"/>
                      <a:pt x="30" y="3621"/>
                    </a:cubicBezTo>
                    <a:cubicBezTo>
                      <a:pt x="311" y="3621"/>
                      <a:pt x="2023" y="2422"/>
                      <a:pt x="2234" y="2249"/>
                    </a:cubicBezTo>
                    <a:cubicBezTo>
                      <a:pt x="2395" y="2118"/>
                      <a:pt x="2561" y="1983"/>
                      <a:pt x="2726" y="1857"/>
                    </a:cubicBezTo>
                    <a:cubicBezTo>
                      <a:pt x="2847" y="1571"/>
                      <a:pt x="2962" y="1285"/>
                      <a:pt x="3068" y="999"/>
                    </a:cubicBezTo>
                    <a:cubicBezTo>
                      <a:pt x="3188" y="673"/>
                      <a:pt x="3304" y="342"/>
                      <a:pt x="33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37" name="Google Shape;6467;p30">
                <a:extLst>
                  <a:ext uri="{FF2B5EF4-FFF2-40B4-BE49-F238E27FC236}">
                    <a16:creationId xmlns:a16="http://schemas.microsoft.com/office/drawing/2014/main" id="{E7B2D35C-D8DD-AA64-AB28-E949DD0D88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0100" y="3771375"/>
                <a:ext cx="117600" cy="243575"/>
              </a:xfrm>
              <a:custGeom>
                <a:avLst/>
                <a:gdLst>
                  <a:gd name="T0" fmla="*/ 4548 w 4704"/>
                  <a:gd name="T1" fmla="*/ 1 h 9743"/>
                  <a:gd name="T2" fmla="*/ 131 w 4704"/>
                  <a:gd name="T3" fmla="*/ 4643 h 9743"/>
                  <a:gd name="T4" fmla="*/ 96 w 4704"/>
                  <a:gd name="T5" fmla="*/ 4613 h 9743"/>
                  <a:gd name="T6" fmla="*/ 96 w 4704"/>
                  <a:gd name="T7" fmla="*/ 6571 h 9743"/>
                  <a:gd name="T8" fmla="*/ 1973 w 4704"/>
                  <a:gd name="T9" fmla="*/ 9743 h 9743"/>
                  <a:gd name="T10" fmla="*/ 2234 w 4704"/>
                  <a:gd name="T11" fmla="*/ 7113 h 9743"/>
                  <a:gd name="T12" fmla="*/ 3103 w 4704"/>
                  <a:gd name="T13" fmla="*/ 5045 h 9743"/>
                  <a:gd name="T14" fmla="*/ 4292 w 4704"/>
                  <a:gd name="T15" fmla="*/ 3524 h 9743"/>
                  <a:gd name="T16" fmla="*/ 4277 w 4704"/>
                  <a:gd name="T17" fmla="*/ 3509 h 9743"/>
                  <a:gd name="T18" fmla="*/ 4548 w 4704"/>
                  <a:gd name="T19" fmla="*/ 1 h 9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04" h="9743" extrusionOk="0">
                    <a:moveTo>
                      <a:pt x="4548" y="1"/>
                    </a:moveTo>
                    <a:cubicBezTo>
                      <a:pt x="3022" y="1491"/>
                      <a:pt x="1557" y="3047"/>
                      <a:pt x="131" y="4643"/>
                    </a:cubicBezTo>
                    <a:cubicBezTo>
                      <a:pt x="121" y="4633"/>
                      <a:pt x="111" y="4623"/>
                      <a:pt x="96" y="4613"/>
                    </a:cubicBezTo>
                    <a:cubicBezTo>
                      <a:pt x="41" y="5271"/>
                      <a:pt x="1" y="5923"/>
                      <a:pt x="96" y="6571"/>
                    </a:cubicBezTo>
                    <a:cubicBezTo>
                      <a:pt x="272" y="7816"/>
                      <a:pt x="964" y="8985"/>
                      <a:pt x="1973" y="9743"/>
                    </a:cubicBezTo>
                    <a:cubicBezTo>
                      <a:pt x="1958" y="8845"/>
                      <a:pt x="2028" y="7956"/>
                      <a:pt x="2234" y="7113"/>
                    </a:cubicBezTo>
                    <a:cubicBezTo>
                      <a:pt x="2410" y="6390"/>
                      <a:pt x="2691" y="5692"/>
                      <a:pt x="3103" y="5045"/>
                    </a:cubicBezTo>
                    <a:cubicBezTo>
                      <a:pt x="3449" y="4503"/>
                      <a:pt x="3881" y="4016"/>
                      <a:pt x="4292" y="3524"/>
                    </a:cubicBezTo>
                    <a:lnTo>
                      <a:pt x="4277" y="3509"/>
                    </a:lnTo>
                    <a:cubicBezTo>
                      <a:pt x="4699" y="2385"/>
                      <a:pt x="4704" y="1200"/>
                      <a:pt x="45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38" name="Google Shape;6468;p30">
                <a:extLst>
                  <a:ext uri="{FF2B5EF4-FFF2-40B4-BE49-F238E27FC236}">
                    <a16:creationId xmlns:a16="http://schemas.microsoft.com/office/drawing/2014/main" id="{7C21732B-3F1B-3D4E-BFD7-10B32A8EC6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6475" y="3461050"/>
                <a:ext cx="64900" cy="126275"/>
              </a:xfrm>
              <a:custGeom>
                <a:avLst/>
                <a:gdLst>
                  <a:gd name="T0" fmla="*/ 81 w 2596"/>
                  <a:gd name="T1" fmla="*/ 1 h 5051"/>
                  <a:gd name="T2" fmla="*/ 81 w 2596"/>
                  <a:gd name="T3" fmla="*/ 1 h 5051"/>
                  <a:gd name="T4" fmla="*/ 0 w 2596"/>
                  <a:gd name="T5" fmla="*/ 2736 h 5051"/>
                  <a:gd name="T6" fmla="*/ 1923 w 2596"/>
                  <a:gd name="T7" fmla="*/ 5050 h 5051"/>
                  <a:gd name="T8" fmla="*/ 1928 w 2596"/>
                  <a:gd name="T9" fmla="*/ 5050 h 5051"/>
                  <a:gd name="T10" fmla="*/ 2595 w 2596"/>
                  <a:gd name="T11" fmla="*/ 3379 h 5051"/>
                  <a:gd name="T12" fmla="*/ 81 w 2596"/>
                  <a:gd name="T13" fmla="*/ 1 h 50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96" h="5051" extrusionOk="0">
                    <a:moveTo>
                      <a:pt x="81" y="1"/>
                    </a:moveTo>
                    <a:lnTo>
                      <a:pt x="81" y="1"/>
                    </a:lnTo>
                    <a:cubicBezTo>
                      <a:pt x="141" y="924"/>
                      <a:pt x="191" y="1853"/>
                      <a:pt x="0" y="2736"/>
                    </a:cubicBezTo>
                    <a:cubicBezTo>
                      <a:pt x="588" y="3549"/>
                      <a:pt x="1230" y="4322"/>
                      <a:pt x="1923" y="5050"/>
                    </a:cubicBezTo>
                    <a:lnTo>
                      <a:pt x="1928" y="5050"/>
                    </a:lnTo>
                    <a:cubicBezTo>
                      <a:pt x="2184" y="4503"/>
                      <a:pt x="2425" y="3951"/>
                      <a:pt x="2595" y="3379"/>
                    </a:cubicBezTo>
                    <a:cubicBezTo>
                      <a:pt x="1682" y="2310"/>
                      <a:pt x="844" y="1180"/>
                      <a:pt x="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39" name="Google Shape;6469;p30">
                <a:extLst>
                  <a:ext uri="{FF2B5EF4-FFF2-40B4-BE49-F238E27FC236}">
                    <a16:creationId xmlns:a16="http://schemas.microsoft.com/office/drawing/2014/main" id="{59B50023-F156-9C8C-A5B2-6324A3B61D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9750" y="3632725"/>
                <a:ext cx="95775" cy="254000"/>
              </a:xfrm>
              <a:custGeom>
                <a:avLst/>
                <a:gdLst>
                  <a:gd name="T0" fmla="*/ 422 w 3831"/>
                  <a:gd name="T1" fmla="*/ 0 h 10160"/>
                  <a:gd name="T2" fmla="*/ 202 w 3831"/>
                  <a:gd name="T3" fmla="*/ 924 h 10160"/>
                  <a:gd name="T4" fmla="*/ 980 w 3831"/>
                  <a:gd name="T5" fmla="*/ 5582 h 10160"/>
                  <a:gd name="T6" fmla="*/ 1000 w 3831"/>
                  <a:gd name="T7" fmla="*/ 7860 h 10160"/>
                  <a:gd name="T8" fmla="*/ 3710 w 3831"/>
                  <a:gd name="T9" fmla="*/ 10159 h 10160"/>
                  <a:gd name="T10" fmla="*/ 3825 w 3831"/>
                  <a:gd name="T11" fmla="*/ 8503 h 10160"/>
                  <a:gd name="T12" fmla="*/ 3052 w 3831"/>
                  <a:gd name="T13" fmla="*/ 3032 h 10160"/>
                  <a:gd name="T14" fmla="*/ 422 w 3831"/>
                  <a:gd name="T15" fmla="*/ 0 h 10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31" h="10160" extrusionOk="0">
                    <a:moveTo>
                      <a:pt x="422" y="0"/>
                    </a:moveTo>
                    <a:cubicBezTo>
                      <a:pt x="322" y="301"/>
                      <a:pt x="242" y="608"/>
                      <a:pt x="202" y="924"/>
                    </a:cubicBezTo>
                    <a:cubicBezTo>
                      <a:pt x="1" y="2495"/>
                      <a:pt x="754" y="4016"/>
                      <a:pt x="980" y="5582"/>
                    </a:cubicBezTo>
                    <a:cubicBezTo>
                      <a:pt x="1090" y="6340"/>
                      <a:pt x="1075" y="7103"/>
                      <a:pt x="1000" y="7860"/>
                    </a:cubicBezTo>
                    <a:cubicBezTo>
                      <a:pt x="1868" y="8669"/>
                      <a:pt x="2776" y="9436"/>
                      <a:pt x="3710" y="10159"/>
                    </a:cubicBezTo>
                    <a:cubicBezTo>
                      <a:pt x="3760" y="9607"/>
                      <a:pt x="3820" y="9055"/>
                      <a:pt x="3825" y="8503"/>
                    </a:cubicBezTo>
                    <a:cubicBezTo>
                      <a:pt x="3830" y="6666"/>
                      <a:pt x="3203" y="4839"/>
                      <a:pt x="3052" y="3032"/>
                    </a:cubicBezTo>
                    <a:cubicBezTo>
                      <a:pt x="2119" y="2073"/>
                      <a:pt x="1235" y="1064"/>
                      <a:pt x="4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40" name="Google Shape;6470;p30">
                <a:extLst>
                  <a:ext uri="{FF2B5EF4-FFF2-40B4-BE49-F238E27FC236}">
                    <a16:creationId xmlns:a16="http://schemas.microsoft.com/office/drawing/2014/main" id="{4915B2B9-061F-8EEF-AD08-C8C2E41A65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9325" y="3506100"/>
                <a:ext cx="72675" cy="140200"/>
              </a:xfrm>
              <a:custGeom>
                <a:avLst/>
                <a:gdLst>
                  <a:gd name="T0" fmla="*/ 2857 w 2907"/>
                  <a:gd name="T1" fmla="*/ 1 h 5608"/>
                  <a:gd name="T2" fmla="*/ 939 w 2907"/>
                  <a:gd name="T3" fmla="*/ 1491 h 5608"/>
                  <a:gd name="T4" fmla="*/ 61 w 2907"/>
                  <a:gd name="T5" fmla="*/ 4297 h 5608"/>
                  <a:gd name="T6" fmla="*/ 36 w 2907"/>
                  <a:gd name="T7" fmla="*/ 5607 h 5608"/>
                  <a:gd name="T8" fmla="*/ 1200 w 2907"/>
                  <a:gd name="T9" fmla="*/ 4639 h 5608"/>
                  <a:gd name="T10" fmla="*/ 1291 w 2907"/>
                  <a:gd name="T11" fmla="*/ 4644 h 5608"/>
                  <a:gd name="T12" fmla="*/ 1687 w 2907"/>
                  <a:gd name="T13" fmla="*/ 2596 h 5608"/>
                  <a:gd name="T14" fmla="*/ 2902 w 2907"/>
                  <a:gd name="T15" fmla="*/ 36 h 5608"/>
                  <a:gd name="T16" fmla="*/ 2907 w 2907"/>
                  <a:gd name="T17" fmla="*/ 16 h 5608"/>
                  <a:gd name="T18" fmla="*/ 2857 w 2907"/>
                  <a:gd name="T19" fmla="*/ 1 h 5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07" h="5608" extrusionOk="0">
                    <a:moveTo>
                      <a:pt x="2857" y="1"/>
                    </a:moveTo>
                    <a:cubicBezTo>
                      <a:pt x="2229" y="513"/>
                      <a:pt x="1577" y="990"/>
                      <a:pt x="939" y="1491"/>
                    </a:cubicBezTo>
                    <a:cubicBezTo>
                      <a:pt x="568" y="2405"/>
                      <a:pt x="186" y="3324"/>
                      <a:pt x="61" y="4297"/>
                    </a:cubicBezTo>
                    <a:cubicBezTo>
                      <a:pt x="6" y="4739"/>
                      <a:pt x="1" y="5171"/>
                      <a:pt x="36" y="5607"/>
                    </a:cubicBezTo>
                    <a:cubicBezTo>
                      <a:pt x="427" y="5281"/>
                      <a:pt x="814" y="4955"/>
                      <a:pt x="1200" y="4639"/>
                    </a:cubicBezTo>
                    <a:lnTo>
                      <a:pt x="1291" y="4644"/>
                    </a:lnTo>
                    <a:cubicBezTo>
                      <a:pt x="1306" y="3946"/>
                      <a:pt x="1421" y="3258"/>
                      <a:pt x="1687" y="2596"/>
                    </a:cubicBezTo>
                    <a:cubicBezTo>
                      <a:pt x="2044" y="1717"/>
                      <a:pt x="2641" y="949"/>
                      <a:pt x="2902" y="36"/>
                    </a:cubicBezTo>
                    <a:cubicBezTo>
                      <a:pt x="2902" y="31"/>
                      <a:pt x="2907" y="26"/>
                      <a:pt x="2907" y="16"/>
                    </a:cubicBezTo>
                    <a:lnTo>
                      <a:pt x="28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41" name="Google Shape;6471;p30">
                <a:extLst>
                  <a:ext uri="{FF2B5EF4-FFF2-40B4-BE49-F238E27FC236}">
                    <a16:creationId xmlns:a16="http://schemas.microsoft.com/office/drawing/2014/main" id="{909C71EC-8EE4-CBB8-5289-D6424AC904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4550" y="3543375"/>
                <a:ext cx="98275" cy="165150"/>
              </a:xfrm>
              <a:custGeom>
                <a:avLst/>
                <a:gdLst>
                  <a:gd name="T0" fmla="*/ 3930 w 3931"/>
                  <a:gd name="T1" fmla="*/ 0 h 6606"/>
                  <a:gd name="T2" fmla="*/ 3438 w 3931"/>
                  <a:gd name="T3" fmla="*/ 392 h 6606"/>
                  <a:gd name="T4" fmla="*/ 1234 w 3931"/>
                  <a:gd name="T5" fmla="*/ 1764 h 6606"/>
                  <a:gd name="T6" fmla="*/ 1205 w 3931"/>
                  <a:gd name="T7" fmla="*/ 1757 h 6606"/>
                  <a:gd name="T8" fmla="*/ 146 w 3931"/>
                  <a:gd name="T9" fmla="*/ 4558 h 6606"/>
                  <a:gd name="T10" fmla="*/ 60 w 3931"/>
                  <a:gd name="T11" fmla="*/ 6606 h 6606"/>
                  <a:gd name="T12" fmla="*/ 66 w 3931"/>
                  <a:gd name="T13" fmla="*/ 6606 h 6606"/>
                  <a:gd name="T14" fmla="*/ 3027 w 3931"/>
                  <a:gd name="T15" fmla="*/ 4116 h 6606"/>
                  <a:gd name="T16" fmla="*/ 3052 w 3931"/>
                  <a:gd name="T17" fmla="*/ 2806 h 6606"/>
                  <a:gd name="T18" fmla="*/ 3930 w 3931"/>
                  <a:gd name="T19" fmla="*/ 0 h 6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31" h="6606" extrusionOk="0">
                    <a:moveTo>
                      <a:pt x="3930" y="0"/>
                    </a:moveTo>
                    <a:cubicBezTo>
                      <a:pt x="3765" y="126"/>
                      <a:pt x="3599" y="261"/>
                      <a:pt x="3438" y="392"/>
                    </a:cubicBezTo>
                    <a:cubicBezTo>
                      <a:pt x="3227" y="565"/>
                      <a:pt x="1515" y="1764"/>
                      <a:pt x="1234" y="1764"/>
                    </a:cubicBezTo>
                    <a:cubicBezTo>
                      <a:pt x="1221" y="1764"/>
                      <a:pt x="1211" y="1762"/>
                      <a:pt x="1205" y="1757"/>
                    </a:cubicBezTo>
                    <a:cubicBezTo>
                      <a:pt x="788" y="2671"/>
                      <a:pt x="342" y="3579"/>
                      <a:pt x="146" y="4558"/>
                    </a:cubicBezTo>
                    <a:cubicBezTo>
                      <a:pt x="10" y="5241"/>
                      <a:pt x="0" y="5918"/>
                      <a:pt x="60" y="6606"/>
                    </a:cubicBezTo>
                    <a:lnTo>
                      <a:pt x="66" y="6606"/>
                    </a:lnTo>
                    <a:cubicBezTo>
                      <a:pt x="1044" y="5798"/>
                      <a:pt x="2038" y="4949"/>
                      <a:pt x="3027" y="4116"/>
                    </a:cubicBezTo>
                    <a:cubicBezTo>
                      <a:pt x="2992" y="3680"/>
                      <a:pt x="2997" y="3248"/>
                      <a:pt x="3052" y="2806"/>
                    </a:cubicBezTo>
                    <a:cubicBezTo>
                      <a:pt x="3177" y="1833"/>
                      <a:pt x="3559" y="914"/>
                      <a:pt x="39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42" name="Google Shape;6472;p30">
                <a:extLst>
                  <a:ext uri="{FF2B5EF4-FFF2-40B4-BE49-F238E27FC236}">
                    <a16:creationId xmlns:a16="http://schemas.microsoft.com/office/drawing/2014/main" id="{61D0DC1A-657B-E0D2-4413-7EFC3127C8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475" y="3297425"/>
                <a:ext cx="81700" cy="248100"/>
              </a:xfrm>
              <a:custGeom>
                <a:avLst/>
                <a:gdLst>
                  <a:gd name="T0" fmla="*/ 2691 w 3268"/>
                  <a:gd name="T1" fmla="*/ 1 h 9924"/>
                  <a:gd name="T2" fmla="*/ 437 w 3268"/>
                  <a:gd name="T3" fmla="*/ 3032 h 9924"/>
                  <a:gd name="T4" fmla="*/ 161 w 3268"/>
                  <a:gd name="T5" fmla="*/ 6546 h 9924"/>
                  <a:gd name="T6" fmla="*/ 2675 w 3268"/>
                  <a:gd name="T7" fmla="*/ 9924 h 9924"/>
                  <a:gd name="T8" fmla="*/ 2836 w 3268"/>
                  <a:gd name="T9" fmla="*/ 9276 h 9924"/>
                  <a:gd name="T10" fmla="*/ 3107 w 3268"/>
                  <a:gd name="T11" fmla="*/ 2315 h 9924"/>
                  <a:gd name="T12" fmla="*/ 3263 w 3268"/>
                  <a:gd name="T13" fmla="*/ 1968 h 9924"/>
                  <a:gd name="T14" fmla="*/ 3253 w 3268"/>
                  <a:gd name="T15" fmla="*/ 1968 h 9924"/>
                  <a:gd name="T16" fmla="*/ 2691 w 3268"/>
                  <a:gd name="T17" fmla="*/ 1 h 99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8" h="9924" extrusionOk="0">
                    <a:moveTo>
                      <a:pt x="2691" y="1"/>
                    </a:moveTo>
                    <a:cubicBezTo>
                      <a:pt x="1872" y="979"/>
                      <a:pt x="894" y="1853"/>
                      <a:pt x="437" y="3032"/>
                    </a:cubicBezTo>
                    <a:cubicBezTo>
                      <a:pt x="0" y="4142"/>
                      <a:pt x="85" y="5341"/>
                      <a:pt x="161" y="6546"/>
                    </a:cubicBezTo>
                    <a:cubicBezTo>
                      <a:pt x="924" y="7725"/>
                      <a:pt x="1762" y="8855"/>
                      <a:pt x="2675" y="9924"/>
                    </a:cubicBezTo>
                    <a:cubicBezTo>
                      <a:pt x="2736" y="9713"/>
                      <a:pt x="2791" y="9497"/>
                      <a:pt x="2836" y="9276"/>
                    </a:cubicBezTo>
                    <a:cubicBezTo>
                      <a:pt x="3268" y="6977"/>
                      <a:pt x="2244" y="4493"/>
                      <a:pt x="3107" y="2315"/>
                    </a:cubicBezTo>
                    <a:cubicBezTo>
                      <a:pt x="3152" y="2199"/>
                      <a:pt x="3208" y="2079"/>
                      <a:pt x="3263" y="1968"/>
                    </a:cubicBezTo>
                    <a:lnTo>
                      <a:pt x="3253" y="1968"/>
                    </a:lnTo>
                    <a:cubicBezTo>
                      <a:pt x="3067" y="1316"/>
                      <a:pt x="2876" y="658"/>
                      <a:pt x="2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43" name="Google Shape;6473;p30">
                <a:extLst>
                  <a:ext uri="{FF2B5EF4-FFF2-40B4-BE49-F238E27FC236}">
                    <a16:creationId xmlns:a16="http://schemas.microsoft.com/office/drawing/2014/main" id="{AD106DD7-874E-DB2C-AEC3-834F0029A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725" y="3257775"/>
                <a:ext cx="38550" cy="88875"/>
              </a:xfrm>
              <a:custGeom>
                <a:avLst/>
                <a:gdLst>
                  <a:gd name="T0" fmla="*/ 1040 w 1542"/>
                  <a:gd name="T1" fmla="*/ 1 h 3555"/>
                  <a:gd name="T2" fmla="*/ 628 w 1542"/>
                  <a:gd name="T3" fmla="*/ 748 h 3555"/>
                  <a:gd name="T4" fmla="*/ 1 w 1542"/>
                  <a:gd name="T5" fmla="*/ 1587 h 3555"/>
                  <a:gd name="T6" fmla="*/ 563 w 1542"/>
                  <a:gd name="T7" fmla="*/ 3554 h 3555"/>
                  <a:gd name="T8" fmla="*/ 573 w 1542"/>
                  <a:gd name="T9" fmla="*/ 3554 h 3555"/>
                  <a:gd name="T10" fmla="*/ 1541 w 1542"/>
                  <a:gd name="T11" fmla="*/ 2124 h 3555"/>
                  <a:gd name="T12" fmla="*/ 1541 w 1542"/>
                  <a:gd name="T13" fmla="*/ 2124 h 3555"/>
                  <a:gd name="T14" fmla="*/ 1461 w 1542"/>
                  <a:gd name="T15" fmla="*/ 2144 h 3555"/>
                  <a:gd name="T16" fmla="*/ 1040 w 1542"/>
                  <a:gd name="T17" fmla="*/ 1 h 3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42" h="3555" extrusionOk="0">
                    <a:moveTo>
                      <a:pt x="1040" y="1"/>
                    </a:moveTo>
                    <a:cubicBezTo>
                      <a:pt x="919" y="262"/>
                      <a:pt x="784" y="508"/>
                      <a:pt x="628" y="748"/>
                    </a:cubicBezTo>
                    <a:cubicBezTo>
                      <a:pt x="442" y="1045"/>
                      <a:pt x="226" y="1321"/>
                      <a:pt x="1" y="1587"/>
                    </a:cubicBezTo>
                    <a:cubicBezTo>
                      <a:pt x="186" y="2244"/>
                      <a:pt x="377" y="2902"/>
                      <a:pt x="563" y="3554"/>
                    </a:cubicBezTo>
                    <a:lnTo>
                      <a:pt x="573" y="3554"/>
                    </a:lnTo>
                    <a:cubicBezTo>
                      <a:pt x="829" y="3037"/>
                      <a:pt x="1170" y="2570"/>
                      <a:pt x="1541" y="2124"/>
                    </a:cubicBezTo>
                    <a:cubicBezTo>
                      <a:pt x="1516" y="2129"/>
                      <a:pt x="1486" y="2139"/>
                      <a:pt x="1461" y="2144"/>
                    </a:cubicBezTo>
                    <a:cubicBezTo>
                      <a:pt x="1280" y="1441"/>
                      <a:pt x="1140" y="723"/>
                      <a:pt x="1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44" name="Google Shape;6474;p30">
                <a:extLst>
                  <a:ext uri="{FF2B5EF4-FFF2-40B4-BE49-F238E27FC236}">
                    <a16:creationId xmlns:a16="http://schemas.microsoft.com/office/drawing/2014/main" id="{30755725-A4F8-54E6-53BB-2EF5853AF3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3900" y="3107825"/>
                <a:ext cx="41675" cy="61250"/>
              </a:xfrm>
              <a:custGeom>
                <a:avLst/>
                <a:gdLst>
                  <a:gd name="T0" fmla="*/ 1666 w 1667"/>
                  <a:gd name="T1" fmla="*/ 0 h 2450"/>
                  <a:gd name="T2" fmla="*/ 572 w 1667"/>
                  <a:gd name="T3" fmla="*/ 307 h 2450"/>
                  <a:gd name="T4" fmla="*/ 276 w 1667"/>
                  <a:gd name="T5" fmla="*/ 1275 h 2450"/>
                  <a:gd name="T6" fmla="*/ 0 w 1667"/>
                  <a:gd name="T7" fmla="*/ 2450 h 2450"/>
                  <a:gd name="T8" fmla="*/ 904 w 1667"/>
                  <a:gd name="T9" fmla="*/ 2058 h 2450"/>
                  <a:gd name="T10" fmla="*/ 1074 w 1667"/>
                  <a:gd name="T11" fmla="*/ 1306 h 2450"/>
                  <a:gd name="T12" fmla="*/ 1666 w 1667"/>
                  <a:gd name="T13" fmla="*/ 0 h 2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7" h="2450" extrusionOk="0">
                    <a:moveTo>
                      <a:pt x="1666" y="0"/>
                    </a:moveTo>
                    <a:cubicBezTo>
                      <a:pt x="1305" y="96"/>
                      <a:pt x="939" y="196"/>
                      <a:pt x="572" y="307"/>
                    </a:cubicBezTo>
                    <a:cubicBezTo>
                      <a:pt x="457" y="623"/>
                      <a:pt x="356" y="949"/>
                      <a:pt x="276" y="1275"/>
                    </a:cubicBezTo>
                    <a:cubicBezTo>
                      <a:pt x="181" y="1667"/>
                      <a:pt x="95" y="2058"/>
                      <a:pt x="0" y="2450"/>
                    </a:cubicBezTo>
                    <a:cubicBezTo>
                      <a:pt x="301" y="2319"/>
                      <a:pt x="602" y="2189"/>
                      <a:pt x="904" y="2058"/>
                    </a:cubicBezTo>
                    <a:cubicBezTo>
                      <a:pt x="954" y="1802"/>
                      <a:pt x="1009" y="1551"/>
                      <a:pt x="1074" y="1306"/>
                    </a:cubicBezTo>
                    <a:cubicBezTo>
                      <a:pt x="1210" y="804"/>
                      <a:pt x="1405" y="372"/>
                      <a:pt x="16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45" name="Google Shape;6475;p30">
                <a:extLst>
                  <a:ext uri="{FF2B5EF4-FFF2-40B4-BE49-F238E27FC236}">
                    <a16:creationId xmlns:a16="http://schemas.microsoft.com/office/drawing/2014/main" id="{AD6C8ED6-5EF4-A2D3-D3B4-E678411D5C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500" y="3115475"/>
                <a:ext cx="85725" cy="85600"/>
              </a:xfrm>
              <a:custGeom>
                <a:avLst/>
                <a:gdLst>
                  <a:gd name="T0" fmla="*/ 3428 w 3429"/>
                  <a:gd name="T1" fmla="*/ 1 h 3424"/>
                  <a:gd name="T2" fmla="*/ 3428 w 3429"/>
                  <a:gd name="T3" fmla="*/ 1 h 3424"/>
                  <a:gd name="T4" fmla="*/ 532 w 3429"/>
                  <a:gd name="T5" fmla="*/ 914 h 3424"/>
                  <a:gd name="T6" fmla="*/ 0 w 3429"/>
                  <a:gd name="T7" fmla="*/ 3384 h 3424"/>
                  <a:gd name="T8" fmla="*/ 15 w 3429"/>
                  <a:gd name="T9" fmla="*/ 3424 h 3424"/>
                  <a:gd name="T10" fmla="*/ 562 w 3429"/>
                  <a:gd name="T11" fmla="*/ 3148 h 3424"/>
                  <a:gd name="T12" fmla="*/ 1340 w 3429"/>
                  <a:gd name="T13" fmla="*/ 2801 h 3424"/>
                  <a:gd name="T14" fmla="*/ 2856 w 3429"/>
                  <a:gd name="T15" fmla="*/ 2144 h 3424"/>
                  <a:gd name="T16" fmla="*/ 3132 w 3429"/>
                  <a:gd name="T17" fmla="*/ 969 h 3424"/>
                  <a:gd name="T18" fmla="*/ 3428 w 3429"/>
                  <a:gd name="T19" fmla="*/ 1 h 3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29" h="3424" extrusionOk="0">
                    <a:moveTo>
                      <a:pt x="3428" y="1"/>
                    </a:moveTo>
                    <a:lnTo>
                      <a:pt x="3428" y="1"/>
                    </a:lnTo>
                    <a:cubicBezTo>
                      <a:pt x="2460" y="287"/>
                      <a:pt x="1476" y="608"/>
                      <a:pt x="532" y="914"/>
                    </a:cubicBezTo>
                    <a:cubicBezTo>
                      <a:pt x="271" y="1692"/>
                      <a:pt x="161" y="2550"/>
                      <a:pt x="0" y="3384"/>
                    </a:cubicBezTo>
                    <a:cubicBezTo>
                      <a:pt x="5" y="3399"/>
                      <a:pt x="10" y="3409"/>
                      <a:pt x="15" y="3424"/>
                    </a:cubicBezTo>
                    <a:cubicBezTo>
                      <a:pt x="115" y="3268"/>
                      <a:pt x="397" y="3223"/>
                      <a:pt x="562" y="3148"/>
                    </a:cubicBezTo>
                    <a:cubicBezTo>
                      <a:pt x="823" y="3032"/>
                      <a:pt x="1084" y="2917"/>
                      <a:pt x="1340" y="2801"/>
                    </a:cubicBezTo>
                    <a:cubicBezTo>
                      <a:pt x="1847" y="2581"/>
                      <a:pt x="2354" y="2365"/>
                      <a:pt x="2856" y="2144"/>
                    </a:cubicBezTo>
                    <a:cubicBezTo>
                      <a:pt x="2951" y="1752"/>
                      <a:pt x="3037" y="1361"/>
                      <a:pt x="3132" y="969"/>
                    </a:cubicBezTo>
                    <a:cubicBezTo>
                      <a:pt x="3212" y="643"/>
                      <a:pt x="3313" y="317"/>
                      <a:pt x="34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46" name="Google Shape;6476;p30">
                <a:extLst>
                  <a:ext uri="{FF2B5EF4-FFF2-40B4-BE49-F238E27FC236}">
                    <a16:creationId xmlns:a16="http://schemas.microsoft.com/office/drawing/2014/main" id="{A9314FEE-364D-2E32-9F2F-407940C73E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9850" y="3042675"/>
                <a:ext cx="193900" cy="96175"/>
              </a:xfrm>
              <a:custGeom>
                <a:avLst/>
                <a:gdLst>
                  <a:gd name="T0" fmla="*/ 5922 w 7756"/>
                  <a:gd name="T1" fmla="*/ 0 h 3847"/>
                  <a:gd name="T2" fmla="*/ 1 w 7756"/>
                  <a:gd name="T3" fmla="*/ 1803 h 3847"/>
                  <a:gd name="T4" fmla="*/ 578 w 7756"/>
                  <a:gd name="T5" fmla="*/ 3846 h 3847"/>
                  <a:gd name="T6" fmla="*/ 638 w 7756"/>
                  <a:gd name="T7" fmla="*/ 3826 h 3847"/>
                  <a:gd name="T8" fmla="*/ 1446 w 7756"/>
                  <a:gd name="T9" fmla="*/ 2361 h 3847"/>
                  <a:gd name="T10" fmla="*/ 3308 w 7756"/>
                  <a:gd name="T11" fmla="*/ 1136 h 3847"/>
                  <a:gd name="T12" fmla="*/ 7755 w 7756"/>
                  <a:gd name="T13" fmla="*/ 62 h 3847"/>
                  <a:gd name="T14" fmla="*/ 5922 w 7756"/>
                  <a:gd name="T15" fmla="*/ 0 h 3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56" h="3847" extrusionOk="0">
                    <a:moveTo>
                      <a:pt x="5922" y="0"/>
                    </a:moveTo>
                    <a:cubicBezTo>
                      <a:pt x="3688" y="0"/>
                      <a:pt x="1477" y="343"/>
                      <a:pt x="1" y="1803"/>
                    </a:cubicBezTo>
                    <a:cubicBezTo>
                      <a:pt x="151" y="2496"/>
                      <a:pt x="347" y="3179"/>
                      <a:pt x="578" y="3846"/>
                    </a:cubicBezTo>
                    <a:cubicBezTo>
                      <a:pt x="598" y="3841"/>
                      <a:pt x="618" y="3836"/>
                      <a:pt x="638" y="3826"/>
                    </a:cubicBezTo>
                    <a:cubicBezTo>
                      <a:pt x="814" y="3294"/>
                      <a:pt x="1060" y="2792"/>
                      <a:pt x="1446" y="2361"/>
                    </a:cubicBezTo>
                    <a:cubicBezTo>
                      <a:pt x="1943" y="1803"/>
                      <a:pt x="2621" y="1432"/>
                      <a:pt x="3308" y="1136"/>
                    </a:cubicBezTo>
                    <a:cubicBezTo>
                      <a:pt x="4714" y="523"/>
                      <a:pt x="6225" y="162"/>
                      <a:pt x="7755" y="62"/>
                    </a:cubicBezTo>
                    <a:cubicBezTo>
                      <a:pt x="7153" y="26"/>
                      <a:pt x="6537" y="0"/>
                      <a:pt x="59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47" name="Google Shape;6477;p30">
                <a:extLst>
                  <a:ext uri="{FF2B5EF4-FFF2-40B4-BE49-F238E27FC236}">
                    <a16:creationId xmlns:a16="http://schemas.microsoft.com/office/drawing/2014/main" id="{59612BFE-FA91-2B1B-2828-7D0B53F79B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5800" y="3044200"/>
                <a:ext cx="202300" cy="94150"/>
              </a:xfrm>
              <a:custGeom>
                <a:avLst/>
                <a:gdLst>
                  <a:gd name="T0" fmla="*/ 8091 w 8092"/>
                  <a:gd name="T1" fmla="*/ 71 h 3766"/>
                  <a:gd name="T2" fmla="*/ 8091 w 8092"/>
                  <a:gd name="T3" fmla="*/ 71 h 3766"/>
                  <a:gd name="T4" fmla="*/ 8091 w 8092"/>
                  <a:gd name="T5" fmla="*/ 71 h 3766"/>
                  <a:gd name="T6" fmla="*/ 7117 w 8092"/>
                  <a:gd name="T7" fmla="*/ 1 h 3766"/>
                  <a:gd name="T8" fmla="*/ 2670 w 8092"/>
                  <a:gd name="T9" fmla="*/ 1075 h 3766"/>
                  <a:gd name="T10" fmla="*/ 808 w 8092"/>
                  <a:gd name="T11" fmla="*/ 2300 h 3766"/>
                  <a:gd name="T12" fmla="*/ 0 w 8092"/>
                  <a:gd name="T13" fmla="*/ 3765 h 3766"/>
                  <a:gd name="T14" fmla="*/ 2896 w 8092"/>
                  <a:gd name="T15" fmla="*/ 2852 h 3766"/>
                  <a:gd name="T16" fmla="*/ 3990 w 8092"/>
                  <a:gd name="T17" fmla="*/ 2545 h 3766"/>
                  <a:gd name="T18" fmla="*/ 5386 w 8092"/>
                  <a:gd name="T19" fmla="*/ 1281 h 3766"/>
                  <a:gd name="T20" fmla="*/ 8014 w 8092"/>
                  <a:gd name="T21" fmla="*/ 68 h 3766"/>
                  <a:gd name="T22" fmla="*/ 8091 w 8092"/>
                  <a:gd name="T23" fmla="*/ 71 h 3766"/>
                  <a:gd name="T24" fmla="*/ 8091 w 8092"/>
                  <a:gd name="T25" fmla="*/ 71 h 3766"/>
                  <a:gd name="T26" fmla="*/ 7117 w 8092"/>
                  <a:gd name="T27" fmla="*/ 1 h 37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092" h="3766" extrusionOk="0">
                    <a:moveTo>
                      <a:pt x="8091" y="71"/>
                    </a:moveTo>
                    <a:cubicBezTo>
                      <a:pt x="8091" y="71"/>
                      <a:pt x="8091" y="71"/>
                      <a:pt x="8091" y="71"/>
                    </a:cubicBezTo>
                    <a:cubicBezTo>
                      <a:pt x="8091" y="71"/>
                      <a:pt x="8091" y="71"/>
                      <a:pt x="8091" y="71"/>
                    </a:cubicBezTo>
                    <a:close/>
                    <a:moveTo>
                      <a:pt x="7117" y="1"/>
                    </a:moveTo>
                    <a:cubicBezTo>
                      <a:pt x="5587" y="101"/>
                      <a:pt x="4076" y="462"/>
                      <a:pt x="2670" y="1075"/>
                    </a:cubicBezTo>
                    <a:cubicBezTo>
                      <a:pt x="1983" y="1371"/>
                      <a:pt x="1305" y="1742"/>
                      <a:pt x="808" y="2300"/>
                    </a:cubicBezTo>
                    <a:cubicBezTo>
                      <a:pt x="422" y="2731"/>
                      <a:pt x="176" y="3233"/>
                      <a:pt x="0" y="3765"/>
                    </a:cubicBezTo>
                    <a:cubicBezTo>
                      <a:pt x="944" y="3459"/>
                      <a:pt x="1928" y="3138"/>
                      <a:pt x="2896" y="2852"/>
                    </a:cubicBezTo>
                    <a:cubicBezTo>
                      <a:pt x="3263" y="2741"/>
                      <a:pt x="3629" y="2641"/>
                      <a:pt x="3990" y="2545"/>
                    </a:cubicBezTo>
                    <a:cubicBezTo>
                      <a:pt x="4332" y="2039"/>
                      <a:pt x="4799" y="1627"/>
                      <a:pt x="5386" y="1281"/>
                    </a:cubicBezTo>
                    <a:cubicBezTo>
                      <a:pt x="6017" y="907"/>
                      <a:pt x="7240" y="68"/>
                      <a:pt x="8014" y="68"/>
                    </a:cubicBezTo>
                    <a:cubicBezTo>
                      <a:pt x="8040" y="68"/>
                      <a:pt x="8066" y="69"/>
                      <a:pt x="8091" y="71"/>
                    </a:cubicBezTo>
                    <a:cubicBezTo>
                      <a:pt x="7770" y="46"/>
                      <a:pt x="7444" y="26"/>
                      <a:pt x="7117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48" name="Google Shape;6478;p30">
                <a:extLst>
                  <a:ext uri="{FF2B5EF4-FFF2-40B4-BE49-F238E27FC236}">
                    <a16:creationId xmlns:a16="http://schemas.microsoft.com/office/drawing/2014/main" id="{F6C8B026-B6F2-608E-BF4A-F5343F2C8E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7700" y="3125150"/>
                <a:ext cx="74825" cy="186225"/>
              </a:xfrm>
              <a:custGeom>
                <a:avLst/>
                <a:gdLst>
                  <a:gd name="T0" fmla="*/ 1823 w 2993"/>
                  <a:gd name="T1" fmla="*/ 0 h 7449"/>
                  <a:gd name="T2" fmla="*/ 1 w 2993"/>
                  <a:gd name="T3" fmla="*/ 5306 h 7449"/>
                  <a:gd name="T4" fmla="*/ 422 w 2993"/>
                  <a:gd name="T5" fmla="*/ 7449 h 7449"/>
                  <a:gd name="T6" fmla="*/ 502 w 2993"/>
                  <a:gd name="T7" fmla="*/ 7429 h 7449"/>
                  <a:gd name="T8" fmla="*/ 2460 w 2993"/>
                  <a:gd name="T9" fmla="*/ 4774 h 7449"/>
                  <a:gd name="T10" fmla="*/ 2992 w 2993"/>
                  <a:gd name="T11" fmla="*/ 2997 h 7449"/>
                  <a:gd name="T12" fmla="*/ 1823 w 2993"/>
                  <a:gd name="T13" fmla="*/ 0 h 7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93" h="7449" extrusionOk="0">
                    <a:moveTo>
                      <a:pt x="1823" y="0"/>
                    </a:moveTo>
                    <a:cubicBezTo>
                      <a:pt x="999" y="1646"/>
                      <a:pt x="799" y="3629"/>
                      <a:pt x="1" y="5306"/>
                    </a:cubicBezTo>
                    <a:cubicBezTo>
                      <a:pt x="101" y="6028"/>
                      <a:pt x="241" y="6746"/>
                      <a:pt x="422" y="7449"/>
                    </a:cubicBezTo>
                    <a:cubicBezTo>
                      <a:pt x="447" y="7444"/>
                      <a:pt x="477" y="7434"/>
                      <a:pt x="502" y="7429"/>
                    </a:cubicBezTo>
                    <a:cubicBezTo>
                      <a:pt x="1200" y="6575"/>
                      <a:pt x="1998" y="5772"/>
                      <a:pt x="2460" y="4774"/>
                    </a:cubicBezTo>
                    <a:cubicBezTo>
                      <a:pt x="2721" y="4216"/>
                      <a:pt x="2872" y="3614"/>
                      <a:pt x="2992" y="2997"/>
                    </a:cubicBezTo>
                    <a:cubicBezTo>
                      <a:pt x="2480" y="2053"/>
                      <a:pt x="2084" y="1044"/>
                      <a:pt x="182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49" name="Google Shape;6479;p30">
                <a:extLst>
                  <a:ext uri="{FF2B5EF4-FFF2-40B4-BE49-F238E27FC236}">
                    <a16:creationId xmlns:a16="http://schemas.microsoft.com/office/drawing/2014/main" id="{1845C688-8F41-96B2-B356-0B84F2ABD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0550" y="3321525"/>
                <a:ext cx="114975" cy="225525"/>
              </a:xfrm>
              <a:custGeom>
                <a:avLst/>
                <a:gdLst>
                  <a:gd name="T0" fmla="*/ 4518 w 4599"/>
                  <a:gd name="T1" fmla="*/ 0 h 9021"/>
                  <a:gd name="T2" fmla="*/ 4518 w 4599"/>
                  <a:gd name="T3" fmla="*/ 0 h 9021"/>
                  <a:gd name="T4" fmla="*/ 1918 w 4599"/>
                  <a:gd name="T5" fmla="*/ 728 h 9021"/>
                  <a:gd name="T6" fmla="*/ 1020 w 4599"/>
                  <a:gd name="T7" fmla="*/ 1004 h 9021"/>
                  <a:gd name="T8" fmla="*/ 864 w 4599"/>
                  <a:gd name="T9" fmla="*/ 1351 h 9021"/>
                  <a:gd name="T10" fmla="*/ 593 w 4599"/>
                  <a:gd name="T11" fmla="*/ 8312 h 9021"/>
                  <a:gd name="T12" fmla="*/ 432 w 4599"/>
                  <a:gd name="T13" fmla="*/ 8960 h 9021"/>
                  <a:gd name="T14" fmla="*/ 483 w 4599"/>
                  <a:gd name="T15" fmla="*/ 9020 h 9021"/>
                  <a:gd name="T16" fmla="*/ 3158 w 4599"/>
                  <a:gd name="T17" fmla="*/ 7017 h 9021"/>
                  <a:gd name="T18" fmla="*/ 4599 w 4599"/>
                  <a:gd name="T19" fmla="*/ 5973 h 9021"/>
                  <a:gd name="T20" fmla="*/ 4378 w 4599"/>
                  <a:gd name="T21" fmla="*/ 291 h 9021"/>
                  <a:gd name="T22" fmla="*/ 4518 w 4599"/>
                  <a:gd name="T23" fmla="*/ 0 h 9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99" h="9021" extrusionOk="0">
                    <a:moveTo>
                      <a:pt x="4518" y="0"/>
                    </a:moveTo>
                    <a:lnTo>
                      <a:pt x="4518" y="0"/>
                    </a:lnTo>
                    <a:cubicBezTo>
                      <a:pt x="3655" y="246"/>
                      <a:pt x="2787" y="487"/>
                      <a:pt x="1918" y="728"/>
                    </a:cubicBezTo>
                    <a:cubicBezTo>
                      <a:pt x="1632" y="808"/>
                      <a:pt x="1276" y="849"/>
                      <a:pt x="1020" y="1004"/>
                    </a:cubicBezTo>
                    <a:cubicBezTo>
                      <a:pt x="965" y="1115"/>
                      <a:pt x="909" y="1235"/>
                      <a:pt x="864" y="1351"/>
                    </a:cubicBezTo>
                    <a:cubicBezTo>
                      <a:pt x="1" y="3529"/>
                      <a:pt x="1025" y="6013"/>
                      <a:pt x="593" y="8312"/>
                    </a:cubicBezTo>
                    <a:cubicBezTo>
                      <a:pt x="548" y="8533"/>
                      <a:pt x="493" y="8749"/>
                      <a:pt x="432" y="8960"/>
                    </a:cubicBezTo>
                    <a:cubicBezTo>
                      <a:pt x="448" y="8980"/>
                      <a:pt x="468" y="9000"/>
                      <a:pt x="483" y="9020"/>
                    </a:cubicBezTo>
                    <a:cubicBezTo>
                      <a:pt x="1376" y="8363"/>
                      <a:pt x="2259" y="7685"/>
                      <a:pt x="3158" y="7017"/>
                    </a:cubicBezTo>
                    <a:cubicBezTo>
                      <a:pt x="3635" y="6666"/>
                      <a:pt x="4112" y="6315"/>
                      <a:pt x="4599" y="5973"/>
                    </a:cubicBezTo>
                    <a:cubicBezTo>
                      <a:pt x="4528" y="4061"/>
                      <a:pt x="3610" y="2048"/>
                      <a:pt x="4378" y="291"/>
                    </a:cubicBezTo>
                    <a:cubicBezTo>
                      <a:pt x="4418" y="191"/>
                      <a:pt x="4468" y="96"/>
                      <a:pt x="4518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50" name="Google Shape;6480;p30">
                <a:extLst>
                  <a:ext uri="{FF2B5EF4-FFF2-40B4-BE49-F238E27FC236}">
                    <a16:creationId xmlns:a16="http://schemas.microsoft.com/office/drawing/2014/main" id="{A8639811-ABDB-171E-77DA-212C3233A7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300" y="3529450"/>
                <a:ext cx="94375" cy="179075"/>
              </a:xfrm>
              <a:custGeom>
                <a:avLst/>
                <a:gdLst>
                  <a:gd name="T0" fmla="*/ 1847 w 3775"/>
                  <a:gd name="T1" fmla="*/ 0 h 7163"/>
                  <a:gd name="T2" fmla="*/ 1812 w 3775"/>
                  <a:gd name="T3" fmla="*/ 156 h 7163"/>
                  <a:gd name="T4" fmla="*/ 422 w 3775"/>
                  <a:gd name="T5" fmla="*/ 3152 h 7163"/>
                  <a:gd name="T6" fmla="*/ 0 w 3775"/>
                  <a:gd name="T7" fmla="*/ 4131 h 7163"/>
                  <a:gd name="T8" fmla="*/ 2630 w 3775"/>
                  <a:gd name="T9" fmla="*/ 7163 h 7163"/>
                  <a:gd name="T10" fmla="*/ 2716 w 3775"/>
                  <a:gd name="T11" fmla="*/ 5115 h 7163"/>
                  <a:gd name="T12" fmla="*/ 3775 w 3775"/>
                  <a:gd name="T13" fmla="*/ 2314 h 7163"/>
                  <a:gd name="T14" fmla="*/ 3770 w 3775"/>
                  <a:gd name="T15" fmla="*/ 2314 h 7163"/>
                  <a:gd name="T16" fmla="*/ 1847 w 3775"/>
                  <a:gd name="T17" fmla="*/ 0 h 7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75" h="7163" extrusionOk="0">
                    <a:moveTo>
                      <a:pt x="1847" y="0"/>
                    </a:moveTo>
                    <a:cubicBezTo>
                      <a:pt x="1837" y="51"/>
                      <a:pt x="1822" y="106"/>
                      <a:pt x="1812" y="156"/>
                    </a:cubicBezTo>
                    <a:cubicBezTo>
                      <a:pt x="1546" y="1225"/>
                      <a:pt x="919" y="2169"/>
                      <a:pt x="422" y="3152"/>
                    </a:cubicBezTo>
                    <a:cubicBezTo>
                      <a:pt x="261" y="3474"/>
                      <a:pt x="116" y="3800"/>
                      <a:pt x="0" y="4131"/>
                    </a:cubicBezTo>
                    <a:cubicBezTo>
                      <a:pt x="813" y="5195"/>
                      <a:pt x="1697" y="6204"/>
                      <a:pt x="2630" y="7163"/>
                    </a:cubicBezTo>
                    <a:cubicBezTo>
                      <a:pt x="2570" y="6475"/>
                      <a:pt x="2580" y="5798"/>
                      <a:pt x="2716" y="5115"/>
                    </a:cubicBezTo>
                    <a:cubicBezTo>
                      <a:pt x="2912" y="4136"/>
                      <a:pt x="3358" y="3228"/>
                      <a:pt x="3775" y="2314"/>
                    </a:cubicBezTo>
                    <a:lnTo>
                      <a:pt x="3770" y="2314"/>
                    </a:lnTo>
                    <a:cubicBezTo>
                      <a:pt x="3077" y="1586"/>
                      <a:pt x="2435" y="813"/>
                      <a:pt x="1847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51" name="Google Shape;6481;p30">
                <a:extLst>
                  <a:ext uri="{FF2B5EF4-FFF2-40B4-BE49-F238E27FC236}">
                    <a16:creationId xmlns:a16="http://schemas.microsoft.com/office/drawing/2014/main" id="{704F6F7E-8DD3-7681-A6A6-15DFCAFEBE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6050" y="3622050"/>
                <a:ext cx="127775" cy="265425"/>
              </a:xfrm>
              <a:custGeom>
                <a:avLst/>
                <a:gdLst>
                  <a:gd name="T0" fmla="*/ 4131 w 5111"/>
                  <a:gd name="T1" fmla="*/ 1 h 10617"/>
                  <a:gd name="T2" fmla="*/ 2967 w 5111"/>
                  <a:gd name="T3" fmla="*/ 969 h 10617"/>
                  <a:gd name="T4" fmla="*/ 6 w 5111"/>
                  <a:gd name="T5" fmla="*/ 3459 h 10617"/>
                  <a:gd name="T6" fmla="*/ 0 w 5111"/>
                  <a:gd name="T7" fmla="*/ 3459 h 10617"/>
                  <a:gd name="T8" fmla="*/ 773 w 5111"/>
                  <a:gd name="T9" fmla="*/ 8930 h 10617"/>
                  <a:gd name="T10" fmla="*/ 658 w 5111"/>
                  <a:gd name="T11" fmla="*/ 10586 h 10617"/>
                  <a:gd name="T12" fmla="*/ 693 w 5111"/>
                  <a:gd name="T13" fmla="*/ 10616 h 10617"/>
                  <a:gd name="T14" fmla="*/ 5110 w 5111"/>
                  <a:gd name="T15" fmla="*/ 5974 h 10617"/>
                  <a:gd name="T16" fmla="*/ 4222 w 5111"/>
                  <a:gd name="T17" fmla="*/ 6 h 10617"/>
                  <a:gd name="T18" fmla="*/ 4131 w 5111"/>
                  <a:gd name="T19" fmla="*/ 1 h 10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11" h="10617" extrusionOk="0">
                    <a:moveTo>
                      <a:pt x="4131" y="1"/>
                    </a:moveTo>
                    <a:cubicBezTo>
                      <a:pt x="3745" y="317"/>
                      <a:pt x="3358" y="643"/>
                      <a:pt x="2967" y="969"/>
                    </a:cubicBezTo>
                    <a:cubicBezTo>
                      <a:pt x="1978" y="1802"/>
                      <a:pt x="984" y="2651"/>
                      <a:pt x="6" y="3459"/>
                    </a:cubicBezTo>
                    <a:lnTo>
                      <a:pt x="0" y="3459"/>
                    </a:lnTo>
                    <a:cubicBezTo>
                      <a:pt x="151" y="5266"/>
                      <a:pt x="778" y="7093"/>
                      <a:pt x="773" y="8930"/>
                    </a:cubicBezTo>
                    <a:cubicBezTo>
                      <a:pt x="768" y="9482"/>
                      <a:pt x="708" y="10034"/>
                      <a:pt x="658" y="10586"/>
                    </a:cubicBezTo>
                    <a:cubicBezTo>
                      <a:pt x="673" y="10596"/>
                      <a:pt x="683" y="10606"/>
                      <a:pt x="693" y="10616"/>
                    </a:cubicBezTo>
                    <a:cubicBezTo>
                      <a:pt x="2119" y="9020"/>
                      <a:pt x="3584" y="7464"/>
                      <a:pt x="5110" y="5974"/>
                    </a:cubicBezTo>
                    <a:cubicBezTo>
                      <a:pt x="4854" y="3986"/>
                      <a:pt x="4167" y="1943"/>
                      <a:pt x="4222" y="6"/>
                    </a:cubicBezTo>
                    <a:lnTo>
                      <a:pt x="4131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52" name="Google Shape;6482;p30">
                <a:extLst>
                  <a:ext uri="{FF2B5EF4-FFF2-40B4-BE49-F238E27FC236}">
                    <a16:creationId xmlns:a16="http://schemas.microsoft.com/office/drawing/2014/main" id="{0096A0C5-C682-BF4A-0238-102F4F6673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675" y="3829225"/>
                <a:ext cx="140925" cy="279725"/>
              </a:xfrm>
              <a:custGeom>
                <a:avLst/>
                <a:gdLst>
                  <a:gd name="T0" fmla="*/ 643 w 5637"/>
                  <a:gd name="T1" fmla="*/ 0 h 11189"/>
                  <a:gd name="T2" fmla="*/ 126 w 5637"/>
                  <a:gd name="T3" fmla="*/ 3579 h 11189"/>
                  <a:gd name="T4" fmla="*/ 10 w 5637"/>
                  <a:gd name="T5" fmla="*/ 5140 h 11189"/>
                  <a:gd name="T6" fmla="*/ 2063 w 5637"/>
                  <a:gd name="T7" fmla="*/ 11188 h 11189"/>
                  <a:gd name="T8" fmla="*/ 5637 w 5637"/>
                  <a:gd name="T9" fmla="*/ 11188 h 11189"/>
                  <a:gd name="T10" fmla="*/ 5230 w 5637"/>
                  <a:gd name="T11" fmla="*/ 7429 h 11189"/>
                  <a:gd name="T12" fmla="*/ 3353 w 5637"/>
                  <a:gd name="T13" fmla="*/ 4257 h 11189"/>
                  <a:gd name="T14" fmla="*/ 3353 w 5637"/>
                  <a:gd name="T15" fmla="*/ 2299 h 11189"/>
                  <a:gd name="T16" fmla="*/ 643 w 5637"/>
                  <a:gd name="T17" fmla="*/ 0 h 1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37" h="11189" extrusionOk="0">
                    <a:moveTo>
                      <a:pt x="643" y="0"/>
                    </a:moveTo>
                    <a:cubicBezTo>
                      <a:pt x="527" y="1190"/>
                      <a:pt x="271" y="2385"/>
                      <a:pt x="126" y="3579"/>
                    </a:cubicBezTo>
                    <a:cubicBezTo>
                      <a:pt x="55" y="4096"/>
                      <a:pt x="15" y="4618"/>
                      <a:pt x="10" y="5140"/>
                    </a:cubicBezTo>
                    <a:cubicBezTo>
                      <a:pt x="0" y="7309"/>
                      <a:pt x="743" y="9467"/>
                      <a:pt x="2063" y="11188"/>
                    </a:cubicBezTo>
                    <a:lnTo>
                      <a:pt x="5637" y="11188"/>
                    </a:lnTo>
                    <a:cubicBezTo>
                      <a:pt x="5431" y="9959"/>
                      <a:pt x="5245" y="8684"/>
                      <a:pt x="5230" y="7429"/>
                    </a:cubicBezTo>
                    <a:cubicBezTo>
                      <a:pt x="4221" y="6671"/>
                      <a:pt x="3529" y="5502"/>
                      <a:pt x="3353" y="4257"/>
                    </a:cubicBezTo>
                    <a:cubicBezTo>
                      <a:pt x="3258" y="3609"/>
                      <a:pt x="3298" y="2957"/>
                      <a:pt x="3353" y="2299"/>
                    </a:cubicBezTo>
                    <a:cubicBezTo>
                      <a:pt x="2419" y="1576"/>
                      <a:pt x="1511" y="809"/>
                      <a:pt x="64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53" name="Google Shape;6483;p30">
                <a:extLst>
                  <a:ext uri="{FF2B5EF4-FFF2-40B4-BE49-F238E27FC236}">
                    <a16:creationId xmlns:a16="http://schemas.microsoft.com/office/drawing/2014/main" id="{D26197DF-93ED-5E6B-0A1B-48804E4032FF}"/>
                  </a:ext>
                </a:extLst>
              </p:cNvPr>
              <p:cNvSpPr/>
              <p:nvPr/>
            </p:nvSpPr>
            <p:spPr>
              <a:xfrm>
                <a:off x="1465773" y="3291948"/>
                <a:ext cx="136959" cy="98806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3941" extrusionOk="0">
                    <a:moveTo>
                      <a:pt x="5471" y="1"/>
                    </a:moveTo>
                    <a:lnTo>
                      <a:pt x="5471" y="1"/>
                    </a:lnTo>
                    <a:cubicBezTo>
                      <a:pt x="4608" y="578"/>
                      <a:pt x="3744" y="1150"/>
                      <a:pt x="2886" y="1727"/>
                    </a:cubicBezTo>
                    <a:cubicBezTo>
                      <a:pt x="1877" y="2395"/>
                      <a:pt x="848" y="3088"/>
                      <a:pt x="0" y="3936"/>
                    </a:cubicBezTo>
                    <a:lnTo>
                      <a:pt x="0" y="3941"/>
                    </a:lnTo>
                    <a:cubicBezTo>
                      <a:pt x="1044" y="3750"/>
                      <a:pt x="2133" y="3529"/>
                      <a:pt x="3177" y="3339"/>
                    </a:cubicBezTo>
                    <a:cubicBezTo>
                      <a:pt x="3258" y="3273"/>
                      <a:pt x="3338" y="3213"/>
                      <a:pt x="3418" y="3148"/>
                    </a:cubicBezTo>
                    <a:cubicBezTo>
                      <a:pt x="4437" y="2340"/>
                      <a:pt x="5441" y="1276"/>
                      <a:pt x="54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654" name="Google Shape;6484;p30">
                <a:extLst>
                  <a:ext uri="{FF2B5EF4-FFF2-40B4-BE49-F238E27FC236}">
                    <a16:creationId xmlns:a16="http://schemas.microsoft.com/office/drawing/2014/main" id="{41B011D5-20F2-9436-A3B8-CE25485095C0}"/>
                  </a:ext>
                </a:extLst>
              </p:cNvPr>
              <p:cNvSpPr/>
              <p:nvPr/>
            </p:nvSpPr>
            <p:spPr>
              <a:xfrm>
                <a:off x="1437177" y="3341100"/>
                <a:ext cx="35619" cy="84261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3364" extrusionOk="0">
                    <a:moveTo>
                      <a:pt x="1426" y="0"/>
                    </a:moveTo>
                    <a:lnTo>
                      <a:pt x="1426" y="0"/>
                    </a:lnTo>
                    <a:cubicBezTo>
                      <a:pt x="934" y="312"/>
                      <a:pt x="472" y="658"/>
                      <a:pt x="51" y="1054"/>
                    </a:cubicBezTo>
                    <a:cubicBezTo>
                      <a:pt x="6" y="1822"/>
                      <a:pt x="1" y="2595"/>
                      <a:pt x="36" y="3363"/>
                    </a:cubicBezTo>
                    <a:cubicBezTo>
                      <a:pt x="347" y="2851"/>
                      <a:pt x="723" y="2390"/>
                      <a:pt x="1150" y="1968"/>
                    </a:cubicBezTo>
                    <a:cubicBezTo>
                      <a:pt x="1260" y="1315"/>
                      <a:pt x="1311" y="653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655" name="Google Shape;6485;p30">
                <a:extLst>
                  <a:ext uri="{FF2B5EF4-FFF2-40B4-BE49-F238E27FC236}">
                    <a16:creationId xmlns:a16="http://schemas.microsoft.com/office/drawing/2014/main" id="{1CB1EBE6-C4E8-7FF0-3052-2B9EEF18DC29}"/>
                  </a:ext>
                </a:extLst>
              </p:cNvPr>
              <p:cNvSpPr/>
              <p:nvPr/>
            </p:nvSpPr>
            <p:spPr>
              <a:xfrm>
                <a:off x="1305737" y="3521659"/>
                <a:ext cx="143481" cy="114354"/>
              </a:xfrm>
              <a:custGeom>
                <a:avLst/>
                <a:gdLst/>
                <a:ahLst/>
                <a:cxnLst/>
                <a:rect l="l" t="t" r="r" b="b"/>
                <a:pathLst>
                  <a:path w="5743" h="4568" extrusionOk="0">
                    <a:moveTo>
                      <a:pt x="5742" y="0"/>
                    </a:moveTo>
                    <a:lnTo>
                      <a:pt x="5742" y="0"/>
                    </a:lnTo>
                    <a:cubicBezTo>
                      <a:pt x="4588" y="447"/>
                      <a:pt x="3393" y="979"/>
                      <a:pt x="2259" y="1491"/>
                    </a:cubicBezTo>
                    <a:cubicBezTo>
                      <a:pt x="1923" y="1807"/>
                      <a:pt x="1581" y="2123"/>
                      <a:pt x="1280" y="2470"/>
                    </a:cubicBezTo>
                    <a:cubicBezTo>
                      <a:pt x="733" y="3082"/>
                      <a:pt x="297" y="3800"/>
                      <a:pt x="0" y="4568"/>
                    </a:cubicBezTo>
                    <a:cubicBezTo>
                      <a:pt x="728" y="4292"/>
                      <a:pt x="1466" y="4011"/>
                      <a:pt x="2194" y="3735"/>
                    </a:cubicBezTo>
                    <a:lnTo>
                      <a:pt x="2239" y="3760"/>
                    </a:lnTo>
                    <a:cubicBezTo>
                      <a:pt x="2395" y="3463"/>
                      <a:pt x="2605" y="3187"/>
                      <a:pt x="2876" y="2936"/>
                    </a:cubicBezTo>
                    <a:cubicBezTo>
                      <a:pt x="3444" y="2424"/>
                      <a:pt x="4202" y="2158"/>
                      <a:pt x="4764" y="1641"/>
                    </a:cubicBezTo>
                    <a:cubicBezTo>
                      <a:pt x="5246" y="1190"/>
                      <a:pt x="5532" y="623"/>
                      <a:pt x="57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656" name="Google Shape;6486;p30">
                <a:extLst>
                  <a:ext uri="{FF2B5EF4-FFF2-40B4-BE49-F238E27FC236}">
                    <a16:creationId xmlns:a16="http://schemas.microsoft.com/office/drawing/2014/main" id="{09A49F3E-EAD5-B0D1-955E-C5CA0B475653}"/>
                  </a:ext>
                </a:extLst>
              </p:cNvPr>
              <p:cNvSpPr/>
              <p:nvPr/>
            </p:nvSpPr>
            <p:spPr>
              <a:xfrm>
                <a:off x="1167774" y="3949485"/>
                <a:ext cx="89299" cy="159494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6381" extrusionOk="0">
                    <a:moveTo>
                      <a:pt x="3564" y="1"/>
                    </a:moveTo>
                    <a:cubicBezTo>
                      <a:pt x="2364" y="704"/>
                      <a:pt x="1185" y="1451"/>
                      <a:pt x="65" y="2285"/>
                    </a:cubicBezTo>
                    <a:cubicBezTo>
                      <a:pt x="55" y="2390"/>
                      <a:pt x="50" y="2495"/>
                      <a:pt x="45" y="2606"/>
                    </a:cubicBezTo>
                    <a:cubicBezTo>
                      <a:pt x="0" y="3866"/>
                      <a:pt x="346" y="5131"/>
                      <a:pt x="377" y="6380"/>
                    </a:cubicBezTo>
                    <a:lnTo>
                      <a:pt x="2123" y="6380"/>
                    </a:lnTo>
                    <a:cubicBezTo>
                      <a:pt x="2189" y="5959"/>
                      <a:pt x="2199" y="5517"/>
                      <a:pt x="2189" y="5070"/>
                    </a:cubicBezTo>
                    <a:cubicBezTo>
                      <a:pt x="2179" y="3504"/>
                      <a:pt x="1973" y="1873"/>
                      <a:pt x="2901" y="689"/>
                    </a:cubicBezTo>
                    <a:cubicBezTo>
                      <a:pt x="3097" y="443"/>
                      <a:pt x="3338" y="227"/>
                      <a:pt x="3579" y="11"/>
                    </a:cubicBezTo>
                    <a:lnTo>
                      <a:pt x="3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657" name="Google Shape;6487;p30">
                <a:extLst>
                  <a:ext uri="{FF2B5EF4-FFF2-40B4-BE49-F238E27FC236}">
                    <a16:creationId xmlns:a16="http://schemas.microsoft.com/office/drawing/2014/main" id="{8C6882B6-8BAE-87D9-E7C7-B64836D2EE94}"/>
                  </a:ext>
                </a:extLst>
              </p:cNvPr>
              <p:cNvSpPr/>
              <p:nvPr/>
            </p:nvSpPr>
            <p:spPr>
              <a:xfrm>
                <a:off x="1136168" y="3822592"/>
                <a:ext cx="95821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7414" extrusionOk="0">
                    <a:moveTo>
                      <a:pt x="3107" y="0"/>
                    </a:moveTo>
                    <a:cubicBezTo>
                      <a:pt x="3052" y="106"/>
                      <a:pt x="2992" y="206"/>
                      <a:pt x="2932" y="307"/>
                    </a:cubicBezTo>
                    <a:cubicBezTo>
                      <a:pt x="2676" y="723"/>
                      <a:pt x="2374" y="1100"/>
                      <a:pt x="2058" y="1476"/>
                    </a:cubicBezTo>
                    <a:cubicBezTo>
                      <a:pt x="1647" y="1968"/>
                      <a:pt x="1215" y="2455"/>
                      <a:pt x="869" y="2997"/>
                    </a:cubicBezTo>
                    <a:cubicBezTo>
                      <a:pt x="457" y="3644"/>
                      <a:pt x="176" y="4342"/>
                      <a:pt x="0" y="5065"/>
                    </a:cubicBezTo>
                    <a:cubicBezTo>
                      <a:pt x="337" y="5893"/>
                      <a:pt x="753" y="6681"/>
                      <a:pt x="1260" y="7414"/>
                    </a:cubicBezTo>
                    <a:cubicBezTo>
                      <a:pt x="1285" y="7394"/>
                      <a:pt x="1310" y="7374"/>
                      <a:pt x="1335" y="7359"/>
                    </a:cubicBezTo>
                    <a:cubicBezTo>
                      <a:pt x="1526" y="5311"/>
                      <a:pt x="2686" y="3539"/>
                      <a:pt x="3835" y="1752"/>
                    </a:cubicBezTo>
                    <a:lnTo>
                      <a:pt x="3835" y="1752"/>
                    </a:lnTo>
                    <a:cubicBezTo>
                      <a:pt x="3825" y="1762"/>
                      <a:pt x="3815" y="1767"/>
                      <a:pt x="3805" y="1772"/>
                    </a:cubicBezTo>
                    <a:cubicBezTo>
                      <a:pt x="3524" y="1210"/>
                      <a:pt x="3303" y="623"/>
                      <a:pt x="3137" y="15"/>
                    </a:cubicBezTo>
                    <a:lnTo>
                      <a:pt x="310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658" name="Google Shape;6488;p30">
                <a:extLst>
                  <a:ext uri="{FF2B5EF4-FFF2-40B4-BE49-F238E27FC236}">
                    <a16:creationId xmlns:a16="http://schemas.microsoft.com/office/drawing/2014/main" id="{9C3C354C-F601-33D9-5E6F-23DB5894D43A}"/>
                  </a:ext>
                </a:extLst>
              </p:cNvPr>
              <p:cNvSpPr/>
              <p:nvPr/>
            </p:nvSpPr>
            <p:spPr>
              <a:xfrm>
                <a:off x="1231989" y="3751371"/>
                <a:ext cx="117393" cy="114856"/>
              </a:xfrm>
              <a:custGeom>
                <a:avLst/>
                <a:gdLst/>
                <a:ahLst/>
                <a:cxnLst/>
                <a:rect l="l" t="t" r="r" b="b"/>
                <a:pathLst>
                  <a:path w="4709" h="4594" extrusionOk="0">
                    <a:moveTo>
                      <a:pt x="4708" y="0"/>
                    </a:moveTo>
                    <a:lnTo>
                      <a:pt x="4708" y="0"/>
                    </a:lnTo>
                    <a:cubicBezTo>
                      <a:pt x="3564" y="884"/>
                      <a:pt x="2399" y="1787"/>
                      <a:pt x="1220" y="2621"/>
                    </a:cubicBezTo>
                    <a:cubicBezTo>
                      <a:pt x="1215" y="2616"/>
                      <a:pt x="1215" y="2611"/>
                      <a:pt x="1210" y="2605"/>
                    </a:cubicBezTo>
                    <a:cubicBezTo>
                      <a:pt x="843" y="3283"/>
                      <a:pt x="422" y="3941"/>
                      <a:pt x="0" y="4593"/>
                    </a:cubicBezTo>
                    <a:cubicBezTo>
                      <a:pt x="1456" y="3800"/>
                      <a:pt x="2881" y="2887"/>
                      <a:pt x="4256" y="1968"/>
                    </a:cubicBezTo>
                    <a:cubicBezTo>
                      <a:pt x="4548" y="1371"/>
                      <a:pt x="4663" y="698"/>
                      <a:pt x="47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659" name="Google Shape;6489;p30">
                <a:extLst>
                  <a:ext uri="{FF2B5EF4-FFF2-40B4-BE49-F238E27FC236}">
                    <a16:creationId xmlns:a16="http://schemas.microsoft.com/office/drawing/2014/main" id="{8F09C318-04D0-C2E1-9777-08CAB74946D8}"/>
                  </a:ext>
                </a:extLst>
              </p:cNvPr>
              <p:cNvSpPr/>
              <p:nvPr/>
            </p:nvSpPr>
            <p:spPr>
              <a:xfrm>
                <a:off x="1237006" y="3554260"/>
                <a:ext cx="68731" cy="262313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10501" extrusionOk="0">
                    <a:moveTo>
                      <a:pt x="2425" y="0"/>
                    </a:moveTo>
                    <a:cubicBezTo>
                      <a:pt x="2149" y="261"/>
                      <a:pt x="1893" y="532"/>
                      <a:pt x="1662" y="833"/>
                    </a:cubicBezTo>
                    <a:cubicBezTo>
                      <a:pt x="292" y="2640"/>
                      <a:pt x="292" y="5045"/>
                      <a:pt x="1" y="7338"/>
                    </a:cubicBezTo>
                    <a:cubicBezTo>
                      <a:pt x="232" y="8357"/>
                      <a:pt x="468" y="9607"/>
                      <a:pt x="1005" y="10500"/>
                    </a:cubicBezTo>
                    <a:cubicBezTo>
                      <a:pt x="1532" y="9537"/>
                      <a:pt x="1948" y="8538"/>
                      <a:pt x="2119" y="7464"/>
                    </a:cubicBezTo>
                    <a:cubicBezTo>
                      <a:pt x="2270" y="6545"/>
                      <a:pt x="2224" y="5602"/>
                      <a:pt x="2370" y="4678"/>
                    </a:cubicBezTo>
                    <a:cubicBezTo>
                      <a:pt x="2445" y="4201"/>
                      <a:pt x="2576" y="3724"/>
                      <a:pt x="2746" y="3273"/>
                    </a:cubicBezTo>
                    <a:lnTo>
                      <a:pt x="2746" y="3273"/>
                    </a:lnTo>
                    <a:cubicBezTo>
                      <a:pt x="2726" y="3283"/>
                      <a:pt x="2706" y="3288"/>
                      <a:pt x="2691" y="3298"/>
                    </a:cubicBezTo>
                    <a:cubicBezTo>
                      <a:pt x="2576" y="2535"/>
                      <a:pt x="2500" y="1772"/>
                      <a:pt x="2460" y="1004"/>
                    </a:cubicBezTo>
                    <a:cubicBezTo>
                      <a:pt x="2440" y="668"/>
                      <a:pt x="2430" y="336"/>
                      <a:pt x="2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660" name="Google Shape;6490;p30">
                <a:extLst>
                  <a:ext uri="{FF2B5EF4-FFF2-40B4-BE49-F238E27FC236}">
                    <a16:creationId xmlns:a16="http://schemas.microsoft.com/office/drawing/2014/main" id="{24D400E7-FFFB-A3FB-190C-06A6B58A773E}"/>
                  </a:ext>
                </a:extLst>
              </p:cNvPr>
              <p:cNvSpPr/>
              <p:nvPr/>
            </p:nvSpPr>
            <p:spPr>
              <a:xfrm>
                <a:off x="1359918" y="3367682"/>
                <a:ext cx="78262" cy="192095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7675" extrusionOk="0">
                    <a:moveTo>
                      <a:pt x="3133" y="0"/>
                    </a:moveTo>
                    <a:lnTo>
                      <a:pt x="3133" y="0"/>
                    </a:lnTo>
                    <a:cubicBezTo>
                      <a:pt x="2571" y="517"/>
                      <a:pt x="2089" y="1115"/>
                      <a:pt x="1722" y="1812"/>
                    </a:cubicBezTo>
                    <a:cubicBezTo>
                      <a:pt x="1215" y="2766"/>
                      <a:pt x="954" y="3845"/>
                      <a:pt x="352" y="4744"/>
                    </a:cubicBezTo>
                    <a:cubicBezTo>
                      <a:pt x="267" y="4874"/>
                      <a:pt x="171" y="5005"/>
                      <a:pt x="66" y="5125"/>
                    </a:cubicBezTo>
                    <a:cubicBezTo>
                      <a:pt x="11" y="5973"/>
                      <a:pt x="1" y="6827"/>
                      <a:pt x="46" y="7675"/>
                    </a:cubicBezTo>
                    <a:cubicBezTo>
                      <a:pt x="61" y="7670"/>
                      <a:pt x="71" y="7660"/>
                      <a:pt x="86" y="7655"/>
                    </a:cubicBezTo>
                    <a:cubicBezTo>
                      <a:pt x="543" y="7228"/>
                      <a:pt x="995" y="6797"/>
                      <a:pt x="1346" y="6285"/>
                    </a:cubicBezTo>
                    <a:cubicBezTo>
                      <a:pt x="2114" y="5160"/>
                      <a:pt x="2335" y="3750"/>
                      <a:pt x="2977" y="2555"/>
                    </a:cubicBezTo>
                    <a:cubicBezTo>
                      <a:pt x="3022" y="2470"/>
                      <a:pt x="3068" y="2390"/>
                      <a:pt x="3118" y="2309"/>
                    </a:cubicBezTo>
                    <a:cubicBezTo>
                      <a:pt x="3083" y="1541"/>
                      <a:pt x="3088" y="768"/>
                      <a:pt x="31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661" name="Google Shape;6491;p30">
                <a:extLst>
                  <a:ext uri="{FF2B5EF4-FFF2-40B4-BE49-F238E27FC236}">
                    <a16:creationId xmlns:a16="http://schemas.microsoft.com/office/drawing/2014/main" id="{72B54EAB-193F-A450-B8A5-0EB2DA81228D}"/>
                  </a:ext>
                </a:extLst>
              </p:cNvPr>
              <p:cNvSpPr/>
              <p:nvPr/>
            </p:nvSpPr>
            <p:spPr>
              <a:xfrm>
                <a:off x="1437679" y="3375707"/>
                <a:ext cx="107360" cy="49654"/>
              </a:xfrm>
              <a:custGeom>
                <a:avLst/>
                <a:gdLst/>
                <a:ahLst/>
                <a:cxnLst/>
                <a:rect l="l" t="t" r="r" b="b"/>
                <a:pathLst>
                  <a:path w="4293" h="1999" extrusionOk="0">
                    <a:moveTo>
                      <a:pt x="4292" y="1"/>
                    </a:moveTo>
                    <a:lnTo>
                      <a:pt x="4292" y="1"/>
                    </a:lnTo>
                    <a:cubicBezTo>
                      <a:pt x="3248" y="191"/>
                      <a:pt x="2159" y="412"/>
                      <a:pt x="1115" y="603"/>
                    </a:cubicBezTo>
                    <a:lnTo>
                      <a:pt x="1115" y="598"/>
                    </a:lnTo>
                    <a:cubicBezTo>
                      <a:pt x="688" y="1020"/>
                      <a:pt x="312" y="1481"/>
                      <a:pt x="1" y="1993"/>
                    </a:cubicBezTo>
                    <a:lnTo>
                      <a:pt x="1" y="1998"/>
                    </a:lnTo>
                    <a:cubicBezTo>
                      <a:pt x="789" y="1793"/>
                      <a:pt x="1607" y="1577"/>
                      <a:pt x="2410" y="1501"/>
                    </a:cubicBezTo>
                    <a:cubicBezTo>
                      <a:pt x="2982" y="954"/>
                      <a:pt x="3660" y="488"/>
                      <a:pt x="42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662" name="Google Shape;6492;p30">
                <a:extLst>
                  <a:ext uri="{FF2B5EF4-FFF2-40B4-BE49-F238E27FC236}">
                    <a16:creationId xmlns:a16="http://schemas.microsoft.com/office/drawing/2014/main" id="{CFA81F78-41A4-5029-C855-ED775740856C}"/>
                  </a:ext>
                </a:extLst>
              </p:cNvPr>
              <p:cNvSpPr/>
              <p:nvPr/>
            </p:nvSpPr>
            <p:spPr>
              <a:xfrm>
                <a:off x="1465773" y="3286430"/>
                <a:ext cx="136959" cy="104323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4162" extrusionOk="0">
                    <a:moveTo>
                      <a:pt x="5466" y="1"/>
                    </a:moveTo>
                    <a:cubicBezTo>
                      <a:pt x="3699" y="563"/>
                      <a:pt x="1832" y="1206"/>
                      <a:pt x="276" y="2194"/>
                    </a:cubicBezTo>
                    <a:cubicBezTo>
                      <a:pt x="161" y="2847"/>
                      <a:pt x="110" y="3509"/>
                      <a:pt x="0" y="4162"/>
                    </a:cubicBezTo>
                    <a:cubicBezTo>
                      <a:pt x="848" y="3314"/>
                      <a:pt x="1877" y="2621"/>
                      <a:pt x="2886" y="1953"/>
                    </a:cubicBezTo>
                    <a:cubicBezTo>
                      <a:pt x="3744" y="1376"/>
                      <a:pt x="4608" y="804"/>
                      <a:pt x="5471" y="227"/>
                    </a:cubicBezTo>
                    <a:cubicBezTo>
                      <a:pt x="5471" y="152"/>
                      <a:pt x="5471" y="76"/>
                      <a:pt x="5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663" name="Google Shape;6493;p30">
                <a:extLst>
                  <a:ext uri="{FF2B5EF4-FFF2-40B4-BE49-F238E27FC236}">
                    <a16:creationId xmlns:a16="http://schemas.microsoft.com/office/drawing/2014/main" id="{CC914452-1E7F-DC3A-6A4A-519DE1566D1B}"/>
                  </a:ext>
                </a:extLst>
              </p:cNvPr>
              <p:cNvSpPr/>
              <p:nvPr/>
            </p:nvSpPr>
            <p:spPr>
              <a:xfrm>
                <a:off x="1361925" y="3413324"/>
                <a:ext cx="135956" cy="145952"/>
              </a:xfrm>
              <a:custGeom>
                <a:avLst/>
                <a:gdLst/>
                <a:ahLst/>
                <a:cxnLst/>
                <a:rect l="l" t="t" r="r" b="b"/>
                <a:pathLst>
                  <a:path w="5442" h="5838" extrusionOk="0">
                    <a:moveTo>
                      <a:pt x="5441" y="0"/>
                    </a:moveTo>
                    <a:lnTo>
                      <a:pt x="5441" y="0"/>
                    </a:lnTo>
                    <a:cubicBezTo>
                      <a:pt x="4638" y="76"/>
                      <a:pt x="3820" y="292"/>
                      <a:pt x="3032" y="497"/>
                    </a:cubicBezTo>
                    <a:lnTo>
                      <a:pt x="3032" y="492"/>
                    </a:lnTo>
                    <a:cubicBezTo>
                      <a:pt x="2982" y="573"/>
                      <a:pt x="2936" y="653"/>
                      <a:pt x="2891" y="738"/>
                    </a:cubicBezTo>
                    <a:cubicBezTo>
                      <a:pt x="2249" y="1933"/>
                      <a:pt x="2028" y="3343"/>
                      <a:pt x="1260" y="4468"/>
                    </a:cubicBezTo>
                    <a:cubicBezTo>
                      <a:pt x="909" y="4980"/>
                      <a:pt x="457" y="5411"/>
                      <a:pt x="0" y="5838"/>
                    </a:cubicBezTo>
                    <a:cubicBezTo>
                      <a:pt x="1129" y="5326"/>
                      <a:pt x="2329" y="4794"/>
                      <a:pt x="3483" y="4347"/>
                    </a:cubicBezTo>
                    <a:cubicBezTo>
                      <a:pt x="3845" y="3288"/>
                      <a:pt x="3990" y="2078"/>
                      <a:pt x="4553" y="1105"/>
                    </a:cubicBezTo>
                    <a:cubicBezTo>
                      <a:pt x="4794" y="688"/>
                      <a:pt x="5100" y="332"/>
                      <a:pt x="54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664" name="Google Shape;6494;p30">
                <a:extLst>
                  <a:ext uri="{FF2B5EF4-FFF2-40B4-BE49-F238E27FC236}">
                    <a16:creationId xmlns:a16="http://schemas.microsoft.com/office/drawing/2014/main" id="{A9694D4C-4218-84F6-3A5C-9A5D6EEB1EB8}"/>
                  </a:ext>
                </a:extLst>
              </p:cNvPr>
              <p:cNvSpPr/>
              <p:nvPr/>
            </p:nvSpPr>
            <p:spPr>
              <a:xfrm>
                <a:off x="1297710" y="3495578"/>
                <a:ext cx="64215" cy="140937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5632" extrusionOk="0">
                    <a:moveTo>
                      <a:pt x="2560" y="0"/>
                    </a:moveTo>
                    <a:cubicBezTo>
                      <a:pt x="1842" y="889"/>
                      <a:pt x="843" y="1541"/>
                      <a:pt x="0" y="2334"/>
                    </a:cubicBezTo>
                    <a:cubicBezTo>
                      <a:pt x="5" y="2670"/>
                      <a:pt x="15" y="3002"/>
                      <a:pt x="35" y="3338"/>
                    </a:cubicBezTo>
                    <a:cubicBezTo>
                      <a:pt x="75" y="4106"/>
                      <a:pt x="151" y="4869"/>
                      <a:pt x="266" y="5632"/>
                    </a:cubicBezTo>
                    <a:cubicBezTo>
                      <a:pt x="281" y="5622"/>
                      <a:pt x="301" y="5617"/>
                      <a:pt x="321" y="5607"/>
                    </a:cubicBezTo>
                    <a:cubicBezTo>
                      <a:pt x="618" y="4839"/>
                      <a:pt x="1054" y="4121"/>
                      <a:pt x="1601" y="3509"/>
                    </a:cubicBezTo>
                    <a:cubicBezTo>
                      <a:pt x="1902" y="3162"/>
                      <a:pt x="2244" y="2846"/>
                      <a:pt x="2580" y="2530"/>
                    </a:cubicBezTo>
                    <a:lnTo>
                      <a:pt x="2580" y="2530"/>
                    </a:lnTo>
                    <a:cubicBezTo>
                      <a:pt x="2565" y="2535"/>
                      <a:pt x="2555" y="2545"/>
                      <a:pt x="2540" y="2550"/>
                    </a:cubicBezTo>
                    <a:cubicBezTo>
                      <a:pt x="2495" y="1702"/>
                      <a:pt x="2505" y="848"/>
                      <a:pt x="25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665" name="Google Shape;6495;p30">
                <a:extLst>
                  <a:ext uri="{FF2B5EF4-FFF2-40B4-BE49-F238E27FC236}">
                    <a16:creationId xmlns:a16="http://schemas.microsoft.com/office/drawing/2014/main" id="{FE4169D0-83FE-882C-0812-B15C08791A6C}"/>
                  </a:ext>
                </a:extLst>
              </p:cNvPr>
              <p:cNvSpPr/>
              <p:nvPr/>
            </p:nvSpPr>
            <p:spPr>
              <a:xfrm>
                <a:off x="1262090" y="3614948"/>
                <a:ext cx="99333" cy="202126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8077" extrusionOk="0">
                    <a:moveTo>
                      <a:pt x="3936" y="1"/>
                    </a:moveTo>
                    <a:cubicBezTo>
                      <a:pt x="3208" y="277"/>
                      <a:pt x="2470" y="558"/>
                      <a:pt x="1742" y="834"/>
                    </a:cubicBezTo>
                    <a:cubicBezTo>
                      <a:pt x="1572" y="1285"/>
                      <a:pt x="1441" y="1762"/>
                      <a:pt x="1366" y="2239"/>
                    </a:cubicBezTo>
                    <a:cubicBezTo>
                      <a:pt x="1220" y="3163"/>
                      <a:pt x="1266" y="4106"/>
                      <a:pt x="1115" y="5025"/>
                    </a:cubicBezTo>
                    <a:cubicBezTo>
                      <a:pt x="944" y="6099"/>
                      <a:pt x="528" y="7098"/>
                      <a:pt x="1" y="8061"/>
                    </a:cubicBezTo>
                    <a:cubicBezTo>
                      <a:pt x="6" y="8067"/>
                      <a:pt x="6" y="8072"/>
                      <a:pt x="11" y="8077"/>
                    </a:cubicBezTo>
                    <a:cubicBezTo>
                      <a:pt x="1190" y="7243"/>
                      <a:pt x="2355" y="6340"/>
                      <a:pt x="3499" y="5456"/>
                    </a:cubicBezTo>
                    <a:cubicBezTo>
                      <a:pt x="3615" y="3589"/>
                      <a:pt x="3193" y="1516"/>
                      <a:pt x="3981" y="26"/>
                    </a:cubicBezTo>
                    <a:lnTo>
                      <a:pt x="393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666" name="Google Shape;6496;p30">
                <a:extLst>
                  <a:ext uri="{FF2B5EF4-FFF2-40B4-BE49-F238E27FC236}">
                    <a16:creationId xmlns:a16="http://schemas.microsoft.com/office/drawing/2014/main" id="{E81EA84F-61D2-A199-616A-1CB4A82EE3E0}"/>
                  </a:ext>
                </a:extLst>
              </p:cNvPr>
              <p:cNvSpPr/>
              <p:nvPr/>
            </p:nvSpPr>
            <p:spPr>
              <a:xfrm>
                <a:off x="1213427" y="3737829"/>
                <a:ext cx="48663" cy="1289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5171" extrusionOk="0">
                    <a:moveTo>
                      <a:pt x="934" y="0"/>
                    </a:moveTo>
                    <a:cubicBezTo>
                      <a:pt x="778" y="1200"/>
                      <a:pt x="547" y="2359"/>
                      <a:pt x="0" y="3398"/>
                    </a:cubicBezTo>
                    <a:lnTo>
                      <a:pt x="30" y="3413"/>
                    </a:lnTo>
                    <a:cubicBezTo>
                      <a:pt x="196" y="4021"/>
                      <a:pt x="417" y="4608"/>
                      <a:pt x="698" y="5170"/>
                    </a:cubicBezTo>
                    <a:cubicBezTo>
                      <a:pt x="708" y="5165"/>
                      <a:pt x="718" y="5160"/>
                      <a:pt x="728" y="5150"/>
                    </a:cubicBezTo>
                    <a:cubicBezTo>
                      <a:pt x="1150" y="4498"/>
                      <a:pt x="1571" y="3840"/>
                      <a:pt x="1938" y="3162"/>
                    </a:cubicBezTo>
                    <a:cubicBezTo>
                      <a:pt x="1401" y="2269"/>
                      <a:pt x="1165" y="1019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667" name="Google Shape;6497;p30">
                <a:extLst>
                  <a:ext uri="{FF2B5EF4-FFF2-40B4-BE49-F238E27FC236}">
                    <a16:creationId xmlns:a16="http://schemas.microsoft.com/office/drawing/2014/main" id="{5D632CAC-DBA2-A0F7-9654-AA41C264B5B6}"/>
                  </a:ext>
                </a:extLst>
              </p:cNvPr>
              <p:cNvSpPr/>
              <p:nvPr/>
            </p:nvSpPr>
            <p:spPr>
              <a:xfrm>
                <a:off x="1169279" y="3800523"/>
                <a:ext cx="169066" cy="206139"/>
              </a:xfrm>
              <a:custGeom>
                <a:avLst/>
                <a:gdLst/>
                <a:ahLst/>
                <a:cxnLst/>
                <a:rect l="l" t="t" r="r" b="b"/>
                <a:pathLst>
                  <a:path w="6757" h="8232" extrusionOk="0">
                    <a:moveTo>
                      <a:pt x="6756" y="0"/>
                    </a:moveTo>
                    <a:lnTo>
                      <a:pt x="6756" y="0"/>
                    </a:lnTo>
                    <a:cubicBezTo>
                      <a:pt x="5381" y="919"/>
                      <a:pt x="3956" y="1832"/>
                      <a:pt x="2500" y="2625"/>
                    </a:cubicBezTo>
                    <a:cubicBezTo>
                      <a:pt x="1351" y="4412"/>
                      <a:pt x="191" y="6184"/>
                      <a:pt x="0" y="8232"/>
                    </a:cubicBezTo>
                    <a:cubicBezTo>
                      <a:pt x="1120" y="7398"/>
                      <a:pt x="2299" y="6651"/>
                      <a:pt x="3499" y="5948"/>
                    </a:cubicBezTo>
                    <a:lnTo>
                      <a:pt x="3514" y="5958"/>
                    </a:lnTo>
                    <a:cubicBezTo>
                      <a:pt x="3805" y="5697"/>
                      <a:pt x="4096" y="5436"/>
                      <a:pt x="4312" y="5110"/>
                    </a:cubicBezTo>
                    <a:cubicBezTo>
                      <a:pt x="4939" y="4161"/>
                      <a:pt x="4779" y="2866"/>
                      <a:pt x="5356" y="1882"/>
                    </a:cubicBezTo>
                    <a:cubicBezTo>
                      <a:pt x="5647" y="1385"/>
                      <a:pt x="6114" y="1004"/>
                      <a:pt x="6450" y="532"/>
                    </a:cubicBezTo>
                    <a:cubicBezTo>
                      <a:pt x="6571" y="361"/>
                      <a:pt x="6671" y="186"/>
                      <a:pt x="67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668" name="Google Shape;6498;p30">
                <a:extLst>
                  <a:ext uri="{FF2B5EF4-FFF2-40B4-BE49-F238E27FC236}">
                    <a16:creationId xmlns:a16="http://schemas.microsoft.com/office/drawing/2014/main" id="{3B86EF53-ECD3-1934-CB5E-0C5BE370140D}"/>
                  </a:ext>
                </a:extLst>
              </p:cNvPr>
              <p:cNvSpPr/>
              <p:nvPr/>
            </p:nvSpPr>
            <p:spPr>
              <a:xfrm>
                <a:off x="1129145" y="3948983"/>
                <a:ext cx="48161" cy="159996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6391" extrusionOk="0">
                    <a:moveTo>
                      <a:pt x="276" y="1"/>
                    </a:moveTo>
                    <a:cubicBezTo>
                      <a:pt x="70" y="844"/>
                      <a:pt x="0" y="1733"/>
                      <a:pt x="15" y="2631"/>
                    </a:cubicBezTo>
                    <a:cubicBezTo>
                      <a:pt x="35" y="3886"/>
                      <a:pt x="216" y="5161"/>
                      <a:pt x="422" y="6390"/>
                    </a:cubicBezTo>
                    <a:lnTo>
                      <a:pt x="1923" y="6390"/>
                    </a:lnTo>
                    <a:cubicBezTo>
                      <a:pt x="1892" y="5141"/>
                      <a:pt x="1546" y="3876"/>
                      <a:pt x="1591" y="2616"/>
                    </a:cubicBezTo>
                    <a:cubicBezTo>
                      <a:pt x="1596" y="2505"/>
                      <a:pt x="1601" y="2400"/>
                      <a:pt x="1611" y="2295"/>
                    </a:cubicBezTo>
                    <a:lnTo>
                      <a:pt x="1611" y="2295"/>
                    </a:lnTo>
                    <a:cubicBezTo>
                      <a:pt x="1586" y="2310"/>
                      <a:pt x="1561" y="2330"/>
                      <a:pt x="1536" y="2350"/>
                    </a:cubicBezTo>
                    <a:cubicBezTo>
                      <a:pt x="1029" y="1617"/>
                      <a:pt x="613" y="829"/>
                      <a:pt x="2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669" name="Google Shape;6499;p30">
                <a:extLst>
                  <a:ext uri="{FF2B5EF4-FFF2-40B4-BE49-F238E27FC236}">
                    <a16:creationId xmlns:a16="http://schemas.microsoft.com/office/drawing/2014/main" id="{80095F04-A2F6-9E74-581E-780EBBDCDAA3}"/>
                  </a:ext>
                </a:extLst>
              </p:cNvPr>
              <p:cNvSpPr/>
              <p:nvPr/>
            </p:nvSpPr>
            <p:spPr>
              <a:xfrm>
                <a:off x="836664" y="3177593"/>
                <a:ext cx="59700" cy="163005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6526" extrusionOk="0">
                    <a:moveTo>
                      <a:pt x="1014" y="0"/>
                    </a:moveTo>
                    <a:cubicBezTo>
                      <a:pt x="713" y="954"/>
                      <a:pt x="387" y="1963"/>
                      <a:pt x="40" y="2901"/>
                    </a:cubicBezTo>
                    <a:cubicBezTo>
                      <a:pt x="30" y="2896"/>
                      <a:pt x="15" y="2881"/>
                      <a:pt x="0" y="2876"/>
                    </a:cubicBezTo>
                    <a:lnTo>
                      <a:pt x="0" y="2876"/>
                    </a:lnTo>
                    <a:cubicBezTo>
                      <a:pt x="171" y="3735"/>
                      <a:pt x="341" y="4588"/>
                      <a:pt x="673" y="5396"/>
                    </a:cubicBezTo>
                    <a:cubicBezTo>
                      <a:pt x="823" y="5777"/>
                      <a:pt x="1014" y="6139"/>
                      <a:pt x="1200" y="6505"/>
                    </a:cubicBezTo>
                    <a:cubicBezTo>
                      <a:pt x="1215" y="6510"/>
                      <a:pt x="1230" y="6520"/>
                      <a:pt x="1250" y="6525"/>
                    </a:cubicBezTo>
                    <a:cubicBezTo>
                      <a:pt x="1536" y="5351"/>
                      <a:pt x="1907" y="4186"/>
                      <a:pt x="2389" y="3072"/>
                    </a:cubicBezTo>
                    <a:cubicBezTo>
                      <a:pt x="2359" y="2921"/>
                      <a:pt x="2334" y="2771"/>
                      <a:pt x="2304" y="2620"/>
                    </a:cubicBezTo>
                    <a:cubicBezTo>
                      <a:pt x="2103" y="1647"/>
                      <a:pt x="1646" y="753"/>
                      <a:pt x="10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670" name="Google Shape;6500;p30">
                <a:extLst>
                  <a:ext uri="{FF2B5EF4-FFF2-40B4-BE49-F238E27FC236}">
                    <a16:creationId xmlns:a16="http://schemas.microsoft.com/office/drawing/2014/main" id="{B13D9B3A-ACBE-0FB3-E4F2-96B73E920942}"/>
                  </a:ext>
                </a:extLst>
              </p:cNvPr>
              <p:cNvSpPr/>
              <p:nvPr/>
            </p:nvSpPr>
            <p:spPr>
              <a:xfrm>
                <a:off x="744857" y="3120416"/>
                <a:ext cx="91808" cy="128899"/>
              </a:xfrm>
              <a:custGeom>
                <a:avLst/>
                <a:gdLst/>
                <a:ahLst/>
                <a:cxnLst/>
                <a:rect l="l" t="t" r="r" b="b"/>
                <a:pathLst>
                  <a:path w="3665" h="5146" extrusionOk="0">
                    <a:moveTo>
                      <a:pt x="0" y="0"/>
                    </a:moveTo>
                    <a:cubicBezTo>
                      <a:pt x="1034" y="256"/>
                      <a:pt x="1511" y="1617"/>
                      <a:pt x="1702" y="2661"/>
                    </a:cubicBezTo>
                    <a:cubicBezTo>
                      <a:pt x="1782" y="3107"/>
                      <a:pt x="1807" y="3554"/>
                      <a:pt x="1832" y="4006"/>
                    </a:cubicBezTo>
                    <a:lnTo>
                      <a:pt x="1847" y="4006"/>
                    </a:lnTo>
                    <a:cubicBezTo>
                      <a:pt x="2449" y="4387"/>
                      <a:pt x="3057" y="4764"/>
                      <a:pt x="3664" y="5145"/>
                    </a:cubicBezTo>
                    <a:cubicBezTo>
                      <a:pt x="3539" y="4508"/>
                      <a:pt x="3413" y="3870"/>
                      <a:pt x="3222" y="3248"/>
                    </a:cubicBezTo>
                    <a:cubicBezTo>
                      <a:pt x="2786" y="1827"/>
                      <a:pt x="1862" y="397"/>
                      <a:pt x="437" y="21"/>
                    </a:cubicBezTo>
                    <a:cubicBezTo>
                      <a:pt x="291" y="5"/>
                      <a:pt x="146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671" name="Google Shape;6501;p30">
                <a:extLst>
                  <a:ext uri="{FF2B5EF4-FFF2-40B4-BE49-F238E27FC236}">
                    <a16:creationId xmlns:a16="http://schemas.microsoft.com/office/drawing/2014/main" id="{33A2AADE-B0E4-BB94-660F-C0E39D56ABE1}"/>
                  </a:ext>
                </a:extLst>
              </p:cNvPr>
              <p:cNvSpPr/>
              <p:nvPr/>
            </p:nvSpPr>
            <p:spPr>
              <a:xfrm>
                <a:off x="755894" y="3120917"/>
                <a:ext cx="105855" cy="128900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5151" extrusionOk="0">
                    <a:moveTo>
                      <a:pt x="1" y="1"/>
                    </a:moveTo>
                    <a:cubicBezTo>
                      <a:pt x="1426" y="377"/>
                      <a:pt x="2350" y="1807"/>
                      <a:pt x="2786" y="3228"/>
                    </a:cubicBezTo>
                    <a:cubicBezTo>
                      <a:pt x="2977" y="3850"/>
                      <a:pt x="3103" y="4488"/>
                      <a:pt x="3228" y="5125"/>
                    </a:cubicBezTo>
                    <a:cubicBezTo>
                      <a:pt x="3243" y="5130"/>
                      <a:pt x="3258" y="5145"/>
                      <a:pt x="3268" y="5150"/>
                    </a:cubicBezTo>
                    <a:cubicBezTo>
                      <a:pt x="3615" y="4212"/>
                      <a:pt x="3941" y="3203"/>
                      <a:pt x="4242" y="2249"/>
                    </a:cubicBezTo>
                    <a:cubicBezTo>
                      <a:pt x="3183" y="989"/>
                      <a:pt x="1637" y="13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672" name="Google Shape;6502;p30">
                <a:extLst>
                  <a:ext uri="{FF2B5EF4-FFF2-40B4-BE49-F238E27FC236}">
                    <a16:creationId xmlns:a16="http://schemas.microsoft.com/office/drawing/2014/main" id="{B5C2F918-3169-E35D-210D-BCD31C6C2CDF}"/>
                  </a:ext>
                </a:extLst>
              </p:cNvPr>
              <p:cNvSpPr/>
              <p:nvPr/>
            </p:nvSpPr>
            <p:spPr>
              <a:xfrm>
                <a:off x="790510" y="3220727"/>
                <a:ext cx="75754" cy="11937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4770" extrusionOk="0">
                    <a:moveTo>
                      <a:pt x="0" y="1"/>
                    </a:moveTo>
                    <a:cubicBezTo>
                      <a:pt x="30" y="618"/>
                      <a:pt x="45" y="1236"/>
                      <a:pt x="171" y="1833"/>
                    </a:cubicBezTo>
                    <a:cubicBezTo>
                      <a:pt x="306" y="2465"/>
                      <a:pt x="552" y="3058"/>
                      <a:pt x="818" y="3645"/>
                    </a:cubicBezTo>
                    <a:lnTo>
                      <a:pt x="823" y="3645"/>
                    </a:lnTo>
                    <a:cubicBezTo>
                      <a:pt x="1144" y="3836"/>
                      <a:pt x="1471" y="4016"/>
                      <a:pt x="1807" y="4192"/>
                    </a:cubicBezTo>
                    <a:cubicBezTo>
                      <a:pt x="2204" y="4398"/>
                      <a:pt x="2615" y="4594"/>
                      <a:pt x="3032" y="4769"/>
                    </a:cubicBezTo>
                    <a:cubicBezTo>
                      <a:pt x="2846" y="4403"/>
                      <a:pt x="2655" y="4041"/>
                      <a:pt x="2505" y="3660"/>
                    </a:cubicBezTo>
                    <a:cubicBezTo>
                      <a:pt x="2173" y="2852"/>
                      <a:pt x="2003" y="1999"/>
                      <a:pt x="1832" y="1140"/>
                    </a:cubicBezTo>
                    <a:cubicBezTo>
                      <a:pt x="1225" y="759"/>
                      <a:pt x="617" y="382"/>
                      <a:pt x="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673" name="Google Shape;6503;p30">
                <a:extLst>
                  <a:ext uri="{FF2B5EF4-FFF2-40B4-BE49-F238E27FC236}">
                    <a16:creationId xmlns:a16="http://schemas.microsoft.com/office/drawing/2014/main" id="{A71232B6-E8B9-19B5-29A9-C62E1C9A6F91}"/>
                  </a:ext>
                </a:extLst>
              </p:cNvPr>
              <p:cNvSpPr/>
              <p:nvPr/>
            </p:nvSpPr>
            <p:spPr>
              <a:xfrm>
                <a:off x="866264" y="3254331"/>
                <a:ext cx="88296" cy="311967"/>
              </a:xfrm>
              <a:custGeom>
                <a:avLst/>
                <a:gdLst/>
                <a:ahLst/>
                <a:cxnLst/>
                <a:rect l="l" t="t" r="r" b="b"/>
                <a:pathLst>
                  <a:path w="3535" h="12479" extrusionOk="0">
                    <a:moveTo>
                      <a:pt x="1190" y="1"/>
                    </a:moveTo>
                    <a:cubicBezTo>
                      <a:pt x="708" y="1115"/>
                      <a:pt x="337" y="2280"/>
                      <a:pt x="51" y="3454"/>
                    </a:cubicBezTo>
                    <a:cubicBezTo>
                      <a:pt x="31" y="3449"/>
                      <a:pt x="16" y="3439"/>
                      <a:pt x="1" y="3434"/>
                    </a:cubicBezTo>
                    <a:lnTo>
                      <a:pt x="1" y="3434"/>
                    </a:lnTo>
                    <a:cubicBezTo>
                      <a:pt x="262" y="3951"/>
                      <a:pt x="528" y="4463"/>
                      <a:pt x="688" y="5015"/>
                    </a:cubicBezTo>
                    <a:cubicBezTo>
                      <a:pt x="1391" y="7359"/>
                      <a:pt x="252" y="9999"/>
                      <a:pt x="1125" y="12283"/>
                    </a:cubicBezTo>
                    <a:cubicBezTo>
                      <a:pt x="1145" y="12343"/>
                      <a:pt x="1170" y="12404"/>
                      <a:pt x="1195" y="12464"/>
                    </a:cubicBezTo>
                    <a:cubicBezTo>
                      <a:pt x="1205" y="12469"/>
                      <a:pt x="1215" y="12474"/>
                      <a:pt x="1225" y="12479"/>
                    </a:cubicBezTo>
                    <a:cubicBezTo>
                      <a:pt x="1943" y="11028"/>
                      <a:pt x="2636" y="9538"/>
                      <a:pt x="3349" y="8092"/>
                    </a:cubicBezTo>
                    <a:lnTo>
                      <a:pt x="3394" y="8077"/>
                    </a:lnTo>
                    <a:cubicBezTo>
                      <a:pt x="2822" y="6250"/>
                      <a:pt x="3534" y="3891"/>
                      <a:pt x="2495" y="2355"/>
                    </a:cubicBezTo>
                    <a:cubicBezTo>
                      <a:pt x="2219" y="1954"/>
                      <a:pt x="1813" y="1652"/>
                      <a:pt x="1562" y="1231"/>
                    </a:cubicBezTo>
                    <a:cubicBezTo>
                      <a:pt x="1341" y="859"/>
                      <a:pt x="1261" y="433"/>
                      <a:pt x="11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674" name="Google Shape;6504;p30">
                <a:extLst>
                  <a:ext uri="{FF2B5EF4-FFF2-40B4-BE49-F238E27FC236}">
                    <a16:creationId xmlns:a16="http://schemas.microsoft.com/office/drawing/2014/main" id="{8E496806-9DED-4296-FCA2-79B7A6C6BFE8}"/>
                  </a:ext>
                </a:extLst>
              </p:cNvPr>
              <p:cNvSpPr/>
              <p:nvPr/>
            </p:nvSpPr>
            <p:spPr>
              <a:xfrm>
                <a:off x="934492" y="3530186"/>
                <a:ext cx="82276" cy="388705"/>
              </a:xfrm>
              <a:custGeom>
                <a:avLst/>
                <a:gdLst/>
                <a:ahLst/>
                <a:cxnLst/>
                <a:rect l="l" t="t" r="r" b="b"/>
                <a:pathLst>
                  <a:path w="3303" h="15551" extrusionOk="0">
                    <a:moveTo>
                      <a:pt x="2199" y="0"/>
                    </a:moveTo>
                    <a:cubicBezTo>
                      <a:pt x="1340" y="1501"/>
                      <a:pt x="648" y="3087"/>
                      <a:pt x="10" y="4693"/>
                    </a:cubicBezTo>
                    <a:lnTo>
                      <a:pt x="0" y="4693"/>
                    </a:lnTo>
                    <a:cubicBezTo>
                      <a:pt x="427" y="6275"/>
                      <a:pt x="417" y="7986"/>
                      <a:pt x="522" y="9642"/>
                    </a:cubicBezTo>
                    <a:cubicBezTo>
                      <a:pt x="663" y="11791"/>
                      <a:pt x="1099" y="14110"/>
                      <a:pt x="2696" y="15550"/>
                    </a:cubicBezTo>
                    <a:cubicBezTo>
                      <a:pt x="2841" y="14356"/>
                      <a:pt x="3097" y="13161"/>
                      <a:pt x="3213" y="11971"/>
                    </a:cubicBezTo>
                    <a:cubicBezTo>
                      <a:pt x="3288" y="11214"/>
                      <a:pt x="3303" y="10451"/>
                      <a:pt x="3193" y="9693"/>
                    </a:cubicBezTo>
                    <a:cubicBezTo>
                      <a:pt x="2967" y="8127"/>
                      <a:pt x="2214" y="6606"/>
                      <a:pt x="2415" y="5035"/>
                    </a:cubicBezTo>
                    <a:cubicBezTo>
                      <a:pt x="2455" y="4719"/>
                      <a:pt x="2535" y="4412"/>
                      <a:pt x="2635" y="4111"/>
                    </a:cubicBezTo>
                    <a:cubicBezTo>
                      <a:pt x="2751" y="3780"/>
                      <a:pt x="2896" y="3454"/>
                      <a:pt x="3057" y="3132"/>
                    </a:cubicBezTo>
                    <a:lnTo>
                      <a:pt x="3027" y="3117"/>
                    </a:lnTo>
                    <a:cubicBezTo>
                      <a:pt x="3127" y="1988"/>
                      <a:pt x="2721" y="974"/>
                      <a:pt x="2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675" name="Google Shape;6505;p30">
                <a:extLst>
                  <a:ext uri="{FF2B5EF4-FFF2-40B4-BE49-F238E27FC236}">
                    <a16:creationId xmlns:a16="http://schemas.microsoft.com/office/drawing/2014/main" id="{D18C0A21-F9E8-C5BC-CBBE-E3FB79D35733}"/>
                  </a:ext>
                </a:extLst>
              </p:cNvPr>
              <p:cNvSpPr/>
              <p:nvPr/>
            </p:nvSpPr>
            <p:spPr>
              <a:xfrm>
                <a:off x="831146" y="3535703"/>
                <a:ext cx="103346" cy="111846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4463" extrusionOk="0">
                    <a:moveTo>
                      <a:pt x="0" y="0"/>
                    </a:moveTo>
                    <a:cubicBezTo>
                      <a:pt x="20" y="311"/>
                      <a:pt x="61" y="618"/>
                      <a:pt x="126" y="924"/>
                    </a:cubicBezTo>
                    <a:cubicBezTo>
                      <a:pt x="352" y="1998"/>
                      <a:pt x="884" y="2972"/>
                      <a:pt x="1396" y="3955"/>
                    </a:cubicBezTo>
                    <a:cubicBezTo>
                      <a:pt x="2309" y="4121"/>
                      <a:pt x="3223" y="4292"/>
                      <a:pt x="4141" y="4462"/>
                    </a:cubicBezTo>
                    <a:cubicBezTo>
                      <a:pt x="4011" y="3986"/>
                      <a:pt x="3845" y="3519"/>
                      <a:pt x="3624" y="3072"/>
                    </a:cubicBezTo>
                    <a:cubicBezTo>
                      <a:pt x="3313" y="2435"/>
                      <a:pt x="2896" y="1847"/>
                      <a:pt x="2615" y="1200"/>
                    </a:cubicBezTo>
                    <a:cubicBezTo>
                      <a:pt x="1923" y="889"/>
                      <a:pt x="1225" y="578"/>
                      <a:pt x="527" y="271"/>
                    </a:cubicBezTo>
                    <a:cubicBezTo>
                      <a:pt x="347" y="186"/>
                      <a:pt x="166" y="106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676" name="Google Shape;6506;p30">
                <a:extLst>
                  <a:ext uri="{FF2B5EF4-FFF2-40B4-BE49-F238E27FC236}">
                    <a16:creationId xmlns:a16="http://schemas.microsoft.com/office/drawing/2014/main" id="{7D966C42-8C5B-D573-0918-A534BC4538F0}"/>
                  </a:ext>
                </a:extLst>
              </p:cNvPr>
              <p:cNvSpPr/>
              <p:nvPr/>
            </p:nvSpPr>
            <p:spPr>
              <a:xfrm>
                <a:off x="811079" y="3312010"/>
                <a:ext cx="90303" cy="253786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10155" extrusionOk="0">
                    <a:moveTo>
                      <a:pt x="0" y="1"/>
                    </a:moveTo>
                    <a:cubicBezTo>
                      <a:pt x="352" y="774"/>
                      <a:pt x="733" y="1532"/>
                      <a:pt x="929" y="2355"/>
                    </a:cubicBezTo>
                    <a:cubicBezTo>
                      <a:pt x="1446" y="4498"/>
                      <a:pt x="643" y="6767"/>
                      <a:pt x="793" y="8955"/>
                    </a:cubicBezTo>
                    <a:cubicBezTo>
                      <a:pt x="959" y="9061"/>
                      <a:pt x="1140" y="9141"/>
                      <a:pt x="1320" y="9226"/>
                    </a:cubicBezTo>
                    <a:cubicBezTo>
                      <a:pt x="2018" y="9533"/>
                      <a:pt x="2716" y="9844"/>
                      <a:pt x="3408" y="10155"/>
                    </a:cubicBezTo>
                    <a:cubicBezTo>
                      <a:pt x="3383" y="10095"/>
                      <a:pt x="3358" y="10034"/>
                      <a:pt x="3338" y="9974"/>
                    </a:cubicBezTo>
                    <a:cubicBezTo>
                      <a:pt x="2465" y="7690"/>
                      <a:pt x="3604" y="5050"/>
                      <a:pt x="2901" y="2706"/>
                    </a:cubicBezTo>
                    <a:cubicBezTo>
                      <a:pt x="2741" y="2154"/>
                      <a:pt x="2475" y="1642"/>
                      <a:pt x="2214" y="1125"/>
                    </a:cubicBezTo>
                    <a:cubicBezTo>
                      <a:pt x="1797" y="950"/>
                      <a:pt x="1386" y="754"/>
                      <a:pt x="989" y="548"/>
                    </a:cubicBezTo>
                    <a:cubicBezTo>
                      <a:pt x="653" y="372"/>
                      <a:pt x="326" y="192"/>
                      <a:pt x="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677" name="Google Shape;6507;p30">
                <a:extLst>
                  <a:ext uri="{FF2B5EF4-FFF2-40B4-BE49-F238E27FC236}">
                    <a16:creationId xmlns:a16="http://schemas.microsoft.com/office/drawing/2014/main" id="{784A754A-E256-DCB4-7714-62C02B57AEF9}"/>
                  </a:ext>
                </a:extLst>
              </p:cNvPr>
              <p:cNvSpPr/>
              <p:nvPr/>
            </p:nvSpPr>
            <p:spPr>
              <a:xfrm>
                <a:off x="896365" y="3455956"/>
                <a:ext cx="92811" cy="191594"/>
              </a:xfrm>
              <a:custGeom>
                <a:avLst/>
                <a:gdLst/>
                <a:ahLst/>
                <a:cxnLst/>
                <a:rect l="l" t="t" r="r" b="b"/>
                <a:pathLst>
                  <a:path w="3725" h="7650" extrusionOk="0">
                    <a:moveTo>
                      <a:pt x="2199" y="0"/>
                    </a:moveTo>
                    <a:lnTo>
                      <a:pt x="2154" y="15"/>
                    </a:lnTo>
                    <a:cubicBezTo>
                      <a:pt x="1441" y="1461"/>
                      <a:pt x="748" y="2951"/>
                      <a:pt x="30" y="4402"/>
                    </a:cubicBezTo>
                    <a:cubicBezTo>
                      <a:pt x="20" y="4397"/>
                      <a:pt x="10" y="4392"/>
                      <a:pt x="0" y="4387"/>
                    </a:cubicBezTo>
                    <a:lnTo>
                      <a:pt x="0" y="4387"/>
                    </a:lnTo>
                    <a:cubicBezTo>
                      <a:pt x="281" y="5034"/>
                      <a:pt x="698" y="5622"/>
                      <a:pt x="1009" y="6259"/>
                    </a:cubicBezTo>
                    <a:cubicBezTo>
                      <a:pt x="1230" y="6706"/>
                      <a:pt x="1396" y="7173"/>
                      <a:pt x="1526" y="7649"/>
                    </a:cubicBezTo>
                    <a:lnTo>
                      <a:pt x="1536" y="7649"/>
                    </a:lnTo>
                    <a:cubicBezTo>
                      <a:pt x="2174" y="6043"/>
                      <a:pt x="2866" y="4457"/>
                      <a:pt x="3725" y="2956"/>
                    </a:cubicBezTo>
                    <a:cubicBezTo>
                      <a:pt x="3258" y="2073"/>
                      <a:pt x="2686" y="1220"/>
                      <a:pt x="2314" y="326"/>
                    </a:cubicBezTo>
                    <a:cubicBezTo>
                      <a:pt x="2269" y="221"/>
                      <a:pt x="2234" y="110"/>
                      <a:pt x="2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678" name="Google Shape;6508;p30">
                <a:extLst>
                  <a:ext uri="{FF2B5EF4-FFF2-40B4-BE49-F238E27FC236}">
                    <a16:creationId xmlns:a16="http://schemas.microsoft.com/office/drawing/2014/main" id="{C75CA326-3F77-C54C-ECC7-59DF36B24A35}"/>
                  </a:ext>
                </a:extLst>
              </p:cNvPr>
              <p:cNvSpPr/>
              <p:nvPr/>
            </p:nvSpPr>
            <p:spPr>
              <a:xfrm>
                <a:off x="865762" y="3634509"/>
                <a:ext cx="184619" cy="474470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1897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77" y="733"/>
                      <a:pt x="749" y="1471"/>
                      <a:pt x="974" y="2259"/>
                    </a:cubicBezTo>
                    <a:cubicBezTo>
                      <a:pt x="1210" y="3082"/>
                      <a:pt x="1281" y="3931"/>
                      <a:pt x="1291" y="4789"/>
                    </a:cubicBezTo>
                    <a:cubicBezTo>
                      <a:pt x="1311" y="6681"/>
                      <a:pt x="1025" y="8624"/>
                      <a:pt x="1511" y="10451"/>
                    </a:cubicBezTo>
                    <a:cubicBezTo>
                      <a:pt x="1798" y="11510"/>
                      <a:pt x="2330" y="12489"/>
                      <a:pt x="2656" y="13527"/>
                    </a:cubicBezTo>
                    <a:cubicBezTo>
                      <a:pt x="2721" y="13728"/>
                      <a:pt x="2776" y="13934"/>
                      <a:pt x="2822" y="14140"/>
                    </a:cubicBezTo>
                    <a:cubicBezTo>
                      <a:pt x="3047" y="15209"/>
                      <a:pt x="2972" y="16333"/>
                      <a:pt x="3238" y="17392"/>
                    </a:cubicBezTo>
                    <a:cubicBezTo>
                      <a:pt x="3384" y="17970"/>
                      <a:pt x="3680" y="18552"/>
                      <a:pt x="4096" y="18973"/>
                    </a:cubicBezTo>
                    <a:lnTo>
                      <a:pt x="7379" y="18973"/>
                    </a:lnTo>
                    <a:cubicBezTo>
                      <a:pt x="6059" y="17252"/>
                      <a:pt x="5316" y="15094"/>
                      <a:pt x="5326" y="12925"/>
                    </a:cubicBezTo>
                    <a:cubicBezTo>
                      <a:pt x="5331" y="12403"/>
                      <a:pt x="5371" y="11881"/>
                      <a:pt x="5442" y="11364"/>
                    </a:cubicBezTo>
                    <a:cubicBezTo>
                      <a:pt x="3845" y="9924"/>
                      <a:pt x="3409" y="7605"/>
                      <a:pt x="3268" y="5456"/>
                    </a:cubicBezTo>
                    <a:cubicBezTo>
                      <a:pt x="3163" y="3800"/>
                      <a:pt x="3173" y="2089"/>
                      <a:pt x="2746" y="507"/>
                    </a:cubicBezTo>
                    <a:cubicBezTo>
                      <a:pt x="1828" y="337"/>
                      <a:pt x="914" y="166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6679" name="Google Shape;6509;p30">
                <a:extLst>
                  <a:ext uri="{FF2B5EF4-FFF2-40B4-BE49-F238E27FC236}">
                    <a16:creationId xmlns:a16="http://schemas.microsoft.com/office/drawing/2014/main" id="{958479C5-7940-19CB-C8E5-F469BD236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5575" y="4076175"/>
                <a:ext cx="17100" cy="74050"/>
              </a:xfrm>
              <a:custGeom>
                <a:avLst/>
                <a:gdLst>
                  <a:gd name="T0" fmla="*/ 674 w 684"/>
                  <a:gd name="T1" fmla="*/ 0 h 2962"/>
                  <a:gd name="T2" fmla="*/ 608 w 684"/>
                  <a:gd name="T3" fmla="*/ 1310 h 2962"/>
                  <a:gd name="T4" fmla="*/ 1 w 684"/>
                  <a:gd name="T5" fmla="*/ 2962 h 29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4" h="2962" fill="none" extrusionOk="0">
                    <a:moveTo>
                      <a:pt x="674" y="0"/>
                    </a:moveTo>
                    <a:cubicBezTo>
                      <a:pt x="684" y="447"/>
                      <a:pt x="674" y="889"/>
                      <a:pt x="608" y="1310"/>
                    </a:cubicBezTo>
                    <a:cubicBezTo>
                      <a:pt x="533" y="1908"/>
                      <a:pt x="357" y="2470"/>
                      <a:pt x="1" y="2962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80" name="Google Shape;6510;p30">
                <a:extLst>
                  <a:ext uri="{FF2B5EF4-FFF2-40B4-BE49-F238E27FC236}">
                    <a16:creationId xmlns:a16="http://schemas.microsoft.com/office/drawing/2014/main" id="{CE3D615A-1109-74F7-99CF-5A819F1062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9050" y="3859475"/>
                <a:ext cx="58375" cy="256875"/>
              </a:xfrm>
              <a:custGeom>
                <a:avLst/>
                <a:gdLst>
                  <a:gd name="T0" fmla="*/ 472 w 2335"/>
                  <a:gd name="T1" fmla="*/ 10275 h 10275"/>
                  <a:gd name="T2" fmla="*/ 422 w 2335"/>
                  <a:gd name="T3" fmla="*/ 9978 h 10275"/>
                  <a:gd name="T4" fmla="*/ 15 w 2335"/>
                  <a:gd name="T5" fmla="*/ 6219 h 10275"/>
                  <a:gd name="T6" fmla="*/ 276 w 2335"/>
                  <a:gd name="T7" fmla="*/ 3589 h 10275"/>
                  <a:gd name="T8" fmla="*/ 1145 w 2335"/>
                  <a:gd name="T9" fmla="*/ 1521 h 10275"/>
                  <a:gd name="T10" fmla="*/ 2334 w 2335"/>
                  <a:gd name="T11" fmla="*/ 0 h 10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35" h="10275" fill="none" extrusionOk="0">
                    <a:moveTo>
                      <a:pt x="472" y="10275"/>
                    </a:moveTo>
                    <a:cubicBezTo>
                      <a:pt x="452" y="10174"/>
                      <a:pt x="437" y="10079"/>
                      <a:pt x="422" y="9978"/>
                    </a:cubicBezTo>
                    <a:cubicBezTo>
                      <a:pt x="216" y="8749"/>
                      <a:pt x="35" y="7474"/>
                      <a:pt x="15" y="6219"/>
                    </a:cubicBezTo>
                    <a:cubicBezTo>
                      <a:pt x="0" y="5321"/>
                      <a:pt x="70" y="4432"/>
                      <a:pt x="276" y="3589"/>
                    </a:cubicBezTo>
                    <a:cubicBezTo>
                      <a:pt x="452" y="2866"/>
                      <a:pt x="733" y="2168"/>
                      <a:pt x="1145" y="1521"/>
                    </a:cubicBezTo>
                    <a:cubicBezTo>
                      <a:pt x="1491" y="979"/>
                      <a:pt x="1923" y="492"/>
                      <a:pt x="2334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81" name="Google Shape;6511;p30">
                <a:extLst>
                  <a:ext uri="{FF2B5EF4-FFF2-40B4-BE49-F238E27FC236}">
                    <a16:creationId xmlns:a16="http://schemas.microsoft.com/office/drawing/2014/main" id="{CD225839-A9A4-C5B7-73CD-96EE9DC7A5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9750" y="3533325"/>
                <a:ext cx="87125" cy="605100"/>
              </a:xfrm>
              <a:custGeom>
                <a:avLst/>
                <a:gdLst>
                  <a:gd name="T0" fmla="*/ 2234 w 3485"/>
                  <a:gd name="T1" fmla="*/ 1 h 24204"/>
                  <a:gd name="T2" fmla="*/ 844 w 3485"/>
                  <a:gd name="T3" fmla="*/ 2997 h 24204"/>
                  <a:gd name="T4" fmla="*/ 422 w 3485"/>
                  <a:gd name="T5" fmla="*/ 3976 h 24204"/>
                  <a:gd name="T6" fmla="*/ 202 w 3485"/>
                  <a:gd name="T7" fmla="*/ 4900 h 24204"/>
                  <a:gd name="T8" fmla="*/ 980 w 3485"/>
                  <a:gd name="T9" fmla="*/ 9558 h 24204"/>
                  <a:gd name="T10" fmla="*/ 1000 w 3485"/>
                  <a:gd name="T11" fmla="*/ 11836 h 24204"/>
                  <a:gd name="T12" fmla="*/ 483 w 3485"/>
                  <a:gd name="T13" fmla="*/ 15415 h 24204"/>
                  <a:gd name="T14" fmla="*/ 367 w 3485"/>
                  <a:gd name="T15" fmla="*/ 16976 h 24204"/>
                  <a:gd name="T16" fmla="*/ 2420 w 3485"/>
                  <a:gd name="T17" fmla="*/ 23024 h 24204"/>
                  <a:gd name="T18" fmla="*/ 3484 w 3485"/>
                  <a:gd name="T19" fmla="*/ 24204 h 24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85" h="24204" fill="none" extrusionOk="0">
                    <a:moveTo>
                      <a:pt x="2234" y="1"/>
                    </a:moveTo>
                    <a:cubicBezTo>
                      <a:pt x="1968" y="1070"/>
                      <a:pt x="1341" y="2014"/>
                      <a:pt x="844" y="2997"/>
                    </a:cubicBezTo>
                    <a:cubicBezTo>
                      <a:pt x="683" y="3319"/>
                      <a:pt x="538" y="3645"/>
                      <a:pt x="422" y="3976"/>
                    </a:cubicBezTo>
                    <a:cubicBezTo>
                      <a:pt x="322" y="4277"/>
                      <a:pt x="242" y="4584"/>
                      <a:pt x="202" y="4900"/>
                    </a:cubicBezTo>
                    <a:cubicBezTo>
                      <a:pt x="1" y="6471"/>
                      <a:pt x="754" y="7992"/>
                      <a:pt x="980" y="9558"/>
                    </a:cubicBezTo>
                    <a:cubicBezTo>
                      <a:pt x="1090" y="10316"/>
                      <a:pt x="1075" y="11079"/>
                      <a:pt x="1000" y="11836"/>
                    </a:cubicBezTo>
                    <a:cubicBezTo>
                      <a:pt x="884" y="13026"/>
                      <a:pt x="628" y="14221"/>
                      <a:pt x="483" y="15415"/>
                    </a:cubicBezTo>
                    <a:cubicBezTo>
                      <a:pt x="412" y="15932"/>
                      <a:pt x="372" y="16454"/>
                      <a:pt x="367" y="16976"/>
                    </a:cubicBezTo>
                    <a:cubicBezTo>
                      <a:pt x="357" y="19145"/>
                      <a:pt x="1100" y="21303"/>
                      <a:pt x="2420" y="23024"/>
                    </a:cubicBezTo>
                    <a:cubicBezTo>
                      <a:pt x="2736" y="23446"/>
                      <a:pt x="3098" y="23843"/>
                      <a:pt x="3484" y="24204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82" name="Google Shape;6512;p30">
                <a:extLst>
                  <a:ext uri="{FF2B5EF4-FFF2-40B4-BE49-F238E27FC236}">
                    <a16:creationId xmlns:a16="http://schemas.microsoft.com/office/drawing/2014/main" id="{B8245C55-F744-D2FC-DBED-38D6EB6831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1375" y="3754300"/>
                <a:ext cx="108700" cy="370325"/>
              </a:xfrm>
              <a:custGeom>
                <a:avLst/>
                <a:gdLst>
                  <a:gd name="T0" fmla="*/ 267 w 4348"/>
                  <a:gd name="T1" fmla="*/ 1 h 14813"/>
                  <a:gd name="T2" fmla="*/ 487 w 4348"/>
                  <a:gd name="T3" fmla="*/ 5663 h 14813"/>
                  <a:gd name="T4" fmla="*/ 1632 w 4348"/>
                  <a:gd name="T5" fmla="*/ 8739 h 14813"/>
                  <a:gd name="T6" fmla="*/ 1798 w 4348"/>
                  <a:gd name="T7" fmla="*/ 9352 h 14813"/>
                  <a:gd name="T8" fmla="*/ 2214 w 4348"/>
                  <a:gd name="T9" fmla="*/ 12604 h 14813"/>
                  <a:gd name="T10" fmla="*/ 3072 w 4348"/>
                  <a:gd name="T11" fmla="*/ 14185 h 14813"/>
                  <a:gd name="T12" fmla="*/ 4347 w 4348"/>
                  <a:gd name="T13" fmla="*/ 14813 h 14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48" h="14813" fill="none" extrusionOk="0">
                    <a:moveTo>
                      <a:pt x="267" y="1"/>
                    </a:moveTo>
                    <a:cubicBezTo>
                      <a:pt x="287" y="1893"/>
                      <a:pt x="1" y="3836"/>
                      <a:pt x="487" y="5663"/>
                    </a:cubicBezTo>
                    <a:cubicBezTo>
                      <a:pt x="774" y="6722"/>
                      <a:pt x="1306" y="7701"/>
                      <a:pt x="1632" y="8739"/>
                    </a:cubicBezTo>
                    <a:cubicBezTo>
                      <a:pt x="1697" y="8940"/>
                      <a:pt x="1752" y="9146"/>
                      <a:pt x="1798" y="9352"/>
                    </a:cubicBezTo>
                    <a:cubicBezTo>
                      <a:pt x="2023" y="10421"/>
                      <a:pt x="1948" y="11545"/>
                      <a:pt x="2214" y="12604"/>
                    </a:cubicBezTo>
                    <a:cubicBezTo>
                      <a:pt x="2360" y="13182"/>
                      <a:pt x="2656" y="13764"/>
                      <a:pt x="3072" y="14185"/>
                    </a:cubicBezTo>
                    <a:cubicBezTo>
                      <a:pt x="3424" y="14537"/>
                      <a:pt x="3850" y="14773"/>
                      <a:pt x="4347" y="14813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83" name="Google Shape;6513;p30">
                <a:extLst>
                  <a:ext uri="{FF2B5EF4-FFF2-40B4-BE49-F238E27FC236}">
                    <a16:creationId xmlns:a16="http://schemas.microsoft.com/office/drawing/2014/main" id="{DDA32BD5-6AC6-D377-1A7B-8D71D783C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7700" y="3291900"/>
                <a:ext cx="435325" cy="850425"/>
              </a:xfrm>
              <a:custGeom>
                <a:avLst/>
                <a:gdLst>
                  <a:gd name="T0" fmla="*/ 17412 w 17413"/>
                  <a:gd name="T1" fmla="*/ 1 h 34017"/>
                  <a:gd name="T2" fmla="*/ 17392 w 17413"/>
                  <a:gd name="T3" fmla="*/ 11 h 34017"/>
                  <a:gd name="T4" fmla="*/ 14807 w 17413"/>
                  <a:gd name="T5" fmla="*/ 1737 h 34017"/>
                  <a:gd name="T6" fmla="*/ 11921 w 17413"/>
                  <a:gd name="T7" fmla="*/ 3946 h 34017"/>
                  <a:gd name="T8" fmla="*/ 10807 w 17413"/>
                  <a:gd name="T9" fmla="*/ 5341 h 34017"/>
                  <a:gd name="T10" fmla="*/ 10666 w 17413"/>
                  <a:gd name="T11" fmla="*/ 5587 h 34017"/>
                  <a:gd name="T12" fmla="*/ 9035 w 17413"/>
                  <a:gd name="T13" fmla="*/ 9317 h 34017"/>
                  <a:gd name="T14" fmla="*/ 7775 w 17413"/>
                  <a:gd name="T15" fmla="*/ 10687 h 34017"/>
                  <a:gd name="T16" fmla="*/ 6796 w 17413"/>
                  <a:gd name="T17" fmla="*/ 11666 h 34017"/>
                  <a:gd name="T18" fmla="*/ 5516 w 17413"/>
                  <a:gd name="T19" fmla="*/ 13764 h 34017"/>
                  <a:gd name="T20" fmla="*/ 5140 w 17413"/>
                  <a:gd name="T21" fmla="*/ 15169 h 34017"/>
                  <a:gd name="T22" fmla="*/ 4889 w 17413"/>
                  <a:gd name="T23" fmla="*/ 17955 h 34017"/>
                  <a:gd name="T24" fmla="*/ 3775 w 17413"/>
                  <a:gd name="T25" fmla="*/ 20991 h 34017"/>
                  <a:gd name="T26" fmla="*/ 2565 w 17413"/>
                  <a:gd name="T27" fmla="*/ 22979 h 34017"/>
                  <a:gd name="T28" fmla="*/ 65 w 17413"/>
                  <a:gd name="T29" fmla="*/ 28586 h 34017"/>
                  <a:gd name="T30" fmla="*/ 45 w 17413"/>
                  <a:gd name="T31" fmla="*/ 28907 h 34017"/>
                  <a:gd name="T32" fmla="*/ 377 w 17413"/>
                  <a:gd name="T33" fmla="*/ 32681 h 34017"/>
                  <a:gd name="T34" fmla="*/ 256 w 17413"/>
                  <a:gd name="T35" fmla="*/ 34017 h 34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413" h="34017" fill="none" extrusionOk="0">
                    <a:moveTo>
                      <a:pt x="17412" y="1"/>
                    </a:moveTo>
                    <a:lnTo>
                      <a:pt x="17392" y="11"/>
                    </a:lnTo>
                    <a:cubicBezTo>
                      <a:pt x="16529" y="588"/>
                      <a:pt x="15665" y="1160"/>
                      <a:pt x="14807" y="1737"/>
                    </a:cubicBezTo>
                    <a:cubicBezTo>
                      <a:pt x="13798" y="2405"/>
                      <a:pt x="12769" y="3098"/>
                      <a:pt x="11921" y="3946"/>
                    </a:cubicBezTo>
                    <a:cubicBezTo>
                      <a:pt x="11494" y="4368"/>
                      <a:pt x="11118" y="4829"/>
                      <a:pt x="10807" y="5341"/>
                    </a:cubicBezTo>
                    <a:cubicBezTo>
                      <a:pt x="10757" y="5422"/>
                      <a:pt x="10711" y="5502"/>
                      <a:pt x="10666" y="5587"/>
                    </a:cubicBezTo>
                    <a:cubicBezTo>
                      <a:pt x="10024" y="6782"/>
                      <a:pt x="9803" y="8192"/>
                      <a:pt x="9035" y="9317"/>
                    </a:cubicBezTo>
                    <a:cubicBezTo>
                      <a:pt x="8684" y="9829"/>
                      <a:pt x="8232" y="10260"/>
                      <a:pt x="7775" y="10687"/>
                    </a:cubicBezTo>
                    <a:cubicBezTo>
                      <a:pt x="7439" y="11003"/>
                      <a:pt x="7097" y="11319"/>
                      <a:pt x="6796" y="11666"/>
                    </a:cubicBezTo>
                    <a:cubicBezTo>
                      <a:pt x="6249" y="12278"/>
                      <a:pt x="5813" y="12996"/>
                      <a:pt x="5516" y="13764"/>
                    </a:cubicBezTo>
                    <a:cubicBezTo>
                      <a:pt x="5346" y="14215"/>
                      <a:pt x="5215" y="14692"/>
                      <a:pt x="5140" y="15169"/>
                    </a:cubicBezTo>
                    <a:cubicBezTo>
                      <a:pt x="4994" y="16093"/>
                      <a:pt x="5040" y="17036"/>
                      <a:pt x="4889" y="17955"/>
                    </a:cubicBezTo>
                    <a:cubicBezTo>
                      <a:pt x="4718" y="19029"/>
                      <a:pt x="4302" y="20028"/>
                      <a:pt x="3775" y="20991"/>
                    </a:cubicBezTo>
                    <a:cubicBezTo>
                      <a:pt x="3408" y="21669"/>
                      <a:pt x="2987" y="22327"/>
                      <a:pt x="2565" y="22979"/>
                    </a:cubicBezTo>
                    <a:cubicBezTo>
                      <a:pt x="1416" y="24766"/>
                      <a:pt x="256" y="26538"/>
                      <a:pt x="65" y="28586"/>
                    </a:cubicBezTo>
                    <a:cubicBezTo>
                      <a:pt x="55" y="28691"/>
                      <a:pt x="50" y="28796"/>
                      <a:pt x="45" y="28907"/>
                    </a:cubicBezTo>
                    <a:cubicBezTo>
                      <a:pt x="0" y="30167"/>
                      <a:pt x="346" y="31432"/>
                      <a:pt x="377" y="32681"/>
                    </a:cubicBezTo>
                    <a:cubicBezTo>
                      <a:pt x="392" y="33128"/>
                      <a:pt x="362" y="33575"/>
                      <a:pt x="256" y="34017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84" name="Google Shape;6514;p30">
                <a:extLst>
                  <a:ext uri="{FF2B5EF4-FFF2-40B4-BE49-F238E27FC236}">
                    <a16:creationId xmlns:a16="http://schemas.microsoft.com/office/drawing/2014/main" id="{91C1D9A1-7302-284A-2778-E1EE701C73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0125" y="3715925"/>
                <a:ext cx="506725" cy="440200"/>
              </a:xfrm>
              <a:custGeom>
                <a:avLst/>
                <a:gdLst>
                  <a:gd name="T0" fmla="*/ 20269 w 20269"/>
                  <a:gd name="T1" fmla="*/ 110 h 17608"/>
                  <a:gd name="T2" fmla="*/ 16640 w 20269"/>
                  <a:gd name="T3" fmla="*/ 1451 h 17608"/>
                  <a:gd name="T4" fmla="*/ 15576 w 20269"/>
                  <a:gd name="T5" fmla="*/ 2469 h 17608"/>
                  <a:gd name="T6" fmla="*/ 13824 w 20269"/>
                  <a:gd name="T7" fmla="*/ 2986 h 17608"/>
                  <a:gd name="T8" fmla="*/ 12705 w 20269"/>
                  <a:gd name="T9" fmla="*/ 3428 h 17608"/>
                  <a:gd name="T10" fmla="*/ 10923 w 20269"/>
                  <a:gd name="T11" fmla="*/ 5090 h 17608"/>
                  <a:gd name="T12" fmla="*/ 10682 w 20269"/>
                  <a:gd name="T13" fmla="*/ 5506 h 17608"/>
                  <a:gd name="T14" fmla="*/ 10004 w 20269"/>
                  <a:gd name="T15" fmla="*/ 6741 h 17608"/>
                  <a:gd name="T16" fmla="*/ 8634 w 20269"/>
                  <a:gd name="T17" fmla="*/ 7669 h 17608"/>
                  <a:gd name="T18" fmla="*/ 6722 w 20269"/>
                  <a:gd name="T19" fmla="*/ 9622 h 17608"/>
                  <a:gd name="T20" fmla="*/ 4759 w 20269"/>
                  <a:gd name="T21" fmla="*/ 11911 h 17608"/>
                  <a:gd name="T22" fmla="*/ 3795 w 20269"/>
                  <a:gd name="T23" fmla="*/ 12563 h 17608"/>
                  <a:gd name="T24" fmla="*/ 919 w 20269"/>
                  <a:gd name="T25" fmla="*/ 14501 h 17608"/>
                  <a:gd name="T26" fmla="*/ 242 w 20269"/>
                  <a:gd name="T27" fmla="*/ 15720 h 17608"/>
                  <a:gd name="T28" fmla="*/ 136 w 20269"/>
                  <a:gd name="T29" fmla="*/ 17608 h 17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269" h="17608" fill="none" extrusionOk="0">
                    <a:moveTo>
                      <a:pt x="20269" y="110"/>
                    </a:moveTo>
                    <a:cubicBezTo>
                      <a:pt x="18939" y="0"/>
                      <a:pt x="17573" y="502"/>
                      <a:pt x="16640" y="1451"/>
                    </a:cubicBezTo>
                    <a:cubicBezTo>
                      <a:pt x="16294" y="1802"/>
                      <a:pt x="15997" y="2208"/>
                      <a:pt x="15576" y="2469"/>
                    </a:cubicBezTo>
                    <a:cubicBezTo>
                      <a:pt x="15059" y="2791"/>
                      <a:pt x="14416" y="2836"/>
                      <a:pt x="13824" y="2986"/>
                    </a:cubicBezTo>
                    <a:cubicBezTo>
                      <a:pt x="13433" y="3082"/>
                      <a:pt x="13056" y="3232"/>
                      <a:pt x="12705" y="3428"/>
                    </a:cubicBezTo>
                    <a:cubicBezTo>
                      <a:pt x="11982" y="3820"/>
                      <a:pt x="11360" y="4397"/>
                      <a:pt x="10923" y="5090"/>
                    </a:cubicBezTo>
                    <a:cubicBezTo>
                      <a:pt x="10833" y="5225"/>
                      <a:pt x="10752" y="5361"/>
                      <a:pt x="10682" y="5506"/>
                    </a:cubicBezTo>
                    <a:cubicBezTo>
                      <a:pt x="10471" y="5928"/>
                      <a:pt x="10316" y="6385"/>
                      <a:pt x="10004" y="6741"/>
                    </a:cubicBezTo>
                    <a:cubicBezTo>
                      <a:pt x="9638" y="7158"/>
                      <a:pt x="9101" y="7373"/>
                      <a:pt x="8634" y="7669"/>
                    </a:cubicBezTo>
                    <a:cubicBezTo>
                      <a:pt x="7856" y="8161"/>
                      <a:pt x="7279" y="8879"/>
                      <a:pt x="6722" y="9622"/>
                    </a:cubicBezTo>
                    <a:cubicBezTo>
                      <a:pt x="6114" y="10435"/>
                      <a:pt x="5537" y="11278"/>
                      <a:pt x="4759" y="11911"/>
                    </a:cubicBezTo>
                    <a:cubicBezTo>
                      <a:pt x="4458" y="12157"/>
                      <a:pt x="4132" y="12363"/>
                      <a:pt x="3795" y="12563"/>
                    </a:cubicBezTo>
                    <a:cubicBezTo>
                      <a:pt x="2782" y="13151"/>
                      <a:pt x="1672" y="13612"/>
                      <a:pt x="919" y="14501"/>
                    </a:cubicBezTo>
                    <a:cubicBezTo>
                      <a:pt x="618" y="14857"/>
                      <a:pt x="387" y="15274"/>
                      <a:pt x="242" y="15720"/>
                    </a:cubicBezTo>
                    <a:cubicBezTo>
                      <a:pt x="46" y="16328"/>
                      <a:pt x="1" y="16980"/>
                      <a:pt x="136" y="17608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85" name="Google Shape;6515;p30">
                <a:extLst>
                  <a:ext uri="{FF2B5EF4-FFF2-40B4-BE49-F238E27FC236}">
                    <a16:creationId xmlns:a16="http://schemas.microsoft.com/office/drawing/2014/main" id="{6D42F89E-CFAF-E186-FBD8-1E804BACA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4550" y="3043700"/>
                <a:ext cx="351750" cy="973525"/>
              </a:xfrm>
              <a:custGeom>
                <a:avLst/>
                <a:gdLst>
                  <a:gd name="T0" fmla="*/ 14069 w 14070"/>
                  <a:gd name="T1" fmla="*/ 1 h 38941"/>
                  <a:gd name="T2" fmla="*/ 13567 w 14070"/>
                  <a:gd name="T3" fmla="*/ 21 h 38941"/>
                  <a:gd name="T4" fmla="*/ 9120 w 14070"/>
                  <a:gd name="T5" fmla="*/ 1095 h 38941"/>
                  <a:gd name="T6" fmla="*/ 7258 w 14070"/>
                  <a:gd name="T7" fmla="*/ 2320 h 38941"/>
                  <a:gd name="T8" fmla="*/ 6450 w 14070"/>
                  <a:gd name="T9" fmla="*/ 3785 h 38941"/>
                  <a:gd name="T10" fmla="*/ 5918 w 14070"/>
                  <a:gd name="T11" fmla="*/ 6255 h 38941"/>
                  <a:gd name="T12" fmla="*/ 5386 w 14070"/>
                  <a:gd name="T13" fmla="*/ 8032 h 38941"/>
                  <a:gd name="T14" fmla="*/ 3428 w 14070"/>
                  <a:gd name="T15" fmla="*/ 10687 h 38941"/>
                  <a:gd name="T16" fmla="*/ 2460 w 14070"/>
                  <a:gd name="T17" fmla="*/ 12117 h 38941"/>
                  <a:gd name="T18" fmla="*/ 2304 w 14070"/>
                  <a:gd name="T19" fmla="*/ 12464 h 38941"/>
                  <a:gd name="T20" fmla="*/ 2033 w 14070"/>
                  <a:gd name="T21" fmla="*/ 19425 h 38941"/>
                  <a:gd name="T22" fmla="*/ 1872 w 14070"/>
                  <a:gd name="T23" fmla="*/ 20073 h 38941"/>
                  <a:gd name="T24" fmla="*/ 1205 w 14070"/>
                  <a:gd name="T25" fmla="*/ 21744 h 38941"/>
                  <a:gd name="T26" fmla="*/ 146 w 14070"/>
                  <a:gd name="T27" fmla="*/ 24545 h 38941"/>
                  <a:gd name="T28" fmla="*/ 60 w 14070"/>
                  <a:gd name="T29" fmla="*/ 26593 h 38941"/>
                  <a:gd name="T30" fmla="*/ 833 w 14070"/>
                  <a:gd name="T31" fmla="*/ 32064 h 38941"/>
                  <a:gd name="T32" fmla="*/ 718 w 14070"/>
                  <a:gd name="T33" fmla="*/ 33720 h 38941"/>
                  <a:gd name="T34" fmla="*/ 718 w 14070"/>
                  <a:gd name="T35" fmla="*/ 35678 h 38941"/>
                  <a:gd name="T36" fmla="*/ 2595 w 14070"/>
                  <a:gd name="T37" fmla="*/ 38850 h 38941"/>
                  <a:gd name="T38" fmla="*/ 2711 w 14070"/>
                  <a:gd name="T39" fmla="*/ 38940 h 38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070" h="38941" fill="none" extrusionOk="0">
                    <a:moveTo>
                      <a:pt x="14069" y="1"/>
                    </a:moveTo>
                    <a:cubicBezTo>
                      <a:pt x="13899" y="6"/>
                      <a:pt x="13733" y="11"/>
                      <a:pt x="13567" y="21"/>
                    </a:cubicBezTo>
                    <a:cubicBezTo>
                      <a:pt x="12037" y="121"/>
                      <a:pt x="10526" y="482"/>
                      <a:pt x="9120" y="1095"/>
                    </a:cubicBezTo>
                    <a:cubicBezTo>
                      <a:pt x="8433" y="1391"/>
                      <a:pt x="7755" y="1762"/>
                      <a:pt x="7258" y="2320"/>
                    </a:cubicBezTo>
                    <a:cubicBezTo>
                      <a:pt x="6872" y="2751"/>
                      <a:pt x="6626" y="3253"/>
                      <a:pt x="6450" y="3785"/>
                    </a:cubicBezTo>
                    <a:cubicBezTo>
                      <a:pt x="6189" y="4563"/>
                      <a:pt x="6079" y="5421"/>
                      <a:pt x="5918" y="6255"/>
                    </a:cubicBezTo>
                    <a:cubicBezTo>
                      <a:pt x="5798" y="6872"/>
                      <a:pt x="5647" y="7474"/>
                      <a:pt x="5386" y="8032"/>
                    </a:cubicBezTo>
                    <a:cubicBezTo>
                      <a:pt x="4924" y="9030"/>
                      <a:pt x="4131" y="9833"/>
                      <a:pt x="3428" y="10687"/>
                    </a:cubicBezTo>
                    <a:cubicBezTo>
                      <a:pt x="3057" y="11133"/>
                      <a:pt x="2716" y="11600"/>
                      <a:pt x="2460" y="12117"/>
                    </a:cubicBezTo>
                    <a:cubicBezTo>
                      <a:pt x="2405" y="12228"/>
                      <a:pt x="2349" y="12348"/>
                      <a:pt x="2304" y="12464"/>
                    </a:cubicBezTo>
                    <a:cubicBezTo>
                      <a:pt x="1441" y="14642"/>
                      <a:pt x="2465" y="17126"/>
                      <a:pt x="2033" y="19425"/>
                    </a:cubicBezTo>
                    <a:cubicBezTo>
                      <a:pt x="1988" y="19646"/>
                      <a:pt x="1933" y="19862"/>
                      <a:pt x="1872" y="20073"/>
                    </a:cubicBezTo>
                    <a:cubicBezTo>
                      <a:pt x="1702" y="20645"/>
                      <a:pt x="1461" y="21197"/>
                      <a:pt x="1205" y="21744"/>
                    </a:cubicBezTo>
                    <a:cubicBezTo>
                      <a:pt x="788" y="22658"/>
                      <a:pt x="342" y="23566"/>
                      <a:pt x="146" y="24545"/>
                    </a:cubicBezTo>
                    <a:cubicBezTo>
                      <a:pt x="10" y="25228"/>
                      <a:pt x="0" y="25905"/>
                      <a:pt x="60" y="26593"/>
                    </a:cubicBezTo>
                    <a:cubicBezTo>
                      <a:pt x="211" y="28400"/>
                      <a:pt x="838" y="30227"/>
                      <a:pt x="833" y="32064"/>
                    </a:cubicBezTo>
                    <a:cubicBezTo>
                      <a:pt x="828" y="32616"/>
                      <a:pt x="768" y="33168"/>
                      <a:pt x="718" y="33720"/>
                    </a:cubicBezTo>
                    <a:cubicBezTo>
                      <a:pt x="663" y="34378"/>
                      <a:pt x="623" y="35030"/>
                      <a:pt x="718" y="35678"/>
                    </a:cubicBezTo>
                    <a:cubicBezTo>
                      <a:pt x="894" y="36923"/>
                      <a:pt x="1586" y="38092"/>
                      <a:pt x="2595" y="38850"/>
                    </a:cubicBezTo>
                    <a:cubicBezTo>
                      <a:pt x="2630" y="38885"/>
                      <a:pt x="2671" y="38910"/>
                      <a:pt x="2711" y="3894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86" name="Google Shape;6516;p30">
                <a:extLst>
                  <a:ext uri="{FF2B5EF4-FFF2-40B4-BE49-F238E27FC236}">
                    <a16:creationId xmlns:a16="http://schemas.microsoft.com/office/drawing/2014/main" id="{6B41CFA4-9D61-77A6-854B-8B4C55F63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225" y="3120500"/>
                <a:ext cx="248850" cy="798475"/>
              </a:xfrm>
              <a:custGeom>
                <a:avLst/>
                <a:gdLst>
                  <a:gd name="T0" fmla="*/ 0 w 9954"/>
                  <a:gd name="T1" fmla="*/ 0 h 31939"/>
                  <a:gd name="T2" fmla="*/ 101 w 9954"/>
                  <a:gd name="T3" fmla="*/ 26 h 31939"/>
                  <a:gd name="T4" fmla="*/ 2886 w 9954"/>
                  <a:gd name="T5" fmla="*/ 3253 h 31939"/>
                  <a:gd name="T6" fmla="*/ 3328 w 9954"/>
                  <a:gd name="T7" fmla="*/ 5150 h 31939"/>
                  <a:gd name="T8" fmla="*/ 4001 w 9954"/>
                  <a:gd name="T9" fmla="*/ 7670 h 31939"/>
                  <a:gd name="T10" fmla="*/ 4528 w 9954"/>
                  <a:gd name="T11" fmla="*/ 8779 h 31939"/>
                  <a:gd name="T12" fmla="*/ 5215 w 9954"/>
                  <a:gd name="T13" fmla="*/ 10360 h 31939"/>
                  <a:gd name="T14" fmla="*/ 5652 w 9954"/>
                  <a:gd name="T15" fmla="*/ 17628 h 31939"/>
                  <a:gd name="T16" fmla="*/ 5722 w 9954"/>
                  <a:gd name="T17" fmla="*/ 17809 h 31939"/>
                  <a:gd name="T18" fmla="*/ 6731 w 9954"/>
                  <a:gd name="T19" fmla="*/ 19681 h 31939"/>
                  <a:gd name="T20" fmla="*/ 7248 w 9954"/>
                  <a:gd name="T21" fmla="*/ 21071 h 31939"/>
                  <a:gd name="T22" fmla="*/ 7770 w 9954"/>
                  <a:gd name="T23" fmla="*/ 26020 h 31939"/>
                  <a:gd name="T24" fmla="*/ 9944 w 9954"/>
                  <a:gd name="T25" fmla="*/ 31928 h 31939"/>
                  <a:gd name="T26" fmla="*/ 9954 w 9954"/>
                  <a:gd name="T27" fmla="*/ 31938 h 319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954" h="31939" fill="none" extrusionOk="0">
                    <a:moveTo>
                      <a:pt x="0" y="0"/>
                    </a:moveTo>
                    <a:cubicBezTo>
                      <a:pt x="35" y="5"/>
                      <a:pt x="66" y="16"/>
                      <a:pt x="101" y="26"/>
                    </a:cubicBezTo>
                    <a:cubicBezTo>
                      <a:pt x="1526" y="402"/>
                      <a:pt x="2450" y="1832"/>
                      <a:pt x="2886" y="3253"/>
                    </a:cubicBezTo>
                    <a:cubicBezTo>
                      <a:pt x="3077" y="3875"/>
                      <a:pt x="3203" y="4513"/>
                      <a:pt x="3328" y="5150"/>
                    </a:cubicBezTo>
                    <a:cubicBezTo>
                      <a:pt x="3499" y="6009"/>
                      <a:pt x="3669" y="6862"/>
                      <a:pt x="4001" y="7670"/>
                    </a:cubicBezTo>
                    <a:cubicBezTo>
                      <a:pt x="4151" y="8051"/>
                      <a:pt x="4342" y="8413"/>
                      <a:pt x="4528" y="8779"/>
                    </a:cubicBezTo>
                    <a:cubicBezTo>
                      <a:pt x="4789" y="9296"/>
                      <a:pt x="5055" y="9808"/>
                      <a:pt x="5215" y="10360"/>
                    </a:cubicBezTo>
                    <a:cubicBezTo>
                      <a:pt x="5918" y="12704"/>
                      <a:pt x="4779" y="15344"/>
                      <a:pt x="5652" y="17628"/>
                    </a:cubicBezTo>
                    <a:cubicBezTo>
                      <a:pt x="5672" y="17688"/>
                      <a:pt x="5697" y="17749"/>
                      <a:pt x="5722" y="17809"/>
                    </a:cubicBezTo>
                    <a:cubicBezTo>
                      <a:pt x="6003" y="18456"/>
                      <a:pt x="6420" y="19044"/>
                      <a:pt x="6731" y="19681"/>
                    </a:cubicBezTo>
                    <a:cubicBezTo>
                      <a:pt x="6952" y="20128"/>
                      <a:pt x="7118" y="20595"/>
                      <a:pt x="7248" y="21071"/>
                    </a:cubicBezTo>
                    <a:cubicBezTo>
                      <a:pt x="7675" y="22653"/>
                      <a:pt x="7665" y="24364"/>
                      <a:pt x="7770" y="26020"/>
                    </a:cubicBezTo>
                    <a:cubicBezTo>
                      <a:pt x="7911" y="28169"/>
                      <a:pt x="8347" y="30488"/>
                      <a:pt x="9944" y="31928"/>
                    </a:cubicBezTo>
                    <a:cubicBezTo>
                      <a:pt x="9949" y="31933"/>
                      <a:pt x="9949" y="31933"/>
                      <a:pt x="9954" y="31938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87" name="Google Shape;6517;p30">
                <a:extLst>
                  <a:ext uri="{FF2B5EF4-FFF2-40B4-BE49-F238E27FC236}">
                    <a16:creationId xmlns:a16="http://schemas.microsoft.com/office/drawing/2014/main" id="{25AD0645-3A93-3D9E-32B9-ECB0270E86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000" y="3490300"/>
                <a:ext cx="342850" cy="644500"/>
              </a:xfrm>
              <a:custGeom>
                <a:avLst/>
                <a:gdLst>
                  <a:gd name="T0" fmla="*/ 1 w 13714"/>
                  <a:gd name="T1" fmla="*/ 0 h 25780"/>
                  <a:gd name="T2" fmla="*/ 6014 w 13714"/>
                  <a:gd name="T3" fmla="*/ 5848 h 25780"/>
                  <a:gd name="T4" fmla="*/ 6832 w 13714"/>
                  <a:gd name="T5" fmla="*/ 8864 h 25780"/>
                  <a:gd name="T6" fmla="*/ 7269 w 13714"/>
                  <a:gd name="T7" fmla="*/ 9853 h 25780"/>
                  <a:gd name="T8" fmla="*/ 8794 w 13714"/>
                  <a:gd name="T9" fmla="*/ 12097 h 25780"/>
                  <a:gd name="T10" fmla="*/ 9532 w 13714"/>
                  <a:gd name="T11" fmla="*/ 15304 h 25780"/>
                  <a:gd name="T12" fmla="*/ 10094 w 13714"/>
                  <a:gd name="T13" fmla="*/ 19169 h 25780"/>
                  <a:gd name="T14" fmla="*/ 11977 w 13714"/>
                  <a:gd name="T15" fmla="*/ 22557 h 25780"/>
                  <a:gd name="T16" fmla="*/ 12132 w 13714"/>
                  <a:gd name="T17" fmla="*/ 22908 h 25780"/>
                  <a:gd name="T18" fmla="*/ 12815 w 13714"/>
                  <a:gd name="T19" fmla="*/ 24745 h 25780"/>
                  <a:gd name="T20" fmla="*/ 13713 w 13714"/>
                  <a:gd name="T21" fmla="*/ 25779 h 257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714" h="25780" fill="none" extrusionOk="0">
                    <a:moveTo>
                      <a:pt x="1" y="0"/>
                    </a:moveTo>
                    <a:cubicBezTo>
                      <a:pt x="2791" y="823"/>
                      <a:pt x="5110" y="3082"/>
                      <a:pt x="6014" y="5848"/>
                    </a:cubicBezTo>
                    <a:cubicBezTo>
                      <a:pt x="6335" y="6837"/>
                      <a:pt x="6491" y="7886"/>
                      <a:pt x="6832" y="8864"/>
                    </a:cubicBezTo>
                    <a:cubicBezTo>
                      <a:pt x="6952" y="9206"/>
                      <a:pt x="7088" y="9537"/>
                      <a:pt x="7269" y="9853"/>
                    </a:cubicBezTo>
                    <a:cubicBezTo>
                      <a:pt x="7710" y="10641"/>
                      <a:pt x="8368" y="11299"/>
                      <a:pt x="8794" y="12097"/>
                    </a:cubicBezTo>
                    <a:cubicBezTo>
                      <a:pt x="9321" y="13081"/>
                      <a:pt x="9452" y="14180"/>
                      <a:pt x="9532" y="15304"/>
                    </a:cubicBezTo>
                    <a:cubicBezTo>
                      <a:pt x="9628" y="16614"/>
                      <a:pt x="9638" y="17954"/>
                      <a:pt x="10094" y="19169"/>
                    </a:cubicBezTo>
                    <a:cubicBezTo>
                      <a:pt x="10551" y="20379"/>
                      <a:pt x="11425" y="21393"/>
                      <a:pt x="11977" y="22557"/>
                    </a:cubicBezTo>
                    <a:cubicBezTo>
                      <a:pt x="12032" y="22672"/>
                      <a:pt x="12082" y="22788"/>
                      <a:pt x="12132" y="22908"/>
                    </a:cubicBezTo>
                    <a:cubicBezTo>
                      <a:pt x="12368" y="23501"/>
                      <a:pt x="12534" y="24173"/>
                      <a:pt x="12815" y="24745"/>
                    </a:cubicBezTo>
                    <a:cubicBezTo>
                      <a:pt x="13026" y="25172"/>
                      <a:pt x="13297" y="25543"/>
                      <a:pt x="13713" y="2577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88" name="Google Shape;6518;p30">
                <a:extLst>
                  <a:ext uri="{FF2B5EF4-FFF2-40B4-BE49-F238E27FC236}">
                    <a16:creationId xmlns:a16="http://schemas.microsoft.com/office/drawing/2014/main" id="{C70430E3-7989-8353-D8DE-CCB6F8ECC3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925" y="4108925"/>
                <a:ext cx="624575" cy="25"/>
              </a:xfrm>
              <a:custGeom>
                <a:avLst/>
                <a:gdLst>
                  <a:gd name="T0" fmla="*/ 24982 w 24983"/>
                  <a:gd name="T1" fmla="*/ 0 h 1"/>
                  <a:gd name="T2" fmla="*/ 24836 w 24983"/>
                  <a:gd name="T3" fmla="*/ 0 h 1"/>
                  <a:gd name="T4" fmla="*/ 22959 w 24983"/>
                  <a:gd name="T5" fmla="*/ 0 h 1"/>
                  <a:gd name="T6" fmla="*/ 20490 w 24983"/>
                  <a:gd name="T7" fmla="*/ 0 h 1"/>
                  <a:gd name="T8" fmla="*/ 19074 w 24983"/>
                  <a:gd name="T9" fmla="*/ 0 h 1"/>
                  <a:gd name="T10" fmla="*/ 17328 w 24983"/>
                  <a:gd name="T11" fmla="*/ 0 h 1"/>
                  <a:gd name="T12" fmla="*/ 15827 w 24983"/>
                  <a:gd name="T13" fmla="*/ 0 h 1"/>
                  <a:gd name="T14" fmla="*/ 12253 w 24983"/>
                  <a:gd name="T15" fmla="*/ 0 h 1"/>
                  <a:gd name="T16" fmla="*/ 8970 w 24983"/>
                  <a:gd name="T17" fmla="*/ 0 h 1"/>
                  <a:gd name="T18" fmla="*/ 7018 w 24983"/>
                  <a:gd name="T19" fmla="*/ 0 h 1"/>
                  <a:gd name="T20" fmla="*/ 2927 w 24983"/>
                  <a:gd name="T21" fmla="*/ 0 h 1"/>
                  <a:gd name="T22" fmla="*/ 1 w 24983"/>
                  <a:gd name="T2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983" h="1" fill="none" extrusionOk="0">
                    <a:moveTo>
                      <a:pt x="24982" y="0"/>
                    </a:moveTo>
                    <a:lnTo>
                      <a:pt x="24836" y="0"/>
                    </a:lnTo>
                    <a:lnTo>
                      <a:pt x="22959" y="0"/>
                    </a:lnTo>
                    <a:lnTo>
                      <a:pt x="20490" y="0"/>
                    </a:lnTo>
                    <a:lnTo>
                      <a:pt x="19074" y="0"/>
                    </a:lnTo>
                    <a:lnTo>
                      <a:pt x="17328" y="0"/>
                    </a:lnTo>
                    <a:lnTo>
                      <a:pt x="15827" y="0"/>
                    </a:lnTo>
                    <a:lnTo>
                      <a:pt x="12253" y="0"/>
                    </a:lnTo>
                    <a:lnTo>
                      <a:pt x="8970" y="0"/>
                    </a:lnTo>
                    <a:lnTo>
                      <a:pt x="7018" y="0"/>
                    </a:lnTo>
                    <a:lnTo>
                      <a:pt x="2927" y="0"/>
                    </a:lnTo>
                    <a:lnTo>
                      <a:pt x="1" y="0"/>
                    </a:ln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89" name="Google Shape;6519;p30">
                <a:extLst>
                  <a:ext uri="{FF2B5EF4-FFF2-40B4-BE49-F238E27FC236}">
                    <a16:creationId xmlns:a16="http://schemas.microsoft.com/office/drawing/2014/main" id="{2F2C9C3E-171C-DCDA-1BC1-45797DBE07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9100" y="3084725"/>
                <a:ext cx="116725" cy="54125"/>
              </a:xfrm>
              <a:custGeom>
                <a:avLst/>
                <a:gdLst>
                  <a:gd name="T0" fmla="*/ 1 w 4669"/>
                  <a:gd name="T1" fmla="*/ 1 h 2165"/>
                  <a:gd name="T2" fmla="*/ 31 w 4669"/>
                  <a:gd name="T3" fmla="*/ 121 h 2165"/>
                  <a:gd name="T4" fmla="*/ 608 w 4669"/>
                  <a:gd name="T5" fmla="*/ 2164 h 2165"/>
                  <a:gd name="T6" fmla="*/ 668 w 4669"/>
                  <a:gd name="T7" fmla="*/ 2144 h 2165"/>
                  <a:gd name="T8" fmla="*/ 3564 w 4669"/>
                  <a:gd name="T9" fmla="*/ 1231 h 2165"/>
                  <a:gd name="T10" fmla="*/ 4658 w 4669"/>
                  <a:gd name="T11" fmla="*/ 924 h 2165"/>
                  <a:gd name="T12" fmla="*/ 4668 w 4669"/>
                  <a:gd name="T13" fmla="*/ 919 h 2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69" h="2165" fill="none" extrusionOk="0">
                    <a:moveTo>
                      <a:pt x="1" y="1"/>
                    </a:moveTo>
                    <a:cubicBezTo>
                      <a:pt x="11" y="41"/>
                      <a:pt x="21" y="81"/>
                      <a:pt x="31" y="121"/>
                    </a:cubicBezTo>
                    <a:cubicBezTo>
                      <a:pt x="181" y="814"/>
                      <a:pt x="377" y="1497"/>
                      <a:pt x="608" y="2164"/>
                    </a:cubicBezTo>
                    <a:cubicBezTo>
                      <a:pt x="628" y="2159"/>
                      <a:pt x="648" y="2154"/>
                      <a:pt x="668" y="2144"/>
                    </a:cubicBezTo>
                    <a:cubicBezTo>
                      <a:pt x="1612" y="1838"/>
                      <a:pt x="2596" y="1517"/>
                      <a:pt x="3564" y="1231"/>
                    </a:cubicBezTo>
                    <a:cubicBezTo>
                      <a:pt x="3931" y="1120"/>
                      <a:pt x="4297" y="1020"/>
                      <a:pt x="4658" y="924"/>
                    </a:cubicBezTo>
                    <a:cubicBezTo>
                      <a:pt x="4663" y="919"/>
                      <a:pt x="4663" y="919"/>
                      <a:pt x="4668" y="91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90" name="Google Shape;6520;p30">
                <a:extLst>
                  <a:ext uri="{FF2B5EF4-FFF2-40B4-BE49-F238E27FC236}">
                    <a16:creationId xmlns:a16="http://schemas.microsoft.com/office/drawing/2014/main" id="{023A70B9-3EF3-69BA-9465-98FC10331A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3125" y="3124650"/>
                <a:ext cx="126000" cy="76425"/>
              </a:xfrm>
              <a:custGeom>
                <a:avLst/>
                <a:gdLst>
                  <a:gd name="T0" fmla="*/ 1 w 5040"/>
                  <a:gd name="T1" fmla="*/ 0 h 3057"/>
                  <a:gd name="T2" fmla="*/ 6 w 5040"/>
                  <a:gd name="T3" fmla="*/ 20 h 3057"/>
                  <a:gd name="T4" fmla="*/ 1175 w 5040"/>
                  <a:gd name="T5" fmla="*/ 3017 h 3057"/>
                  <a:gd name="T6" fmla="*/ 1190 w 5040"/>
                  <a:gd name="T7" fmla="*/ 3057 h 3057"/>
                  <a:gd name="T8" fmla="*/ 1737 w 5040"/>
                  <a:gd name="T9" fmla="*/ 2781 h 3057"/>
                  <a:gd name="T10" fmla="*/ 2520 w 5040"/>
                  <a:gd name="T11" fmla="*/ 2434 h 3057"/>
                  <a:gd name="T12" fmla="*/ 4031 w 5040"/>
                  <a:gd name="T13" fmla="*/ 1777 h 3057"/>
                  <a:gd name="T14" fmla="*/ 4935 w 5040"/>
                  <a:gd name="T15" fmla="*/ 1385 h 3057"/>
                  <a:gd name="T16" fmla="*/ 5040 w 5040"/>
                  <a:gd name="T17" fmla="*/ 1340 h 3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40" h="3057" fill="none" extrusionOk="0">
                    <a:moveTo>
                      <a:pt x="1" y="0"/>
                    </a:moveTo>
                    <a:cubicBezTo>
                      <a:pt x="1" y="10"/>
                      <a:pt x="6" y="15"/>
                      <a:pt x="6" y="20"/>
                    </a:cubicBezTo>
                    <a:cubicBezTo>
                      <a:pt x="267" y="1064"/>
                      <a:pt x="663" y="2073"/>
                      <a:pt x="1175" y="3017"/>
                    </a:cubicBezTo>
                    <a:cubicBezTo>
                      <a:pt x="1180" y="3032"/>
                      <a:pt x="1185" y="3042"/>
                      <a:pt x="1190" y="3057"/>
                    </a:cubicBezTo>
                    <a:cubicBezTo>
                      <a:pt x="1290" y="2901"/>
                      <a:pt x="1572" y="2856"/>
                      <a:pt x="1737" y="2781"/>
                    </a:cubicBezTo>
                    <a:cubicBezTo>
                      <a:pt x="1998" y="2665"/>
                      <a:pt x="2259" y="2550"/>
                      <a:pt x="2520" y="2434"/>
                    </a:cubicBezTo>
                    <a:cubicBezTo>
                      <a:pt x="3022" y="2214"/>
                      <a:pt x="3529" y="1998"/>
                      <a:pt x="4031" y="1777"/>
                    </a:cubicBezTo>
                    <a:cubicBezTo>
                      <a:pt x="4332" y="1646"/>
                      <a:pt x="4633" y="1516"/>
                      <a:pt x="4935" y="1385"/>
                    </a:cubicBezTo>
                    <a:cubicBezTo>
                      <a:pt x="4970" y="1365"/>
                      <a:pt x="5005" y="1355"/>
                      <a:pt x="5040" y="134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91" name="Google Shape;6521;p30">
                <a:extLst>
                  <a:ext uri="{FF2B5EF4-FFF2-40B4-BE49-F238E27FC236}">
                    <a16:creationId xmlns:a16="http://schemas.microsoft.com/office/drawing/2014/main" id="{7F900A8D-886E-D2B7-633A-41A689FA87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7700" y="3257275"/>
                <a:ext cx="109575" cy="54100"/>
              </a:xfrm>
              <a:custGeom>
                <a:avLst/>
                <a:gdLst>
                  <a:gd name="T0" fmla="*/ 1 w 4383"/>
                  <a:gd name="T1" fmla="*/ 0 h 2164"/>
                  <a:gd name="T2" fmla="*/ 1 w 4383"/>
                  <a:gd name="T3" fmla="*/ 21 h 2164"/>
                  <a:gd name="T4" fmla="*/ 422 w 4383"/>
                  <a:gd name="T5" fmla="*/ 2164 h 2164"/>
                  <a:gd name="T6" fmla="*/ 502 w 4383"/>
                  <a:gd name="T7" fmla="*/ 2144 h 2164"/>
                  <a:gd name="T8" fmla="*/ 4302 w 4383"/>
                  <a:gd name="T9" fmla="*/ 1065 h 2164"/>
                  <a:gd name="T10" fmla="*/ 4382 w 4383"/>
                  <a:gd name="T11" fmla="*/ 1039 h 2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83" h="2164" fill="none" extrusionOk="0">
                    <a:moveTo>
                      <a:pt x="1" y="0"/>
                    </a:moveTo>
                    <a:cubicBezTo>
                      <a:pt x="1" y="11"/>
                      <a:pt x="1" y="16"/>
                      <a:pt x="1" y="21"/>
                    </a:cubicBezTo>
                    <a:cubicBezTo>
                      <a:pt x="101" y="743"/>
                      <a:pt x="241" y="1461"/>
                      <a:pt x="422" y="2164"/>
                    </a:cubicBezTo>
                    <a:cubicBezTo>
                      <a:pt x="447" y="2159"/>
                      <a:pt x="477" y="2149"/>
                      <a:pt x="502" y="2144"/>
                    </a:cubicBezTo>
                    <a:cubicBezTo>
                      <a:pt x="1752" y="1777"/>
                      <a:pt x="3052" y="1431"/>
                      <a:pt x="4302" y="1065"/>
                    </a:cubicBezTo>
                    <a:cubicBezTo>
                      <a:pt x="4332" y="1055"/>
                      <a:pt x="4357" y="1050"/>
                      <a:pt x="4382" y="103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92" name="Google Shape;6522;p30">
                <a:extLst>
                  <a:ext uri="{FF2B5EF4-FFF2-40B4-BE49-F238E27FC236}">
                    <a16:creationId xmlns:a16="http://schemas.microsoft.com/office/drawing/2014/main" id="{69A9AC50-A146-D502-6392-474B8165F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725" y="3297300"/>
                <a:ext cx="102800" cy="49350"/>
              </a:xfrm>
              <a:custGeom>
                <a:avLst/>
                <a:gdLst>
                  <a:gd name="T0" fmla="*/ 1 w 4112"/>
                  <a:gd name="T1" fmla="*/ 1 h 1974"/>
                  <a:gd name="T2" fmla="*/ 1 w 4112"/>
                  <a:gd name="T3" fmla="*/ 6 h 1974"/>
                  <a:gd name="T4" fmla="*/ 563 w 4112"/>
                  <a:gd name="T5" fmla="*/ 1973 h 1974"/>
                  <a:gd name="T6" fmla="*/ 573 w 4112"/>
                  <a:gd name="T7" fmla="*/ 1973 h 1974"/>
                  <a:gd name="T8" fmla="*/ 1471 w 4112"/>
                  <a:gd name="T9" fmla="*/ 1697 h 1974"/>
                  <a:gd name="T10" fmla="*/ 4071 w 4112"/>
                  <a:gd name="T11" fmla="*/ 969 h 1974"/>
                  <a:gd name="T12" fmla="*/ 4111 w 4112"/>
                  <a:gd name="T13" fmla="*/ 959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12" h="1974" fill="none" extrusionOk="0">
                    <a:moveTo>
                      <a:pt x="1" y="1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86" y="663"/>
                      <a:pt x="377" y="1321"/>
                      <a:pt x="563" y="1973"/>
                    </a:cubicBezTo>
                    <a:cubicBezTo>
                      <a:pt x="568" y="1973"/>
                      <a:pt x="573" y="1973"/>
                      <a:pt x="573" y="1973"/>
                    </a:cubicBezTo>
                    <a:cubicBezTo>
                      <a:pt x="829" y="1818"/>
                      <a:pt x="1185" y="1777"/>
                      <a:pt x="1471" y="1697"/>
                    </a:cubicBezTo>
                    <a:cubicBezTo>
                      <a:pt x="2340" y="1456"/>
                      <a:pt x="3208" y="1215"/>
                      <a:pt x="4071" y="969"/>
                    </a:cubicBezTo>
                    <a:cubicBezTo>
                      <a:pt x="4086" y="964"/>
                      <a:pt x="4096" y="964"/>
                      <a:pt x="4111" y="95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93" name="Google Shape;6523;p30">
                <a:extLst>
                  <a:ext uri="{FF2B5EF4-FFF2-40B4-BE49-F238E27FC236}">
                    <a16:creationId xmlns:a16="http://schemas.microsoft.com/office/drawing/2014/main" id="{E90E7140-96A4-4C1D-B1F0-BA57B9F5A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1100" y="3081100"/>
                <a:ext cx="77950" cy="170175"/>
              </a:xfrm>
              <a:custGeom>
                <a:avLst/>
                <a:gdLst>
                  <a:gd name="T0" fmla="*/ 3117 w 3118"/>
                  <a:gd name="T1" fmla="*/ 0 h 6807"/>
                  <a:gd name="T2" fmla="*/ 2284 w 3118"/>
                  <a:gd name="T3" fmla="*/ 1376 h 6807"/>
                  <a:gd name="T4" fmla="*/ 1988 w 3118"/>
                  <a:gd name="T5" fmla="*/ 2344 h 6807"/>
                  <a:gd name="T6" fmla="*/ 1712 w 3118"/>
                  <a:gd name="T7" fmla="*/ 3519 h 6807"/>
                  <a:gd name="T8" fmla="*/ 1280 w 3118"/>
                  <a:gd name="T9" fmla="*/ 4874 h 6807"/>
                  <a:gd name="T10" fmla="*/ 0 w 3118"/>
                  <a:gd name="T11" fmla="*/ 6807 h 68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18" h="6807" fill="none" extrusionOk="0">
                    <a:moveTo>
                      <a:pt x="3117" y="0"/>
                    </a:moveTo>
                    <a:cubicBezTo>
                      <a:pt x="2741" y="392"/>
                      <a:pt x="2480" y="869"/>
                      <a:pt x="2284" y="1376"/>
                    </a:cubicBezTo>
                    <a:cubicBezTo>
                      <a:pt x="2169" y="1692"/>
                      <a:pt x="2068" y="2018"/>
                      <a:pt x="1988" y="2344"/>
                    </a:cubicBezTo>
                    <a:cubicBezTo>
                      <a:pt x="1893" y="2736"/>
                      <a:pt x="1807" y="3127"/>
                      <a:pt x="1712" y="3519"/>
                    </a:cubicBezTo>
                    <a:cubicBezTo>
                      <a:pt x="1602" y="3981"/>
                      <a:pt x="1471" y="4437"/>
                      <a:pt x="1280" y="4874"/>
                    </a:cubicBezTo>
                    <a:cubicBezTo>
                      <a:pt x="964" y="5582"/>
                      <a:pt x="497" y="6209"/>
                      <a:pt x="0" y="6807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94" name="Google Shape;6524;p30">
                <a:extLst>
                  <a:ext uri="{FF2B5EF4-FFF2-40B4-BE49-F238E27FC236}">
                    <a16:creationId xmlns:a16="http://schemas.microsoft.com/office/drawing/2014/main" id="{D4B0D56A-5138-27C4-475F-A91E2FB735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7350" y="3459425"/>
                <a:ext cx="168925" cy="87625"/>
              </a:xfrm>
              <a:custGeom>
                <a:avLst/>
                <a:gdLst>
                  <a:gd name="T0" fmla="*/ 1 w 6757"/>
                  <a:gd name="T1" fmla="*/ 1 h 3505"/>
                  <a:gd name="T2" fmla="*/ 46 w 6757"/>
                  <a:gd name="T3" fmla="*/ 66 h 3505"/>
                  <a:gd name="T4" fmla="*/ 2560 w 6757"/>
                  <a:gd name="T5" fmla="*/ 3444 h 3505"/>
                  <a:gd name="T6" fmla="*/ 2611 w 6757"/>
                  <a:gd name="T7" fmla="*/ 3504 h 3505"/>
                  <a:gd name="T8" fmla="*/ 5286 w 6757"/>
                  <a:gd name="T9" fmla="*/ 1501 h 3505"/>
                  <a:gd name="T10" fmla="*/ 6727 w 6757"/>
                  <a:gd name="T11" fmla="*/ 457 h 3505"/>
                  <a:gd name="T12" fmla="*/ 6757 w 6757"/>
                  <a:gd name="T13" fmla="*/ 442 h 3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57" h="3505" fill="none" extrusionOk="0">
                    <a:moveTo>
                      <a:pt x="1" y="1"/>
                    </a:moveTo>
                    <a:cubicBezTo>
                      <a:pt x="16" y="26"/>
                      <a:pt x="31" y="46"/>
                      <a:pt x="46" y="66"/>
                    </a:cubicBezTo>
                    <a:cubicBezTo>
                      <a:pt x="809" y="1245"/>
                      <a:pt x="1647" y="2375"/>
                      <a:pt x="2560" y="3444"/>
                    </a:cubicBezTo>
                    <a:cubicBezTo>
                      <a:pt x="2576" y="3464"/>
                      <a:pt x="2596" y="3484"/>
                      <a:pt x="2611" y="3504"/>
                    </a:cubicBezTo>
                    <a:cubicBezTo>
                      <a:pt x="3504" y="2847"/>
                      <a:pt x="4387" y="2169"/>
                      <a:pt x="5286" y="1501"/>
                    </a:cubicBezTo>
                    <a:cubicBezTo>
                      <a:pt x="5763" y="1150"/>
                      <a:pt x="6240" y="799"/>
                      <a:pt x="6727" y="457"/>
                    </a:cubicBezTo>
                    <a:cubicBezTo>
                      <a:pt x="6737" y="452"/>
                      <a:pt x="6747" y="447"/>
                      <a:pt x="6757" y="442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95" name="Google Shape;6525;p30">
                <a:extLst>
                  <a:ext uri="{FF2B5EF4-FFF2-40B4-BE49-F238E27FC236}">
                    <a16:creationId xmlns:a16="http://schemas.microsoft.com/office/drawing/2014/main" id="{4D6E7FD1-3223-6518-FFDD-01D230C3DA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5975" y="3506100"/>
                <a:ext cx="164775" cy="84100"/>
              </a:xfrm>
              <a:custGeom>
                <a:avLst/>
                <a:gdLst>
                  <a:gd name="T0" fmla="*/ 0 w 6591"/>
                  <a:gd name="T1" fmla="*/ 909 h 3364"/>
                  <a:gd name="T2" fmla="*/ 20 w 6591"/>
                  <a:gd name="T3" fmla="*/ 934 h 3364"/>
                  <a:gd name="T4" fmla="*/ 1943 w 6591"/>
                  <a:gd name="T5" fmla="*/ 3248 h 3364"/>
                  <a:gd name="T6" fmla="*/ 1948 w 6591"/>
                  <a:gd name="T7" fmla="*/ 3248 h 3364"/>
                  <a:gd name="T8" fmla="*/ 4181 w 6591"/>
                  <a:gd name="T9" fmla="*/ 1883 h 3364"/>
                  <a:gd name="T10" fmla="*/ 4673 w 6591"/>
                  <a:gd name="T11" fmla="*/ 1491 h 3364"/>
                  <a:gd name="T12" fmla="*/ 6591 w 6591"/>
                  <a:gd name="T13" fmla="*/ 1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91" h="3364" fill="none" extrusionOk="0">
                    <a:moveTo>
                      <a:pt x="0" y="909"/>
                    </a:moveTo>
                    <a:cubicBezTo>
                      <a:pt x="10" y="919"/>
                      <a:pt x="10" y="924"/>
                      <a:pt x="20" y="934"/>
                    </a:cubicBezTo>
                    <a:cubicBezTo>
                      <a:pt x="608" y="1747"/>
                      <a:pt x="1250" y="2520"/>
                      <a:pt x="1943" y="3248"/>
                    </a:cubicBezTo>
                    <a:cubicBezTo>
                      <a:pt x="1948" y="3248"/>
                      <a:pt x="1948" y="3248"/>
                      <a:pt x="1948" y="3248"/>
                    </a:cubicBezTo>
                    <a:cubicBezTo>
                      <a:pt x="2103" y="3364"/>
                      <a:pt x="3961" y="2064"/>
                      <a:pt x="4181" y="1883"/>
                    </a:cubicBezTo>
                    <a:cubicBezTo>
                      <a:pt x="4342" y="1752"/>
                      <a:pt x="4508" y="1617"/>
                      <a:pt x="4673" y="1491"/>
                    </a:cubicBezTo>
                    <a:cubicBezTo>
                      <a:pt x="5311" y="990"/>
                      <a:pt x="5963" y="513"/>
                      <a:pt x="6591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96" name="Google Shape;6526;p30">
                <a:extLst>
                  <a:ext uri="{FF2B5EF4-FFF2-40B4-BE49-F238E27FC236}">
                    <a16:creationId xmlns:a16="http://schemas.microsoft.com/office/drawing/2014/main" id="{EA4216A4-9E86-3181-4923-178A5F960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050" y="3622050"/>
                <a:ext cx="169300" cy="86475"/>
              </a:xfrm>
              <a:custGeom>
                <a:avLst/>
                <a:gdLst>
                  <a:gd name="T0" fmla="*/ 0 w 6772"/>
                  <a:gd name="T1" fmla="*/ 417 h 3459"/>
                  <a:gd name="T2" fmla="*/ 10 w 6772"/>
                  <a:gd name="T3" fmla="*/ 427 h 3459"/>
                  <a:gd name="T4" fmla="*/ 2640 w 6772"/>
                  <a:gd name="T5" fmla="*/ 3459 h 3459"/>
                  <a:gd name="T6" fmla="*/ 2646 w 6772"/>
                  <a:gd name="T7" fmla="*/ 3459 h 3459"/>
                  <a:gd name="T8" fmla="*/ 5607 w 6772"/>
                  <a:gd name="T9" fmla="*/ 969 h 3459"/>
                  <a:gd name="T10" fmla="*/ 6771 w 6772"/>
                  <a:gd name="T11" fmla="*/ 1 h 3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72" h="3459" fill="none" extrusionOk="0">
                    <a:moveTo>
                      <a:pt x="0" y="417"/>
                    </a:moveTo>
                    <a:cubicBezTo>
                      <a:pt x="5" y="417"/>
                      <a:pt x="10" y="427"/>
                      <a:pt x="10" y="427"/>
                    </a:cubicBezTo>
                    <a:cubicBezTo>
                      <a:pt x="823" y="1491"/>
                      <a:pt x="1707" y="2500"/>
                      <a:pt x="2640" y="3459"/>
                    </a:cubicBezTo>
                    <a:lnTo>
                      <a:pt x="2646" y="3459"/>
                    </a:lnTo>
                    <a:cubicBezTo>
                      <a:pt x="3624" y="2651"/>
                      <a:pt x="4618" y="1802"/>
                      <a:pt x="5607" y="969"/>
                    </a:cubicBezTo>
                    <a:cubicBezTo>
                      <a:pt x="5998" y="643"/>
                      <a:pt x="6385" y="317"/>
                      <a:pt x="6771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97" name="Google Shape;6527;p30">
                <a:extLst>
                  <a:ext uri="{FF2B5EF4-FFF2-40B4-BE49-F238E27FC236}">
                    <a16:creationId xmlns:a16="http://schemas.microsoft.com/office/drawing/2014/main" id="{CFF9E783-7CF0-FE51-0D2D-5FA284C04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9325" y="3427300"/>
                <a:ext cx="48350" cy="308725"/>
              </a:xfrm>
              <a:custGeom>
                <a:avLst/>
                <a:gdLst>
                  <a:gd name="T0" fmla="*/ 1627 w 1934"/>
                  <a:gd name="T1" fmla="*/ 1 h 12349"/>
                  <a:gd name="T2" fmla="*/ 1607 w 1934"/>
                  <a:gd name="T3" fmla="*/ 2786 h 12349"/>
                  <a:gd name="T4" fmla="*/ 1281 w 1934"/>
                  <a:gd name="T5" fmla="*/ 3785 h 12349"/>
                  <a:gd name="T6" fmla="*/ 939 w 1934"/>
                  <a:gd name="T7" fmla="*/ 4643 h 12349"/>
                  <a:gd name="T8" fmla="*/ 61 w 1934"/>
                  <a:gd name="T9" fmla="*/ 7449 h 12349"/>
                  <a:gd name="T10" fmla="*/ 36 w 1934"/>
                  <a:gd name="T11" fmla="*/ 8759 h 12349"/>
                  <a:gd name="T12" fmla="*/ 909 w 1934"/>
                  <a:gd name="T13" fmla="*/ 12348 h 12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34" h="12349" fill="none" extrusionOk="0">
                    <a:moveTo>
                      <a:pt x="1627" y="1"/>
                    </a:moveTo>
                    <a:cubicBezTo>
                      <a:pt x="1933" y="894"/>
                      <a:pt x="1853" y="1863"/>
                      <a:pt x="1607" y="2786"/>
                    </a:cubicBezTo>
                    <a:cubicBezTo>
                      <a:pt x="1517" y="3128"/>
                      <a:pt x="1401" y="3459"/>
                      <a:pt x="1281" y="3785"/>
                    </a:cubicBezTo>
                    <a:cubicBezTo>
                      <a:pt x="1175" y="4071"/>
                      <a:pt x="1060" y="4357"/>
                      <a:pt x="939" y="4643"/>
                    </a:cubicBezTo>
                    <a:cubicBezTo>
                      <a:pt x="568" y="5557"/>
                      <a:pt x="186" y="6476"/>
                      <a:pt x="61" y="7449"/>
                    </a:cubicBezTo>
                    <a:cubicBezTo>
                      <a:pt x="6" y="7891"/>
                      <a:pt x="1" y="8323"/>
                      <a:pt x="36" y="8759"/>
                    </a:cubicBezTo>
                    <a:cubicBezTo>
                      <a:pt x="126" y="9974"/>
                      <a:pt x="518" y="11179"/>
                      <a:pt x="909" y="12348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98" name="Google Shape;6528;p30">
                <a:extLst>
                  <a:ext uri="{FF2B5EF4-FFF2-40B4-BE49-F238E27FC236}">
                    <a16:creationId xmlns:a16="http://schemas.microsoft.com/office/drawing/2014/main" id="{7D1D81A1-69AE-B460-469D-0DA94BF465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850" y="3770875"/>
                <a:ext cx="180475" cy="116600"/>
              </a:xfrm>
              <a:custGeom>
                <a:avLst/>
                <a:gdLst>
                  <a:gd name="T0" fmla="*/ 0 w 7219"/>
                  <a:gd name="T1" fmla="*/ 2304 h 4664"/>
                  <a:gd name="T2" fmla="*/ 36 w 7219"/>
                  <a:gd name="T3" fmla="*/ 2334 h 4664"/>
                  <a:gd name="T4" fmla="*/ 2746 w 7219"/>
                  <a:gd name="T5" fmla="*/ 4633 h 4664"/>
                  <a:gd name="T6" fmla="*/ 2781 w 7219"/>
                  <a:gd name="T7" fmla="*/ 4663 h 4664"/>
                  <a:gd name="T8" fmla="*/ 7198 w 7219"/>
                  <a:gd name="T9" fmla="*/ 21 h 4664"/>
                  <a:gd name="T10" fmla="*/ 7218 w 7219"/>
                  <a:gd name="T11" fmla="*/ 0 h 4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19" h="4664" fill="none" extrusionOk="0">
                    <a:moveTo>
                      <a:pt x="0" y="2304"/>
                    </a:moveTo>
                    <a:cubicBezTo>
                      <a:pt x="16" y="2314"/>
                      <a:pt x="26" y="2324"/>
                      <a:pt x="36" y="2334"/>
                    </a:cubicBezTo>
                    <a:cubicBezTo>
                      <a:pt x="904" y="3143"/>
                      <a:pt x="1812" y="3910"/>
                      <a:pt x="2746" y="4633"/>
                    </a:cubicBezTo>
                    <a:cubicBezTo>
                      <a:pt x="2761" y="4643"/>
                      <a:pt x="2771" y="4653"/>
                      <a:pt x="2781" y="4663"/>
                    </a:cubicBezTo>
                    <a:cubicBezTo>
                      <a:pt x="4207" y="3067"/>
                      <a:pt x="5672" y="1511"/>
                      <a:pt x="7198" y="21"/>
                    </a:cubicBezTo>
                    <a:cubicBezTo>
                      <a:pt x="7203" y="10"/>
                      <a:pt x="7208" y="5"/>
                      <a:pt x="7218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699" name="Google Shape;6529;p30">
                <a:extLst>
                  <a:ext uri="{FF2B5EF4-FFF2-40B4-BE49-F238E27FC236}">
                    <a16:creationId xmlns:a16="http://schemas.microsoft.com/office/drawing/2014/main" id="{9ED0F56B-7CF6-5C7F-E32B-7410A48401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975" y="3947550"/>
                <a:ext cx="30525" cy="91875"/>
              </a:xfrm>
              <a:custGeom>
                <a:avLst/>
                <a:gdLst>
                  <a:gd name="T0" fmla="*/ 91 w 1221"/>
                  <a:gd name="T1" fmla="*/ 1 h 3675"/>
                  <a:gd name="T2" fmla="*/ 1220 w 1221"/>
                  <a:gd name="T3" fmla="*/ 3675 h 3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21" h="3675" fill="none" extrusionOk="0">
                    <a:moveTo>
                      <a:pt x="91" y="1"/>
                    </a:moveTo>
                    <a:cubicBezTo>
                      <a:pt x="0" y="1306"/>
                      <a:pt x="412" y="2641"/>
                      <a:pt x="1220" y="3675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700" name="Google Shape;6530;p30">
                <a:extLst>
                  <a:ext uri="{FF2B5EF4-FFF2-40B4-BE49-F238E27FC236}">
                    <a16:creationId xmlns:a16="http://schemas.microsoft.com/office/drawing/2014/main" id="{1D485ADE-D626-81B2-1EAC-DC0940BC7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000" y="3176850"/>
                <a:ext cx="70800" cy="73050"/>
              </a:xfrm>
              <a:custGeom>
                <a:avLst/>
                <a:gdLst>
                  <a:gd name="T0" fmla="*/ 0 w 2832"/>
                  <a:gd name="T1" fmla="*/ 1757 h 2922"/>
                  <a:gd name="T2" fmla="*/ 1817 w 2832"/>
                  <a:gd name="T3" fmla="*/ 2896 h 2922"/>
                  <a:gd name="T4" fmla="*/ 1857 w 2832"/>
                  <a:gd name="T5" fmla="*/ 2921 h 2922"/>
                  <a:gd name="T6" fmla="*/ 2831 w 2832"/>
                  <a:gd name="T7" fmla="*/ 20 h 2922"/>
                  <a:gd name="T8" fmla="*/ 2831 w 2832"/>
                  <a:gd name="T9" fmla="*/ 0 h 2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32" h="2922" fill="none" extrusionOk="0">
                    <a:moveTo>
                      <a:pt x="0" y="1757"/>
                    </a:moveTo>
                    <a:cubicBezTo>
                      <a:pt x="602" y="2138"/>
                      <a:pt x="1210" y="2515"/>
                      <a:pt x="1817" y="2896"/>
                    </a:cubicBezTo>
                    <a:cubicBezTo>
                      <a:pt x="1832" y="2901"/>
                      <a:pt x="1847" y="2916"/>
                      <a:pt x="1857" y="2921"/>
                    </a:cubicBezTo>
                    <a:cubicBezTo>
                      <a:pt x="2204" y="1983"/>
                      <a:pt x="2530" y="974"/>
                      <a:pt x="2831" y="20"/>
                    </a:cubicBezTo>
                    <a:cubicBezTo>
                      <a:pt x="2831" y="10"/>
                      <a:pt x="2831" y="10"/>
                      <a:pt x="2831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701" name="Google Shape;6531;p30">
                <a:extLst>
                  <a:ext uri="{FF2B5EF4-FFF2-40B4-BE49-F238E27FC236}">
                    <a16:creationId xmlns:a16="http://schemas.microsoft.com/office/drawing/2014/main" id="{78CD0EEA-2126-B740-3A6D-B3136FBB62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200" y="3253625"/>
                <a:ext cx="85100" cy="86875"/>
              </a:xfrm>
              <a:custGeom>
                <a:avLst/>
                <a:gdLst>
                  <a:gd name="T0" fmla="*/ 0 w 3404"/>
                  <a:gd name="T1" fmla="*/ 2330 h 3475"/>
                  <a:gd name="T2" fmla="*/ 984 w 3404"/>
                  <a:gd name="T3" fmla="*/ 2877 h 3475"/>
                  <a:gd name="T4" fmla="*/ 2209 w 3404"/>
                  <a:gd name="T5" fmla="*/ 3454 h 3475"/>
                  <a:gd name="T6" fmla="*/ 2259 w 3404"/>
                  <a:gd name="T7" fmla="*/ 3474 h 3475"/>
                  <a:gd name="T8" fmla="*/ 3398 w 3404"/>
                  <a:gd name="T9" fmla="*/ 21 h 3475"/>
                  <a:gd name="T10" fmla="*/ 3403 w 3404"/>
                  <a:gd name="T11" fmla="*/ 1 h 3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4" h="3475" fill="none" extrusionOk="0">
                    <a:moveTo>
                      <a:pt x="0" y="2330"/>
                    </a:moveTo>
                    <a:cubicBezTo>
                      <a:pt x="321" y="2521"/>
                      <a:pt x="648" y="2701"/>
                      <a:pt x="984" y="2877"/>
                    </a:cubicBezTo>
                    <a:cubicBezTo>
                      <a:pt x="1381" y="3083"/>
                      <a:pt x="1792" y="3279"/>
                      <a:pt x="2209" y="3454"/>
                    </a:cubicBezTo>
                    <a:cubicBezTo>
                      <a:pt x="2224" y="3459"/>
                      <a:pt x="2239" y="3469"/>
                      <a:pt x="2259" y="3474"/>
                    </a:cubicBezTo>
                    <a:cubicBezTo>
                      <a:pt x="2545" y="2300"/>
                      <a:pt x="2916" y="1135"/>
                      <a:pt x="3398" y="21"/>
                    </a:cubicBezTo>
                    <a:cubicBezTo>
                      <a:pt x="3398" y="16"/>
                      <a:pt x="3403" y="6"/>
                      <a:pt x="3403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702" name="Google Shape;6532;p30">
                <a:extLst>
                  <a:ext uri="{FF2B5EF4-FFF2-40B4-BE49-F238E27FC236}">
                    <a16:creationId xmlns:a16="http://schemas.microsoft.com/office/drawing/2014/main" id="{06DD78E7-C9E5-991B-9710-AFAD6C1B30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50" y="3302075"/>
                <a:ext cx="35400" cy="146075"/>
              </a:xfrm>
              <a:custGeom>
                <a:avLst/>
                <a:gdLst>
                  <a:gd name="T0" fmla="*/ 0 w 1416"/>
                  <a:gd name="T1" fmla="*/ 0 h 5843"/>
                  <a:gd name="T2" fmla="*/ 462 w 1416"/>
                  <a:gd name="T3" fmla="*/ 939 h 5843"/>
                  <a:gd name="T4" fmla="*/ 1280 w 1416"/>
                  <a:gd name="T5" fmla="*/ 3363 h 5843"/>
                  <a:gd name="T6" fmla="*/ 1280 w 1416"/>
                  <a:gd name="T7" fmla="*/ 5843 h 5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6" h="5843" fill="none" extrusionOk="0">
                    <a:moveTo>
                      <a:pt x="0" y="0"/>
                    </a:moveTo>
                    <a:cubicBezTo>
                      <a:pt x="156" y="312"/>
                      <a:pt x="316" y="623"/>
                      <a:pt x="462" y="939"/>
                    </a:cubicBezTo>
                    <a:cubicBezTo>
                      <a:pt x="828" y="1717"/>
                      <a:pt x="1145" y="2515"/>
                      <a:pt x="1280" y="3363"/>
                    </a:cubicBezTo>
                    <a:cubicBezTo>
                      <a:pt x="1416" y="4181"/>
                      <a:pt x="1371" y="5020"/>
                      <a:pt x="1280" y="5843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703" name="Google Shape;6533;p30">
                <a:extLst>
                  <a:ext uri="{FF2B5EF4-FFF2-40B4-BE49-F238E27FC236}">
                    <a16:creationId xmlns:a16="http://schemas.microsoft.com/office/drawing/2014/main" id="{6B935CD6-7C42-B5EF-1BBE-45E277969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150" y="3456425"/>
                <a:ext cx="119975" cy="109675"/>
              </a:xfrm>
              <a:custGeom>
                <a:avLst/>
                <a:gdLst>
                  <a:gd name="T0" fmla="*/ 0 w 4799"/>
                  <a:gd name="T1" fmla="*/ 3157 h 4387"/>
                  <a:gd name="T2" fmla="*/ 30 w 4799"/>
                  <a:gd name="T3" fmla="*/ 3172 h 4387"/>
                  <a:gd name="T4" fmla="*/ 557 w 4799"/>
                  <a:gd name="T5" fmla="*/ 3443 h 4387"/>
                  <a:gd name="T6" fmla="*/ 2645 w 4799"/>
                  <a:gd name="T7" fmla="*/ 4372 h 4387"/>
                  <a:gd name="T8" fmla="*/ 2675 w 4799"/>
                  <a:gd name="T9" fmla="*/ 4387 h 4387"/>
                  <a:gd name="T10" fmla="*/ 4799 w 4799"/>
                  <a:gd name="T11" fmla="*/ 0 h 4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99" h="4387" fill="none" extrusionOk="0">
                    <a:moveTo>
                      <a:pt x="0" y="3157"/>
                    </a:moveTo>
                    <a:cubicBezTo>
                      <a:pt x="10" y="3162"/>
                      <a:pt x="20" y="3167"/>
                      <a:pt x="30" y="3172"/>
                    </a:cubicBezTo>
                    <a:cubicBezTo>
                      <a:pt x="196" y="3278"/>
                      <a:pt x="377" y="3358"/>
                      <a:pt x="557" y="3443"/>
                    </a:cubicBezTo>
                    <a:cubicBezTo>
                      <a:pt x="1255" y="3750"/>
                      <a:pt x="1953" y="4061"/>
                      <a:pt x="2645" y="4372"/>
                    </a:cubicBezTo>
                    <a:cubicBezTo>
                      <a:pt x="2655" y="4377"/>
                      <a:pt x="2665" y="4382"/>
                      <a:pt x="2675" y="4387"/>
                    </a:cubicBezTo>
                    <a:cubicBezTo>
                      <a:pt x="3393" y="2936"/>
                      <a:pt x="4086" y="1446"/>
                      <a:pt x="4799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704" name="Google Shape;6534;p30">
                <a:extLst>
                  <a:ext uri="{FF2B5EF4-FFF2-40B4-BE49-F238E27FC236}">
                    <a16:creationId xmlns:a16="http://schemas.microsoft.com/office/drawing/2014/main" id="{460D6741-D8B8-F9CF-EFF6-D7CB3A58A3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4200" y="3734475"/>
                <a:ext cx="3900" cy="29650"/>
              </a:xfrm>
              <a:custGeom>
                <a:avLst/>
                <a:gdLst>
                  <a:gd name="T0" fmla="*/ 156 w 156"/>
                  <a:gd name="T1" fmla="*/ 1 h 1186"/>
                  <a:gd name="T2" fmla="*/ 0 w 156"/>
                  <a:gd name="T3" fmla="*/ 1185 h 1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6" h="1186" fill="none" extrusionOk="0">
                    <a:moveTo>
                      <a:pt x="156" y="1"/>
                    </a:moveTo>
                    <a:cubicBezTo>
                      <a:pt x="106" y="392"/>
                      <a:pt x="51" y="789"/>
                      <a:pt x="0" y="1185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705" name="Google Shape;6535;p30">
                <a:extLst>
                  <a:ext uri="{FF2B5EF4-FFF2-40B4-BE49-F238E27FC236}">
                    <a16:creationId xmlns:a16="http://schemas.microsoft.com/office/drawing/2014/main" id="{19F2108F-4759-3027-3953-31AA0232A1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8625" y="3749800"/>
                <a:ext cx="2025" cy="22475"/>
              </a:xfrm>
              <a:custGeom>
                <a:avLst/>
                <a:gdLst>
                  <a:gd name="T0" fmla="*/ 81 w 81"/>
                  <a:gd name="T1" fmla="*/ 0 h 899"/>
                  <a:gd name="T2" fmla="*/ 1 w 81"/>
                  <a:gd name="T3" fmla="*/ 899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1" h="899" fill="none" extrusionOk="0">
                    <a:moveTo>
                      <a:pt x="81" y="0"/>
                    </a:moveTo>
                    <a:cubicBezTo>
                      <a:pt x="26" y="296"/>
                      <a:pt x="1" y="598"/>
                      <a:pt x="1" y="89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706" name="Google Shape;6536;p30">
                <a:extLst>
                  <a:ext uri="{FF2B5EF4-FFF2-40B4-BE49-F238E27FC236}">
                    <a16:creationId xmlns:a16="http://schemas.microsoft.com/office/drawing/2014/main" id="{5B002652-BEE7-E6B1-E04A-65198714FC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5150" y="3529575"/>
                <a:ext cx="124500" cy="117725"/>
              </a:xfrm>
              <a:custGeom>
                <a:avLst/>
                <a:gdLst>
                  <a:gd name="T0" fmla="*/ 1 w 4980"/>
                  <a:gd name="T1" fmla="*/ 4196 h 4709"/>
                  <a:gd name="T2" fmla="*/ 26 w 4980"/>
                  <a:gd name="T3" fmla="*/ 4201 h 4709"/>
                  <a:gd name="T4" fmla="*/ 2771 w 4980"/>
                  <a:gd name="T5" fmla="*/ 4708 h 4709"/>
                  <a:gd name="T6" fmla="*/ 2781 w 4980"/>
                  <a:gd name="T7" fmla="*/ 4708 h 4709"/>
                  <a:gd name="T8" fmla="*/ 4970 w 4980"/>
                  <a:gd name="T9" fmla="*/ 15 h 4709"/>
                  <a:gd name="T10" fmla="*/ 4980 w 4980"/>
                  <a:gd name="T11" fmla="*/ 0 h 4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80" h="4709" fill="none" extrusionOk="0">
                    <a:moveTo>
                      <a:pt x="1" y="4196"/>
                    </a:moveTo>
                    <a:cubicBezTo>
                      <a:pt x="11" y="4201"/>
                      <a:pt x="16" y="4201"/>
                      <a:pt x="26" y="4201"/>
                    </a:cubicBezTo>
                    <a:cubicBezTo>
                      <a:pt x="939" y="4367"/>
                      <a:pt x="1853" y="4538"/>
                      <a:pt x="2771" y="4708"/>
                    </a:cubicBezTo>
                    <a:cubicBezTo>
                      <a:pt x="2771" y="4708"/>
                      <a:pt x="2781" y="4708"/>
                      <a:pt x="2781" y="4708"/>
                    </a:cubicBezTo>
                    <a:cubicBezTo>
                      <a:pt x="3419" y="3102"/>
                      <a:pt x="4111" y="1516"/>
                      <a:pt x="4970" y="15"/>
                    </a:cubicBezTo>
                    <a:cubicBezTo>
                      <a:pt x="4975" y="10"/>
                      <a:pt x="4980" y="5"/>
                      <a:pt x="4980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707" name="Google Shape;6537;p30">
                <a:extLst>
                  <a:ext uri="{FF2B5EF4-FFF2-40B4-BE49-F238E27FC236}">
                    <a16:creationId xmlns:a16="http://schemas.microsoft.com/office/drawing/2014/main" id="{48393455-9923-4D03-98B3-7E9FDA726A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450" y="3822075"/>
                <a:ext cx="47825" cy="162025"/>
              </a:xfrm>
              <a:custGeom>
                <a:avLst/>
                <a:gdLst>
                  <a:gd name="T0" fmla="*/ 201 w 1913"/>
                  <a:gd name="T1" fmla="*/ 0 h 6481"/>
                  <a:gd name="T2" fmla="*/ 748 w 1913"/>
                  <a:gd name="T3" fmla="*/ 3303 h 6481"/>
                  <a:gd name="T4" fmla="*/ 1913 w 1913"/>
                  <a:gd name="T5" fmla="*/ 6480 h 6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13" h="6481" fill="none" extrusionOk="0">
                    <a:moveTo>
                      <a:pt x="201" y="0"/>
                    </a:moveTo>
                    <a:cubicBezTo>
                      <a:pt x="1" y="1110"/>
                      <a:pt x="327" y="2254"/>
                      <a:pt x="748" y="3303"/>
                    </a:cubicBezTo>
                    <a:cubicBezTo>
                      <a:pt x="1170" y="4352"/>
                      <a:pt x="1692" y="5371"/>
                      <a:pt x="1913" y="648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708" name="Google Shape;6538;p30">
                <a:extLst>
                  <a:ext uri="{FF2B5EF4-FFF2-40B4-BE49-F238E27FC236}">
                    <a16:creationId xmlns:a16="http://schemas.microsoft.com/office/drawing/2014/main" id="{FBEBA959-A5F9-C675-B893-32CCAE70D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5725" y="3338975"/>
                <a:ext cx="80575" cy="51700"/>
              </a:xfrm>
              <a:custGeom>
                <a:avLst/>
                <a:gdLst>
                  <a:gd name="T0" fmla="*/ 296 w 3223"/>
                  <a:gd name="T1" fmla="*/ 0 h 2068"/>
                  <a:gd name="T2" fmla="*/ 276 w 3223"/>
                  <a:gd name="T3" fmla="*/ 95 h 2068"/>
                  <a:gd name="T4" fmla="*/ 0 w 3223"/>
                  <a:gd name="T5" fmla="*/ 2063 h 2068"/>
                  <a:gd name="T6" fmla="*/ 0 w 3223"/>
                  <a:gd name="T7" fmla="*/ 2068 h 2068"/>
                  <a:gd name="T8" fmla="*/ 3177 w 3223"/>
                  <a:gd name="T9" fmla="*/ 1466 h 2068"/>
                  <a:gd name="T10" fmla="*/ 3222 w 3223"/>
                  <a:gd name="T11" fmla="*/ 1456 h 20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23" h="2068" fill="none" extrusionOk="0">
                    <a:moveTo>
                      <a:pt x="296" y="0"/>
                    </a:moveTo>
                    <a:cubicBezTo>
                      <a:pt x="286" y="30"/>
                      <a:pt x="281" y="65"/>
                      <a:pt x="276" y="95"/>
                    </a:cubicBezTo>
                    <a:cubicBezTo>
                      <a:pt x="161" y="748"/>
                      <a:pt x="110" y="1410"/>
                      <a:pt x="0" y="2063"/>
                    </a:cubicBezTo>
                    <a:lnTo>
                      <a:pt x="0" y="2068"/>
                    </a:lnTo>
                    <a:cubicBezTo>
                      <a:pt x="1044" y="1877"/>
                      <a:pt x="2133" y="1656"/>
                      <a:pt x="3177" y="1466"/>
                    </a:cubicBezTo>
                    <a:cubicBezTo>
                      <a:pt x="3192" y="1461"/>
                      <a:pt x="3207" y="1456"/>
                      <a:pt x="3222" y="1456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709" name="Google Shape;6539;p30">
                <a:extLst>
                  <a:ext uri="{FF2B5EF4-FFF2-40B4-BE49-F238E27FC236}">
                    <a16:creationId xmlns:a16="http://schemas.microsoft.com/office/drawing/2014/main" id="{E64F6039-C57D-5788-5F95-9C22A5DBA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6975" y="3365325"/>
                <a:ext cx="61775" cy="60250"/>
              </a:xfrm>
              <a:custGeom>
                <a:avLst/>
                <a:gdLst>
                  <a:gd name="T0" fmla="*/ 56 w 2471"/>
                  <a:gd name="T1" fmla="*/ 0 h 2410"/>
                  <a:gd name="T2" fmla="*/ 51 w 2471"/>
                  <a:gd name="T3" fmla="*/ 95 h 2410"/>
                  <a:gd name="T4" fmla="*/ 36 w 2471"/>
                  <a:gd name="T5" fmla="*/ 2404 h 2410"/>
                  <a:gd name="T6" fmla="*/ 36 w 2471"/>
                  <a:gd name="T7" fmla="*/ 2409 h 2410"/>
                  <a:gd name="T8" fmla="*/ 2445 w 2471"/>
                  <a:gd name="T9" fmla="*/ 1912 h 2410"/>
                  <a:gd name="T10" fmla="*/ 2470 w 2471"/>
                  <a:gd name="T11" fmla="*/ 1907 h 2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71" h="2410" fill="none" extrusionOk="0">
                    <a:moveTo>
                      <a:pt x="56" y="0"/>
                    </a:moveTo>
                    <a:cubicBezTo>
                      <a:pt x="56" y="35"/>
                      <a:pt x="51" y="60"/>
                      <a:pt x="51" y="95"/>
                    </a:cubicBezTo>
                    <a:cubicBezTo>
                      <a:pt x="6" y="863"/>
                      <a:pt x="1" y="1636"/>
                      <a:pt x="36" y="2404"/>
                    </a:cubicBezTo>
                    <a:lnTo>
                      <a:pt x="36" y="2409"/>
                    </a:lnTo>
                    <a:cubicBezTo>
                      <a:pt x="824" y="2204"/>
                      <a:pt x="1642" y="1988"/>
                      <a:pt x="2445" y="1912"/>
                    </a:cubicBezTo>
                    <a:cubicBezTo>
                      <a:pt x="2455" y="1912"/>
                      <a:pt x="2460" y="1907"/>
                      <a:pt x="2470" y="1907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710" name="Google Shape;6540;p30">
                <a:extLst>
                  <a:ext uri="{FF2B5EF4-FFF2-40B4-BE49-F238E27FC236}">
                    <a16:creationId xmlns:a16="http://schemas.microsoft.com/office/drawing/2014/main" id="{BA4F9E40-A038-77A4-0370-ADB474847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9925" y="3494050"/>
                <a:ext cx="89250" cy="65525"/>
              </a:xfrm>
              <a:custGeom>
                <a:avLst/>
                <a:gdLst>
                  <a:gd name="T0" fmla="*/ 71 w 3570"/>
                  <a:gd name="T1" fmla="*/ 1 h 2621"/>
                  <a:gd name="T2" fmla="*/ 66 w 3570"/>
                  <a:gd name="T3" fmla="*/ 71 h 2621"/>
                  <a:gd name="T4" fmla="*/ 46 w 3570"/>
                  <a:gd name="T5" fmla="*/ 2621 h 2621"/>
                  <a:gd name="T6" fmla="*/ 86 w 3570"/>
                  <a:gd name="T7" fmla="*/ 2601 h 2621"/>
                  <a:gd name="T8" fmla="*/ 3569 w 3570"/>
                  <a:gd name="T9" fmla="*/ 1110 h 2621"/>
                  <a:gd name="T10" fmla="*/ 3569 w 3570"/>
                  <a:gd name="T11" fmla="*/ 1110 h 2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70" h="2621" fill="none" extrusionOk="0">
                    <a:moveTo>
                      <a:pt x="71" y="1"/>
                    </a:moveTo>
                    <a:cubicBezTo>
                      <a:pt x="71" y="26"/>
                      <a:pt x="66" y="46"/>
                      <a:pt x="66" y="71"/>
                    </a:cubicBezTo>
                    <a:cubicBezTo>
                      <a:pt x="11" y="919"/>
                      <a:pt x="1" y="1773"/>
                      <a:pt x="46" y="2621"/>
                    </a:cubicBezTo>
                    <a:cubicBezTo>
                      <a:pt x="61" y="2616"/>
                      <a:pt x="71" y="2606"/>
                      <a:pt x="86" y="2601"/>
                    </a:cubicBezTo>
                    <a:cubicBezTo>
                      <a:pt x="1215" y="2089"/>
                      <a:pt x="2415" y="1557"/>
                      <a:pt x="3569" y="111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711" name="Google Shape;6541;p30">
                <a:extLst>
                  <a:ext uri="{FF2B5EF4-FFF2-40B4-BE49-F238E27FC236}">
                    <a16:creationId xmlns:a16="http://schemas.microsoft.com/office/drawing/2014/main" id="{BE5CE488-F1D7-BAA7-AF82-B4F822681E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575" y="3553150"/>
                <a:ext cx="62875" cy="83475"/>
              </a:xfrm>
              <a:custGeom>
                <a:avLst/>
                <a:gdLst>
                  <a:gd name="T0" fmla="*/ 0 w 2515"/>
                  <a:gd name="T1" fmla="*/ 1 h 3339"/>
                  <a:gd name="T2" fmla="*/ 0 w 2515"/>
                  <a:gd name="T3" fmla="*/ 41 h 3339"/>
                  <a:gd name="T4" fmla="*/ 35 w 2515"/>
                  <a:gd name="T5" fmla="*/ 1045 h 3339"/>
                  <a:gd name="T6" fmla="*/ 261 w 2515"/>
                  <a:gd name="T7" fmla="*/ 3339 h 3339"/>
                  <a:gd name="T8" fmla="*/ 321 w 2515"/>
                  <a:gd name="T9" fmla="*/ 3314 h 3339"/>
                  <a:gd name="T10" fmla="*/ 2515 w 2515"/>
                  <a:gd name="T11" fmla="*/ 2481 h 3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5" h="3339" fill="none" extrusionOk="0">
                    <a:moveTo>
                      <a:pt x="0" y="1"/>
                    </a:moveTo>
                    <a:lnTo>
                      <a:pt x="0" y="41"/>
                    </a:lnTo>
                    <a:cubicBezTo>
                      <a:pt x="5" y="377"/>
                      <a:pt x="15" y="709"/>
                      <a:pt x="35" y="1045"/>
                    </a:cubicBezTo>
                    <a:cubicBezTo>
                      <a:pt x="75" y="1813"/>
                      <a:pt x="151" y="2576"/>
                      <a:pt x="261" y="3339"/>
                    </a:cubicBezTo>
                    <a:cubicBezTo>
                      <a:pt x="281" y="3329"/>
                      <a:pt x="301" y="3324"/>
                      <a:pt x="321" y="3314"/>
                    </a:cubicBezTo>
                    <a:cubicBezTo>
                      <a:pt x="1049" y="3038"/>
                      <a:pt x="1787" y="2757"/>
                      <a:pt x="2515" y="248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712" name="Google Shape;6542;p30">
                <a:extLst>
                  <a:ext uri="{FF2B5EF4-FFF2-40B4-BE49-F238E27FC236}">
                    <a16:creationId xmlns:a16="http://schemas.microsoft.com/office/drawing/2014/main" id="{047F6032-3779-CE71-F800-DE73CDCDF7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6700" y="3736750"/>
                <a:ext cx="113100" cy="80325"/>
              </a:xfrm>
              <a:custGeom>
                <a:avLst/>
                <a:gdLst>
                  <a:gd name="T0" fmla="*/ 1 w 4524"/>
                  <a:gd name="T1" fmla="*/ 0 h 3213"/>
                  <a:gd name="T2" fmla="*/ 11 w 4524"/>
                  <a:gd name="T3" fmla="*/ 35 h 3213"/>
                  <a:gd name="T4" fmla="*/ 1015 w 4524"/>
                  <a:gd name="T5" fmla="*/ 3197 h 3213"/>
                  <a:gd name="T6" fmla="*/ 1025 w 4524"/>
                  <a:gd name="T7" fmla="*/ 3213 h 3213"/>
                  <a:gd name="T8" fmla="*/ 4513 w 4524"/>
                  <a:gd name="T9" fmla="*/ 592 h 3213"/>
                  <a:gd name="T10" fmla="*/ 4523 w 4524"/>
                  <a:gd name="T11" fmla="*/ 582 h 3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24" h="3213" fill="none" extrusionOk="0">
                    <a:moveTo>
                      <a:pt x="1" y="0"/>
                    </a:moveTo>
                    <a:cubicBezTo>
                      <a:pt x="1" y="10"/>
                      <a:pt x="6" y="25"/>
                      <a:pt x="11" y="35"/>
                    </a:cubicBezTo>
                    <a:cubicBezTo>
                      <a:pt x="242" y="1054"/>
                      <a:pt x="478" y="2304"/>
                      <a:pt x="1015" y="3197"/>
                    </a:cubicBezTo>
                    <a:cubicBezTo>
                      <a:pt x="1020" y="3203"/>
                      <a:pt x="1020" y="3208"/>
                      <a:pt x="1025" y="3213"/>
                    </a:cubicBezTo>
                    <a:cubicBezTo>
                      <a:pt x="2204" y="2379"/>
                      <a:pt x="3369" y="1476"/>
                      <a:pt x="4513" y="592"/>
                    </a:cubicBezTo>
                    <a:cubicBezTo>
                      <a:pt x="4518" y="587"/>
                      <a:pt x="4518" y="587"/>
                      <a:pt x="4523" y="582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713" name="Google Shape;6543;p30">
                <a:extLst>
                  <a:ext uri="{FF2B5EF4-FFF2-40B4-BE49-F238E27FC236}">
                    <a16:creationId xmlns:a16="http://schemas.microsoft.com/office/drawing/2014/main" id="{613010F3-669C-A329-6C33-AEA433088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5875" y="3694825"/>
                <a:ext cx="11200" cy="18600"/>
              </a:xfrm>
              <a:custGeom>
                <a:avLst/>
                <a:gdLst>
                  <a:gd name="T0" fmla="*/ 448 w 448"/>
                  <a:gd name="T1" fmla="*/ 1 h 744"/>
                  <a:gd name="T2" fmla="*/ 1 w 448"/>
                  <a:gd name="T3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744" fill="none" extrusionOk="0">
                    <a:moveTo>
                      <a:pt x="448" y="1"/>
                    </a:moveTo>
                    <a:cubicBezTo>
                      <a:pt x="277" y="232"/>
                      <a:pt x="126" y="483"/>
                      <a:pt x="1" y="744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714" name="Google Shape;6544;p30">
                <a:extLst>
                  <a:ext uri="{FF2B5EF4-FFF2-40B4-BE49-F238E27FC236}">
                    <a16:creationId xmlns:a16="http://schemas.microsoft.com/office/drawing/2014/main" id="{EFEDD03D-6AB7-A9D5-E0DF-C8CC376104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2800" y="3708250"/>
                <a:ext cx="11425" cy="18225"/>
              </a:xfrm>
              <a:custGeom>
                <a:avLst/>
                <a:gdLst>
                  <a:gd name="T0" fmla="*/ 457 w 457"/>
                  <a:gd name="T1" fmla="*/ 1 h 729"/>
                  <a:gd name="T2" fmla="*/ 0 w 457"/>
                  <a:gd name="T3" fmla="*/ 729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57" h="729" fill="none" extrusionOk="0">
                    <a:moveTo>
                      <a:pt x="457" y="1"/>
                    </a:moveTo>
                    <a:cubicBezTo>
                      <a:pt x="316" y="252"/>
                      <a:pt x="166" y="493"/>
                      <a:pt x="0" y="72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715" name="Google Shape;6545;p30">
                <a:extLst>
                  <a:ext uri="{FF2B5EF4-FFF2-40B4-BE49-F238E27FC236}">
                    <a16:creationId xmlns:a16="http://schemas.microsoft.com/office/drawing/2014/main" id="{A192421C-AAF2-03D9-54D4-1BBFE73C9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5450" y="3947925"/>
                <a:ext cx="121350" cy="60000"/>
              </a:xfrm>
              <a:custGeom>
                <a:avLst/>
                <a:gdLst>
                  <a:gd name="T0" fmla="*/ 0 w 4854"/>
                  <a:gd name="T1" fmla="*/ 1 h 2400"/>
                  <a:gd name="T2" fmla="*/ 20 w 4854"/>
                  <a:gd name="T3" fmla="*/ 51 h 2400"/>
                  <a:gd name="T4" fmla="*/ 1280 w 4854"/>
                  <a:gd name="T5" fmla="*/ 2400 h 2400"/>
                  <a:gd name="T6" fmla="*/ 1355 w 4854"/>
                  <a:gd name="T7" fmla="*/ 2345 h 2400"/>
                  <a:gd name="T8" fmla="*/ 4854 w 4854"/>
                  <a:gd name="T9" fmla="*/ 61 h 2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54" h="2400" fill="none" extrusionOk="0">
                    <a:moveTo>
                      <a:pt x="0" y="1"/>
                    </a:moveTo>
                    <a:cubicBezTo>
                      <a:pt x="5" y="16"/>
                      <a:pt x="15" y="36"/>
                      <a:pt x="20" y="51"/>
                    </a:cubicBezTo>
                    <a:cubicBezTo>
                      <a:pt x="357" y="879"/>
                      <a:pt x="773" y="1667"/>
                      <a:pt x="1280" y="2400"/>
                    </a:cubicBezTo>
                    <a:cubicBezTo>
                      <a:pt x="1305" y="2380"/>
                      <a:pt x="1330" y="2360"/>
                      <a:pt x="1355" y="2345"/>
                    </a:cubicBezTo>
                    <a:cubicBezTo>
                      <a:pt x="2475" y="1511"/>
                      <a:pt x="3654" y="764"/>
                      <a:pt x="4854" y="6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716" name="Google Shape;6546;p30">
                <a:extLst>
                  <a:ext uri="{FF2B5EF4-FFF2-40B4-BE49-F238E27FC236}">
                    <a16:creationId xmlns:a16="http://schemas.microsoft.com/office/drawing/2014/main" id="{4565F51F-1332-0F42-6AC9-FBD6316CE6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5400" y="3556050"/>
                <a:ext cx="66900" cy="168550"/>
              </a:xfrm>
              <a:custGeom>
                <a:avLst/>
                <a:gdLst>
                  <a:gd name="T0" fmla="*/ 1 w 2676"/>
                  <a:gd name="T1" fmla="*/ 6741 h 6742"/>
                  <a:gd name="T2" fmla="*/ 603 w 2676"/>
                  <a:gd name="T3" fmla="*/ 3057 h 6742"/>
                  <a:gd name="T4" fmla="*/ 1722 w 2676"/>
                  <a:gd name="T5" fmla="*/ 929 h 6742"/>
                  <a:gd name="T6" fmla="*/ 2676 w 2676"/>
                  <a:gd name="T7" fmla="*/ 0 h 6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76" h="6742" fill="none" extrusionOk="0">
                    <a:moveTo>
                      <a:pt x="1" y="6741"/>
                    </a:moveTo>
                    <a:cubicBezTo>
                      <a:pt x="91" y="5497"/>
                      <a:pt x="216" y="4242"/>
                      <a:pt x="603" y="3057"/>
                    </a:cubicBezTo>
                    <a:cubicBezTo>
                      <a:pt x="854" y="2294"/>
                      <a:pt x="1220" y="1556"/>
                      <a:pt x="1722" y="929"/>
                    </a:cubicBezTo>
                    <a:cubicBezTo>
                      <a:pt x="1998" y="578"/>
                      <a:pt x="2315" y="266"/>
                      <a:pt x="2676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717" name="Google Shape;6547;p30">
                <a:extLst>
                  <a:ext uri="{FF2B5EF4-FFF2-40B4-BE49-F238E27FC236}">
                    <a16:creationId xmlns:a16="http://schemas.microsoft.com/office/drawing/2014/main" id="{D1268821-1681-697B-AC66-35753DD2A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7725" y="3747275"/>
                <a:ext cx="89000" cy="54500"/>
              </a:xfrm>
              <a:custGeom>
                <a:avLst/>
                <a:gdLst>
                  <a:gd name="T0" fmla="*/ 673 w 3560"/>
                  <a:gd name="T1" fmla="*/ 1 h 2180"/>
                  <a:gd name="T2" fmla="*/ 1 w 3560"/>
                  <a:gd name="T3" fmla="*/ 2174 h 2180"/>
                  <a:gd name="T4" fmla="*/ 1 w 3560"/>
                  <a:gd name="T5" fmla="*/ 2179 h 2180"/>
                  <a:gd name="T6" fmla="*/ 3464 w 3560"/>
                  <a:gd name="T7" fmla="*/ 2149 h 2180"/>
                  <a:gd name="T8" fmla="*/ 3559 w 3560"/>
                  <a:gd name="T9" fmla="*/ 2149 h 2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60" h="2180" fill="none" extrusionOk="0">
                    <a:moveTo>
                      <a:pt x="673" y="1"/>
                    </a:moveTo>
                    <a:cubicBezTo>
                      <a:pt x="392" y="704"/>
                      <a:pt x="166" y="1431"/>
                      <a:pt x="1" y="2174"/>
                    </a:cubicBezTo>
                    <a:cubicBezTo>
                      <a:pt x="1" y="2174"/>
                      <a:pt x="1" y="2174"/>
                      <a:pt x="1" y="2179"/>
                    </a:cubicBezTo>
                    <a:cubicBezTo>
                      <a:pt x="1145" y="2099"/>
                      <a:pt x="2315" y="2119"/>
                      <a:pt x="3464" y="2149"/>
                    </a:cubicBezTo>
                    <a:cubicBezTo>
                      <a:pt x="3494" y="2149"/>
                      <a:pt x="3529" y="2149"/>
                      <a:pt x="3559" y="214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718" name="Google Shape;6548;p30">
                <a:extLst>
                  <a:ext uri="{FF2B5EF4-FFF2-40B4-BE49-F238E27FC236}">
                    <a16:creationId xmlns:a16="http://schemas.microsoft.com/office/drawing/2014/main" id="{07EC88A6-31E4-3C92-7D2D-ACE8532E4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0550" y="3788825"/>
                <a:ext cx="76575" cy="54600"/>
              </a:xfrm>
              <a:custGeom>
                <a:avLst/>
                <a:gdLst>
                  <a:gd name="T0" fmla="*/ 126 w 3063"/>
                  <a:gd name="T1" fmla="*/ 0 h 2184"/>
                  <a:gd name="T2" fmla="*/ 61 w 3063"/>
                  <a:gd name="T3" fmla="*/ 2184 h 2184"/>
                  <a:gd name="T4" fmla="*/ 106 w 3063"/>
                  <a:gd name="T5" fmla="*/ 2174 h 2184"/>
                  <a:gd name="T6" fmla="*/ 1752 w 3063"/>
                  <a:gd name="T7" fmla="*/ 1938 h 2184"/>
                  <a:gd name="T8" fmla="*/ 3002 w 3063"/>
                  <a:gd name="T9" fmla="*/ 1727 h 2184"/>
                  <a:gd name="T10" fmla="*/ 3062 w 3063"/>
                  <a:gd name="T11" fmla="*/ 1712 h 2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3" h="2184" fill="none" extrusionOk="0">
                    <a:moveTo>
                      <a:pt x="126" y="0"/>
                    </a:moveTo>
                    <a:cubicBezTo>
                      <a:pt x="21" y="723"/>
                      <a:pt x="0" y="1456"/>
                      <a:pt x="61" y="2184"/>
                    </a:cubicBezTo>
                    <a:cubicBezTo>
                      <a:pt x="71" y="2179"/>
                      <a:pt x="91" y="2179"/>
                      <a:pt x="106" y="2174"/>
                    </a:cubicBezTo>
                    <a:cubicBezTo>
                      <a:pt x="653" y="2083"/>
                      <a:pt x="1200" y="2018"/>
                      <a:pt x="1752" y="1938"/>
                    </a:cubicBezTo>
                    <a:cubicBezTo>
                      <a:pt x="2169" y="1877"/>
                      <a:pt x="2585" y="1817"/>
                      <a:pt x="3002" y="1727"/>
                    </a:cubicBezTo>
                    <a:cubicBezTo>
                      <a:pt x="3022" y="1722"/>
                      <a:pt x="3042" y="1717"/>
                      <a:pt x="3062" y="1712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719" name="Google Shape;6549;p30">
                <a:extLst>
                  <a:ext uri="{FF2B5EF4-FFF2-40B4-BE49-F238E27FC236}">
                    <a16:creationId xmlns:a16="http://schemas.microsoft.com/office/drawing/2014/main" id="{B2FBE238-E9D4-E7FB-A2F9-350A30276B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3900" y="3895350"/>
                <a:ext cx="100650" cy="61250"/>
              </a:xfrm>
              <a:custGeom>
                <a:avLst/>
                <a:gdLst>
                  <a:gd name="T0" fmla="*/ 121 w 4026"/>
                  <a:gd name="T1" fmla="*/ 1 h 2450"/>
                  <a:gd name="T2" fmla="*/ 156 w 4026"/>
                  <a:gd name="T3" fmla="*/ 2450 h 2450"/>
                  <a:gd name="T4" fmla="*/ 171 w 4026"/>
                  <a:gd name="T5" fmla="*/ 2445 h 2450"/>
                  <a:gd name="T6" fmla="*/ 3980 w 4026"/>
                  <a:gd name="T7" fmla="*/ 1868 h 2450"/>
                  <a:gd name="T8" fmla="*/ 4026 w 4026"/>
                  <a:gd name="T9" fmla="*/ 1863 h 2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26" h="2450" fill="none" extrusionOk="0">
                    <a:moveTo>
                      <a:pt x="121" y="1"/>
                    </a:moveTo>
                    <a:cubicBezTo>
                      <a:pt x="0" y="814"/>
                      <a:pt x="10" y="1642"/>
                      <a:pt x="156" y="2450"/>
                    </a:cubicBezTo>
                    <a:cubicBezTo>
                      <a:pt x="161" y="2450"/>
                      <a:pt x="166" y="2450"/>
                      <a:pt x="171" y="2445"/>
                    </a:cubicBezTo>
                    <a:cubicBezTo>
                      <a:pt x="1421" y="2174"/>
                      <a:pt x="2705" y="2018"/>
                      <a:pt x="3980" y="1868"/>
                    </a:cubicBezTo>
                    <a:cubicBezTo>
                      <a:pt x="3995" y="1868"/>
                      <a:pt x="4010" y="1863"/>
                      <a:pt x="4026" y="1863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720" name="Google Shape;6550;p30">
                <a:extLst>
                  <a:ext uri="{FF2B5EF4-FFF2-40B4-BE49-F238E27FC236}">
                    <a16:creationId xmlns:a16="http://schemas.microsoft.com/office/drawing/2014/main" id="{96C92F4D-FBE2-D8B7-FD16-798443173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850" y="3960600"/>
                <a:ext cx="103300" cy="70050"/>
              </a:xfrm>
              <a:custGeom>
                <a:avLst/>
                <a:gdLst>
                  <a:gd name="T0" fmla="*/ 36 w 4132"/>
                  <a:gd name="T1" fmla="*/ 1 h 2802"/>
                  <a:gd name="T2" fmla="*/ 46 w 4132"/>
                  <a:gd name="T3" fmla="*/ 76 h 2802"/>
                  <a:gd name="T4" fmla="*/ 246 w 4132"/>
                  <a:gd name="T5" fmla="*/ 2776 h 2802"/>
                  <a:gd name="T6" fmla="*/ 256 w 4132"/>
                  <a:gd name="T7" fmla="*/ 2801 h 2802"/>
                  <a:gd name="T8" fmla="*/ 4131 w 4132"/>
                  <a:gd name="T9" fmla="*/ 2540 h 2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32" h="2802" fill="none" extrusionOk="0">
                    <a:moveTo>
                      <a:pt x="36" y="1"/>
                    </a:moveTo>
                    <a:cubicBezTo>
                      <a:pt x="41" y="26"/>
                      <a:pt x="41" y="51"/>
                      <a:pt x="46" y="76"/>
                    </a:cubicBezTo>
                    <a:cubicBezTo>
                      <a:pt x="141" y="974"/>
                      <a:pt x="0" y="1903"/>
                      <a:pt x="246" y="2776"/>
                    </a:cubicBezTo>
                    <a:cubicBezTo>
                      <a:pt x="251" y="2786"/>
                      <a:pt x="256" y="2791"/>
                      <a:pt x="256" y="2801"/>
                    </a:cubicBezTo>
                    <a:cubicBezTo>
                      <a:pt x="1541" y="2721"/>
                      <a:pt x="2851" y="2626"/>
                      <a:pt x="4131" y="254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721" name="Google Shape;6551;p30">
                <a:extLst>
                  <a:ext uri="{FF2B5EF4-FFF2-40B4-BE49-F238E27FC236}">
                    <a16:creationId xmlns:a16="http://schemas.microsoft.com/office/drawing/2014/main" id="{6C50BF9B-15C4-10D4-AC92-5F9D868F3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2450" y="3857825"/>
                <a:ext cx="2650" cy="19600"/>
              </a:xfrm>
              <a:custGeom>
                <a:avLst/>
                <a:gdLst>
                  <a:gd name="T0" fmla="*/ 106 w 106"/>
                  <a:gd name="T1" fmla="*/ 1 h 784"/>
                  <a:gd name="T2" fmla="*/ 1 w 106"/>
                  <a:gd name="T3" fmla="*/ 784 h 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6" h="784" fill="none" extrusionOk="0">
                    <a:moveTo>
                      <a:pt x="106" y="1"/>
                    </a:moveTo>
                    <a:cubicBezTo>
                      <a:pt x="71" y="262"/>
                      <a:pt x="36" y="518"/>
                      <a:pt x="1" y="784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722" name="Google Shape;6552;p30">
                <a:extLst>
                  <a:ext uri="{FF2B5EF4-FFF2-40B4-BE49-F238E27FC236}">
                    <a16:creationId xmlns:a16="http://schemas.microsoft.com/office/drawing/2014/main" id="{FBB2EEE9-4F5D-97ED-A0C1-3C2F8CD302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6875" y="3852700"/>
                <a:ext cx="3800" cy="22100"/>
              </a:xfrm>
              <a:custGeom>
                <a:avLst/>
                <a:gdLst>
                  <a:gd name="T0" fmla="*/ 151 w 152"/>
                  <a:gd name="T1" fmla="*/ 0 h 884"/>
                  <a:gd name="T2" fmla="*/ 1 w 152"/>
                  <a:gd name="T3" fmla="*/ 883 h 8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2" h="884" fill="none" extrusionOk="0">
                    <a:moveTo>
                      <a:pt x="151" y="0"/>
                    </a:moveTo>
                    <a:cubicBezTo>
                      <a:pt x="101" y="296"/>
                      <a:pt x="51" y="587"/>
                      <a:pt x="1" y="883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723" name="Google Shape;6553;p30">
                <a:extLst>
                  <a:ext uri="{FF2B5EF4-FFF2-40B4-BE49-F238E27FC236}">
                    <a16:creationId xmlns:a16="http://schemas.microsoft.com/office/drawing/2014/main" id="{48F6B456-99E9-2541-8ED9-A21064F31B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5075" y="3816925"/>
                <a:ext cx="55350" cy="97525"/>
              </a:xfrm>
              <a:custGeom>
                <a:avLst/>
                <a:gdLst>
                  <a:gd name="T0" fmla="*/ 2214 w 2214"/>
                  <a:gd name="T1" fmla="*/ 1 h 3901"/>
                  <a:gd name="T2" fmla="*/ 1571 w 2214"/>
                  <a:gd name="T3" fmla="*/ 814 h 3901"/>
                  <a:gd name="T4" fmla="*/ 0 w 2214"/>
                  <a:gd name="T5" fmla="*/ 3901 h 39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14" h="3901" fill="none" extrusionOk="0">
                    <a:moveTo>
                      <a:pt x="2214" y="1"/>
                    </a:moveTo>
                    <a:cubicBezTo>
                      <a:pt x="1948" y="231"/>
                      <a:pt x="1742" y="507"/>
                      <a:pt x="1571" y="814"/>
                    </a:cubicBezTo>
                    <a:cubicBezTo>
                      <a:pt x="1009" y="1807"/>
                      <a:pt x="818" y="3087"/>
                      <a:pt x="0" y="390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724" name="Google Shape;6554;p30">
                <a:extLst>
                  <a:ext uri="{FF2B5EF4-FFF2-40B4-BE49-F238E27FC236}">
                    <a16:creationId xmlns:a16="http://schemas.microsoft.com/office/drawing/2014/main" id="{D3D64231-CE68-8F6E-B9FF-01A87045B0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675" y="3618675"/>
                <a:ext cx="92000" cy="93375"/>
              </a:xfrm>
              <a:custGeom>
                <a:avLst/>
                <a:gdLst>
                  <a:gd name="T0" fmla="*/ 0 w 3680"/>
                  <a:gd name="T1" fmla="*/ 2721 h 3735"/>
                  <a:gd name="T2" fmla="*/ 281 w 3680"/>
                  <a:gd name="T3" fmla="*/ 2871 h 3735"/>
                  <a:gd name="T4" fmla="*/ 753 w 3680"/>
                  <a:gd name="T5" fmla="*/ 3037 h 3735"/>
                  <a:gd name="T6" fmla="*/ 2485 w 3680"/>
                  <a:gd name="T7" fmla="*/ 3729 h 3735"/>
                  <a:gd name="T8" fmla="*/ 2490 w 3680"/>
                  <a:gd name="T9" fmla="*/ 3734 h 3735"/>
                  <a:gd name="T10" fmla="*/ 3268 w 3680"/>
                  <a:gd name="T11" fmla="*/ 1385 h 3735"/>
                  <a:gd name="T12" fmla="*/ 3679 w 3680"/>
                  <a:gd name="T13" fmla="*/ 0 h 37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80" h="3735" fill="none" extrusionOk="0">
                    <a:moveTo>
                      <a:pt x="0" y="2721"/>
                    </a:moveTo>
                    <a:cubicBezTo>
                      <a:pt x="91" y="2776"/>
                      <a:pt x="186" y="2826"/>
                      <a:pt x="281" y="2871"/>
                    </a:cubicBezTo>
                    <a:cubicBezTo>
                      <a:pt x="437" y="2936"/>
                      <a:pt x="593" y="2987"/>
                      <a:pt x="753" y="3037"/>
                    </a:cubicBezTo>
                    <a:cubicBezTo>
                      <a:pt x="1345" y="3232"/>
                      <a:pt x="1923" y="3468"/>
                      <a:pt x="2485" y="3729"/>
                    </a:cubicBezTo>
                    <a:lnTo>
                      <a:pt x="2490" y="3734"/>
                    </a:lnTo>
                    <a:cubicBezTo>
                      <a:pt x="2756" y="2961"/>
                      <a:pt x="3022" y="2173"/>
                      <a:pt x="3268" y="1385"/>
                    </a:cubicBezTo>
                    <a:cubicBezTo>
                      <a:pt x="3413" y="924"/>
                      <a:pt x="3549" y="462"/>
                      <a:pt x="3679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725" name="Google Shape;6555;p30">
                <a:extLst>
                  <a:ext uri="{FF2B5EF4-FFF2-40B4-BE49-F238E27FC236}">
                    <a16:creationId xmlns:a16="http://schemas.microsoft.com/office/drawing/2014/main" id="{6AC580B3-0D26-2AE0-B259-CCF2794D3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000" y="3744650"/>
                <a:ext cx="132275" cy="128650"/>
              </a:xfrm>
              <a:custGeom>
                <a:avLst/>
                <a:gdLst>
                  <a:gd name="T0" fmla="*/ 1 w 5291"/>
                  <a:gd name="T1" fmla="*/ 3926 h 5146"/>
                  <a:gd name="T2" fmla="*/ 3052 w 5291"/>
                  <a:gd name="T3" fmla="*/ 5130 h 5146"/>
                  <a:gd name="T4" fmla="*/ 3082 w 5291"/>
                  <a:gd name="T5" fmla="*/ 5145 h 5146"/>
                  <a:gd name="T6" fmla="*/ 5291 w 5291"/>
                  <a:gd name="T7" fmla="*/ 0 h 5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91" h="5146" fill="none" extrusionOk="0">
                    <a:moveTo>
                      <a:pt x="1" y="3926"/>
                    </a:moveTo>
                    <a:cubicBezTo>
                      <a:pt x="1040" y="4272"/>
                      <a:pt x="2058" y="4673"/>
                      <a:pt x="3052" y="5130"/>
                    </a:cubicBezTo>
                    <a:cubicBezTo>
                      <a:pt x="3062" y="5135"/>
                      <a:pt x="3072" y="5140"/>
                      <a:pt x="3082" y="5145"/>
                    </a:cubicBezTo>
                    <a:cubicBezTo>
                      <a:pt x="3715" y="3393"/>
                      <a:pt x="4423" y="1652"/>
                      <a:pt x="5291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726" name="Google Shape;6556;p30">
                <a:extLst>
                  <a:ext uri="{FF2B5EF4-FFF2-40B4-BE49-F238E27FC236}">
                    <a16:creationId xmlns:a16="http://schemas.microsoft.com/office/drawing/2014/main" id="{952196B2-6A24-FD5F-412D-4CFD2B694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425" y="3973150"/>
                <a:ext cx="159500" cy="81850"/>
              </a:xfrm>
              <a:custGeom>
                <a:avLst/>
                <a:gdLst>
                  <a:gd name="T0" fmla="*/ 0 w 6380"/>
                  <a:gd name="T1" fmla="*/ 1968 h 3274"/>
                  <a:gd name="T2" fmla="*/ 55 w 6380"/>
                  <a:gd name="T3" fmla="*/ 1983 h 3274"/>
                  <a:gd name="T4" fmla="*/ 5075 w 6380"/>
                  <a:gd name="T5" fmla="*/ 3273 h 3274"/>
                  <a:gd name="T6" fmla="*/ 5080 w 6380"/>
                  <a:gd name="T7" fmla="*/ 3243 h 3274"/>
                  <a:gd name="T8" fmla="*/ 5366 w 6380"/>
                  <a:gd name="T9" fmla="*/ 2380 h 3274"/>
                  <a:gd name="T10" fmla="*/ 6380 w 6380"/>
                  <a:gd name="T11" fmla="*/ 1 h 3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80" h="3274" fill="none" extrusionOk="0">
                    <a:moveTo>
                      <a:pt x="0" y="1968"/>
                    </a:moveTo>
                    <a:cubicBezTo>
                      <a:pt x="20" y="1973"/>
                      <a:pt x="40" y="1978"/>
                      <a:pt x="55" y="1983"/>
                    </a:cubicBezTo>
                    <a:cubicBezTo>
                      <a:pt x="1707" y="2510"/>
                      <a:pt x="3378" y="2942"/>
                      <a:pt x="5075" y="3273"/>
                    </a:cubicBezTo>
                    <a:cubicBezTo>
                      <a:pt x="5080" y="3263"/>
                      <a:pt x="5080" y="3253"/>
                      <a:pt x="5080" y="3243"/>
                    </a:cubicBezTo>
                    <a:cubicBezTo>
                      <a:pt x="5120" y="2962"/>
                      <a:pt x="5255" y="2641"/>
                      <a:pt x="5366" y="2380"/>
                    </a:cubicBezTo>
                    <a:cubicBezTo>
                      <a:pt x="5702" y="1587"/>
                      <a:pt x="6043" y="794"/>
                      <a:pt x="6380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727" name="Google Shape;6557;p30">
                <a:extLst>
                  <a:ext uri="{FF2B5EF4-FFF2-40B4-BE49-F238E27FC236}">
                    <a16:creationId xmlns:a16="http://schemas.microsoft.com/office/drawing/2014/main" id="{AFD5A001-D816-0331-88C1-4224692909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375" y="3953825"/>
                <a:ext cx="21600" cy="16225"/>
              </a:xfrm>
              <a:custGeom>
                <a:avLst/>
                <a:gdLst>
                  <a:gd name="T0" fmla="*/ 1 w 864"/>
                  <a:gd name="T1" fmla="*/ 1 h 649"/>
                  <a:gd name="T2" fmla="*/ 864 w 864"/>
                  <a:gd name="T3" fmla="*/ 648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64" h="649" fill="none" extrusionOk="0">
                    <a:moveTo>
                      <a:pt x="1" y="1"/>
                    </a:moveTo>
                    <a:cubicBezTo>
                      <a:pt x="277" y="231"/>
                      <a:pt x="563" y="447"/>
                      <a:pt x="864" y="648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728" name="Google Shape;6558;p30">
                <a:extLst>
                  <a:ext uri="{FF2B5EF4-FFF2-40B4-BE49-F238E27FC236}">
                    <a16:creationId xmlns:a16="http://schemas.microsoft.com/office/drawing/2014/main" id="{224CEEC2-8738-D317-73FD-01AC053329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875" y="3930475"/>
                <a:ext cx="18475" cy="16475"/>
              </a:xfrm>
              <a:custGeom>
                <a:avLst/>
                <a:gdLst>
                  <a:gd name="T0" fmla="*/ 1 w 739"/>
                  <a:gd name="T1" fmla="*/ 1 h 659"/>
                  <a:gd name="T2" fmla="*/ 739 w 739"/>
                  <a:gd name="T3" fmla="*/ 659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39" h="659" fill="none" extrusionOk="0">
                    <a:moveTo>
                      <a:pt x="1" y="1"/>
                    </a:moveTo>
                    <a:cubicBezTo>
                      <a:pt x="287" y="162"/>
                      <a:pt x="543" y="387"/>
                      <a:pt x="739" y="65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729" name="Google Shape;6559;p30">
                <a:extLst>
                  <a:ext uri="{FF2B5EF4-FFF2-40B4-BE49-F238E27FC236}">
                    <a16:creationId xmlns:a16="http://schemas.microsoft.com/office/drawing/2014/main" id="{52157517-D14C-C5B4-22A0-6C845A76ED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150" y="3597950"/>
                <a:ext cx="85725" cy="130775"/>
              </a:xfrm>
              <a:custGeom>
                <a:avLst/>
                <a:gdLst>
                  <a:gd name="T0" fmla="*/ 0 w 3429"/>
                  <a:gd name="T1" fmla="*/ 1 h 5231"/>
                  <a:gd name="T2" fmla="*/ 969 w 3429"/>
                  <a:gd name="T3" fmla="*/ 2214 h 5231"/>
                  <a:gd name="T4" fmla="*/ 2314 w 3429"/>
                  <a:gd name="T5" fmla="*/ 3891 h 5231"/>
                  <a:gd name="T6" fmla="*/ 3428 w 3429"/>
                  <a:gd name="T7" fmla="*/ 5231 h 5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29" h="5231" fill="none" extrusionOk="0">
                    <a:moveTo>
                      <a:pt x="0" y="1"/>
                    </a:moveTo>
                    <a:cubicBezTo>
                      <a:pt x="216" y="779"/>
                      <a:pt x="542" y="1527"/>
                      <a:pt x="969" y="2214"/>
                    </a:cubicBezTo>
                    <a:cubicBezTo>
                      <a:pt x="1345" y="2827"/>
                      <a:pt x="1797" y="3389"/>
                      <a:pt x="2314" y="3891"/>
                    </a:cubicBezTo>
                    <a:cubicBezTo>
                      <a:pt x="2731" y="4302"/>
                      <a:pt x="3208" y="4689"/>
                      <a:pt x="3428" y="523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730" name="Google Shape;6560;p30">
                <a:extLst>
                  <a:ext uri="{FF2B5EF4-FFF2-40B4-BE49-F238E27FC236}">
                    <a16:creationId xmlns:a16="http://schemas.microsoft.com/office/drawing/2014/main" id="{1EAF1B57-644A-5E76-2EBA-F31DC36D3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375" y="3799850"/>
                <a:ext cx="125375" cy="67050"/>
              </a:xfrm>
              <a:custGeom>
                <a:avLst/>
                <a:gdLst>
                  <a:gd name="T0" fmla="*/ 0 w 5015"/>
                  <a:gd name="T1" fmla="*/ 924 h 2682"/>
                  <a:gd name="T2" fmla="*/ 668 w 5015"/>
                  <a:gd name="T3" fmla="*/ 2681 h 2682"/>
                  <a:gd name="T4" fmla="*/ 698 w 5015"/>
                  <a:gd name="T5" fmla="*/ 2661 h 2682"/>
                  <a:gd name="T6" fmla="*/ 4954 w 5015"/>
                  <a:gd name="T7" fmla="*/ 36 h 2682"/>
                  <a:gd name="T8" fmla="*/ 5015 w 5015"/>
                  <a:gd name="T9" fmla="*/ 1 h 26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15" h="2682" fill="none" extrusionOk="0">
                    <a:moveTo>
                      <a:pt x="0" y="924"/>
                    </a:moveTo>
                    <a:cubicBezTo>
                      <a:pt x="166" y="1532"/>
                      <a:pt x="387" y="2119"/>
                      <a:pt x="668" y="2681"/>
                    </a:cubicBezTo>
                    <a:cubicBezTo>
                      <a:pt x="678" y="2676"/>
                      <a:pt x="688" y="2671"/>
                      <a:pt x="698" y="2661"/>
                    </a:cubicBezTo>
                    <a:cubicBezTo>
                      <a:pt x="2154" y="1868"/>
                      <a:pt x="3579" y="960"/>
                      <a:pt x="4954" y="36"/>
                    </a:cubicBezTo>
                    <a:cubicBezTo>
                      <a:pt x="4974" y="26"/>
                      <a:pt x="4995" y="11"/>
                      <a:pt x="5015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sp>
        <p:nvSpPr>
          <p:cNvPr id="6731" name="Google Shape;6564;p30">
            <a:extLst>
              <a:ext uri="{FF2B5EF4-FFF2-40B4-BE49-F238E27FC236}">
                <a16:creationId xmlns:a16="http://schemas.microsoft.com/office/drawing/2014/main" id="{04CE6CCB-E545-BBDB-26F1-DD04DE26462E}"/>
              </a:ext>
            </a:extLst>
          </p:cNvPr>
          <p:cNvSpPr txBox="1"/>
          <p:nvPr/>
        </p:nvSpPr>
        <p:spPr>
          <a:xfrm>
            <a:off x="4859338" y="6927850"/>
            <a:ext cx="8569325" cy="839788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" sz="24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2400" b="1">
                <a:solidFill>
                  <a:srgbClr val="57DECF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24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2400" b="1">
                <a:solidFill>
                  <a:srgbClr val="57DECF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24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2400" b="1">
                <a:solidFill>
                  <a:srgbClr val="57DECF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2400" b="1">
              <a:solidFill>
                <a:srgbClr val="57DEC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6561" name="Google Shape;6561;p30"/>
          <p:cNvSpPr txBox="1">
            <a:spLocks noGrp="1"/>
          </p:cNvSpPr>
          <p:nvPr>
            <p:ph type="ctrTitle"/>
          </p:nvPr>
        </p:nvSpPr>
        <p:spPr>
          <a:xfrm>
            <a:off x="4859900" y="1080000"/>
            <a:ext cx="8568000" cy="1741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6562" name="Google Shape;6562;p30"/>
          <p:cNvSpPr txBox="1">
            <a:spLocks noGrp="1"/>
          </p:cNvSpPr>
          <p:nvPr>
            <p:ph type="subTitle" idx="1"/>
          </p:nvPr>
        </p:nvSpPr>
        <p:spPr>
          <a:xfrm>
            <a:off x="6641700" y="4401650"/>
            <a:ext cx="5100600" cy="651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63" name="Google Shape;6563;p30"/>
          <p:cNvSpPr txBox="1">
            <a:spLocks noGrp="1"/>
          </p:cNvSpPr>
          <p:nvPr>
            <p:ph type="subTitle" idx="2"/>
          </p:nvPr>
        </p:nvSpPr>
        <p:spPr>
          <a:xfrm>
            <a:off x="6641676" y="5052500"/>
            <a:ext cx="5100600" cy="1543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397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566;p31">
            <a:extLst>
              <a:ext uri="{FF2B5EF4-FFF2-40B4-BE49-F238E27FC236}">
                <a16:creationId xmlns:a16="http://schemas.microsoft.com/office/drawing/2014/main" id="{DACE36CA-3A6B-F48C-8D75-E3500A850F36}"/>
              </a:ext>
            </a:extLst>
          </p:cNvPr>
          <p:cNvGrpSpPr>
            <a:grpSpLocks/>
          </p:cNvGrpSpPr>
          <p:nvPr/>
        </p:nvGrpSpPr>
        <p:grpSpPr bwMode="auto">
          <a:xfrm>
            <a:off x="11583988" y="0"/>
            <a:ext cx="5383212" cy="9623425"/>
            <a:chOff x="6536175" y="0"/>
            <a:chExt cx="2440158" cy="4362437"/>
          </a:xfrm>
        </p:grpSpPr>
        <p:sp>
          <p:nvSpPr>
            <p:cNvPr id="3" name="Google Shape;6567;p31">
              <a:extLst>
                <a:ext uri="{FF2B5EF4-FFF2-40B4-BE49-F238E27FC236}">
                  <a16:creationId xmlns:a16="http://schemas.microsoft.com/office/drawing/2014/main" id="{D9F84EB8-F678-B68E-FF45-6D600D8D9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6175" y="0"/>
              <a:ext cx="2229678" cy="4362437"/>
            </a:xfrm>
            <a:custGeom>
              <a:avLst/>
              <a:gdLst>
                <a:gd name="T0" fmla="*/ 59254 w 64279"/>
                <a:gd name="T1" fmla="*/ 0 h 119339"/>
                <a:gd name="T2" fmla="*/ 1 w 64279"/>
                <a:gd name="T3" fmla="*/ 119339 h 119339"/>
                <a:gd name="T4" fmla="*/ 19265 w 64279"/>
                <a:gd name="T5" fmla="*/ 119339 h 119339"/>
                <a:gd name="T6" fmla="*/ 64278 w 64279"/>
                <a:gd name="T7" fmla="*/ 0 h 119339"/>
                <a:gd name="T8" fmla="*/ 59254 w 64279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79" h="119339" extrusionOk="0">
                  <a:moveTo>
                    <a:pt x="59254" y="0"/>
                  </a:moveTo>
                  <a:cubicBezTo>
                    <a:pt x="59043" y="628"/>
                    <a:pt x="1" y="119339"/>
                    <a:pt x="1" y="119339"/>
                  </a:cubicBezTo>
                  <a:lnTo>
                    <a:pt x="19265" y="119339"/>
                  </a:lnTo>
                  <a:lnTo>
                    <a:pt x="64278" y="0"/>
                  </a:lnTo>
                  <a:lnTo>
                    <a:pt x="5925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" name="Google Shape;6568;p31">
              <a:extLst>
                <a:ext uri="{FF2B5EF4-FFF2-40B4-BE49-F238E27FC236}">
                  <a16:creationId xmlns:a16="http://schemas.microsoft.com/office/drawing/2014/main" id="{D0E0BD72-43D6-2CB1-AB21-F82F2B70C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842" y="0"/>
              <a:ext cx="1590491" cy="4362437"/>
            </a:xfrm>
            <a:custGeom>
              <a:avLst/>
              <a:gdLst>
                <a:gd name="T0" fmla="*/ 42504 w 45852"/>
                <a:gd name="T1" fmla="*/ 0 h 119339"/>
                <a:gd name="T2" fmla="*/ 0 w 45852"/>
                <a:gd name="T3" fmla="*/ 119339 h 119339"/>
                <a:gd name="T4" fmla="*/ 10054 w 45852"/>
                <a:gd name="T5" fmla="*/ 119339 h 119339"/>
                <a:gd name="T6" fmla="*/ 45852 w 45852"/>
                <a:gd name="T7" fmla="*/ 0 h 119339"/>
                <a:gd name="T8" fmla="*/ 42504 w 45852"/>
                <a:gd name="T9" fmla="*/ 0 h 119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852" h="119339" extrusionOk="0">
                  <a:moveTo>
                    <a:pt x="42504" y="0"/>
                  </a:moveTo>
                  <a:lnTo>
                    <a:pt x="0" y="119339"/>
                  </a:lnTo>
                  <a:lnTo>
                    <a:pt x="10054" y="119339"/>
                  </a:lnTo>
                  <a:lnTo>
                    <a:pt x="45852" y="0"/>
                  </a:lnTo>
                  <a:lnTo>
                    <a:pt x="42504" y="0"/>
                  </a:lnTo>
                  <a:close/>
                </a:path>
              </a:pathLst>
            </a:custGeom>
            <a:solidFill>
              <a:srgbClr val="FFFFFF">
                <a:alpha val="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5" name="Google Shape;6569;p31">
            <a:extLst>
              <a:ext uri="{FF2B5EF4-FFF2-40B4-BE49-F238E27FC236}">
                <a16:creationId xmlns:a16="http://schemas.microsoft.com/office/drawing/2014/main" id="{0C364DBF-C793-174E-32BF-126B43F969D4}"/>
              </a:ext>
            </a:extLst>
          </p:cNvPr>
          <p:cNvSpPr>
            <a:spLocks/>
          </p:cNvSpPr>
          <p:nvPr/>
        </p:nvSpPr>
        <p:spPr bwMode="auto">
          <a:xfrm flipH="1">
            <a:off x="-239713" y="7732713"/>
            <a:ext cx="19046826" cy="4629150"/>
          </a:xfrm>
          <a:custGeom>
            <a:avLst/>
            <a:gdLst>
              <a:gd name="T0" fmla="*/ 2987 w 118908"/>
              <a:gd name="T1" fmla="*/ 1 h 80897"/>
              <a:gd name="T2" fmla="*/ 0 w 118908"/>
              <a:gd name="T3" fmla="*/ 80596 h 80897"/>
              <a:gd name="T4" fmla="*/ 117924 w 118908"/>
              <a:gd name="T5" fmla="*/ 80596 h 80897"/>
              <a:gd name="T6" fmla="*/ 118908 w 118908"/>
              <a:gd name="T7" fmla="*/ 80897 h 80897"/>
              <a:gd name="T8" fmla="*/ 118908 w 118908"/>
              <a:gd name="T9" fmla="*/ 12007 h 80897"/>
              <a:gd name="T10" fmla="*/ 73654 w 118908"/>
              <a:gd name="T11" fmla="*/ 30799 h 80897"/>
              <a:gd name="T12" fmla="*/ 69894 w 118908"/>
              <a:gd name="T13" fmla="*/ 31016 h 80897"/>
              <a:gd name="T14" fmla="*/ 42770 w 118908"/>
              <a:gd name="T15" fmla="*/ 21835 h 80897"/>
              <a:gd name="T16" fmla="*/ 15294 w 118908"/>
              <a:gd name="T17" fmla="*/ 4006 h 80897"/>
              <a:gd name="T18" fmla="*/ 2987 w 118908"/>
              <a:gd name="T19" fmla="*/ 1 h 808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908" h="80897" extrusionOk="0">
                <a:moveTo>
                  <a:pt x="2987" y="1"/>
                </a:moveTo>
                <a:lnTo>
                  <a:pt x="0" y="80596"/>
                </a:lnTo>
                <a:lnTo>
                  <a:pt x="117924" y="80596"/>
                </a:lnTo>
                <a:cubicBezTo>
                  <a:pt x="118004" y="80596"/>
                  <a:pt x="118828" y="80897"/>
                  <a:pt x="118908" y="80897"/>
                </a:cubicBezTo>
                <a:lnTo>
                  <a:pt x="118908" y="12007"/>
                </a:lnTo>
                <a:cubicBezTo>
                  <a:pt x="102670" y="14597"/>
                  <a:pt x="89982" y="28887"/>
                  <a:pt x="73654" y="30799"/>
                </a:cubicBezTo>
                <a:cubicBezTo>
                  <a:pt x="72398" y="30946"/>
                  <a:pt x="71145" y="31016"/>
                  <a:pt x="69894" y="31016"/>
                </a:cubicBezTo>
                <a:cubicBezTo>
                  <a:pt x="60336" y="31016"/>
                  <a:pt x="50986" y="26926"/>
                  <a:pt x="42770" y="21835"/>
                </a:cubicBezTo>
                <a:cubicBezTo>
                  <a:pt x="33484" y="16083"/>
                  <a:pt x="25032" y="8960"/>
                  <a:pt x="15294" y="4006"/>
                </a:cubicBezTo>
                <a:cubicBezTo>
                  <a:pt x="11429" y="2034"/>
                  <a:pt x="7308" y="402"/>
                  <a:pt x="2987" y="1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6" name="Google Shape;6570;p31">
            <a:extLst>
              <a:ext uri="{FF2B5EF4-FFF2-40B4-BE49-F238E27FC236}">
                <a16:creationId xmlns:a16="http://schemas.microsoft.com/office/drawing/2014/main" id="{3CC35553-DFCC-9975-4B02-FD96DE497D13}"/>
              </a:ext>
            </a:extLst>
          </p:cNvPr>
          <p:cNvSpPr/>
          <p:nvPr/>
        </p:nvSpPr>
        <p:spPr>
          <a:xfrm flipH="1">
            <a:off x="-1295400" y="9015413"/>
            <a:ext cx="12050713" cy="1543050"/>
          </a:xfrm>
          <a:custGeom>
            <a:avLst/>
            <a:gdLst/>
            <a:ahLst/>
            <a:cxnLst/>
            <a:rect l="l" t="t" r="r" b="b"/>
            <a:pathLst>
              <a:path w="71325" h="21506" extrusionOk="0">
                <a:moveTo>
                  <a:pt x="66486" y="1"/>
                </a:moveTo>
                <a:cubicBezTo>
                  <a:pt x="57639" y="1"/>
                  <a:pt x="48667" y="1874"/>
                  <a:pt x="39989" y="3894"/>
                </a:cubicBezTo>
                <a:cubicBezTo>
                  <a:pt x="33911" y="5309"/>
                  <a:pt x="27832" y="6780"/>
                  <a:pt x="21658" y="7743"/>
                </a:cubicBezTo>
                <a:cubicBezTo>
                  <a:pt x="17551" y="8389"/>
                  <a:pt x="13389" y="8805"/>
                  <a:pt x="9228" y="8805"/>
                </a:cubicBezTo>
                <a:cubicBezTo>
                  <a:pt x="7182" y="8805"/>
                  <a:pt x="5136" y="8705"/>
                  <a:pt x="3097" y="8481"/>
                </a:cubicBezTo>
                <a:cubicBezTo>
                  <a:pt x="2058" y="8366"/>
                  <a:pt x="1029" y="8230"/>
                  <a:pt x="0" y="8050"/>
                </a:cubicBezTo>
                <a:lnTo>
                  <a:pt x="0" y="8050"/>
                </a:lnTo>
                <a:cubicBezTo>
                  <a:pt x="8438" y="12356"/>
                  <a:pt x="16850" y="16788"/>
                  <a:pt x="25985" y="19192"/>
                </a:cubicBezTo>
                <a:cubicBezTo>
                  <a:pt x="32371" y="20871"/>
                  <a:pt x="38900" y="21505"/>
                  <a:pt x="45482" y="21505"/>
                </a:cubicBezTo>
                <a:cubicBezTo>
                  <a:pt x="54073" y="21505"/>
                  <a:pt x="62753" y="20425"/>
                  <a:pt x="71325" y="19177"/>
                </a:cubicBezTo>
                <a:lnTo>
                  <a:pt x="71325" y="199"/>
                </a:lnTo>
                <a:cubicBezTo>
                  <a:pt x="69718" y="64"/>
                  <a:pt x="68104" y="1"/>
                  <a:pt x="6648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sp>
        <p:nvSpPr>
          <p:cNvPr id="7" name="Google Shape;6571;p31">
            <a:extLst>
              <a:ext uri="{FF2B5EF4-FFF2-40B4-BE49-F238E27FC236}">
                <a16:creationId xmlns:a16="http://schemas.microsoft.com/office/drawing/2014/main" id="{933C5755-F3C9-4093-AEA7-F8C7299A61A1}"/>
              </a:ext>
            </a:extLst>
          </p:cNvPr>
          <p:cNvSpPr/>
          <p:nvPr/>
        </p:nvSpPr>
        <p:spPr>
          <a:xfrm flipH="1">
            <a:off x="-14288" y="8602663"/>
            <a:ext cx="19597688" cy="1955800"/>
          </a:xfrm>
          <a:custGeom>
            <a:avLst/>
            <a:gdLst/>
            <a:ahLst/>
            <a:cxnLst/>
            <a:rect l="l" t="t" r="r" b="b"/>
            <a:pathLst>
              <a:path w="108242" h="34046" extrusionOk="0">
                <a:moveTo>
                  <a:pt x="1249" y="1"/>
                </a:moveTo>
                <a:cubicBezTo>
                  <a:pt x="833" y="1"/>
                  <a:pt x="417" y="7"/>
                  <a:pt x="0" y="20"/>
                </a:cubicBezTo>
                <a:lnTo>
                  <a:pt x="0" y="34046"/>
                </a:lnTo>
                <a:lnTo>
                  <a:pt x="108242" y="34046"/>
                </a:lnTo>
                <a:lnTo>
                  <a:pt x="108242" y="22491"/>
                </a:lnTo>
                <a:cubicBezTo>
                  <a:pt x="99670" y="23739"/>
                  <a:pt x="90990" y="24819"/>
                  <a:pt x="82399" y="24819"/>
                </a:cubicBezTo>
                <a:cubicBezTo>
                  <a:pt x="75817" y="24819"/>
                  <a:pt x="69288" y="24185"/>
                  <a:pt x="62902" y="22506"/>
                </a:cubicBezTo>
                <a:cubicBezTo>
                  <a:pt x="53767" y="20102"/>
                  <a:pt x="45355" y="15670"/>
                  <a:pt x="36917" y="11364"/>
                </a:cubicBezTo>
                <a:cubicBezTo>
                  <a:pt x="35175" y="10475"/>
                  <a:pt x="33429" y="9592"/>
                  <a:pt x="31677" y="8733"/>
                </a:cubicBezTo>
                <a:cubicBezTo>
                  <a:pt x="22119" y="4054"/>
                  <a:pt x="11836" y="1"/>
                  <a:pt x="124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8" name="Google Shape;6572;p31">
            <a:extLst>
              <a:ext uri="{FF2B5EF4-FFF2-40B4-BE49-F238E27FC236}">
                <a16:creationId xmlns:a16="http://schemas.microsoft.com/office/drawing/2014/main" id="{C699CD0F-9ACD-F58C-1BB8-C002029BB888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57150" y="112713"/>
            <a:ext cx="18430875" cy="6362700"/>
            <a:chOff x="-28799" y="56688"/>
            <a:chExt cx="9215523" cy="3180703"/>
          </a:xfrm>
        </p:grpSpPr>
        <p:grpSp>
          <p:nvGrpSpPr>
            <p:cNvPr id="9" name="Google Shape;6573;p31">
              <a:extLst>
                <a:ext uri="{FF2B5EF4-FFF2-40B4-BE49-F238E27FC236}">
                  <a16:creationId xmlns:a16="http://schemas.microsoft.com/office/drawing/2014/main" id="{4BA8C2ED-AD60-14A5-BD99-57C4C4EFB6E7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-28799" y="56688"/>
              <a:ext cx="9215523" cy="3180703"/>
              <a:chOff x="-109049" y="56688"/>
              <a:chExt cx="9215523" cy="3180703"/>
            </a:xfrm>
          </p:grpSpPr>
          <p:grpSp>
            <p:nvGrpSpPr>
              <p:cNvPr id="13" name="Google Shape;6574;p31">
                <a:extLst>
                  <a:ext uri="{FF2B5EF4-FFF2-40B4-BE49-F238E27FC236}">
                    <a16:creationId xmlns:a16="http://schemas.microsoft.com/office/drawing/2014/main" id="{0785DA02-9FA8-D7D2-0BF5-6086E7CBBD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09049" y="2049025"/>
                <a:ext cx="316899" cy="316978"/>
                <a:chOff x="5052650" y="3025125"/>
                <a:chExt cx="316899" cy="316978"/>
              </a:xfrm>
            </p:grpSpPr>
            <p:sp>
              <p:nvSpPr>
                <p:cNvPr id="38" name="Google Shape;6575;p31">
                  <a:extLst>
                    <a:ext uri="{FF2B5EF4-FFF2-40B4-BE49-F238E27FC236}">
                      <a16:creationId xmlns:a16="http://schemas.microsoft.com/office/drawing/2014/main" id="{01983F16-F8DE-2181-CC4B-0B2C0C459799}"/>
                    </a:ext>
                  </a:extLst>
                </p:cNvPr>
                <p:cNvSpPr/>
                <p:nvPr/>
              </p:nvSpPr>
              <p:spPr>
                <a:xfrm>
                  <a:off x="5052650" y="3025488"/>
                  <a:ext cx="316709" cy="316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1" h="4012" extrusionOk="0">
                      <a:moveTo>
                        <a:pt x="2008" y="1"/>
                      </a:moveTo>
                      <a:cubicBezTo>
                        <a:pt x="899" y="1"/>
                        <a:pt x="0" y="899"/>
                        <a:pt x="0" y="2003"/>
                      </a:cubicBezTo>
                      <a:cubicBezTo>
                        <a:pt x="0" y="3113"/>
                        <a:pt x="899" y="4011"/>
                        <a:pt x="2008" y="4011"/>
                      </a:cubicBezTo>
                      <a:cubicBezTo>
                        <a:pt x="3112" y="4011"/>
                        <a:pt x="4011" y="3113"/>
                        <a:pt x="4011" y="2003"/>
                      </a:cubicBezTo>
                      <a:cubicBezTo>
                        <a:pt x="4011" y="899"/>
                        <a:pt x="3112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4800"/>
                </a:p>
              </p:txBody>
            </p:sp>
            <p:sp>
              <p:nvSpPr>
                <p:cNvPr id="39" name="Google Shape;6576;p31">
                  <a:extLst>
                    <a:ext uri="{FF2B5EF4-FFF2-40B4-BE49-F238E27FC236}">
                      <a16:creationId xmlns:a16="http://schemas.microsoft.com/office/drawing/2014/main" id="{40124539-B693-899F-026D-9E55F548C9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08192" y="3195308"/>
                  <a:ext cx="85723" cy="84933"/>
                </a:xfrm>
                <a:custGeom>
                  <a:avLst/>
                  <a:gdLst>
                    <a:gd name="T0" fmla="*/ 0 w 1085"/>
                    <a:gd name="T1" fmla="*/ 0 h 1075"/>
                    <a:gd name="T2" fmla="*/ 1084 w 1085"/>
                    <a:gd name="T3" fmla="*/ 1074 h 10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085" h="1075" fill="none" extrusionOk="0">
                      <a:moveTo>
                        <a:pt x="0" y="0"/>
                      </a:moveTo>
                      <a:cubicBezTo>
                        <a:pt x="146" y="512"/>
                        <a:pt x="572" y="934"/>
                        <a:pt x="1084" y="1074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0" name="Google Shape;6577;p31">
                  <a:extLst>
                    <a:ext uri="{FF2B5EF4-FFF2-40B4-BE49-F238E27FC236}">
                      <a16:creationId xmlns:a16="http://schemas.microsoft.com/office/drawing/2014/main" id="{8A1DC543-7804-29B5-B321-A35F7789C7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64051" y="3190488"/>
                  <a:ext cx="35395" cy="31840"/>
                </a:xfrm>
                <a:custGeom>
                  <a:avLst/>
                  <a:gdLst>
                    <a:gd name="T0" fmla="*/ 1 w 448"/>
                    <a:gd name="T1" fmla="*/ 1 h 403"/>
                    <a:gd name="T2" fmla="*/ 448 w 448"/>
                    <a:gd name="T3" fmla="*/ 402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448" h="403" fill="none" extrusionOk="0">
                      <a:moveTo>
                        <a:pt x="1" y="1"/>
                      </a:moveTo>
                      <a:cubicBezTo>
                        <a:pt x="36" y="217"/>
                        <a:pt x="232" y="392"/>
                        <a:pt x="448" y="402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" name="Google Shape;6578;p31">
                <a:extLst>
                  <a:ext uri="{FF2B5EF4-FFF2-40B4-BE49-F238E27FC236}">
                    <a16:creationId xmlns:a16="http://schemas.microsoft.com/office/drawing/2014/main" id="{81BA9282-ABB0-73A1-FDBF-E4C86C683C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8650043" y="3007393"/>
                <a:ext cx="80718" cy="80653"/>
                <a:chOff x="4788500" y="2618450"/>
                <a:chExt cx="130400" cy="130275"/>
              </a:xfrm>
            </p:grpSpPr>
            <p:sp>
              <p:nvSpPr>
                <p:cNvPr id="36" name="Google Shape;6579;p31">
                  <a:extLst>
                    <a:ext uri="{FF2B5EF4-FFF2-40B4-BE49-F238E27FC236}">
                      <a16:creationId xmlns:a16="http://schemas.microsoft.com/office/drawing/2014/main" id="{D6000462-6BC3-DEBD-DDCC-288F796455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88500" y="2618450"/>
                  <a:ext cx="130400" cy="130275"/>
                </a:xfrm>
                <a:custGeom>
                  <a:avLst/>
                  <a:gdLst>
                    <a:gd name="T0" fmla="*/ 2606 w 5216"/>
                    <a:gd name="T1" fmla="*/ 0 h 5211"/>
                    <a:gd name="T2" fmla="*/ 1 w 5216"/>
                    <a:gd name="T3" fmla="*/ 2605 h 5211"/>
                    <a:gd name="T4" fmla="*/ 2606 w 5216"/>
                    <a:gd name="T5" fmla="*/ 5210 h 5211"/>
                    <a:gd name="T6" fmla="*/ 5216 w 5216"/>
                    <a:gd name="T7" fmla="*/ 2605 h 5211"/>
                    <a:gd name="T8" fmla="*/ 2606 w 5216"/>
                    <a:gd name="T9" fmla="*/ 0 h 5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16" h="5211" extrusionOk="0">
                      <a:moveTo>
                        <a:pt x="2606" y="0"/>
                      </a:moveTo>
                      <a:cubicBezTo>
                        <a:pt x="1170" y="0"/>
                        <a:pt x="1" y="1170"/>
                        <a:pt x="1" y="2605"/>
                      </a:cubicBezTo>
                      <a:cubicBezTo>
                        <a:pt x="1" y="4046"/>
                        <a:pt x="1170" y="5210"/>
                        <a:pt x="2606" y="5210"/>
                      </a:cubicBezTo>
                      <a:cubicBezTo>
                        <a:pt x="4046" y="5210"/>
                        <a:pt x="5216" y="4046"/>
                        <a:pt x="5216" y="2605"/>
                      </a:cubicBezTo>
                      <a:cubicBezTo>
                        <a:pt x="5216" y="1170"/>
                        <a:pt x="4046" y="0"/>
                        <a:pt x="2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7" name="Google Shape;6580;p31">
                  <a:extLst>
                    <a:ext uri="{FF2B5EF4-FFF2-40B4-BE49-F238E27FC236}">
                      <a16:creationId xmlns:a16="http://schemas.microsoft.com/office/drawing/2014/main" id="{120E251B-9849-EC9D-8AFA-18F7EFDD72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0425" y="2652075"/>
                  <a:ext cx="17725" cy="56125"/>
                </a:xfrm>
                <a:custGeom>
                  <a:avLst/>
                  <a:gdLst>
                    <a:gd name="T0" fmla="*/ 452 w 709"/>
                    <a:gd name="T1" fmla="*/ 0 h 2245"/>
                    <a:gd name="T2" fmla="*/ 708 w 709"/>
                    <a:gd name="T3" fmla="*/ 2244 h 2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09" h="2245" fill="none" extrusionOk="0">
                      <a:moveTo>
                        <a:pt x="452" y="0"/>
                      </a:moveTo>
                      <a:cubicBezTo>
                        <a:pt x="1" y="683"/>
                        <a:pt x="111" y="1682"/>
                        <a:pt x="708" y="2244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" name="Google Shape;6581;p31">
                <a:extLst>
                  <a:ext uri="{FF2B5EF4-FFF2-40B4-BE49-F238E27FC236}">
                    <a16:creationId xmlns:a16="http://schemas.microsoft.com/office/drawing/2014/main" id="{99659416-5EAC-FB81-B168-B531F1E2B8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67785" y="2447683"/>
                <a:ext cx="169351" cy="169361"/>
                <a:chOff x="5052650" y="3025125"/>
                <a:chExt cx="316899" cy="316978"/>
              </a:xfrm>
            </p:grpSpPr>
            <p:sp>
              <p:nvSpPr>
                <p:cNvPr id="33" name="Google Shape;6582;p31">
                  <a:extLst>
                    <a:ext uri="{FF2B5EF4-FFF2-40B4-BE49-F238E27FC236}">
                      <a16:creationId xmlns:a16="http://schemas.microsoft.com/office/drawing/2014/main" id="{FC9DEB82-F42B-6019-4194-9C5D73FA2781}"/>
                    </a:ext>
                  </a:extLst>
                </p:cNvPr>
                <p:cNvSpPr/>
                <p:nvPr/>
              </p:nvSpPr>
              <p:spPr>
                <a:xfrm>
                  <a:off x="5052192" y="3025288"/>
                  <a:ext cx="317859" cy="316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1" h="4012" extrusionOk="0">
                      <a:moveTo>
                        <a:pt x="2008" y="1"/>
                      </a:moveTo>
                      <a:cubicBezTo>
                        <a:pt x="899" y="1"/>
                        <a:pt x="0" y="899"/>
                        <a:pt x="0" y="2003"/>
                      </a:cubicBezTo>
                      <a:cubicBezTo>
                        <a:pt x="0" y="3113"/>
                        <a:pt x="899" y="4011"/>
                        <a:pt x="2008" y="4011"/>
                      </a:cubicBezTo>
                      <a:cubicBezTo>
                        <a:pt x="3112" y="4011"/>
                        <a:pt x="4011" y="3113"/>
                        <a:pt x="4011" y="2003"/>
                      </a:cubicBezTo>
                      <a:cubicBezTo>
                        <a:pt x="4011" y="899"/>
                        <a:pt x="3112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4800"/>
                </a:p>
              </p:txBody>
            </p:sp>
            <p:sp>
              <p:nvSpPr>
                <p:cNvPr id="34" name="Google Shape;6583;p31">
                  <a:extLst>
                    <a:ext uri="{FF2B5EF4-FFF2-40B4-BE49-F238E27FC236}">
                      <a16:creationId xmlns:a16="http://schemas.microsoft.com/office/drawing/2014/main" id="{4E37C36E-E53E-0089-8665-CA0E85105D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08192" y="3195308"/>
                  <a:ext cx="85723" cy="84933"/>
                </a:xfrm>
                <a:custGeom>
                  <a:avLst/>
                  <a:gdLst>
                    <a:gd name="T0" fmla="*/ 0 w 1085"/>
                    <a:gd name="T1" fmla="*/ 0 h 1075"/>
                    <a:gd name="T2" fmla="*/ 1084 w 1085"/>
                    <a:gd name="T3" fmla="*/ 1074 h 10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085" h="1075" fill="none" extrusionOk="0">
                      <a:moveTo>
                        <a:pt x="0" y="0"/>
                      </a:moveTo>
                      <a:cubicBezTo>
                        <a:pt x="146" y="512"/>
                        <a:pt x="572" y="934"/>
                        <a:pt x="1084" y="1074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5" name="Google Shape;6584;p31">
                  <a:extLst>
                    <a:ext uri="{FF2B5EF4-FFF2-40B4-BE49-F238E27FC236}">
                      <a16:creationId xmlns:a16="http://schemas.microsoft.com/office/drawing/2014/main" id="{3401A08C-D982-2D3C-F11A-3D9D63F704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64051" y="3190488"/>
                  <a:ext cx="35395" cy="31840"/>
                </a:xfrm>
                <a:custGeom>
                  <a:avLst/>
                  <a:gdLst>
                    <a:gd name="T0" fmla="*/ 1 w 448"/>
                    <a:gd name="T1" fmla="*/ 1 h 403"/>
                    <a:gd name="T2" fmla="*/ 448 w 448"/>
                    <a:gd name="T3" fmla="*/ 402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448" h="403" fill="none" extrusionOk="0">
                      <a:moveTo>
                        <a:pt x="1" y="1"/>
                      </a:moveTo>
                      <a:cubicBezTo>
                        <a:pt x="36" y="217"/>
                        <a:pt x="232" y="392"/>
                        <a:pt x="448" y="402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" name="Google Shape;6585;p31">
                <a:extLst>
                  <a:ext uri="{FF2B5EF4-FFF2-40B4-BE49-F238E27FC236}">
                    <a16:creationId xmlns:a16="http://schemas.microsoft.com/office/drawing/2014/main" id="{A7955930-5858-DB0F-BC8F-545E9D41CC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207852" y="3116782"/>
                <a:ext cx="120724" cy="120609"/>
                <a:chOff x="4788500" y="2618450"/>
                <a:chExt cx="130400" cy="130275"/>
              </a:xfrm>
            </p:grpSpPr>
            <p:sp>
              <p:nvSpPr>
                <p:cNvPr id="31" name="Google Shape;6586;p31">
                  <a:extLst>
                    <a:ext uri="{FF2B5EF4-FFF2-40B4-BE49-F238E27FC236}">
                      <a16:creationId xmlns:a16="http://schemas.microsoft.com/office/drawing/2014/main" id="{E0279C03-56C9-7C80-E76C-31247B3EFA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88500" y="2618450"/>
                  <a:ext cx="130400" cy="130275"/>
                </a:xfrm>
                <a:custGeom>
                  <a:avLst/>
                  <a:gdLst>
                    <a:gd name="T0" fmla="*/ 2606 w 5216"/>
                    <a:gd name="T1" fmla="*/ 0 h 5211"/>
                    <a:gd name="T2" fmla="*/ 1 w 5216"/>
                    <a:gd name="T3" fmla="*/ 2605 h 5211"/>
                    <a:gd name="T4" fmla="*/ 2606 w 5216"/>
                    <a:gd name="T5" fmla="*/ 5210 h 5211"/>
                    <a:gd name="T6" fmla="*/ 5216 w 5216"/>
                    <a:gd name="T7" fmla="*/ 2605 h 5211"/>
                    <a:gd name="T8" fmla="*/ 2606 w 5216"/>
                    <a:gd name="T9" fmla="*/ 0 h 5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16" h="5211" extrusionOk="0">
                      <a:moveTo>
                        <a:pt x="2606" y="0"/>
                      </a:moveTo>
                      <a:cubicBezTo>
                        <a:pt x="1170" y="0"/>
                        <a:pt x="1" y="1170"/>
                        <a:pt x="1" y="2605"/>
                      </a:cubicBezTo>
                      <a:cubicBezTo>
                        <a:pt x="1" y="4046"/>
                        <a:pt x="1170" y="5210"/>
                        <a:pt x="2606" y="5210"/>
                      </a:cubicBezTo>
                      <a:cubicBezTo>
                        <a:pt x="4046" y="5210"/>
                        <a:pt x="5216" y="4046"/>
                        <a:pt x="5216" y="2605"/>
                      </a:cubicBezTo>
                      <a:cubicBezTo>
                        <a:pt x="5216" y="1170"/>
                        <a:pt x="4046" y="0"/>
                        <a:pt x="2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2" name="Google Shape;6587;p31">
                  <a:extLst>
                    <a:ext uri="{FF2B5EF4-FFF2-40B4-BE49-F238E27FC236}">
                      <a16:creationId xmlns:a16="http://schemas.microsoft.com/office/drawing/2014/main" id="{5EA8BC60-5270-E7EC-C49B-0EE24F1DC9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0425" y="2652075"/>
                  <a:ext cx="17725" cy="56125"/>
                </a:xfrm>
                <a:custGeom>
                  <a:avLst/>
                  <a:gdLst>
                    <a:gd name="T0" fmla="*/ 452 w 709"/>
                    <a:gd name="T1" fmla="*/ 0 h 2245"/>
                    <a:gd name="T2" fmla="*/ 708 w 709"/>
                    <a:gd name="T3" fmla="*/ 2244 h 2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09" h="2245" fill="none" extrusionOk="0">
                      <a:moveTo>
                        <a:pt x="452" y="0"/>
                      </a:moveTo>
                      <a:cubicBezTo>
                        <a:pt x="1" y="683"/>
                        <a:pt x="111" y="1682"/>
                        <a:pt x="708" y="2244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" name="Google Shape;6588;p31">
                <a:extLst>
                  <a:ext uri="{FF2B5EF4-FFF2-40B4-BE49-F238E27FC236}">
                    <a16:creationId xmlns:a16="http://schemas.microsoft.com/office/drawing/2014/main" id="{D2966C63-2E6A-6690-9161-27DB72E933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8937123" y="1380396"/>
                <a:ext cx="169351" cy="169361"/>
                <a:chOff x="5052650" y="3025125"/>
                <a:chExt cx="316899" cy="316978"/>
              </a:xfrm>
            </p:grpSpPr>
            <p:sp>
              <p:nvSpPr>
                <p:cNvPr id="28" name="Google Shape;6589;p31">
                  <a:extLst>
                    <a:ext uri="{FF2B5EF4-FFF2-40B4-BE49-F238E27FC236}">
                      <a16:creationId xmlns:a16="http://schemas.microsoft.com/office/drawing/2014/main" id="{35918E1D-FA77-6654-DDD0-87EEE35C1F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52650" y="3025125"/>
                  <a:ext cx="316899" cy="316978"/>
                </a:xfrm>
                <a:custGeom>
                  <a:avLst/>
                  <a:gdLst>
                    <a:gd name="T0" fmla="*/ 2008 w 4011"/>
                    <a:gd name="T1" fmla="*/ 1 h 4012"/>
                    <a:gd name="T2" fmla="*/ 0 w 4011"/>
                    <a:gd name="T3" fmla="*/ 2003 h 4012"/>
                    <a:gd name="T4" fmla="*/ 2008 w 4011"/>
                    <a:gd name="T5" fmla="*/ 4011 h 4012"/>
                    <a:gd name="T6" fmla="*/ 4011 w 4011"/>
                    <a:gd name="T7" fmla="*/ 2003 h 4012"/>
                    <a:gd name="T8" fmla="*/ 2008 w 4011"/>
                    <a:gd name="T9" fmla="*/ 1 h 40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11" h="4012" extrusionOk="0">
                      <a:moveTo>
                        <a:pt x="2008" y="1"/>
                      </a:moveTo>
                      <a:cubicBezTo>
                        <a:pt x="899" y="1"/>
                        <a:pt x="0" y="899"/>
                        <a:pt x="0" y="2003"/>
                      </a:cubicBezTo>
                      <a:cubicBezTo>
                        <a:pt x="0" y="3113"/>
                        <a:pt x="899" y="4011"/>
                        <a:pt x="2008" y="4011"/>
                      </a:cubicBezTo>
                      <a:cubicBezTo>
                        <a:pt x="3112" y="4011"/>
                        <a:pt x="4011" y="3113"/>
                        <a:pt x="4011" y="2003"/>
                      </a:cubicBezTo>
                      <a:cubicBezTo>
                        <a:pt x="4011" y="899"/>
                        <a:pt x="3112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9" name="Google Shape;6590;p31">
                  <a:extLst>
                    <a:ext uri="{FF2B5EF4-FFF2-40B4-BE49-F238E27FC236}">
                      <a16:creationId xmlns:a16="http://schemas.microsoft.com/office/drawing/2014/main" id="{2655E9C9-038A-7D52-6AA3-6717D5165C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08192" y="3195308"/>
                  <a:ext cx="85723" cy="84933"/>
                </a:xfrm>
                <a:custGeom>
                  <a:avLst/>
                  <a:gdLst>
                    <a:gd name="T0" fmla="*/ 0 w 1085"/>
                    <a:gd name="T1" fmla="*/ 0 h 1075"/>
                    <a:gd name="T2" fmla="*/ 1084 w 1085"/>
                    <a:gd name="T3" fmla="*/ 1074 h 10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085" h="1075" fill="none" extrusionOk="0">
                      <a:moveTo>
                        <a:pt x="0" y="0"/>
                      </a:moveTo>
                      <a:cubicBezTo>
                        <a:pt x="146" y="512"/>
                        <a:pt x="572" y="934"/>
                        <a:pt x="1084" y="1074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0" name="Google Shape;6591;p31">
                  <a:extLst>
                    <a:ext uri="{FF2B5EF4-FFF2-40B4-BE49-F238E27FC236}">
                      <a16:creationId xmlns:a16="http://schemas.microsoft.com/office/drawing/2014/main" id="{5993536E-8EF6-67FA-23BB-B0A54B7432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64051" y="3190488"/>
                  <a:ext cx="35395" cy="31840"/>
                </a:xfrm>
                <a:custGeom>
                  <a:avLst/>
                  <a:gdLst>
                    <a:gd name="T0" fmla="*/ 1 w 448"/>
                    <a:gd name="T1" fmla="*/ 1 h 403"/>
                    <a:gd name="T2" fmla="*/ 448 w 448"/>
                    <a:gd name="T3" fmla="*/ 402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448" h="403" fill="none" extrusionOk="0">
                      <a:moveTo>
                        <a:pt x="1" y="1"/>
                      </a:moveTo>
                      <a:cubicBezTo>
                        <a:pt x="36" y="217"/>
                        <a:pt x="232" y="392"/>
                        <a:pt x="448" y="402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" name="Google Shape;6592;p31">
                <a:extLst>
                  <a:ext uri="{FF2B5EF4-FFF2-40B4-BE49-F238E27FC236}">
                    <a16:creationId xmlns:a16="http://schemas.microsoft.com/office/drawing/2014/main" id="{D54B0577-6C16-5230-34F1-E4D3FC76B3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442718" y="1424743"/>
                <a:ext cx="80718" cy="80653"/>
                <a:chOff x="4788500" y="2618450"/>
                <a:chExt cx="130400" cy="130275"/>
              </a:xfrm>
            </p:grpSpPr>
            <p:sp>
              <p:nvSpPr>
                <p:cNvPr id="26" name="Google Shape;6593;p31">
                  <a:extLst>
                    <a:ext uri="{FF2B5EF4-FFF2-40B4-BE49-F238E27FC236}">
                      <a16:creationId xmlns:a16="http://schemas.microsoft.com/office/drawing/2014/main" id="{C84CA8D0-BB15-07E4-F695-31EEDC9EF5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88500" y="2618450"/>
                  <a:ext cx="130400" cy="130275"/>
                </a:xfrm>
                <a:custGeom>
                  <a:avLst/>
                  <a:gdLst>
                    <a:gd name="T0" fmla="*/ 2606 w 5216"/>
                    <a:gd name="T1" fmla="*/ 0 h 5211"/>
                    <a:gd name="T2" fmla="*/ 1 w 5216"/>
                    <a:gd name="T3" fmla="*/ 2605 h 5211"/>
                    <a:gd name="T4" fmla="*/ 2606 w 5216"/>
                    <a:gd name="T5" fmla="*/ 5210 h 5211"/>
                    <a:gd name="T6" fmla="*/ 5216 w 5216"/>
                    <a:gd name="T7" fmla="*/ 2605 h 5211"/>
                    <a:gd name="T8" fmla="*/ 2606 w 5216"/>
                    <a:gd name="T9" fmla="*/ 0 h 5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16" h="5211" extrusionOk="0">
                      <a:moveTo>
                        <a:pt x="2606" y="0"/>
                      </a:moveTo>
                      <a:cubicBezTo>
                        <a:pt x="1170" y="0"/>
                        <a:pt x="1" y="1170"/>
                        <a:pt x="1" y="2605"/>
                      </a:cubicBezTo>
                      <a:cubicBezTo>
                        <a:pt x="1" y="4046"/>
                        <a:pt x="1170" y="5210"/>
                        <a:pt x="2606" y="5210"/>
                      </a:cubicBezTo>
                      <a:cubicBezTo>
                        <a:pt x="4046" y="5210"/>
                        <a:pt x="5216" y="4046"/>
                        <a:pt x="5216" y="2605"/>
                      </a:cubicBezTo>
                      <a:cubicBezTo>
                        <a:pt x="5216" y="1170"/>
                        <a:pt x="4046" y="0"/>
                        <a:pt x="2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7" name="Google Shape;6594;p31">
                  <a:extLst>
                    <a:ext uri="{FF2B5EF4-FFF2-40B4-BE49-F238E27FC236}">
                      <a16:creationId xmlns:a16="http://schemas.microsoft.com/office/drawing/2014/main" id="{3C3A9F2A-49EC-EDF0-22CF-98CAA8FA01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0425" y="2652075"/>
                  <a:ext cx="17725" cy="56125"/>
                </a:xfrm>
                <a:custGeom>
                  <a:avLst/>
                  <a:gdLst>
                    <a:gd name="T0" fmla="*/ 452 w 709"/>
                    <a:gd name="T1" fmla="*/ 0 h 2245"/>
                    <a:gd name="T2" fmla="*/ 708 w 709"/>
                    <a:gd name="T3" fmla="*/ 2244 h 2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09" h="2245" fill="none" extrusionOk="0">
                      <a:moveTo>
                        <a:pt x="452" y="0"/>
                      </a:moveTo>
                      <a:cubicBezTo>
                        <a:pt x="1" y="683"/>
                        <a:pt x="111" y="1682"/>
                        <a:pt x="708" y="2244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" name="Google Shape;6595;p31">
                <a:extLst>
                  <a:ext uri="{FF2B5EF4-FFF2-40B4-BE49-F238E27FC236}">
                    <a16:creationId xmlns:a16="http://schemas.microsoft.com/office/drawing/2014/main" id="{EE0B931A-39B5-9BAC-5219-E2A4406D5F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50445" y="56688"/>
                <a:ext cx="120739" cy="120737"/>
                <a:chOff x="5052650" y="3025125"/>
                <a:chExt cx="316899" cy="316978"/>
              </a:xfrm>
            </p:grpSpPr>
            <p:sp>
              <p:nvSpPr>
                <p:cNvPr id="23" name="Google Shape;6596;p31">
                  <a:extLst>
                    <a:ext uri="{FF2B5EF4-FFF2-40B4-BE49-F238E27FC236}">
                      <a16:creationId xmlns:a16="http://schemas.microsoft.com/office/drawing/2014/main" id="{20B9B5DA-8A28-E707-8DC0-0A6ABF538975}"/>
                    </a:ext>
                  </a:extLst>
                </p:cNvPr>
                <p:cNvSpPr/>
                <p:nvPr/>
              </p:nvSpPr>
              <p:spPr>
                <a:xfrm>
                  <a:off x="5053133" y="3025125"/>
                  <a:ext cx="316668" cy="316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1" h="4012" extrusionOk="0">
                      <a:moveTo>
                        <a:pt x="2008" y="1"/>
                      </a:moveTo>
                      <a:cubicBezTo>
                        <a:pt x="899" y="1"/>
                        <a:pt x="0" y="899"/>
                        <a:pt x="0" y="2003"/>
                      </a:cubicBezTo>
                      <a:cubicBezTo>
                        <a:pt x="0" y="3113"/>
                        <a:pt x="899" y="4011"/>
                        <a:pt x="2008" y="4011"/>
                      </a:cubicBezTo>
                      <a:cubicBezTo>
                        <a:pt x="3112" y="4011"/>
                        <a:pt x="4011" y="3113"/>
                        <a:pt x="4011" y="2003"/>
                      </a:cubicBezTo>
                      <a:cubicBezTo>
                        <a:pt x="4011" y="899"/>
                        <a:pt x="3112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4800"/>
                </a:p>
              </p:txBody>
            </p:sp>
            <p:sp>
              <p:nvSpPr>
                <p:cNvPr id="24" name="Google Shape;6597;p31">
                  <a:extLst>
                    <a:ext uri="{FF2B5EF4-FFF2-40B4-BE49-F238E27FC236}">
                      <a16:creationId xmlns:a16="http://schemas.microsoft.com/office/drawing/2014/main" id="{527C3B5A-A2E1-78A6-4031-1112CF57BD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08192" y="3195308"/>
                  <a:ext cx="85723" cy="84933"/>
                </a:xfrm>
                <a:custGeom>
                  <a:avLst/>
                  <a:gdLst>
                    <a:gd name="T0" fmla="*/ 0 w 1085"/>
                    <a:gd name="T1" fmla="*/ 0 h 1075"/>
                    <a:gd name="T2" fmla="*/ 1084 w 1085"/>
                    <a:gd name="T3" fmla="*/ 1074 h 10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085" h="1075" fill="none" extrusionOk="0">
                      <a:moveTo>
                        <a:pt x="0" y="0"/>
                      </a:moveTo>
                      <a:cubicBezTo>
                        <a:pt x="146" y="512"/>
                        <a:pt x="572" y="934"/>
                        <a:pt x="1084" y="1074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5" name="Google Shape;6598;p31">
                  <a:extLst>
                    <a:ext uri="{FF2B5EF4-FFF2-40B4-BE49-F238E27FC236}">
                      <a16:creationId xmlns:a16="http://schemas.microsoft.com/office/drawing/2014/main" id="{2479A13E-A2DE-CC28-9D1D-DD9C8F7B9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64051" y="3190488"/>
                  <a:ext cx="35395" cy="31840"/>
                </a:xfrm>
                <a:custGeom>
                  <a:avLst/>
                  <a:gdLst>
                    <a:gd name="T0" fmla="*/ 1 w 448"/>
                    <a:gd name="T1" fmla="*/ 1 h 403"/>
                    <a:gd name="T2" fmla="*/ 448 w 448"/>
                    <a:gd name="T3" fmla="*/ 402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448" h="403" fill="none" extrusionOk="0">
                      <a:moveTo>
                        <a:pt x="1" y="1"/>
                      </a:moveTo>
                      <a:cubicBezTo>
                        <a:pt x="36" y="217"/>
                        <a:pt x="232" y="392"/>
                        <a:pt x="448" y="402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" name="Google Shape;6599;p31">
                <a:extLst>
                  <a:ext uri="{FF2B5EF4-FFF2-40B4-BE49-F238E27FC236}">
                    <a16:creationId xmlns:a16="http://schemas.microsoft.com/office/drawing/2014/main" id="{25BF543C-BCE2-BF07-9B59-50C1940ED1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6510043" y="229168"/>
                <a:ext cx="80718" cy="80653"/>
                <a:chOff x="4788500" y="2618450"/>
                <a:chExt cx="130400" cy="130275"/>
              </a:xfrm>
            </p:grpSpPr>
            <p:sp>
              <p:nvSpPr>
                <p:cNvPr id="21" name="Google Shape;6600;p31">
                  <a:extLst>
                    <a:ext uri="{FF2B5EF4-FFF2-40B4-BE49-F238E27FC236}">
                      <a16:creationId xmlns:a16="http://schemas.microsoft.com/office/drawing/2014/main" id="{A637A809-DBBC-D089-FE88-6E94FFB687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88500" y="2618450"/>
                  <a:ext cx="130400" cy="130275"/>
                </a:xfrm>
                <a:custGeom>
                  <a:avLst/>
                  <a:gdLst>
                    <a:gd name="T0" fmla="*/ 2606 w 5216"/>
                    <a:gd name="T1" fmla="*/ 0 h 5211"/>
                    <a:gd name="T2" fmla="*/ 1 w 5216"/>
                    <a:gd name="T3" fmla="*/ 2605 h 5211"/>
                    <a:gd name="T4" fmla="*/ 2606 w 5216"/>
                    <a:gd name="T5" fmla="*/ 5210 h 5211"/>
                    <a:gd name="T6" fmla="*/ 5216 w 5216"/>
                    <a:gd name="T7" fmla="*/ 2605 h 5211"/>
                    <a:gd name="T8" fmla="*/ 2606 w 5216"/>
                    <a:gd name="T9" fmla="*/ 0 h 5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16" h="5211" extrusionOk="0">
                      <a:moveTo>
                        <a:pt x="2606" y="0"/>
                      </a:moveTo>
                      <a:cubicBezTo>
                        <a:pt x="1170" y="0"/>
                        <a:pt x="1" y="1170"/>
                        <a:pt x="1" y="2605"/>
                      </a:cubicBezTo>
                      <a:cubicBezTo>
                        <a:pt x="1" y="4046"/>
                        <a:pt x="1170" y="5210"/>
                        <a:pt x="2606" y="5210"/>
                      </a:cubicBezTo>
                      <a:cubicBezTo>
                        <a:pt x="4046" y="5210"/>
                        <a:pt x="5216" y="4046"/>
                        <a:pt x="5216" y="2605"/>
                      </a:cubicBezTo>
                      <a:cubicBezTo>
                        <a:pt x="5216" y="1170"/>
                        <a:pt x="4046" y="0"/>
                        <a:pt x="2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" name="Google Shape;6601;p31">
                  <a:extLst>
                    <a:ext uri="{FF2B5EF4-FFF2-40B4-BE49-F238E27FC236}">
                      <a16:creationId xmlns:a16="http://schemas.microsoft.com/office/drawing/2014/main" id="{7918AA9C-9B23-83A4-585A-63C796BE58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0425" y="2652075"/>
                  <a:ext cx="17725" cy="56125"/>
                </a:xfrm>
                <a:custGeom>
                  <a:avLst/>
                  <a:gdLst>
                    <a:gd name="T0" fmla="*/ 452 w 709"/>
                    <a:gd name="T1" fmla="*/ 0 h 2245"/>
                    <a:gd name="T2" fmla="*/ 708 w 709"/>
                    <a:gd name="T3" fmla="*/ 2244 h 2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09" h="2245" fill="none" extrusionOk="0">
                      <a:moveTo>
                        <a:pt x="452" y="0"/>
                      </a:moveTo>
                      <a:cubicBezTo>
                        <a:pt x="1" y="683"/>
                        <a:pt x="111" y="1682"/>
                        <a:pt x="708" y="2244"/>
                      </a:cubicBezTo>
                    </a:path>
                  </a:pathLst>
                </a:custGeom>
                <a:noFill/>
                <a:ln w="5275" cap="flat" cmpd="sng">
                  <a:solidFill>
                    <a:srgbClr val="002255"/>
                  </a:solidFill>
                  <a:prstDash val="solid"/>
                  <a:miter lim="5019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0" name="Google Shape;6602;p31">
              <a:extLst>
                <a:ext uri="{FF2B5EF4-FFF2-40B4-BE49-F238E27FC236}">
                  <a16:creationId xmlns:a16="http://schemas.microsoft.com/office/drawing/2014/main" id="{3D1685BA-671C-885B-1EEC-CB3D5498DB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25714" y="174443"/>
              <a:ext cx="80718" cy="80653"/>
              <a:chOff x="4788500" y="2618450"/>
              <a:chExt cx="130400" cy="130275"/>
            </a:xfrm>
          </p:grpSpPr>
          <p:sp>
            <p:nvSpPr>
              <p:cNvPr id="11" name="Google Shape;6603;p31">
                <a:extLst>
                  <a:ext uri="{FF2B5EF4-FFF2-40B4-BE49-F238E27FC236}">
                    <a16:creationId xmlns:a16="http://schemas.microsoft.com/office/drawing/2014/main" id="{D61F47AB-90EB-D661-C20C-383650AEE9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2" name="Google Shape;6604;p31">
                <a:extLst>
                  <a:ext uri="{FF2B5EF4-FFF2-40B4-BE49-F238E27FC236}">
                    <a16:creationId xmlns:a16="http://schemas.microsoft.com/office/drawing/2014/main" id="{4F93F834-EBA0-24D4-D554-CEE2AC3737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grpSp>
        <p:nvGrpSpPr>
          <p:cNvPr id="41" name="Google Shape;6605;p31">
            <a:extLst>
              <a:ext uri="{FF2B5EF4-FFF2-40B4-BE49-F238E27FC236}">
                <a16:creationId xmlns:a16="http://schemas.microsoft.com/office/drawing/2014/main" id="{4A6E1E01-A385-F0A9-DD13-1503D36AAF6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705138" y="452438"/>
            <a:ext cx="2668587" cy="917575"/>
            <a:chOff x="2360400" y="1877425"/>
            <a:chExt cx="873900" cy="300400"/>
          </a:xfrm>
        </p:grpSpPr>
        <p:sp>
          <p:nvSpPr>
            <p:cNvPr id="42" name="Google Shape;6606;p31">
              <a:extLst>
                <a:ext uri="{FF2B5EF4-FFF2-40B4-BE49-F238E27FC236}">
                  <a16:creationId xmlns:a16="http://schemas.microsoft.com/office/drawing/2014/main" id="{28678D2D-73CF-B16E-ABE2-EC0E8F23A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825" y="2122925"/>
              <a:ext cx="173325" cy="54900"/>
            </a:xfrm>
            <a:custGeom>
              <a:avLst/>
              <a:gdLst>
                <a:gd name="T0" fmla="*/ 5552 w 6933"/>
                <a:gd name="T1" fmla="*/ 0 h 2196"/>
                <a:gd name="T2" fmla="*/ 2541 w 6933"/>
                <a:gd name="T3" fmla="*/ 137 h 2196"/>
                <a:gd name="T4" fmla="*/ 6 w 6933"/>
                <a:gd name="T5" fmla="*/ 35 h 2196"/>
                <a:gd name="T6" fmla="*/ 1 w 6933"/>
                <a:gd name="T7" fmla="*/ 85 h 2196"/>
                <a:gd name="T8" fmla="*/ 5667 w 6933"/>
                <a:gd name="T9" fmla="*/ 2195 h 2196"/>
                <a:gd name="T10" fmla="*/ 6933 w 6933"/>
                <a:gd name="T11" fmla="*/ 2098 h 2196"/>
                <a:gd name="T12" fmla="*/ 5552 w 6933"/>
                <a:gd name="T13" fmla="*/ 0 h 2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33" h="2196" extrusionOk="0">
                  <a:moveTo>
                    <a:pt x="5552" y="0"/>
                  </a:moveTo>
                  <a:cubicBezTo>
                    <a:pt x="4557" y="90"/>
                    <a:pt x="3549" y="137"/>
                    <a:pt x="2541" y="137"/>
                  </a:cubicBezTo>
                  <a:cubicBezTo>
                    <a:pt x="1694" y="137"/>
                    <a:pt x="847" y="104"/>
                    <a:pt x="6" y="35"/>
                  </a:cubicBezTo>
                  <a:lnTo>
                    <a:pt x="1" y="85"/>
                  </a:lnTo>
                  <a:cubicBezTo>
                    <a:pt x="1554" y="1442"/>
                    <a:pt x="3610" y="2195"/>
                    <a:pt x="5667" y="2195"/>
                  </a:cubicBezTo>
                  <a:cubicBezTo>
                    <a:pt x="6090" y="2195"/>
                    <a:pt x="6514" y="2163"/>
                    <a:pt x="6933" y="2098"/>
                  </a:cubicBezTo>
                  <a:cubicBezTo>
                    <a:pt x="6611" y="1315"/>
                    <a:pt x="6175" y="572"/>
                    <a:pt x="55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6607;p31">
              <a:extLst>
                <a:ext uri="{FF2B5EF4-FFF2-40B4-BE49-F238E27FC236}">
                  <a16:creationId xmlns:a16="http://schemas.microsoft.com/office/drawing/2014/main" id="{AE2C79DF-1F60-9C7D-D2F6-3D04DBAA8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875" y="2014250"/>
              <a:ext cx="173325" cy="63950"/>
            </a:xfrm>
            <a:custGeom>
              <a:avLst/>
              <a:gdLst>
                <a:gd name="T0" fmla="*/ 3445 w 6933"/>
                <a:gd name="T1" fmla="*/ 0 h 2558"/>
                <a:gd name="T2" fmla="*/ 0 w 6933"/>
                <a:gd name="T3" fmla="*/ 1852 h 2558"/>
                <a:gd name="T4" fmla="*/ 3357 w 6933"/>
                <a:gd name="T5" fmla="*/ 2558 h 2558"/>
                <a:gd name="T6" fmla="*/ 6932 w 6933"/>
                <a:gd name="T7" fmla="*/ 1752 h 2558"/>
                <a:gd name="T8" fmla="*/ 3469 w 6933"/>
                <a:gd name="T9" fmla="*/ 0 h 2558"/>
                <a:gd name="T10" fmla="*/ 3445 w 6933"/>
                <a:gd name="T11" fmla="*/ 0 h 2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33" h="2558" extrusionOk="0">
                  <a:moveTo>
                    <a:pt x="3445" y="0"/>
                  </a:moveTo>
                  <a:cubicBezTo>
                    <a:pt x="2099" y="0"/>
                    <a:pt x="884" y="835"/>
                    <a:pt x="0" y="1852"/>
                  </a:cubicBezTo>
                  <a:cubicBezTo>
                    <a:pt x="1053" y="2323"/>
                    <a:pt x="2205" y="2558"/>
                    <a:pt x="3357" y="2558"/>
                  </a:cubicBezTo>
                  <a:cubicBezTo>
                    <a:pt x="4589" y="2558"/>
                    <a:pt x="5822" y="2289"/>
                    <a:pt x="6932" y="1752"/>
                  </a:cubicBezTo>
                  <a:cubicBezTo>
                    <a:pt x="6064" y="718"/>
                    <a:pt x="4819" y="10"/>
                    <a:pt x="3469" y="0"/>
                  </a:cubicBezTo>
                  <a:cubicBezTo>
                    <a:pt x="3461" y="0"/>
                    <a:pt x="3453" y="0"/>
                    <a:pt x="3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" name="Google Shape;6608;p31">
              <a:extLst>
                <a:ext uri="{FF2B5EF4-FFF2-40B4-BE49-F238E27FC236}">
                  <a16:creationId xmlns:a16="http://schemas.microsoft.com/office/drawing/2014/main" id="{6969A45F-9615-1457-E8E7-07FCAA4C2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875" y="1877425"/>
              <a:ext cx="176825" cy="50400"/>
            </a:xfrm>
            <a:custGeom>
              <a:avLst/>
              <a:gdLst>
                <a:gd name="T0" fmla="*/ 5441 w 7073"/>
                <a:gd name="T1" fmla="*/ 1 h 2016"/>
                <a:gd name="T2" fmla="*/ 0 w 7073"/>
                <a:gd name="T3" fmla="*/ 1864 h 2016"/>
                <a:gd name="T4" fmla="*/ 0 w 7073"/>
                <a:gd name="T5" fmla="*/ 1920 h 2016"/>
                <a:gd name="T6" fmla="*/ 2257 w 7073"/>
                <a:gd name="T7" fmla="*/ 1840 h 2016"/>
                <a:gd name="T8" fmla="*/ 5667 w 7073"/>
                <a:gd name="T9" fmla="*/ 2015 h 2016"/>
                <a:gd name="T10" fmla="*/ 7072 w 7073"/>
                <a:gd name="T11" fmla="*/ 158 h 2016"/>
                <a:gd name="T12" fmla="*/ 5441 w 7073"/>
                <a:gd name="T13" fmla="*/ 1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73" h="2016" extrusionOk="0">
                  <a:moveTo>
                    <a:pt x="5441" y="1"/>
                  </a:moveTo>
                  <a:cubicBezTo>
                    <a:pt x="3490" y="1"/>
                    <a:pt x="1537" y="657"/>
                    <a:pt x="0" y="1864"/>
                  </a:cubicBezTo>
                  <a:lnTo>
                    <a:pt x="0" y="1920"/>
                  </a:lnTo>
                  <a:cubicBezTo>
                    <a:pt x="751" y="1866"/>
                    <a:pt x="1505" y="1840"/>
                    <a:pt x="2257" y="1840"/>
                  </a:cubicBezTo>
                  <a:cubicBezTo>
                    <a:pt x="3400" y="1840"/>
                    <a:pt x="4541" y="1900"/>
                    <a:pt x="5667" y="2015"/>
                  </a:cubicBezTo>
                  <a:cubicBezTo>
                    <a:pt x="6249" y="1518"/>
                    <a:pt x="6761" y="856"/>
                    <a:pt x="7072" y="158"/>
                  </a:cubicBezTo>
                  <a:cubicBezTo>
                    <a:pt x="6535" y="52"/>
                    <a:pt x="5988" y="1"/>
                    <a:pt x="5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" name="Google Shape;6609;p31">
              <a:extLst>
                <a:ext uri="{FF2B5EF4-FFF2-40B4-BE49-F238E27FC236}">
                  <a16:creationId xmlns:a16="http://schemas.microsoft.com/office/drawing/2014/main" id="{29585A50-9D78-2EFC-39F3-3730AA86F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400" y="1936450"/>
              <a:ext cx="255400" cy="177825"/>
            </a:xfrm>
            <a:custGeom>
              <a:avLst/>
              <a:gdLst>
                <a:gd name="T0" fmla="*/ 4861 w 10216"/>
                <a:gd name="T1" fmla="*/ 2930 h 7113"/>
                <a:gd name="T2" fmla="*/ 5276 w 10216"/>
                <a:gd name="T3" fmla="*/ 3263 h 7113"/>
                <a:gd name="T4" fmla="*/ 5581 w 10216"/>
                <a:gd name="T5" fmla="*/ 3210 h 7113"/>
                <a:gd name="T6" fmla="*/ 5648 w 10216"/>
                <a:gd name="T7" fmla="*/ 3213 h 7113"/>
                <a:gd name="T8" fmla="*/ 6501 w 10216"/>
                <a:gd name="T9" fmla="*/ 4212 h 7113"/>
                <a:gd name="T10" fmla="*/ 5581 w 10216"/>
                <a:gd name="T11" fmla="*/ 5068 h 7113"/>
                <a:gd name="T12" fmla="*/ 5507 w 10216"/>
                <a:gd name="T13" fmla="*/ 5065 h 7113"/>
                <a:gd name="T14" fmla="*/ 4654 w 10216"/>
                <a:gd name="T15" fmla="*/ 4071 h 7113"/>
                <a:gd name="T16" fmla="*/ 4724 w 10216"/>
                <a:gd name="T17" fmla="*/ 3770 h 7113"/>
                <a:gd name="T18" fmla="*/ 4433 w 10216"/>
                <a:gd name="T19" fmla="*/ 3439 h 7113"/>
                <a:gd name="T20" fmla="*/ 4784 w 10216"/>
                <a:gd name="T21" fmla="*/ 2937 h 7113"/>
                <a:gd name="T22" fmla="*/ 4861 w 10216"/>
                <a:gd name="T23" fmla="*/ 2930 h 7113"/>
                <a:gd name="T24" fmla="*/ 9211 w 10216"/>
                <a:gd name="T25" fmla="*/ 0 h 7113"/>
                <a:gd name="T26" fmla="*/ 3509 w 10216"/>
                <a:gd name="T27" fmla="*/ 1918 h 7113"/>
                <a:gd name="T28" fmla="*/ 41 w 10216"/>
                <a:gd name="T29" fmla="*/ 3153 h 7113"/>
                <a:gd name="T30" fmla="*/ 1 w 10216"/>
                <a:gd name="T31" fmla="*/ 3152 h 7113"/>
                <a:gd name="T32" fmla="*/ 1 w 10216"/>
                <a:gd name="T33" fmla="*/ 3890 h 7113"/>
                <a:gd name="T34" fmla="*/ 161 w 10216"/>
                <a:gd name="T35" fmla="*/ 3925 h 7113"/>
                <a:gd name="T36" fmla="*/ 824 w 10216"/>
                <a:gd name="T37" fmla="*/ 4011 h 7113"/>
                <a:gd name="T38" fmla="*/ 3509 w 10216"/>
                <a:gd name="T39" fmla="*/ 5155 h 7113"/>
                <a:gd name="T40" fmla="*/ 9432 w 10216"/>
                <a:gd name="T41" fmla="*/ 7113 h 7113"/>
                <a:gd name="T42" fmla="*/ 10095 w 10216"/>
                <a:gd name="T43" fmla="*/ 2565 h 7113"/>
                <a:gd name="T44" fmla="*/ 9211 w 10216"/>
                <a:gd name="T45" fmla="*/ 0 h 7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216" h="7113" extrusionOk="0">
                  <a:moveTo>
                    <a:pt x="4861" y="2930"/>
                  </a:moveTo>
                  <a:cubicBezTo>
                    <a:pt x="5057" y="2930"/>
                    <a:pt x="5232" y="3063"/>
                    <a:pt x="5276" y="3263"/>
                  </a:cubicBezTo>
                  <a:cubicBezTo>
                    <a:pt x="5372" y="3230"/>
                    <a:pt x="5474" y="3210"/>
                    <a:pt x="5581" y="3210"/>
                  </a:cubicBezTo>
                  <a:cubicBezTo>
                    <a:pt x="5603" y="3210"/>
                    <a:pt x="5625" y="3211"/>
                    <a:pt x="5648" y="3213"/>
                  </a:cubicBezTo>
                  <a:cubicBezTo>
                    <a:pt x="6160" y="3253"/>
                    <a:pt x="6541" y="3700"/>
                    <a:pt x="6501" y="4212"/>
                  </a:cubicBezTo>
                  <a:cubicBezTo>
                    <a:pt x="6467" y="4699"/>
                    <a:pt x="6061" y="5068"/>
                    <a:pt x="5581" y="5068"/>
                  </a:cubicBezTo>
                  <a:cubicBezTo>
                    <a:pt x="5556" y="5068"/>
                    <a:pt x="5532" y="5067"/>
                    <a:pt x="5507" y="5065"/>
                  </a:cubicBezTo>
                  <a:cubicBezTo>
                    <a:pt x="4995" y="5025"/>
                    <a:pt x="4614" y="4578"/>
                    <a:pt x="4654" y="4071"/>
                  </a:cubicBezTo>
                  <a:cubicBezTo>
                    <a:pt x="4659" y="3966"/>
                    <a:pt x="4684" y="3865"/>
                    <a:pt x="4724" y="3770"/>
                  </a:cubicBezTo>
                  <a:cubicBezTo>
                    <a:pt x="4578" y="3725"/>
                    <a:pt x="4463" y="3599"/>
                    <a:pt x="4433" y="3439"/>
                  </a:cubicBezTo>
                  <a:cubicBezTo>
                    <a:pt x="4393" y="3203"/>
                    <a:pt x="4543" y="2977"/>
                    <a:pt x="4784" y="2937"/>
                  </a:cubicBezTo>
                  <a:cubicBezTo>
                    <a:pt x="4810" y="2932"/>
                    <a:pt x="4836" y="2930"/>
                    <a:pt x="4861" y="2930"/>
                  </a:cubicBezTo>
                  <a:close/>
                  <a:moveTo>
                    <a:pt x="9211" y="0"/>
                  </a:moveTo>
                  <a:cubicBezTo>
                    <a:pt x="7224" y="392"/>
                    <a:pt x="5296" y="1014"/>
                    <a:pt x="3509" y="1918"/>
                  </a:cubicBezTo>
                  <a:cubicBezTo>
                    <a:pt x="2402" y="2474"/>
                    <a:pt x="1280" y="3153"/>
                    <a:pt x="41" y="3153"/>
                  </a:cubicBezTo>
                  <a:cubicBezTo>
                    <a:pt x="28" y="3153"/>
                    <a:pt x="14" y="3153"/>
                    <a:pt x="1" y="3152"/>
                  </a:cubicBezTo>
                  <a:lnTo>
                    <a:pt x="1" y="3890"/>
                  </a:lnTo>
                  <a:cubicBezTo>
                    <a:pt x="56" y="3905"/>
                    <a:pt x="106" y="3915"/>
                    <a:pt x="161" y="3925"/>
                  </a:cubicBezTo>
                  <a:cubicBezTo>
                    <a:pt x="382" y="3930"/>
                    <a:pt x="603" y="3961"/>
                    <a:pt x="824" y="4011"/>
                  </a:cubicBezTo>
                  <a:cubicBezTo>
                    <a:pt x="1763" y="4207"/>
                    <a:pt x="2641" y="4719"/>
                    <a:pt x="3509" y="5155"/>
                  </a:cubicBezTo>
                  <a:cubicBezTo>
                    <a:pt x="5366" y="6089"/>
                    <a:pt x="7364" y="6726"/>
                    <a:pt x="9432" y="7113"/>
                  </a:cubicBezTo>
                  <a:cubicBezTo>
                    <a:pt x="10215" y="5773"/>
                    <a:pt x="10210" y="4121"/>
                    <a:pt x="10095" y="2565"/>
                  </a:cubicBezTo>
                  <a:cubicBezTo>
                    <a:pt x="10029" y="1642"/>
                    <a:pt x="9889" y="628"/>
                    <a:pt x="9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6610;p31">
              <a:extLst>
                <a:ext uri="{FF2B5EF4-FFF2-40B4-BE49-F238E27FC236}">
                  <a16:creationId xmlns:a16="http://schemas.microsoft.com/office/drawing/2014/main" id="{FF2AF5EC-9A92-7055-8A48-3A4E2BF18719}"/>
                </a:ext>
              </a:extLst>
            </p:cNvPr>
            <p:cNvSpPr/>
            <p:nvPr/>
          </p:nvSpPr>
          <p:spPr>
            <a:xfrm>
              <a:off x="2590702" y="1923161"/>
              <a:ext cx="643598" cy="203212"/>
            </a:xfrm>
            <a:custGeom>
              <a:avLst/>
              <a:gdLst/>
              <a:ahLst/>
              <a:cxnLst/>
              <a:rect l="l" t="t" r="r" b="b"/>
              <a:pathLst>
                <a:path w="25745" h="8119" extrusionOk="0">
                  <a:moveTo>
                    <a:pt x="11307" y="1496"/>
                  </a:moveTo>
                  <a:cubicBezTo>
                    <a:pt x="11450" y="1496"/>
                    <a:pt x="11570" y="1608"/>
                    <a:pt x="11575" y="1752"/>
                  </a:cubicBezTo>
                  <a:cubicBezTo>
                    <a:pt x="11585" y="1908"/>
                    <a:pt x="11469" y="2033"/>
                    <a:pt x="11319" y="2043"/>
                  </a:cubicBezTo>
                  <a:cubicBezTo>
                    <a:pt x="11316" y="2043"/>
                    <a:pt x="11313" y="2043"/>
                    <a:pt x="11309" y="2043"/>
                  </a:cubicBezTo>
                  <a:cubicBezTo>
                    <a:pt x="11163" y="2043"/>
                    <a:pt x="11038" y="1930"/>
                    <a:pt x="11033" y="1782"/>
                  </a:cubicBezTo>
                  <a:cubicBezTo>
                    <a:pt x="11023" y="1632"/>
                    <a:pt x="11138" y="1501"/>
                    <a:pt x="11289" y="1496"/>
                  </a:cubicBezTo>
                  <a:cubicBezTo>
                    <a:pt x="11295" y="1496"/>
                    <a:pt x="11301" y="1496"/>
                    <a:pt x="11307" y="1496"/>
                  </a:cubicBezTo>
                  <a:close/>
                  <a:moveTo>
                    <a:pt x="14029" y="2184"/>
                  </a:moveTo>
                  <a:cubicBezTo>
                    <a:pt x="14180" y="2184"/>
                    <a:pt x="14301" y="2297"/>
                    <a:pt x="14310" y="2445"/>
                  </a:cubicBezTo>
                  <a:cubicBezTo>
                    <a:pt x="14315" y="2595"/>
                    <a:pt x="14200" y="2721"/>
                    <a:pt x="14049" y="2731"/>
                  </a:cubicBezTo>
                  <a:cubicBezTo>
                    <a:pt x="14046" y="2731"/>
                    <a:pt x="14043" y="2731"/>
                    <a:pt x="14040" y="2731"/>
                  </a:cubicBezTo>
                  <a:cubicBezTo>
                    <a:pt x="13893" y="2731"/>
                    <a:pt x="13768" y="2617"/>
                    <a:pt x="13763" y="2470"/>
                  </a:cubicBezTo>
                  <a:cubicBezTo>
                    <a:pt x="13753" y="2319"/>
                    <a:pt x="13869" y="2194"/>
                    <a:pt x="14019" y="2184"/>
                  </a:cubicBezTo>
                  <a:cubicBezTo>
                    <a:pt x="14022" y="2184"/>
                    <a:pt x="14026" y="2184"/>
                    <a:pt x="14029" y="2184"/>
                  </a:cubicBezTo>
                  <a:close/>
                  <a:moveTo>
                    <a:pt x="12257" y="2635"/>
                  </a:moveTo>
                  <a:cubicBezTo>
                    <a:pt x="12403" y="2635"/>
                    <a:pt x="12529" y="2749"/>
                    <a:pt x="12533" y="2897"/>
                  </a:cubicBezTo>
                  <a:cubicBezTo>
                    <a:pt x="12544" y="3047"/>
                    <a:pt x="12423" y="3178"/>
                    <a:pt x="12272" y="3183"/>
                  </a:cubicBezTo>
                  <a:cubicBezTo>
                    <a:pt x="12269" y="3183"/>
                    <a:pt x="12266" y="3183"/>
                    <a:pt x="12263" y="3183"/>
                  </a:cubicBezTo>
                  <a:cubicBezTo>
                    <a:pt x="12116" y="3183"/>
                    <a:pt x="11996" y="3074"/>
                    <a:pt x="11986" y="2922"/>
                  </a:cubicBezTo>
                  <a:cubicBezTo>
                    <a:pt x="11981" y="2771"/>
                    <a:pt x="12097" y="2646"/>
                    <a:pt x="12247" y="2636"/>
                  </a:cubicBezTo>
                  <a:cubicBezTo>
                    <a:pt x="12251" y="2635"/>
                    <a:pt x="12254" y="2635"/>
                    <a:pt x="12257" y="2635"/>
                  </a:cubicBezTo>
                  <a:close/>
                  <a:moveTo>
                    <a:pt x="20283" y="3895"/>
                  </a:moveTo>
                  <a:cubicBezTo>
                    <a:pt x="20429" y="3895"/>
                    <a:pt x="20554" y="4009"/>
                    <a:pt x="20559" y="4156"/>
                  </a:cubicBezTo>
                  <a:cubicBezTo>
                    <a:pt x="20569" y="4312"/>
                    <a:pt x="20454" y="4437"/>
                    <a:pt x="20303" y="4447"/>
                  </a:cubicBezTo>
                  <a:cubicBezTo>
                    <a:pt x="20300" y="4448"/>
                    <a:pt x="20297" y="4448"/>
                    <a:pt x="20294" y="4448"/>
                  </a:cubicBezTo>
                  <a:cubicBezTo>
                    <a:pt x="20143" y="4448"/>
                    <a:pt x="20022" y="4334"/>
                    <a:pt x="20012" y="4186"/>
                  </a:cubicBezTo>
                  <a:cubicBezTo>
                    <a:pt x="20007" y="4036"/>
                    <a:pt x="20123" y="3905"/>
                    <a:pt x="20273" y="3895"/>
                  </a:cubicBezTo>
                  <a:cubicBezTo>
                    <a:pt x="20276" y="3895"/>
                    <a:pt x="20280" y="3895"/>
                    <a:pt x="20283" y="3895"/>
                  </a:cubicBezTo>
                  <a:close/>
                  <a:moveTo>
                    <a:pt x="16533" y="4011"/>
                  </a:moveTo>
                  <a:cubicBezTo>
                    <a:pt x="16680" y="4011"/>
                    <a:pt x="16805" y="4129"/>
                    <a:pt x="16810" y="4277"/>
                  </a:cubicBezTo>
                  <a:cubicBezTo>
                    <a:pt x="16820" y="4427"/>
                    <a:pt x="16700" y="4553"/>
                    <a:pt x="16549" y="4563"/>
                  </a:cubicBezTo>
                  <a:cubicBezTo>
                    <a:pt x="16546" y="4563"/>
                    <a:pt x="16543" y="4563"/>
                    <a:pt x="16540" y="4563"/>
                  </a:cubicBezTo>
                  <a:cubicBezTo>
                    <a:pt x="16393" y="4563"/>
                    <a:pt x="16268" y="4449"/>
                    <a:pt x="16263" y="4302"/>
                  </a:cubicBezTo>
                  <a:cubicBezTo>
                    <a:pt x="16253" y="4151"/>
                    <a:pt x="16373" y="4021"/>
                    <a:pt x="16524" y="4011"/>
                  </a:cubicBezTo>
                  <a:cubicBezTo>
                    <a:pt x="16527" y="4011"/>
                    <a:pt x="16530" y="4011"/>
                    <a:pt x="16533" y="4011"/>
                  </a:cubicBezTo>
                  <a:close/>
                  <a:moveTo>
                    <a:pt x="15472" y="5260"/>
                  </a:moveTo>
                  <a:cubicBezTo>
                    <a:pt x="15615" y="5260"/>
                    <a:pt x="15731" y="5377"/>
                    <a:pt x="15741" y="5522"/>
                  </a:cubicBezTo>
                  <a:cubicBezTo>
                    <a:pt x="15746" y="5672"/>
                    <a:pt x="15630" y="5803"/>
                    <a:pt x="15480" y="5808"/>
                  </a:cubicBezTo>
                  <a:cubicBezTo>
                    <a:pt x="15474" y="5808"/>
                    <a:pt x="15468" y="5808"/>
                    <a:pt x="15462" y="5808"/>
                  </a:cubicBezTo>
                  <a:cubicBezTo>
                    <a:pt x="15320" y="5808"/>
                    <a:pt x="15203" y="5691"/>
                    <a:pt x="15194" y="5547"/>
                  </a:cubicBezTo>
                  <a:cubicBezTo>
                    <a:pt x="15189" y="5396"/>
                    <a:pt x="15304" y="5266"/>
                    <a:pt x="15455" y="5261"/>
                  </a:cubicBezTo>
                  <a:cubicBezTo>
                    <a:pt x="15461" y="5260"/>
                    <a:pt x="15466" y="5260"/>
                    <a:pt x="15472" y="5260"/>
                  </a:cubicBezTo>
                  <a:close/>
                  <a:moveTo>
                    <a:pt x="6853" y="3634"/>
                  </a:moveTo>
                  <a:cubicBezTo>
                    <a:pt x="6861" y="3634"/>
                    <a:pt x="6869" y="3634"/>
                    <a:pt x="6877" y="3634"/>
                  </a:cubicBezTo>
                  <a:cubicBezTo>
                    <a:pt x="8227" y="3644"/>
                    <a:pt x="9472" y="4352"/>
                    <a:pt x="10340" y="5386"/>
                  </a:cubicBezTo>
                  <a:cubicBezTo>
                    <a:pt x="9230" y="5923"/>
                    <a:pt x="7997" y="6192"/>
                    <a:pt x="6765" y="6192"/>
                  </a:cubicBezTo>
                  <a:cubicBezTo>
                    <a:pt x="5613" y="6192"/>
                    <a:pt x="4461" y="5957"/>
                    <a:pt x="3408" y="5486"/>
                  </a:cubicBezTo>
                  <a:cubicBezTo>
                    <a:pt x="4292" y="4469"/>
                    <a:pt x="5507" y="3634"/>
                    <a:pt x="6853" y="3634"/>
                  </a:cubicBezTo>
                  <a:close/>
                  <a:moveTo>
                    <a:pt x="5625" y="1"/>
                  </a:moveTo>
                  <a:cubicBezTo>
                    <a:pt x="4873" y="1"/>
                    <a:pt x="4119" y="27"/>
                    <a:pt x="3368" y="81"/>
                  </a:cubicBezTo>
                  <a:cubicBezTo>
                    <a:pt x="2234" y="161"/>
                    <a:pt x="1105" y="307"/>
                    <a:pt x="0" y="522"/>
                  </a:cubicBezTo>
                  <a:cubicBezTo>
                    <a:pt x="678" y="1150"/>
                    <a:pt x="818" y="2164"/>
                    <a:pt x="884" y="3087"/>
                  </a:cubicBezTo>
                  <a:cubicBezTo>
                    <a:pt x="999" y="4643"/>
                    <a:pt x="1004" y="6295"/>
                    <a:pt x="221" y="7635"/>
                  </a:cubicBezTo>
                  <a:cubicBezTo>
                    <a:pt x="1155" y="7810"/>
                    <a:pt x="2098" y="7936"/>
                    <a:pt x="3052" y="8016"/>
                  </a:cubicBezTo>
                  <a:cubicBezTo>
                    <a:pt x="3893" y="8085"/>
                    <a:pt x="4740" y="8118"/>
                    <a:pt x="5587" y="8118"/>
                  </a:cubicBezTo>
                  <a:cubicBezTo>
                    <a:pt x="6595" y="8118"/>
                    <a:pt x="7603" y="8071"/>
                    <a:pt x="8598" y="7981"/>
                  </a:cubicBezTo>
                  <a:cubicBezTo>
                    <a:pt x="9863" y="7876"/>
                    <a:pt x="11113" y="7695"/>
                    <a:pt x="12328" y="7459"/>
                  </a:cubicBezTo>
                  <a:cubicBezTo>
                    <a:pt x="15831" y="6781"/>
                    <a:pt x="19284" y="5848"/>
                    <a:pt x="22647" y="4668"/>
                  </a:cubicBezTo>
                  <a:cubicBezTo>
                    <a:pt x="23430" y="5416"/>
                    <a:pt x="24665" y="5567"/>
                    <a:pt x="25744" y="5647"/>
                  </a:cubicBezTo>
                  <a:cubicBezTo>
                    <a:pt x="25428" y="5271"/>
                    <a:pt x="25062" y="4919"/>
                    <a:pt x="24655" y="4638"/>
                  </a:cubicBezTo>
                  <a:cubicBezTo>
                    <a:pt x="24249" y="4357"/>
                    <a:pt x="23802" y="4141"/>
                    <a:pt x="23320" y="4031"/>
                  </a:cubicBezTo>
                  <a:cubicBezTo>
                    <a:pt x="24279" y="3815"/>
                    <a:pt x="25112" y="3223"/>
                    <a:pt x="25744" y="2470"/>
                  </a:cubicBezTo>
                  <a:lnTo>
                    <a:pt x="25744" y="2470"/>
                  </a:lnTo>
                  <a:cubicBezTo>
                    <a:pt x="24665" y="2555"/>
                    <a:pt x="23430" y="2701"/>
                    <a:pt x="22647" y="3449"/>
                  </a:cubicBezTo>
                  <a:cubicBezTo>
                    <a:pt x="19284" y="2269"/>
                    <a:pt x="15831" y="1336"/>
                    <a:pt x="12328" y="658"/>
                  </a:cubicBezTo>
                  <a:cubicBezTo>
                    <a:pt x="11254" y="452"/>
                    <a:pt x="10149" y="286"/>
                    <a:pt x="9035" y="176"/>
                  </a:cubicBezTo>
                  <a:cubicBezTo>
                    <a:pt x="7909" y="61"/>
                    <a:pt x="6768" y="1"/>
                    <a:pt x="5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47" name="Google Shape;6611;p31">
              <a:extLst>
                <a:ext uri="{FF2B5EF4-FFF2-40B4-BE49-F238E27FC236}">
                  <a16:creationId xmlns:a16="http://schemas.microsoft.com/office/drawing/2014/main" id="{9C8522CD-56D6-3E57-9431-5955BEC49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0850" y="2020775"/>
              <a:ext cx="14075" cy="13825"/>
            </a:xfrm>
            <a:custGeom>
              <a:avLst/>
              <a:gdLst>
                <a:gd name="T0" fmla="*/ 276 w 563"/>
                <a:gd name="T1" fmla="*/ 0 h 553"/>
                <a:gd name="T2" fmla="*/ 266 w 563"/>
                <a:gd name="T3" fmla="*/ 0 h 553"/>
                <a:gd name="T4" fmla="*/ 5 w 563"/>
                <a:gd name="T5" fmla="*/ 291 h 553"/>
                <a:gd name="T6" fmla="*/ 287 w 563"/>
                <a:gd name="T7" fmla="*/ 553 h 553"/>
                <a:gd name="T8" fmla="*/ 296 w 563"/>
                <a:gd name="T9" fmla="*/ 552 h 553"/>
                <a:gd name="T10" fmla="*/ 552 w 563"/>
                <a:gd name="T11" fmla="*/ 261 h 553"/>
                <a:gd name="T12" fmla="*/ 276 w 563"/>
                <a:gd name="T13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53" extrusionOk="0">
                  <a:moveTo>
                    <a:pt x="276" y="0"/>
                  </a:moveTo>
                  <a:cubicBezTo>
                    <a:pt x="273" y="0"/>
                    <a:pt x="269" y="0"/>
                    <a:pt x="266" y="0"/>
                  </a:cubicBezTo>
                  <a:cubicBezTo>
                    <a:pt x="116" y="10"/>
                    <a:pt x="0" y="141"/>
                    <a:pt x="5" y="291"/>
                  </a:cubicBezTo>
                  <a:cubicBezTo>
                    <a:pt x="15" y="439"/>
                    <a:pt x="136" y="553"/>
                    <a:pt x="287" y="553"/>
                  </a:cubicBezTo>
                  <a:cubicBezTo>
                    <a:pt x="290" y="553"/>
                    <a:pt x="293" y="553"/>
                    <a:pt x="296" y="552"/>
                  </a:cubicBezTo>
                  <a:cubicBezTo>
                    <a:pt x="447" y="542"/>
                    <a:pt x="562" y="417"/>
                    <a:pt x="552" y="261"/>
                  </a:cubicBezTo>
                  <a:cubicBezTo>
                    <a:pt x="547" y="114"/>
                    <a:pt x="42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" name="Google Shape;6612;p31">
              <a:extLst>
                <a:ext uri="{FF2B5EF4-FFF2-40B4-BE49-F238E27FC236}">
                  <a16:creationId xmlns:a16="http://schemas.microsoft.com/office/drawing/2014/main" id="{39F6CAD6-CFC8-B0B1-DCD8-05E1625E0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6975" y="2023650"/>
              <a:ext cx="14200" cy="13850"/>
            </a:xfrm>
            <a:custGeom>
              <a:avLst/>
              <a:gdLst>
                <a:gd name="T0" fmla="*/ 281 w 568"/>
                <a:gd name="T1" fmla="*/ 1 h 554"/>
                <a:gd name="T2" fmla="*/ 272 w 568"/>
                <a:gd name="T3" fmla="*/ 1 h 554"/>
                <a:gd name="T4" fmla="*/ 11 w 568"/>
                <a:gd name="T5" fmla="*/ 292 h 554"/>
                <a:gd name="T6" fmla="*/ 288 w 568"/>
                <a:gd name="T7" fmla="*/ 553 h 554"/>
                <a:gd name="T8" fmla="*/ 297 w 568"/>
                <a:gd name="T9" fmla="*/ 553 h 554"/>
                <a:gd name="T10" fmla="*/ 558 w 568"/>
                <a:gd name="T11" fmla="*/ 267 h 554"/>
                <a:gd name="T12" fmla="*/ 281 w 568"/>
                <a:gd name="T13" fmla="*/ 1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8" h="554" extrusionOk="0">
                  <a:moveTo>
                    <a:pt x="281" y="1"/>
                  </a:moveTo>
                  <a:cubicBezTo>
                    <a:pt x="278" y="1"/>
                    <a:pt x="275" y="1"/>
                    <a:pt x="272" y="1"/>
                  </a:cubicBezTo>
                  <a:cubicBezTo>
                    <a:pt x="121" y="11"/>
                    <a:pt x="1" y="141"/>
                    <a:pt x="11" y="292"/>
                  </a:cubicBezTo>
                  <a:cubicBezTo>
                    <a:pt x="16" y="439"/>
                    <a:pt x="141" y="553"/>
                    <a:pt x="288" y="553"/>
                  </a:cubicBezTo>
                  <a:cubicBezTo>
                    <a:pt x="291" y="553"/>
                    <a:pt x="294" y="553"/>
                    <a:pt x="297" y="553"/>
                  </a:cubicBezTo>
                  <a:cubicBezTo>
                    <a:pt x="448" y="543"/>
                    <a:pt x="568" y="417"/>
                    <a:pt x="558" y="267"/>
                  </a:cubicBezTo>
                  <a:cubicBezTo>
                    <a:pt x="553" y="119"/>
                    <a:pt x="428" y="1"/>
                    <a:pt x="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6613;p31">
              <a:extLst>
                <a:ext uri="{FF2B5EF4-FFF2-40B4-BE49-F238E27FC236}">
                  <a16:creationId xmlns:a16="http://schemas.microsoft.com/office/drawing/2014/main" id="{C766E38D-AB2B-6CE4-7800-2F3725AA1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0375" y="2054900"/>
              <a:ext cx="13950" cy="13725"/>
            </a:xfrm>
            <a:custGeom>
              <a:avLst/>
              <a:gdLst>
                <a:gd name="T0" fmla="*/ 284 w 558"/>
                <a:gd name="T1" fmla="*/ 0 h 549"/>
                <a:gd name="T2" fmla="*/ 267 w 558"/>
                <a:gd name="T3" fmla="*/ 1 h 549"/>
                <a:gd name="T4" fmla="*/ 6 w 558"/>
                <a:gd name="T5" fmla="*/ 287 h 549"/>
                <a:gd name="T6" fmla="*/ 274 w 558"/>
                <a:gd name="T7" fmla="*/ 548 h 549"/>
                <a:gd name="T8" fmla="*/ 292 w 558"/>
                <a:gd name="T9" fmla="*/ 548 h 549"/>
                <a:gd name="T10" fmla="*/ 553 w 558"/>
                <a:gd name="T11" fmla="*/ 262 h 549"/>
                <a:gd name="T12" fmla="*/ 284 w 558"/>
                <a:gd name="T13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8" h="549" extrusionOk="0">
                  <a:moveTo>
                    <a:pt x="284" y="0"/>
                  </a:moveTo>
                  <a:cubicBezTo>
                    <a:pt x="278" y="0"/>
                    <a:pt x="273" y="0"/>
                    <a:pt x="267" y="1"/>
                  </a:cubicBezTo>
                  <a:cubicBezTo>
                    <a:pt x="116" y="6"/>
                    <a:pt x="1" y="136"/>
                    <a:pt x="6" y="287"/>
                  </a:cubicBezTo>
                  <a:cubicBezTo>
                    <a:pt x="15" y="431"/>
                    <a:pt x="132" y="548"/>
                    <a:pt x="274" y="548"/>
                  </a:cubicBezTo>
                  <a:cubicBezTo>
                    <a:pt x="280" y="548"/>
                    <a:pt x="286" y="548"/>
                    <a:pt x="292" y="548"/>
                  </a:cubicBezTo>
                  <a:cubicBezTo>
                    <a:pt x="442" y="543"/>
                    <a:pt x="558" y="412"/>
                    <a:pt x="553" y="262"/>
                  </a:cubicBezTo>
                  <a:cubicBezTo>
                    <a:pt x="543" y="117"/>
                    <a:pt x="427" y="0"/>
                    <a:pt x="2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6614;p31">
              <a:extLst>
                <a:ext uri="{FF2B5EF4-FFF2-40B4-BE49-F238E27FC236}">
                  <a16:creationId xmlns:a16="http://schemas.microsoft.com/office/drawing/2014/main" id="{74BFC29A-DE26-B1C7-890D-E1712FA1F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500" y="1977975"/>
              <a:ext cx="14075" cy="13725"/>
            </a:xfrm>
            <a:custGeom>
              <a:avLst/>
              <a:gdLst>
                <a:gd name="T0" fmla="*/ 276 w 563"/>
                <a:gd name="T1" fmla="*/ 1 h 549"/>
                <a:gd name="T2" fmla="*/ 266 w 563"/>
                <a:gd name="T3" fmla="*/ 1 h 549"/>
                <a:gd name="T4" fmla="*/ 10 w 563"/>
                <a:gd name="T5" fmla="*/ 287 h 549"/>
                <a:gd name="T6" fmla="*/ 287 w 563"/>
                <a:gd name="T7" fmla="*/ 548 h 549"/>
                <a:gd name="T8" fmla="*/ 296 w 563"/>
                <a:gd name="T9" fmla="*/ 548 h 549"/>
                <a:gd name="T10" fmla="*/ 557 w 563"/>
                <a:gd name="T11" fmla="*/ 262 h 549"/>
                <a:gd name="T12" fmla="*/ 276 w 563"/>
                <a:gd name="T13" fmla="*/ 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49" extrusionOk="0">
                  <a:moveTo>
                    <a:pt x="276" y="1"/>
                  </a:moveTo>
                  <a:cubicBezTo>
                    <a:pt x="273" y="1"/>
                    <a:pt x="269" y="1"/>
                    <a:pt x="266" y="1"/>
                  </a:cubicBezTo>
                  <a:cubicBezTo>
                    <a:pt x="116" y="11"/>
                    <a:pt x="0" y="136"/>
                    <a:pt x="10" y="287"/>
                  </a:cubicBezTo>
                  <a:cubicBezTo>
                    <a:pt x="15" y="434"/>
                    <a:pt x="140" y="548"/>
                    <a:pt x="287" y="548"/>
                  </a:cubicBezTo>
                  <a:cubicBezTo>
                    <a:pt x="290" y="548"/>
                    <a:pt x="293" y="548"/>
                    <a:pt x="296" y="548"/>
                  </a:cubicBezTo>
                  <a:cubicBezTo>
                    <a:pt x="447" y="538"/>
                    <a:pt x="562" y="412"/>
                    <a:pt x="557" y="262"/>
                  </a:cubicBezTo>
                  <a:cubicBezTo>
                    <a:pt x="548" y="114"/>
                    <a:pt x="427" y="1"/>
                    <a:pt x="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" name="Google Shape;6615;p31">
              <a:extLst>
                <a:ext uri="{FF2B5EF4-FFF2-40B4-BE49-F238E27FC236}">
                  <a16:creationId xmlns:a16="http://schemas.microsoft.com/office/drawing/2014/main" id="{56B69FF4-1EA9-5606-BAE5-CB2EE359E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200" y="1989275"/>
              <a:ext cx="14075" cy="13700"/>
            </a:xfrm>
            <a:custGeom>
              <a:avLst/>
              <a:gdLst>
                <a:gd name="T0" fmla="*/ 276 w 563"/>
                <a:gd name="T1" fmla="*/ 0 h 548"/>
                <a:gd name="T2" fmla="*/ 266 w 563"/>
                <a:gd name="T3" fmla="*/ 1 h 548"/>
                <a:gd name="T4" fmla="*/ 5 w 563"/>
                <a:gd name="T5" fmla="*/ 287 h 548"/>
                <a:gd name="T6" fmla="*/ 282 w 563"/>
                <a:gd name="T7" fmla="*/ 548 h 548"/>
                <a:gd name="T8" fmla="*/ 291 w 563"/>
                <a:gd name="T9" fmla="*/ 548 h 548"/>
                <a:gd name="T10" fmla="*/ 552 w 563"/>
                <a:gd name="T11" fmla="*/ 262 h 548"/>
                <a:gd name="T12" fmla="*/ 276 w 563"/>
                <a:gd name="T13" fmla="*/ 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48" extrusionOk="0">
                  <a:moveTo>
                    <a:pt x="276" y="0"/>
                  </a:moveTo>
                  <a:cubicBezTo>
                    <a:pt x="273" y="0"/>
                    <a:pt x="270" y="0"/>
                    <a:pt x="266" y="1"/>
                  </a:cubicBezTo>
                  <a:cubicBezTo>
                    <a:pt x="116" y="11"/>
                    <a:pt x="0" y="136"/>
                    <a:pt x="5" y="287"/>
                  </a:cubicBezTo>
                  <a:cubicBezTo>
                    <a:pt x="10" y="439"/>
                    <a:pt x="135" y="548"/>
                    <a:pt x="282" y="548"/>
                  </a:cubicBezTo>
                  <a:cubicBezTo>
                    <a:pt x="285" y="548"/>
                    <a:pt x="288" y="548"/>
                    <a:pt x="291" y="548"/>
                  </a:cubicBezTo>
                  <a:cubicBezTo>
                    <a:pt x="442" y="543"/>
                    <a:pt x="563" y="412"/>
                    <a:pt x="552" y="262"/>
                  </a:cubicBezTo>
                  <a:cubicBezTo>
                    <a:pt x="548" y="114"/>
                    <a:pt x="42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" name="Google Shape;6616;p31">
              <a:extLst>
                <a:ext uri="{FF2B5EF4-FFF2-40B4-BE49-F238E27FC236}">
                  <a16:creationId xmlns:a16="http://schemas.microsoft.com/office/drawing/2014/main" id="{889CD12F-807F-C7F6-89D5-21A464ACB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6225" y="1960775"/>
              <a:ext cx="14075" cy="13725"/>
            </a:xfrm>
            <a:custGeom>
              <a:avLst/>
              <a:gdLst>
                <a:gd name="T0" fmla="*/ 285 w 563"/>
                <a:gd name="T1" fmla="*/ 1 h 549"/>
                <a:gd name="T2" fmla="*/ 267 w 563"/>
                <a:gd name="T3" fmla="*/ 1 h 549"/>
                <a:gd name="T4" fmla="*/ 11 w 563"/>
                <a:gd name="T5" fmla="*/ 287 h 549"/>
                <a:gd name="T6" fmla="*/ 287 w 563"/>
                <a:gd name="T7" fmla="*/ 548 h 549"/>
                <a:gd name="T8" fmla="*/ 297 w 563"/>
                <a:gd name="T9" fmla="*/ 548 h 549"/>
                <a:gd name="T10" fmla="*/ 553 w 563"/>
                <a:gd name="T11" fmla="*/ 257 h 549"/>
                <a:gd name="T12" fmla="*/ 285 w 563"/>
                <a:gd name="T13" fmla="*/ 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49" extrusionOk="0">
                  <a:moveTo>
                    <a:pt x="285" y="1"/>
                  </a:moveTo>
                  <a:cubicBezTo>
                    <a:pt x="279" y="1"/>
                    <a:pt x="273" y="1"/>
                    <a:pt x="267" y="1"/>
                  </a:cubicBezTo>
                  <a:cubicBezTo>
                    <a:pt x="116" y="6"/>
                    <a:pt x="1" y="137"/>
                    <a:pt x="11" y="287"/>
                  </a:cubicBezTo>
                  <a:cubicBezTo>
                    <a:pt x="16" y="435"/>
                    <a:pt x="141" y="548"/>
                    <a:pt x="287" y="548"/>
                  </a:cubicBezTo>
                  <a:cubicBezTo>
                    <a:pt x="291" y="548"/>
                    <a:pt x="294" y="548"/>
                    <a:pt x="297" y="548"/>
                  </a:cubicBezTo>
                  <a:cubicBezTo>
                    <a:pt x="447" y="538"/>
                    <a:pt x="563" y="413"/>
                    <a:pt x="553" y="257"/>
                  </a:cubicBezTo>
                  <a:cubicBezTo>
                    <a:pt x="548" y="113"/>
                    <a:pt x="428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" name="Google Shape;6617;p31">
              <a:extLst>
                <a:ext uri="{FF2B5EF4-FFF2-40B4-BE49-F238E27FC236}">
                  <a16:creationId xmlns:a16="http://schemas.microsoft.com/office/drawing/2014/main" id="{C4A96C34-CD82-DBC5-1C8A-EB5FC2ACAC98}"/>
                </a:ext>
              </a:extLst>
            </p:cNvPr>
            <p:cNvSpPr/>
            <p:nvPr/>
          </p:nvSpPr>
          <p:spPr>
            <a:xfrm>
              <a:off x="2475811" y="2016711"/>
              <a:ext cx="48348" cy="46255"/>
            </a:xfrm>
            <a:custGeom>
              <a:avLst/>
              <a:gdLst/>
              <a:ahLst/>
              <a:cxnLst/>
              <a:rect l="l" t="t" r="r" b="b"/>
              <a:pathLst>
                <a:path w="1928" h="1858" extrusionOk="0">
                  <a:moveTo>
                    <a:pt x="968" y="0"/>
                  </a:moveTo>
                  <a:cubicBezTo>
                    <a:pt x="861" y="0"/>
                    <a:pt x="759" y="20"/>
                    <a:pt x="663" y="53"/>
                  </a:cubicBezTo>
                  <a:cubicBezTo>
                    <a:pt x="668" y="58"/>
                    <a:pt x="668" y="68"/>
                    <a:pt x="673" y="73"/>
                  </a:cubicBezTo>
                  <a:cubicBezTo>
                    <a:pt x="713" y="309"/>
                    <a:pt x="558" y="535"/>
                    <a:pt x="322" y="575"/>
                  </a:cubicBezTo>
                  <a:cubicBezTo>
                    <a:pt x="295" y="581"/>
                    <a:pt x="268" y="583"/>
                    <a:pt x="241" y="583"/>
                  </a:cubicBezTo>
                  <a:cubicBezTo>
                    <a:pt x="196" y="583"/>
                    <a:pt x="152" y="576"/>
                    <a:pt x="111" y="560"/>
                  </a:cubicBezTo>
                  <a:cubicBezTo>
                    <a:pt x="71" y="655"/>
                    <a:pt x="46" y="756"/>
                    <a:pt x="41" y="861"/>
                  </a:cubicBezTo>
                  <a:cubicBezTo>
                    <a:pt x="1" y="1368"/>
                    <a:pt x="382" y="1815"/>
                    <a:pt x="894" y="1855"/>
                  </a:cubicBezTo>
                  <a:cubicBezTo>
                    <a:pt x="919" y="1857"/>
                    <a:pt x="943" y="1858"/>
                    <a:pt x="968" y="1858"/>
                  </a:cubicBezTo>
                  <a:cubicBezTo>
                    <a:pt x="1448" y="1858"/>
                    <a:pt x="1854" y="1489"/>
                    <a:pt x="1888" y="1002"/>
                  </a:cubicBezTo>
                  <a:cubicBezTo>
                    <a:pt x="1928" y="490"/>
                    <a:pt x="1547" y="43"/>
                    <a:pt x="1035" y="3"/>
                  </a:cubicBezTo>
                  <a:cubicBezTo>
                    <a:pt x="1012" y="1"/>
                    <a:pt x="990" y="0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4" name="Google Shape;6618;p31">
              <a:extLst>
                <a:ext uri="{FF2B5EF4-FFF2-40B4-BE49-F238E27FC236}">
                  <a16:creationId xmlns:a16="http://schemas.microsoft.com/office/drawing/2014/main" id="{31A86A63-27BE-15D2-82EF-0155B3A51652}"/>
                </a:ext>
              </a:extLst>
            </p:cNvPr>
            <p:cNvSpPr/>
            <p:nvPr/>
          </p:nvSpPr>
          <p:spPr>
            <a:xfrm>
              <a:off x="2478410" y="2017750"/>
              <a:ext cx="15076" cy="13513"/>
            </a:xfrm>
            <a:custGeom>
              <a:avLst/>
              <a:gdLst/>
              <a:ahLst/>
              <a:cxnLst/>
              <a:rect l="l" t="t" r="r" b="b"/>
              <a:pathLst>
                <a:path w="604" h="532" extrusionOk="0">
                  <a:moveTo>
                    <a:pt x="553" y="1"/>
                  </a:moveTo>
                  <a:cubicBezTo>
                    <a:pt x="307" y="81"/>
                    <a:pt x="106" y="267"/>
                    <a:pt x="1" y="508"/>
                  </a:cubicBezTo>
                  <a:cubicBezTo>
                    <a:pt x="42" y="524"/>
                    <a:pt x="86" y="531"/>
                    <a:pt x="131" y="531"/>
                  </a:cubicBezTo>
                  <a:cubicBezTo>
                    <a:pt x="158" y="531"/>
                    <a:pt x="185" y="529"/>
                    <a:pt x="212" y="523"/>
                  </a:cubicBezTo>
                  <a:cubicBezTo>
                    <a:pt x="448" y="483"/>
                    <a:pt x="603" y="257"/>
                    <a:pt x="563" y="21"/>
                  </a:cubicBezTo>
                  <a:cubicBezTo>
                    <a:pt x="558" y="16"/>
                    <a:pt x="558" y="6"/>
                    <a:pt x="5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5" name="Google Shape;6619;p31">
              <a:extLst>
                <a:ext uri="{FF2B5EF4-FFF2-40B4-BE49-F238E27FC236}">
                  <a16:creationId xmlns:a16="http://schemas.microsoft.com/office/drawing/2014/main" id="{F48984BA-BF47-FA24-CEFA-0CD1A53D444C}"/>
                </a:ext>
              </a:extLst>
            </p:cNvPr>
            <p:cNvSpPr/>
            <p:nvPr/>
          </p:nvSpPr>
          <p:spPr>
            <a:xfrm>
              <a:off x="2470092" y="2009435"/>
              <a:ext cx="22355" cy="21308"/>
            </a:xfrm>
            <a:custGeom>
              <a:avLst/>
              <a:gdLst/>
              <a:ahLst/>
              <a:cxnLst/>
              <a:rect l="l" t="t" r="r" b="b"/>
              <a:pathLst>
                <a:path w="885" h="841" extrusionOk="0">
                  <a:moveTo>
                    <a:pt x="469" y="1"/>
                  </a:moveTo>
                  <a:cubicBezTo>
                    <a:pt x="444" y="1"/>
                    <a:pt x="418" y="3"/>
                    <a:pt x="392" y="8"/>
                  </a:cubicBezTo>
                  <a:cubicBezTo>
                    <a:pt x="151" y="48"/>
                    <a:pt x="1" y="274"/>
                    <a:pt x="41" y="510"/>
                  </a:cubicBezTo>
                  <a:cubicBezTo>
                    <a:pt x="71" y="670"/>
                    <a:pt x="186" y="796"/>
                    <a:pt x="332" y="841"/>
                  </a:cubicBezTo>
                  <a:cubicBezTo>
                    <a:pt x="437" y="600"/>
                    <a:pt x="638" y="414"/>
                    <a:pt x="884" y="334"/>
                  </a:cubicBezTo>
                  <a:cubicBezTo>
                    <a:pt x="840" y="134"/>
                    <a:pt x="665" y="1"/>
                    <a:pt x="4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6" name="Google Shape;6620;p31">
              <a:extLst>
                <a:ext uri="{FF2B5EF4-FFF2-40B4-BE49-F238E27FC236}">
                  <a16:creationId xmlns:a16="http://schemas.microsoft.com/office/drawing/2014/main" id="{94119076-9D82-CEC4-E598-937D35BFE72C}"/>
                </a:ext>
              </a:extLst>
            </p:cNvPr>
            <p:cNvSpPr/>
            <p:nvPr/>
          </p:nvSpPr>
          <p:spPr>
            <a:xfrm>
              <a:off x="2667123" y="2122734"/>
              <a:ext cx="138285" cy="4677"/>
            </a:xfrm>
            <a:custGeom>
              <a:avLst/>
              <a:gdLst/>
              <a:ahLst/>
              <a:cxnLst/>
              <a:rect l="l" t="t" r="r" b="b"/>
              <a:pathLst>
                <a:path w="5547" h="186" fill="none" extrusionOk="0">
                  <a:moveTo>
                    <a:pt x="5546" y="0"/>
                  </a:moveTo>
                  <a:cubicBezTo>
                    <a:pt x="3714" y="166"/>
                    <a:pt x="1842" y="186"/>
                    <a:pt x="0" y="35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7" name="Google Shape;6621;p31">
              <a:extLst>
                <a:ext uri="{FF2B5EF4-FFF2-40B4-BE49-F238E27FC236}">
                  <a16:creationId xmlns:a16="http://schemas.microsoft.com/office/drawing/2014/main" id="{4D5165EE-E8C9-7CE2-F66B-B646A315C705}"/>
                </a:ext>
              </a:extLst>
            </p:cNvPr>
            <p:cNvSpPr/>
            <p:nvPr/>
          </p:nvSpPr>
          <p:spPr>
            <a:xfrm>
              <a:off x="2674921" y="1922121"/>
              <a:ext cx="141404" cy="5717"/>
            </a:xfrm>
            <a:custGeom>
              <a:avLst/>
              <a:gdLst/>
              <a:ahLst/>
              <a:cxnLst/>
              <a:rect l="l" t="t" r="r" b="b"/>
              <a:pathLst>
                <a:path w="5668" h="232" fill="none" extrusionOk="0">
                  <a:moveTo>
                    <a:pt x="0" y="136"/>
                  </a:moveTo>
                  <a:cubicBezTo>
                    <a:pt x="1893" y="0"/>
                    <a:pt x="3800" y="40"/>
                    <a:pt x="5667" y="23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8" name="Google Shape;6622;p31">
              <a:extLst>
                <a:ext uri="{FF2B5EF4-FFF2-40B4-BE49-F238E27FC236}">
                  <a16:creationId xmlns:a16="http://schemas.microsoft.com/office/drawing/2014/main" id="{80E40560-F5CF-D72D-2A57-1351D999E53E}"/>
                </a:ext>
              </a:extLst>
            </p:cNvPr>
            <p:cNvSpPr/>
            <p:nvPr/>
          </p:nvSpPr>
          <p:spPr>
            <a:xfrm>
              <a:off x="2360400" y="2026066"/>
              <a:ext cx="85259" cy="11953"/>
            </a:xfrm>
            <a:custGeom>
              <a:avLst/>
              <a:gdLst/>
              <a:ahLst/>
              <a:cxnLst/>
              <a:rect l="l" t="t" r="r" b="b"/>
              <a:pathLst>
                <a:path w="3419" h="467" fill="none" extrusionOk="0">
                  <a:moveTo>
                    <a:pt x="1" y="301"/>
                  </a:moveTo>
                  <a:lnTo>
                    <a:pt x="1" y="301"/>
                  </a:lnTo>
                  <a:cubicBezTo>
                    <a:pt x="56" y="316"/>
                    <a:pt x="106" y="326"/>
                    <a:pt x="161" y="336"/>
                  </a:cubicBezTo>
                  <a:cubicBezTo>
                    <a:pt x="377" y="382"/>
                    <a:pt x="603" y="407"/>
                    <a:pt x="824" y="422"/>
                  </a:cubicBezTo>
                  <a:cubicBezTo>
                    <a:pt x="824" y="417"/>
                    <a:pt x="824" y="422"/>
                    <a:pt x="824" y="422"/>
                  </a:cubicBezTo>
                  <a:cubicBezTo>
                    <a:pt x="1697" y="467"/>
                    <a:pt x="2586" y="286"/>
                    <a:pt x="3419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9" name="Google Shape;6623;p31">
              <a:extLst>
                <a:ext uri="{FF2B5EF4-FFF2-40B4-BE49-F238E27FC236}">
                  <a16:creationId xmlns:a16="http://schemas.microsoft.com/office/drawing/2014/main" id="{7AB4B447-7174-5E70-9C7E-01441DB25B7C}"/>
                </a:ext>
              </a:extLst>
            </p:cNvPr>
            <p:cNvSpPr/>
            <p:nvPr/>
          </p:nvSpPr>
          <p:spPr>
            <a:xfrm>
              <a:off x="2436301" y="2014632"/>
              <a:ext cx="14556" cy="19230"/>
            </a:xfrm>
            <a:custGeom>
              <a:avLst/>
              <a:gdLst/>
              <a:ahLst/>
              <a:cxnLst/>
              <a:rect l="l" t="t" r="r" b="b"/>
              <a:pathLst>
                <a:path w="583" h="764" fill="none" extrusionOk="0">
                  <a:moveTo>
                    <a:pt x="1" y="0"/>
                  </a:moveTo>
                  <a:cubicBezTo>
                    <a:pt x="241" y="216"/>
                    <a:pt x="437" y="477"/>
                    <a:pt x="583" y="76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" name="Google Shape;6624;p31">
              <a:extLst>
                <a:ext uri="{FF2B5EF4-FFF2-40B4-BE49-F238E27FC236}">
                  <a16:creationId xmlns:a16="http://schemas.microsoft.com/office/drawing/2014/main" id="{5694777C-F78E-EE8D-807B-7E81CF6FD35F}"/>
                </a:ext>
              </a:extLst>
            </p:cNvPr>
            <p:cNvSpPr/>
            <p:nvPr/>
          </p:nvSpPr>
          <p:spPr>
            <a:xfrm>
              <a:off x="2590182" y="1935634"/>
              <a:ext cx="25473" cy="179304"/>
            </a:xfrm>
            <a:custGeom>
              <a:avLst/>
              <a:gdLst/>
              <a:ahLst/>
              <a:cxnLst/>
              <a:rect l="l" t="t" r="r" b="b"/>
              <a:pathLst>
                <a:path w="1030" h="7173" fill="none" extrusionOk="0">
                  <a:moveTo>
                    <a:pt x="0" y="0"/>
                  </a:moveTo>
                  <a:cubicBezTo>
                    <a:pt x="5" y="10"/>
                    <a:pt x="15" y="15"/>
                    <a:pt x="25" y="25"/>
                  </a:cubicBezTo>
                  <a:cubicBezTo>
                    <a:pt x="703" y="653"/>
                    <a:pt x="843" y="1667"/>
                    <a:pt x="909" y="2590"/>
                  </a:cubicBezTo>
                  <a:cubicBezTo>
                    <a:pt x="1024" y="4146"/>
                    <a:pt x="1029" y="5798"/>
                    <a:pt x="246" y="7138"/>
                  </a:cubicBezTo>
                  <a:cubicBezTo>
                    <a:pt x="241" y="7153"/>
                    <a:pt x="236" y="7163"/>
                    <a:pt x="231" y="717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1" name="Google Shape;6625;p31">
              <a:extLst>
                <a:ext uri="{FF2B5EF4-FFF2-40B4-BE49-F238E27FC236}">
                  <a16:creationId xmlns:a16="http://schemas.microsoft.com/office/drawing/2014/main" id="{8C6CB3B9-D5F6-3756-C0AD-DAD26FA4C2ED}"/>
                </a:ext>
              </a:extLst>
            </p:cNvPr>
            <p:cNvSpPr/>
            <p:nvPr/>
          </p:nvSpPr>
          <p:spPr>
            <a:xfrm>
              <a:off x="2726388" y="2140924"/>
              <a:ext cx="64464" cy="16631"/>
            </a:xfrm>
            <a:custGeom>
              <a:avLst/>
              <a:gdLst/>
              <a:ahLst/>
              <a:cxnLst/>
              <a:rect l="l" t="t" r="r" b="b"/>
              <a:pathLst>
                <a:path w="2571" h="664" fill="none" extrusionOk="0">
                  <a:moveTo>
                    <a:pt x="0" y="1"/>
                  </a:moveTo>
                  <a:cubicBezTo>
                    <a:pt x="798" y="392"/>
                    <a:pt x="1682" y="618"/>
                    <a:pt x="2570" y="66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2" name="Google Shape;6626;p31">
              <a:extLst>
                <a:ext uri="{FF2B5EF4-FFF2-40B4-BE49-F238E27FC236}">
                  <a16:creationId xmlns:a16="http://schemas.microsoft.com/office/drawing/2014/main" id="{FF78EB1E-24B5-D235-C5DC-2E87DF01D409}"/>
                </a:ext>
              </a:extLst>
            </p:cNvPr>
            <p:cNvSpPr/>
            <p:nvPr/>
          </p:nvSpPr>
          <p:spPr>
            <a:xfrm>
              <a:off x="2675960" y="2014112"/>
              <a:ext cx="173117" cy="70682"/>
            </a:xfrm>
            <a:custGeom>
              <a:avLst/>
              <a:gdLst/>
              <a:ahLst/>
              <a:cxnLst/>
              <a:rect l="l" t="t" r="r" b="b"/>
              <a:pathLst>
                <a:path w="6933" h="2837" fill="none" extrusionOk="0">
                  <a:moveTo>
                    <a:pt x="0" y="1862"/>
                  </a:moveTo>
                  <a:cubicBezTo>
                    <a:pt x="2179" y="2836"/>
                    <a:pt x="4784" y="2801"/>
                    <a:pt x="6932" y="1762"/>
                  </a:cubicBezTo>
                  <a:cubicBezTo>
                    <a:pt x="6064" y="728"/>
                    <a:pt x="4819" y="20"/>
                    <a:pt x="3469" y="10"/>
                  </a:cubicBezTo>
                  <a:cubicBezTo>
                    <a:pt x="2114" y="0"/>
                    <a:pt x="889" y="839"/>
                    <a:pt x="0" y="1862"/>
                  </a:cubicBezTo>
                  <a:close/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3" name="Google Shape;6627;p31">
              <a:extLst>
                <a:ext uri="{FF2B5EF4-FFF2-40B4-BE49-F238E27FC236}">
                  <a16:creationId xmlns:a16="http://schemas.microsoft.com/office/drawing/2014/main" id="{F14B4006-DF9D-0885-80E9-5824CD1D8A88}"/>
                </a:ext>
              </a:extLst>
            </p:cNvPr>
            <p:cNvSpPr/>
            <p:nvPr/>
          </p:nvSpPr>
          <p:spPr>
            <a:xfrm>
              <a:off x="2568348" y="2076999"/>
              <a:ext cx="21314" cy="6756"/>
            </a:xfrm>
            <a:custGeom>
              <a:avLst/>
              <a:gdLst/>
              <a:ahLst/>
              <a:cxnLst/>
              <a:rect l="l" t="t" r="r" b="b"/>
              <a:pathLst>
                <a:path w="855" h="278" fill="none" extrusionOk="0">
                  <a:moveTo>
                    <a:pt x="1" y="1"/>
                  </a:moveTo>
                  <a:cubicBezTo>
                    <a:pt x="277" y="116"/>
                    <a:pt x="563" y="207"/>
                    <a:pt x="854" y="277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4" name="Google Shape;6628;p31">
              <a:extLst>
                <a:ext uri="{FF2B5EF4-FFF2-40B4-BE49-F238E27FC236}">
                  <a16:creationId xmlns:a16="http://schemas.microsoft.com/office/drawing/2014/main" id="{89FB025A-6136-F389-B51A-710226394472}"/>
                </a:ext>
              </a:extLst>
            </p:cNvPr>
            <p:cNvSpPr/>
            <p:nvPr/>
          </p:nvSpPr>
          <p:spPr>
            <a:xfrm>
              <a:off x="2573026" y="2063486"/>
              <a:ext cx="17156" cy="3638"/>
            </a:xfrm>
            <a:custGeom>
              <a:avLst/>
              <a:gdLst/>
              <a:ahLst/>
              <a:cxnLst/>
              <a:rect l="l" t="t" r="r" b="b"/>
              <a:pathLst>
                <a:path w="699" h="137" fill="none" extrusionOk="0">
                  <a:moveTo>
                    <a:pt x="1" y="1"/>
                  </a:moveTo>
                  <a:cubicBezTo>
                    <a:pt x="236" y="46"/>
                    <a:pt x="467" y="91"/>
                    <a:pt x="698" y="13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5" name="Google Shape;6629;p31">
              <a:extLst>
                <a:ext uri="{FF2B5EF4-FFF2-40B4-BE49-F238E27FC236}">
                  <a16:creationId xmlns:a16="http://schemas.microsoft.com/office/drawing/2014/main" id="{E45AB499-0E67-D4A8-FC29-A8E20D170FDB}"/>
                </a:ext>
              </a:extLst>
            </p:cNvPr>
            <p:cNvSpPr/>
            <p:nvPr/>
          </p:nvSpPr>
          <p:spPr>
            <a:xfrm>
              <a:off x="2558470" y="1982409"/>
              <a:ext cx="33272" cy="4677"/>
            </a:xfrm>
            <a:custGeom>
              <a:avLst/>
              <a:gdLst/>
              <a:ahLst/>
              <a:cxnLst/>
              <a:rect l="l" t="t" r="r" b="b"/>
              <a:pathLst>
                <a:path w="1316" h="192" fill="none" extrusionOk="0">
                  <a:moveTo>
                    <a:pt x="0" y="191"/>
                  </a:moveTo>
                  <a:cubicBezTo>
                    <a:pt x="442" y="126"/>
                    <a:pt x="879" y="61"/>
                    <a:pt x="1315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6" name="Google Shape;6630;p31">
              <a:extLst>
                <a:ext uri="{FF2B5EF4-FFF2-40B4-BE49-F238E27FC236}">
                  <a16:creationId xmlns:a16="http://schemas.microsoft.com/office/drawing/2014/main" id="{3B0EF58F-22A0-73FD-1D09-A8306AC89A09}"/>
                </a:ext>
              </a:extLst>
            </p:cNvPr>
            <p:cNvSpPr/>
            <p:nvPr/>
          </p:nvSpPr>
          <p:spPr>
            <a:xfrm>
              <a:off x="2486728" y="1980330"/>
              <a:ext cx="42629" cy="37940"/>
            </a:xfrm>
            <a:custGeom>
              <a:avLst/>
              <a:gdLst/>
              <a:ahLst/>
              <a:cxnLst/>
              <a:rect l="l" t="t" r="r" b="b"/>
              <a:pathLst>
                <a:path w="1697" h="1531" fill="none" extrusionOk="0">
                  <a:moveTo>
                    <a:pt x="0" y="15"/>
                  </a:moveTo>
                  <a:cubicBezTo>
                    <a:pt x="909" y="0"/>
                    <a:pt x="1606" y="698"/>
                    <a:pt x="1697" y="1531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grpSp>
        <p:nvGrpSpPr>
          <p:cNvPr id="67" name="Google Shape;6631;p31">
            <a:extLst>
              <a:ext uri="{FF2B5EF4-FFF2-40B4-BE49-F238E27FC236}">
                <a16:creationId xmlns:a16="http://schemas.microsoft.com/office/drawing/2014/main" id="{0BA8E17C-5AB1-475D-6D89-98B0E41103B1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077075" y="9374188"/>
            <a:ext cx="2066925" cy="825500"/>
            <a:chOff x="6176600" y="3023250"/>
            <a:chExt cx="444100" cy="177575"/>
          </a:xfrm>
        </p:grpSpPr>
        <p:sp>
          <p:nvSpPr>
            <p:cNvPr id="68" name="Google Shape;6632;p31">
              <a:extLst>
                <a:ext uri="{FF2B5EF4-FFF2-40B4-BE49-F238E27FC236}">
                  <a16:creationId xmlns:a16="http://schemas.microsoft.com/office/drawing/2014/main" id="{0BFD4948-207E-8B2B-64BB-5823C6475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7375" y="3025125"/>
              <a:ext cx="39425" cy="44825"/>
            </a:xfrm>
            <a:custGeom>
              <a:avLst/>
              <a:gdLst>
                <a:gd name="T0" fmla="*/ 11 w 1577"/>
                <a:gd name="T1" fmla="*/ 1 h 1793"/>
                <a:gd name="T2" fmla="*/ 1 w 1577"/>
                <a:gd name="T3" fmla="*/ 66 h 1793"/>
                <a:gd name="T4" fmla="*/ 337 w 1577"/>
                <a:gd name="T5" fmla="*/ 1783 h 1793"/>
                <a:gd name="T6" fmla="*/ 342 w 1577"/>
                <a:gd name="T7" fmla="*/ 1793 h 1793"/>
                <a:gd name="T8" fmla="*/ 1577 w 1577"/>
                <a:gd name="T9" fmla="*/ 1456 h 1793"/>
                <a:gd name="T10" fmla="*/ 1577 w 1577"/>
                <a:gd name="T11" fmla="*/ 1431 h 1793"/>
                <a:gd name="T12" fmla="*/ 1381 w 1577"/>
                <a:gd name="T13" fmla="*/ 307 h 1793"/>
                <a:gd name="T14" fmla="*/ 1391 w 1577"/>
                <a:gd name="T15" fmla="*/ 277 h 1793"/>
                <a:gd name="T16" fmla="*/ 11 w 1577"/>
                <a:gd name="T17" fmla="*/ 1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77" h="1793" extrusionOk="0">
                  <a:moveTo>
                    <a:pt x="11" y="1"/>
                  </a:moveTo>
                  <a:lnTo>
                    <a:pt x="1" y="66"/>
                  </a:lnTo>
                  <a:cubicBezTo>
                    <a:pt x="126" y="638"/>
                    <a:pt x="242" y="1210"/>
                    <a:pt x="337" y="1783"/>
                  </a:cubicBezTo>
                  <a:lnTo>
                    <a:pt x="342" y="1793"/>
                  </a:lnTo>
                  <a:cubicBezTo>
                    <a:pt x="744" y="1652"/>
                    <a:pt x="1160" y="1537"/>
                    <a:pt x="1577" y="1456"/>
                  </a:cubicBezTo>
                  <a:lnTo>
                    <a:pt x="1577" y="1431"/>
                  </a:lnTo>
                  <a:cubicBezTo>
                    <a:pt x="1537" y="1055"/>
                    <a:pt x="1471" y="678"/>
                    <a:pt x="1381" y="307"/>
                  </a:cubicBezTo>
                  <a:lnTo>
                    <a:pt x="1391" y="277"/>
                  </a:lnTo>
                  <a:cubicBezTo>
                    <a:pt x="939" y="146"/>
                    <a:pt x="478" y="56"/>
                    <a:pt x="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9" name="Google Shape;6633;p31">
              <a:extLst>
                <a:ext uri="{FF2B5EF4-FFF2-40B4-BE49-F238E27FC236}">
                  <a16:creationId xmlns:a16="http://schemas.microsoft.com/office/drawing/2014/main" id="{5CCA31A7-0B9B-CD41-44DC-B4DB74777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525" y="3023525"/>
              <a:ext cx="47725" cy="68400"/>
            </a:xfrm>
            <a:custGeom>
              <a:avLst/>
              <a:gdLst>
                <a:gd name="T0" fmla="*/ 1230 w 1909"/>
                <a:gd name="T1" fmla="*/ 0 h 2736"/>
                <a:gd name="T2" fmla="*/ 1 w 1909"/>
                <a:gd name="T3" fmla="*/ 85 h 2736"/>
                <a:gd name="T4" fmla="*/ 11 w 1909"/>
                <a:gd name="T5" fmla="*/ 180 h 2736"/>
                <a:gd name="T6" fmla="*/ 493 w 1909"/>
                <a:gd name="T7" fmla="*/ 2670 h 2736"/>
                <a:gd name="T8" fmla="*/ 523 w 1909"/>
                <a:gd name="T9" fmla="*/ 2735 h 2736"/>
                <a:gd name="T10" fmla="*/ 1908 w 1909"/>
                <a:gd name="T11" fmla="*/ 2138 h 2736"/>
                <a:gd name="T12" fmla="*/ 1908 w 1909"/>
                <a:gd name="T13" fmla="*/ 2128 h 2736"/>
                <a:gd name="T14" fmla="*/ 1512 w 1909"/>
                <a:gd name="T15" fmla="*/ 5 h 2736"/>
                <a:gd name="T16" fmla="*/ 1230 w 1909"/>
                <a:gd name="T17" fmla="*/ 0 h 2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9" h="2736" extrusionOk="0">
                  <a:moveTo>
                    <a:pt x="1230" y="0"/>
                  </a:moveTo>
                  <a:cubicBezTo>
                    <a:pt x="817" y="0"/>
                    <a:pt x="406" y="28"/>
                    <a:pt x="1" y="85"/>
                  </a:cubicBezTo>
                  <a:lnTo>
                    <a:pt x="11" y="180"/>
                  </a:lnTo>
                  <a:cubicBezTo>
                    <a:pt x="172" y="1013"/>
                    <a:pt x="332" y="1842"/>
                    <a:pt x="493" y="2670"/>
                  </a:cubicBezTo>
                  <a:lnTo>
                    <a:pt x="523" y="2735"/>
                  </a:lnTo>
                  <a:cubicBezTo>
                    <a:pt x="985" y="2544"/>
                    <a:pt x="1447" y="2334"/>
                    <a:pt x="1908" y="2138"/>
                  </a:cubicBezTo>
                  <a:lnTo>
                    <a:pt x="1908" y="2128"/>
                  </a:lnTo>
                  <a:cubicBezTo>
                    <a:pt x="1758" y="1420"/>
                    <a:pt x="1627" y="712"/>
                    <a:pt x="1512" y="5"/>
                  </a:cubicBezTo>
                  <a:cubicBezTo>
                    <a:pt x="1418" y="2"/>
                    <a:pt x="1324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0" name="Google Shape;6634;p31">
              <a:extLst>
                <a:ext uri="{FF2B5EF4-FFF2-40B4-BE49-F238E27FC236}">
                  <a16:creationId xmlns:a16="http://schemas.microsoft.com/office/drawing/2014/main" id="{14909C8C-B9EE-991A-8CE9-AFD4DA44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8300" y="3023625"/>
              <a:ext cx="27650" cy="53350"/>
            </a:xfrm>
            <a:custGeom>
              <a:avLst/>
              <a:gdLst>
                <a:gd name="T0" fmla="*/ 1 w 1106"/>
                <a:gd name="T1" fmla="*/ 1 h 2134"/>
                <a:gd name="T2" fmla="*/ 1 w 1106"/>
                <a:gd name="T3" fmla="*/ 1 h 2134"/>
                <a:gd name="T4" fmla="*/ 397 w 1106"/>
                <a:gd name="T5" fmla="*/ 2124 h 2134"/>
                <a:gd name="T6" fmla="*/ 397 w 1106"/>
                <a:gd name="T7" fmla="*/ 2134 h 2134"/>
                <a:gd name="T8" fmla="*/ 1100 w 1106"/>
                <a:gd name="T9" fmla="*/ 1858 h 2134"/>
                <a:gd name="T10" fmla="*/ 1105 w 1106"/>
                <a:gd name="T11" fmla="*/ 1853 h 2134"/>
                <a:gd name="T12" fmla="*/ 1100 w 1106"/>
                <a:gd name="T13" fmla="*/ 1843 h 2134"/>
                <a:gd name="T14" fmla="*/ 764 w 1106"/>
                <a:gd name="T15" fmla="*/ 126 h 2134"/>
                <a:gd name="T16" fmla="*/ 774 w 1106"/>
                <a:gd name="T17" fmla="*/ 61 h 2134"/>
                <a:gd name="T18" fmla="*/ 1 w 1106"/>
                <a:gd name="T19" fmla="*/ 1 h 2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6" h="2134" extrusionOk="0">
                  <a:moveTo>
                    <a:pt x="1" y="1"/>
                  </a:moveTo>
                  <a:lnTo>
                    <a:pt x="1" y="1"/>
                  </a:lnTo>
                  <a:cubicBezTo>
                    <a:pt x="116" y="708"/>
                    <a:pt x="247" y="1416"/>
                    <a:pt x="397" y="2124"/>
                  </a:cubicBezTo>
                  <a:lnTo>
                    <a:pt x="397" y="2134"/>
                  </a:lnTo>
                  <a:cubicBezTo>
                    <a:pt x="633" y="2033"/>
                    <a:pt x="864" y="1938"/>
                    <a:pt x="1100" y="1858"/>
                  </a:cubicBezTo>
                  <a:cubicBezTo>
                    <a:pt x="1105" y="1858"/>
                    <a:pt x="1105" y="1858"/>
                    <a:pt x="1105" y="1853"/>
                  </a:cubicBezTo>
                  <a:lnTo>
                    <a:pt x="1100" y="1843"/>
                  </a:lnTo>
                  <a:cubicBezTo>
                    <a:pt x="1005" y="1270"/>
                    <a:pt x="889" y="698"/>
                    <a:pt x="764" y="126"/>
                  </a:cubicBezTo>
                  <a:lnTo>
                    <a:pt x="774" y="61"/>
                  </a:lnTo>
                  <a:cubicBezTo>
                    <a:pt x="518" y="26"/>
                    <a:pt x="257" y="1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" name="Google Shape;6635;p31">
              <a:extLst>
                <a:ext uri="{FF2B5EF4-FFF2-40B4-BE49-F238E27FC236}">
                  <a16:creationId xmlns:a16="http://schemas.microsoft.com/office/drawing/2014/main" id="{730D432A-2250-6671-89B9-5FB000688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5575" y="3025625"/>
              <a:ext cx="38025" cy="76700"/>
            </a:xfrm>
            <a:custGeom>
              <a:avLst/>
              <a:gdLst>
                <a:gd name="T0" fmla="*/ 999 w 1521"/>
                <a:gd name="T1" fmla="*/ 1 h 3068"/>
                <a:gd name="T2" fmla="*/ 85 w 1521"/>
                <a:gd name="T3" fmla="*/ 177 h 3068"/>
                <a:gd name="T4" fmla="*/ 276 w 1521"/>
                <a:gd name="T5" fmla="*/ 3068 h 3068"/>
                <a:gd name="T6" fmla="*/ 1521 w 1521"/>
                <a:gd name="T7" fmla="*/ 2651 h 3068"/>
                <a:gd name="T8" fmla="*/ 1491 w 1521"/>
                <a:gd name="T9" fmla="*/ 2586 h 3068"/>
                <a:gd name="T10" fmla="*/ 1009 w 1521"/>
                <a:gd name="T11" fmla="*/ 96 h 3068"/>
                <a:gd name="T12" fmla="*/ 999 w 1521"/>
                <a:gd name="T13" fmla="*/ 1 h 3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1" h="3068" extrusionOk="0">
                  <a:moveTo>
                    <a:pt x="999" y="1"/>
                  </a:moveTo>
                  <a:cubicBezTo>
                    <a:pt x="688" y="41"/>
                    <a:pt x="387" y="101"/>
                    <a:pt x="85" y="177"/>
                  </a:cubicBezTo>
                  <a:cubicBezTo>
                    <a:pt x="0" y="1125"/>
                    <a:pt x="101" y="2134"/>
                    <a:pt x="276" y="3068"/>
                  </a:cubicBezTo>
                  <a:cubicBezTo>
                    <a:pt x="698" y="2967"/>
                    <a:pt x="1114" y="2817"/>
                    <a:pt x="1521" y="2651"/>
                  </a:cubicBezTo>
                  <a:lnTo>
                    <a:pt x="1491" y="2586"/>
                  </a:lnTo>
                  <a:cubicBezTo>
                    <a:pt x="1330" y="1758"/>
                    <a:pt x="1170" y="929"/>
                    <a:pt x="1009" y="96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" name="Google Shape;6636;p31">
              <a:extLst>
                <a:ext uri="{FF2B5EF4-FFF2-40B4-BE49-F238E27FC236}">
                  <a16:creationId xmlns:a16="http://schemas.microsoft.com/office/drawing/2014/main" id="{269F6D90-396B-CE2A-482D-908665E27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5400" y="3058375"/>
              <a:ext cx="185725" cy="141325"/>
            </a:xfrm>
            <a:custGeom>
              <a:avLst/>
              <a:gdLst>
                <a:gd name="T0" fmla="*/ 1727 w 7429"/>
                <a:gd name="T1" fmla="*/ 1 h 5653"/>
                <a:gd name="T2" fmla="*/ 1034 w 7429"/>
                <a:gd name="T3" fmla="*/ 628 h 5653"/>
                <a:gd name="T4" fmla="*/ 1406 w 7429"/>
                <a:gd name="T5" fmla="*/ 5653 h 5653"/>
                <a:gd name="T6" fmla="*/ 3233 w 7429"/>
                <a:gd name="T7" fmla="*/ 5336 h 5653"/>
                <a:gd name="T8" fmla="*/ 7429 w 7429"/>
                <a:gd name="T9" fmla="*/ 3504 h 5653"/>
                <a:gd name="T10" fmla="*/ 7429 w 7429"/>
                <a:gd name="T11" fmla="*/ 3504 h 5653"/>
                <a:gd name="T12" fmla="*/ 6362 w 7429"/>
                <a:gd name="T13" fmla="*/ 3573 h 5653"/>
                <a:gd name="T14" fmla="*/ 5085 w 7429"/>
                <a:gd name="T15" fmla="*/ 3474 h 5653"/>
                <a:gd name="T16" fmla="*/ 4653 w 7429"/>
                <a:gd name="T17" fmla="*/ 3374 h 5653"/>
                <a:gd name="T18" fmla="*/ 4191 w 7429"/>
                <a:gd name="T19" fmla="*/ 3710 h 5653"/>
                <a:gd name="T20" fmla="*/ 4080 w 7429"/>
                <a:gd name="T21" fmla="*/ 3720 h 5653"/>
                <a:gd name="T22" fmla="*/ 3438 w 7429"/>
                <a:gd name="T23" fmla="*/ 3178 h 5653"/>
                <a:gd name="T24" fmla="*/ 3579 w 7429"/>
                <a:gd name="T25" fmla="*/ 2646 h 5653"/>
                <a:gd name="T26" fmla="*/ 3172 w 7429"/>
                <a:gd name="T27" fmla="*/ 2280 h 5653"/>
                <a:gd name="T28" fmla="*/ 4262 w 7429"/>
                <a:gd name="T29" fmla="*/ 1100 h 5653"/>
                <a:gd name="T30" fmla="*/ 4578 w 7429"/>
                <a:gd name="T31" fmla="*/ 799 h 5653"/>
                <a:gd name="T32" fmla="*/ 3875 w 7429"/>
                <a:gd name="T33" fmla="*/ 453 h 5653"/>
                <a:gd name="T34" fmla="*/ 1913 w 7429"/>
                <a:gd name="T35" fmla="*/ 21 h 5653"/>
                <a:gd name="T36" fmla="*/ 1727 w 7429"/>
                <a:gd name="T37" fmla="*/ 1 h 5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29" h="5653" extrusionOk="0">
                  <a:moveTo>
                    <a:pt x="1727" y="1"/>
                  </a:moveTo>
                  <a:cubicBezTo>
                    <a:pt x="1431" y="116"/>
                    <a:pt x="1210" y="367"/>
                    <a:pt x="1034" y="628"/>
                  </a:cubicBezTo>
                  <a:cubicBezTo>
                    <a:pt x="0" y="2149"/>
                    <a:pt x="146" y="4277"/>
                    <a:pt x="1406" y="5653"/>
                  </a:cubicBezTo>
                  <a:cubicBezTo>
                    <a:pt x="2023" y="5607"/>
                    <a:pt x="2635" y="5502"/>
                    <a:pt x="3233" y="5336"/>
                  </a:cubicBezTo>
                  <a:cubicBezTo>
                    <a:pt x="4759" y="4910"/>
                    <a:pt x="5893" y="3821"/>
                    <a:pt x="7429" y="3504"/>
                  </a:cubicBezTo>
                  <a:cubicBezTo>
                    <a:pt x="7075" y="3550"/>
                    <a:pt x="6718" y="3573"/>
                    <a:pt x="6362" y="3573"/>
                  </a:cubicBezTo>
                  <a:cubicBezTo>
                    <a:pt x="5934" y="3573"/>
                    <a:pt x="5506" y="3540"/>
                    <a:pt x="5085" y="3474"/>
                  </a:cubicBezTo>
                  <a:cubicBezTo>
                    <a:pt x="4939" y="3449"/>
                    <a:pt x="4794" y="3424"/>
                    <a:pt x="4653" y="3374"/>
                  </a:cubicBezTo>
                  <a:cubicBezTo>
                    <a:pt x="4563" y="3545"/>
                    <a:pt x="4397" y="3675"/>
                    <a:pt x="4191" y="3710"/>
                  </a:cubicBezTo>
                  <a:cubicBezTo>
                    <a:pt x="4154" y="3716"/>
                    <a:pt x="4117" y="3720"/>
                    <a:pt x="4080" y="3720"/>
                  </a:cubicBezTo>
                  <a:cubicBezTo>
                    <a:pt x="3767" y="3720"/>
                    <a:pt x="3492" y="3497"/>
                    <a:pt x="3438" y="3178"/>
                  </a:cubicBezTo>
                  <a:cubicBezTo>
                    <a:pt x="3403" y="2982"/>
                    <a:pt x="3464" y="2792"/>
                    <a:pt x="3579" y="2646"/>
                  </a:cubicBezTo>
                  <a:lnTo>
                    <a:pt x="3172" y="2280"/>
                  </a:lnTo>
                  <a:cubicBezTo>
                    <a:pt x="3182" y="1687"/>
                    <a:pt x="3619" y="1150"/>
                    <a:pt x="4262" y="1100"/>
                  </a:cubicBezTo>
                  <a:lnTo>
                    <a:pt x="4578" y="799"/>
                  </a:lnTo>
                  <a:cubicBezTo>
                    <a:pt x="4352" y="668"/>
                    <a:pt x="4121" y="548"/>
                    <a:pt x="3875" y="453"/>
                  </a:cubicBezTo>
                  <a:cubicBezTo>
                    <a:pt x="3273" y="217"/>
                    <a:pt x="2550" y="101"/>
                    <a:pt x="1913" y="21"/>
                  </a:cubicBezTo>
                  <a:cubicBezTo>
                    <a:pt x="1852" y="11"/>
                    <a:pt x="1787" y="6"/>
                    <a:pt x="17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" name="Google Shape;6637;p31">
              <a:extLst>
                <a:ext uri="{FF2B5EF4-FFF2-40B4-BE49-F238E27FC236}">
                  <a16:creationId xmlns:a16="http://schemas.microsoft.com/office/drawing/2014/main" id="{6C1005BB-B1B6-B722-839B-5BD57F87C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4700" y="3078325"/>
              <a:ext cx="126000" cy="69375"/>
            </a:xfrm>
            <a:custGeom>
              <a:avLst/>
              <a:gdLst>
                <a:gd name="T0" fmla="*/ 1406 w 5040"/>
                <a:gd name="T1" fmla="*/ 1 h 2775"/>
                <a:gd name="T2" fmla="*/ 1090 w 5040"/>
                <a:gd name="T3" fmla="*/ 302 h 2775"/>
                <a:gd name="T4" fmla="*/ 0 w 5040"/>
                <a:gd name="T5" fmla="*/ 1482 h 2775"/>
                <a:gd name="T6" fmla="*/ 407 w 5040"/>
                <a:gd name="T7" fmla="*/ 1848 h 2775"/>
                <a:gd name="T8" fmla="*/ 798 w 5040"/>
                <a:gd name="T9" fmla="*/ 1622 h 2775"/>
                <a:gd name="T10" fmla="*/ 905 w 5040"/>
                <a:gd name="T11" fmla="*/ 1613 h 2775"/>
                <a:gd name="T12" fmla="*/ 1059 w 5040"/>
                <a:gd name="T13" fmla="*/ 1632 h 2775"/>
                <a:gd name="T14" fmla="*/ 1358 w 5040"/>
                <a:gd name="T15" fmla="*/ 1370 h 2775"/>
                <a:gd name="T16" fmla="*/ 1386 w 5040"/>
                <a:gd name="T17" fmla="*/ 1371 h 2775"/>
                <a:gd name="T18" fmla="*/ 1667 w 5040"/>
                <a:gd name="T19" fmla="*/ 1697 h 2775"/>
                <a:gd name="T20" fmla="*/ 1481 w 5040"/>
                <a:gd name="T21" fmla="*/ 1953 h 2775"/>
                <a:gd name="T22" fmla="*/ 1556 w 5040"/>
                <a:gd name="T23" fmla="*/ 2154 h 2775"/>
                <a:gd name="T24" fmla="*/ 1481 w 5040"/>
                <a:gd name="T25" fmla="*/ 2576 h 2775"/>
                <a:gd name="T26" fmla="*/ 1913 w 5040"/>
                <a:gd name="T27" fmla="*/ 2676 h 2775"/>
                <a:gd name="T28" fmla="*/ 3190 w 5040"/>
                <a:gd name="T29" fmla="*/ 2775 h 2775"/>
                <a:gd name="T30" fmla="*/ 4257 w 5040"/>
                <a:gd name="T31" fmla="*/ 2706 h 2775"/>
                <a:gd name="T32" fmla="*/ 5015 w 5040"/>
                <a:gd name="T33" fmla="*/ 2616 h 2775"/>
                <a:gd name="T34" fmla="*/ 5040 w 5040"/>
                <a:gd name="T35" fmla="*/ 1793 h 2775"/>
                <a:gd name="T36" fmla="*/ 2605 w 5040"/>
                <a:gd name="T37" fmla="*/ 799 h 2775"/>
                <a:gd name="T38" fmla="*/ 2500 w 5040"/>
                <a:gd name="T39" fmla="*/ 729 h 2775"/>
                <a:gd name="T40" fmla="*/ 1406 w 5040"/>
                <a:gd name="T41" fmla="*/ 1 h 2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40" h="2775" extrusionOk="0">
                  <a:moveTo>
                    <a:pt x="1406" y="1"/>
                  </a:moveTo>
                  <a:lnTo>
                    <a:pt x="1090" y="302"/>
                  </a:lnTo>
                  <a:cubicBezTo>
                    <a:pt x="447" y="352"/>
                    <a:pt x="10" y="889"/>
                    <a:pt x="0" y="1482"/>
                  </a:cubicBezTo>
                  <a:lnTo>
                    <a:pt x="407" y="1848"/>
                  </a:lnTo>
                  <a:cubicBezTo>
                    <a:pt x="502" y="1733"/>
                    <a:pt x="638" y="1652"/>
                    <a:pt x="798" y="1622"/>
                  </a:cubicBezTo>
                  <a:cubicBezTo>
                    <a:pt x="834" y="1616"/>
                    <a:pt x="870" y="1613"/>
                    <a:pt x="905" y="1613"/>
                  </a:cubicBezTo>
                  <a:cubicBezTo>
                    <a:pt x="959" y="1613"/>
                    <a:pt x="1011" y="1620"/>
                    <a:pt x="1059" y="1632"/>
                  </a:cubicBezTo>
                  <a:cubicBezTo>
                    <a:pt x="1078" y="1481"/>
                    <a:pt x="1208" y="1370"/>
                    <a:pt x="1358" y="1370"/>
                  </a:cubicBezTo>
                  <a:cubicBezTo>
                    <a:pt x="1367" y="1370"/>
                    <a:pt x="1376" y="1370"/>
                    <a:pt x="1386" y="1371"/>
                  </a:cubicBezTo>
                  <a:cubicBezTo>
                    <a:pt x="1556" y="1381"/>
                    <a:pt x="1682" y="1532"/>
                    <a:pt x="1667" y="1697"/>
                  </a:cubicBezTo>
                  <a:cubicBezTo>
                    <a:pt x="1657" y="1813"/>
                    <a:pt x="1581" y="1908"/>
                    <a:pt x="1481" y="1953"/>
                  </a:cubicBezTo>
                  <a:cubicBezTo>
                    <a:pt x="1516" y="2014"/>
                    <a:pt x="1541" y="2084"/>
                    <a:pt x="1556" y="2154"/>
                  </a:cubicBezTo>
                  <a:cubicBezTo>
                    <a:pt x="1581" y="2305"/>
                    <a:pt x="1551" y="2455"/>
                    <a:pt x="1481" y="2576"/>
                  </a:cubicBezTo>
                  <a:cubicBezTo>
                    <a:pt x="1622" y="2626"/>
                    <a:pt x="1767" y="2651"/>
                    <a:pt x="1913" y="2676"/>
                  </a:cubicBezTo>
                  <a:cubicBezTo>
                    <a:pt x="2334" y="2742"/>
                    <a:pt x="2762" y="2775"/>
                    <a:pt x="3190" y="2775"/>
                  </a:cubicBezTo>
                  <a:cubicBezTo>
                    <a:pt x="3546" y="2775"/>
                    <a:pt x="3903" y="2752"/>
                    <a:pt x="4257" y="2706"/>
                  </a:cubicBezTo>
                  <a:cubicBezTo>
                    <a:pt x="4498" y="2656"/>
                    <a:pt x="4754" y="2626"/>
                    <a:pt x="5015" y="2616"/>
                  </a:cubicBezTo>
                  <a:cubicBezTo>
                    <a:pt x="4995" y="2616"/>
                    <a:pt x="5040" y="1878"/>
                    <a:pt x="5040" y="1793"/>
                  </a:cubicBezTo>
                  <a:cubicBezTo>
                    <a:pt x="4116" y="1718"/>
                    <a:pt x="3358" y="1321"/>
                    <a:pt x="2605" y="799"/>
                  </a:cubicBezTo>
                  <a:cubicBezTo>
                    <a:pt x="2570" y="779"/>
                    <a:pt x="2535" y="754"/>
                    <a:pt x="2500" y="729"/>
                  </a:cubicBezTo>
                  <a:cubicBezTo>
                    <a:pt x="2144" y="478"/>
                    <a:pt x="1787" y="222"/>
                    <a:pt x="1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4" name="Google Shape;6638;p31">
              <a:extLst>
                <a:ext uri="{FF2B5EF4-FFF2-40B4-BE49-F238E27FC236}">
                  <a16:creationId xmlns:a16="http://schemas.microsoft.com/office/drawing/2014/main" id="{1393C658-18A4-9AA6-0AEE-099669D81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6600" y="3056950"/>
              <a:ext cx="281975" cy="143425"/>
            </a:xfrm>
            <a:custGeom>
              <a:avLst/>
              <a:gdLst>
                <a:gd name="T0" fmla="*/ 10190 w 11279"/>
                <a:gd name="T1" fmla="*/ 0 h 5737"/>
                <a:gd name="T2" fmla="*/ 8408 w 11279"/>
                <a:gd name="T3" fmla="*/ 183 h 5737"/>
                <a:gd name="T4" fmla="*/ 7173 w 11279"/>
                <a:gd name="T5" fmla="*/ 520 h 5737"/>
                <a:gd name="T6" fmla="*/ 7168 w 11279"/>
                <a:gd name="T7" fmla="*/ 525 h 5737"/>
                <a:gd name="T8" fmla="*/ 6465 w 11279"/>
                <a:gd name="T9" fmla="*/ 801 h 5737"/>
                <a:gd name="T10" fmla="*/ 5080 w 11279"/>
                <a:gd name="T11" fmla="*/ 1398 h 5737"/>
                <a:gd name="T12" fmla="*/ 3835 w 11279"/>
                <a:gd name="T13" fmla="*/ 1815 h 5737"/>
                <a:gd name="T14" fmla="*/ 3052 w 11279"/>
                <a:gd name="T15" fmla="*/ 1940 h 5737"/>
                <a:gd name="T16" fmla="*/ 368 w 11279"/>
                <a:gd name="T17" fmla="*/ 1130 h 5737"/>
                <a:gd name="T18" fmla="*/ 0 w 11279"/>
                <a:gd name="T19" fmla="*/ 1142 h 5737"/>
                <a:gd name="T20" fmla="*/ 2621 w 11279"/>
                <a:gd name="T21" fmla="*/ 2869 h 5737"/>
                <a:gd name="T22" fmla="*/ 0 w 11279"/>
                <a:gd name="T23" fmla="*/ 4595 h 5737"/>
                <a:gd name="T24" fmla="*/ 368 w 11279"/>
                <a:gd name="T25" fmla="*/ 4607 h 5737"/>
                <a:gd name="T26" fmla="*/ 3052 w 11279"/>
                <a:gd name="T27" fmla="*/ 3797 h 5737"/>
                <a:gd name="T28" fmla="*/ 7168 w 11279"/>
                <a:gd name="T29" fmla="*/ 5213 h 5737"/>
                <a:gd name="T30" fmla="*/ 10245 w 11279"/>
                <a:gd name="T31" fmla="*/ 5736 h 5737"/>
                <a:gd name="T32" fmla="*/ 10958 w 11279"/>
                <a:gd name="T33" fmla="*/ 5710 h 5737"/>
                <a:gd name="T34" fmla="*/ 10586 w 11279"/>
                <a:gd name="T35" fmla="*/ 685 h 5737"/>
                <a:gd name="T36" fmla="*/ 11279 w 11279"/>
                <a:gd name="T37" fmla="*/ 58 h 5737"/>
                <a:gd name="T38" fmla="*/ 10390 w 11279"/>
                <a:gd name="T39" fmla="*/ 3 h 5737"/>
                <a:gd name="T40" fmla="*/ 10190 w 11279"/>
                <a:gd name="T41" fmla="*/ 0 h 5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279" h="5737" extrusionOk="0">
                  <a:moveTo>
                    <a:pt x="10190" y="0"/>
                  </a:moveTo>
                  <a:cubicBezTo>
                    <a:pt x="9590" y="0"/>
                    <a:pt x="8995" y="61"/>
                    <a:pt x="8408" y="183"/>
                  </a:cubicBezTo>
                  <a:cubicBezTo>
                    <a:pt x="7991" y="264"/>
                    <a:pt x="7575" y="379"/>
                    <a:pt x="7173" y="520"/>
                  </a:cubicBezTo>
                  <a:cubicBezTo>
                    <a:pt x="7173" y="525"/>
                    <a:pt x="7173" y="525"/>
                    <a:pt x="7168" y="525"/>
                  </a:cubicBezTo>
                  <a:cubicBezTo>
                    <a:pt x="6932" y="605"/>
                    <a:pt x="6701" y="700"/>
                    <a:pt x="6465" y="801"/>
                  </a:cubicBezTo>
                  <a:cubicBezTo>
                    <a:pt x="6004" y="997"/>
                    <a:pt x="5542" y="1207"/>
                    <a:pt x="5080" y="1398"/>
                  </a:cubicBezTo>
                  <a:cubicBezTo>
                    <a:pt x="4673" y="1564"/>
                    <a:pt x="4257" y="1714"/>
                    <a:pt x="3835" y="1815"/>
                  </a:cubicBezTo>
                  <a:cubicBezTo>
                    <a:pt x="3579" y="1875"/>
                    <a:pt x="3318" y="1920"/>
                    <a:pt x="3052" y="1940"/>
                  </a:cubicBezTo>
                  <a:cubicBezTo>
                    <a:pt x="2279" y="1376"/>
                    <a:pt x="1320" y="1130"/>
                    <a:pt x="368" y="1130"/>
                  </a:cubicBezTo>
                  <a:cubicBezTo>
                    <a:pt x="246" y="1130"/>
                    <a:pt x="123" y="1134"/>
                    <a:pt x="0" y="1142"/>
                  </a:cubicBezTo>
                  <a:cubicBezTo>
                    <a:pt x="618" y="1975"/>
                    <a:pt x="1602" y="2653"/>
                    <a:pt x="2621" y="2869"/>
                  </a:cubicBezTo>
                  <a:cubicBezTo>
                    <a:pt x="1602" y="3080"/>
                    <a:pt x="618" y="3762"/>
                    <a:pt x="0" y="4595"/>
                  </a:cubicBezTo>
                  <a:cubicBezTo>
                    <a:pt x="123" y="4603"/>
                    <a:pt x="246" y="4607"/>
                    <a:pt x="368" y="4607"/>
                  </a:cubicBezTo>
                  <a:cubicBezTo>
                    <a:pt x="1320" y="4607"/>
                    <a:pt x="2279" y="4362"/>
                    <a:pt x="3052" y="3797"/>
                  </a:cubicBezTo>
                  <a:cubicBezTo>
                    <a:pt x="4508" y="3903"/>
                    <a:pt x="5798" y="4726"/>
                    <a:pt x="7168" y="5213"/>
                  </a:cubicBezTo>
                  <a:cubicBezTo>
                    <a:pt x="8154" y="5564"/>
                    <a:pt x="9199" y="5736"/>
                    <a:pt x="10245" y="5736"/>
                  </a:cubicBezTo>
                  <a:cubicBezTo>
                    <a:pt x="10483" y="5736"/>
                    <a:pt x="10720" y="5727"/>
                    <a:pt x="10958" y="5710"/>
                  </a:cubicBezTo>
                  <a:cubicBezTo>
                    <a:pt x="9698" y="4334"/>
                    <a:pt x="9552" y="2206"/>
                    <a:pt x="10586" y="685"/>
                  </a:cubicBezTo>
                  <a:cubicBezTo>
                    <a:pt x="10762" y="424"/>
                    <a:pt x="10983" y="173"/>
                    <a:pt x="11279" y="58"/>
                  </a:cubicBezTo>
                  <a:cubicBezTo>
                    <a:pt x="10983" y="23"/>
                    <a:pt x="10687" y="8"/>
                    <a:pt x="10390" y="3"/>
                  </a:cubicBezTo>
                  <a:cubicBezTo>
                    <a:pt x="10324" y="1"/>
                    <a:pt x="10257" y="0"/>
                    <a:pt x="1019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5" name="Google Shape;6639;p31">
              <a:extLst>
                <a:ext uri="{FF2B5EF4-FFF2-40B4-BE49-F238E27FC236}">
                  <a16:creationId xmlns:a16="http://schemas.microsoft.com/office/drawing/2014/main" id="{83431B99-89DF-67D7-238A-848D320593B2}"/>
                </a:ext>
              </a:extLst>
            </p:cNvPr>
            <p:cNvSpPr/>
            <p:nvPr/>
          </p:nvSpPr>
          <p:spPr>
            <a:xfrm>
              <a:off x="6521102" y="3112720"/>
              <a:ext cx="15690" cy="14343"/>
            </a:xfrm>
            <a:custGeom>
              <a:avLst/>
              <a:gdLst/>
              <a:ahLst/>
              <a:cxnLst/>
              <a:rect l="l" t="t" r="r" b="b"/>
              <a:pathLst>
                <a:path w="623" h="585" extrusionOk="0">
                  <a:moveTo>
                    <a:pt x="299" y="1"/>
                  </a:moveTo>
                  <a:cubicBezTo>
                    <a:pt x="149" y="1"/>
                    <a:pt x="19" y="112"/>
                    <a:pt x="0" y="263"/>
                  </a:cubicBezTo>
                  <a:cubicBezTo>
                    <a:pt x="181" y="303"/>
                    <a:pt x="337" y="424"/>
                    <a:pt x="422" y="584"/>
                  </a:cubicBezTo>
                  <a:cubicBezTo>
                    <a:pt x="522" y="539"/>
                    <a:pt x="598" y="444"/>
                    <a:pt x="608" y="328"/>
                  </a:cubicBezTo>
                  <a:cubicBezTo>
                    <a:pt x="623" y="163"/>
                    <a:pt x="497" y="12"/>
                    <a:pt x="327" y="2"/>
                  </a:cubicBezTo>
                  <a:cubicBezTo>
                    <a:pt x="317" y="1"/>
                    <a:pt x="308" y="1"/>
                    <a:pt x="2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76" name="Google Shape;6640;p31">
              <a:extLst>
                <a:ext uri="{FF2B5EF4-FFF2-40B4-BE49-F238E27FC236}">
                  <a16:creationId xmlns:a16="http://schemas.microsoft.com/office/drawing/2014/main" id="{E2652749-209D-90B0-4520-A69F3FE0C4BA}"/>
                </a:ext>
              </a:extLst>
            </p:cNvPr>
            <p:cNvSpPr/>
            <p:nvPr/>
          </p:nvSpPr>
          <p:spPr>
            <a:xfrm>
              <a:off x="6520760" y="3119209"/>
              <a:ext cx="10915" cy="8537"/>
            </a:xfrm>
            <a:custGeom>
              <a:avLst/>
              <a:gdLst/>
              <a:ahLst/>
              <a:cxnLst/>
              <a:rect l="l" t="t" r="r" b="b"/>
              <a:pathLst>
                <a:path w="438" h="348" extrusionOk="0">
                  <a:moveTo>
                    <a:pt x="15" y="0"/>
                  </a:moveTo>
                  <a:cubicBezTo>
                    <a:pt x="15" y="5"/>
                    <a:pt x="15" y="10"/>
                    <a:pt x="15" y="15"/>
                  </a:cubicBezTo>
                  <a:cubicBezTo>
                    <a:pt x="0" y="186"/>
                    <a:pt x="121" y="332"/>
                    <a:pt x="292" y="347"/>
                  </a:cubicBezTo>
                  <a:cubicBezTo>
                    <a:pt x="300" y="347"/>
                    <a:pt x="309" y="348"/>
                    <a:pt x="318" y="348"/>
                  </a:cubicBezTo>
                  <a:cubicBezTo>
                    <a:pt x="360" y="348"/>
                    <a:pt x="404" y="338"/>
                    <a:pt x="437" y="321"/>
                  </a:cubicBezTo>
                  <a:cubicBezTo>
                    <a:pt x="352" y="161"/>
                    <a:pt x="196" y="40"/>
                    <a:pt x="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77" name="Google Shape;6641;p31">
              <a:extLst>
                <a:ext uri="{FF2B5EF4-FFF2-40B4-BE49-F238E27FC236}">
                  <a16:creationId xmlns:a16="http://schemas.microsoft.com/office/drawing/2014/main" id="{0D0F3FF5-530A-7969-B8F5-2AD2E7E025D1}"/>
                </a:ext>
              </a:extLst>
            </p:cNvPr>
            <p:cNvSpPr/>
            <p:nvPr/>
          </p:nvSpPr>
          <p:spPr>
            <a:xfrm>
              <a:off x="6500636" y="3118526"/>
              <a:ext cx="33768" cy="32783"/>
            </a:xfrm>
            <a:custGeom>
              <a:avLst/>
              <a:gdLst/>
              <a:ahLst/>
              <a:cxnLst/>
              <a:rect l="l" t="t" r="r" b="b"/>
              <a:pathLst>
                <a:path w="1351" h="1309" extrusionOk="0">
                  <a:moveTo>
                    <a:pt x="674" y="0"/>
                  </a:moveTo>
                  <a:cubicBezTo>
                    <a:pt x="639" y="0"/>
                    <a:pt x="603" y="3"/>
                    <a:pt x="567" y="9"/>
                  </a:cubicBezTo>
                  <a:cubicBezTo>
                    <a:pt x="407" y="39"/>
                    <a:pt x="271" y="120"/>
                    <a:pt x="176" y="235"/>
                  </a:cubicBezTo>
                  <a:cubicBezTo>
                    <a:pt x="61" y="381"/>
                    <a:pt x="0" y="571"/>
                    <a:pt x="35" y="767"/>
                  </a:cubicBezTo>
                  <a:cubicBezTo>
                    <a:pt x="89" y="1086"/>
                    <a:pt x="364" y="1309"/>
                    <a:pt x="677" y="1309"/>
                  </a:cubicBezTo>
                  <a:cubicBezTo>
                    <a:pt x="714" y="1309"/>
                    <a:pt x="751" y="1305"/>
                    <a:pt x="788" y="1299"/>
                  </a:cubicBezTo>
                  <a:cubicBezTo>
                    <a:pt x="994" y="1264"/>
                    <a:pt x="1160" y="1134"/>
                    <a:pt x="1250" y="963"/>
                  </a:cubicBezTo>
                  <a:cubicBezTo>
                    <a:pt x="1320" y="842"/>
                    <a:pt x="1350" y="692"/>
                    <a:pt x="1325" y="541"/>
                  </a:cubicBezTo>
                  <a:cubicBezTo>
                    <a:pt x="1310" y="471"/>
                    <a:pt x="1285" y="401"/>
                    <a:pt x="1250" y="340"/>
                  </a:cubicBezTo>
                  <a:cubicBezTo>
                    <a:pt x="1217" y="357"/>
                    <a:pt x="1173" y="367"/>
                    <a:pt x="1131" y="367"/>
                  </a:cubicBezTo>
                  <a:cubicBezTo>
                    <a:pt x="1122" y="367"/>
                    <a:pt x="1113" y="366"/>
                    <a:pt x="1105" y="366"/>
                  </a:cubicBezTo>
                  <a:cubicBezTo>
                    <a:pt x="934" y="351"/>
                    <a:pt x="813" y="205"/>
                    <a:pt x="828" y="34"/>
                  </a:cubicBezTo>
                  <a:cubicBezTo>
                    <a:pt x="828" y="29"/>
                    <a:pt x="828" y="24"/>
                    <a:pt x="828" y="19"/>
                  </a:cubicBezTo>
                  <a:cubicBezTo>
                    <a:pt x="780" y="7"/>
                    <a:pt x="728" y="0"/>
                    <a:pt x="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78" name="Google Shape;6642;p31">
              <a:extLst>
                <a:ext uri="{FF2B5EF4-FFF2-40B4-BE49-F238E27FC236}">
                  <a16:creationId xmlns:a16="http://schemas.microsoft.com/office/drawing/2014/main" id="{072C624A-8978-A8E5-FE5C-530B8A0A99F5}"/>
                </a:ext>
              </a:extLst>
            </p:cNvPr>
            <p:cNvSpPr/>
            <p:nvPr/>
          </p:nvSpPr>
          <p:spPr>
            <a:xfrm>
              <a:off x="6494837" y="3085743"/>
              <a:ext cx="26946" cy="29710"/>
            </a:xfrm>
            <a:custGeom>
              <a:avLst/>
              <a:gdLst/>
              <a:ahLst/>
              <a:cxnLst/>
              <a:rect l="l" t="t" r="r" b="b"/>
              <a:pathLst>
                <a:path w="1090" h="1180" fill="none" extrusionOk="0">
                  <a:moveTo>
                    <a:pt x="1090" y="0"/>
                  </a:moveTo>
                  <a:cubicBezTo>
                    <a:pt x="447" y="50"/>
                    <a:pt x="10" y="587"/>
                    <a:pt x="0" y="1180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79" name="Google Shape;6643;p31">
              <a:extLst>
                <a:ext uri="{FF2B5EF4-FFF2-40B4-BE49-F238E27FC236}">
                  <a16:creationId xmlns:a16="http://schemas.microsoft.com/office/drawing/2014/main" id="{9361E135-09B6-C188-E8A9-65B1B5C91523}"/>
                </a:ext>
              </a:extLst>
            </p:cNvPr>
            <p:cNvSpPr/>
            <p:nvPr/>
          </p:nvSpPr>
          <p:spPr>
            <a:xfrm>
              <a:off x="6272446" y="3056716"/>
              <a:ext cx="164065" cy="45760"/>
            </a:xfrm>
            <a:custGeom>
              <a:avLst/>
              <a:gdLst/>
              <a:ahLst/>
              <a:cxnLst/>
              <a:rect l="l" t="t" r="r" b="b"/>
              <a:pathLst>
                <a:path w="6556" h="1828" fill="none" extrusionOk="0">
                  <a:moveTo>
                    <a:pt x="0" y="1828"/>
                  </a:moveTo>
                  <a:cubicBezTo>
                    <a:pt x="422" y="1727"/>
                    <a:pt x="838" y="1577"/>
                    <a:pt x="1245" y="1411"/>
                  </a:cubicBezTo>
                  <a:cubicBezTo>
                    <a:pt x="1707" y="1220"/>
                    <a:pt x="2169" y="1010"/>
                    <a:pt x="2630" y="814"/>
                  </a:cubicBezTo>
                  <a:cubicBezTo>
                    <a:pt x="2866" y="713"/>
                    <a:pt x="3097" y="618"/>
                    <a:pt x="3333" y="538"/>
                  </a:cubicBezTo>
                  <a:cubicBezTo>
                    <a:pt x="3338" y="538"/>
                    <a:pt x="3338" y="538"/>
                    <a:pt x="3338" y="533"/>
                  </a:cubicBezTo>
                  <a:cubicBezTo>
                    <a:pt x="3740" y="392"/>
                    <a:pt x="4156" y="277"/>
                    <a:pt x="4573" y="196"/>
                  </a:cubicBezTo>
                  <a:cubicBezTo>
                    <a:pt x="5225" y="61"/>
                    <a:pt x="5888" y="1"/>
                    <a:pt x="6555" y="1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80" name="Google Shape;6644;p31">
              <a:extLst>
                <a:ext uri="{FF2B5EF4-FFF2-40B4-BE49-F238E27FC236}">
                  <a16:creationId xmlns:a16="http://schemas.microsoft.com/office/drawing/2014/main" id="{175035E4-9335-ADF5-0FC0-981896FE5194}"/>
                </a:ext>
              </a:extLst>
            </p:cNvPr>
            <p:cNvSpPr/>
            <p:nvPr/>
          </p:nvSpPr>
          <p:spPr>
            <a:xfrm>
              <a:off x="6415363" y="3058082"/>
              <a:ext cx="44001" cy="142743"/>
            </a:xfrm>
            <a:custGeom>
              <a:avLst/>
              <a:gdLst/>
              <a:ahLst/>
              <a:cxnLst/>
              <a:rect l="l" t="t" r="r" b="b"/>
              <a:pathLst>
                <a:path w="1762" h="5713" fill="none" extrusionOk="0">
                  <a:moveTo>
                    <a:pt x="1762" y="1"/>
                  </a:moveTo>
                  <a:cubicBezTo>
                    <a:pt x="1747" y="6"/>
                    <a:pt x="1737" y="6"/>
                    <a:pt x="1727" y="16"/>
                  </a:cubicBezTo>
                  <a:cubicBezTo>
                    <a:pt x="1431" y="131"/>
                    <a:pt x="1210" y="382"/>
                    <a:pt x="1034" y="643"/>
                  </a:cubicBezTo>
                  <a:cubicBezTo>
                    <a:pt x="0" y="2164"/>
                    <a:pt x="146" y="4292"/>
                    <a:pt x="1406" y="5668"/>
                  </a:cubicBezTo>
                  <a:cubicBezTo>
                    <a:pt x="1416" y="5683"/>
                    <a:pt x="1431" y="5698"/>
                    <a:pt x="1446" y="571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81" name="Google Shape;6645;p31">
              <a:extLst>
                <a:ext uri="{FF2B5EF4-FFF2-40B4-BE49-F238E27FC236}">
                  <a16:creationId xmlns:a16="http://schemas.microsoft.com/office/drawing/2014/main" id="{DCF0D6B8-72CD-C15C-506E-C6D0C9BBE820}"/>
                </a:ext>
              </a:extLst>
            </p:cNvPr>
            <p:cNvSpPr/>
            <p:nvPr/>
          </p:nvSpPr>
          <p:spPr>
            <a:xfrm>
              <a:off x="6347486" y="3026665"/>
              <a:ext cx="8186" cy="43028"/>
            </a:xfrm>
            <a:custGeom>
              <a:avLst/>
              <a:gdLst/>
              <a:ahLst/>
              <a:cxnLst/>
              <a:rect l="l" t="t" r="r" b="b"/>
              <a:pathLst>
                <a:path w="337" h="1717" fill="none" extrusionOk="0">
                  <a:moveTo>
                    <a:pt x="1" y="0"/>
                  </a:moveTo>
                  <a:cubicBezTo>
                    <a:pt x="126" y="572"/>
                    <a:pt x="242" y="1144"/>
                    <a:pt x="337" y="1717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82" name="Google Shape;6646;p31">
              <a:extLst>
                <a:ext uri="{FF2B5EF4-FFF2-40B4-BE49-F238E27FC236}">
                  <a16:creationId xmlns:a16="http://schemas.microsoft.com/office/drawing/2014/main" id="{61A12986-758A-3C59-BA13-73B25BAD808D}"/>
                </a:ext>
              </a:extLst>
            </p:cNvPr>
            <p:cNvSpPr/>
            <p:nvPr/>
          </p:nvSpPr>
          <p:spPr>
            <a:xfrm>
              <a:off x="6328044" y="3023250"/>
              <a:ext cx="10233" cy="53614"/>
            </a:xfrm>
            <a:custGeom>
              <a:avLst/>
              <a:gdLst/>
              <a:ahLst/>
              <a:cxnLst/>
              <a:rect l="l" t="t" r="r" b="b"/>
              <a:pathLst>
                <a:path w="403" h="2139" fill="none" extrusionOk="0">
                  <a:moveTo>
                    <a:pt x="1" y="0"/>
                  </a:moveTo>
                  <a:cubicBezTo>
                    <a:pt x="1" y="6"/>
                    <a:pt x="6" y="11"/>
                    <a:pt x="6" y="16"/>
                  </a:cubicBezTo>
                  <a:cubicBezTo>
                    <a:pt x="121" y="723"/>
                    <a:pt x="252" y="1431"/>
                    <a:pt x="402" y="2139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83" name="Google Shape;6647;p31">
              <a:extLst>
                <a:ext uri="{FF2B5EF4-FFF2-40B4-BE49-F238E27FC236}">
                  <a16:creationId xmlns:a16="http://schemas.microsoft.com/office/drawing/2014/main" id="{7AA4F20F-7D5F-FFD3-33BB-7640FFCC2776}"/>
                </a:ext>
              </a:extLst>
            </p:cNvPr>
            <p:cNvSpPr/>
            <p:nvPr/>
          </p:nvSpPr>
          <p:spPr>
            <a:xfrm>
              <a:off x="6290865" y="3028031"/>
              <a:ext cx="11938" cy="62151"/>
            </a:xfrm>
            <a:custGeom>
              <a:avLst/>
              <a:gdLst/>
              <a:ahLst/>
              <a:cxnLst/>
              <a:rect l="l" t="t" r="r" b="b"/>
              <a:pathLst>
                <a:path w="482" h="2490" fill="none" extrusionOk="0">
                  <a:moveTo>
                    <a:pt x="0" y="0"/>
                  </a:moveTo>
                  <a:cubicBezTo>
                    <a:pt x="161" y="833"/>
                    <a:pt x="321" y="1662"/>
                    <a:pt x="482" y="249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84" name="Google Shape;6648;p31">
              <a:extLst>
                <a:ext uri="{FF2B5EF4-FFF2-40B4-BE49-F238E27FC236}">
                  <a16:creationId xmlns:a16="http://schemas.microsoft.com/office/drawing/2014/main" id="{C135A3CE-6E05-C2B3-DC4E-8AF5C49294E2}"/>
                </a:ext>
              </a:extLst>
            </p:cNvPr>
            <p:cNvSpPr/>
            <p:nvPr/>
          </p:nvSpPr>
          <p:spPr>
            <a:xfrm>
              <a:off x="6322928" y="3117843"/>
              <a:ext cx="78792" cy="42686"/>
            </a:xfrm>
            <a:custGeom>
              <a:avLst/>
              <a:gdLst/>
              <a:ahLst/>
              <a:cxnLst/>
              <a:rect l="l" t="t" r="r" b="b"/>
              <a:pathLst>
                <a:path w="3149" h="1697" fill="none" extrusionOk="0">
                  <a:moveTo>
                    <a:pt x="3148" y="899"/>
                  </a:moveTo>
                  <a:cubicBezTo>
                    <a:pt x="2255" y="1546"/>
                    <a:pt x="1025" y="1697"/>
                    <a:pt x="1" y="1290"/>
                  </a:cubicBezTo>
                  <a:cubicBezTo>
                    <a:pt x="739" y="627"/>
                    <a:pt x="1738" y="100"/>
                    <a:pt x="2726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85" name="Google Shape;6649;p31">
              <a:extLst>
                <a:ext uri="{FF2B5EF4-FFF2-40B4-BE49-F238E27FC236}">
                  <a16:creationId xmlns:a16="http://schemas.microsoft.com/office/drawing/2014/main" id="{09E72E7A-1E73-7FCD-6138-0D1C5A5D9866}"/>
                </a:ext>
              </a:extLst>
            </p:cNvPr>
            <p:cNvSpPr/>
            <p:nvPr/>
          </p:nvSpPr>
          <p:spPr>
            <a:xfrm>
              <a:off x="6523489" y="3139015"/>
              <a:ext cx="83908" cy="9562"/>
            </a:xfrm>
            <a:custGeom>
              <a:avLst/>
              <a:gdLst/>
              <a:ahLst/>
              <a:cxnLst/>
              <a:rect l="l" t="t" r="r" b="b"/>
              <a:pathLst>
                <a:path w="3354" h="377" fill="none" extrusionOk="0">
                  <a:moveTo>
                    <a:pt x="3354" y="241"/>
                  </a:moveTo>
                  <a:cubicBezTo>
                    <a:pt x="3273" y="251"/>
                    <a:pt x="3188" y="266"/>
                    <a:pt x="3103" y="276"/>
                  </a:cubicBezTo>
                  <a:cubicBezTo>
                    <a:pt x="2325" y="377"/>
                    <a:pt x="1532" y="367"/>
                    <a:pt x="759" y="246"/>
                  </a:cubicBezTo>
                  <a:cubicBezTo>
                    <a:pt x="613" y="221"/>
                    <a:pt x="468" y="196"/>
                    <a:pt x="327" y="146"/>
                  </a:cubicBezTo>
                  <a:cubicBezTo>
                    <a:pt x="217" y="111"/>
                    <a:pt x="101" y="66"/>
                    <a:pt x="1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86" name="Google Shape;6650;p31">
              <a:extLst>
                <a:ext uri="{FF2B5EF4-FFF2-40B4-BE49-F238E27FC236}">
                  <a16:creationId xmlns:a16="http://schemas.microsoft.com/office/drawing/2014/main" id="{EFE6A12C-0704-5C1B-DB7D-2DBF60B8AC7D}"/>
                </a:ext>
              </a:extLst>
            </p:cNvPr>
            <p:cNvSpPr/>
            <p:nvPr/>
          </p:nvSpPr>
          <p:spPr>
            <a:xfrm>
              <a:off x="6521443" y="3131844"/>
              <a:ext cx="5457" cy="15709"/>
            </a:xfrm>
            <a:custGeom>
              <a:avLst/>
              <a:gdLst/>
              <a:ahLst/>
              <a:cxnLst/>
              <a:rect l="l" t="t" r="r" b="b"/>
              <a:pathLst>
                <a:path w="227" h="633" fill="none" extrusionOk="0">
                  <a:moveTo>
                    <a:pt x="11" y="633"/>
                  </a:moveTo>
                  <a:cubicBezTo>
                    <a:pt x="0" y="407"/>
                    <a:pt x="76" y="176"/>
                    <a:pt x="226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grpSp>
        <p:nvGrpSpPr>
          <p:cNvPr id="87" name="Google Shape;6651;p31">
            <a:extLst>
              <a:ext uri="{FF2B5EF4-FFF2-40B4-BE49-F238E27FC236}">
                <a16:creationId xmlns:a16="http://schemas.microsoft.com/office/drawing/2014/main" id="{2BA67B71-6AD8-A4A2-20DC-775A088FA3D3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81250" y="9450388"/>
            <a:ext cx="2968625" cy="973137"/>
            <a:chOff x="1656825" y="3872400"/>
            <a:chExt cx="835625" cy="274075"/>
          </a:xfrm>
        </p:grpSpPr>
        <p:sp>
          <p:nvSpPr>
            <p:cNvPr id="88" name="Google Shape;6652;p31">
              <a:extLst>
                <a:ext uri="{FF2B5EF4-FFF2-40B4-BE49-F238E27FC236}">
                  <a16:creationId xmlns:a16="http://schemas.microsoft.com/office/drawing/2014/main" id="{C5F72C4F-1167-E7CE-EA21-46CF74810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9" name="Google Shape;6653;p31">
              <a:extLst>
                <a:ext uri="{FF2B5EF4-FFF2-40B4-BE49-F238E27FC236}">
                  <a16:creationId xmlns:a16="http://schemas.microsoft.com/office/drawing/2014/main" id="{24D4AAA5-0500-A5D5-4B4C-5FB2125C9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0" name="Google Shape;6654;p31">
              <a:extLst>
                <a:ext uri="{FF2B5EF4-FFF2-40B4-BE49-F238E27FC236}">
                  <a16:creationId xmlns:a16="http://schemas.microsoft.com/office/drawing/2014/main" id="{DA7743EE-41C2-B1D8-9DFD-43A95F547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1" name="Google Shape;6655;p31">
              <a:extLst>
                <a:ext uri="{FF2B5EF4-FFF2-40B4-BE49-F238E27FC236}">
                  <a16:creationId xmlns:a16="http://schemas.microsoft.com/office/drawing/2014/main" id="{811224D1-F84C-0BE7-B980-FB7E33197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" name="Google Shape;6656;p31">
              <a:extLst>
                <a:ext uri="{FF2B5EF4-FFF2-40B4-BE49-F238E27FC236}">
                  <a16:creationId xmlns:a16="http://schemas.microsoft.com/office/drawing/2014/main" id="{F3BF6558-B665-0A52-96A4-BBCA3DB7C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3" name="Google Shape;6657;p31">
              <a:extLst>
                <a:ext uri="{FF2B5EF4-FFF2-40B4-BE49-F238E27FC236}">
                  <a16:creationId xmlns:a16="http://schemas.microsoft.com/office/drawing/2014/main" id="{49280AEE-98E5-AEFE-F62E-ACA2A2541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4" name="Google Shape;6658;p31">
              <a:extLst>
                <a:ext uri="{FF2B5EF4-FFF2-40B4-BE49-F238E27FC236}">
                  <a16:creationId xmlns:a16="http://schemas.microsoft.com/office/drawing/2014/main" id="{EB84A0C3-DEDE-5662-E8EF-94AB99006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5" name="Google Shape;6659;p31">
              <a:extLst>
                <a:ext uri="{FF2B5EF4-FFF2-40B4-BE49-F238E27FC236}">
                  <a16:creationId xmlns:a16="http://schemas.microsoft.com/office/drawing/2014/main" id="{C27D7205-E51C-66BD-C3BB-123B51437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6" name="Google Shape;6660;p31">
              <a:extLst>
                <a:ext uri="{FF2B5EF4-FFF2-40B4-BE49-F238E27FC236}">
                  <a16:creationId xmlns:a16="http://schemas.microsoft.com/office/drawing/2014/main" id="{E5755783-6595-3FB5-D05D-E5E93E4BF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7" name="Google Shape;6661;p31">
              <a:extLst>
                <a:ext uri="{FF2B5EF4-FFF2-40B4-BE49-F238E27FC236}">
                  <a16:creationId xmlns:a16="http://schemas.microsoft.com/office/drawing/2014/main" id="{435BA441-2E9B-2A39-2191-4B9BB08BB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8" name="Google Shape;6662;p31">
              <a:extLst>
                <a:ext uri="{FF2B5EF4-FFF2-40B4-BE49-F238E27FC236}">
                  <a16:creationId xmlns:a16="http://schemas.microsoft.com/office/drawing/2014/main" id="{972DDC7C-212C-529E-F1BA-040E1B444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9" name="Google Shape;6663;p31">
              <a:extLst>
                <a:ext uri="{FF2B5EF4-FFF2-40B4-BE49-F238E27FC236}">
                  <a16:creationId xmlns:a16="http://schemas.microsoft.com/office/drawing/2014/main" id="{3E724701-25FF-05F1-A911-32FF0F62D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6664;p31">
              <a:extLst>
                <a:ext uri="{FF2B5EF4-FFF2-40B4-BE49-F238E27FC236}">
                  <a16:creationId xmlns:a16="http://schemas.microsoft.com/office/drawing/2014/main" id="{456BFC90-8C43-5434-6024-0A0ADC417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6665;p31">
              <a:extLst>
                <a:ext uri="{FF2B5EF4-FFF2-40B4-BE49-F238E27FC236}">
                  <a16:creationId xmlns:a16="http://schemas.microsoft.com/office/drawing/2014/main" id="{7AFF58EF-B9E0-ED28-0A3B-5EDBC341D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6666;p31">
              <a:extLst>
                <a:ext uri="{FF2B5EF4-FFF2-40B4-BE49-F238E27FC236}">
                  <a16:creationId xmlns:a16="http://schemas.microsoft.com/office/drawing/2014/main" id="{E6970644-CCDE-F26E-9A90-31605FDBA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6667;p31">
              <a:extLst>
                <a:ext uri="{FF2B5EF4-FFF2-40B4-BE49-F238E27FC236}">
                  <a16:creationId xmlns:a16="http://schemas.microsoft.com/office/drawing/2014/main" id="{BDA70495-447B-A3C6-9358-0B628C328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6668;p31">
              <a:extLst>
                <a:ext uri="{FF2B5EF4-FFF2-40B4-BE49-F238E27FC236}">
                  <a16:creationId xmlns:a16="http://schemas.microsoft.com/office/drawing/2014/main" id="{B709CC89-DF74-C1AD-10A3-01119AA25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6669;p31">
              <a:extLst>
                <a:ext uri="{FF2B5EF4-FFF2-40B4-BE49-F238E27FC236}">
                  <a16:creationId xmlns:a16="http://schemas.microsoft.com/office/drawing/2014/main" id="{01E11C48-369B-372E-3CAA-7F2AF52F9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6670;p31">
              <a:extLst>
                <a:ext uri="{FF2B5EF4-FFF2-40B4-BE49-F238E27FC236}">
                  <a16:creationId xmlns:a16="http://schemas.microsoft.com/office/drawing/2014/main" id="{BD765FEC-BCB6-60D6-1A43-F39E85E98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6671;p31">
              <a:extLst>
                <a:ext uri="{FF2B5EF4-FFF2-40B4-BE49-F238E27FC236}">
                  <a16:creationId xmlns:a16="http://schemas.microsoft.com/office/drawing/2014/main" id="{ACDB48C2-962A-5E75-985F-75A6F24ED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6672;p31">
              <a:extLst>
                <a:ext uri="{FF2B5EF4-FFF2-40B4-BE49-F238E27FC236}">
                  <a16:creationId xmlns:a16="http://schemas.microsoft.com/office/drawing/2014/main" id="{23131035-7FDF-5E21-8F18-7FC3EF078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6673;p31">
              <a:extLst>
                <a:ext uri="{FF2B5EF4-FFF2-40B4-BE49-F238E27FC236}">
                  <a16:creationId xmlns:a16="http://schemas.microsoft.com/office/drawing/2014/main" id="{29CD5676-ED01-D02E-CA8D-35FEEFD86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6674;p31">
              <a:extLst>
                <a:ext uri="{FF2B5EF4-FFF2-40B4-BE49-F238E27FC236}">
                  <a16:creationId xmlns:a16="http://schemas.microsoft.com/office/drawing/2014/main" id="{F79BC77C-87FA-19B4-8B50-5AD2CB49C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6675;p31">
              <a:extLst>
                <a:ext uri="{FF2B5EF4-FFF2-40B4-BE49-F238E27FC236}">
                  <a16:creationId xmlns:a16="http://schemas.microsoft.com/office/drawing/2014/main" id="{9158745C-B4BF-2A6C-39A7-E4E417234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6676;p31">
              <a:extLst>
                <a:ext uri="{FF2B5EF4-FFF2-40B4-BE49-F238E27FC236}">
                  <a16:creationId xmlns:a16="http://schemas.microsoft.com/office/drawing/2014/main" id="{DAEA6DE9-8B0E-5322-E881-0C6EB26E8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6677;p31">
              <a:extLst>
                <a:ext uri="{FF2B5EF4-FFF2-40B4-BE49-F238E27FC236}">
                  <a16:creationId xmlns:a16="http://schemas.microsoft.com/office/drawing/2014/main" id="{42F38445-70FA-AD1F-CD8F-28A30F795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14" name="Google Shape;6678;p31">
            <a:extLst>
              <a:ext uri="{FF2B5EF4-FFF2-40B4-BE49-F238E27FC236}">
                <a16:creationId xmlns:a16="http://schemas.microsoft.com/office/drawing/2014/main" id="{DD68021A-D09E-3DD6-9017-73A9B9156400}"/>
              </a:ext>
            </a:extLst>
          </p:cNvPr>
          <p:cNvGrpSpPr>
            <a:grpSpLocks/>
          </p:cNvGrpSpPr>
          <p:nvPr/>
        </p:nvGrpSpPr>
        <p:grpSpPr bwMode="auto">
          <a:xfrm>
            <a:off x="-3009900" y="6907213"/>
            <a:ext cx="4149725" cy="3660775"/>
            <a:chOff x="2489900" y="3367200"/>
            <a:chExt cx="903250" cy="796950"/>
          </a:xfrm>
        </p:grpSpPr>
        <p:sp>
          <p:nvSpPr>
            <p:cNvPr id="115" name="Google Shape;6679;p31">
              <a:extLst>
                <a:ext uri="{FF2B5EF4-FFF2-40B4-BE49-F238E27FC236}">
                  <a16:creationId xmlns:a16="http://schemas.microsoft.com/office/drawing/2014/main" id="{9A6DDF5A-9779-AD1C-7387-17834C1D3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25" y="3820200"/>
              <a:ext cx="71425" cy="42300"/>
            </a:xfrm>
            <a:custGeom>
              <a:avLst/>
              <a:gdLst>
                <a:gd name="T0" fmla="*/ 1817 w 2857"/>
                <a:gd name="T1" fmla="*/ 0 h 1692"/>
                <a:gd name="T2" fmla="*/ 0 w 2857"/>
                <a:gd name="T3" fmla="*/ 477 h 1692"/>
                <a:gd name="T4" fmla="*/ 633 w 2857"/>
                <a:gd name="T5" fmla="*/ 1692 h 1692"/>
                <a:gd name="T6" fmla="*/ 2856 w 2857"/>
                <a:gd name="T7" fmla="*/ 1300 h 1692"/>
                <a:gd name="T8" fmla="*/ 2199 w 2857"/>
                <a:gd name="T9" fmla="*/ 637 h 1692"/>
                <a:gd name="T10" fmla="*/ 1817 w 2857"/>
                <a:gd name="T11" fmla="*/ 0 h 1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7" h="1692" extrusionOk="0">
                  <a:moveTo>
                    <a:pt x="1817" y="0"/>
                  </a:moveTo>
                  <a:cubicBezTo>
                    <a:pt x="1205" y="131"/>
                    <a:pt x="597" y="286"/>
                    <a:pt x="0" y="477"/>
                  </a:cubicBezTo>
                  <a:cubicBezTo>
                    <a:pt x="226" y="868"/>
                    <a:pt x="417" y="1290"/>
                    <a:pt x="633" y="1692"/>
                  </a:cubicBezTo>
                  <a:cubicBezTo>
                    <a:pt x="1365" y="1521"/>
                    <a:pt x="2108" y="1395"/>
                    <a:pt x="2856" y="1300"/>
                  </a:cubicBezTo>
                  <a:cubicBezTo>
                    <a:pt x="2610" y="1104"/>
                    <a:pt x="2389" y="888"/>
                    <a:pt x="2199" y="637"/>
                  </a:cubicBezTo>
                  <a:cubicBezTo>
                    <a:pt x="2053" y="442"/>
                    <a:pt x="1928" y="221"/>
                    <a:pt x="1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6680;p31">
              <a:extLst>
                <a:ext uri="{FF2B5EF4-FFF2-40B4-BE49-F238E27FC236}">
                  <a16:creationId xmlns:a16="http://schemas.microsoft.com/office/drawing/2014/main" id="{970FA5F1-CF31-3A87-69F6-39DDE3931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525" y="3960850"/>
              <a:ext cx="141175" cy="150100"/>
            </a:xfrm>
            <a:custGeom>
              <a:avLst/>
              <a:gdLst>
                <a:gd name="T0" fmla="*/ 0 w 5647"/>
                <a:gd name="T1" fmla="*/ 1 h 6004"/>
                <a:gd name="T2" fmla="*/ 412 w 5647"/>
                <a:gd name="T3" fmla="*/ 2294 h 6004"/>
                <a:gd name="T4" fmla="*/ 3840 w 5647"/>
                <a:gd name="T5" fmla="*/ 6004 h 6004"/>
                <a:gd name="T6" fmla="*/ 5647 w 5647"/>
                <a:gd name="T7" fmla="*/ 6004 h 6004"/>
                <a:gd name="T8" fmla="*/ 2675 w 5647"/>
                <a:gd name="T9" fmla="*/ 2274 h 6004"/>
                <a:gd name="T10" fmla="*/ 0 w 5647"/>
                <a:gd name="T11" fmla="*/ 1 h 6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47" h="6004" extrusionOk="0">
                  <a:moveTo>
                    <a:pt x="0" y="1"/>
                  </a:moveTo>
                  <a:cubicBezTo>
                    <a:pt x="141" y="764"/>
                    <a:pt x="276" y="1527"/>
                    <a:pt x="412" y="2294"/>
                  </a:cubicBezTo>
                  <a:cubicBezTo>
                    <a:pt x="1747" y="3444"/>
                    <a:pt x="3233" y="4498"/>
                    <a:pt x="3840" y="6004"/>
                  </a:cubicBezTo>
                  <a:lnTo>
                    <a:pt x="5647" y="6004"/>
                  </a:lnTo>
                  <a:cubicBezTo>
                    <a:pt x="5361" y="4307"/>
                    <a:pt x="4056" y="3273"/>
                    <a:pt x="2675" y="2274"/>
                  </a:cubicBezTo>
                  <a:cubicBezTo>
                    <a:pt x="1712" y="1572"/>
                    <a:pt x="713" y="88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6681;p31">
              <a:extLst>
                <a:ext uri="{FF2B5EF4-FFF2-40B4-BE49-F238E27FC236}">
                  <a16:creationId xmlns:a16="http://schemas.microsoft.com/office/drawing/2014/main" id="{1EE11F76-CD19-F6E5-B71F-409EBC250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1350" y="3718300"/>
              <a:ext cx="89875" cy="101925"/>
            </a:xfrm>
            <a:custGeom>
              <a:avLst/>
              <a:gdLst>
                <a:gd name="T0" fmla="*/ 16 w 3595"/>
                <a:gd name="T1" fmla="*/ 0 h 4077"/>
                <a:gd name="T2" fmla="*/ 1 w 3595"/>
                <a:gd name="T3" fmla="*/ 41 h 4077"/>
                <a:gd name="T4" fmla="*/ 472 w 3595"/>
                <a:gd name="T5" fmla="*/ 1396 h 4077"/>
                <a:gd name="T6" fmla="*/ 2505 w 3595"/>
                <a:gd name="T7" fmla="*/ 2410 h 4077"/>
                <a:gd name="T8" fmla="*/ 3484 w 3595"/>
                <a:gd name="T9" fmla="*/ 4076 h 4077"/>
                <a:gd name="T10" fmla="*/ 3514 w 3595"/>
                <a:gd name="T11" fmla="*/ 4066 h 4077"/>
                <a:gd name="T12" fmla="*/ 3564 w 3595"/>
                <a:gd name="T13" fmla="*/ 1566 h 4077"/>
                <a:gd name="T14" fmla="*/ 3579 w 3595"/>
                <a:gd name="T15" fmla="*/ 1556 h 4077"/>
                <a:gd name="T16" fmla="*/ 2149 w 3595"/>
                <a:gd name="T17" fmla="*/ 342 h 4077"/>
                <a:gd name="T18" fmla="*/ 508 w 3595"/>
                <a:gd name="T19" fmla="*/ 141 h 4077"/>
                <a:gd name="T20" fmla="*/ 16 w 3595"/>
                <a:gd name="T21" fmla="*/ 0 h 4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95" h="4077" extrusionOk="0">
                  <a:moveTo>
                    <a:pt x="16" y="0"/>
                  </a:moveTo>
                  <a:lnTo>
                    <a:pt x="1" y="41"/>
                  </a:lnTo>
                  <a:cubicBezTo>
                    <a:pt x="181" y="487"/>
                    <a:pt x="297" y="954"/>
                    <a:pt x="472" y="1396"/>
                  </a:cubicBezTo>
                  <a:cubicBezTo>
                    <a:pt x="1195" y="1662"/>
                    <a:pt x="1963" y="1868"/>
                    <a:pt x="2505" y="2410"/>
                  </a:cubicBezTo>
                  <a:cubicBezTo>
                    <a:pt x="2967" y="2866"/>
                    <a:pt x="3193" y="3494"/>
                    <a:pt x="3484" y="4076"/>
                  </a:cubicBezTo>
                  <a:cubicBezTo>
                    <a:pt x="3494" y="4071"/>
                    <a:pt x="3504" y="4071"/>
                    <a:pt x="3514" y="4066"/>
                  </a:cubicBezTo>
                  <a:cubicBezTo>
                    <a:pt x="3564" y="3238"/>
                    <a:pt x="3595" y="2400"/>
                    <a:pt x="3564" y="1566"/>
                  </a:cubicBezTo>
                  <a:lnTo>
                    <a:pt x="3579" y="1556"/>
                  </a:lnTo>
                  <a:cubicBezTo>
                    <a:pt x="3208" y="1004"/>
                    <a:pt x="2781" y="537"/>
                    <a:pt x="2149" y="342"/>
                  </a:cubicBezTo>
                  <a:cubicBezTo>
                    <a:pt x="1617" y="176"/>
                    <a:pt x="1050" y="246"/>
                    <a:pt x="508" y="141"/>
                  </a:cubicBezTo>
                  <a:cubicBezTo>
                    <a:pt x="342" y="111"/>
                    <a:pt x="176" y="61"/>
                    <a:pt x="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6682;p31">
              <a:extLst>
                <a:ext uri="{FF2B5EF4-FFF2-40B4-BE49-F238E27FC236}">
                  <a16:creationId xmlns:a16="http://schemas.microsoft.com/office/drawing/2014/main" id="{DF53B77D-EBF0-0327-FC2B-243F0C257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950" y="3831350"/>
              <a:ext cx="93025" cy="154125"/>
            </a:xfrm>
            <a:custGeom>
              <a:avLst/>
              <a:gdLst>
                <a:gd name="T0" fmla="*/ 1045 w 3721"/>
                <a:gd name="T1" fmla="*/ 1 h 6165"/>
                <a:gd name="T2" fmla="*/ 1 w 3721"/>
                <a:gd name="T3" fmla="*/ 2852 h 6165"/>
                <a:gd name="T4" fmla="*/ 66 w 3721"/>
                <a:gd name="T5" fmla="*/ 2877 h 6165"/>
                <a:gd name="T6" fmla="*/ 2807 w 3721"/>
                <a:gd name="T7" fmla="*/ 6164 h 6165"/>
                <a:gd name="T8" fmla="*/ 3720 w 3721"/>
                <a:gd name="T9" fmla="*/ 3073 h 6165"/>
                <a:gd name="T10" fmla="*/ 1045 w 3721"/>
                <a:gd name="T11" fmla="*/ 1 h 6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1" h="6165" extrusionOk="0">
                  <a:moveTo>
                    <a:pt x="1045" y="1"/>
                  </a:moveTo>
                  <a:cubicBezTo>
                    <a:pt x="739" y="959"/>
                    <a:pt x="327" y="1893"/>
                    <a:pt x="1" y="2852"/>
                  </a:cubicBezTo>
                  <a:lnTo>
                    <a:pt x="66" y="2877"/>
                  </a:lnTo>
                  <a:cubicBezTo>
                    <a:pt x="935" y="4006"/>
                    <a:pt x="1848" y="5105"/>
                    <a:pt x="2807" y="6164"/>
                  </a:cubicBezTo>
                  <a:cubicBezTo>
                    <a:pt x="3123" y="5135"/>
                    <a:pt x="3494" y="4112"/>
                    <a:pt x="3720" y="3073"/>
                  </a:cubicBezTo>
                  <a:cubicBezTo>
                    <a:pt x="2772" y="2099"/>
                    <a:pt x="1878" y="1070"/>
                    <a:pt x="1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6683;p31">
              <a:extLst>
                <a:ext uri="{FF2B5EF4-FFF2-40B4-BE49-F238E27FC236}">
                  <a16:creationId xmlns:a16="http://schemas.microsoft.com/office/drawing/2014/main" id="{C53A9BC3-C4A6-FCC2-26F2-2FF120440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725" y="3563950"/>
              <a:ext cx="41800" cy="101425"/>
            </a:xfrm>
            <a:custGeom>
              <a:avLst/>
              <a:gdLst>
                <a:gd name="T0" fmla="*/ 1401 w 1672"/>
                <a:gd name="T1" fmla="*/ 1 h 4057"/>
                <a:gd name="T2" fmla="*/ 156 w 1672"/>
                <a:gd name="T3" fmla="*/ 2465 h 4057"/>
                <a:gd name="T4" fmla="*/ 96 w 1672"/>
                <a:gd name="T5" fmla="*/ 2400 h 4057"/>
                <a:gd name="T6" fmla="*/ 1 w 1672"/>
                <a:gd name="T7" fmla="*/ 3966 h 4057"/>
                <a:gd name="T8" fmla="*/ 91 w 1672"/>
                <a:gd name="T9" fmla="*/ 4056 h 4057"/>
                <a:gd name="T10" fmla="*/ 1607 w 1672"/>
                <a:gd name="T11" fmla="*/ 2013 h 4057"/>
                <a:gd name="T12" fmla="*/ 1672 w 1672"/>
                <a:gd name="T13" fmla="*/ 2003 h 4057"/>
                <a:gd name="T14" fmla="*/ 1401 w 1672"/>
                <a:gd name="T15" fmla="*/ 1 h 4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72" h="4057" extrusionOk="0">
                  <a:moveTo>
                    <a:pt x="1401" y="1"/>
                  </a:moveTo>
                  <a:cubicBezTo>
                    <a:pt x="1014" y="819"/>
                    <a:pt x="578" y="1667"/>
                    <a:pt x="156" y="2465"/>
                  </a:cubicBezTo>
                  <a:cubicBezTo>
                    <a:pt x="136" y="2445"/>
                    <a:pt x="116" y="2425"/>
                    <a:pt x="96" y="2400"/>
                  </a:cubicBezTo>
                  <a:cubicBezTo>
                    <a:pt x="61" y="2922"/>
                    <a:pt x="21" y="3444"/>
                    <a:pt x="1" y="3966"/>
                  </a:cubicBezTo>
                  <a:cubicBezTo>
                    <a:pt x="31" y="3996"/>
                    <a:pt x="61" y="4026"/>
                    <a:pt x="91" y="4056"/>
                  </a:cubicBezTo>
                  <a:cubicBezTo>
                    <a:pt x="618" y="3379"/>
                    <a:pt x="1080" y="2691"/>
                    <a:pt x="1607" y="2013"/>
                  </a:cubicBezTo>
                  <a:lnTo>
                    <a:pt x="1672" y="2003"/>
                  </a:lnTo>
                  <a:cubicBezTo>
                    <a:pt x="1592" y="1336"/>
                    <a:pt x="1516" y="668"/>
                    <a:pt x="1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6684;p31">
              <a:extLst>
                <a:ext uri="{FF2B5EF4-FFF2-40B4-BE49-F238E27FC236}">
                  <a16:creationId xmlns:a16="http://schemas.microsoft.com/office/drawing/2014/main" id="{D9239C2F-BCF4-AD7F-9DC2-5D37DC6BF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8825" y="3852700"/>
              <a:ext cx="190125" cy="166275"/>
            </a:xfrm>
            <a:custGeom>
              <a:avLst/>
              <a:gdLst>
                <a:gd name="T0" fmla="*/ 2224 w 7605"/>
                <a:gd name="T1" fmla="*/ 0 h 6651"/>
                <a:gd name="T2" fmla="*/ 1 w 7605"/>
                <a:gd name="T3" fmla="*/ 392 h 6651"/>
                <a:gd name="T4" fmla="*/ 708 w 7605"/>
                <a:gd name="T5" fmla="*/ 1410 h 6651"/>
                <a:gd name="T6" fmla="*/ 3353 w 7605"/>
                <a:gd name="T7" fmla="*/ 3493 h 6651"/>
                <a:gd name="T8" fmla="*/ 4443 w 7605"/>
                <a:gd name="T9" fmla="*/ 6214 h 6651"/>
                <a:gd name="T10" fmla="*/ 4488 w 7605"/>
                <a:gd name="T11" fmla="*/ 6339 h 6651"/>
                <a:gd name="T12" fmla="*/ 4548 w 7605"/>
                <a:gd name="T13" fmla="*/ 6319 h 6651"/>
                <a:gd name="T14" fmla="*/ 5346 w 7605"/>
                <a:gd name="T15" fmla="*/ 6380 h 6651"/>
                <a:gd name="T16" fmla="*/ 7605 w 7605"/>
                <a:gd name="T17" fmla="*/ 6651 h 6651"/>
                <a:gd name="T18" fmla="*/ 7600 w 7605"/>
                <a:gd name="T19" fmla="*/ 6620 h 6651"/>
                <a:gd name="T20" fmla="*/ 5271 w 7605"/>
                <a:gd name="T21" fmla="*/ 3679 h 6651"/>
                <a:gd name="T22" fmla="*/ 4754 w 7605"/>
                <a:gd name="T23" fmla="*/ 2173 h 6651"/>
                <a:gd name="T24" fmla="*/ 2224 w 7605"/>
                <a:gd name="T25" fmla="*/ 0 h 6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05" h="6651" extrusionOk="0">
                  <a:moveTo>
                    <a:pt x="2224" y="0"/>
                  </a:moveTo>
                  <a:cubicBezTo>
                    <a:pt x="1476" y="95"/>
                    <a:pt x="733" y="221"/>
                    <a:pt x="1" y="392"/>
                  </a:cubicBezTo>
                  <a:cubicBezTo>
                    <a:pt x="201" y="758"/>
                    <a:pt x="422" y="1109"/>
                    <a:pt x="708" y="1410"/>
                  </a:cubicBezTo>
                  <a:cubicBezTo>
                    <a:pt x="1481" y="2229"/>
                    <a:pt x="2651" y="2610"/>
                    <a:pt x="3353" y="3493"/>
                  </a:cubicBezTo>
                  <a:cubicBezTo>
                    <a:pt x="3966" y="4261"/>
                    <a:pt x="4126" y="5285"/>
                    <a:pt x="4443" y="6214"/>
                  </a:cubicBezTo>
                  <a:cubicBezTo>
                    <a:pt x="4458" y="6259"/>
                    <a:pt x="4473" y="6299"/>
                    <a:pt x="4488" y="6339"/>
                  </a:cubicBezTo>
                  <a:lnTo>
                    <a:pt x="4548" y="6319"/>
                  </a:lnTo>
                  <a:cubicBezTo>
                    <a:pt x="4814" y="6334"/>
                    <a:pt x="5080" y="6354"/>
                    <a:pt x="5346" y="6380"/>
                  </a:cubicBezTo>
                  <a:cubicBezTo>
                    <a:pt x="6104" y="6450"/>
                    <a:pt x="6857" y="6545"/>
                    <a:pt x="7605" y="6651"/>
                  </a:cubicBezTo>
                  <a:cubicBezTo>
                    <a:pt x="7605" y="6641"/>
                    <a:pt x="7600" y="6631"/>
                    <a:pt x="7600" y="6620"/>
                  </a:cubicBezTo>
                  <a:cubicBezTo>
                    <a:pt x="6606" y="5767"/>
                    <a:pt x="5692" y="4864"/>
                    <a:pt x="5271" y="3679"/>
                  </a:cubicBezTo>
                  <a:cubicBezTo>
                    <a:pt x="5090" y="3177"/>
                    <a:pt x="5005" y="2640"/>
                    <a:pt x="4754" y="2173"/>
                  </a:cubicBezTo>
                  <a:cubicBezTo>
                    <a:pt x="4227" y="1180"/>
                    <a:pt x="3097" y="708"/>
                    <a:pt x="222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1" name="Google Shape;6685;p31">
              <a:extLst>
                <a:ext uri="{FF2B5EF4-FFF2-40B4-BE49-F238E27FC236}">
                  <a16:creationId xmlns:a16="http://schemas.microsoft.com/office/drawing/2014/main" id="{B473DAB6-76F9-19F7-5AC1-5F3BF7E36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2875" y="3681350"/>
              <a:ext cx="170425" cy="86025"/>
            </a:xfrm>
            <a:custGeom>
              <a:avLst/>
              <a:gdLst>
                <a:gd name="T0" fmla="*/ 371 w 6817"/>
                <a:gd name="T1" fmla="*/ 1 h 3441"/>
                <a:gd name="T2" fmla="*/ 10 w 6817"/>
                <a:gd name="T3" fmla="*/ 18 h 3441"/>
                <a:gd name="T4" fmla="*/ 0 w 6817"/>
                <a:gd name="T5" fmla="*/ 98 h 3441"/>
                <a:gd name="T6" fmla="*/ 2329 w 6817"/>
                <a:gd name="T7" fmla="*/ 1403 h 3441"/>
                <a:gd name="T8" fmla="*/ 4176 w 6817"/>
                <a:gd name="T9" fmla="*/ 3441 h 3441"/>
                <a:gd name="T10" fmla="*/ 5165 w 6817"/>
                <a:gd name="T11" fmla="*/ 3230 h 3441"/>
                <a:gd name="T12" fmla="*/ 6817 w 6817"/>
                <a:gd name="T13" fmla="*/ 2879 h 3441"/>
                <a:gd name="T14" fmla="*/ 6811 w 6817"/>
                <a:gd name="T15" fmla="*/ 2874 h 3441"/>
                <a:gd name="T16" fmla="*/ 6556 w 6817"/>
                <a:gd name="T17" fmla="*/ 2778 h 3441"/>
                <a:gd name="T18" fmla="*/ 371 w 6817"/>
                <a:gd name="T19" fmla="*/ 1 h 3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17" h="3441" extrusionOk="0">
                  <a:moveTo>
                    <a:pt x="371" y="1"/>
                  </a:moveTo>
                  <a:cubicBezTo>
                    <a:pt x="252" y="1"/>
                    <a:pt x="132" y="6"/>
                    <a:pt x="10" y="18"/>
                  </a:cubicBezTo>
                  <a:lnTo>
                    <a:pt x="0" y="98"/>
                  </a:lnTo>
                  <a:cubicBezTo>
                    <a:pt x="849" y="203"/>
                    <a:pt x="1777" y="821"/>
                    <a:pt x="2329" y="1403"/>
                  </a:cubicBezTo>
                  <a:cubicBezTo>
                    <a:pt x="2957" y="2071"/>
                    <a:pt x="3474" y="2874"/>
                    <a:pt x="4176" y="3441"/>
                  </a:cubicBezTo>
                  <a:cubicBezTo>
                    <a:pt x="4508" y="3371"/>
                    <a:pt x="4839" y="3300"/>
                    <a:pt x="5165" y="3230"/>
                  </a:cubicBezTo>
                  <a:cubicBezTo>
                    <a:pt x="5717" y="3115"/>
                    <a:pt x="6264" y="2994"/>
                    <a:pt x="6817" y="2879"/>
                  </a:cubicBezTo>
                  <a:cubicBezTo>
                    <a:pt x="6817" y="2879"/>
                    <a:pt x="6811" y="2879"/>
                    <a:pt x="6811" y="2874"/>
                  </a:cubicBezTo>
                  <a:cubicBezTo>
                    <a:pt x="6726" y="2844"/>
                    <a:pt x="6641" y="2808"/>
                    <a:pt x="6556" y="2778"/>
                  </a:cubicBezTo>
                  <a:cubicBezTo>
                    <a:pt x="4435" y="1930"/>
                    <a:pt x="2600" y="1"/>
                    <a:pt x="37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6686;p31">
              <a:extLst>
                <a:ext uri="{FF2B5EF4-FFF2-40B4-BE49-F238E27FC236}">
                  <a16:creationId xmlns:a16="http://schemas.microsoft.com/office/drawing/2014/main" id="{9F5607EF-81B3-0790-5022-95CD9274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8450" y="3757200"/>
              <a:ext cx="28625" cy="95525"/>
            </a:xfrm>
            <a:custGeom>
              <a:avLst/>
              <a:gdLst>
                <a:gd name="T0" fmla="*/ 95 w 1145"/>
                <a:gd name="T1" fmla="*/ 0 h 3821"/>
                <a:gd name="T2" fmla="*/ 80 w 1145"/>
                <a:gd name="T3" fmla="*/ 10 h 3821"/>
                <a:gd name="T4" fmla="*/ 30 w 1145"/>
                <a:gd name="T5" fmla="*/ 2510 h 3821"/>
                <a:gd name="T6" fmla="*/ 0 w 1145"/>
                <a:gd name="T7" fmla="*/ 2520 h 3821"/>
                <a:gd name="T8" fmla="*/ 382 w 1145"/>
                <a:gd name="T9" fmla="*/ 3157 h 3821"/>
                <a:gd name="T10" fmla="*/ 1039 w 1145"/>
                <a:gd name="T11" fmla="*/ 3820 h 3821"/>
                <a:gd name="T12" fmla="*/ 1114 w 1145"/>
                <a:gd name="T13" fmla="*/ 3810 h 3821"/>
                <a:gd name="T14" fmla="*/ 1124 w 1145"/>
                <a:gd name="T15" fmla="*/ 1667 h 3821"/>
                <a:gd name="T16" fmla="*/ 95 w 1145"/>
                <a:gd name="T17" fmla="*/ 0 h 3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5" h="3821" extrusionOk="0">
                  <a:moveTo>
                    <a:pt x="95" y="0"/>
                  </a:moveTo>
                  <a:lnTo>
                    <a:pt x="80" y="10"/>
                  </a:lnTo>
                  <a:cubicBezTo>
                    <a:pt x="111" y="844"/>
                    <a:pt x="80" y="1682"/>
                    <a:pt x="30" y="2510"/>
                  </a:cubicBezTo>
                  <a:cubicBezTo>
                    <a:pt x="20" y="2515"/>
                    <a:pt x="10" y="2515"/>
                    <a:pt x="0" y="2520"/>
                  </a:cubicBezTo>
                  <a:cubicBezTo>
                    <a:pt x="111" y="2741"/>
                    <a:pt x="236" y="2962"/>
                    <a:pt x="382" y="3157"/>
                  </a:cubicBezTo>
                  <a:cubicBezTo>
                    <a:pt x="572" y="3408"/>
                    <a:pt x="793" y="3624"/>
                    <a:pt x="1039" y="3820"/>
                  </a:cubicBezTo>
                  <a:cubicBezTo>
                    <a:pt x="1064" y="3815"/>
                    <a:pt x="1089" y="3815"/>
                    <a:pt x="1114" y="3810"/>
                  </a:cubicBezTo>
                  <a:cubicBezTo>
                    <a:pt x="1144" y="3107"/>
                    <a:pt x="1104" y="2369"/>
                    <a:pt x="1124" y="1667"/>
                  </a:cubicBezTo>
                  <a:cubicBezTo>
                    <a:pt x="748" y="1135"/>
                    <a:pt x="447" y="527"/>
                    <a:pt x="9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3" name="Google Shape;6687;p31">
              <a:extLst>
                <a:ext uri="{FF2B5EF4-FFF2-40B4-BE49-F238E27FC236}">
                  <a16:creationId xmlns:a16="http://schemas.microsoft.com/office/drawing/2014/main" id="{50986C16-6383-1085-E15C-88F7C4B9D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9250" y="3902625"/>
              <a:ext cx="89875" cy="208325"/>
            </a:xfrm>
            <a:custGeom>
              <a:avLst/>
              <a:gdLst>
                <a:gd name="T0" fmla="*/ 789 w 3595"/>
                <a:gd name="T1" fmla="*/ 1 h 8333"/>
                <a:gd name="T2" fmla="*/ 689 w 3595"/>
                <a:gd name="T3" fmla="*/ 302 h 8333"/>
                <a:gd name="T4" fmla="*/ 237 w 3595"/>
                <a:gd name="T5" fmla="*/ 4202 h 8333"/>
                <a:gd name="T6" fmla="*/ 874 w 3595"/>
                <a:gd name="T7" fmla="*/ 5688 h 8333"/>
                <a:gd name="T8" fmla="*/ 1411 w 3595"/>
                <a:gd name="T9" fmla="*/ 8333 h 8333"/>
                <a:gd name="T10" fmla="*/ 3063 w 3595"/>
                <a:gd name="T11" fmla="*/ 8333 h 8333"/>
                <a:gd name="T12" fmla="*/ 2997 w 3595"/>
                <a:gd name="T13" fmla="*/ 6275 h 8333"/>
                <a:gd name="T14" fmla="*/ 3595 w 3595"/>
                <a:gd name="T15" fmla="*/ 3313 h 8333"/>
                <a:gd name="T16" fmla="*/ 854 w 3595"/>
                <a:gd name="T17" fmla="*/ 26 h 8333"/>
                <a:gd name="T18" fmla="*/ 789 w 3595"/>
                <a:gd name="T19" fmla="*/ 1 h 8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95" h="8333" extrusionOk="0">
                  <a:moveTo>
                    <a:pt x="789" y="1"/>
                  </a:moveTo>
                  <a:cubicBezTo>
                    <a:pt x="754" y="101"/>
                    <a:pt x="719" y="201"/>
                    <a:pt x="689" y="302"/>
                  </a:cubicBezTo>
                  <a:cubicBezTo>
                    <a:pt x="302" y="1522"/>
                    <a:pt x="1" y="2917"/>
                    <a:pt x="237" y="4202"/>
                  </a:cubicBezTo>
                  <a:cubicBezTo>
                    <a:pt x="458" y="4694"/>
                    <a:pt x="684" y="5181"/>
                    <a:pt x="874" y="5688"/>
                  </a:cubicBezTo>
                  <a:cubicBezTo>
                    <a:pt x="1196" y="6521"/>
                    <a:pt x="1421" y="7444"/>
                    <a:pt x="1411" y="8333"/>
                  </a:cubicBezTo>
                  <a:lnTo>
                    <a:pt x="3063" y="8333"/>
                  </a:lnTo>
                  <a:cubicBezTo>
                    <a:pt x="3033" y="7650"/>
                    <a:pt x="2967" y="6957"/>
                    <a:pt x="2997" y="6275"/>
                  </a:cubicBezTo>
                  <a:cubicBezTo>
                    <a:pt x="3043" y="5271"/>
                    <a:pt x="3299" y="4287"/>
                    <a:pt x="3595" y="3313"/>
                  </a:cubicBezTo>
                  <a:cubicBezTo>
                    <a:pt x="2636" y="2254"/>
                    <a:pt x="1723" y="1155"/>
                    <a:pt x="854" y="26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4" name="Google Shape;6688;p31">
              <a:extLst>
                <a:ext uri="{FF2B5EF4-FFF2-40B4-BE49-F238E27FC236}">
                  <a16:creationId xmlns:a16="http://schemas.microsoft.com/office/drawing/2014/main" id="{C233BE4F-2582-BC7A-A3FB-2998950B5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850" y="3614025"/>
              <a:ext cx="95650" cy="296775"/>
            </a:xfrm>
            <a:custGeom>
              <a:avLst/>
              <a:gdLst>
                <a:gd name="T0" fmla="*/ 1707 w 3826"/>
                <a:gd name="T1" fmla="*/ 0 h 11871"/>
                <a:gd name="T2" fmla="*/ 1642 w 3826"/>
                <a:gd name="T3" fmla="*/ 10 h 11871"/>
                <a:gd name="T4" fmla="*/ 126 w 3826"/>
                <a:gd name="T5" fmla="*/ 2053 h 11871"/>
                <a:gd name="T6" fmla="*/ 36 w 3826"/>
                <a:gd name="T7" fmla="*/ 1963 h 11871"/>
                <a:gd name="T8" fmla="*/ 36 w 3826"/>
                <a:gd name="T9" fmla="*/ 1963 h 11871"/>
                <a:gd name="T10" fmla="*/ 141 w 3826"/>
                <a:gd name="T11" fmla="*/ 4543 h 11871"/>
                <a:gd name="T12" fmla="*/ 1225 w 3826"/>
                <a:gd name="T13" fmla="*/ 9733 h 11871"/>
                <a:gd name="T14" fmla="*/ 1004 w 3826"/>
                <a:gd name="T15" fmla="*/ 11766 h 11871"/>
                <a:gd name="T16" fmla="*/ 1105 w 3826"/>
                <a:gd name="T17" fmla="*/ 11871 h 11871"/>
                <a:gd name="T18" fmla="*/ 3825 w 3826"/>
                <a:gd name="T19" fmla="*/ 8006 h 11871"/>
                <a:gd name="T20" fmla="*/ 3675 w 3826"/>
                <a:gd name="T21" fmla="*/ 7288 h 11871"/>
                <a:gd name="T22" fmla="*/ 3062 w 3826"/>
                <a:gd name="T23" fmla="*/ 5441 h 11871"/>
                <a:gd name="T24" fmla="*/ 2189 w 3826"/>
                <a:gd name="T25" fmla="*/ 2922 h 11871"/>
                <a:gd name="T26" fmla="*/ 1707 w 3826"/>
                <a:gd name="T27" fmla="*/ 0 h 11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26" h="11871" extrusionOk="0">
                  <a:moveTo>
                    <a:pt x="1707" y="0"/>
                  </a:moveTo>
                  <a:lnTo>
                    <a:pt x="1642" y="10"/>
                  </a:lnTo>
                  <a:cubicBezTo>
                    <a:pt x="1115" y="688"/>
                    <a:pt x="653" y="1376"/>
                    <a:pt x="126" y="2053"/>
                  </a:cubicBezTo>
                  <a:cubicBezTo>
                    <a:pt x="96" y="2023"/>
                    <a:pt x="66" y="1993"/>
                    <a:pt x="36" y="1963"/>
                  </a:cubicBezTo>
                  <a:cubicBezTo>
                    <a:pt x="0" y="2826"/>
                    <a:pt x="10" y="3690"/>
                    <a:pt x="141" y="4543"/>
                  </a:cubicBezTo>
                  <a:cubicBezTo>
                    <a:pt x="407" y="6295"/>
                    <a:pt x="1175" y="7961"/>
                    <a:pt x="1225" y="9733"/>
                  </a:cubicBezTo>
                  <a:cubicBezTo>
                    <a:pt x="1245" y="10420"/>
                    <a:pt x="1155" y="11093"/>
                    <a:pt x="1004" y="11766"/>
                  </a:cubicBezTo>
                  <a:cubicBezTo>
                    <a:pt x="1039" y="11801"/>
                    <a:pt x="1075" y="11836"/>
                    <a:pt x="1105" y="11871"/>
                  </a:cubicBezTo>
                  <a:cubicBezTo>
                    <a:pt x="2013" y="10601"/>
                    <a:pt x="2927" y="9276"/>
                    <a:pt x="3825" y="8006"/>
                  </a:cubicBezTo>
                  <a:cubicBezTo>
                    <a:pt x="3785" y="7765"/>
                    <a:pt x="3735" y="7524"/>
                    <a:pt x="3675" y="7288"/>
                  </a:cubicBezTo>
                  <a:cubicBezTo>
                    <a:pt x="3514" y="6666"/>
                    <a:pt x="3293" y="6054"/>
                    <a:pt x="3062" y="5441"/>
                  </a:cubicBezTo>
                  <a:cubicBezTo>
                    <a:pt x="2751" y="4608"/>
                    <a:pt x="2415" y="3780"/>
                    <a:pt x="2189" y="2922"/>
                  </a:cubicBezTo>
                  <a:cubicBezTo>
                    <a:pt x="1938" y="1968"/>
                    <a:pt x="1817" y="984"/>
                    <a:pt x="170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6689;p31">
              <a:extLst>
                <a:ext uri="{FF2B5EF4-FFF2-40B4-BE49-F238E27FC236}">
                  <a16:creationId xmlns:a16="http://schemas.microsoft.com/office/drawing/2014/main" id="{1CD59818-7D8F-E8B4-827E-FA8D16206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3350" y="3437975"/>
              <a:ext cx="69400" cy="187625"/>
            </a:xfrm>
            <a:custGeom>
              <a:avLst/>
              <a:gdLst>
                <a:gd name="T0" fmla="*/ 0 w 2776"/>
                <a:gd name="T1" fmla="*/ 0 h 7505"/>
                <a:gd name="T2" fmla="*/ 0 w 2776"/>
                <a:gd name="T3" fmla="*/ 0 h 7505"/>
                <a:gd name="T4" fmla="*/ 1576 w 2776"/>
                <a:gd name="T5" fmla="*/ 5597 h 7505"/>
                <a:gd name="T6" fmla="*/ 1471 w 2776"/>
                <a:gd name="T7" fmla="*/ 7439 h 7505"/>
                <a:gd name="T8" fmla="*/ 1531 w 2776"/>
                <a:gd name="T9" fmla="*/ 7504 h 7505"/>
                <a:gd name="T10" fmla="*/ 2776 w 2776"/>
                <a:gd name="T11" fmla="*/ 5040 h 7505"/>
                <a:gd name="T12" fmla="*/ 2650 w 2776"/>
                <a:gd name="T13" fmla="*/ 4412 h 7505"/>
                <a:gd name="T14" fmla="*/ 0 w 2776"/>
                <a:gd name="T15" fmla="*/ 0 h 7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76" h="7505" extrusionOk="0">
                  <a:moveTo>
                    <a:pt x="0" y="0"/>
                  </a:moveTo>
                  <a:lnTo>
                    <a:pt x="0" y="0"/>
                  </a:lnTo>
                  <a:cubicBezTo>
                    <a:pt x="1325" y="1476"/>
                    <a:pt x="1627" y="3609"/>
                    <a:pt x="1576" y="5597"/>
                  </a:cubicBezTo>
                  <a:cubicBezTo>
                    <a:pt x="1561" y="6214"/>
                    <a:pt x="1516" y="6827"/>
                    <a:pt x="1471" y="7439"/>
                  </a:cubicBezTo>
                  <a:cubicBezTo>
                    <a:pt x="1491" y="7464"/>
                    <a:pt x="1511" y="7484"/>
                    <a:pt x="1531" y="7504"/>
                  </a:cubicBezTo>
                  <a:cubicBezTo>
                    <a:pt x="1953" y="6706"/>
                    <a:pt x="2389" y="5858"/>
                    <a:pt x="2776" y="5040"/>
                  </a:cubicBezTo>
                  <a:cubicBezTo>
                    <a:pt x="2736" y="4829"/>
                    <a:pt x="2701" y="4623"/>
                    <a:pt x="2650" y="4412"/>
                  </a:cubicBezTo>
                  <a:cubicBezTo>
                    <a:pt x="2284" y="2741"/>
                    <a:pt x="1441" y="894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6690;p31">
              <a:extLst>
                <a:ext uri="{FF2B5EF4-FFF2-40B4-BE49-F238E27FC236}">
                  <a16:creationId xmlns:a16="http://schemas.microsoft.com/office/drawing/2014/main" id="{B69AD65B-6B0C-552A-39B5-7E537275E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100" y="3562075"/>
              <a:ext cx="65025" cy="101025"/>
            </a:xfrm>
            <a:custGeom>
              <a:avLst/>
              <a:gdLst>
                <a:gd name="T0" fmla="*/ 242 w 2601"/>
                <a:gd name="T1" fmla="*/ 0 h 4041"/>
                <a:gd name="T2" fmla="*/ 6 w 2601"/>
                <a:gd name="T3" fmla="*/ 1602 h 4041"/>
                <a:gd name="T4" fmla="*/ 11 w 2601"/>
                <a:gd name="T5" fmla="*/ 1702 h 4041"/>
                <a:gd name="T6" fmla="*/ 2506 w 2601"/>
                <a:gd name="T7" fmla="*/ 4041 h 4041"/>
                <a:gd name="T8" fmla="*/ 2601 w 2601"/>
                <a:gd name="T9" fmla="*/ 2475 h 4041"/>
                <a:gd name="T10" fmla="*/ 297 w 2601"/>
                <a:gd name="T11" fmla="*/ 15 h 4041"/>
                <a:gd name="T12" fmla="*/ 242 w 2601"/>
                <a:gd name="T13" fmla="*/ 0 h 4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01" h="4041" extrusionOk="0">
                  <a:moveTo>
                    <a:pt x="242" y="0"/>
                  </a:moveTo>
                  <a:cubicBezTo>
                    <a:pt x="101" y="527"/>
                    <a:pt x="1" y="1054"/>
                    <a:pt x="6" y="1602"/>
                  </a:cubicBezTo>
                  <a:cubicBezTo>
                    <a:pt x="6" y="1637"/>
                    <a:pt x="11" y="1672"/>
                    <a:pt x="11" y="1702"/>
                  </a:cubicBezTo>
                  <a:cubicBezTo>
                    <a:pt x="864" y="2460"/>
                    <a:pt x="1692" y="3243"/>
                    <a:pt x="2506" y="4041"/>
                  </a:cubicBezTo>
                  <a:cubicBezTo>
                    <a:pt x="2526" y="3519"/>
                    <a:pt x="2566" y="2997"/>
                    <a:pt x="2601" y="2475"/>
                  </a:cubicBezTo>
                  <a:cubicBezTo>
                    <a:pt x="1833" y="1657"/>
                    <a:pt x="1065" y="834"/>
                    <a:pt x="297" y="15"/>
                  </a:cubicBezTo>
                  <a:lnTo>
                    <a:pt x="242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6691;p31">
              <a:extLst>
                <a:ext uri="{FF2B5EF4-FFF2-40B4-BE49-F238E27FC236}">
                  <a16:creationId xmlns:a16="http://schemas.microsoft.com/office/drawing/2014/main" id="{C4B2AA5D-D31B-9C2B-09DD-68277255F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000" y="4010675"/>
              <a:ext cx="163525" cy="100275"/>
            </a:xfrm>
            <a:custGeom>
              <a:avLst/>
              <a:gdLst>
                <a:gd name="T0" fmla="*/ 61 w 6541"/>
                <a:gd name="T1" fmla="*/ 0 h 4011"/>
                <a:gd name="T2" fmla="*/ 1 w 6541"/>
                <a:gd name="T3" fmla="*/ 20 h 4011"/>
                <a:gd name="T4" fmla="*/ 3198 w 6541"/>
                <a:gd name="T5" fmla="*/ 4011 h 4011"/>
                <a:gd name="T6" fmla="*/ 6541 w 6541"/>
                <a:gd name="T7" fmla="*/ 4011 h 4011"/>
                <a:gd name="T8" fmla="*/ 3113 w 6541"/>
                <a:gd name="T9" fmla="*/ 301 h 4011"/>
                <a:gd name="T10" fmla="*/ 3113 w 6541"/>
                <a:gd name="T11" fmla="*/ 301 h 4011"/>
                <a:gd name="T12" fmla="*/ 3118 w 6541"/>
                <a:gd name="T13" fmla="*/ 332 h 4011"/>
                <a:gd name="T14" fmla="*/ 859 w 6541"/>
                <a:gd name="T15" fmla="*/ 61 h 4011"/>
                <a:gd name="T16" fmla="*/ 61 w 6541"/>
                <a:gd name="T17" fmla="*/ 0 h 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41" h="4011" extrusionOk="0">
                  <a:moveTo>
                    <a:pt x="61" y="0"/>
                  </a:moveTo>
                  <a:lnTo>
                    <a:pt x="1" y="20"/>
                  </a:lnTo>
                  <a:cubicBezTo>
                    <a:pt x="583" y="1657"/>
                    <a:pt x="1743" y="3057"/>
                    <a:pt x="3198" y="4011"/>
                  </a:cubicBezTo>
                  <a:lnTo>
                    <a:pt x="6541" y="4011"/>
                  </a:lnTo>
                  <a:cubicBezTo>
                    <a:pt x="5934" y="2505"/>
                    <a:pt x="4448" y="1451"/>
                    <a:pt x="3113" y="301"/>
                  </a:cubicBezTo>
                  <a:cubicBezTo>
                    <a:pt x="3113" y="312"/>
                    <a:pt x="3118" y="322"/>
                    <a:pt x="3118" y="332"/>
                  </a:cubicBezTo>
                  <a:cubicBezTo>
                    <a:pt x="2370" y="226"/>
                    <a:pt x="1617" y="131"/>
                    <a:pt x="859" y="61"/>
                  </a:cubicBezTo>
                  <a:cubicBezTo>
                    <a:pt x="593" y="35"/>
                    <a:pt x="327" y="15"/>
                    <a:pt x="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6692;p31">
              <a:extLst>
                <a:ext uri="{FF2B5EF4-FFF2-40B4-BE49-F238E27FC236}">
                  <a16:creationId xmlns:a16="http://schemas.microsoft.com/office/drawing/2014/main" id="{481A5069-D0CF-5CDA-68DC-96ABE8362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9900" y="3671900"/>
              <a:ext cx="193275" cy="81300"/>
            </a:xfrm>
            <a:custGeom>
              <a:avLst/>
              <a:gdLst>
                <a:gd name="T0" fmla="*/ 2535 w 7731"/>
                <a:gd name="T1" fmla="*/ 1 h 3252"/>
                <a:gd name="T2" fmla="*/ 1 w 7731"/>
                <a:gd name="T3" fmla="*/ 597 h 3252"/>
                <a:gd name="T4" fmla="*/ 654 w 7731"/>
                <a:gd name="T5" fmla="*/ 457 h 3252"/>
                <a:gd name="T6" fmla="*/ 919 w 7731"/>
                <a:gd name="T7" fmla="*/ 476 h 3252"/>
                <a:gd name="T8" fmla="*/ 929 w 7731"/>
                <a:gd name="T9" fmla="*/ 396 h 3252"/>
                <a:gd name="T10" fmla="*/ 1290 w 7731"/>
                <a:gd name="T11" fmla="*/ 379 h 3252"/>
                <a:gd name="T12" fmla="*/ 7475 w 7731"/>
                <a:gd name="T13" fmla="*/ 3156 h 3252"/>
                <a:gd name="T14" fmla="*/ 7730 w 7731"/>
                <a:gd name="T15" fmla="*/ 3252 h 3252"/>
                <a:gd name="T16" fmla="*/ 7259 w 7731"/>
                <a:gd name="T17" fmla="*/ 1897 h 3252"/>
                <a:gd name="T18" fmla="*/ 7274 w 7731"/>
                <a:gd name="T19" fmla="*/ 1856 h 3252"/>
                <a:gd name="T20" fmla="*/ 5181 w 7731"/>
                <a:gd name="T21" fmla="*/ 652 h 3252"/>
                <a:gd name="T22" fmla="*/ 2535 w 7731"/>
                <a:gd name="T23" fmla="*/ 1 h 3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31" h="3252" extrusionOk="0">
                  <a:moveTo>
                    <a:pt x="2535" y="1"/>
                  </a:moveTo>
                  <a:cubicBezTo>
                    <a:pt x="1659" y="1"/>
                    <a:pt x="783" y="199"/>
                    <a:pt x="1" y="597"/>
                  </a:cubicBezTo>
                  <a:cubicBezTo>
                    <a:pt x="201" y="502"/>
                    <a:pt x="423" y="457"/>
                    <a:pt x="654" y="457"/>
                  </a:cubicBezTo>
                  <a:cubicBezTo>
                    <a:pt x="741" y="457"/>
                    <a:pt x="830" y="464"/>
                    <a:pt x="919" y="476"/>
                  </a:cubicBezTo>
                  <a:lnTo>
                    <a:pt x="929" y="396"/>
                  </a:lnTo>
                  <a:cubicBezTo>
                    <a:pt x="1051" y="384"/>
                    <a:pt x="1171" y="379"/>
                    <a:pt x="1290" y="379"/>
                  </a:cubicBezTo>
                  <a:cubicBezTo>
                    <a:pt x="3519" y="379"/>
                    <a:pt x="5354" y="2308"/>
                    <a:pt x="7475" y="3156"/>
                  </a:cubicBezTo>
                  <a:cubicBezTo>
                    <a:pt x="7560" y="3186"/>
                    <a:pt x="7645" y="3222"/>
                    <a:pt x="7730" y="3252"/>
                  </a:cubicBezTo>
                  <a:cubicBezTo>
                    <a:pt x="7555" y="2810"/>
                    <a:pt x="7439" y="2343"/>
                    <a:pt x="7259" y="1897"/>
                  </a:cubicBezTo>
                  <a:lnTo>
                    <a:pt x="7274" y="1856"/>
                  </a:lnTo>
                  <a:cubicBezTo>
                    <a:pt x="6531" y="1575"/>
                    <a:pt x="5888" y="1033"/>
                    <a:pt x="5181" y="652"/>
                  </a:cubicBezTo>
                  <a:cubicBezTo>
                    <a:pt x="4370" y="218"/>
                    <a:pt x="3452" y="1"/>
                    <a:pt x="2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6693;p31">
              <a:extLst>
                <a:ext uri="{FF2B5EF4-FFF2-40B4-BE49-F238E27FC236}">
                  <a16:creationId xmlns:a16="http://schemas.microsoft.com/office/drawing/2014/main" id="{93F1BFAF-F3CB-D714-6C56-4E7DF2E6A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275" y="3753175"/>
              <a:ext cx="141200" cy="78950"/>
            </a:xfrm>
            <a:custGeom>
              <a:avLst/>
              <a:gdLst>
                <a:gd name="T0" fmla="*/ 2635 w 5648"/>
                <a:gd name="T1" fmla="*/ 1 h 3158"/>
                <a:gd name="T2" fmla="*/ 2641 w 5648"/>
                <a:gd name="T3" fmla="*/ 6 h 3158"/>
                <a:gd name="T4" fmla="*/ 989 w 5648"/>
                <a:gd name="T5" fmla="*/ 357 h 3158"/>
                <a:gd name="T6" fmla="*/ 0 w 5648"/>
                <a:gd name="T7" fmla="*/ 568 h 3158"/>
                <a:gd name="T8" fmla="*/ 477 w 5648"/>
                <a:gd name="T9" fmla="*/ 894 h 3158"/>
                <a:gd name="T10" fmla="*/ 2791 w 5648"/>
                <a:gd name="T11" fmla="*/ 1898 h 3158"/>
                <a:gd name="T12" fmla="*/ 3830 w 5648"/>
                <a:gd name="T13" fmla="*/ 3158 h 3158"/>
                <a:gd name="T14" fmla="*/ 5647 w 5648"/>
                <a:gd name="T15" fmla="*/ 2681 h 3158"/>
                <a:gd name="T16" fmla="*/ 4668 w 5648"/>
                <a:gd name="T17" fmla="*/ 1015 h 3158"/>
                <a:gd name="T18" fmla="*/ 2635 w 5648"/>
                <a:gd name="T19" fmla="*/ 1 h 3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48" h="3158" extrusionOk="0">
                  <a:moveTo>
                    <a:pt x="2635" y="1"/>
                  </a:moveTo>
                  <a:cubicBezTo>
                    <a:pt x="2635" y="6"/>
                    <a:pt x="2641" y="6"/>
                    <a:pt x="2641" y="6"/>
                  </a:cubicBezTo>
                  <a:cubicBezTo>
                    <a:pt x="2088" y="121"/>
                    <a:pt x="1541" y="242"/>
                    <a:pt x="989" y="357"/>
                  </a:cubicBezTo>
                  <a:cubicBezTo>
                    <a:pt x="663" y="427"/>
                    <a:pt x="332" y="498"/>
                    <a:pt x="0" y="568"/>
                  </a:cubicBezTo>
                  <a:cubicBezTo>
                    <a:pt x="151" y="688"/>
                    <a:pt x="307" y="799"/>
                    <a:pt x="477" y="894"/>
                  </a:cubicBezTo>
                  <a:cubicBezTo>
                    <a:pt x="1215" y="1311"/>
                    <a:pt x="2103" y="1411"/>
                    <a:pt x="2791" y="1898"/>
                  </a:cubicBezTo>
                  <a:cubicBezTo>
                    <a:pt x="3248" y="2219"/>
                    <a:pt x="3559" y="2671"/>
                    <a:pt x="3830" y="3158"/>
                  </a:cubicBezTo>
                  <a:cubicBezTo>
                    <a:pt x="4427" y="2967"/>
                    <a:pt x="5035" y="2812"/>
                    <a:pt x="5647" y="2681"/>
                  </a:cubicBezTo>
                  <a:cubicBezTo>
                    <a:pt x="5356" y="2099"/>
                    <a:pt x="5130" y="1471"/>
                    <a:pt x="4668" y="1015"/>
                  </a:cubicBezTo>
                  <a:cubicBezTo>
                    <a:pt x="4126" y="473"/>
                    <a:pt x="3358" y="267"/>
                    <a:pt x="26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6694;p31">
              <a:extLst>
                <a:ext uri="{FF2B5EF4-FFF2-40B4-BE49-F238E27FC236}">
                  <a16:creationId xmlns:a16="http://schemas.microsoft.com/office/drawing/2014/main" id="{52CD9DAF-74CD-1B0A-E22F-C24BA1AE0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25" y="3798850"/>
              <a:ext cx="134400" cy="219375"/>
            </a:xfrm>
            <a:custGeom>
              <a:avLst/>
              <a:gdLst>
                <a:gd name="T0" fmla="*/ 85 w 5376"/>
                <a:gd name="T1" fmla="*/ 1 h 8775"/>
                <a:gd name="T2" fmla="*/ 75 w 5376"/>
                <a:gd name="T3" fmla="*/ 2144 h 8775"/>
                <a:gd name="T4" fmla="*/ 0 w 5376"/>
                <a:gd name="T5" fmla="*/ 2154 h 8775"/>
                <a:gd name="T6" fmla="*/ 2530 w 5376"/>
                <a:gd name="T7" fmla="*/ 4327 h 8775"/>
                <a:gd name="T8" fmla="*/ 3047 w 5376"/>
                <a:gd name="T9" fmla="*/ 5833 h 8775"/>
                <a:gd name="T10" fmla="*/ 5376 w 5376"/>
                <a:gd name="T11" fmla="*/ 8774 h 8775"/>
                <a:gd name="T12" fmla="*/ 4964 w 5376"/>
                <a:gd name="T13" fmla="*/ 6481 h 8775"/>
                <a:gd name="T14" fmla="*/ 4231 w 5376"/>
                <a:gd name="T15" fmla="*/ 5206 h 8775"/>
                <a:gd name="T16" fmla="*/ 2540 w 5376"/>
                <a:gd name="T17" fmla="*/ 1943 h 8775"/>
                <a:gd name="T18" fmla="*/ 658 w 5376"/>
                <a:gd name="T19" fmla="*/ 653 h 8775"/>
                <a:gd name="T20" fmla="*/ 85 w 5376"/>
                <a:gd name="T21" fmla="*/ 1 h 8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76" h="8775" extrusionOk="0">
                  <a:moveTo>
                    <a:pt x="85" y="1"/>
                  </a:moveTo>
                  <a:cubicBezTo>
                    <a:pt x="65" y="703"/>
                    <a:pt x="105" y="1441"/>
                    <a:pt x="75" y="2144"/>
                  </a:cubicBezTo>
                  <a:cubicBezTo>
                    <a:pt x="50" y="2149"/>
                    <a:pt x="25" y="2149"/>
                    <a:pt x="0" y="2154"/>
                  </a:cubicBezTo>
                  <a:cubicBezTo>
                    <a:pt x="873" y="2862"/>
                    <a:pt x="2003" y="3334"/>
                    <a:pt x="2530" y="4327"/>
                  </a:cubicBezTo>
                  <a:cubicBezTo>
                    <a:pt x="2781" y="4794"/>
                    <a:pt x="2866" y="5331"/>
                    <a:pt x="3047" y="5833"/>
                  </a:cubicBezTo>
                  <a:cubicBezTo>
                    <a:pt x="3468" y="7018"/>
                    <a:pt x="4382" y="7921"/>
                    <a:pt x="5376" y="8774"/>
                  </a:cubicBezTo>
                  <a:cubicBezTo>
                    <a:pt x="5240" y="8007"/>
                    <a:pt x="5105" y="7244"/>
                    <a:pt x="4964" y="6481"/>
                  </a:cubicBezTo>
                  <a:cubicBezTo>
                    <a:pt x="4658" y="6099"/>
                    <a:pt x="4402" y="5678"/>
                    <a:pt x="4231" y="5206"/>
                  </a:cubicBezTo>
                  <a:cubicBezTo>
                    <a:pt x="3800" y="4041"/>
                    <a:pt x="3473" y="2761"/>
                    <a:pt x="2540" y="1943"/>
                  </a:cubicBezTo>
                  <a:cubicBezTo>
                    <a:pt x="1968" y="1441"/>
                    <a:pt x="1225" y="1165"/>
                    <a:pt x="658" y="653"/>
                  </a:cubicBezTo>
                  <a:cubicBezTo>
                    <a:pt x="442" y="463"/>
                    <a:pt x="256" y="237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6695;p31">
              <a:extLst>
                <a:ext uri="{FF2B5EF4-FFF2-40B4-BE49-F238E27FC236}">
                  <a16:creationId xmlns:a16="http://schemas.microsoft.com/office/drawing/2014/main" id="{62298024-B2CA-A1FF-43E3-68D002594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1125" y="3432075"/>
              <a:ext cx="62900" cy="191875"/>
            </a:xfrm>
            <a:custGeom>
              <a:avLst/>
              <a:gdLst>
                <a:gd name="T0" fmla="*/ 453 w 2516"/>
                <a:gd name="T1" fmla="*/ 0 h 7675"/>
                <a:gd name="T2" fmla="*/ 548 w 2516"/>
                <a:gd name="T3" fmla="*/ 3403 h 7675"/>
                <a:gd name="T4" fmla="*/ 1 w 2516"/>
                <a:gd name="T5" fmla="*/ 5200 h 7675"/>
                <a:gd name="T6" fmla="*/ 56 w 2516"/>
                <a:gd name="T7" fmla="*/ 5215 h 7675"/>
                <a:gd name="T8" fmla="*/ 2360 w 2516"/>
                <a:gd name="T9" fmla="*/ 7675 h 7675"/>
                <a:gd name="T10" fmla="*/ 2465 w 2516"/>
                <a:gd name="T11" fmla="*/ 5833 h 7675"/>
                <a:gd name="T12" fmla="*/ 889 w 2516"/>
                <a:gd name="T13" fmla="*/ 236 h 7675"/>
                <a:gd name="T14" fmla="*/ 453 w 2516"/>
                <a:gd name="T15" fmla="*/ 0 h 7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16" h="7675" extrusionOk="0">
                  <a:moveTo>
                    <a:pt x="453" y="0"/>
                  </a:moveTo>
                  <a:cubicBezTo>
                    <a:pt x="1030" y="1014"/>
                    <a:pt x="869" y="2279"/>
                    <a:pt x="548" y="3403"/>
                  </a:cubicBezTo>
                  <a:cubicBezTo>
                    <a:pt x="377" y="4001"/>
                    <a:pt x="161" y="4598"/>
                    <a:pt x="1" y="5200"/>
                  </a:cubicBezTo>
                  <a:lnTo>
                    <a:pt x="56" y="5215"/>
                  </a:lnTo>
                  <a:cubicBezTo>
                    <a:pt x="824" y="6034"/>
                    <a:pt x="1592" y="6857"/>
                    <a:pt x="2360" y="7675"/>
                  </a:cubicBezTo>
                  <a:cubicBezTo>
                    <a:pt x="2405" y="7063"/>
                    <a:pt x="2450" y="6450"/>
                    <a:pt x="2465" y="5833"/>
                  </a:cubicBezTo>
                  <a:cubicBezTo>
                    <a:pt x="2516" y="3845"/>
                    <a:pt x="2214" y="1712"/>
                    <a:pt x="889" y="236"/>
                  </a:cubicBezTo>
                  <a:cubicBezTo>
                    <a:pt x="749" y="146"/>
                    <a:pt x="608" y="71"/>
                    <a:pt x="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6696;p31">
              <a:extLst>
                <a:ext uri="{FF2B5EF4-FFF2-40B4-BE49-F238E27FC236}">
                  <a16:creationId xmlns:a16="http://schemas.microsoft.com/office/drawing/2014/main" id="{D8007BAF-EC21-CA05-1AB4-E6E457739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425" y="3814175"/>
              <a:ext cx="114325" cy="296775"/>
            </a:xfrm>
            <a:custGeom>
              <a:avLst/>
              <a:gdLst>
                <a:gd name="T0" fmla="*/ 4362 w 4573"/>
                <a:gd name="T1" fmla="*/ 0 h 11871"/>
                <a:gd name="T2" fmla="*/ 1642 w 4573"/>
                <a:gd name="T3" fmla="*/ 3865 h 11871"/>
                <a:gd name="T4" fmla="*/ 1541 w 4573"/>
                <a:gd name="T5" fmla="*/ 3760 h 11871"/>
                <a:gd name="T6" fmla="*/ 628 w 4573"/>
                <a:gd name="T7" fmla="*/ 6851 h 11871"/>
                <a:gd name="T8" fmla="*/ 30 w 4573"/>
                <a:gd name="T9" fmla="*/ 9813 h 11871"/>
                <a:gd name="T10" fmla="*/ 96 w 4573"/>
                <a:gd name="T11" fmla="*/ 11871 h 11871"/>
                <a:gd name="T12" fmla="*/ 3147 w 4573"/>
                <a:gd name="T13" fmla="*/ 11871 h 11871"/>
                <a:gd name="T14" fmla="*/ 3981 w 4573"/>
                <a:gd name="T15" fmla="*/ 9707 h 11871"/>
                <a:gd name="T16" fmla="*/ 4006 w 4573"/>
                <a:gd name="T17" fmla="*/ 5511 h 11871"/>
                <a:gd name="T18" fmla="*/ 4437 w 4573"/>
                <a:gd name="T19" fmla="*/ 582 h 11871"/>
                <a:gd name="T20" fmla="*/ 4362 w 4573"/>
                <a:gd name="T21" fmla="*/ 0 h 11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73" h="11871" extrusionOk="0">
                  <a:moveTo>
                    <a:pt x="4362" y="0"/>
                  </a:moveTo>
                  <a:cubicBezTo>
                    <a:pt x="3464" y="1270"/>
                    <a:pt x="2550" y="2595"/>
                    <a:pt x="1642" y="3865"/>
                  </a:cubicBezTo>
                  <a:cubicBezTo>
                    <a:pt x="1612" y="3830"/>
                    <a:pt x="1576" y="3795"/>
                    <a:pt x="1541" y="3760"/>
                  </a:cubicBezTo>
                  <a:cubicBezTo>
                    <a:pt x="1315" y="4799"/>
                    <a:pt x="944" y="5822"/>
                    <a:pt x="628" y="6851"/>
                  </a:cubicBezTo>
                  <a:cubicBezTo>
                    <a:pt x="327" y="7825"/>
                    <a:pt x="76" y="8809"/>
                    <a:pt x="30" y="9813"/>
                  </a:cubicBezTo>
                  <a:cubicBezTo>
                    <a:pt x="0" y="10495"/>
                    <a:pt x="66" y="11188"/>
                    <a:pt x="96" y="11871"/>
                  </a:cubicBezTo>
                  <a:lnTo>
                    <a:pt x="3147" y="11871"/>
                  </a:lnTo>
                  <a:cubicBezTo>
                    <a:pt x="3599" y="11253"/>
                    <a:pt x="3875" y="10470"/>
                    <a:pt x="3981" y="9707"/>
                  </a:cubicBezTo>
                  <a:cubicBezTo>
                    <a:pt x="4166" y="8322"/>
                    <a:pt x="3941" y="6912"/>
                    <a:pt x="4006" y="5511"/>
                  </a:cubicBezTo>
                  <a:cubicBezTo>
                    <a:pt x="4081" y="3865"/>
                    <a:pt x="4573" y="2229"/>
                    <a:pt x="4437" y="582"/>
                  </a:cubicBezTo>
                  <a:cubicBezTo>
                    <a:pt x="4422" y="387"/>
                    <a:pt x="4397" y="191"/>
                    <a:pt x="4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6697;p31">
              <a:extLst>
                <a:ext uri="{FF2B5EF4-FFF2-40B4-BE49-F238E27FC236}">
                  <a16:creationId xmlns:a16="http://schemas.microsoft.com/office/drawing/2014/main" id="{C1804117-FD10-A677-74DE-3E6412ED2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350" y="3604600"/>
              <a:ext cx="92650" cy="303575"/>
            </a:xfrm>
            <a:custGeom>
              <a:avLst/>
              <a:gdLst>
                <a:gd name="T0" fmla="*/ 1 w 3706"/>
                <a:gd name="T1" fmla="*/ 1 h 12143"/>
                <a:gd name="T2" fmla="*/ 1 w 3706"/>
                <a:gd name="T3" fmla="*/ 1 h 12143"/>
                <a:gd name="T4" fmla="*/ 975 w 3706"/>
                <a:gd name="T5" fmla="*/ 3750 h 12143"/>
                <a:gd name="T6" fmla="*/ 1060 w 3706"/>
                <a:gd name="T7" fmla="*/ 8092 h 12143"/>
                <a:gd name="T8" fmla="*/ 789 w 3706"/>
                <a:gd name="T9" fmla="*/ 9071 h 12143"/>
                <a:gd name="T10" fmla="*/ 3464 w 3706"/>
                <a:gd name="T11" fmla="*/ 12143 h 12143"/>
                <a:gd name="T12" fmla="*/ 3685 w 3706"/>
                <a:gd name="T13" fmla="*/ 10110 h 12143"/>
                <a:gd name="T14" fmla="*/ 2601 w 3706"/>
                <a:gd name="T15" fmla="*/ 4920 h 12143"/>
                <a:gd name="T16" fmla="*/ 2496 w 3706"/>
                <a:gd name="T17" fmla="*/ 2340 h 12143"/>
                <a:gd name="T18" fmla="*/ 1 w 3706"/>
                <a:gd name="T19" fmla="*/ 1 h 12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06" h="12143" extrusionOk="0">
                  <a:moveTo>
                    <a:pt x="1" y="1"/>
                  </a:moveTo>
                  <a:lnTo>
                    <a:pt x="1" y="1"/>
                  </a:lnTo>
                  <a:cubicBezTo>
                    <a:pt x="41" y="1291"/>
                    <a:pt x="638" y="2495"/>
                    <a:pt x="975" y="3750"/>
                  </a:cubicBezTo>
                  <a:cubicBezTo>
                    <a:pt x="1351" y="5161"/>
                    <a:pt x="1381" y="6667"/>
                    <a:pt x="1060" y="8092"/>
                  </a:cubicBezTo>
                  <a:cubicBezTo>
                    <a:pt x="985" y="8423"/>
                    <a:pt x="894" y="8750"/>
                    <a:pt x="789" y="9071"/>
                  </a:cubicBezTo>
                  <a:cubicBezTo>
                    <a:pt x="1622" y="10140"/>
                    <a:pt x="2516" y="11169"/>
                    <a:pt x="3464" y="12143"/>
                  </a:cubicBezTo>
                  <a:cubicBezTo>
                    <a:pt x="3615" y="11470"/>
                    <a:pt x="3705" y="10797"/>
                    <a:pt x="3685" y="10110"/>
                  </a:cubicBezTo>
                  <a:cubicBezTo>
                    <a:pt x="3635" y="8338"/>
                    <a:pt x="2867" y="6672"/>
                    <a:pt x="2601" y="4920"/>
                  </a:cubicBezTo>
                  <a:cubicBezTo>
                    <a:pt x="2470" y="4067"/>
                    <a:pt x="2460" y="3203"/>
                    <a:pt x="2496" y="2340"/>
                  </a:cubicBezTo>
                  <a:cubicBezTo>
                    <a:pt x="1682" y="1542"/>
                    <a:pt x="854" y="75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6698;p31">
              <a:extLst>
                <a:ext uri="{FF2B5EF4-FFF2-40B4-BE49-F238E27FC236}">
                  <a16:creationId xmlns:a16="http://schemas.microsoft.com/office/drawing/2014/main" id="{B94FBEAC-3827-F5EF-1CF9-8541538F0402}"/>
                </a:ext>
              </a:extLst>
            </p:cNvPr>
            <p:cNvSpPr/>
            <p:nvPr/>
          </p:nvSpPr>
          <p:spPr>
            <a:xfrm>
              <a:off x="2990592" y="3914282"/>
              <a:ext cx="114375" cy="196646"/>
            </a:xfrm>
            <a:custGeom>
              <a:avLst/>
              <a:gdLst/>
              <a:ahLst/>
              <a:cxnLst/>
              <a:rect l="l" t="t" r="r" b="b"/>
              <a:pathLst>
                <a:path w="4564" h="7871" extrusionOk="0">
                  <a:moveTo>
                    <a:pt x="2174" y="0"/>
                  </a:moveTo>
                  <a:lnTo>
                    <a:pt x="2099" y="11"/>
                  </a:lnTo>
                  <a:cubicBezTo>
                    <a:pt x="1441" y="849"/>
                    <a:pt x="829" y="1772"/>
                    <a:pt x="237" y="2661"/>
                  </a:cubicBezTo>
                  <a:cubicBezTo>
                    <a:pt x="161" y="2636"/>
                    <a:pt x="81" y="2605"/>
                    <a:pt x="1" y="2575"/>
                  </a:cubicBezTo>
                  <a:lnTo>
                    <a:pt x="1" y="2575"/>
                  </a:lnTo>
                  <a:cubicBezTo>
                    <a:pt x="929" y="4357"/>
                    <a:pt x="2305" y="5999"/>
                    <a:pt x="2686" y="7871"/>
                  </a:cubicBezTo>
                  <a:lnTo>
                    <a:pt x="4553" y="7871"/>
                  </a:lnTo>
                  <a:cubicBezTo>
                    <a:pt x="4563" y="6982"/>
                    <a:pt x="4338" y="6059"/>
                    <a:pt x="4016" y="5226"/>
                  </a:cubicBezTo>
                  <a:cubicBezTo>
                    <a:pt x="3826" y="4719"/>
                    <a:pt x="3600" y="4232"/>
                    <a:pt x="3379" y="3740"/>
                  </a:cubicBezTo>
                  <a:cubicBezTo>
                    <a:pt x="2942" y="2786"/>
                    <a:pt x="2505" y="1833"/>
                    <a:pt x="2295" y="809"/>
                  </a:cubicBezTo>
                  <a:cubicBezTo>
                    <a:pt x="2239" y="543"/>
                    <a:pt x="2199" y="272"/>
                    <a:pt x="2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35" name="Google Shape;6699;p31">
              <a:extLst>
                <a:ext uri="{FF2B5EF4-FFF2-40B4-BE49-F238E27FC236}">
                  <a16:creationId xmlns:a16="http://schemas.microsoft.com/office/drawing/2014/main" id="{ED0EBBF0-57D8-2DC2-37FA-9D289E027FCD}"/>
                </a:ext>
              </a:extLst>
            </p:cNvPr>
            <p:cNvSpPr/>
            <p:nvPr/>
          </p:nvSpPr>
          <p:spPr>
            <a:xfrm>
              <a:off x="2880364" y="3568684"/>
              <a:ext cx="52868" cy="114393"/>
            </a:xfrm>
            <a:custGeom>
              <a:avLst/>
              <a:gdLst/>
              <a:ahLst/>
              <a:cxnLst/>
              <a:rect l="l" t="t" r="r" b="b"/>
              <a:pathLst>
                <a:path w="2115" h="4568" extrusionOk="0">
                  <a:moveTo>
                    <a:pt x="689" y="0"/>
                  </a:moveTo>
                  <a:cubicBezTo>
                    <a:pt x="438" y="487"/>
                    <a:pt x="182" y="979"/>
                    <a:pt x="1" y="1491"/>
                  </a:cubicBezTo>
                  <a:cubicBezTo>
                    <a:pt x="558" y="2535"/>
                    <a:pt x="1150" y="3564"/>
                    <a:pt x="1783" y="4568"/>
                  </a:cubicBezTo>
                  <a:cubicBezTo>
                    <a:pt x="1738" y="3780"/>
                    <a:pt x="1898" y="2997"/>
                    <a:pt x="2114" y="2219"/>
                  </a:cubicBezTo>
                  <a:cubicBezTo>
                    <a:pt x="1587" y="1526"/>
                    <a:pt x="1125" y="788"/>
                    <a:pt x="724" y="15"/>
                  </a:cubicBezTo>
                  <a:lnTo>
                    <a:pt x="6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36" name="Google Shape;6700;p31">
              <a:extLst>
                <a:ext uri="{FF2B5EF4-FFF2-40B4-BE49-F238E27FC236}">
                  <a16:creationId xmlns:a16="http://schemas.microsoft.com/office/drawing/2014/main" id="{AC08E601-BF0F-CA7F-837E-890A846E384D}"/>
                </a:ext>
              </a:extLst>
            </p:cNvPr>
            <p:cNvSpPr/>
            <p:nvPr/>
          </p:nvSpPr>
          <p:spPr>
            <a:xfrm>
              <a:off x="2933232" y="3367891"/>
              <a:ext cx="86386" cy="258853"/>
            </a:xfrm>
            <a:custGeom>
              <a:avLst/>
              <a:gdLst/>
              <a:ahLst/>
              <a:cxnLst/>
              <a:rect l="l" t="t" r="r" b="b"/>
              <a:pathLst>
                <a:path w="3454" h="10351" extrusionOk="0">
                  <a:moveTo>
                    <a:pt x="2695" y="0"/>
                  </a:moveTo>
                  <a:lnTo>
                    <a:pt x="2695" y="0"/>
                  </a:lnTo>
                  <a:cubicBezTo>
                    <a:pt x="2670" y="11"/>
                    <a:pt x="2650" y="26"/>
                    <a:pt x="2625" y="36"/>
                  </a:cubicBezTo>
                  <a:cubicBezTo>
                    <a:pt x="1727" y="999"/>
                    <a:pt x="1340" y="2339"/>
                    <a:pt x="1170" y="3644"/>
                  </a:cubicBezTo>
                  <a:cubicBezTo>
                    <a:pt x="994" y="4975"/>
                    <a:pt x="1009" y="6340"/>
                    <a:pt x="733" y="7655"/>
                  </a:cubicBezTo>
                  <a:cubicBezTo>
                    <a:pt x="547" y="8528"/>
                    <a:pt x="236" y="9397"/>
                    <a:pt x="0" y="10260"/>
                  </a:cubicBezTo>
                  <a:cubicBezTo>
                    <a:pt x="20" y="10295"/>
                    <a:pt x="40" y="10320"/>
                    <a:pt x="65" y="10350"/>
                  </a:cubicBezTo>
                  <a:cubicBezTo>
                    <a:pt x="502" y="9964"/>
                    <a:pt x="939" y="9562"/>
                    <a:pt x="1365" y="9151"/>
                  </a:cubicBezTo>
                  <a:cubicBezTo>
                    <a:pt x="1687" y="8839"/>
                    <a:pt x="2008" y="8533"/>
                    <a:pt x="2314" y="8227"/>
                  </a:cubicBezTo>
                  <a:lnTo>
                    <a:pt x="2349" y="8232"/>
                  </a:lnTo>
                  <a:cubicBezTo>
                    <a:pt x="2660" y="5466"/>
                    <a:pt x="3453" y="2590"/>
                    <a:pt x="26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37" name="Google Shape;6701;p31">
              <a:extLst>
                <a:ext uri="{FF2B5EF4-FFF2-40B4-BE49-F238E27FC236}">
                  <a16:creationId xmlns:a16="http://schemas.microsoft.com/office/drawing/2014/main" id="{AEEECF9E-13E4-3AE8-FB16-13CD21DB107F}"/>
                </a:ext>
              </a:extLst>
            </p:cNvPr>
            <p:cNvSpPr/>
            <p:nvPr/>
          </p:nvSpPr>
          <p:spPr>
            <a:xfrm>
              <a:off x="2903170" y="3799889"/>
              <a:ext cx="87422" cy="178674"/>
            </a:xfrm>
            <a:custGeom>
              <a:avLst/>
              <a:gdLst/>
              <a:ahLst/>
              <a:cxnLst/>
              <a:rect l="l" t="t" r="r" b="b"/>
              <a:pathLst>
                <a:path w="3509" h="7144" extrusionOk="0">
                  <a:moveTo>
                    <a:pt x="71" y="1"/>
                  </a:moveTo>
                  <a:lnTo>
                    <a:pt x="71" y="1"/>
                  </a:lnTo>
                  <a:cubicBezTo>
                    <a:pt x="86" y="1025"/>
                    <a:pt x="0" y="2054"/>
                    <a:pt x="96" y="3073"/>
                  </a:cubicBezTo>
                  <a:cubicBezTo>
                    <a:pt x="176" y="3981"/>
                    <a:pt x="412" y="4875"/>
                    <a:pt x="773" y="5713"/>
                  </a:cubicBezTo>
                  <a:cubicBezTo>
                    <a:pt x="1205" y="5934"/>
                    <a:pt x="1576" y="6285"/>
                    <a:pt x="2023" y="6506"/>
                  </a:cubicBezTo>
                  <a:cubicBezTo>
                    <a:pt x="2505" y="6742"/>
                    <a:pt x="3002" y="6958"/>
                    <a:pt x="3509" y="7143"/>
                  </a:cubicBezTo>
                  <a:cubicBezTo>
                    <a:pt x="3157" y="6466"/>
                    <a:pt x="2871" y="5773"/>
                    <a:pt x="2731" y="5035"/>
                  </a:cubicBezTo>
                  <a:cubicBezTo>
                    <a:pt x="2520" y="3966"/>
                    <a:pt x="2620" y="2862"/>
                    <a:pt x="2620" y="1768"/>
                  </a:cubicBezTo>
                  <a:cubicBezTo>
                    <a:pt x="1772" y="1180"/>
                    <a:pt x="919" y="588"/>
                    <a:pt x="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38" name="Google Shape;6702;p31">
              <a:extLst>
                <a:ext uri="{FF2B5EF4-FFF2-40B4-BE49-F238E27FC236}">
                  <a16:creationId xmlns:a16="http://schemas.microsoft.com/office/drawing/2014/main" id="{7F7EDC96-FB4C-B549-D516-503D70932769}"/>
                </a:ext>
              </a:extLst>
            </p:cNvPr>
            <p:cNvSpPr/>
            <p:nvPr/>
          </p:nvSpPr>
          <p:spPr>
            <a:xfrm>
              <a:off x="2924939" y="3621215"/>
              <a:ext cx="109192" cy="223602"/>
            </a:xfrm>
            <a:custGeom>
              <a:avLst/>
              <a:gdLst/>
              <a:ahLst/>
              <a:cxnLst/>
              <a:rect l="l" t="t" r="r" b="b"/>
              <a:pathLst>
                <a:path w="4363" h="8935" extrusionOk="0">
                  <a:moveTo>
                    <a:pt x="2556" y="0"/>
                  </a:moveTo>
                  <a:cubicBezTo>
                    <a:pt x="2254" y="327"/>
                    <a:pt x="1948" y="643"/>
                    <a:pt x="1637" y="959"/>
                  </a:cubicBezTo>
                  <a:cubicBezTo>
                    <a:pt x="1115" y="1491"/>
                    <a:pt x="583" y="2018"/>
                    <a:pt x="41" y="2535"/>
                  </a:cubicBezTo>
                  <a:cubicBezTo>
                    <a:pt x="31" y="2515"/>
                    <a:pt x="16" y="2490"/>
                    <a:pt x="1" y="2470"/>
                  </a:cubicBezTo>
                  <a:lnTo>
                    <a:pt x="1" y="2470"/>
                  </a:lnTo>
                  <a:cubicBezTo>
                    <a:pt x="6" y="2600"/>
                    <a:pt x="21" y="2726"/>
                    <a:pt x="36" y="2851"/>
                  </a:cubicBezTo>
                  <a:cubicBezTo>
                    <a:pt x="247" y="4337"/>
                    <a:pt x="1215" y="5612"/>
                    <a:pt x="1562" y="7073"/>
                  </a:cubicBezTo>
                  <a:cubicBezTo>
                    <a:pt x="1707" y="7675"/>
                    <a:pt x="1737" y="8292"/>
                    <a:pt x="1737" y="8915"/>
                  </a:cubicBezTo>
                  <a:cubicBezTo>
                    <a:pt x="1752" y="8920"/>
                    <a:pt x="1763" y="8930"/>
                    <a:pt x="1773" y="8935"/>
                  </a:cubicBezTo>
                  <a:cubicBezTo>
                    <a:pt x="2586" y="7780"/>
                    <a:pt x="3474" y="6601"/>
                    <a:pt x="4363" y="5497"/>
                  </a:cubicBezTo>
                  <a:cubicBezTo>
                    <a:pt x="4363" y="5492"/>
                    <a:pt x="4358" y="5482"/>
                    <a:pt x="4352" y="5471"/>
                  </a:cubicBezTo>
                  <a:cubicBezTo>
                    <a:pt x="4031" y="4603"/>
                    <a:pt x="3484" y="3825"/>
                    <a:pt x="3123" y="2967"/>
                  </a:cubicBezTo>
                  <a:cubicBezTo>
                    <a:pt x="2726" y="2023"/>
                    <a:pt x="2576" y="1024"/>
                    <a:pt x="25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39" name="Google Shape;6703;p31">
              <a:extLst>
                <a:ext uri="{FF2B5EF4-FFF2-40B4-BE49-F238E27FC236}">
                  <a16:creationId xmlns:a16="http://schemas.microsoft.com/office/drawing/2014/main" id="{6B02768E-FD38-E706-3850-CF3596450522}"/>
                </a:ext>
              </a:extLst>
            </p:cNvPr>
            <p:cNvSpPr/>
            <p:nvPr/>
          </p:nvSpPr>
          <p:spPr>
            <a:xfrm>
              <a:off x="2897641" y="3368582"/>
              <a:ext cx="101244" cy="255743"/>
            </a:xfrm>
            <a:custGeom>
              <a:avLst/>
              <a:gdLst/>
              <a:ahLst/>
              <a:cxnLst/>
              <a:rect l="l" t="t" r="r" b="b"/>
              <a:pathLst>
                <a:path w="4052" h="10225" extrusionOk="0">
                  <a:moveTo>
                    <a:pt x="4051" y="1"/>
                  </a:moveTo>
                  <a:cubicBezTo>
                    <a:pt x="2706" y="613"/>
                    <a:pt x="1662" y="1863"/>
                    <a:pt x="1306" y="3298"/>
                  </a:cubicBezTo>
                  <a:cubicBezTo>
                    <a:pt x="1095" y="4172"/>
                    <a:pt x="1120" y="5090"/>
                    <a:pt x="894" y="5959"/>
                  </a:cubicBezTo>
                  <a:cubicBezTo>
                    <a:pt x="708" y="6676"/>
                    <a:pt x="352" y="7344"/>
                    <a:pt x="1" y="8006"/>
                  </a:cubicBezTo>
                  <a:lnTo>
                    <a:pt x="36" y="8021"/>
                  </a:lnTo>
                  <a:cubicBezTo>
                    <a:pt x="437" y="8794"/>
                    <a:pt x="899" y="9532"/>
                    <a:pt x="1426" y="10225"/>
                  </a:cubicBezTo>
                  <a:cubicBezTo>
                    <a:pt x="1662" y="9362"/>
                    <a:pt x="1973" y="8493"/>
                    <a:pt x="2159" y="7620"/>
                  </a:cubicBezTo>
                  <a:cubicBezTo>
                    <a:pt x="2435" y="6305"/>
                    <a:pt x="2420" y="4940"/>
                    <a:pt x="2596" y="3609"/>
                  </a:cubicBezTo>
                  <a:cubicBezTo>
                    <a:pt x="2766" y="2304"/>
                    <a:pt x="3153" y="964"/>
                    <a:pt x="40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40" name="Google Shape;6704;p31">
              <a:extLst>
                <a:ext uri="{FF2B5EF4-FFF2-40B4-BE49-F238E27FC236}">
                  <a16:creationId xmlns:a16="http://schemas.microsoft.com/office/drawing/2014/main" id="{7E09F5FE-5EC1-2D41-6D61-74F7832D36E6}"/>
                </a:ext>
              </a:extLst>
            </p:cNvPr>
            <p:cNvSpPr/>
            <p:nvPr/>
          </p:nvSpPr>
          <p:spPr>
            <a:xfrm>
              <a:off x="2965022" y="3573522"/>
              <a:ext cx="26952" cy="71884"/>
            </a:xfrm>
            <a:custGeom>
              <a:avLst/>
              <a:gdLst/>
              <a:ahLst/>
              <a:cxnLst/>
              <a:rect l="l" t="t" r="r" b="b"/>
              <a:pathLst>
                <a:path w="1081" h="2872" extrusionOk="0">
                  <a:moveTo>
                    <a:pt x="1045" y="0"/>
                  </a:moveTo>
                  <a:cubicBezTo>
                    <a:pt x="739" y="306"/>
                    <a:pt x="418" y="612"/>
                    <a:pt x="96" y="924"/>
                  </a:cubicBezTo>
                  <a:cubicBezTo>
                    <a:pt x="61" y="1260"/>
                    <a:pt x="36" y="1601"/>
                    <a:pt x="16" y="1938"/>
                  </a:cubicBezTo>
                  <a:cubicBezTo>
                    <a:pt x="1" y="2244"/>
                    <a:pt x="11" y="2560"/>
                    <a:pt x="36" y="2871"/>
                  </a:cubicBezTo>
                  <a:cubicBezTo>
                    <a:pt x="347" y="2555"/>
                    <a:pt x="653" y="2239"/>
                    <a:pt x="955" y="1912"/>
                  </a:cubicBezTo>
                  <a:lnTo>
                    <a:pt x="970" y="1912"/>
                  </a:lnTo>
                  <a:cubicBezTo>
                    <a:pt x="960" y="1285"/>
                    <a:pt x="1005" y="648"/>
                    <a:pt x="1080" y="5"/>
                  </a:cubicBezTo>
                  <a:lnTo>
                    <a:pt x="10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41" name="Google Shape;6705;p31">
              <a:extLst>
                <a:ext uri="{FF2B5EF4-FFF2-40B4-BE49-F238E27FC236}">
                  <a16:creationId xmlns:a16="http://schemas.microsoft.com/office/drawing/2014/main" id="{2C85C360-2237-A1C0-D2CB-5EEA38ABCF08}"/>
                </a:ext>
              </a:extLst>
            </p:cNvPr>
            <p:cNvSpPr/>
            <p:nvPr/>
          </p:nvSpPr>
          <p:spPr>
            <a:xfrm>
              <a:off x="2923902" y="3596677"/>
              <a:ext cx="43538" cy="88127"/>
            </a:xfrm>
            <a:custGeom>
              <a:avLst/>
              <a:gdLst/>
              <a:ahLst/>
              <a:cxnLst/>
              <a:rect l="l" t="t" r="r" b="b"/>
              <a:pathLst>
                <a:path w="1743" h="3525" extrusionOk="0">
                  <a:moveTo>
                    <a:pt x="1742" y="1"/>
                  </a:moveTo>
                  <a:cubicBezTo>
                    <a:pt x="1316" y="412"/>
                    <a:pt x="879" y="814"/>
                    <a:pt x="442" y="1200"/>
                  </a:cubicBezTo>
                  <a:cubicBezTo>
                    <a:pt x="417" y="1170"/>
                    <a:pt x="397" y="1145"/>
                    <a:pt x="377" y="1110"/>
                  </a:cubicBezTo>
                  <a:cubicBezTo>
                    <a:pt x="161" y="1888"/>
                    <a:pt x="1" y="2671"/>
                    <a:pt x="46" y="3459"/>
                  </a:cubicBezTo>
                  <a:cubicBezTo>
                    <a:pt x="61" y="3479"/>
                    <a:pt x="76" y="3504"/>
                    <a:pt x="86" y="3524"/>
                  </a:cubicBezTo>
                  <a:cubicBezTo>
                    <a:pt x="628" y="3007"/>
                    <a:pt x="1160" y="2480"/>
                    <a:pt x="1682" y="1948"/>
                  </a:cubicBezTo>
                  <a:cubicBezTo>
                    <a:pt x="1657" y="1637"/>
                    <a:pt x="1647" y="1321"/>
                    <a:pt x="1662" y="1015"/>
                  </a:cubicBezTo>
                  <a:cubicBezTo>
                    <a:pt x="1682" y="678"/>
                    <a:pt x="1707" y="337"/>
                    <a:pt x="1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42" name="Google Shape;6706;p31">
              <a:extLst>
                <a:ext uri="{FF2B5EF4-FFF2-40B4-BE49-F238E27FC236}">
                  <a16:creationId xmlns:a16="http://schemas.microsoft.com/office/drawing/2014/main" id="{BB52D228-2CD4-8541-C3EE-8D7FAB2CA670}"/>
                </a:ext>
              </a:extLst>
            </p:cNvPr>
            <p:cNvSpPr/>
            <p:nvPr/>
          </p:nvSpPr>
          <p:spPr>
            <a:xfrm>
              <a:off x="2867579" y="3606008"/>
              <a:ext cx="100899" cy="238117"/>
            </a:xfrm>
            <a:custGeom>
              <a:avLst/>
              <a:gdLst/>
              <a:ahLst/>
              <a:cxnLst/>
              <a:rect l="l" t="t" r="r" b="b"/>
              <a:pathLst>
                <a:path w="4037" h="9522" extrusionOk="0">
                  <a:moveTo>
                    <a:pt x="518" y="0"/>
                  </a:moveTo>
                  <a:cubicBezTo>
                    <a:pt x="423" y="266"/>
                    <a:pt x="347" y="537"/>
                    <a:pt x="302" y="818"/>
                  </a:cubicBezTo>
                  <a:cubicBezTo>
                    <a:pt x="1" y="2711"/>
                    <a:pt x="1080" y="4528"/>
                    <a:pt x="1381" y="6420"/>
                  </a:cubicBezTo>
                  <a:cubicBezTo>
                    <a:pt x="1451" y="6861"/>
                    <a:pt x="1477" y="7308"/>
                    <a:pt x="1487" y="7755"/>
                  </a:cubicBezTo>
                  <a:cubicBezTo>
                    <a:pt x="2335" y="8342"/>
                    <a:pt x="3188" y="8934"/>
                    <a:pt x="4036" y="9522"/>
                  </a:cubicBezTo>
                  <a:cubicBezTo>
                    <a:pt x="4036" y="8899"/>
                    <a:pt x="4006" y="8282"/>
                    <a:pt x="3861" y="7680"/>
                  </a:cubicBezTo>
                  <a:cubicBezTo>
                    <a:pt x="3514" y="6219"/>
                    <a:pt x="2546" y="4944"/>
                    <a:pt x="2335" y="3458"/>
                  </a:cubicBezTo>
                  <a:cubicBezTo>
                    <a:pt x="2320" y="3333"/>
                    <a:pt x="2305" y="3207"/>
                    <a:pt x="2300" y="3077"/>
                  </a:cubicBezTo>
                  <a:cubicBezTo>
                    <a:pt x="1667" y="2073"/>
                    <a:pt x="1075" y="1044"/>
                    <a:pt x="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43" name="Google Shape;6707;p31">
              <a:extLst>
                <a:ext uri="{FF2B5EF4-FFF2-40B4-BE49-F238E27FC236}">
                  <a16:creationId xmlns:a16="http://schemas.microsoft.com/office/drawing/2014/main" id="{F55E56D1-A205-2122-D970-8CBE29529252}"/>
                </a:ext>
              </a:extLst>
            </p:cNvPr>
            <p:cNvSpPr/>
            <p:nvPr/>
          </p:nvSpPr>
          <p:spPr>
            <a:xfrm>
              <a:off x="2966059" y="3758763"/>
              <a:ext cx="86040" cy="221874"/>
            </a:xfrm>
            <a:custGeom>
              <a:avLst/>
              <a:gdLst/>
              <a:ahLst/>
              <a:cxnLst/>
              <a:rect l="l" t="t" r="r" b="b"/>
              <a:pathLst>
                <a:path w="3439" h="8880" extrusionOk="0">
                  <a:moveTo>
                    <a:pt x="2726" y="1"/>
                  </a:moveTo>
                  <a:cubicBezTo>
                    <a:pt x="1837" y="1105"/>
                    <a:pt x="949" y="2284"/>
                    <a:pt x="136" y="3439"/>
                  </a:cubicBezTo>
                  <a:cubicBezTo>
                    <a:pt x="126" y="3434"/>
                    <a:pt x="115" y="3424"/>
                    <a:pt x="100" y="3419"/>
                  </a:cubicBezTo>
                  <a:lnTo>
                    <a:pt x="100" y="3419"/>
                  </a:lnTo>
                  <a:cubicBezTo>
                    <a:pt x="100" y="4513"/>
                    <a:pt x="0" y="5617"/>
                    <a:pt x="211" y="6686"/>
                  </a:cubicBezTo>
                  <a:cubicBezTo>
                    <a:pt x="351" y="7424"/>
                    <a:pt x="637" y="8117"/>
                    <a:pt x="989" y="8794"/>
                  </a:cubicBezTo>
                  <a:cubicBezTo>
                    <a:pt x="1069" y="8824"/>
                    <a:pt x="1149" y="8855"/>
                    <a:pt x="1225" y="8880"/>
                  </a:cubicBezTo>
                  <a:cubicBezTo>
                    <a:pt x="1817" y="7991"/>
                    <a:pt x="2429" y="7068"/>
                    <a:pt x="3087" y="6230"/>
                  </a:cubicBezTo>
                  <a:lnTo>
                    <a:pt x="3162" y="6219"/>
                  </a:lnTo>
                  <a:cubicBezTo>
                    <a:pt x="2956" y="4141"/>
                    <a:pt x="3438" y="1963"/>
                    <a:pt x="27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44" name="Google Shape;6708;p31">
              <a:extLst>
                <a:ext uri="{FF2B5EF4-FFF2-40B4-BE49-F238E27FC236}">
                  <a16:creationId xmlns:a16="http://schemas.microsoft.com/office/drawing/2014/main" id="{7D3A30ED-37CF-A3DD-47E1-2AE5519AB7B6}"/>
                </a:ext>
              </a:extLst>
            </p:cNvPr>
            <p:cNvSpPr/>
            <p:nvPr/>
          </p:nvSpPr>
          <p:spPr>
            <a:xfrm>
              <a:off x="2922174" y="3942621"/>
              <a:ext cx="135799" cy="168307"/>
            </a:xfrm>
            <a:custGeom>
              <a:avLst/>
              <a:gdLst/>
              <a:ahLst/>
              <a:cxnLst/>
              <a:rect l="l" t="t" r="r" b="b"/>
              <a:pathLst>
                <a:path w="5422" h="6727" extrusionOk="0">
                  <a:moveTo>
                    <a:pt x="0" y="1"/>
                  </a:moveTo>
                  <a:lnTo>
                    <a:pt x="0" y="1"/>
                  </a:lnTo>
                  <a:cubicBezTo>
                    <a:pt x="492" y="1135"/>
                    <a:pt x="1215" y="2164"/>
                    <a:pt x="2123" y="2992"/>
                  </a:cubicBezTo>
                  <a:lnTo>
                    <a:pt x="2123" y="2997"/>
                  </a:lnTo>
                  <a:cubicBezTo>
                    <a:pt x="3504" y="3996"/>
                    <a:pt x="4809" y="5030"/>
                    <a:pt x="5095" y="6727"/>
                  </a:cubicBezTo>
                  <a:lnTo>
                    <a:pt x="5421" y="6727"/>
                  </a:lnTo>
                  <a:cubicBezTo>
                    <a:pt x="5040" y="4855"/>
                    <a:pt x="3664" y="3213"/>
                    <a:pt x="2736" y="1431"/>
                  </a:cubicBezTo>
                  <a:cubicBezTo>
                    <a:pt x="2229" y="1246"/>
                    <a:pt x="1732" y="1030"/>
                    <a:pt x="1250" y="794"/>
                  </a:cubicBezTo>
                  <a:cubicBezTo>
                    <a:pt x="803" y="573"/>
                    <a:pt x="432" y="222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45" name="Google Shape;6709;p31">
              <a:extLst>
                <a:ext uri="{FF2B5EF4-FFF2-40B4-BE49-F238E27FC236}">
                  <a16:creationId xmlns:a16="http://schemas.microsoft.com/office/drawing/2014/main" id="{EA45B4B0-1EA8-B832-E261-F36C39CDC39C}"/>
                </a:ext>
              </a:extLst>
            </p:cNvPr>
            <p:cNvSpPr/>
            <p:nvPr/>
          </p:nvSpPr>
          <p:spPr>
            <a:xfrm>
              <a:off x="3233509" y="3647826"/>
              <a:ext cx="42847" cy="148262"/>
            </a:xfrm>
            <a:custGeom>
              <a:avLst/>
              <a:gdLst/>
              <a:ahLst/>
              <a:cxnLst/>
              <a:rect l="l" t="t" r="r" b="b"/>
              <a:pathLst>
                <a:path w="1717" h="5934" extrusionOk="0">
                  <a:moveTo>
                    <a:pt x="1190" y="1"/>
                  </a:moveTo>
                  <a:cubicBezTo>
                    <a:pt x="261" y="1050"/>
                    <a:pt x="70" y="2631"/>
                    <a:pt x="45" y="4066"/>
                  </a:cubicBezTo>
                  <a:lnTo>
                    <a:pt x="0" y="4086"/>
                  </a:lnTo>
                  <a:cubicBezTo>
                    <a:pt x="231" y="4699"/>
                    <a:pt x="452" y="5311"/>
                    <a:pt x="613" y="5933"/>
                  </a:cubicBezTo>
                  <a:lnTo>
                    <a:pt x="628" y="5928"/>
                  </a:lnTo>
                  <a:cubicBezTo>
                    <a:pt x="407" y="4518"/>
                    <a:pt x="813" y="3017"/>
                    <a:pt x="1717" y="1913"/>
                  </a:cubicBezTo>
                  <a:lnTo>
                    <a:pt x="1707" y="1903"/>
                  </a:lnTo>
                  <a:cubicBezTo>
                    <a:pt x="1431" y="1301"/>
                    <a:pt x="1250" y="658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46" name="Google Shape;6710;p31">
              <a:extLst>
                <a:ext uri="{FF2B5EF4-FFF2-40B4-BE49-F238E27FC236}">
                  <a16:creationId xmlns:a16="http://schemas.microsoft.com/office/drawing/2014/main" id="{182BB045-14A6-8687-AE53-453AE137B460}"/>
                </a:ext>
              </a:extLst>
            </p:cNvPr>
            <p:cNvSpPr/>
            <p:nvPr/>
          </p:nvSpPr>
          <p:spPr>
            <a:xfrm>
              <a:off x="3282576" y="3499910"/>
              <a:ext cx="110574" cy="173145"/>
            </a:xfrm>
            <a:custGeom>
              <a:avLst/>
              <a:gdLst/>
              <a:ahLst/>
              <a:cxnLst/>
              <a:rect l="l" t="t" r="r" b="b"/>
              <a:pathLst>
                <a:path w="4418" h="6933" extrusionOk="0">
                  <a:moveTo>
                    <a:pt x="4418" y="1"/>
                  </a:moveTo>
                  <a:lnTo>
                    <a:pt x="4418" y="1"/>
                  </a:lnTo>
                  <a:cubicBezTo>
                    <a:pt x="3449" y="332"/>
                    <a:pt x="2626" y="1075"/>
                    <a:pt x="2194" y="2003"/>
                  </a:cubicBezTo>
                  <a:cubicBezTo>
                    <a:pt x="1818" y="2812"/>
                    <a:pt x="1712" y="3765"/>
                    <a:pt x="1120" y="4433"/>
                  </a:cubicBezTo>
                  <a:cubicBezTo>
                    <a:pt x="809" y="4779"/>
                    <a:pt x="392" y="5010"/>
                    <a:pt x="1" y="5266"/>
                  </a:cubicBezTo>
                  <a:cubicBezTo>
                    <a:pt x="141" y="5838"/>
                    <a:pt x="347" y="6400"/>
                    <a:pt x="603" y="6932"/>
                  </a:cubicBezTo>
                  <a:cubicBezTo>
                    <a:pt x="739" y="6802"/>
                    <a:pt x="869" y="6661"/>
                    <a:pt x="990" y="6516"/>
                  </a:cubicBezTo>
                  <a:cubicBezTo>
                    <a:pt x="2521" y="4674"/>
                    <a:pt x="2435" y="1768"/>
                    <a:pt x="4242" y="197"/>
                  </a:cubicBezTo>
                  <a:lnTo>
                    <a:pt x="4363" y="227"/>
                  </a:lnTo>
                  <a:cubicBezTo>
                    <a:pt x="4383" y="151"/>
                    <a:pt x="4398" y="76"/>
                    <a:pt x="44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47" name="Google Shape;6711;p31">
              <a:extLst>
                <a:ext uri="{FF2B5EF4-FFF2-40B4-BE49-F238E27FC236}">
                  <a16:creationId xmlns:a16="http://schemas.microsoft.com/office/drawing/2014/main" id="{1B8E26D3-EC26-E425-081D-FFAFC144D6D2}"/>
                </a:ext>
              </a:extLst>
            </p:cNvPr>
            <p:cNvSpPr/>
            <p:nvPr/>
          </p:nvSpPr>
          <p:spPr>
            <a:xfrm>
              <a:off x="3263226" y="3631583"/>
              <a:ext cx="34554" cy="64281"/>
            </a:xfrm>
            <a:custGeom>
              <a:avLst/>
              <a:gdLst/>
              <a:ahLst/>
              <a:cxnLst/>
              <a:rect l="l" t="t" r="r" b="b"/>
              <a:pathLst>
                <a:path w="1387" h="2570" extrusionOk="0">
                  <a:moveTo>
                    <a:pt x="784" y="0"/>
                  </a:moveTo>
                  <a:cubicBezTo>
                    <a:pt x="638" y="95"/>
                    <a:pt x="493" y="196"/>
                    <a:pt x="357" y="306"/>
                  </a:cubicBezTo>
                  <a:cubicBezTo>
                    <a:pt x="227" y="417"/>
                    <a:pt x="106" y="532"/>
                    <a:pt x="1" y="658"/>
                  </a:cubicBezTo>
                  <a:cubicBezTo>
                    <a:pt x="61" y="1315"/>
                    <a:pt x="242" y="1958"/>
                    <a:pt x="518" y="2560"/>
                  </a:cubicBezTo>
                  <a:lnTo>
                    <a:pt x="528" y="2570"/>
                  </a:lnTo>
                  <a:cubicBezTo>
                    <a:pt x="563" y="2525"/>
                    <a:pt x="603" y="2475"/>
                    <a:pt x="643" y="2429"/>
                  </a:cubicBezTo>
                  <a:cubicBezTo>
                    <a:pt x="874" y="2163"/>
                    <a:pt x="1135" y="1922"/>
                    <a:pt x="1386" y="1666"/>
                  </a:cubicBezTo>
                  <a:cubicBezTo>
                    <a:pt x="1130" y="1134"/>
                    <a:pt x="924" y="572"/>
                    <a:pt x="7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48" name="Google Shape;6712;p31">
              <a:extLst>
                <a:ext uri="{FF2B5EF4-FFF2-40B4-BE49-F238E27FC236}">
                  <a16:creationId xmlns:a16="http://schemas.microsoft.com/office/drawing/2014/main" id="{1398B557-5884-82DF-D5C5-CB75E034BCC6}"/>
                </a:ext>
              </a:extLst>
            </p:cNvPr>
            <p:cNvSpPr/>
            <p:nvPr/>
          </p:nvSpPr>
          <p:spPr>
            <a:xfrm>
              <a:off x="3222106" y="3504748"/>
              <a:ext cx="169662" cy="606180"/>
            </a:xfrm>
            <a:custGeom>
              <a:avLst/>
              <a:gdLst/>
              <a:ahLst/>
              <a:cxnLst/>
              <a:rect l="l" t="t" r="r" b="b"/>
              <a:pathLst>
                <a:path w="6787" h="24249" extrusionOk="0">
                  <a:moveTo>
                    <a:pt x="6666" y="1"/>
                  </a:moveTo>
                  <a:cubicBezTo>
                    <a:pt x="4859" y="1572"/>
                    <a:pt x="4945" y="4478"/>
                    <a:pt x="3414" y="6320"/>
                  </a:cubicBezTo>
                  <a:cubicBezTo>
                    <a:pt x="3293" y="6465"/>
                    <a:pt x="3163" y="6606"/>
                    <a:pt x="3027" y="6736"/>
                  </a:cubicBezTo>
                  <a:cubicBezTo>
                    <a:pt x="2776" y="6992"/>
                    <a:pt x="2515" y="7233"/>
                    <a:pt x="2284" y="7499"/>
                  </a:cubicBezTo>
                  <a:cubicBezTo>
                    <a:pt x="2244" y="7545"/>
                    <a:pt x="2204" y="7595"/>
                    <a:pt x="2169" y="7640"/>
                  </a:cubicBezTo>
                  <a:cubicBezTo>
                    <a:pt x="1265" y="8744"/>
                    <a:pt x="859" y="10245"/>
                    <a:pt x="1080" y="11655"/>
                  </a:cubicBezTo>
                  <a:lnTo>
                    <a:pt x="1065" y="11660"/>
                  </a:lnTo>
                  <a:cubicBezTo>
                    <a:pt x="1125" y="11896"/>
                    <a:pt x="1175" y="12137"/>
                    <a:pt x="1215" y="12378"/>
                  </a:cubicBezTo>
                  <a:cubicBezTo>
                    <a:pt x="1250" y="12569"/>
                    <a:pt x="1275" y="12765"/>
                    <a:pt x="1290" y="12960"/>
                  </a:cubicBezTo>
                  <a:cubicBezTo>
                    <a:pt x="1426" y="14607"/>
                    <a:pt x="934" y="16243"/>
                    <a:pt x="859" y="17889"/>
                  </a:cubicBezTo>
                  <a:cubicBezTo>
                    <a:pt x="794" y="19290"/>
                    <a:pt x="1019" y="20700"/>
                    <a:pt x="834" y="22085"/>
                  </a:cubicBezTo>
                  <a:cubicBezTo>
                    <a:pt x="728" y="22848"/>
                    <a:pt x="452" y="23631"/>
                    <a:pt x="0" y="24249"/>
                  </a:cubicBezTo>
                  <a:lnTo>
                    <a:pt x="2053" y="24249"/>
                  </a:lnTo>
                  <a:cubicBezTo>
                    <a:pt x="2219" y="23039"/>
                    <a:pt x="2028" y="21769"/>
                    <a:pt x="2194" y="20545"/>
                  </a:cubicBezTo>
                  <a:cubicBezTo>
                    <a:pt x="2390" y="19089"/>
                    <a:pt x="3087" y="17729"/>
                    <a:pt x="3188" y="16268"/>
                  </a:cubicBezTo>
                  <a:cubicBezTo>
                    <a:pt x="3288" y="14883"/>
                    <a:pt x="2851" y="13533"/>
                    <a:pt x="2646" y="12162"/>
                  </a:cubicBezTo>
                  <a:cubicBezTo>
                    <a:pt x="2440" y="10792"/>
                    <a:pt x="2520" y="9246"/>
                    <a:pt x="3459" y="8227"/>
                  </a:cubicBezTo>
                  <a:cubicBezTo>
                    <a:pt x="3906" y="7745"/>
                    <a:pt x="4523" y="7409"/>
                    <a:pt x="4874" y="6852"/>
                  </a:cubicBezTo>
                  <a:cubicBezTo>
                    <a:pt x="5090" y="6511"/>
                    <a:pt x="5185" y="6119"/>
                    <a:pt x="5281" y="5733"/>
                  </a:cubicBezTo>
                  <a:cubicBezTo>
                    <a:pt x="5728" y="3906"/>
                    <a:pt x="6325" y="1873"/>
                    <a:pt x="6787" y="31"/>
                  </a:cubicBezTo>
                  <a:lnTo>
                    <a:pt x="66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49" name="Google Shape;6713;p31">
              <a:extLst>
                <a:ext uri="{FF2B5EF4-FFF2-40B4-BE49-F238E27FC236}">
                  <a16:creationId xmlns:a16="http://schemas.microsoft.com/office/drawing/2014/main" id="{A957782E-E76D-CFF2-04B0-C80BC21A2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525" y="3960850"/>
              <a:ext cx="142575" cy="163525"/>
            </a:xfrm>
            <a:custGeom>
              <a:avLst/>
              <a:gdLst>
                <a:gd name="T0" fmla="*/ 5702 w 5703"/>
                <a:gd name="T1" fmla="*/ 6541 h 6541"/>
                <a:gd name="T2" fmla="*/ 5647 w 5703"/>
                <a:gd name="T3" fmla="*/ 6004 h 6541"/>
                <a:gd name="T4" fmla="*/ 2675 w 5703"/>
                <a:gd name="T5" fmla="*/ 2274 h 6541"/>
                <a:gd name="T6" fmla="*/ 0 w 5703"/>
                <a:gd name="T7" fmla="*/ 1 h 6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03" h="6541" fill="none" extrusionOk="0">
                  <a:moveTo>
                    <a:pt x="5702" y="6541"/>
                  </a:moveTo>
                  <a:cubicBezTo>
                    <a:pt x="5697" y="6355"/>
                    <a:pt x="5677" y="6174"/>
                    <a:pt x="5647" y="6004"/>
                  </a:cubicBezTo>
                  <a:cubicBezTo>
                    <a:pt x="5361" y="4307"/>
                    <a:pt x="4056" y="3273"/>
                    <a:pt x="2675" y="2274"/>
                  </a:cubicBezTo>
                  <a:cubicBezTo>
                    <a:pt x="1712" y="1572"/>
                    <a:pt x="713" y="884"/>
                    <a:pt x="0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6714;p31">
              <a:extLst>
                <a:ext uri="{FF2B5EF4-FFF2-40B4-BE49-F238E27FC236}">
                  <a16:creationId xmlns:a16="http://schemas.microsoft.com/office/drawing/2014/main" id="{0CB10887-6D18-874B-C725-248C05B33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150" y="4007650"/>
              <a:ext cx="29650" cy="151875"/>
            </a:xfrm>
            <a:custGeom>
              <a:avLst/>
              <a:gdLst>
                <a:gd name="T0" fmla="*/ 1 w 1186"/>
                <a:gd name="T1" fmla="*/ 1 h 6075"/>
                <a:gd name="T2" fmla="*/ 638 w 1186"/>
                <a:gd name="T3" fmla="*/ 1487 h 6075"/>
                <a:gd name="T4" fmla="*/ 1175 w 1186"/>
                <a:gd name="T5" fmla="*/ 4132 h 6075"/>
                <a:gd name="T6" fmla="*/ 678 w 1186"/>
                <a:gd name="T7" fmla="*/ 6074 h 6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6" h="6075" fill="none" extrusionOk="0">
                  <a:moveTo>
                    <a:pt x="1" y="1"/>
                  </a:moveTo>
                  <a:cubicBezTo>
                    <a:pt x="222" y="493"/>
                    <a:pt x="448" y="980"/>
                    <a:pt x="638" y="1487"/>
                  </a:cubicBezTo>
                  <a:cubicBezTo>
                    <a:pt x="960" y="2320"/>
                    <a:pt x="1185" y="3243"/>
                    <a:pt x="1175" y="4132"/>
                  </a:cubicBezTo>
                  <a:cubicBezTo>
                    <a:pt x="1170" y="4814"/>
                    <a:pt x="1025" y="5477"/>
                    <a:pt x="678" y="607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6715;p31">
              <a:extLst>
                <a:ext uri="{FF2B5EF4-FFF2-40B4-BE49-F238E27FC236}">
                  <a16:creationId xmlns:a16="http://schemas.microsoft.com/office/drawing/2014/main" id="{79B4C661-D6F1-539F-0C91-11954D6F7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5950" y="3750050"/>
              <a:ext cx="71800" cy="388500"/>
            </a:xfrm>
            <a:custGeom>
              <a:avLst/>
              <a:gdLst>
                <a:gd name="T0" fmla="*/ 1898 w 2872"/>
                <a:gd name="T1" fmla="*/ 0 h 15540"/>
                <a:gd name="T2" fmla="*/ 2511 w 2872"/>
                <a:gd name="T3" fmla="*/ 1847 h 15540"/>
                <a:gd name="T4" fmla="*/ 2661 w 2872"/>
                <a:gd name="T5" fmla="*/ 2565 h 15540"/>
                <a:gd name="T6" fmla="*/ 2736 w 2872"/>
                <a:gd name="T7" fmla="*/ 3147 h 15540"/>
                <a:gd name="T8" fmla="*/ 2305 w 2872"/>
                <a:gd name="T9" fmla="*/ 8076 h 15540"/>
                <a:gd name="T10" fmla="*/ 2280 w 2872"/>
                <a:gd name="T11" fmla="*/ 12272 h 15540"/>
                <a:gd name="T12" fmla="*/ 1446 w 2872"/>
                <a:gd name="T13" fmla="*/ 14436 h 15540"/>
                <a:gd name="T14" fmla="*/ 1 w 2872"/>
                <a:gd name="T15" fmla="*/ 15540 h 1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72" h="15540" fill="none" extrusionOk="0">
                  <a:moveTo>
                    <a:pt x="1898" y="0"/>
                  </a:moveTo>
                  <a:cubicBezTo>
                    <a:pt x="2129" y="613"/>
                    <a:pt x="2350" y="1225"/>
                    <a:pt x="2511" y="1847"/>
                  </a:cubicBezTo>
                  <a:cubicBezTo>
                    <a:pt x="2571" y="2083"/>
                    <a:pt x="2621" y="2324"/>
                    <a:pt x="2661" y="2565"/>
                  </a:cubicBezTo>
                  <a:cubicBezTo>
                    <a:pt x="2696" y="2756"/>
                    <a:pt x="2721" y="2952"/>
                    <a:pt x="2736" y="3147"/>
                  </a:cubicBezTo>
                  <a:cubicBezTo>
                    <a:pt x="2872" y="4794"/>
                    <a:pt x="2380" y="6430"/>
                    <a:pt x="2305" y="8076"/>
                  </a:cubicBezTo>
                  <a:cubicBezTo>
                    <a:pt x="2240" y="9477"/>
                    <a:pt x="2465" y="10887"/>
                    <a:pt x="2280" y="12272"/>
                  </a:cubicBezTo>
                  <a:cubicBezTo>
                    <a:pt x="2174" y="13035"/>
                    <a:pt x="1898" y="13818"/>
                    <a:pt x="1446" y="14436"/>
                  </a:cubicBezTo>
                  <a:cubicBezTo>
                    <a:pt x="1080" y="14943"/>
                    <a:pt x="598" y="15344"/>
                    <a:pt x="1" y="1554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6716;p31">
              <a:extLst>
                <a:ext uri="{FF2B5EF4-FFF2-40B4-BE49-F238E27FC236}">
                  <a16:creationId xmlns:a16="http://schemas.microsoft.com/office/drawing/2014/main" id="{B69CD7F6-7420-7EE0-5943-51A4A6283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5275" y="4110925"/>
              <a:ext cx="498950" cy="25"/>
            </a:xfrm>
            <a:custGeom>
              <a:avLst/>
              <a:gdLst>
                <a:gd name="T0" fmla="*/ 19958 w 19958"/>
                <a:gd name="T1" fmla="*/ 1 h 1"/>
                <a:gd name="T2" fmla="*/ 19762 w 19958"/>
                <a:gd name="T3" fmla="*/ 1 h 1"/>
                <a:gd name="T4" fmla="*/ 18326 w 19958"/>
                <a:gd name="T5" fmla="*/ 1 h 1"/>
                <a:gd name="T6" fmla="*/ 16273 w 19958"/>
                <a:gd name="T7" fmla="*/ 1 h 1"/>
                <a:gd name="T8" fmla="*/ 13222 w 19958"/>
                <a:gd name="T9" fmla="*/ 1 h 1"/>
                <a:gd name="T10" fmla="*/ 11570 w 19958"/>
                <a:gd name="T11" fmla="*/ 1 h 1"/>
                <a:gd name="T12" fmla="*/ 9703 w 19958"/>
                <a:gd name="T13" fmla="*/ 1 h 1"/>
                <a:gd name="T14" fmla="*/ 9377 w 19958"/>
                <a:gd name="T15" fmla="*/ 1 h 1"/>
                <a:gd name="T16" fmla="*/ 7570 w 19958"/>
                <a:gd name="T17" fmla="*/ 1 h 1"/>
                <a:gd name="T18" fmla="*/ 4227 w 19958"/>
                <a:gd name="T19" fmla="*/ 1 h 1"/>
                <a:gd name="T20" fmla="*/ 1 w 19958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958" h="1" fill="none" extrusionOk="0">
                  <a:moveTo>
                    <a:pt x="19958" y="1"/>
                  </a:moveTo>
                  <a:lnTo>
                    <a:pt x="19762" y="1"/>
                  </a:lnTo>
                  <a:lnTo>
                    <a:pt x="18326" y="1"/>
                  </a:lnTo>
                  <a:lnTo>
                    <a:pt x="16273" y="1"/>
                  </a:lnTo>
                  <a:lnTo>
                    <a:pt x="13222" y="1"/>
                  </a:lnTo>
                  <a:lnTo>
                    <a:pt x="11570" y="1"/>
                  </a:lnTo>
                  <a:lnTo>
                    <a:pt x="9703" y="1"/>
                  </a:lnTo>
                  <a:lnTo>
                    <a:pt x="9377" y="1"/>
                  </a:lnTo>
                  <a:lnTo>
                    <a:pt x="7570" y="1"/>
                  </a:lnTo>
                  <a:lnTo>
                    <a:pt x="4227" y="1"/>
                  </a:lnTo>
                  <a:lnTo>
                    <a:pt x="1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6717;p31">
              <a:extLst>
                <a:ext uri="{FF2B5EF4-FFF2-40B4-BE49-F238E27FC236}">
                  <a16:creationId xmlns:a16="http://schemas.microsoft.com/office/drawing/2014/main" id="{92906588-3605-553B-5908-A8B6B3C11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725" y="3437225"/>
              <a:ext cx="65275" cy="726925"/>
            </a:xfrm>
            <a:custGeom>
              <a:avLst/>
              <a:gdLst>
                <a:gd name="T0" fmla="*/ 0 w 2611"/>
                <a:gd name="T1" fmla="*/ 0 h 29077"/>
                <a:gd name="T2" fmla="*/ 25 w 2611"/>
                <a:gd name="T3" fmla="*/ 30 h 29077"/>
                <a:gd name="T4" fmla="*/ 1601 w 2611"/>
                <a:gd name="T5" fmla="*/ 5627 h 29077"/>
                <a:gd name="T6" fmla="*/ 1496 w 2611"/>
                <a:gd name="T7" fmla="*/ 7469 h 29077"/>
                <a:gd name="T8" fmla="*/ 1401 w 2611"/>
                <a:gd name="T9" fmla="*/ 9035 h 29077"/>
                <a:gd name="T10" fmla="*/ 1506 w 2611"/>
                <a:gd name="T11" fmla="*/ 11615 h 29077"/>
                <a:gd name="T12" fmla="*/ 2590 w 2611"/>
                <a:gd name="T13" fmla="*/ 16805 h 29077"/>
                <a:gd name="T14" fmla="*/ 2369 w 2611"/>
                <a:gd name="T15" fmla="*/ 18838 h 29077"/>
                <a:gd name="T16" fmla="*/ 1456 w 2611"/>
                <a:gd name="T17" fmla="*/ 21929 h 29077"/>
                <a:gd name="T18" fmla="*/ 858 w 2611"/>
                <a:gd name="T19" fmla="*/ 24891 h 29077"/>
                <a:gd name="T20" fmla="*/ 924 w 2611"/>
                <a:gd name="T21" fmla="*/ 26949 h 29077"/>
                <a:gd name="T22" fmla="*/ 763 w 2611"/>
                <a:gd name="T23" fmla="*/ 29077 h 29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11" h="29077" fill="none" extrusionOk="0">
                  <a:moveTo>
                    <a:pt x="0" y="0"/>
                  </a:moveTo>
                  <a:cubicBezTo>
                    <a:pt x="10" y="10"/>
                    <a:pt x="20" y="20"/>
                    <a:pt x="25" y="30"/>
                  </a:cubicBezTo>
                  <a:cubicBezTo>
                    <a:pt x="1350" y="1506"/>
                    <a:pt x="1652" y="3639"/>
                    <a:pt x="1601" y="5627"/>
                  </a:cubicBezTo>
                  <a:cubicBezTo>
                    <a:pt x="1586" y="6244"/>
                    <a:pt x="1541" y="6857"/>
                    <a:pt x="1496" y="7469"/>
                  </a:cubicBezTo>
                  <a:cubicBezTo>
                    <a:pt x="1461" y="7991"/>
                    <a:pt x="1421" y="8513"/>
                    <a:pt x="1401" y="9035"/>
                  </a:cubicBezTo>
                  <a:cubicBezTo>
                    <a:pt x="1365" y="9898"/>
                    <a:pt x="1375" y="10762"/>
                    <a:pt x="1506" y="11615"/>
                  </a:cubicBezTo>
                  <a:cubicBezTo>
                    <a:pt x="1772" y="13367"/>
                    <a:pt x="2540" y="15033"/>
                    <a:pt x="2590" y="16805"/>
                  </a:cubicBezTo>
                  <a:cubicBezTo>
                    <a:pt x="2610" y="17492"/>
                    <a:pt x="2520" y="18165"/>
                    <a:pt x="2369" y="18838"/>
                  </a:cubicBezTo>
                  <a:cubicBezTo>
                    <a:pt x="2143" y="19877"/>
                    <a:pt x="1772" y="20900"/>
                    <a:pt x="1456" y="21929"/>
                  </a:cubicBezTo>
                  <a:cubicBezTo>
                    <a:pt x="1155" y="22903"/>
                    <a:pt x="904" y="23887"/>
                    <a:pt x="858" y="24891"/>
                  </a:cubicBezTo>
                  <a:cubicBezTo>
                    <a:pt x="828" y="25573"/>
                    <a:pt x="894" y="26266"/>
                    <a:pt x="924" y="26949"/>
                  </a:cubicBezTo>
                  <a:cubicBezTo>
                    <a:pt x="954" y="27672"/>
                    <a:pt x="954" y="28384"/>
                    <a:pt x="763" y="2907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6718;p31">
              <a:extLst>
                <a:ext uri="{FF2B5EF4-FFF2-40B4-BE49-F238E27FC236}">
                  <a16:creationId xmlns:a16="http://schemas.microsoft.com/office/drawing/2014/main" id="{2BDE2F8F-0877-84D0-C7AD-AC3810C11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6000" y="3844150"/>
              <a:ext cx="94750" cy="296175"/>
            </a:xfrm>
            <a:custGeom>
              <a:avLst/>
              <a:gdLst>
                <a:gd name="T0" fmla="*/ 100 w 3790"/>
                <a:gd name="T1" fmla="*/ 1 h 11847"/>
                <a:gd name="T2" fmla="*/ 211 w 3790"/>
                <a:gd name="T3" fmla="*/ 3268 h 11847"/>
                <a:gd name="T4" fmla="*/ 989 w 3790"/>
                <a:gd name="T5" fmla="*/ 5376 h 11847"/>
                <a:gd name="T6" fmla="*/ 3674 w 3790"/>
                <a:gd name="T7" fmla="*/ 10672 h 11847"/>
                <a:gd name="T8" fmla="*/ 3775 w 3790"/>
                <a:gd name="T9" fmla="*/ 11846 h 1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0" h="11847" fill="none" extrusionOk="0">
                  <a:moveTo>
                    <a:pt x="100" y="1"/>
                  </a:moveTo>
                  <a:cubicBezTo>
                    <a:pt x="100" y="1095"/>
                    <a:pt x="0" y="2199"/>
                    <a:pt x="211" y="3268"/>
                  </a:cubicBezTo>
                  <a:cubicBezTo>
                    <a:pt x="351" y="4006"/>
                    <a:pt x="637" y="4699"/>
                    <a:pt x="989" y="5376"/>
                  </a:cubicBezTo>
                  <a:cubicBezTo>
                    <a:pt x="1917" y="7158"/>
                    <a:pt x="3293" y="8800"/>
                    <a:pt x="3674" y="10672"/>
                  </a:cubicBezTo>
                  <a:cubicBezTo>
                    <a:pt x="3754" y="11053"/>
                    <a:pt x="3790" y="11445"/>
                    <a:pt x="3775" y="1184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6719;p31">
              <a:extLst>
                <a:ext uri="{FF2B5EF4-FFF2-40B4-BE49-F238E27FC236}">
                  <a16:creationId xmlns:a16="http://schemas.microsoft.com/office/drawing/2014/main" id="{013B2894-517E-3EF3-C13C-C609E7112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3950" y="3367200"/>
              <a:ext cx="76450" cy="476975"/>
            </a:xfrm>
            <a:custGeom>
              <a:avLst/>
              <a:gdLst>
                <a:gd name="T0" fmla="*/ 3057 w 3058"/>
                <a:gd name="T1" fmla="*/ 0 h 19079"/>
                <a:gd name="T2" fmla="*/ 3002 w 3058"/>
                <a:gd name="T3" fmla="*/ 61 h 19079"/>
                <a:gd name="T4" fmla="*/ 1547 w 3058"/>
                <a:gd name="T5" fmla="*/ 3669 h 19079"/>
                <a:gd name="T6" fmla="*/ 1110 w 3058"/>
                <a:gd name="T7" fmla="*/ 7680 h 19079"/>
                <a:gd name="T8" fmla="*/ 377 w 3058"/>
                <a:gd name="T9" fmla="*/ 10285 h 19079"/>
                <a:gd name="T10" fmla="*/ 46 w 3058"/>
                <a:gd name="T11" fmla="*/ 12634 h 19079"/>
                <a:gd name="T12" fmla="*/ 81 w 3058"/>
                <a:gd name="T13" fmla="*/ 13015 h 19079"/>
                <a:gd name="T14" fmla="*/ 1607 w 3058"/>
                <a:gd name="T15" fmla="*/ 17237 h 19079"/>
                <a:gd name="T16" fmla="*/ 1782 w 3058"/>
                <a:gd name="T17" fmla="*/ 19079 h 19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8" h="19079" fill="none" extrusionOk="0">
                  <a:moveTo>
                    <a:pt x="3057" y="0"/>
                  </a:moveTo>
                  <a:cubicBezTo>
                    <a:pt x="3037" y="20"/>
                    <a:pt x="3022" y="41"/>
                    <a:pt x="3002" y="61"/>
                  </a:cubicBezTo>
                  <a:cubicBezTo>
                    <a:pt x="2104" y="1024"/>
                    <a:pt x="1717" y="2359"/>
                    <a:pt x="1547" y="3669"/>
                  </a:cubicBezTo>
                  <a:cubicBezTo>
                    <a:pt x="1371" y="5000"/>
                    <a:pt x="1386" y="6365"/>
                    <a:pt x="1110" y="7680"/>
                  </a:cubicBezTo>
                  <a:cubicBezTo>
                    <a:pt x="924" y="8553"/>
                    <a:pt x="613" y="9422"/>
                    <a:pt x="377" y="10285"/>
                  </a:cubicBezTo>
                  <a:cubicBezTo>
                    <a:pt x="161" y="11063"/>
                    <a:pt x="1" y="11846"/>
                    <a:pt x="46" y="12634"/>
                  </a:cubicBezTo>
                  <a:cubicBezTo>
                    <a:pt x="51" y="12764"/>
                    <a:pt x="66" y="12890"/>
                    <a:pt x="81" y="13015"/>
                  </a:cubicBezTo>
                  <a:cubicBezTo>
                    <a:pt x="292" y="14501"/>
                    <a:pt x="1260" y="15776"/>
                    <a:pt x="1607" y="17237"/>
                  </a:cubicBezTo>
                  <a:cubicBezTo>
                    <a:pt x="1752" y="17839"/>
                    <a:pt x="1782" y="18456"/>
                    <a:pt x="1782" y="1907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6720;p31">
              <a:extLst>
                <a:ext uri="{FF2B5EF4-FFF2-40B4-BE49-F238E27FC236}">
                  <a16:creationId xmlns:a16="http://schemas.microsoft.com/office/drawing/2014/main" id="{3E2E89C0-CF28-5E01-2BB2-5B48577CE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3125" y="3676125"/>
              <a:ext cx="497175" cy="454900"/>
            </a:xfrm>
            <a:custGeom>
              <a:avLst/>
              <a:gdLst>
                <a:gd name="T0" fmla="*/ 0 w 19887"/>
                <a:gd name="T1" fmla="*/ 227 h 18196"/>
                <a:gd name="T2" fmla="*/ 6546 w 19887"/>
                <a:gd name="T3" fmla="*/ 2987 h 18196"/>
                <a:gd name="T4" fmla="*/ 6801 w 19887"/>
                <a:gd name="T5" fmla="*/ 3083 h 18196"/>
                <a:gd name="T6" fmla="*/ 8834 w 19887"/>
                <a:gd name="T7" fmla="*/ 4097 h 18196"/>
                <a:gd name="T8" fmla="*/ 9813 w 19887"/>
                <a:gd name="T9" fmla="*/ 5763 h 18196"/>
                <a:gd name="T10" fmla="*/ 10195 w 19887"/>
                <a:gd name="T11" fmla="*/ 6400 h 18196"/>
                <a:gd name="T12" fmla="*/ 10852 w 19887"/>
                <a:gd name="T13" fmla="*/ 7063 h 18196"/>
                <a:gd name="T14" fmla="*/ 13382 w 19887"/>
                <a:gd name="T15" fmla="*/ 9236 h 18196"/>
                <a:gd name="T16" fmla="*/ 13899 w 19887"/>
                <a:gd name="T17" fmla="*/ 10742 h 18196"/>
                <a:gd name="T18" fmla="*/ 16228 w 19887"/>
                <a:gd name="T19" fmla="*/ 13683 h 18196"/>
                <a:gd name="T20" fmla="*/ 19656 w 19887"/>
                <a:gd name="T21" fmla="*/ 17393 h 18196"/>
                <a:gd name="T22" fmla="*/ 19887 w 19887"/>
                <a:gd name="T23" fmla="*/ 18196 h 18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87" h="18196" fill="none" extrusionOk="0">
                  <a:moveTo>
                    <a:pt x="0" y="227"/>
                  </a:moveTo>
                  <a:cubicBezTo>
                    <a:pt x="2395" y="1"/>
                    <a:pt x="4312" y="2094"/>
                    <a:pt x="6546" y="2987"/>
                  </a:cubicBezTo>
                  <a:cubicBezTo>
                    <a:pt x="6631" y="3017"/>
                    <a:pt x="6716" y="3053"/>
                    <a:pt x="6801" y="3083"/>
                  </a:cubicBezTo>
                  <a:cubicBezTo>
                    <a:pt x="7524" y="3349"/>
                    <a:pt x="8292" y="3555"/>
                    <a:pt x="8834" y="4097"/>
                  </a:cubicBezTo>
                  <a:cubicBezTo>
                    <a:pt x="9296" y="4553"/>
                    <a:pt x="9522" y="5181"/>
                    <a:pt x="9813" y="5763"/>
                  </a:cubicBezTo>
                  <a:cubicBezTo>
                    <a:pt x="9924" y="5984"/>
                    <a:pt x="10049" y="6205"/>
                    <a:pt x="10195" y="6400"/>
                  </a:cubicBezTo>
                  <a:cubicBezTo>
                    <a:pt x="10385" y="6651"/>
                    <a:pt x="10606" y="6867"/>
                    <a:pt x="10852" y="7063"/>
                  </a:cubicBezTo>
                  <a:cubicBezTo>
                    <a:pt x="11725" y="7771"/>
                    <a:pt x="12855" y="8243"/>
                    <a:pt x="13382" y="9236"/>
                  </a:cubicBezTo>
                  <a:cubicBezTo>
                    <a:pt x="13633" y="9703"/>
                    <a:pt x="13718" y="10240"/>
                    <a:pt x="13899" y="10742"/>
                  </a:cubicBezTo>
                  <a:cubicBezTo>
                    <a:pt x="14320" y="11927"/>
                    <a:pt x="15234" y="12830"/>
                    <a:pt x="16228" y="13683"/>
                  </a:cubicBezTo>
                  <a:cubicBezTo>
                    <a:pt x="17563" y="14833"/>
                    <a:pt x="19049" y="15887"/>
                    <a:pt x="19656" y="17393"/>
                  </a:cubicBezTo>
                  <a:cubicBezTo>
                    <a:pt x="19756" y="17649"/>
                    <a:pt x="19837" y="17915"/>
                    <a:pt x="19887" y="18196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6721;p31">
              <a:extLst>
                <a:ext uri="{FF2B5EF4-FFF2-40B4-BE49-F238E27FC236}">
                  <a16:creationId xmlns:a16="http://schemas.microsoft.com/office/drawing/2014/main" id="{87299657-4959-AFB2-8CB8-53A322772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550" y="3504725"/>
              <a:ext cx="145225" cy="291400"/>
            </a:xfrm>
            <a:custGeom>
              <a:avLst/>
              <a:gdLst>
                <a:gd name="T0" fmla="*/ 5808 w 5809"/>
                <a:gd name="T1" fmla="*/ 1 h 11656"/>
                <a:gd name="T2" fmla="*/ 2556 w 5809"/>
                <a:gd name="T3" fmla="*/ 6320 h 11656"/>
                <a:gd name="T4" fmla="*/ 2169 w 5809"/>
                <a:gd name="T5" fmla="*/ 6736 h 11656"/>
                <a:gd name="T6" fmla="*/ 1426 w 5809"/>
                <a:gd name="T7" fmla="*/ 7499 h 11656"/>
                <a:gd name="T8" fmla="*/ 1311 w 5809"/>
                <a:gd name="T9" fmla="*/ 7640 h 11656"/>
                <a:gd name="T10" fmla="*/ 222 w 5809"/>
                <a:gd name="T11" fmla="*/ 11655 h 11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09" h="11656" fill="none" extrusionOk="0">
                  <a:moveTo>
                    <a:pt x="5808" y="1"/>
                  </a:moveTo>
                  <a:cubicBezTo>
                    <a:pt x="4001" y="1572"/>
                    <a:pt x="4087" y="4478"/>
                    <a:pt x="2556" y="6320"/>
                  </a:cubicBezTo>
                  <a:cubicBezTo>
                    <a:pt x="2435" y="6465"/>
                    <a:pt x="2305" y="6606"/>
                    <a:pt x="2169" y="6736"/>
                  </a:cubicBezTo>
                  <a:cubicBezTo>
                    <a:pt x="1918" y="6992"/>
                    <a:pt x="1657" y="7233"/>
                    <a:pt x="1426" y="7499"/>
                  </a:cubicBezTo>
                  <a:cubicBezTo>
                    <a:pt x="1386" y="7545"/>
                    <a:pt x="1346" y="7595"/>
                    <a:pt x="1311" y="7640"/>
                  </a:cubicBezTo>
                  <a:cubicBezTo>
                    <a:pt x="407" y="8744"/>
                    <a:pt x="1" y="10245"/>
                    <a:pt x="222" y="1165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6722;p31">
              <a:extLst>
                <a:ext uri="{FF2B5EF4-FFF2-40B4-BE49-F238E27FC236}">
                  <a16:creationId xmlns:a16="http://schemas.microsoft.com/office/drawing/2014/main" id="{0DBA671D-D965-6A7C-C222-EF4E1D6FA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2525" y="3562450"/>
              <a:ext cx="90475" cy="63150"/>
            </a:xfrm>
            <a:custGeom>
              <a:avLst/>
              <a:gdLst>
                <a:gd name="T0" fmla="*/ 0 w 3619"/>
                <a:gd name="T1" fmla="*/ 0 h 2526"/>
                <a:gd name="T2" fmla="*/ 2304 w 3619"/>
                <a:gd name="T3" fmla="*/ 2460 h 2526"/>
                <a:gd name="T4" fmla="*/ 2364 w 3619"/>
                <a:gd name="T5" fmla="*/ 2525 h 2526"/>
                <a:gd name="T6" fmla="*/ 3609 w 3619"/>
                <a:gd name="T7" fmla="*/ 61 h 2526"/>
                <a:gd name="T8" fmla="*/ 3619 w 3619"/>
                <a:gd name="T9" fmla="*/ 41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19" h="2526" fill="none" extrusionOk="0">
                  <a:moveTo>
                    <a:pt x="0" y="0"/>
                  </a:moveTo>
                  <a:cubicBezTo>
                    <a:pt x="768" y="819"/>
                    <a:pt x="1536" y="1642"/>
                    <a:pt x="2304" y="2460"/>
                  </a:cubicBezTo>
                  <a:cubicBezTo>
                    <a:pt x="2324" y="2485"/>
                    <a:pt x="2344" y="2505"/>
                    <a:pt x="2364" y="2525"/>
                  </a:cubicBezTo>
                  <a:cubicBezTo>
                    <a:pt x="2786" y="1727"/>
                    <a:pt x="3222" y="879"/>
                    <a:pt x="3609" y="61"/>
                  </a:cubicBezTo>
                  <a:cubicBezTo>
                    <a:pt x="3614" y="56"/>
                    <a:pt x="3614" y="46"/>
                    <a:pt x="3619" y="4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6723;p31">
              <a:extLst>
                <a:ext uri="{FF2B5EF4-FFF2-40B4-BE49-F238E27FC236}">
                  <a16:creationId xmlns:a16="http://schemas.microsoft.com/office/drawing/2014/main" id="{094773E2-9CA0-0A9B-FCD9-6A938D331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4475" y="3603850"/>
              <a:ext cx="103425" cy="61525"/>
            </a:xfrm>
            <a:custGeom>
              <a:avLst/>
              <a:gdLst>
                <a:gd name="T0" fmla="*/ 1 w 4137"/>
                <a:gd name="T1" fmla="*/ 1 h 2461"/>
                <a:gd name="T2" fmla="*/ 36 w 4137"/>
                <a:gd name="T3" fmla="*/ 31 h 2461"/>
                <a:gd name="T4" fmla="*/ 2531 w 4137"/>
                <a:gd name="T5" fmla="*/ 2370 h 2461"/>
                <a:gd name="T6" fmla="*/ 2621 w 4137"/>
                <a:gd name="T7" fmla="*/ 2460 h 2461"/>
                <a:gd name="T8" fmla="*/ 4137 w 4137"/>
                <a:gd name="T9" fmla="*/ 417 h 2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7" h="2461" fill="none" extrusionOk="0">
                  <a:moveTo>
                    <a:pt x="1" y="1"/>
                  </a:moveTo>
                  <a:cubicBezTo>
                    <a:pt x="16" y="11"/>
                    <a:pt x="26" y="21"/>
                    <a:pt x="36" y="31"/>
                  </a:cubicBezTo>
                  <a:cubicBezTo>
                    <a:pt x="889" y="789"/>
                    <a:pt x="1717" y="1572"/>
                    <a:pt x="2531" y="2370"/>
                  </a:cubicBezTo>
                  <a:cubicBezTo>
                    <a:pt x="2561" y="2400"/>
                    <a:pt x="2591" y="2430"/>
                    <a:pt x="2621" y="2460"/>
                  </a:cubicBezTo>
                  <a:cubicBezTo>
                    <a:pt x="3148" y="1783"/>
                    <a:pt x="3610" y="1095"/>
                    <a:pt x="4137" y="41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6724;p31">
              <a:extLst>
                <a:ext uri="{FF2B5EF4-FFF2-40B4-BE49-F238E27FC236}">
                  <a16:creationId xmlns:a16="http://schemas.microsoft.com/office/drawing/2014/main" id="{CD224556-FE4C-9348-B22B-8CD7C7EEE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3425" y="3813925"/>
              <a:ext cx="139325" cy="96875"/>
            </a:xfrm>
            <a:custGeom>
              <a:avLst/>
              <a:gdLst>
                <a:gd name="T0" fmla="*/ 1 w 5573"/>
                <a:gd name="T1" fmla="*/ 617 h 3875"/>
                <a:gd name="T2" fmla="*/ 66 w 5573"/>
                <a:gd name="T3" fmla="*/ 698 h 3875"/>
                <a:gd name="T4" fmla="*/ 2741 w 5573"/>
                <a:gd name="T5" fmla="*/ 3770 h 3875"/>
                <a:gd name="T6" fmla="*/ 2842 w 5573"/>
                <a:gd name="T7" fmla="*/ 3875 h 3875"/>
                <a:gd name="T8" fmla="*/ 5562 w 5573"/>
                <a:gd name="T9" fmla="*/ 10 h 3875"/>
                <a:gd name="T10" fmla="*/ 5572 w 5573"/>
                <a:gd name="T11" fmla="*/ 0 h 3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73" h="3875" fill="none" extrusionOk="0">
                  <a:moveTo>
                    <a:pt x="1" y="617"/>
                  </a:moveTo>
                  <a:cubicBezTo>
                    <a:pt x="26" y="643"/>
                    <a:pt x="46" y="668"/>
                    <a:pt x="66" y="698"/>
                  </a:cubicBezTo>
                  <a:cubicBezTo>
                    <a:pt x="899" y="1767"/>
                    <a:pt x="1793" y="2796"/>
                    <a:pt x="2741" y="3770"/>
                  </a:cubicBezTo>
                  <a:cubicBezTo>
                    <a:pt x="2776" y="3805"/>
                    <a:pt x="2812" y="3840"/>
                    <a:pt x="2842" y="3875"/>
                  </a:cubicBezTo>
                  <a:cubicBezTo>
                    <a:pt x="3750" y="2605"/>
                    <a:pt x="4664" y="1280"/>
                    <a:pt x="5562" y="10"/>
                  </a:cubicBezTo>
                  <a:cubicBezTo>
                    <a:pt x="5567" y="5"/>
                    <a:pt x="5572" y="5"/>
                    <a:pt x="5572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6725;p31">
              <a:extLst>
                <a:ext uri="{FF2B5EF4-FFF2-40B4-BE49-F238E27FC236}">
                  <a16:creationId xmlns:a16="http://schemas.microsoft.com/office/drawing/2014/main" id="{B26BDA94-C943-633D-9A6D-9C88971C5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5000" y="3746275"/>
              <a:ext cx="15950" cy="38175"/>
            </a:xfrm>
            <a:custGeom>
              <a:avLst/>
              <a:gdLst>
                <a:gd name="T0" fmla="*/ 638 w 638"/>
                <a:gd name="T1" fmla="*/ 1 h 1527"/>
                <a:gd name="T2" fmla="*/ 0 w 638"/>
                <a:gd name="T3" fmla="*/ 1527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38" h="1527" fill="none" extrusionOk="0">
                  <a:moveTo>
                    <a:pt x="638" y="1"/>
                  </a:moveTo>
                  <a:cubicBezTo>
                    <a:pt x="427" y="513"/>
                    <a:pt x="211" y="1020"/>
                    <a:pt x="0" y="152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6726;p31">
              <a:extLst>
                <a:ext uri="{FF2B5EF4-FFF2-40B4-BE49-F238E27FC236}">
                  <a16:creationId xmlns:a16="http://schemas.microsoft.com/office/drawing/2014/main" id="{5568FD38-680B-E83A-5913-1F8CEE3B3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6175" y="3770125"/>
              <a:ext cx="12675" cy="30250"/>
            </a:xfrm>
            <a:custGeom>
              <a:avLst/>
              <a:gdLst>
                <a:gd name="T0" fmla="*/ 507 w 507"/>
                <a:gd name="T1" fmla="*/ 0 h 1210"/>
                <a:gd name="T2" fmla="*/ 0 w 507"/>
                <a:gd name="T3" fmla="*/ 121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7" h="1210" fill="none" extrusionOk="0">
                  <a:moveTo>
                    <a:pt x="507" y="0"/>
                  </a:moveTo>
                  <a:cubicBezTo>
                    <a:pt x="381" y="422"/>
                    <a:pt x="211" y="824"/>
                    <a:pt x="0" y="121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6727;p31">
              <a:extLst>
                <a:ext uri="{FF2B5EF4-FFF2-40B4-BE49-F238E27FC236}">
                  <a16:creationId xmlns:a16="http://schemas.microsoft.com/office/drawing/2014/main" id="{DAC6F6F7-CB3A-B9ED-72CA-3426E143A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0600" y="3903250"/>
              <a:ext cx="69275" cy="83100"/>
            </a:xfrm>
            <a:custGeom>
              <a:avLst/>
              <a:gdLst>
                <a:gd name="T0" fmla="*/ 0 w 2771"/>
                <a:gd name="T1" fmla="*/ 1 h 3324"/>
                <a:gd name="T2" fmla="*/ 2741 w 2771"/>
                <a:gd name="T3" fmla="*/ 3288 h 3324"/>
                <a:gd name="T4" fmla="*/ 2771 w 2771"/>
                <a:gd name="T5" fmla="*/ 3324 h 3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71" h="3324" fill="none" extrusionOk="0">
                  <a:moveTo>
                    <a:pt x="0" y="1"/>
                  </a:moveTo>
                  <a:cubicBezTo>
                    <a:pt x="869" y="1130"/>
                    <a:pt x="1782" y="2229"/>
                    <a:pt x="2741" y="3288"/>
                  </a:cubicBezTo>
                  <a:cubicBezTo>
                    <a:pt x="2746" y="3298"/>
                    <a:pt x="2756" y="3314"/>
                    <a:pt x="2771" y="332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6728;p31">
              <a:extLst>
                <a:ext uri="{FF2B5EF4-FFF2-40B4-BE49-F238E27FC236}">
                  <a16:creationId xmlns:a16="http://schemas.microsoft.com/office/drawing/2014/main" id="{1F4583CD-8B1C-C27D-C346-B0680CD54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2875" y="3646275"/>
              <a:ext cx="13200" cy="49200"/>
            </a:xfrm>
            <a:custGeom>
              <a:avLst/>
              <a:gdLst>
                <a:gd name="T0" fmla="*/ 1 w 528"/>
                <a:gd name="T1" fmla="*/ 0 h 1968"/>
                <a:gd name="T2" fmla="*/ 11 w 528"/>
                <a:gd name="T3" fmla="*/ 66 h 1968"/>
                <a:gd name="T4" fmla="*/ 528 w 528"/>
                <a:gd name="T5" fmla="*/ 1968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8" h="1968" fill="none" extrusionOk="0">
                  <a:moveTo>
                    <a:pt x="1" y="0"/>
                  </a:moveTo>
                  <a:cubicBezTo>
                    <a:pt x="1" y="20"/>
                    <a:pt x="6" y="45"/>
                    <a:pt x="11" y="66"/>
                  </a:cubicBezTo>
                  <a:cubicBezTo>
                    <a:pt x="71" y="723"/>
                    <a:pt x="252" y="1366"/>
                    <a:pt x="528" y="196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6729;p31">
              <a:extLst>
                <a:ext uri="{FF2B5EF4-FFF2-40B4-BE49-F238E27FC236}">
                  <a16:creationId xmlns:a16="http://schemas.microsoft.com/office/drawing/2014/main" id="{4F670A55-811A-8807-5118-F805235CD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325" y="3630325"/>
              <a:ext cx="15600" cy="43200"/>
            </a:xfrm>
            <a:custGeom>
              <a:avLst/>
              <a:gdLst>
                <a:gd name="T0" fmla="*/ 1 w 624"/>
                <a:gd name="T1" fmla="*/ 1 h 1728"/>
                <a:gd name="T2" fmla="*/ 16 w 624"/>
                <a:gd name="T3" fmla="*/ 46 h 1728"/>
                <a:gd name="T4" fmla="*/ 618 w 624"/>
                <a:gd name="T5" fmla="*/ 1712 h 1728"/>
                <a:gd name="T6" fmla="*/ 623 w 624"/>
                <a:gd name="T7" fmla="*/ 1727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4" h="1728" fill="none" extrusionOk="0">
                  <a:moveTo>
                    <a:pt x="1" y="1"/>
                  </a:moveTo>
                  <a:cubicBezTo>
                    <a:pt x="6" y="16"/>
                    <a:pt x="11" y="31"/>
                    <a:pt x="16" y="46"/>
                  </a:cubicBezTo>
                  <a:cubicBezTo>
                    <a:pt x="156" y="618"/>
                    <a:pt x="362" y="1180"/>
                    <a:pt x="618" y="1712"/>
                  </a:cubicBezTo>
                  <a:cubicBezTo>
                    <a:pt x="618" y="1717"/>
                    <a:pt x="623" y="1722"/>
                    <a:pt x="623" y="172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6730;p31">
              <a:extLst>
                <a:ext uri="{FF2B5EF4-FFF2-40B4-BE49-F238E27FC236}">
                  <a16:creationId xmlns:a16="http://schemas.microsoft.com/office/drawing/2014/main" id="{B09F090F-70E7-3E92-CE48-8B7579EF3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1675" y="3824075"/>
              <a:ext cx="17950" cy="109825"/>
            </a:xfrm>
            <a:custGeom>
              <a:avLst/>
              <a:gdLst>
                <a:gd name="T0" fmla="*/ 0 w 718"/>
                <a:gd name="T1" fmla="*/ 1 h 4393"/>
                <a:gd name="T2" fmla="*/ 241 w 718"/>
                <a:gd name="T3" fmla="*/ 4393 h 4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4393" fill="none" extrusionOk="0">
                  <a:moveTo>
                    <a:pt x="0" y="1"/>
                  </a:moveTo>
                  <a:cubicBezTo>
                    <a:pt x="206" y="1471"/>
                    <a:pt x="718" y="2992"/>
                    <a:pt x="241" y="439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6731;p31">
              <a:extLst>
                <a:ext uri="{FF2B5EF4-FFF2-40B4-BE49-F238E27FC236}">
                  <a16:creationId xmlns:a16="http://schemas.microsoft.com/office/drawing/2014/main" id="{340668F0-9312-9BA7-2760-A7FEFD93C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275" y="3605750"/>
              <a:ext cx="108700" cy="78950"/>
            </a:xfrm>
            <a:custGeom>
              <a:avLst/>
              <a:gdLst>
                <a:gd name="T0" fmla="*/ 1 w 4348"/>
                <a:gd name="T1" fmla="*/ 0 h 3158"/>
                <a:gd name="T2" fmla="*/ 11 w 4348"/>
                <a:gd name="T3" fmla="*/ 15 h 3158"/>
                <a:gd name="T4" fmla="*/ 1793 w 4348"/>
                <a:gd name="T5" fmla="*/ 3092 h 3158"/>
                <a:gd name="T6" fmla="*/ 1833 w 4348"/>
                <a:gd name="T7" fmla="*/ 3157 h 3158"/>
                <a:gd name="T8" fmla="*/ 3429 w 4348"/>
                <a:gd name="T9" fmla="*/ 1581 h 3158"/>
                <a:gd name="T10" fmla="*/ 4348 w 4348"/>
                <a:gd name="T11" fmla="*/ 622 h 3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48" h="3158" fill="none" extrusionOk="0">
                  <a:moveTo>
                    <a:pt x="1" y="0"/>
                  </a:moveTo>
                  <a:cubicBezTo>
                    <a:pt x="6" y="5"/>
                    <a:pt x="6" y="10"/>
                    <a:pt x="11" y="15"/>
                  </a:cubicBezTo>
                  <a:cubicBezTo>
                    <a:pt x="568" y="1059"/>
                    <a:pt x="1160" y="2088"/>
                    <a:pt x="1793" y="3092"/>
                  </a:cubicBezTo>
                  <a:cubicBezTo>
                    <a:pt x="1808" y="3112"/>
                    <a:pt x="1823" y="3137"/>
                    <a:pt x="1833" y="3157"/>
                  </a:cubicBezTo>
                  <a:cubicBezTo>
                    <a:pt x="2375" y="2640"/>
                    <a:pt x="2907" y="2113"/>
                    <a:pt x="3429" y="1581"/>
                  </a:cubicBezTo>
                  <a:cubicBezTo>
                    <a:pt x="3740" y="1265"/>
                    <a:pt x="4046" y="949"/>
                    <a:pt x="4348" y="62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6732;p31">
              <a:extLst>
                <a:ext uri="{FF2B5EF4-FFF2-40B4-BE49-F238E27FC236}">
                  <a16:creationId xmlns:a16="http://schemas.microsoft.com/office/drawing/2014/main" id="{6E5F83E5-3DFE-D495-3B5E-C5597BAA1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8600" y="3569225"/>
              <a:ext cx="92625" cy="57375"/>
            </a:xfrm>
            <a:custGeom>
              <a:avLst/>
              <a:gdLst>
                <a:gd name="T0" fmla="*/ 1 w 3705"/>
                <a:gd name="T1" fmla="*/ 0 h 2295"/>
                <a:gd name="T2" fmla="*/ 1391 w 3705"/>
                <a:gd name="T3" fmla="*/ 2204 h 2295"/>
                <a:gd name="T4" fmla="*/ 1456 w 3705"/>
                <a:gd name="T5" fmla="*/ 2294 h 2295"/>
                <a:gd name="T6" fmla="*/ 2756 w 3705"/>
                <a:gd name="T7" fmla="*/ 1095 h 2295"/>
                <a:gd name="T8" fmla="*/ 3705 w 3705"/>
                <a:gd name="T9" fmla="*/ 171 h 2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5" h="2295" fill="none" extrusionOk="0">
                  <a:moveTo>
                    <a:pt x="1" y="0"/>
                  </a:moveTo>
                  <a:cubicBezTo>
                    <a:pt x="402" y="773"/>
                    <a:pt x="864" y="1511"/>
                    <a:pt x="1391" y="2204"/>
                  </a:cubicBezTo>
                  <a:cubicBezTo>
                    <a:pt x="1411" y="2239"/>
                    <a:pt x="1431" y="2264"/>
                    <a:pt x="1456" y="2294"/>
                  </a:cubicBezTo>
                  <a:cubicBezTo>
                    <a:pt x="1893" y="1908"/>
                    <a:pt x="2330" y="1506"/>
                    <a:pt x="2756" y="1095"/>
                  </a:cubicBezTo>
                  <a:cubicBezTo>
                    <a:pt x="3078" y="783"/>
                    <a:pt x="3399" y="477"/>
                    <a:pt x="3705" y="17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6733;p31">
              <a:extLst>
                <a:ext uri="{FF2B5EF4-FFF2-40B4-BE49-F238E27FC236}">
                  <a16:creationId xmlns:a16="http://schemas.microsoft.com/office/drawing/2014/main" id="{27A3D6B3-5020-E8E3-D69A-C0FC3979D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5100" y="3433325"/>
              <a:ext cx="29150" cy="278100"/>
            </a:xfrm>
            <a:custGeom>
              <a:avLst/>
              <a:gdLst>
                <a:gd name="T0" fmla="*/ 1075 w 1166"/>
                <a:gd name="T1" fmla="*/ 1 h 11124"/>
                <a:gd name="T2" fmla="*/ 919 w 1166"/>
                <a:gd name="T3" fmla="*/ 1552 h 11124"/>
                <a:gd name="T4" fmla="*/ 573 w 1166"/>
                <a:gd name="T5" fmla="*/ 3574 h 11124"/>
                <a:gd name="T6" fmla="*/ 96 w 1166"/>
                <a:gd name="T7" fmla="*/ 6531 h 11124"/>
                <a:gd name="T8" fmla="*/ 16 w 1166"/>
                <a:gd name="T9" fmla="*/ 7545 h 11124"/>
                <a:gd name="T10" fmla="*/ 36 w 1166"/>
                <a:gd name="T11" fmla="*/ 8478 h 11124"/>
                <a:gd name="T12" fmla="*/ 1090 w 1166"/>
                <a:gd name="T13" fmla="*/ 11123 h 1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6" h="11124" fill="none" extrusionOk="0">
                  <a:moveTo>
                    <a:pt x="1075" y="1"/>
                  </a:moveTo>
                  <a:cubicBezTo>
                    <a:pt x="1165" y="553"/>
                    <a:pt x="1000" y="1009"/>
                    <a:pt x="919" y="1552"/>
                  </a:cubicBezTo>
                  <a:cubicBezTo>
                    <a:pt x="824" y="2229"/>
                    <a:pt x="699" y="2902"/>
                    <a:pt x="573" y="3574"/>
                  </a:cubicBezTo>
                  <a:cubicBezTo>
                    <a:pt x="392" y="4558"/>
                    <a:pt x="207" y="5542"/>
                    <a:pt x="96" y="6531"/>
                  </a:cubicBezTo>
                  <a:cubicBezTo>
                    <a:pt x="61" y="6867"/>
                    <a:pt x="36" y="7208"/>
                    <a:pt x="16" y="7545"/>
                  </a:cubicBezTo>
                  <a:cubicBezTo>
                    <a:pt x="1" y="7851"/>
                    <a:pt x="11" y="8167"/>
                    <a:pt x="36" y="8478"/>
                  </a:cubicBezTo>
                  <a:cubicBezTo>
                    <a:pt x="126" y="9452"/>
                    <a:pt x="443" y="10401"/>
                    <a:pt x="1090" y="111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6734;p31">
              <a:extLst>
                <a:ext uri="{FF2B5EF4-FFF2-40B4-BE49-F238E27FC236}">
                  <a16:creationId xmlns:a16="http://schemas.microsoft.com/office/drawing/2014/main" id="{C9E95083-7603-4442-5001-236105896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4000" y="3758325"/>
              <a:ext cx="130525" cy="86350"/>
            </a:xfrm>
            <a:custGeom>
              <a:avLst/>
              <a:gdLst>
                <a:gd name="T0" fmla="*/ 0 w 5221"/>
                <a:gd name="T1" fmla="*/ 1647 h 3454"/>
                <a:gd name="T2" fmla="*/ 31 w 5221"/>
                <a:gd name="T3" fmla="*/ 1667 h 3454"/>
                <a:gd name="T4" fmla="*/ 2580 w 5221"/>
                <a:gd name="T5" fmla="*/ 3434 h 3454"/>
                <a:gd name="T6" fmla="*/ 2580 w 5221"/>
                <a:gd name="T7" fmla="*/ 3434 h 3454"/>
                <a:gd name="T8" fmla="*/ 2616 w 5221"/>
                <a:gd name="T9" fmla="*/ 3454 h 3454"/>
                <a:gd name="T10" fmla="*/ 5206 w 5221"/>
                <a:gd name="T11" fmla="*/ 16 h 3454"/>
                <a:gd name="T12" fmla="*/ 5221 w 5221"/>
                <a:gd name="T13" fmla="*/ 1 h 3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21" h="3454" fill="none" extrusionOk="0">
                  <a:moveTo>
                    <a:pt x="0" y="1647"/>
                  </a:moveTo>
                  <a:cubicBezTo>
                    <a:pt x="11" y="1657"/>
                    <a:pt x="16" y="1662"/>
                    <a:pt x="31" y="1667"/>
                  </a:cubicBezTo>
                  <a:cubicBezTo>
                    <a:pt x="879" y="2254"/>
                    <a:pt x="1732" y="2846"/>
                    <a:pt x="2580" y="3434"/>
                  </a:cubicBezTo>
                  <a:cubicBezTo>
                    <a:pt x="2595" y="3439"/>
                    <a:pt x="2606" y="3449"/>
                    <a:pt x="2616" y="3454"/>
                  </a:cubicBezTo>
                  <a:cubicBezTo>
                    <a:pt x="3429" y="2299"/>
                    <a:pt x="4317" y="1120"/>
                    <a:pt x="5206" y="16"/>
                  </a:cubicBezTo>
                  <a:cubicBezTo>
                    <a:pt x="5211" y="11"/>
                    <a:pt x="5216" y="6"/>
                    <a:pt x="5221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6735;p31">
              <a:extLst>
                <a:ext uri="{FF2B5EF4-FFF2-40B4-BE49-F238E27FC236}">
                  <a16:creationId xmlns:a16="http://schemas.microsoft.com/office/drawing/2014/main" id="{1AB87C05-45D1-ADF7-4ACE-DE4B68D83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800" y="3914425"/>
              <a:ext cx="123375" cy="66275"/>
            </a:xfrm>
            <a:custGeom>
              <a:avLst/>
              <a:gdLst>
                <a:gd name="T0" fmla="*/ 1 w 4935"/>
                <a:gd name="T1" fmla="*/ 1085 h 2651"/>
                <a:gd name="T2" fmla="*/ 101 w 4935"/>
                <a:gd name="T3" fmla="*/ 1135 h 2651"/>
                <a:gd name="T4" fmla="*/ 1351 w 4935"/>
                <a:gd name="T5" fmla="*/ 1928 h 2651"/>
                <a:gd name="T6" fmla="*/ 2837 w 4935"/>
                <a:gd name="T7" fmla="*/ 2565 h 2651"/>
                <a:gd name="T8" fmla="*/ 3073 w 4935"/>
                <a:gd name="T9" fmla="*/ 2651 h 2651"/>
                <a:gd name="T10" fmla="*/ 4935 w 4935"/>
                <a:gd name="T11" fmla="*/ 1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35" h="2651" fill="none" extrusionOk="0">
                  <a:moveTo>
                    <a:pt x="1" y="1085"/>
                  </a:moveTo>
                  <a:cubicBezTo>
                    <a:pt x="36" y="1100"/>
                    <a:pt x="66" y="1120"/>
                    <a:pt x="101" y="1135"/>
                  </a:cubicBezTo>
                  <a:cubicBezTo>
                    <a:pt x="533" y="1356"/>
                    <a:pt x="904" y="1707"/>
                    <a:pt x="1351" y="1928"/>
                  </a:cubicBezTo>
                  <a:cubicBezTo>
                    <a:pt x="1833" y="2164"/>
                    <a:pt x="2330" y="2380"/>
                    <a:pt x="2837" y="2565"/>
                  </a:cubicBezTo>
                  <a:cubicBezTo>
                    <a:pt x="2917" y="2595"/>
                    <a:pt x="2997" y="2626"/>
                    <a:pt x="3073" y="2651"/>
                  </a:cubicBezTo>
                  <a:cubicBezTo>
                    <a:pt x="3665" y="1762"/>
                    <a:pt x="4277" y="839"/>
                    <a:pt x="493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6736;p31">
              <a:extLst>
                <a:ext uri="{FF2B5EF4-FFF2-40B4-BE49-F238E27FC236}">
                  <a16:creationId xmlns:a16="http://schemas.microsoft.com/office/drawing/2014/main" id="{F9DC7AEE-C675-F693-DED9-EDCBDFB9E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375" y="3719300"/>
              <a:ext cx="69925" cy="48975"/>
            </a:xfrm>
            <a:custGeom>
              <a:avLst/>
              <a:gdLst>
                <a:gd name="T0" fmla="*/ 1 w 2797"/>
                <a:gd name="T1" fmla="*/ 1958 h 1959"/>
                <a:gd name="T2" fmla="*/ 156 w 2797"/>
                <a:gd name="T3" fmla="*/ 1923 h 1959"/>
                <a:gd name="T4" fmla="*/ 1145 w 2797"/>
                <a:gd name="T5" fmla="*/ 1712 h 1959"/>
                <a:gd name="T6" fmla="*/ 2797 w 2797"/>
                <a:gd name="T7" fmla="*/ 1361 h 1959"/>
                <a:gd name="T8" fmla="*/ 2791 w 2797"/>
                <a:gd name="T9" fmla="*/ 1356 h 1959"/>
                <a:gd name="T10" fmla="*/ 2320 w 2797"/>
                <a:gd name="T11" fmla="*/ 1 h 1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97" h="1959" fill="none" extrusionOk="0">
                  <a:moveTo>
                    <a:pt x="1" y="1958"/>
                  </a:moveTo>
                  <a:cubicBezTo>
                    <a:pt x="51" y="1948"/>
                    <a:pt x="106" y="1933"/>
                    <a:pt x="156" y="1923"/>
                  </a:cubicBezTo>
                  <a:cubicBezTo>
                    <a:pt x="488" y="1853"/>
                    <a:pt x="819" y="1782"/>
                    <a:pt x="1145" y="1712"/>
                  </a:cubicBezTo>
                  <a:cubicBezTo>
                    <a:pt x="1697" y="1597"/>
                    <a:pt x="2244" y="1476"/>
                    <a:pt x="2797" y="1361"/>
                  </a:cubicBezTo>
                  <a:cubicBezTo>
                    <a:pt x="2797" y="1361"/>
                    <a:pt x="2791" y="1361"/>
                    <a:pt x="2791" y="1356"/>
                  </a:cubicBezTo>
                  <a:cubicBezTo>
                    <a:pt x="2616" y="914"/>
                    <a:pt x="2500" y="447"/>
                    <a:pt x="2320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6737;p31">
              <a:extLst>
                <a:ext uri="{FF2B5EF4-FFF2-40B4-BE49-F238E27FC236}">
                  <a16:creationId xmlns:a16="http://schemas.microsoft.com/office/drawing/2014/main" id="{BE385F9C-AE65-F6C5-F04D-600D4DDE7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125" y="3757450"/>
              <a:ext cx="49100" cy="74925"/>
            </a:xfrm>
            <a:custGeom>
              <a:avLst/>
              <a:gdLst>
                <a:gd name="T0" fmla="*/ 1 w 1964"/>
                <a:gd name="T1" fmla="*/ 2997 h 2997"/>
                <a:gd name="T2" fmla="*/ 36 w 1964"/>
                <a:gd name="T3" fmla="*/ 2987 h 2997"/>
                <a:gd name="T4" fmla="*/ 1853 w 1964"/>
                <a:gd name="T5" fmla="*/ 2510 h 2997"/>
                <a:gd name="T6" fmla="*/ 1883 w 1964"/>
                <a:gd name="T7" fmla="*/ 2500 h 2997"/>
                <a:gd name="T8" fmla="*/ 1933 w 1964"/>
                <a:gd name="T9" fmla="*/ 0 h 2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4" h="2997" fill="none" extrusionOk="0">
                  <a:moveTo>
                    <a:pt x="1" y="2997"/>
                  </a:moveTo>
                  <a:cubicBezTo>
                    <a:pt x="11" y="2992"/>
                    <a:pt x="26" y="2987"/>
                    <a:pt x="36" y="2987"/>
                  </a:cubicBezTo>
                  <a:cubicBezTo>
                    <a:pt x="633" y="2796"/>
                    <a:pt x="1241" y="2641"/>
                    <a:pt x="1853" y="2510"/>
                  </a:cubicBezTo>
                  <a:cubicBezTo>
                    <a:pt x="1863" y="2505"/>
                    <a:pt x="1873" y="2505"/>
                    <a:pt x="1883" y="2500"/>
                  </a:cubicBezTo>
                  <a:cubicBezTo>
                    <a:pt x="1933" y="1672"/>
                    <a:pt x="1964" y="834"/>
                    <a:pt x="1933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6738;p31">
              <a:extLst>
                <a:ext uri="{FF2B5EF4-FFF2-40B4-BE49-F238E27FC236}">
                  <a16:creationId xmlns:a16="http://schemas.microsoft.com/office/drawing/2014/main" id="{886D3AC1-7D27-508F-03A0-3392D86E3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025" y="3739875"/>
              <a:ext cx="95525" cy="59875"/>
            </a:xfrm>
            <a:custGeom>
              <a:avLst/>
              <a:gdLst>
                <a:gd name="T0" fmla="*/ 0 w 3821"/>
                <a:gd name="T1" fmla="*/ 1 h 2395"/>
                <a:gd name="T2" fmla="*/ 999 w 3821"/>
                <a:gd name="T3" fmla="*/ 889 h 2395"/>
                <a:gd name="T4" fmla="*/ 1862 w 3821"/>
                <a:gd name="T5" fmla="*/ 1266 h 2395"/>
                <a:gd name="T6" fmla="*/ 3820 w 3821"/>
                <a:gd name="T7" fmla="*/ 2395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1" h="2395" fill="none" extrusionOk="0">
                  <a:moveTo>
                    <a:pt x="0" y="1"/>
                  </a:moveTo>
                  <a:cubicBezTo>
                    <a:pt x="236" y="392"/>
                    <a:pt x="598" y="673"/>
                    <a:pt x="999" y="889"/>
                  </a:cubicBezTo>
                  <a:cubicBezTo>
                    <a:pt x="1280" y="1035"/>
                    <a:pt x="1571" y="1155"/>
                    <a:pt x="1862" y="1266"/>
                  </a:cubicBezTo>
                  <a:cubicBezTo>
                    <a:pt x="2580" y="1537"/>
                    <a:pt x="3338" y="1803"/>
                    <a:pt x="3820" y="239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6739;p31">
              <a:extLst>
                <a:ext uri="{FF2B5EF4-FFF2-40B4-BE49-F238E27FC236}">
                  <a16:creationId xmlns:a16="http://schemas.microsoft.com/office/drawing/2014/main" id="{B1C6E682-1EEE-4850-9338-37A32F5D3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7325" y="3796975"/>
              <a:ext cx="59750" cy="65775"/>
            </a:xfrm>
            <a:custGeom>
              <a:avLst/>
              <a:gdLst>
                <a:gd name="T0" fmla="*/ 0 w 2390"/>
                <a:gd name="T1" fmla="*/ 2631 h 2631"/>
                <a:gd name="T2" fmla="*/ 61 w 2390"/>
                <a:gd name="T3" fmla="*/ 2621 h 2631"/>
                <a:gd name="T4" fmla="*/ 2284 w 2390"/>
                <a:gd name="T5" fmla="*/ 2229 h 2631"/>
                <a:gd name="T6" fmla="*/ 2359 w 2390"/>
                <a:gd name="T7" fmla="*/ 2219 h 2631"/>
                <a:gd name="T8" fmla="*/ 2369 w 2390"/>
                <a:gd name="T9" fmla="*/ 76 h 2631"/>
                <a:gd name="T10" fmla="*/ 2374 w 2390"/>
                <a:gd name="T11" fmla="*/ 0 h 2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0" h="2631" fill="none" extrusionOk="0">
                  <a:moveTo>
                    <a:pt x="0" y="2631"/>
                  </a:moveTo>
                  <a:cubicBezTo>
                    <a:pt x="20" y="2626"/>
                    <a:pt x="40" y="2621"/>
                    <a:pt x="61" y="2621"/>
                  </a:cubicBezTo>
                  <a:cubicBezTo>
                    <a:pt x="793" y="2450"/>
                    <a:pt x="1536" y="2324"/>
                    <a:pt x="2284" y="2229"/>
                  </a:cubicBezTo>
                  <a:cubicBezTo>
                    <a:pt x="2309" y="2224"/>
                    <a:pt x="2334" y="2224"/>
                    <a:pt x="2359" y="2219"/>
                  </a:cubicBezTo>
                  <a:cubicBezTo>
                    <a:pt x="2389" y="1516"/>
                    <a:pt x="2349" y="778"/>
                    <a:pt x="2369" y="76"/>
                  </a:cubicBezTo>
                  <a:cubicBezTo>
                    <a:pt x="2369" y="51"/>
                    <a:pt x="2374" y="26"/>
                    <a:pt x="2374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6740;p31">
              <a:extLst>
                <a:ext uri="{FF2B5EF4-FFF2-40B4-BE49-F238E27FC236}">
                  <a16:creationId xmlns:a16="http://schemas.microsoft.com/office/drawing/2014/main" id="{C6732492-E60C-C3B7-3C7D-0FB112D0E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525" y="3960100"/>
              <a:ext cx="76425" cy="58875"/>
            </a:xfrm>
            <a:custGeom>
              <a:avLst/>
              <a:gdLst>
                <a:gd name="T0" fmla="*/ 0 w 3057"/>
                <a:gd name="T1" fmla="*/ 2023 h 2355"/>
                <a:gd name="T2" fmla="*/ 798 w 3057"/>
                <a:gd name="T3" fmla="*/ 2084 h 2355"/>
                <a:gd name="T4" fmla="*/ 3057 w 3057"/>
                <a:gd name="T5" fmla="*/ 2355 h 2355"/>
                <a:gd name="T6" fmla="*/ 3052 w 3057"/>
                <a:gd name="T7" fmla="*/ 2324 h 2355"/>
                <a:gd name="T8" fmla="*/ 2640 w 3057"/>
                <a:gd name="T9" fmla="*/ 31 h 2355"/>
                <a:gd name="T10" fmla="*/ 2635 w 3057"/>
                <a:gd name="T11" fmla="*/ 1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57" h="2355" fill="none" extrusionOk="0">
                  <a:moveTo>
                    <a:pt x="0" y="2023"/>
                  </a:moveTo>
                  <a:cubicBezTo>
                    <a:pt x="266" y="2038"/>
                    <a:pt x="532" y="2058"/>
                    <a:pt x="798" y="2084"/>
                  </a:cubicBezTo>
                  <a:cubicBezTo>
                    <a:pt x="1556" y="2154"/>
                    <a:pt x="2309" y="2249"/>
                    <a:pt x="3057" y="2355"/>
                  </a:cubicBezTo>
                  <a:cubicBezTo>
                    <a:pt x="3057" y="2345"/>
                    <a:pt x="3052" y="2335"/>
                    <a:pt x="3052" y="2324"/>
                  </a:cubicBezTo>
                  <a:cubicBezTo>
                    <a:pt x="2916" y="1557"/>
                    <a:pt x="2781" y="794"/>
                    <a:pt x="2640" y="31"/>
                  </a:cubicBezTo>
                  <a:cubicBezTo>
                    <a:pt x="2640" y="21"/>
                    <a:pt x="2640" y="11"/>
                    <a:pt x="263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6741;p31">
              <a:extLst>
                <a:ext uri="{FF2B5EF4-FFF2-40B4-BE49-F238E27FC236}">
                  <a16:creationId xmlns:a16="http://schemas.microsoft.com/office/drawing/2014/main" id="{112B341E-D3B5-7786-AA08-37735DD12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800" y="3980550"/>
              <a:ext cx="51600" cy="80475"/>
            </a:xfrm>
            <a:custGeom>
              <a:avLst/>
              <a:gdLst>
                <a:gd name="T0" fmla="*/ 0 w 2064"/>
                <a:gd name="T1" fmla="*/ 1 h 3219"/>
                <a:gd name="T2" fmla="*/ 422 w 2064"/>
                <a:gd name="T3" fmla="*/ 1266 h 3219"/>
                <a:gd name="T4" fmla="*/ 2063 w 2064"/>
                <a:gd name="T5" fmla="*/ 3218 h 3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64" h="3219" fill="none" extrusionOk="0">
                  <a:moveTo>
                    <a:pt x="0" y="1"/>
                  </a:moveTo>
                  <a:cubicBezTo>
                    <a:pt x="86" y="442"/>
                    <a:pt x="226" y="864"/>
                    <a:pt x="422" y="1266"/>
                  </a:cubicBezTo>
                  <a:cubicBezTo>
                    <a:pt x="799" y="2039"/>
                    <a:pt x="1361" y="2721"/>
                    <a:pt x="2063" y="321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288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743;p32">
            <a:extLst>
              <a:ext uri="{FF2B5EF4-FFF2-40B4-BE49-F238E27FC236}">
                <a16:creationId xmlns:a16="http://schemas.microsoft.com/office/drawing/2014/main" id="{F2182E57-3540-E4B4-2797-E26E230DBC89}"/>
              </a:ext>
            </a:extLst>
          </p:cNvPr>
          <p:cNvSpPr>
            <a:spLocks/>
          </p:cNvSpPr>
          <p:nvPr/>
        </p:nvSpPr>
        <p:spPr bwMode="auto">
          <a:xfrm flipH="1">
            <a:off x="12261850" y="0"/>
            <a:ext cx="2887663" cy="10517188"/>
          </a:xfrm>
          <a:custGeom>
            <a:avLst/>
            <a:gdLst>
              <a:gd name="T0" fmla="*/ 12508 w 44090"/>
              <a:gd name="T1" fmla="*/ 0 h 160584"/>
              <a:gd name="T2" fmla="*/ 0 w 44090"/>
              <a:gd name="T3" fmla="*/ 60237 h 160584"/>
              <a:gd name="T4" fmla="*/ 38255 w 44090"/>
              <a:gd name="T5" fmla="*/ 160584 h 160584"/>
              <a:gd name="T6" fmla="*/ 44089 w 44090"/>
              <a:gd name="T7" fmla="*/ 160584 h 160584"/>
              <a:gd name="T8" fmla="*/ 15327 w 44090"/>
              <a:gd name="T9" fmla="*/ 71995 h 160584"/>
              <a:gd name="T10" fmla="*/ 33580 w 44090"/>
              <a:gd name="T11" fmla="*/ 0 h 160584"/>
              <a:gd name="T12" fmla="*/ 12508 w 44090"/>
              <a:gd name="T13" fmla="*/ 0 h 160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4090" h="160584" extrusionOk="0">
                <a:moveTo>
                  <a:pt x="12508" y="0"/>
                </a:moveTo>
                <a:cubicBezTo>
                  <a:pt x="4461" y="18449"/>
                  <a:pt x="0" y="38826"/>
                  <a:pt x="0" y="60237"/>
                </a:cubicBezTo>
                <a:cubicBezTo>
                  <a:pt x="0" y="98759"/>
                  <a:pt x="14471" y="133927"/>
                  <a:pt x="38255" y="160584"/>
                </a:cubicBezTo>
                <a:lnTo>
                  <a:pt x="44089" y="160584"/>
                </a:lnTo>
                <a:cubicBezTo>
                  <a:pt x="25997" y="135711"/>
                  <a:pt x="15327" y="105093"/>
                  <a:pt x="15327" y="71995"/>
                </a:cubicBezTo>
                <a:cubicBezTo>
                  <a:pt x="15327" y="45909"/>
                  <a:pt x="21929" y="21393"/>
                  <a:pt x="33580" y="0"/>
                </a:cubicBezTo>
                <a:lnTo>
                  <a:pt x="12508" y="0"/>
                </a:lnTo>
                <a:close/>
              </a:path>
            </a:pathLst>
          </a:custGeom>
          <a:solidFill>
            <a:srgbClr val="FFFFFF">
              <a:alpha val="1843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3" name="Google Shape;6744;p32">
            <a:extLst>
              <a:ext uri="{FF2B5EF4-FFF2-40B4-BE49-F238E27FC236}">
                <a16:creationId xmlns:a16="http://schemas.microsoft.com/office/drawing/2014/main" id="{7CFEC992-FA6E-6FCE-8539-5F89540C57F7}"/>
              </a:ext>
            </a:extLst>
          </p:cNvPr>
          <p:cNvSpPr>
            <a:spLocks/>
          </p:cNvSpPr>
          <p:nvPr/>
        </p:nvSpPr>
        <p:spPr bwMode="auto">
          <a:xfrm flipH="1">
            <a:off x="-1385888" y="6778625"/>
            <a:ext cx="19048413" cy="4541838"/>
          </a:xfrm>
          <a:custGeom>
            <a:avLst/>
            <a:gdLst>
              <a:gd name="T0" fmla="*/ 2987 w 118908"/>
              <a:gd name="T1" fmla="*/ 1 h 80897"/>
              <a:gd name="T2" fmla="*/ 0 w 118908"/>
              <a:gd name="T3" fmla="*/ 80596 h 80897"/>
              <a:gd name="T4" fmla="*/ 117924 w 118908"/>
              <a:gd name="T5" fmla="*/ 80596 h 80897"/>
              <a:gd name="T6" fmla="*/ 118908 w 118908"/>
              <a:gd name="T7" fmla="*/ 80897 h 80897"/>
              <a:gd name="T8" fmla="*/ 118908 w 118908"/>
              <a:gd name="T9" fmla="*/ 12007 h 80897"/>
              <a:gd name="T10" fmla="*/ 73654 w 118908"/>
              <a:gd name="T11" fmla="*/ 30799 h 80897"/>
              <a:gd name="T12" fmla="*/ 69894 w 118908"/>
              <a:gd name="T13" fmla="*/ 31016 h 80897"/>
              <a:gd name="T14" fmla="*/ 42770 w 118908"/>
              <a:gd name="T15" fmla="*/ 21835 h 80897"/>
              <a:gd name="T16" fmla="*/ 15294 w 118908"/>
              <a:gd name="T17" fmla="*/ 4006 h 80897"/>
              <a:gd name="T18" fmla="*/ 2987 w 118908"/>
              <a:gd name="T19" fmla="*/ 1 h 808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908" h="80897" extrusionOk="0">
                <a:moveTo>
                  <a:pt x="2987" y="1"/>
                </a:moveTo>
                <a:lnTo>
                  <a:pt x="0" y="80596"/>
                </a:lnTo>
                <a:lnTo>
                  <a:pt x="117924" y="80596"/>
                </a:lnTo>
                <a:cubicBezTo>
                  <a:pt x="118004" y="80596"/>
                  <a:pt x="118828" y="80897"/>
                  <a:pt x="118908" y="80897"/>
                </a:cubicBezTo>
                <a:lnTo>
                  <a:pt x="118908" y="12007"/>
                </a:lnTo>
                <a:cubicBezTo>
                  <a:pt x="102670" y="14597"/>
                  <a:pt x="89982" y="28887"/>
                  <a:pt x="73654" y="30799"/>
                </a:cubicBezTo>
                <a:cubicBezTo>
                  <a:pt x="72398" y="30946"/>
                  <a:pt x="71145" y="31016"/>
                  <a:pt x="69894" y="31016"/>
                </a:cubicBezTo>
                <a:cubicBezTo>
                  <a:pt x="60336" y="31016"/>
                  <a:pt x="50986" y="26926"/>
                  <a:pt x="42770" y="21835"/>
                </a:cubicBezTo>
                <a:cubicBezTo>
                  <a:pt x="33484" y="16083"/>
                  <a:pt x="25032" y="8960"/>
                  <a:pt x="15294" y="4006"/>
                </a:cubicBezTo>
                <a:cubicBezTo>
                  <a:pt x="11429" y="2034"/>
                  <a:pt x="7308" y="402"/>
                  <a:pt x="2987" y="1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4" name="Google Shape;6745;p32">
            <a:extLst>
              <a:ext uri="{FF2B5EF4-FFF2-40B4-BE49-F238E27FC236}">
                <a16:creationId xmlns:a16="http://schemas.microsoft.com/office/drawing/2014/main" id="{2EC747DF-ACE5-A9CA-E03F-D9C0AD4CDC78}"/>
              </a:ext>
            </a:extLst>
          </p:cNvPr>
          <p:cNvSpPr>
            <a:spLocks/>
          </p:cNvSpPr>
          <p:nvPr/>
        </p:nvSpPr>
        <p:spPr bwMode="auto">
          <a:xfrm flipH="1">
            <a:off x="12757150" y="0"/>
            <a:ext cx="2887663" cy="10517188"/>
          </a:xfrm>
          <a:custGeom>
            <a:avLst/>
            <a:gdLst>
              <a:gd name="T0" fmla="*/ 12508 w 44090"/>
              <a:gd name="T1" fmla="*/ 0 h 160584"/>
              <a:gd name="T2" fmla="*/ 0 w 44090"/>
              <a:gd name="T3" fmla="*/ 60237 h 160584"/>
              <a:gd name="T4" fmla="*/ 38255 w 44090"/>
              <a:gd name="T5" fmla="*/ 160584 h 160584"/>
              <a:gd name="T6" fmla="*/ 44089 w 44090"/>
              <a:gd name="T7" fmla="*/ 160584 h 160584"/>
              <a:gd name="T8" fmla="*/ 15327 w 44090"/>
              <a:gd name="T9" fmla="*/ 71995 h 160584"/>
              <a:gd name="T10" fmla="*/ 33580 w 44090"/>
              <a:gd name="T11" fmla="*/ 0 h 160584"/>
              <a:gd name="T12" fmla="*/ 12508 w 44090"/>
              <a:gd name="T13" fmla="*/ 0 h 160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4090" h="160584" extrusionOk="0">
                <a:moveTo>
                  <a:pt x="12508" y="0"/>
                </a:moveTo>
                <a:cubicBezTo>
                  <a:pt x="4461" y="18449"/>
                  <a:pt x="0" y="38826"/>
                  <a:pt x="0" y="60237"/>
                </a:cubicBezTo>
                <a:cubicBezTo>
                  <a:pt x="0" y="98759"/>
                  <a:pt x="14471" y="133927"/>
                  <a:pt x="38255" y="160584"/>
                </a:cubicBezTo>
                <a:lnTo>
                  <a:pt x="44089" y="160584"/>
                </a:lnTo>
                <a:cubicBezTo>
                  <a:pt x="25997" y="135711"/>
                  <a:pt x="15327" y="105093"/>
                  <a:pt x="15327" y="71995"/>
                </a:cubicBezTo>
                <a:cubicBezTo>
                  <a:pt x="15327" y="45909"/>
                  <a:pt x="21929" y="21393"/>
                  <a:pt x="33580" y="0"/>
                </a:cubicBezTo>
                <a:lnTo>
                  <a:pt x="12508" y="0"/>
                </a:lnTo>
                <a:close/>
              </a:path>
            </a:pathLst>
          </a:custGeom>
          <a:solidFill>
            <a:srgbClr val="001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5" name="Google Shape;6746;p32">
            <a:extLst>
              <a:ext uri="{FF2B5EF4-FFF2-40B4-BE49-F238E27FC236}">
                <a16:creationId xmlns:a16="http://schemas.microsoft.com/office/drawing/2014/main" id="{A43A180F-9DF1-9A3D-8C25-85A157B37BC0}"/>
              </a:ext>
            </a:extLst>
          </p:cNvPr>
          <p:cNvSpPr>
            <a:spLocks/>
          </p:cNvSpPr>
          <p:nvPr/>
        </p:nvSpPr>
        <p:spPr bwMode="auto">
          <a:xfrm flipH="1">
            <a:off x="-171450" y="8058150"/>
            <a:ext cx="12320588" cy="1982788"/>
          </a:xfrm>
          <a:custGeom>
            <a:avLst/>
            <a:gdLst>
              <a:gd name="T0" fmla="*/ 188115 w 188116"/>
              <a:gd name="T1" fmla="*/ 286 h 30280"/>
              <a:gd name="T2" fmla="*/ 188115 w 188116"/>
              <a:gd name="T3" fmla="*/ 26996 h 30280"/>
              <a:gd name="T4" fmla="*/ 119956 w 188116"/>
              <a:gd name="T5" fmla="*/ 30279 h 30280"/>
              <a:gd name="T6" fmla="*/ 68534 w 188116"/>
              <a:gd name="T7" fmla="*/ 27014 h 30280"/>
              <a:gd name="T8" fmla="*/ 0 w 188116"/>
              <a:gd name="T9" fmla="*/ 11330 h 30280"/>
              <a:gd name="T10" fmla="*/ 8172 w 188116"/>
              <a:gd name="T11" fmla="*/ 11937 h 30280"/>
              <a:gd name="T12" fmla="*/ 24338 w 188116"/>
              <a:gd name="T13" fmla="*/ 12401 h 30280"/>
              <a:gd name="T14" fmla="*/ 57115 w 188116"/>
              <a:gd name="T15" fmla="*/ 10902 h 30280"/>
              <a:gd name="T16" fmla="*/ 105468 w 188116"/>
              <a:gd name="T17" fmla="*/ 5496 h 30280"/>
              <a:gd name="T18" fmla="*/ 175358 w 188116"/>
              <a:gd name="T19" fmla="*/ 0 h 30280"/>
              <a:gd name="T20" fmla="*/ 188115 w 188116"/>
              <a:gd name="T21" fmla="*/ 286 h 30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8116" h="30280" extrusionOk="0">
                <a:moveTo>
                  <a:pt x="188115" y="286"/>
                </a:moveTo>
                <a:lnTo>
                  <a:pt x="188115" y="26996"/>
                </a:lnTo>
                <a:cubicBezTo>
                  <a:pt x="165509" y="28763"/>
                  <a:pt x="142617" y="30279"/>
                  <a:pt x="119956" y="30279"/>
                </a:cubicBezTo>
                <a:cubicBezTo>
                  <a:pt x="102596" y="30279"/>
                  <a:pt x="85377" y="29387"/>
                  <a:pt x="68534" y="27014"/>
                </a:cubicBezTo>
                <a:cubicBezTo>
                  <a:pt x="44446" y="23642"/>
                  <a:pt x="22250" y="17397"/>
                  <a:pt x="0" y="11330"/>
                </a:cubicBezTo>
                <a:cubicBezTo>
                  <a:pt x="2712" y="11598"/>
                  <a:pt x="5424" y="11776"/>
                  <a:pt x="8172" y="11937"/>
                </a:cubicBezTo>
                <a:cubicBezTo>
                  <a:pt x="13543" y="12258"/>
                  <a:pt x="18949" y="12401"/>
                  <a:pt x="24338" y="12401"/>
                </a:cubicBezTo>
                <a:cubicBezTo>
                  <a:pt x="35311" y="12401"/>
                  <a:pt x="46284" y="11812"/>
                  <a:pt x="57115" y="10902"/>
                </a:cubicBezTo>
                <a:cubicBezTo>
                  <a:pt x="73405" y="9546"/>
                  <a:pt x="89446" y="7476"/>
                  <a:pt x="105468" y="5496"/>
                </a:cubicBezTo>
                <a:cubicBezTo>
                  <a:pt x="128360" y="2641"/>
                  <a:pt x="152020" y="0"/>
                  <a:pt x="175358" y="0"/>
                </a:cubicBezTo>
                <a:cubicBezTo>
                  <a:pt x="179622" y="0"/>
                  <a:pt x="183869" y="89"/>
                  <a:pt x="188115" y="286"/>
                </a:cubicBezTo>
                <a:close/>
              </a:path>
            </a:pathLst>
          </a:custGeom>
          <a:solidFill>
            <a:srgbClr val="2523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6" name="Google Shape;6747;p32">
            <a:extLst>
              <a:ext uri="{FF2B5EF4-FFF2-40B4-BE49-F238E27FC236}">
                <a16:creationId xmlns:a16="http://schemas.microsoft.com/office/drawing/2014/main" id="{BEFECF19-17D4-7BF5-7814-DF7DFBDF302F}"/>
              </a:ext>
            </a:extLst>
          </p:cNvPr>
          <p:cNvSpPr/>
          <p:nvPr/>
        </p:nvSpPr>
        <p:spPr>
          <a:xfrm>
            <a:off x="4662488" y="8277225"/>
            <a:ext cx="12050712" cy="1543050"/>
          </a:xfrm>
          <a:custGeom>
            <a:avLst/>
            <a:gdLst/>
            <a:ahLst/>
            <a:cxnLst/>
            <a:rect l="l" t="t" r="r" b="b"/>
            <a:pathLst>
              <a:path w="71325" h="21506" extrusionOk="0">
                <a:moveTo>
                  <a:pt x="66486" y="1"/>
                </a:moveTo>
                <a:cubicBezTo>
                  <a:pt x="57639" y="1"/>
                  <a:pt x="48667" y="1874"/>
                  <a:pt x="39989" y="3894"/>
                </a:cubicBezTo>
                <a:cubicBezTo>
                  <a:pt x="33911" y="5309"/>
                  <a:pt x="27832" y="6780"/>
                  <a:pt x="21658" y="7743"/>
                </a:cubicBezTo>
                <a:cubicBezTo>
                  <a:pt x="17551" y="8389"/>
                  <a:pt x="13389" y="8805"/>
                  <a:pt x="9228" y="8805"/>
                </a:cubicBezTo>
                <a:cubicBezTo>
                  <a:pt x="7182" y="8805"/>
                  <a:pt x="5136" y="8705"/>
                  <a:pt x="3097" y="8481"/>
                </a:cubicBezTo>
                <a:cubicBezTo>
                  <a:pt x="2058" y="8366"/>
                  <a:pt x="1029" y="8230"/>
                  <a:pt x="0" y="8050"/>
                </a:cubicBezTo>
                <a:lnTo>
                  <a:pt x="0" y="8050"/>
                </a:lnTo>
                <a:cubicBezTo>
                  <a:pt x="8438" y="12356"/>
                  <a:pt x="16850" y="16788"/>
                  <a:pt x="25985" y="19192"/>
                </a:cubicBezTo>
                <a:cubicBezTo>
                  <a:pt x="32371" y="20871"/>
                  <a:pt x="38900" y="21505"/>
                  <a:pt x="45482" y="21505"/>
                </a:cubicBezTo>
                <a:cubicBezTo>
                  <a:pt x="54073" y="21505"/>
                  <a:pt x="62753" y="20425"/>
                  <a:pt x="71325" y="19177"/>
                </a:cubicBezTo>
                <a:lnTo>
                  <a:pt x="71325" y="199"/>
                </a:lnTo>
                <a:cubicBezTo>
                  <a:pt x="69718" y="64"/>
                  <a:pt x="68104" y="1"/>
                  <a:pt x="6648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sp>
        <p:nvSpPr>
          <p:cNvPr id="7" name="Google Shape;6748;p32">
            <a:extLst>
              <a:ext uri="{FF2B5EF4-FFF2-40B4-BE49-F238E27FC236}">
                <a16:creationId xmlns:a16="http://schemas.microsoft.com/office/drawing/2014/main" id="{45F70464-F5B9-E4D8-E633-9781D002410C}"/>
              </a:ext>
            </a:extLst>
          </p:cNvPr>
          <p:cNvSpPr/>
          <p:nvPr/>
        </p:nvSpPr>
        <p:spPr>
          <a:xfrm rot="21452235" flipH="1">
            <a:off x="-927100" y="8535988"/>
            <a:ext cx="12052300" cy="1543050"/>
          </a:xfrm>
          <a:custGeom>
            <a:avLst/>
            <a:gdLst/>
            <a:ahLst/>
            <a:cxnLst/>
            <a:rect l="l" t="t" r="r" b="b"/>
            <a:pathLst>
              <a:path w="71325" h="21506" extrusionOk="0">
                <a:moveTo>
                  <a:pt x="66486" y="1"/>
                </a:moveTo>
                <a:cubicBezTo>
                  <a:pt x="57639" y="1"/>
                  <a:pt x="48667" y="1874"/>
                  <a:pt x="39989" y="3894"/>
                </a:cubicBezTo>
                <a:cubicBezTo>
                  <a:pt x="33911" y="5309"/>
                  <a:pt x="27832" y="6780"/>
                  <a:pt x="21658" y="7743"/>
                </a:cubicBezTo>
                <a:cubicBezTo>
                  <a:pt x="17551" y="8389"/>
                  <a:pt x="13389" y="8805"/>
                  <a:pt x="9228" y="8805"/>
                </a:cubicBezTo>
                <a:cubicBezTo>
                  <a:pt x="7182" y="8805"/>
                  <a:pt x="5136" y="8705"/>
                  <a:pt x="3097" y="8481"/>
                </a:cubicBezTo>
                <a:cubicBezTo>
                  <a:pt x="2058" y="8366"/>
                  <a:pt x="1029" y="8230"/>
                  <a:pt x="0" y="8050"/>
                </a:cubicBezTo>
                <a:lnTo>
                  <a:pt x="0" y="8050"/>
                </a:lnTo>
                <a:cubicBezTo>
                  <a:pt x="8438" y="12356"/>
                  <a:pt x="16850" y="16788"/>
                  <a:pt x="25985" y="19192"/>
                </a:cubicBezTo>
                <a:cubicBezTo>
                  <a:pt x="32371" y="20871"/>
                  <a:pt x="38900" y="21505"/>
                  <a:pt x="45482" y="21505"/>
                </a:cubicBezTo>
                <a:cubicBezTo>
                  <a:pt x="54073" y="21505"/>
                  <a:pt x="62753" y="20425"/>
                  <a:pt x="71325" y="19177"/>
                </a:cubicBezTo>
                <a:lnTo>
                  <a:pt x="71325" y="199"/>
                </a:lnTo>
                <a:cubicBezTo>
                  <a:pt x="69718" y="64"/>
                  <a:pt x="68104" y="1"/>
                  <a:pt x="6648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8" name="Google Shape;6749;p32">
            <a:extLst>
              <a:ext uri="{FF2B5EF4-FFF2-40B4-BE49-F238E27FC236}">
                <a16:creationId xmlns:a16="http://schemas.microsoft.com/office/drawing/2014/main" id="{0D7F56B5-2A4B-F0A6-BFAE-69C9D59F1BD5}"/>
              </a:ext>
            </a:extLst>
          </p:cNvPr>
          <p:cNvGrpSpPr>
            <a:grpSpLocks/>
          </p:cNvGrpSpPr>
          <p:nvPr/>
        </p:nvGrpSpPr>
        <p:grpSpPr bwMode="auto">
          <a:xfrm rot="-458410">
            <a:off x="7477125" y="8521700"/>
            <a:ext cx="2987675" cy="979488"/>
            <a:chOff x="1656825" y="3872400"/>
            <a:chExt cx="835625" cy="274075"/>
          </a:xfrm>
        </p:grpSpPr>
        <p:sp>
          <p:nvSpPr>
            <p:cNvPr id="9" name="Google Shape;6750;p32">
              <a:extLst>
                <a:ext uri="{FF2B5EF4-FFF2-40B4-BE49-F238E27FC236}">
                  <a16:creationId xmlns:a16="http://schemas.microsoft.com/office/drawing/2014/main" id="{6B7FBD56-48F1-FE03-1555-F71754F46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6751;p32">
              <a:extLst>
                <a:ext uri="{FF2B5EF4-FFF2-40B4-BE49-F238E27FC236}">
                  <a16:creationId xmlns:a16="http://schemas.microsoft.com/office/drawing/2014/main" id="{F631FDC4-21DD-2F75-6FC2-1DA52E9BA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6752;p32">
              <a:extLst>
                <a:ext uri="{FF2B5EF4-FFF2-40B4-BE49-F238E27FC236}">
                  <a16:creationId xmlns:a16="http://schemas.microsoft.com/office/drawing/2014/main" id="{2CFE7164-EAE1-A156-926B-FF45740FF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6753;p32">
              <a:extLst>
                <a:ext uri="{FF2B5EF4-FFF2-40B4-BE49-F238E27FC236}">
                  <a16:creationId xmlns:a16="http://schemas.microsoft.com/office/drawing/2014/main" id="{2FFFD364-3026-F9DE-B95C-F00C5B69B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6754;p32">
              <a:extLst>
                <a:ext uri="{FF2B5EF4-FFF2-40B4-BE49-F238E27FC236}">
                  <a16:creationId xmlns:a16="http://schemas.microsoft.com/office/drawing/2014/main" id="{50009A2A-3C42-638C-18B9-8A057A8F8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6755;p32">
              <a:extLst>
                <a:ext uri="{FF2B5EF4-FFF2-40B4-BE49-F238E27FC236}">
                  <a16:creationId xmlns:a16="http://schemas.microsoft.com/office/drawing/2014/main" id="{015D14A7-5262-0DB2-8943-5690286EC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6756;p32">
              <a:extLst>
                <a:ext uri="{FF2B5EF4-FFF2-40B4-BE49-F238E27FC236}">
                  <a16:creationId xmlns:a16="http://schemas.microsoft.com/office/drawing/2014/main" id="{03B9A7BC-6DE1-B695-D63F-A15D49E52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6757;p32">
              <a:extLst>
                <a:ext uri="{FF2B5EF4-FFF2-40B4-BE49-F238E27FC236}">
                  <a16:creationId xmlns:a16="http://schemas.microsoft.com/office/drawing/2014/main" id="{25BFE6D3-7AAC-8862-AC3F-A747E10F9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6758;p32">
              <a:extLst>
                <a:ext uri="{FF2B5EF4-FFF2-40B4-BE49-F238E27FC236}">
                  <a16:creationId xmlns:a16="http://schemas.microsoft.com/office/drawing/2014/main" id="{9ABC2B40-6A0C-AE81-7240-8668B3799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6759;p32">
              <a:extLst>
                <a:ext uri="{FF2B5EF4-FFF2-40B4-BE49-F238E27FC236}">
                  <a16:creationId xmlns:a16="http://schemas.microsoft.com/office/drawing/2014/main" id="{7555E1EC-09E4-7CAC-A3D7-130EE31D8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6760;p32">
              <a:extLst>
                <a:ext uri="{FF2B5EF4-FFF2-40B4-BE49-F238E27FC236}">
                  <a16:creationId xmlns:a16="http://schemas.microsoft.com/office/drawing/2014/main" id="{656E2F11-44A2-72F4-F2F4-C9142826F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6761;p32">
              <a:extLst>
                <a:ext uri="{FF2B5EF4-FFF2-40B4-BE49-F238E27FC236}">
                  <a16:creationId xmlns:a16="http://schemas.microsoft.com/office/drawing/2014/main" id="{BAF2AE68-5367-FBBD-8C91-8F8F1C6B7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6762;p32">
              <a:extLst>
                <a:ext uri="{FF2B5EF4-FFF2-40B4-BE49-F238E27FC236}">
                  <a16:creationId xmlns:a16="http://schemas.microsoft.com/office/drawing/2014/main" id="{527F289E-98D2-B6ED-5CAF-9556D187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6763;p32">
              <a:extLst>
                <a:ext uri="{FF2B5EF4-FFF2-40B4-BE49-F238E27FC236}">
                  <a16:creationId xmlns:a16="http://schemas.microsoft.com/office/drawing/2014/main" id="{16C9F217-7073-AE43-A80A-4D6EF5143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6764;p32">
              <a:extLst>
                <a:ext uri="{FF2B5EF4-FFF2-40B4-BE49-F238E27FC236}">
                  <a16:creationId xmlns:a16="http://schemas.microsoft.com/office/drawing/2014/main" id="{3186F024-589D-BAB0-2FB6-7A0E389FF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6765;p32">
              <a:extLst>
                <a:ext uri="{FF2B5EF4-FFF2-40B4-BE49-F238E27FC236}">
                  <a16:creationId xmlns:a16="http://schemas.microsoft.com/office/drawing/2014/main" id="{03EE5629-04CC-85E2-CBDB-1160A9E7A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6766;p32">
              <a:extLst>
                <a:ext uri="{FF2B5EF4-FFF2-40B4-BE49-F238E27FC236}">
                  <a16:creationId xmlns:a16="http://schemas.microsoft.com/office/drawing/2014/main" id="{9578C24A-3C88-9277-31E8-5F08C7F76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6767;p32">
              <a:extLst>
                <a:ext uri="{FF2B5EF4-FFF2-40B4-BE49-F238E27FC236}">
                  <a16:creationId xmlns:a16="http://schemas.microsoft.com/office/drawing/2014/main" id="{EE30B31E-B442-F11D-98B9-5C0C82832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6768;p32">
              <a:extLst>
                <a:ext uri="{FF2B5EF4-FFF2-40B4-BE49-F238E27FC236}">
                  <a16:creationId xmlns:a16="http://schemas.microsoft.com/office/drawing/2014/main" id="{6D695309-2721-E8E2-BF8C-EC5C33925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6769;p32">
              <a:extLst>
                <a:ext uri="{FF2B5EF4-FFF2-40B4-BE49-F238E27FC236}">
                  <a16:creationId xmlns:a16="http://schemas.microsoft.com/office/drawing/2014/main" id="{C156E6A3-1A62-E9AD-166D-11AA28E0F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6770;p32">
              <a:extLst>
                <a:ext uri="{FF2B5EF4-FFF2-40B4-BE49-F238E27FC236}">
                  <a16:creationId xmlns:a16="http://schemas.microsoft.com/office/drawing/2014/main" id="{DFF26503-5EDD-E719-4C85-65FAF802C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6771;p32">
              <a:extLst>
                <a:ext uri="{FF2B5EF4-FFF2-40B4-BE49-F238E27FC236}">
                  <a16:creationId xmlns:a16="http://schemas.microsoft.com/office/drawing/2014/main" id="{5F1550F4-5385-EA75-D55E-2743C0B7D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6772;p32">
              <a:extLst>
                <a:ext uri="{FF2B5EF4-FFF2-40B4-BE49-F238E27FC236}">
                  <a16:creationId xmlns:a16="http://schemas.microsoft.com/office/drawing/2014/main" id="{5C8DA633-08C8-625C-2382-73C3B5A20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6773;p32">
              <a:extLst>
                <a:ext uri="{FF2B5EF4-FFF2-40B4-BE49-F238E27FC236}">
                  <a16:creationId xmlns:a16="http://schemas.microsoft.com/office/drawing/2014/main" id="{382FBC5F-7B1E-B775-4897-7C3745722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6774;p32">
              <a:extLst>
                <a:ext uri="{FF2B5EF4-FFF2-40B4-BE49-F238E27FC236}">
                  <a16:creationId xmlns:a16="http://schemas.microsoft.com/office/drawing/2014/main" id="{6875F93C-8747-DCA0-DFCD-6B6700E04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6775;p32">
              <a:extLst>
                <a:ext uri="{FF2B5EF4-FFF2-40B4-BE49-F238E27FC236}">
                  <a16:creationId xmlns:a16="http://schemas.microsoft.com/office/drawing/2014/main" id="{3A1E2001-6E68-0C99-20D9-157BA314A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5" name="Google Shape;6776;p32">
            <a:extLst>
              <a:ext uri="{FF2B5EF4-FFF2-40B4-BE49-F238E27FC236}">
                <a16:creationId xmlns:a16="http://schemas.microsoft.com/office/drawing/2014/main" id="{39FA8A68-3840-AB4E-F00C-04F29DBEEEC4}"/>
              </a:ext>
            </a:extLst>
          </p:cNvPr>
          <p:cNvSpPr/>
          <p:nvPr/>
        </p:nvSpPr>
        <p:spPr>
          <a:xfrm flipH="1">
            <a:off x="13139738" y="0"/>
            <a:ext cx="5384800" cy="10517188"/>
          </a:xfrm>
          <a:custGeom>
            <a:avLst/>
            <a:gdLst/>
            <a:ahLst/>
            <a:cxnLst/>
            <a:rect l="l" t="t" r="r" b="b"/>
            <a:pathLst>
              <a:path w="82237" h="160584" extrusionOk="0">
                <a:moveTo>
                  <a:pt x="0" y="0"/>
                </a:moveTo>
                <a:lnTo>
                  <a:pt x="0" y="160584"/>
                </a:lnTo>
                <a:lnTo>
                  <a:pt x="82237" y="160584"/>
                </a:lnTo>
                <a:cubicBezTo>
                  <a:pt x="58453" y="133927"/>
                  <a:pt x="43982" y="98759"/>
                  <a:pt x="43982" y="60237"/>
                </a:cubicBezTo>
                <a:cubicBezTo>
                  <a:pt x="43982" y="38826"/>
                  <a:pt x="48443" y="18449"/>
                  <a:pt x="56490" y="0"/>
                </a:cubicBezTo>
                <a:close/>
              </a:path>
            </a:pathLst>
          </a:custGeom>
          <a:solidFill>
            <a:srgbClr val="252363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sp>
        <p:nvSpPr>
          <p:cNvPr id="36" name="Google Shape;6777;p32">
            <a:extLst>
              <a:ext uri="{FF2B5EF4-FFF2-40B4-BE49-F238E27FC236}">
                <a16:creationId xmlns:a16="http://schemas.microsoft.com/office/drawing/2014/main" id="{E31A9063-C3B3-5D27-8DDB-50C9A4E71A7C}"/>
              </a:ext>
            </a:extLst>
          </p:cNvPr>
          <p:cNvSpPr/>
          <p:nvPr/>
        </p:nvSpPr>
        <p:spPr>
          <a:xfrm flipH="1">
            <a:off x="-1073150" y="8077200"/>
            <a:ext cx="19597688" cy="2209800"/>
          </a:xfrm>
          <a:custGeom>
            <a:avLst/>
            <a:gdLst/>
            <a:ahLst/>
            <a:cxnLst/>
            <a:rect l="l" t="t" r="r" b="b"/>
            <a:pathLst>
              <a:path w="108242" h="34046" extrusionOk="0">
                <a:moveTo>
                  <a:pt x="1249" y="1"/>
                </a:moveTo>
                <a:cubicBezTo>
                  <a:pt x="833" y="1"/>
                  <a:pt x="417" y="7"/>
                  <a:pt x="0" y="20"/>
                </a:cubicBezTo>
                <a:lnTo>
                  <a:pt x="0" y="34046"/>
                </a:lnTo>
                <a:lnTo>
                  <a:pt x="108242" y="34046"/>
                </a:lnTo>
                <a:lnTo>
                  <a:pt x="108242" y="22491"/>
                </a:lnTo>
                <a:cubicBezTo>
                  <a:pt x="99670" y="23739"/>
                  <a:pt x="90990" y="24819"/>
                  <a:pt x="82399" y="24819"/>
                </a:cubicBezTo>
                <a:cubicBezTo>
                  <a:pt x="75817" y="24819"/>
                  <a:pt x="69288" y="24185"/>
                  <a:pt x="62902" y="22506"/>
                </a:cubicBezTo>
                <a:cubicBezTo>
                  <a:pt x="53767" y="20102"/>
                  <a:pt x="45355" y="15670"/>
                  <a:pt x="36917" y="11364"/>
                </a:cubicBezTo>
                <a:cubicBezTo>
                  <a:pt x="35175" y="10475"/>
                  <a:pt x="33429" y="9592"/>
                  <a:pt x="31677" y="8733"/>
                </a:cubicBezTo>
                <a:cubicBezTo>
                  <a:pt x="22119" y="4054"/>
                  <a:pt x="11836" y="1"/>
                  <a:pt x="124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4800"/>
          </a:p>
        </p:txBody>
      </p:sp>
      <p:grpSp>
        <p:nvGrpSpPr>
          <p:cNvPr id="37" name="Google Shape;6778;p32">
            <a:extLst>
              <a:ext uri="{FF2B5EF4-FFF2-40B4-BE49-F238E27FC236}">
                <a16:creationId xmlns:a16="http://schemas.microsoft.com/office/drawing/2014/main" id="{D3B7FED7-D320-1D19-B593-A30158994B07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8920163" y="477838"/>
            <a:ext cx="5903912" cy="2060575"/>
            <a:chOff x="4830925" y="3166050"/>
            <a:chExt cx="1936475" cy="675750"/>
          </a:xfrm>
        </p:grpSpPr>
        <p:sp>
          <p:nvSpPr>
            <p:cNvPr id="38" name="Google Shape;6779;p32">
              <a:extLst>
                <a:ext uri="{FF2B5EF4-FFF2-40B4-BE49-F238E27FC236}">
                  <a16:creationId xmlns:a16="http://schemas.microsoft.com/office/drawing/2014/main" id="{84B9E697-2071-6F53-85BD-8AFA721CD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1250" y="3643625"/>
              <a:ext cx="283500" cy="174475"/>
            </a:xfrm>
            <a:custGeom>
              <a:avLst/>
              <a:gdLst>
                <a:gd name="T0" fmla="*/ 11339 w 11340"/>
                <a:gd name="T1" fmla="*/ 1 h 6979"/>
                <a:gd name="T2" fmla="*/ 5798 w 11340"/>
                <a:gd name="T3" fmla="*/ 990 h 6979"/>
                <a:gd name="T4" fmla="*/ 5073 w 11340"/>
                <a:gd name="T5" fmla="*/ 1002 h 6979"/>
                <a:gd name="T6" fmla="*/ 4478 w 11340"/>
                <a:gd name="T7" fmla="*/ 995 h 6979"/>
                <a:gd name="T8" fmla="*/ 0 w 11340"/>
                <a:gd name="T9" fmla="*/ 6928 h 6979"/>
                <a:gd name="T10" fmla="*/ 1968 w 11340"/>
                <a:gd name="T11" fmla="*/ 6979 h 6979"/>
                <a:gd name="T12" fmla="*/ 2244 w 11340"/>
                <a:gd name="T13" fmla="*/ 6978 h 6979"/>
                <a:gd name="T14" fmla="*/ 11339 w 11340"/>
                <a:gd name="T15" fmla="*/ 1 h 6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340" h="6979" extrusionOk="0">
                  <a:moveTo>
                    <a:pt x="11339" y="1"/>
                  </a:moveTo>
                  <a:cubicBezTo>
                    <a:pt x="9567" y="613"/>
                    <a:pt x="7695" y="924"/>
                    <a:pt x="5798" y="990"/>
                  </a:cubicBezTo>
                  <a:cubicBezTo>
                    <a:pt x="5557" y="998"/>
                    <a:pt x="5315" y="1002"/>
                    <a:pt x="5073" y="1002"/>
                  </a:cubicBezTo>
                  <a:cubicBezTo>
                    <a:pt x="4875" y="1002"/>
                    <a:pt x="4676" y="999"/>
                    <a:pt x="4478" y="995"/>
                  </a:cubicBezTo>
                  <a:cubicBezTo>
                    <a:pt x="2671" y="2706"/>
                    <a:pt x="1145" y="4719"/>
                    <a:pt x="0" y="6928"/>
                  </a:cubicBezTo>
                  <a:cubicBezTo>
                    <a:pt x="656" y="6963"/>
                    <a:pt x="1312" y="6979"/>
                    <a:pt x="1968" y="6979"/>
                  </a:cubicBezTo>
                  <a:cubicBezTo>
                    <a:pt x="2060" y="6979"/>
                    <a:pt x="2152" y="6978"/>
                    <a:pt x="2244" y="6978"/>
                  </a:cubicBezTo>
                  <a:cubicBezTo>
                    <a:pt x="5803" y="5472"/>
                    <a:pt x="8975" y="3048"/>
                    <a:pt x="1133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6780;p32">
              <a:extLst>
                <a:ext uri="{FF2B5EF4-FFF2-40B4-BE49-F238E27FC236}">
                  <a16:creationId xmlns:a16="http://schemas.microsoft.com/office/drawing/2014/main" id="{1455D5B9-1896-942B-F154-6937499D6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9450" y="3524900"/>
              <a:ext cx="743750" cy="291925"/>
            </a:xfrm>
            <a:custGeom>
              <a:avLst/>
              <a:gdLst>
                <a:gd name="T0" fmla="*/ 21894 w 29750"/>
                <a:gd name="T1" fmla="*/ 6682 h 11677"/>
                <a:gd name="T2" fmla="*/ 22176 w 29750"/>
                <a:gd name="T3" fmla="*/ 6968 h 11677"/>
                <a:gd name="T4" fmla="*/ 21894 w 29750"/>
                <a:gd name="T5" fmla="*/ 7249 h 11677"/>
                <a:gd name="T6" fmla="*/ 21608 w 29750"/>
                <a:gd name="T7" fmla="*/ 6968 h 11677"/>
                <a:gd name="T8" fmla="*/ 21894 w 29750"/>
                <a:gd name="T9" fmla="*/ 6682 h 11677"/>
                <a:gd name="T10" fmla="*/ 25303 w 29750"/>
                <a:gd name="T11" fmla="*/ 6682 h 11677"/>
                <a:gd name="T12" fmla="*/ 25589 w 29750"/>
                <a:gd name="T13" fmla="*/ 6968 h 11677"/>
                <a:gd name="T14" fmla="*/ 25303 w 29750"/>
                <a:gd name="T15" fmla="*/ 7249 h 11677"/>
                <a:gd name="T16" fmla="*/ 25022 w 29750"/>
                <a:gd name="T17" fmla="*/ 6968 h 11677"/>
                <a:gd name="T18" fmla="*/ 25303 w 29750"/>
                <a:gd name="T19" fmla="*/ 6682 h 11677"/>
                <a:gd name="T20" fmla="*/ 21041 w 29750"/>
                <a:gd name="T21" fmla="*/ 7536 h 11677"/>
                <a:gd name="T22" fmla="*/ 21327 w 29750"/>
                <a:gd name="T23" fmla="*/ 7817 h 11677"/>
                <a:gd name="T24" fmla="*/ 21041 w 29750"/>
                <a:gd name="T25" fmla="*/ 8103 h 11677"/>
                <a:gd name="T26" fmla="*/ 20755 w 29750"/>
                <a:gd name="T27" fmla="*/ 7817 h 11677"/>
                <a:gd name="T28" fmla="*/ 21041 w 29750"/>
                <a:gd name="T29" fmla="*/ 7536 h 11677"/>
                <a:gd name="T30" fmla="*/ 22748 w 29750"/>
                <a:gd name="T31" fmla="*/ 8103 h 11677"/>
                <a:gd name="T32" fmla="*/ 23029 w 29750"/>
                <a:gd name="T33" fmla="*/ 8384 h 11677"/>
                <a:gd name="T34" fmla="*/ 22748 w 29750"/>
                <a:gd name="T35" fmla="*/ 8670 h 11677"/>
                <a:gd name="T36" fmla="*/ 22462 w 29750"/>
                <a:gd name="T37" fmla="*/ 8384 h 11677"/>
                <a:gd name="T38" fmla="*/ 22748 w 29750"/>
                <a:gd name="T39" fmla="*/ 8103 h 11677"/>
                <a:gd name="T40" fmla="*/ 4206 w 29750"/>
                <a:gd name="T41" fmla="*/ 1 h 11677"/>
                <a:gd name="T42" fmla="*/ 0 w 29750"/>
                <a:gd name="T43" fmla="*/ 744 h 11677"/>
                <a:gd name="T44" fmla="*/ 1245 w 29750"/>
                <a:gd name="T45" fmla="*/ 1889 h 11677"/>
                <a:gd name="T46" fmla="*/ 25272 w 29750"/>
                <a:gd name="T47" fmla="*/ 11677 h 11677"/>
                <a:gd name="T48" fmla="*/ 29750 w 29750"/>
                <a:gd name="T49" fmla="*/ 5744 h 11677"/>
                <a:gd name="T50" fmla="*/ 23536 w 29750"/>
                <a:gd name="T51" fmla="*/ 4825 h 11677"/>
                <a:gd name="T52" fmla="*/ 15033 w 29750"/>
                <a:gd name="T53" fmla="*/ 1794 h 11677"/>
                <a:gd name="T54" fmla="*/ 5050 w 29750"/>
                <a:gd name="T55" fmla="*/ 17 h 11677"/>
                <a:gd name="T56" fmla="*/ 4206 w 29750"/>
                <a:gd name="T57" fmla="*/ 1 h 11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750" h="11677" extrusionOk="0">
                  <a:moveTo>
                    <a:pt x="21894" y="6682"/>
                  </a:moveTo>
                  <a:cubicBezTo>
                    <a:pt x="22050" y="6682"/>
                    <a:pt x="22176" y="6808"/>
                    <a:pt x="22176" y="6968"/>
                  </a:cubicBezTo>
                  <a:cubicBezTo>
                    <a:pt x="22176" y="7124"/>
                    <a:pt x="22050" y="7249"/>
                    <a:pt x="21894" y="7249"/>
                  </a:cubicBezTo>
                  <a:cubicBezTo>
                    <a:pt x="21739" y="7249"/>
                    <a:pt x="21608" y="7124"/>
                    <a:pt x="21608" y="6968"/>
                  </a:cubicBezTo>
                  <a:cubicBezTo>
                    <a:pt x="21608" y="6808"/>
                    <a:pt x="21739" y="6682"/>
                    <a:pt x="21894" y="6682"/>
                  </a:cubicBezTo>
                  <a:close/>
                  <a:moveTo>
                    <a:pt x="25303" y="6682"/>
                  </a:moveTo>
                  <a:cubicBezTo>
                    <a:pt x="25463" y="6682"/>
                    <a:pt x="25589" y="6808"/>
                    <a:pt x="25589" y="6968"/>
                  </a:cubicBezTo>
                  <a:cubicBezTo>
                    <a:pt x="25589" y="7124"/>
                    <a:pt x="25463" y="7249"/>
                    <a:pt x="25303" y="7249"/>
                  </a:cubicBezTo>
                  <a:cubicBezTo>
                    <a:pt x="25147" y="7249"/>
                    <a:pt x="25022" y="7124"/>
                    <a:pt x="25022" y="6968"/>
                  </a:cubicBezTo>
                  <a:cubicBezTo>
                    <a:pt x="25022" y="6808"/>
                    <a:pt x="25147" y="6682"/>
                    <a:pt x="25303" y="6682"/>
                  </a:cubicBezTo>
                  <a:close/>
                  <a:moveTo>
                    <a:pt x="21041" y="7536"/>
                  </a:moveTo>
                  <a:cubicBezTo>
                    <a:pt x="21197" y="7536"/>
                    <a:pt x="21327" y="7661"/>
                    <a:pt x="21327" y="7817"/>
                  </a:cubicBezTo>
                  <a:cubicBezTo>
                    <a:pt x="21327" y="7977"/>
                    <a:pt x="21197" y="8103"/>
                    <a:pt x="21041" y="8103"/>
                  </a:cubicBezTo>
                  <a:cubicBezTo>
                    <a:pt x="20886" y="8103"/>
                    <a:pt x="20755" y="7977"/>
                    <a:pt x="20755" y="7817"/>
                  </a:cubicBezTo>
                  <a:cubicBezTo>
                    <a:pt x="20755" y="7661"/>
                    <a:pt x="20886" y="7536"/>
                    <a:pt x="21041" y="7536"/>
                  </a:cubicBezTo>
                  <a:close/>
                  <a:moveTo>
                    <a:pt x="22748" y="8103"/>
                  </a:moveTo>
                  <a:cubicBezTo>
                    <a:pt x="22903" y="8103"/>
                    <a:pt x="23029" y="8228"/>
                    <a:pt x="23029" y="8384"/>
                  </a:cubicBezTo>
                  <a:cubicBezTo>
                    <a:pt x="23029" y="8544"/>
                    <a:pt x="22903" y="8670"/>
                    <a:pt x="22748" y="8670"/>
                  </a:cubicBezTo>
                  <a:cubicBezTo>
                    <a:pt x="22587" y="8670"/>
                    <a:pt x="22462" y="8544"/>
                    <a:pt x="22462" y="8384"/>
                  </a:cubicBezTo>
                  <a:cubicBezTo>
                    <a:pt x="22462" y="8228"/>
                    <a:pt x="22587" y="8103"/>
                    <a:pt x="22748" y="8103"/>
                  </a:cubicBezTo>
                  <a:close/>
                  <a:moveTo>
                    <a:pt x="4206" y="1"/>
                  </a:moveTo>
                  <a:cubicBezTo>
                    <a:pt x="2763" y="1"/>
                    <a:pt x="1306" y="157"/>
                    <a:pt x="0" y="744"/>
                  </a:cubicBezTo>
                  <a:cubicBezTo>
                    <a:pt x="412" y="1136"/>
                    <a:pt x="823" y="1517"/>
                    <a:pt x="1245" y="1889"/>
                  </a:cubicBezTo>
                  <a:cubicBezTo>
                    <a:pt x="7850" y="7731"/>
                    <a:pt x="16474" y="11225"/>
                    <a:pt x="25272" y="11677"/>
                  </a:cubicBezTo>
                  <a:cubicBezTo>
                    <a:pt x="26417" y="9468"/>
                    <a:pt x="27943" y="7455"/>
                    <a:pt x="29750" y="5744"/>
                  </a:cubicBezTo>
                  <a:cubicBezTo>
                    <a:pt x="27652" y="5694"/>
                    <a:pt x="25549" y="5362"/>
                    <a:pt x="23536" y="4825"/>
                  </a:cubicBezTo>
                  <a:cubicBezTo>
                    <a:pt x="20630" y="4042"/>
                    <a:pt x="17889" y="2737"/>
                    <a:pt x="15033" y="1794"/>
                  </a:cubicBezTo>
                  <a:cubicBezTo>
                    <a:pt x="11816" y="729"/>
                    <a:pt x="8443" y="127"/>
                    <a:pt x="5050" y="17"/>
                  </a:cubicBezTo>
                  <a:cubicBezTo>
                    <a:pt x="4770" y="7"/>
                    <a:pt x="4488" y="1"/>
                    <a:pt x="42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6781;p32">
              <a:extLst>
                <a:ext uri="{FF2B5EF4-FFF2-40B4-BE49-F238E27FC236}">
                  <a16:creationId xmlns:a16="http://schemas.microsoft.com/office/drawing/2014/main" id="{6A5E185D-9032-2A6C-6AB7-D43F50870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7350" y="3291150"/>
              <a:ext cx="812025" cy="526925"/>
            </a:xfrm>
            <a:custGeom>
              <a:avLst/>
              <a:gdLst>
                <a:gd name="T0" fmla="*/ 32425 w 32481"/>
                <a:gd name="T1" fmla="*/ 1 h 21077"/>
                <a:gd name="T2" fmla="*/ 27647 w 32481"/>
                <a:gd name="T3" fmla="*/ 4538 h 21077"/>
                <a:gd name="T4" fmla="*/ 22522 w 32481"/>
                <a:gd name="T5" fmla="*/ 6887 h 21077"/>
                <a:gd name="T6" fmla="*/ 19972 w 32481"/>
                <a:gd name="T7" fmla="*/ 8825 h 21077"/>
                <a:gd name="T8" fmla="*/ 14687 w 32481"/>
                <a:gd name="T9" fmla="*/ 10717 h 21077"/>
                <a:gd name="T10" fmla="*/ 9095 w 32481"/>
                <a:gd name="T11" fmla="*/ 14100 h 21077"/>
                <a:gd name="T12" fmla="*/ 0 w 32481"/>
                <a:gd name="T13" fmla="*/ 21077 h 21077"/>
                <a:gd name="T14" fmla="*/ 412 w 32481"/>
                <a:gd name="T15" fmla="*/ 21072 h 21077"/>
                <a:gd name="T16" fmla="*/ 19701 w 32481"/>
                <a:gd name="T17" fmla="*/ 15561 h 21077"/>
                <a:gd name="T18" fmla="*/ 32380 w 32481"/>
                <a:gd name="T19" fmla="*/ 989 h 21077"/>
                <a:gd name="T20" fmla="*/ 32480 w 32481"/>
                <a:gd name="T21" fmla="*/ 11 h 21077"/>
                <a:gd name="T22" fmla="*/ 32425 w 32481"/>
                <a:gd name="T23" fmla="*/ 1 h 2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481" h="21077" extrusionOk="0">
                  <a:moveTo>
                    <a:pt x="32425" y="1"/>
                  </a:moveTo>
                  <a:cubicBezTo>
                    <a:pt x="30332" y="1005"/>
                    <a:pt x="29413" y="3168"/>
                    <a:pt x="27647" y="4538"/>
                  </a:cubicBezTo>
                  <a:cubicBezTo>
                    <a:pt x="26161" y="5693"/>
                    <a:pt x="24158" y="5944"/>
                    <a:pt x="22522" y="6887"/>
                  </a:cubicBezTo>
                  <a:cubicBezTo>
                    <a:pt x="21598" y="7424"/>
                    <a:pt x="20815" y="8167"/>
                    <a:pt x="19972" y="8825"/>
                  </a:cubicBezTo>
                  <a:cubicBezTo>
                    <a:pt x="18592" y="9899"/>
                    <a:pt x="16574" y="10712"/>
                    <a:pt x="14687" y="10717"/>
                  </a:cubicBezTo>
                  <a:cubicBezTo>
                    <a:pt x="13035" y="12298"/>
                    <a:pt x="11133" y="13397"/>
                    <a:pt x="9095" y="14100"/>
                  </a:cubicBezTo>
                  <a:cubicBezTo>
                    <a:pt x="6731" y="17147"/>
                    <a:pt x="3559" y="19571"/>
                    <a:pt x="0" y="21077"/>
                  </a:cubicBezTo>
                  <a:cubicBezTo>
                    <a:pt x="136" y="21077"/>
                    <a:pt x="276" y="21072"/>
                    <a:pt x="412" y="21072"/>
                  </a:cubicBezTo>
                  <a:cubicBezTo>
                    <a:pt x="7173" y="20946"/>
                    <a:pt x="13879" y="18999"/>
                    <a:pt x="19701" y="15561"/>
                  </a:cubicBezTo>
                  <a:cubicBezTo>
                    <a:pt x="25072" y="12388"/>
                    <a:pt x="31401" y="7595"/>
                    <a:pt x="32380" y="989"/>
                  </a:cubicBezTo>
                  <a:cubicBezTo>
                    <a:pt x="32425" y="663"/>
                    <a:pt x="32460" y="337"/>
                    <a:pt x="32480" y="11"/>
                  </a:cubicBezTo>
                  <a:lnTo>
                    <a:pt x="324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6782;p32">
              <a:extLst>
                <a:ext uri="{FF2B5EF4-FFF2-40B4-BE49-F238E27FC236}">
                  <a16:creationId xmlns:a16="http://schemas.microsoft.com/office/drawing/2014/main" id="{3D492A6F-72CA-DD54-3B89-AE91C1011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4725" y="3545750"/>
              <a:ext cx="139800" cy="97900"/>
            </a:xfrm>
            <a:custGeom>
              <a:avLst/>
              <a:gdLst>
                <a:gd name="T0" fmla="*/ 2419 w 5592"/>
                <a:gd name="T1" fmla="*/ 1 h 3916"/>
                <a:gd name="T2" fmla="*/ 0 w 5592"/>
                <a:gd name="T3" fmla="*/ 3916 h 3916"/>
                <a:gd name="T4" fmla="*/ 5592 w 5592"/>
                <a:gd name="T5" fmla="*/ 533 h 3916"/>
                <a:gd name="T6" fmla="*/ 4763 w 5592"/>
                <a:gd name="T7" fmla="*/ 478 h 3916"/>
                <a:gd name="T8" fmla="*/ 3905 w 5592"/>
                <a:gd name="T9" fmla="*/ 1045 h 3916"/>
                <a:gd name="T10" fmla="*/ 3685 w 5592"/>
                <a:gd name="T11" fmla="*/ 1064 h 3916"/>
                <a:gd name="T12" fmla="*/ 2419 w 5592"/>
                <a:gd name="T13" fmla="*/ 1 h 3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92" h="3916" extrusionOk="0">
                  <a:moveTo>
                    <a:pt x="2419" y="1"/>
                  </a:moveTo>
                  <a:cubicBezTo>
                    <a:pt x="1757" y="1391"/>
                    <a:pt x="944" y="2706"/>
                    <a:pt x="0" y="3916"/>
                  </a:cubicBezTo>
                  <a:cubicBezTo>
                    <a:pt x="2038" y="3213"/>
                    <a:pt x="3940" y="2114"/>
                    <a:pt x="5592" y="533"/>
                  </a:cubicBezTo>
                  <a:cubicBezTo>
                    <a:pt x="5311" y="533"/>
                    <a:pt x="5035" y="513"/>
                    <a:pt x="4763" y="478"/>
                  </a:cubicBezTo>
                  <a:cubicBezTo>
                    <a:pt x="4578" y="764"/>
                    <a:pt x="4272" y="980"/>
                    <a:pt x="3905" y="1045"/>
                  </a:cubicBezTo>
                  <a:cubicBezTo>
                    <a:pt x="3831" y="1058"/>
                    <a:pt x="3758" y="1064"/>
                    <a:pt x="3685" y="1064"/>
                  </a:cubicBezTo>
                  <a:cubicBezTo>
                    <a:pt x="3072" y="1064"/>
                    <a:pt x="2527" y="625"/>
                    <a:pt x="2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6783;p32">
              <a:extLst>
                <a:ext uri="{FF2B5EF4-FFF2-40B4-BE49-F238E27FC236}">
                  <a16:creationId xmlns:a16="http://schemas.microsoft.com/office/drawing/2014/main" id="{0B7431FF-4524-EB7E-FB5A-330939DD4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0925" y="3166050"/>
              <a:ext cx="1936475" cy="502625"/>
            </a:xfrm>
            <a:custGeom>
              <a:avLst/>
              <a:gdLst>
                <a:gd name="T0" fmla="*/ 74276 w 77459"/>
                <a:gd name="T1" fmla="*/ 5120 h 20105"/>
                <a:gd name="T2" fmla="*/ 73709 w 77459"/>
                <a:gd name="T3" fmla="*/ 5120 h 20105"/>
                <a:gd name="T4" fmla="*/ 14024 w 77459"/>
                <a:gd name="T5" fmla="*/ 5401 h 20105"/>
                <a:gd name="T6" fmla="*/ 14024 w 77459"/>
                <a:gd name="T7" fmla="*/ 5973 h 20105"/>
                <a:gd name="T8" fmla="*/ 14024 w 77459"/>
                <a:gd name="T9" fmla="*/ 5401 h 20105"/>
                <a:gd name="T10" fmla="*/ 69161 w 77459"/>
                <a:gd name="T11" fmla="*/ 5687 h 20105"/>
                <a:gd name="T12" fmla="*/ 68594 w 77459"/>
                <a:gd name="T13" fmla="*/ 5687 h 20105"/>
                <a:gd name="T14" fmla="*/ 70301 w 77459"/>
                <a:gd name="T15" fmla="*/ 5687 h 20105"/>
                <a:gd name="T16" fmla="*/ 70301 w 77459"/>
                <a:gd name="T17" fmla="*/ 6254 h 20105"/>
                <a:gd name="T18" fmla="*/ 70301 w 77459"/>
                <a:gd name="T19" fmla="*/ 5687 h 20105"/>
                <a:gd name="T20" fmla="*/ 71721 w 77459"/>
                <a:gd name="T21" fmla="*/ 6254 h 20105"/>
                <a:gd name="T22" fmla="*/ 71154 w 77459"/>
                <a:gd name="T23" fmla="*/ 6254 h 20105"/>
                <a:gd name="T24" fmla="*/ 15445 w 77459"/>
                <a:gd name="T25" fmla="*/ 6254 h 20105"/>
                <a:gd name="T26" fmla="*/ 15445 w 77459"/>
                <a:gd name="T27" fmla="*/ 6822 h 20105"/>
                <a:gd name="T28" fmla="*/ 15445 w 77459"/>
                <a:gd name="T29" fmla="*/ 6254 h 20105"/>
                <a:gd name="T30" fmla="*/ 14591 w 77459"/>
                <a:gd name="T31" fmla="*/ 7108 h 20105"/>
                <a:gd name="T32" fmla="*/ 14024 w 77459"/>
                <a:gd name="T33" fmla="*/ 7108 h 20105"/>
                <a:gd name="T34" fmla="*/ 70015 w 77459"/>
                <a:gd name="T35" fmla="*/ 7394 h 20105"/>
                <a:gd name="T36" fmla="*/ 70015 w 77459"/>
                <a:gd name="T37" fmla="*/ 7961 h 20105"/>
                <a:gd name="T38" fmla="*/ 70015 w 77459"/>
                <a:gd name="T39" fmla="*/ 7394 h 20105"/>
                <a:gd name="T40" fmla="*/ 68308 w 77459"/>
                <a:gd name="T41" fmla="*/ 8528 h 20105"/>
                <a:gd name="T42" fmla="*/ 67741 w 77459"/>
                <a:gd name="T43" fmla="*/ 8528 h 20105"/>
                <a:gd name="T44" fmla="*/ 3288 w 77459"/>
                <a:gd name="T45" fmla="*/ 0 h 20105"/>
                <a:gd name="T46" fmla="*/ 5009 w 77459"/>
                <a:gd name="T47" fmla="*/ 3313 h 20105"/>
                <a:gd name="T48" fmla="*/ 1091 w 77459"/>
                <a:gd name="T49" fmla="*/ 5699 h 20105"/>
                <a:gd name="T50" fmla="*/ 5919 w 77459"/>
                <a:gd name="T51" fmla="*/ 4810 h 20105"/>
                <a:gd name="T52" fmla="*/ 13743 w 77459"/>
                <a:gd name="T53" fmla="*/ 11655 h 20105"/>
                <a:gd name="T54" fmla="*/ 21347 w 77459"/>
                <a:gd name="T55" fmla="*/ 14355 h 20105"/>
                <a:gd name="T56" fmla="*/ 32174 w 77459"/>
                <a:gd name="T57" fmla="*/ 16148 h 20105"/>
                <a:gd name="T58" fmla="*/ 46891 w 77459"/>
                <a:gd name="T59" fmla="*/ 20098 h 20105"/>
                <a:gd name="T60" fmla="*/ 48211 w 77459"/>
                <a:gd name="T61" fmla="*/ 20093 h 20105"/>
                <a:gd name="T62" fmla="*/ 56171 w 77459"/>
                <a:gd name="T63" fmla="*/ 15189 h 20105"/>
                <a:gd name="T64" fmla="*/ 57215 w 77459"/>
                <a:gd name="T65" fmla="*/ 13688 h 20105"/>
                <a:gd name="T66" fmla="*/ 57732 w 77459"/>
                <a:gd name="T67" fmla="*/ 13703 h 20105"/>
                <a:gd name="T68" fmla="*/ 58380 w 77459"/>
                <a:gd name="T69" fmla="*/ 13191 h 20105"/>
                <a:gd name="T70" fmla="*/ 58566 w 77459"/>
                <a:gd name="T71" fmla="*/ 14341 h 20105"/>
                <a:gd name="T72" fmla="*/ 58515 w 77459"/>
                <a:gd name="T73" fmla="*/ 15666 h 20105"/>
                <a:gd name="T74" fmla="*/ 64629 w 77459"/>
                <a:gd name="T75" fmla="*/ 13829 h 20105"/>
                <a:gd name="T76" fmla="*/ 72304 w 77459"/>
                <a:gd name="T77" fmla="*/ 9542 h 20105"/>
                <a:gd name="T78" fmla="*/ 77137 w 77459"/>
                <a:gd name="T79" fmla="*/ 5015 h 20105"/>
                <a:gd name="T80" fmla="*/ 75847 w 77459"/>
                <a:gd name="T81" fmla="*/ 3629 h 20105"/>
                <a:gd name="T82" fmla="*/ 52347 w 77459"/>
                <a:gd name="T83" fmla="*/ 8267 h 20105"/>
                <a:gd name="T84" fmla="*/ 27958 w 77459"/>
                <a:gd name="T85" fmla="*/ 8192 h 20105"/>
                <a:gd name="T86" fmla="*/ 6385 w 77459"/>
                <a:gd name="T87" fmla="*/ 3238 h 20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7459" h="20105" extrusionOk="0">
                  <a:moveTo>
                    <a:pt x="73995" y="4834"/>
                  </a:moveTo>
                  <a:cubicBezTo>
                    <a:pt x="74151" y="4834"/>
                    <a:pt x="74276" y="4965"/>
                    <a:pt x="74276" y="5120"/>
                  </a:cubicBezTo>
                  <a:cubicBezTo>
                    <a:pt x="74276" y="5276"/>
                    <a:pt x="74151" y="5401"/>
                    <a:pt x="73995" y="5401"/>
                  </a:cubicBezTo>
                  <a:cubicBezTo>
                    <a:pt x="73834" y="5401"/>
                    <a:pt x="73709" y="5276"/>
                    <a:pt x="73709" y="5120"/>
                  </a:cubicBezTo>
                  <a:cubicBezTo>
                    <a:pt x="73709" y="4965"/>
                    <a:pt x="73834" y="4834"/>
                    <a:pt x="73995" y="4834"/>
                  </a:cubicBezTo>
                  <a:close/>
                  <a:moveTo>
                    <a:pt x="14024" y="5401"/>
                  </a:moveTo>
                  <a:cubicBezTo>
                    <a:pt x="14180" y="5401"/>
                    <a:pt x="14305" y="5532"/>
                    <a:pt x="14305" y="5687"/>
                  </a:cubicBezTo>
                  <a:cubicBezTo>
                    <a:pt x="14305" y="5843"/>
                    <a:pt x="14180" y="5973"/>
                    <a:pt x="14024" y="5973"/>
                  </a:cubicBezTo>
                  <a:cubicBezTo>
                    <a:pt x="13864" y="5973"/>
                    <a:pt x="13738" y="5843"/>
                    <a:pt x="13738" y="5687"/>
                  </a:cubicBezTo>
                  <a:cubicBezTo>
                    <a:pt x="13738" y="5532"/>
                    <a:pt x="13864" y="5401"/>
                    <a:pt x="14024" y="5401"/>
                  </a:cubicBezTo>
                  <a:close/>
                  <a:moveTo>
                    <a:pt x="68880" y="5401"/>
                  </a:moveTo>
                  <a:cubicBezTo>
                    <a:pt x="69036" y="5401"/>
                    <a:pt x="69161" y="5532"/>
                    <a:pt x="69161" y="5687"/>
                  </a:cubicBezTo>
                  <a:cubicBezTo>
                    <a:pt x="69161" y="5843"/>
                    <a:pt x="69036" y="5973"/>
                    <a:pt x="68880" y="5973"/>
                  </a:cubicBezTo>
                  <a:cubicBezTo>
                    <a:pt x="68720" y="5973"/>
                    <a:pt x="68594" y="5843"/>
                    <a:pt x="68594" y="5687"/>
                  </a:cubicBezTo>
                  <a:cubicBezTo>
                    <a:pt x="68594" y="5532"/>
                    <a:pt x="68720" y="5401"/>
                    <a:pt x="68880" y="5401"/>
                  </a:cubicBezTo>
                  <a:close/>
                  <a:moveTo>
                    <a:pt x="70301" y="5687"/>
                  </a:moveTo>
                  <a:cubicBezTo>
                    <a:pt x="70456" y="5687"/>
                    <a:pt x="70582" y="5813"/>
                    <a:pt x="70582" y="5973"/>
                  </a:cubicBezTo>
                  <a:cubicBezTo>
                    <a:pt x="70582" y="6129"/>
                    <a:pt x="70456" y="6254"/>
                    <a:pt x="70301" y="6254"/>
                  </a:cubicBezTo>
                  <a:cubicBezTo>
                    <a:pt x="70145" y="6254"/>
                    <a:pt x="70015" y="6129"/>
                    <a:pt x="70015" y="5973"/>
                  </a:cubicBezTo>
                  <a:cubicBezTo>
                    <a:pt x="70015" y="5813"/>
                    <a:pt x="70145" y="5687"/>
                    <a:pt x="70301" y="5687"/>
                  </a:cubicBezTo>
                  <a:close/>
                  <a:moveTo>
                    <a:pt x="71435" y="5973"/>
                  </a:moveTo>
                  <a:cubicBezTo>
                    <a:pt x="71596" y="5973"/>
                    <a:pt x="71721" y="6099"/>
                    <a:pt x="71721" y="6254"/>
                  </a:cubicBezTo>
                  <a:cubicBezTo>
                    <a:pt x="71721" y="6415"/>
                    <a:pt x="71596" y="6541"/>
                    <a:pt x="71435" y="6541"/>
                  </a:cubicBezTo>
                  <a:cubicBezTo>
                    <a:pt x="71280" y="6541"/>
                    <a:pt x="71154" y="6415"/>
                    <a:pt x="71154" y="6254"/>
                  </a:cubicBezTo>
                  <a:cubicBezTo>
                    <a:pt x="71154" y="6099"/>
                    <a:pt x="71280" y="5973"/>
                    <a:pt x="71435" y="5973"/>
                  </a:cubicBezTo>
                  <a:close/>
                  <a:moveTo>
                    <a:pt x="15445" y="6254"/>
                  </a:moveTo>
                  <a:cubicBezTo>
                    <a:pt x="15600" y="6254"/>
                    <a:pt x="15731" y="6380"/>
                    <a:pt x="15731" y="6541"/>
                  </a:cubicBezTo>
                  <a:cubicBezTo>
                    <a:pt x="15731" y="6696"/>
                    <a:pt x="15600" y="6822"/>
                    <a:pt x="15445" y="6822"/>
                  </a:cubicBezTo>
                  <a:cubicBezTo>
                    <a:pt x="15289" y="6822"/>
                    <a:pt x="15159" y="6696"/>
                    <a:pt x="15159" y="6541"/>
                  </a:cubicBezTo>
                  <a:cubicBezTo>
                    <a:pt x="15159" y="6380"/>
                    <a:pt x="15289" y="6254"/>
                    <a:pt x="15445" y="6254"/>
                  </a:cubicBezTo>
                  <a:close/>
                  <a:moveTo>
                    <a:pt x="14305" y="6822"/>
                  </a:moveTo>
                  <a:cubicBezTo>
                    <a:pt x="14466" y="6822"/>
                    <a:pt x="14591" y="6952"/>
                    <a:pt x="14591" y="7108"/>
                  </a:cubicBezTo>
                  <a:cubicBezTo>
                    <a:pt x="14591" y="7263"/>
                    <a:pt x="14466" y="7394"/>
                    <a:pt x="14305" y="7394"/>
                  </a:cubicBezTo>
                  <a:cubicBezTo>
                    <a:pt x="14150" y="7394"/>
                    <a:pt x="14024" y="7263"/>
                    <a:pt x="14024" y="7108"/>
                  </a:cubicBezTo>
                  <a:cubicBezTo>
                    <a:pt x="14024" y="6952"/>
                    <a:pt x="14150" y="6822"/>
                    <a:pt x="14305" y="6822"/>
                  </a:cubicBezTo>
                  <a:close/>
                  <a:moveTo>
                    <a:pt x="70015" y="7394"/>
                  </a:moveTo>
                  <a:cubicBezTo>
                    <a:pt x="70170" y="7394"/>
                    <a:pt x="70301" y="7519"/>
                    <a:pt x="70301" y="7675"/>
                  </a:cubicBezTo>
                  <a:cubicBezTo>
                    <a:pt x="70301" y="7831"/>
                    <a:pt x="70170" y="7961"/>
                    <a:pt x="70015" y="7961"/>
                  </a:cubicBezTo>
                  <a:cubicBezTo>
                    <a:pt x="69859" y="7961"/>
                    <a:pt x="69729" y="7831"/>
                    <a:pt x="69729" y="7675"/>
                  </a:cubicBezTo>
                  <a:cubicBezTo>
                    <a:pt x="69729" y="7519"/>
                    <a:pt x="69859" y="7394"/>
                    <a:pt x="70015" y="7394"/>
                  </a:cubicBezTo>
                  <a:close/>
                  <a:moveTo>
                    <a:pt x="68027" y="8247"/>
                  </a:moveTo>
                  <a:cubicBezTo>
                    <a:pt x="68183" y="8247"/>
                    <a:pt x="68308" y="8373"/>
                    <a:pt x="68308" y="8528"/>
                  </a:cubicBezTo>
                  <a:cubicBezTo>
                    <a:pt x="68308" y="8689"/>
                    <a:pt x="68183" y="8814"/>
                    <a:pt x="68027" y="8814"/>
                  </a:cubicBezTo>
                  <a:cubicBezTo>
                    <a:pt x="67871" y="8814"/>
                    <a:pt x="67741" y="8689"/>
                    <a:pt x="67741" y="8528"/>
                  </a:cubicBezTo>
                  <a:cubicBezTo>
                    <a:pt x="67741" y="8373"/>
                    <a:pt x="67871" y="8247"/>
                    <a:pt x="68027" y="8247"/>
                  </a:cubicBezTo>
                  <a:close/>
                  <a:moveTo>
                    <a:pt x="3288" y="0"/>
                  </a:moveTo>
                  <a:lnTo>
                    <a:pt x="3288" y="0"/>
                  </a:lnTo>
                  <a:cubicBezTo>
                    <a:pt x="3609" y="1200"/>
                    <a:pt x="4096" y="2475"/>
                    <a:pt x="5009" y="3313"/>
                  </a:cubicBezTo>
                  <a:cubicBezTo>
                    <a:pt x="3132" y="3409"/>
                    <a:pt x="1245" y="4242"/>
                    <a:pt x="0" y="5642"/>
                  </a:cubicBezTo>
                  <a:cubicBezTo>
                    <a:pt x="351" y="5680"/>
                    <a:pt x="717" y="5699"/>
                    <a:pt x="1091" y="5699"/>
                  </a:cubicBezTo>
                  <a:cubicBezTo>
                    <a:pt x="2677" y="5699"/>
                    <a:pt x="4415" y="5369"/>
                    <a:pt x="5808" y="4829"/>
                  </a:cubicBezTo>
                  <a:cubicBezTo>
                    <a:pt x="5840" y="4816"/>
                    <a:pt x="5877" y="4810"/>
                    <a:pt x="5919" y="4810"/>
                  </a:cubicBezTo>
                  <a:cubicBezTo>
                    <a:pt x="6715" y="4810"/>
                    <a:pt x="9182" y="6975"/>
                    <a:pt x="9688" y="7414"/>
                  </a:cubicBezTo>
                  <a:cubicBezTo>
                    <a:pt x="11143" y="8679"/>
                    <a:pt x="12413" y="10260"/>
                    <a:pt x="13743" y="11655"/>
                  </a:cubicBezTo>
                  <a:cubicBezTo>
                    <a:pt x="14857" y="12820"/>
                    <a:pt x="15972" y="13984"/>
                    <a:pt x="17141" y="15098"/>
                  </a:cubicBezTo>
                  <a:cubicBezTo>
                    <a:pt x="18447" y="14511"/>
                    <a:pt x="19904" y="14355"/>
                    <a:pt x="21347" y="14355"/>
                  </a:cubicBezTo>
                  <a:cubicBezTo>
                    <a:pt x="21629" y="14355"/>
                    <a:pt x="21911" y="14361"/>
                    <a:pt x="22191" y="14371"/>
                  </a:cubicBezTo>
                  <a:cubicBezTo>
                    <a:pt x="25584" y="14481"/>
                    <a:pt x="28957" y="15083"/>
                    <a:pt x="32174" y="16148"/>
                  </a:cubicBezTo>
                  <a:cubicBezTo>
                    <a:pt x="35030" y="17091"/>
                    <a:pt x="37771" y="18396"/>
                    <a:pt x="40677" y="19179"/>
                  </a:cubicBezTo>
                  <a:cubicBezTo>
                    <a:pt x="42690" y="19716"/>
                    <a:pt x="44793" y="20048"/>
                    <a:pt x="46891" y="20098"/>
                  </a:cubicBezTo>
                  <a:cubicBezTo>
                    <a:pt x="47089" y="20102"/>
                    <a:pt x="47288" y="20105"/>
                    <a:pt x="47486" y="20105"/>
                  </a:cubicBezTo>
                  <a:cubicBezTo>
                    <a:pt x="47728" y="20105"/>
                    <a:pt x="47970" y="20101"/>
                    <a:pt x="48211" y="20093"/>
                  </a:cubicBezTo>
                  <a:cubicBezTo>
                    <a:pt x="50108" y="20027"/>
                    <a:pt x="51980" y="19716"/>
                    <a:pt x="53752" y="19104"/>
                  </a:cubicBezTo>
                  <a:cubicBezTo>
                    <a:pt x="54696" y="17894"/>
                    <a:pt x="55509" y="16579"/>
                    <a:pt x="56171" y="15189"/>
                  </a:cubicBezTo>
                  <a:cubicBezTo>
                    <a:pt x="56166" y="15184"/>
                    <a:pt x="56166" y="15184"/>
                    <a:pt x="56166" y="15184"/>
                  </a:cubicBezTo>
                  <a:cubicBezTo>
                    <a:pt x="56046" y="14476"/>
                    <a:pt x="56518" y="13814"/>
                    <a:pt x="57215" y="13688"/>
                  </a:cubicBezTo>
                  <a:cubicBezTo>
                    <a:pt x="57289" y="13676"/>
                    <a:pt x="57360" y="13670"/>
                    <a:pt x="57431" y="13670"/>
                  </a:cubicBezTo>
                  <a:cubicBezTo>
                    <a:pt x="57534" y="13670"/>
                    <a:pt x="57634" y="13682"/>
                    <a:pt x="57732" y="13703"/>
                  </a:cubicBezTo>
                  <a:cubicBezTo>
                    <a:pt x="57775" y="13406"/>
                    <a:pt x="58026" y="13188"/>
                    <a:pt x="58323" y="13188"/>
                  </a:cubicBezTo>
                  <a:cubicBezTo>
                    <a:pt x="58342" y="13188"/>
                    <a:pt x="58361" y="13189"/>
                    <a:pt x="58380" y="13191"/>
                  </a:cubicBezTo>
                  <a:cubicBezTo>
                    <a:pt x="58711" y="13216"/>
                    <a:pt x="58957" y="13507"/>
                    <a:pt x="58927" y="13839"/>
                  </a:cubicBezTo>
                  <a:cubicBezTo>
                    <a:pt x="58907" y="14070"/>
                    <a:pt x="58761" y="14260"/>
                    <a:pt x="58566" y="14341"/>
                  </a:cubicBezTo>
                  <a:cubicBezTo>
                    <a:pt x="58636" y="14461"/>
                    <a:pt x="58686" y="14597"/>
                    <a:pt x="58711" y="14742"/>
                  </a:cubicBezTo>
                  <a:cubicBezTo>
                    <a:pt x="58766" y="15073"/>
                    <a:pt x="58691" y="15400"/>
                    <a:pt x="58515" y="15666"/>
                  </a:cubicBezTo>
                  <a:cubicBezTo>
                    <a:pt x="58787" y="15701"/>
                    <a:pt x="59063" y="15721"/>
                    <a:pt x="59344" y="15721"/>
                  </a:cubicBezTo>
                  <a:cubicBezTo>
                    <a:pt x="61231" y="15716"/>
                    <a:pt x="63249" y="14903"/>
                    <a:pt x="64629" y="13829"/>
                  </a:cubicBezTo>
                  <a:cubicBezTo>
                    <a:pt x="65472" y="13171"/>
                    <a:pt x="66255" y="12428"/>
                    <a:pt x="67179" y="11891"/>
                  </a:cubicBezTo>
                  <a:cubicBezTo>
                    <a:pt x="68815" y="10948"/>
                    <a:pt x="70818" y="10697"/>
                    <a:pt x="72304" y="9542"/>
                  </a:cubicBezTo>
                  <a:cubicBezTo>
                    <a:pt x="74070" y="8172"/>
                    <a:pt x="74989" y="6009"/>
                    <a:pt x="77082" y="5005"/>
                  </a:cubicBezTo>
                  <a:lnTo>
                    <a:pt x="77137" y="5015"/>
                  </a:lnTo>
                  <a:cubicBezTo>
                    <a:pt x="77458" y="4754"/>
                    <a:pt x="77343" y="4202"/>
                    <a:pt x="77022" y="3946"/>
                  </a:cubicBezTo>
                  <a:cubicBezTo>
                    <a:pt x="76700" y="3690"/>
                    <a:pt x="76259" y="3649"/>
                    <a:pt x="75847" y="3629"/>
                  </a:cubicBezTo>
                  <a:cubicBezTo>
                    <a:pt x="75445" y="3611"/>
                    <a:pt x="75043" y="3603"/>
                    <a:pt x="74643" y="3603"/>
                  </a:cubicBezTo>
                  <a:cubicBezTo>
                    <a:pt x="67072" y="3603"/>
                    <a:pt x="59798" y="6680"/>
                    <a:pt x="52347" y="8267"/>
                  </a:cubicBezTo>
                  <a:cubicBezTo>
                    <a:pt x="48399" y="9108"/>
                    <a:pt x="44363" y="9529"/>
                    <a:pt x="40327" y="9529"/>
                  </a:cubicBezTo>
                  <a:cubicBezTo>
                    <a:pt x="36171" y="9529"/>
                    <a:pt x="32016" y="9083"/>
                    <a:pt x="27958" y="8192"/>
                  </a:cubicBezTo>
                  <a:cubicBezTo>
                    <a:pt x="20785" y="6611"/>
                    <a:pt x="13844" y="3654"/>
                    <a:pt x="6500" y="3429"/>
                  </a:cubicBezTo>
                  <a:cubicBezTo>
                    <a:pt x="6485" y="3348"/>
                    <a:pt x="6405" y="3323"/>
                    <a:pt x="6385" y="3238"/>
                  </a:cubicBezTo>
                  <a:cubicBezTo>
                    <a:pt x="5993" y="1732"/>
                    <a:pt x="4779" y="457"/>
                    <a:pt x="328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6784;p32">
              <a:extLst>
                <a:ext uri="{FF2B5EF4-FFF2-40B4-BE49-F238E27FC236}">
                  <a16:creationId xmlns:a16="http://schemas.microsoft.com/office/drawing/2014/main" id="{3E77BA41-4052-3EDE-40C5-520D3F567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3625" y="3286900"/>
              <a:ext cx="14225" cy="14200"/>
            </a:xfrm>
            <a:custGeom>
              <a:avLst/>
              <a:gdLst>
                <a:gd name="T0" fmla="*/ 287 w 569"/>
                <a:gd name="T1" fmla="*/ 0 h 568"/>
                <a:gd name="T2" fmla="*/ 1 w 569"/>
                <a:gd name="T3" fmla="*/ 286 h 568"/>
                <a:gd name="T4" fmla="*/ 287 w 569"/>
                <a:gd name="T5" fmla="*/ 567 h 568"/>
                <a:gd name="T6" fmla="*/ 568 w 569"/>
                <a:gd name="T7" fmla="*/ 286 h 568"/>
                <a:gd name="T8" fmla="*/ 287 w 569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9" h="568" extrusionOk="0">
                  <a:moveTo>
                    <a:pt x="287" y="0"/>
                  </a:moveTo>
                  <a:cubicBezTo>
                    <a:pt x="126" y="0"/>
                    <a:pt x="1" y="131"/>
                    <a:pt x="1" y="286"/>
                  </a:cubicBezTo>
                  <a:cubicBezTo>
                    <a:pt x="1" y="442"/>
                    <a:pt x="126" y="567"/>
                    <a:pt x="287" y="567"/>
                  </a:cubicBezTo>
                  <a:cubicBezTo>
                    <a:pt x="443" y="567"/>
                    <a:pt x="568" y="442"/>
                    <a:pt x="568" y="286"/>
                  </a:cubicBezTo>
                  <a:cubicBezTo>
                    <a:pt x="568" y="131"/>
                    <a:pt x="443" y="0"/>
                    <a:pt x="287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" name="Google Shape;6785;p32">
              <a:extLst>
                <a:ext uri="{FF2B5EF4-FFF2-40B4-BE49-F238E27FC236}">
                  <a16:creationId xmlns:a16="http://schemas.microsoft.com/office/drawing/2014/main" id="{E6EC8717-9671-119A-3EBD-3B92225F7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9775" y="3315375"/>
              <a:ext cx="14200" cy="14200"/>
            </a:xfrm>
            <a:custGeom>
              <a:avLst/>
              <a:gdLst>
                <a:gd name="T0" fmla="*/ 281 w 568"/>
                <a:gd name="T1" fmla="*/ 0 h 568"/>
                <a:gd name="T2" fmla="*/ 0 w 568"/>
                <a:gd name="T3" fmla="*/ 281 h 568"/>
                <a:gd name="T4" fmla="*/ 281 w 568"/>
                <a:gd name="T5" fmla="*/ 568 h 568"/>
                <a:gd name="T6" fmla="*/ 567 w 568"/>
                <a:gd name="T7" fmla="*/ 281 h 568"/>
                <a:gd name="T8" fmla="*/ 281 w 568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68" extrusionOk="0">
                  <a:moveTo>
                    <a:pt x="281" y="0"/>
                  </a:moveTo>
                  <a:cubicBezTo>
                    <a:pt x="126" y="0"/>
                    <a:pt x="0" y="126"/>
                    <a:pt x="0" y="281"/>
                  </a:cubicBezTo>
                  <a:cubicBezTo>
                    <a:pt x="0" y="442"/>
                    <a:pt x="126" y="568"/>
                    <a:pt x="281" y="568"/>
                  </a:cubicBezTo>
                  <a:cubicBezTo>
                    <a:pt x="442" y="568"/>
                    <a:pt x="567" y="442"/>
                    <a:pt x="567" y="281"/>
                  </a:cubicBezTo>
                  <a:cubicBezTo>
                    <a:pt x="567" y="126"/>
                    <a:pt x="442" y="0"/>
                    <a:pt x="281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" name="Google Shape;6786;p32">
              <a:extLst>
                <a:ext uri="{FF2B5EF4-FFF2-40B4-BE49-F238E27FC236}">
                  <a16:creationId xmlns:a16="http://schemas.microsoft.com/office/drawing/2014/main" id="{88B612C8-A88E-A6D5-8DE0-A4F54BB09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1275" y="3308225"/>
              <a:ext cx="14200" cy="14200"/>
            </a:xfrm>
            <a:custGeom>
              <a:avLst/>
              <a:gdLst>
                <a:gd name="T0" fmla="*/ 287 w 568"/>
                <a:gd name="T1" fmla="*/ 0 h 568"/>
                <a:gd name="T2" fmla="*/ 1 w 568"/>
                <a:gd name="T3" fmla="*/ 286 h 568"/>
                <a:gd name="T4" fmla="*/ 287 w 568"/>
                <a:gd name="T5" fmla="*/ 567 h 568"/>
                <a:gd name="T6" fmla="*/ 568 w 568"/>
                <a:gd name="T7" fmla="*/ 286 h 568"/>
                <a:gd name="T8" fmla="*/ 287 w 568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68" extrusionOk="0">
                  <a:moveTo>
                    <a:pt x="287" y="0"/>
                  </a:moveTo>
                  <a:cubicBezTo>
                    <a:pt x="131" y="0"/>
                    <a:pt x="1" y="126"/>
                    <a:pt x="1" y="286"/>
                  </a:cubicBezTo>
                  <a:cubicBezTo>
                    <a:pt x="1" y="442"/>
                    <a:pt x="131" y="567"/>
                    <a:pt x="287" y="567"/>
                  </a:cubicBezTo>
                  <a:cubicBezTo>
                    <a:pt x="442" y="567"/>
                    <a:pt x="568" y="442"/>
                    <a:pt x="568" y="286"/>
                  </a:cubicBezTo>
                  <a:cubicBezTo>
                    <a:pt x="568" y="126"/>
                    <a:pt x="442" y="0"/>
                    <a:pt x="287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6787;p32">
              <a:extLst>
                <a:ext uri="{FF2B5EF4-FFF2-40B4-BE49-F238E27FC236}">
                  <a16:creationId xmlns:a16="http://schemas.microsoft.com/office/drawing/2014/main" id="{56B53BCC-1FC6-C742-5D24-47747145A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4125" y="3350875"/>
              <a:ext cx="14325" cy="14225"/>
            </a:xfrm>
            <a:custGeom>
              <a:avLst/>
              <a:gdLst>
                <a:gd name="T0" fmla="*/ 287 w 573"/>
                <a:gd name="T1" fmla="*/ 1 h 569"/>
                <a:gd name="T2" fmla="*/ 1 w 573"/>
                <a:gd name="T3" fmla="*/ 282 h 569"/>
                <a:gd name="T4" fmla="*/ 287 w 573"/>
                <a:gd name="T5" fmla="*/ 568 h 569"/>
                <a:gd name="T6" fmla="*/ 573 w 573"/>
                <a:gd name="T7" fmla="*/ 282 h 569"/>
                <a:gd name="T8" fmla="*/ 287 w 573"/>
                <a:gd name="T9" fmla="*/ 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3" h="569" extrusionOk="0">
                  <a:moveTo>
                    <a:pt x="287" y="1"/>
                  </a:moveTo>
                  <a:cubicBezTo>
                    <a:pt x="131" y="1"/>
                    <a:pt x="1" y="126"/>
                    <a:pt x="1" y="282"/>
                  </a:cubicBezTo>
                  <a:cubicBezTo>
                    <a:pt x="1" y="438"/>
                    <a:pt x="131" y="568"/>
                    <a:pt x="287" y="568"/>
                  </a:cubicBezTo>
                  <a:cubicBezTo>
                    <a:pt x="442" y="568"/>
                    <a:pt x="573" y="438"/>
                    <a:pt x="573" y="282"/>
                  </a:cubicBezTo>
                  <a:cubicBezTo>
                    <a:pt x="573" y="126"/>
                    <a:pt x="442" y="1"/>
                    <a:pt x="287" y="1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" name="Google Shape;6788;p32">
              <a:extLst>
                <a:ext uri="{FF2B5EF4-FFF2-40B4-BE49-F238E27FC236}">
                  <a16:creationId xmlns:a16="http://schemas.microsoft.com/office/drawing/2014/main" id="{DEE83BCB-2418-5AAE-EB55-2BEB8BE79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5775" y="3301075"/>
              <a:ext cx="14200" cy="14325"/>
            </a:xfrm>
            <a:custGeom>
              <a:avLst/>
              <a:gdLst>
                <a:gd name="T0" fmla="*/ 286 w 568"/>
                <a:gd name="T1" fmla="*/ 0 h 573"/>
                <a:gd name="T2" fmla="*/ 0 w 568"/>
                <a:gd name="T3" fmla="*/ 286 h 573"/>
                <a:gd name="T4" fmla="*/ 286 w 568"/>
                <a:gd name="T5" fmla="*/ 572 h 573"/>
                <a:gd name="T6" fmla="*/ 567 w 568"/>
                <a:gd name="T7" fmla="*/ 286 h 573"/>
                <a:gd name="T8" fmla="*/ 286 w 568"/>
                <a:gd name="T9" fmla="*/ 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73" extrusionOk="0">
                  <a:moveTo>
                    <a:pt x="286" y="0"/>
                  </a:moveTo>
                  <a:cubicBezTo>
                    <a:pt x="126" y="0"/>
                    <a:pt x="0" y="131"/>
                    <a:pt x="0" y="286"/>
                  </a:cubicBezTo>
                  <a:cubicBezTo>
                    <a:pt x="0" y="442"/>
                    <a:pt x="126" y="572"/>
                    <a:pt x="286" y="572"/>
                  </a:cubicBezTo>
                  <a:cubicBezTo>
                    <a:pt x="442" y="572"/>
                    <a:pt x="567" y="442"/>
                    <a:pt x="567" y="286"/>
                  </a:cubicBezTo>
                  <a:cubicBezTo>
                    <a:pt x="567" y="131"/>
                    <a:pt x="442" y="0"/>
                    <a:pt x="286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" name="Google Shape;6789;p32">
              <a:extLst>
                <a:ext uri="{FF2B5EF4-FFF2-40B4-BE49-F238E27FC236}">
                  <a16:creationId xmlns:a16="http://schemas.microsoft.com/office/drawing/2014/main" id="{9E082B41-9315-8706-EB95-52E8FA266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425" y="3372225"/>
              <a:ext cx="14225" cy="14200"/>
            </a:xfrm>
            <a:custGeom>
              <a:avLst/>
              <a:gdLst>
                <a:gd name="T0" fmla="*/ 287 w 569"/>
                <a:gd name="T1" fmla="*/ 0 h 568"/>
                <a:gd name="T2" fmla="*/ 1 w 569"/>
                <a:gd name="T3" fmla="*/ 281 h 568"/>
                <a:gd name="T4" fmla="*/ 287 w 569"/>
                <a:gd name="T5" fmla="*/ 567 h 568"/>
                <a:gd name="T6" fmla="*/ 568 w 569"/>
                <a:gd name="T7" fmla="*/ 281 h 568"/>
                <a:gd name="T8" fmla="*/ 287 w 569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9" h="568" extrusionOk="0">
                  <a:moveTo>
                    <a:pt x="287" y="0"/>
                  </a:moveTo>
                  <a:cubicBezTo>
                    <a:pt x="131" y="0"/>
                    <a:pt x="1" y="126"/>
                    <a:pt x="1" y="281"/>
                  </a:cubicBezTo>
                  <a:cubicBezTo>
                    <a:pt x="1" y="442"/>
                    <a:pt x="131" y="567"/>
                    <a:pt x="287" y="567"/>
                  </a:cubicBezTo>
                  <a:cubicBezTo>
                    <a:pt x="443" y="567"/>
                    <a:pt x="568" y="442"/>
                    <a:pt x="568" y="281"/>
                  </a:cubicBezTo>
                  <a:cubicBezTo>
                    <a:pt x="568" y="126"/>
                    <a:pt x="443" y="0"/>
                    <a:pt x="287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6790;p32">
              <a:extLst>
                <a:ext uri="{FF2B5EF4-FFF2-40B4-BE49-F238E27FC236}">
                  <a16:creationId xmlns:a16="http://schemas.microsoft.com/office/drawing/2014/main" id="{A0A8075A-9CB4-4C73-C1D6-B8644DEC052C}"/>
                </a:ext>
              </a:extLst>
            </p:cNvPr>
            <p:cNvSpPr/>
            <p:nvPr/>
          </p:nvSpPr>
          <p:spPr>
            <a:xfrm>
              <a:off x="6274299" y="3495595"/>
              <a:ext cx="30721" cy="29154"/>
            </a:xfrm>
            <a:custGeom>
              <a:avLst/>
              <a:gdLst/>
              <a:ahLst/>
              <a:cxnLst/>
              <a:rect l="l" t="t" r="r" b="b"/>
              <a:pathLst>
                <a:path w="1226" h="1153" extrusionOk="0">
                  <a:moveTo>
                    <a:pt x="591" y="0"/>
                  </a:moveTo>
                  <a:cubicBezTo>
                    <a:pt x="294" y="0"/>
                    <a:pt x="43" y="218"/>
                    <a:pt x="0" y="515"/>
                  </a:cubicBezTo>
                  <a:cubicBezTo>
                    <a:pt x="357" y="600"/>
                    <a:pt x="663" y="831"/>
                    <a:pt x="834" y="1153"/>
                  </a:cubicBezTo>
                  <a:cubicBezTo>
                    <a:pt x="1029" y="1072"/>
                    <a:pt x="1175" y="882"/>
                    <a:pt x="1195" y="651"/>
                  </a:cubicBezTo>
                  <a:cubicBezTo>
                    <a:pt x="1225" y="319"/>
                    <a:pt x="979" y="28"/>
                    <a:pt x="648" y="3"/>
                  </a:cubicBezTo>
                  <a:cubicBezTo>
                    <a:pt x="629" y="1"/>
                    <a:pt x="610" y="0"/>
                    <a:pt x="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0" name="Google Shape;6791;p32">
              <a:extLst>
                <a:ext uri="{FF2B5EF4-FFF2-40B4-BE49-F238E27FC236}">
                  <a16:creationId xmlns:a16="http://schemas.microsoft.com/office/drawing/2014/main" id="{460C25A5-FDAA-04D3-C925-78154E27BE79}"/>
                </a:ext>
              </a:extLst>
            </p:cNvPr>
            <p:cNvSpPr/>
            <p:nvPr/>
          </p:nvSpPr>
          <p:spPr>
            <a:xfrm>
              <a:off x="6273258" y="3508610"/>
              <a:ext cx="21869" cy="17180"/>
            </a:xfrm>
            <a:custGeom>
              <a:avLst/>
              <a:gdLst/>
              <a:ahLst/>
              <a:cxnLst/>
              <a:rect l="l" t="t" r="r" b="b"/>
              <a:pathLst>
                <a:path w="864" h="686" extrusionOk="0">
                  <a:moveTo>
                    <a:pt x="30" y="0"/>
                  </a:moveTo>
                  <a:cubicBezTo>
                    <a:pt x="30" y="15"/>
                    <a:pt x="25" y="25"/>
                    <a:pt x="25" y="35"/>
                  </a:cubicBezTo>
                  <a:cubicBezTo>
                    <a:pt x="0" y="367"/>
                    <a:pt x="246" y="658"/>
                    <a:pt x="578" y="683"/>
                  </a:cubicBezTo>
                  <a:cubicBezTo>
                    <a:pt x="598" y="685"/>
                    <a:pt x="618" y="686"/>
                    <a:pt x="638" y="686"/>
                  </a:cubicBezTo>
                  <a:cubicBezTo>
                    <a:pt x="717" y="686"/>
                    <a:pt x="795" y="670"/>
                    <a:pt x="864" y="638"/>
                  </a:cubicBezTo>
                  <a:cubicBezTo>
                    <a:pt x="693" y="316"/>
                    <a:pt x="387" y="85"/>
                    <a:pt x="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1" name="Google Shape;6792;p32">
              <a:extLst>
                <a:ext uri="{FF2B5EF4-FFF2-40B4-BE49-F238E27FC236}">
                  <a16:creationId xmlns:a16="http://schemas.microsoft.com/office/drawing/2014/main" id="{B03E5F0D-F4AD-B136-9B95-C8287B5F6A37}"/>
                </a:ext>
              </a:extLst>
            </p:cNvPr>
            <p:cNvSpPr/>
            <p:nvPr/>
          </p:nvSpPr>
          <p:spPr>
            <a:xfrm>
              <a:off x="6232123" y="3507569"/>
              <a:ext cx="68212" cy="64555"/>
            </a:xfrm>
            <a:custGeom>
              <a:avLst/>
              <a:gdLst/>
              <a:ahLst/>
              <a:cxnLst/>
              <a:rect l="l" t="t" r="r" b="b"/>
              <a:pathLst>
                <a:path w="2722" h="2582" extrusionOk="0">
                  <a:moveTo>
                    <a:pt x="1386" y="0"/>
                  </a:moveTo>
                  <a:cubicBezTo>
                    <a:pt x="1315" y="0"/>
                    <a:pt x="1244" y="6"/>
                    <a:pt x="1170" y="18"/>
                  </a:cubicBezTo>
                  <a:cubicBezTo>
                    <a:pt x="473" y="144"/>
                    <a:pt x="1" y="806"/>
                    <a:pt x="121" y="1514"/>
                  </a:cubicBezTo>
                  <a:cubicBezTo>
                    <a:pt x="121" y="1514"/>
                    <a:pt x="121" y="1514"/>
                    <a:pt x="126" y="1519"/>
                  </a:cubicBezTo>
                  <a:cubicBezTo>
                    <a:pt x="234" y="2143"/>
                    <a:pt x="779" y="2582"/>
                    <a:pt x="1392" y="2582"/>
                  </a:cubicBezTo>
                  <a:cubicBezTo>
                    <a:pt x="1465" y="2582"/>
                    <a:pt x="1538" y="2576"/>
                    <a:pt x="1612" y="2563"/>
                  </a:cubicBezTo>
                  <a:cubicBezTo>
                    <a:pt x="1979" y="2498"/>
                    <a:pt x="2285" y="2282"/>
                    <a:pt x="2470" y="1996"/>
                  </a:cubicBezTo>
                  <a:cubicBezTo>
                    <a:pt x="2646" y="1730"/>
                    <a:pt x="2721" y="1403"/>
                    <a:pt x="2666" y="1072"/>
                  </a:cubicBezTo>
                  <a:cubicBezTo>
                    <a:pt x="2641" y="927"/>
                    <a:pt x="2591" y="791"/>
                    <a:pt x="2521" y="671"/>
                  </a:cubicBezTo>
                  <a:cubicBezTo>
                    <a:pt x="2452" y="703"/>
                    <a:pt x="2374" y="719"/>
                    <a:pt x="2295" y="719"/>
                  </a:cubicBezTo>
                  <a:cubicBezTo>
                    <a:pt x="2275" y="719"/>
                    <a:pt x="2255" y="718"/>
                    <a:pt x="2235" y="716"/>
                  </a:cubicBezTo>
                  <a:cubicBezTo>
                    <a:pt x="1903" y="691"/>
                    <a:pt x="1657" y="400"/>
                    <a:pt x="1682" y="68"/>
                  </a:cubicBezTo>
                  <a:cubicBezTo>
                    <a:pt x="1682" y="58"/>
                    <a:pt x="1687" y="48"/>
                    <a:pt x="1687" y="33"/>
                  </a:cubicBezTo>
                  <a:cubicBezTo>
                    <a:pt x="1589" y="12"/>
                    <a:pt x="1489" y="0"/>
                    <a:pt x="13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52" name="Google Shape;6793;p32">
              <a:extLst>
                <a:ext uri="{FF2B5EF4-FFF2-40B4-BE49-F238E27FC236}">
                  <a16:creationId xmlns:a16="http://schemas.microsoft.com/office/drawing/2014/main" id="{E0B05907-D3F5-48E6-0908-3A73BB193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4975" y="3691950"/>
              <a:ext cx="14200" cy="14200"/>
            </a:xfrm>
            <a:custGeom>
              <a:avLst/>
              <a:gdLst>
                <a:gd name="T0" fmla="*/ 282 w 568"/>
                <a:gd name="T1" fmla="*/ 0 h 568"/>
                <a:gd name="T2" fmla="*/ 1 w 568"/>
                <a:gd name="T3" fmla="*/ 286 h 568"/>
                <a:gd name="T4" fmla="*/ 282 w 568"/>
                <a:gd name="T5" fmla="*/ 567 h 568"/>
                <a:gd name="T6" fmla="*/ 568 w 568"/>
                <a:gd name="T7" fmla="*/ 286 h 568"/>
                <a:gd name="T8" fmla="*/ 282 w 568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68" extrusionOk="0">
                  <a:moveTo>
                    <a:pt x="282" y="0"/>
                  </a:moveTo>
                  <a:cubicBezTo>
                    <a:pt x="126" y="0"/>
                    <a:pt x="1" y="126"/>
                    <a:pt x="1" y="286"/>
                  </a:cubicBezTo>
                  <a:cubicBezTo>
                    <a:pt x="1" y="442"/>
                    <a:pt x="126" y="567"/>
                    <a:pt x="282" y="567"/>
                  </a:cubicBezTo>
                  <a:cubicBezTo>
                    <a:pt x="442" y="567"/>
                    <a:pt x="568" y="442"/>
                    <a:pt x="568" y="286"/>
                  </a:cubicBezTo>
                  <a:cubicBezTo>
                    <a:pt x="568" y="126"/>
                    <a:pt x="442" y="0"/>
                    <a:pt x="282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" name="Google Shape;6794;p32">
              <a:extLst>
                <a:ext uri="{FF2B5EF4-FFF2-40B4-BE49-F238E27FC236}">
                  <a16:creationId xmlns:a16="http://schemas.microsoft.com/office/drawing/2014/main" id="{9FB59BF3-067B-9992-981F-47D1B8386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0975" y="3727450"/>
              <a:ext cx="14200" cy="14200"/>
            </a:xfrm>
            <a:custGeom>
              <a:avLst/>
              <a:gdLst>
                <a:gd name="T0" fmla="*/ 287 w 568"/>
                <a:gd name="T1" fmla="*/ 1 h 568"/>
                <a:gd name="T2" fmla="*/ 1 w 568"/>
                <a:gd name="T3" fmla="*/ 282 h 568"/>
                <a:gd name="T4" fmla="*/ 287 w 568"/>
                <a:gd name="T5" fmla="*/ 568 h 568"/>
                <a:gd name="T6" fmla="*/ 568 w 568"/>
                <a:gd name="T7" fmla="*/ 282 h 568"/>
                <a:gd name="T8" fmla="*/ 287 w 568"/>
                <a:gd name="T9" fmla="*/ 1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68" extrusionOk="0">
                  <a:moveTo>
                    <a:pt x="287" y="1"/>
                  </a:moveTo>
                  <a:cubicBezTo>
                    <a:pt x="126" y="1"/>
                    <a:pt x="1" y="126"/>
                    <a:pt x="1" y="282"/>
                  </a:cubicBezTo>
                  <a:cubicBezTo>
                    <a:pt x="1" y="442"/>
                    <a:pt x="126" y="568"/>
                    <a:pt x="287" y="568"/>
                  </a:cubicBezTo>
                  <a:cubicBezTo>
                    <a:pt x="442" y="568"/>
                    <a:pt x="568" y="442"/>
                    <a:pt x="568" y="282"/>
                  </a:cubicBezTo>
                  <a:cubicBezTo>
                    <a:pt x="568" y="126"/>
                    <a:pt x="442" y="1"/>
                    <a:pt x="287" y="1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" name="Google Shape;6795;p32">
              <a:extLst>
                <a:ext uri="{FF2B5EF4-FFF2-40B4-BE49-F238E27FC236}">
                  <a16:creationId xmlns:a16="http://schemas.microsoft.com/office/drawing/2014/main" id="{8EBE0A22-7FD8-03F5-8A54-B74EC32C4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650" y="3691950"/>
              <a:ext cx="14200" cy="14200"/>
            </a:xfrm>
            <a:custGeom>
              <a:avLst/>
              <a:gdLst>
                <a:gd name="T0" fmla="*/ 286 w 568"/>
                <a:gd name="T1" fmla="*/ 0 h 568"/>
                <a:gd name="T2" fmla="*/ 0 w 568"/>
                <a:gd name="T3" fmla="*/ 286 h 568"/>
                <a:gd name="T4" fmla="*/ 286 w 568"/>
                <a:gd name="T5" fmla="*/ 567 h 568"/>
                <a:gd name="T6" fmla="*/ 568 w 568"/>
                <a:gd name="T7" fmla="*/ 286 h 568"/>
                <a:gd name="T8" fmla="*/ 286 w 568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68" extrusionOk="0">
                  <a:moveTo>
                    <a:pt x="286" y="0"/>
                  </a:moveTo>
                  <a:cubicBezTo>
                    <a:pt x="131" y="0"/>
                    <a:pt x="0" y="126"/>
                    <a:pt x="0" y="286"/>
                  </a:cubicBezTo>
                  <a:cubicBezTo>
                    <a:pt x="0" y="442"/>
                    <a:pt x="131" y="567"/>
                    <a:pt x="286" y="567"/>
                  </a:cubicBezTo>
                  <a:cubicBezTo>
                    <a:pt x="442" y="567"/>
                    <a:pt x="568" y="442"/>
                    <a:pt x="568" y="286"/>
                  </a:cubicBezTo>
                  <a:cubicBezTo>
                    <a:pt x="568" y="126"/>
                    <a:pt x="442" y="0"/>
                    <a:pt x="286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" name="Google Shape;6796;p32">
              <a:extLst>
                <a:ext uri="{FF2B5EF4-FFF2-40B4-BE49-F238E27FC236}">
                  <a16:creationId xmlns:a16="http://schemas.microsoft.com/office/drawing/2014/main" id="{A5153491-BE41-C9D5-19DF-138B40CCB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325" y="3713275"/>
              <a:ext cx="14325" cy="14200"/>
            </a:xfrm>
            <a:custGeom>
              <a:avLst/>
              <a:gdLst>
                <a:gd name="T0" fmla="*/ 286 w 573"/>
                <a:gd name="T1" fmla="*/ 1 h 568"/>
                <a:gd name="T2" fmla="*/ 0 w 573"/>
                <a:gd name="T3" fmla="*/ 282 h 568"/>
                <a:gd name="T4" fmla="*/ 286 w 573"/>
                <a:gd name="T5" fmla="*/ 568 h 568"/>
                <a:gd name="T6" fmla="*/ 572 w 573"/>
                <a:gd name="T7" fmla="*/ 282 h 568"/>
                <a:gd name="T8" fmla="*/ 286 w 573"/>
                <a:gd name="T9" fmla="*/ 1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3" h="568" extrusionOk="0">
                  <a:moveTo>
                    <a:pt x="286" y="1"/>
                  </a:moveTo>
                  <a:cubicBezTo>
                    <a:pt x="131" y="1"/>
                    <a:pt x="0" y="126"/>
                    <a:pt x="0" y="282"/>
                  </a:cubicBezTo>
                  <a:cubicBezTo>
                    <a:pt x="0" y="442"/>
                    <a:pt x="131" y="568"/>
                    <a:pt x="286" y="568"/>
                  </a:cubicBezTo>
                  <a:cubicBezTo>
                    <a:pt x="442" y="568"/>
                    <a:pt x="572" y="442"/>
                    <a:pt x="572" y="282"/>
                  </a:cubicBezTo>
                  <a:cubicBezTo>
                    <a:pt x="572" y="126"/>
                    <a:pt x="442" y="1"/>
                    <a:pt x="286" y="1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" name="Google Shape;6797;p32">
              <a:extLst>
                <a:ext uri="{FF2B5EF4-FFF2-40B4-BE49-F238E27FC236}">
                  <a16:creationId xmlns:a16="http://schemas.microsoft.com/office/drawing/2014/main" id="{39E260A2-64F3-E222-2F0D-56173EDCD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875" y="3322400"/>
              <a:ext cx="14325" cy="14200"/>
            </a:xfrm>
            <a:custGeom>
              <a:avLst/>
              <a:gdLst>
                <a:gd name="T0" fmla="*/ 287 w 573"/>
                <a:gd name="T1" fmla="*/ 0 h 568"/>
                <a:gd name="T2" fmla="*/ 1 w 573"/>
                <a:gd name="T3" fmla="*/ 287 h 568"/>
                <a:gd name="T4" fmla="*/ 287 w 573"/>
                <a:gd name="T5" fmla="*/ 568 h 568"/>
                <a:gd name="T6" fmla="*/ 573 w 573"/>
                <a:gd name="T7" fmla="*/ 287 h 568"/>
                <a:gd name="T8" fmla="*/ 287 w 573"/>
                <a:gd name="T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3" h="568" extrusionOk="0">
                  <a:moveTo>
                    <a:pt x="287" y="0"/>
                  </a:moveTo>
                  <a:cubicBezTo>
                    <a:pt x="131" y="0"/>
                    <a:pt x="1" y="126"/>
                    <a:pt x="1" y="287"/>
                  </a:cubicBezTo>
                  <a:cubicBezTo>
                    <a:pt x="1" y="442"/>
                    <a:pt x="131" y="568"/>
                    <a:pt x="287" y="568"/>
                  </a:cubicBezTo>
                  <a:cubicBezTo>
                    <a:pt x="442" y="568"/>
                    <a:pt x="573" y="442"/>
                    <a:pt x="573" y="287"/>
                  </a:cubicBezTo>
                  <a:cubicBezTo>
                    <a:pt x="573" y="126"/>
                    <a:pt x="442" y="0"/>
                    <a:pt x="287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" name="Google Shape;6798;p32">
              <a:extLst>
                <a:ext uri="{FF2B5EF4-FFF2-40B4-BE49-F238E27FC236}">
                  <a16:creationId xmlns:a16="http://schemas.microsoft.com/office/drawing/2014/main" id="{D4192783-5F6E-2638-4D1F-3462C11B9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525" y="3336575"/>
              <a:ext cx="14200" cy="14325"/>
            </a:xfrm>
            <a:custGeom>
              <a:avLst/>
              <a:gdLst>
                <a:gd name="T0" fmla="*/ 281 w 568"/>
                <a:gd name="T1" fmla="*/ 1 h 573"/>
                <a:gd name="T2" fmla="*/ 0 w 568"/>
                <a:gd name="T3" fmla="*/ 287 h 573"/>
                <a:gd name="T4" fmla="*/ 281 w 568"/>
                <a:gd name="T5" fmla="*/ 573 h 573"/>
                <a:gd name="T6" fmla="*/ 567 w 568"/>
                <a:gd name="T7" fmla="*/ 287 h 573"/>
                <a:gd name="T8" fmla="*/ 281 w 568"/>
                <a:gd name="T9" fmla="*/ 1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73" extrusionOk="0">
                  <a:moveTo>
                    <a:pt x="281" y="1"/>
                  </a:moveTo>
                  <a:cubicBezTo>
                    <a:pt x="126" y="1"/>
                    <a:pt x="0" y="131"/>
                    <a:pt x="0" y="287"/>
                  </a:cubicBezTo>
                  <a:cubicBezTo>
                    <a:pt x="0" y="442"/>
                    <a:pt x="126" y="573"/>
                    <a:pt x="281" y="573"/>
                  </a:cubicBezTo>
                  <a:cubicBezTo>
                    <a:pt x="442" y="573"/>
                    <a:pt x="567" y="442"/>
                    <a:pt x="567" y="287"/>
                  </a:cubicBezTo>
                  <a:cubicBezTo>
                    <a:pt x="567" y="131"/>
                    <a:pt x="442" y="1"/>
                    <a:pt x="281" y="1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" name="Google Shape;6799;p32">
              <a:extLst>
                <a:ext uri="{FF2B5EF4-FFF2-40B4-BE49-F238E27FC236}">
                  <a16:creationId xmlns:a16="http://schemas.microsoft.com/office/drawing/2014/main" id="{4255824A-952E-CBDC-3357-756DF9644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4375" y="3301075"/>
              <a:ext cx="14200" cy="14325"/>
            </a:xfrm>
            <a:custGeom>
              <a:avLst/>
              <a:gdLst>
                <a:gd name="T0" fmla="*/ 286 w 568"/>
                <a:gd name="T1" fmla="*/ 0 h 573"/>
                <a:gd name="T2" fmla="*/ 0 w 568"/>
                <a:gd name="T3" fmla="*/ 286 h 573"/>
                <a:gd name="T4" fmla="*/ 286 w 568"/>
                <a:gd name="T5" fmla="*/ 572 h 573"/>
                <a:gd name="T6" fmla="*/ 567 w 568"/>
                <a:gd name="T7" fmla="*/ 286 h 573"/>
                <a:gd name="T8" fmla="*/ 286 w 568"/>
                <a:gd name="T9" fmla="*/ 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573" extrusionOk="0">
                  <a:moveTo>
                    <a:pt x="286" y="0"/>
                  </a:moveTo>
                  <a:cubicBezTo>
                    <a:pt x="126" y="0"/>
                    <a:pt x="0" y="131"/>
                    <a:pt x="0" y="286"/>
                  </a:cubicBezTo>
                  <a:cubicBezTo>
                    <a:pt x="0" y="442"/>
                    <a:pt x="126" y="572"/>
                    <a:pt x="286" y="572"/>
                  </a:cubicBezTo>
                  <a:cubicBezTo>
                    <a:pt x="442" y="572"/>
                    <a:pt x="567" y="442"/>
                    <a:pt x="567" y="286"/>
                  </a:cubicBezTo>
                  <a:cubicBezTo>
                    <a:pt x="567" y="131"/>
                    <a:pt x="442" y="0"/>
                    <a:pt x="286" y="0"/>
                  </a:cubicBezTo>
                  <a:close/>
                </a:path>
              </a:pathLst>
            </a:custGeom>
            <a:solidFill>
              <a:srgbClr val="27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9" name="Google Shape;6800;p32">
              <a:extLst>
                <a:ext uri="{FF2B5EF4-FFF2-40B4-BE49-F238E27FC236}">
                  <a16:creationId xmlns:a16="http://schemas.microsoft.com/office/drawing/2014/main" id="{9E3E076B-62ED-6D94-A28D-9315525F0A6E}"/>
                </a:ext>
              </a:extLst>
            </p:cNvPr>
            <p:cNvSpPr/>
            <p:nvPr/>
          </p:nvSpPr>
          <p:spPr>
            <a:xfrm>
              <a:off x="6221709" y="3443014"/>
              <a:ext cx="54153" cy="58308"/>
            </a:xfrm>
            <a:custGeom>
              <a:avLst/>
              <a:gdLst/>
              <a:ahLst/>
              <a:cxnLst/>
              <a:rect l="l" t="t" r="r" b="b"/>
              <a:pathLst>
                <a:path w="2154" h="2324" fill="none" extrusionOk="0">
                  <a:moveTo>
                    <a:pt x="2154" y="0"/>
                  </a:moveTo>
                  <a:cubicBezTo>
                    <a:pt x="889" y="95"/>
                    <a:pt x="20" y="1160"/>
                    <a:pt x="0" y="2324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60" name="Google Shape;6801;p32">
              <a:extLst>
                <a:ext uri="{FF2B5EF4-FFF2-40B4-BE49-F238E27FC236}">
                  <a16:creationId xmlns:a16="http://schemas.microsoft.com/office/drawing/2014/main" id="{FA5A7117-036E-66EE-F376-ECC1B498A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9450" y="3291150"/>
              <a:ext cx="488525" cy="267925"/>
            </a:xfrm>
            <a:custGeom>
              <a:avLst/>
              <a:gdLst>
                <a:gd name="T0" fmla="*/ 19541 w 19541"/>
                <a:gd name="T1" fmla="*/ 1 h 10717"/>
                <a:gd name="T2" fmla="*/ 14763 w 19541"/>
                <a:gd name="T3" fmla="*/ 4538 h 10717"/>
                <a:gd name="T4" fmla="*/ 9638 w 19541"/>
                <a:gd name="T5" fmla="*/ 6887 h 10717"/>
                <a:gd name="T6" fmla="*/ 7088 w 19541"/>
                <a:gd name="T7" fmla="*/ 8825 h 10717"/>
                <a:gd name="T8" fmla="*/ 1803 w 19541"/>
                <a:gd name="T9" fmla="*/ 10717 h 10717"/>
                <a:gd name="T10" fmla="*/ 974 w 19541"/>
                <a:gd name="T11" fmla="*/ 10662 h 10717"/>
                <a:gd name="T12" fmla="*/ 1 w 19541"/>
                <a:gd name="T13" fmla="*/ 10431 h 10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41" h="10717" fill="none" extrusionOk="0">
                  <a:moveTo>
                    <a:pt x="19541" y="1"/>
                  </a:moveTo>
                  <a:cubicBezTo>
                    <a:pt x="17448" y="1005"/>
                    <a:pt x="16529" y="3168"/>
                    <a:pt x="14763" y="4538"/>
                  </a:cubicBezTo>
                  <a:cubicBezTo>
                    <a:pt x="13277" y="5693"/>
                    <a:pt x="11274" y="5944"/>
                    <a:pt x="9638" y="6887"/>
                  </a:cubicBezTo>
                  <a:cubicBezTo>
                    <a:pt x="8714" y="7424"/>
                    <a:pt x="7931" y="8167"/>
                    <a:pt x="7088" y="8825"/>
                  </a:cubicBezTo>
                  <a:cubicBezTo>
                    <a:pt x="5708" y="9899"/>
                    <a:pt x="3690" y="10712"/>
                    <a:pt x="1803" y="10717"/>
                  </a:cubicBezTo>
                  <a:cubicBezTo>
                    <a:pt x="1522" y="10717"/>
                    <a:pt x="1246" y="10697"/>
                    <a:pt x="974" y="10662"/>
                  </a:cubicBezTo>
                  <a:cubicBezTo>
                    <a:pt x="643" y="10616"/>
                    <a:pt x="312" y="10541"/>
                    <a:pt x="1" y="10431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1" name="Google Shape;6802;p32">
              <a:extLst>
                <a:ext uri="{FF2B5EF4-FFF2-40B4-BE49-F238E27FC236}">
                  <a16:creationId xmlns:a16="http://schemas.microsoft.com/office/drawing/2014/main" id="{08D60165-47CC-753B-6672-F2F4DEFF2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2925" y="3535225"/>
              <a:ext cx="15225" cy="34650"/>
            </a:xfrm>
            <a:custGeom>
              <a:avLst/>
              <a:gdLst>
                <a:gd name="T0" fmla="*/ 232 w 609"/>
                <a:gd name="T1" fmla="*/ 1386 h 1386"/>
                <a:gd name="T2" fmla="*/ 608 w 609"/>
                <a:gd name="T3" fmla="*/ 0 h 1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09" h="1386" fill="none" extrusionOk="0">
                  <a:moveTo>
                    <a:pt x="232" y="1386"/>
                  </a:moveTo>
                  <a:cubicBezTo>
                    <a:pt x="1" y="919"/>
                    <a:pt x="171" y="291"/>
                    <a:pt x="608" y="0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" name="Google Shape;6803;p32">
              <a:extLst>
                <a:ext uri="{FF2B5EF4-FFF2-40B4-BE49-F238E27FC236}">
                  <a16:creationId xmlns:a16="http://schemas.microsoft.com/office/drawing/2014/main" id="{739F38B2-25DB-0FA9-9D82-F3AA6AF3C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9075" y="3539725"/>
              <a:ext cx="359025" cy="302075"/>
            </a:xfrm>
            <a:custGeom>
              <a:avLst/>
              <a:gdLst>
                <a:gd name="T0" fmla="*/ 9372 w 14361"/>
                <a:gd name="T1" fmla="*/ 1898 h 12083"/>
                <a:gd name="T2" fmla="*/ 4965 w 14361"/>
                <a:gd name="T3" fmla="*/ 5151 h 12083"/>
                <a:gd name="T4" fmla="*/ 487 w 14361"/>
                <a:gd name="T5" fmla="*/ 11084 h 12083"/>
                <a:gd name="T6" fmla="*/ 1 w 14361"/>
                <a:gd name="T7" fmla="*/ 12082 h 12083"/>
                <a:gd name="T8" fmla="*/ 2731 w 14361"/>
                <a:gd name="T9" fmla="*/ 11134 h 12083"/>
                <a:gd name="T10" fmla="*/ 11826 w 14361"/>
                <a:gd name="T11" fmla="*/ 4157 h 12083"/>
                <a:gd name="T12" fmla="*/ 14245 w 14361"/>
                <a:gd name="T13" fmla="*/ 242 h 12083"/>
                <a:gd name="T14" fmla="*/ 14361 w 14361"/>
                <a:gd name="T15" fmla="*/ 1 h 1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61" h="12083" fill="none" extrusionOk="0">
                  <a:moveTo>
                    <a:pt x="9372" y="1898"/>
                  </a:moveTo>
                  <a:cubicBezTo>
                    <a:pt x="7771" y="2792"/>
                    <a:pt x="6290" y="3891"/>
                    <a:pt x="4965" y="5151"/>
                  </a:cubicBezTo>
                  <a:cubicBezTo>
                    <a:pt x="3158" y="6862"/>
                    <a:pt x="1632" y="8875"/>
                    <a:pt x="487" y="11084"/>
                  </a:cubicBezTo>
                  <a:cubicBezTo>
                    <a:pt x="317" y="11410"/>
                    <a:pt x="156" y="11746"/>
                    <a:pt x="1" y="12082"/>
                  </a:cubicBezTo>
                  <a:cubicBezTo>
                    <a:pt x="929" y="11826"/>
                    <a:pt x="1843" y="11510"/>
                    <a:pt x="2731" y="11134"/>
                  </a:cubicBezTo>
                  <a:cubicBezTo>
                    <a:pt x="6290" y="9628"/>
                    <a:pt x="9462" y="7204"/>
                    <a:pt x="11826" y="4157"/>
                  </a:cubicBezTo>
                  <a:cubicBezTo>
                    <a:pt x="12770" y="2947"/>
                    <a:pt x="13583" y="1632"/>
                    <a:pt x="14245" y="242"/>
                  </a:cubicBezTo>
                  <a:cubicBezTo>
                    <a:pt x="14286" y="162"/>
                    <a:pt x="14321" y="81"/>
                    <a:pt x="14361" y="1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" name="Google Shape;6804;p32">
              <a:extLst>
                <a:ext uri="{FF2B5EF4-FFF2-40B4-BE49-F238E27FC236}">
                  <a16:creationId xmlns:a16="http://schemas.microsoft.com/office/drawing/2014/main" id="{C166CF21-BF40-2E0A-B68C-CA3AC3CEC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7475" y="3702100"/>
              <a:ext cx="11200" cy="29400"/>
            </a:xfrm>
            <a:custGeom>
              <a:avLst/>
              <a:gdLst>
                <a:gd name="T0" fmla="*/ 447 w 448"/>
                <a:gd name="T1" fmla="*/ 1 h 1176"/>
                <a:gd name="T2" fmla="*/ 1 w 448"/>
                <a:gd name="T3" fmla="*/ 1175 h 1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8" h="1176" fill="none" extrusionOk="0">
                  <a:moveTo>
                    <a:pt x="447" y="1"/>
                  </a:moveTo>
                  <a:cubicBezTo>
                    <a:pt x="302" y="392"/>
                    <a:pt x="151" y="784"/>
                    <a:pt x="1" y="1175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" name="Google Shape;6805;p32">
              <a:extLst>
                <a:ext uri="{FF2B5EF4-FFF2-40B4-BE49-F238E27FC236}">
                  <a16:creationId xmlns:a16="http://schemas.microsoft.com/office/drawing/2014/main" id="{7B13BB11-D51F-CAF5-50FF-6BD687172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8425" y="3700475"/>
              <a:ext cx="6300" cy="27625"/>
            </a:xfrm>
            <a:custGeom>
              <a:avLst/>
              <a:gdLst>
                <a:gd name="T0" fmla="*/ 252 w 252"/>
                <a:gd name="T1" fmla="*/ 1 h 1105"/>
                <a:gd name="T2" fmla="*/ 1 w 252"/>
                <a:gd name="T3" fmla="*/ 1105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2" h="1105" fill="none" extrusionOk="0">
                  <a:moveTo>
                    <a:pt x="252" y="1"/>
                  </a:moveTo>
                  <a:cubicBezTo>
                    <a:pt x="166" y="372"/>
                    <a:pt x="86" y="738"/>
                    <a:pt x="1" y="1105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5" name="Google Shape;6806;p32">
              <a:extLst>
                <a:ext uri="{FF2B5EF4-FFF2-40B4-BE49-F238E27FC236}">
                  <a16:creationId xmlns:a16="http://schemas.microsoft.com/office/drawing/2014/main" id="{F05ACB0E-65A2-AE4E-CE58-07AD1A77F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6550" y="3628325"/>
              <a:ext cx="150350" cy="155125"/>
            </a:xfrm>
            <a:custGeom>
              <a:avLst/>
              <a:gdLst>
                <a:gd name="T0" fmla="*/ 0 w 6014"/>
                <a:gd name="T1" fmla="*/ 6204 h 6205"/>
                <a:gd name="T2" fmla="*/ 3986 w 6014"/>
                <a:gd name="T3" fmla="*/ 1602 h 6205"/>
                <a:gd name="T4" fmla="*/ 6014 w 6014"/>
                <a:gd name="T5" fmla="*/ 1 h 6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14" h="6205" fill="none" extrusionOk="0">
                  <a:moveTo>
                    <a:pt x="0" y="6204"/>
                  </a:moveTo>
                  <a:cubicBezTo>
                    <a:pt x="1115" y="4498"/>
                    <a:pt x="2460" y="2947"/>
                    <a:pt x="3986" y="1602"/>
                  </a:cubicBezTo>
                  <a:cubicBezTo>
                    <a:pt x="4628" y="1029"/>
                    <a:pt x="5306" y="492"/>
                    <a:pt x="6014" y="1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6" name="Google Shape;6807;p32">
              <a:extLst>
                <a:ext uri="{FF2B5EF4-FFF2-40B4-BE49-F238E27FC236}">
                  <a16:creationId xmlns:a16="http://schemas.microsoft.com/office/drawing/2014/main" id="{8C0AF1A1-6E56-FA93-ED8F-654483C4F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7875" y="3208725"/>
              <a:ext cx="19975" cy="30125"/>
            </a:xfrm>
            <a:custGeom>
              <a:avLst/>
              <a:gdLst>
                <a:gd name="T0" fmla="*/ 0 w 799"/>
                <a:gd name="T1" fmla="*/ 0 h 1205"/>
                <a:gd name="T2" fmla="*/ 798 w 799"/>
                <a:gd name="T3" fmla="*/ 1205 h 1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99" h="1205" fill="none" extrusionOk="0">
                  <a:moveTo>
                    <a:pt x="0" y="0"/>
                  </a:moveTo>
                  <a:cubicBezTo>
                    <a:pt x="311" y="371"/>
                    <a:pt x="577" y="773"/>
                    <a:pt x="798" y="1205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7" name="Google Shape;6808;p32">
              <a:extLst>
                <a:ext uri="{FF2B5EF4-FFF2-40B4-BE49-F238E27FC236}">
                  <a16:creationId xmlns:a16="http://schemas.microsoft.com/office/drawing/2014/main" id="{CE02E9C9-D533-DCE0-DCDD-1DA1F4B3F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4725" y="3558550"/>
              <a:ext cx="140175" cy="85100"/>
            </a:xfrm>
            <a:custGeom>
              <a:avLst/>
              <a:gdLst>
                <a:gd name="T0" fmla="*/ 0 w 5607"/>
                <a:gd name="T1" fmla="*/ 3404 h 3404"/>
                <a:gd name="T2" fmla="*/ 5592 w 5607"/>
                <a:gd name="T3" fmla="*/ 21 h 3404"/>
                <a:gd name="T4" fmla="*/ 5607 w 5607"/>
                <a:gd name="T5" fmla="*/ 1 h 3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07" h="3404" fill="none" extrusionOk="0">
                  <a:moveTo>
                    <a:pt x="0" y="3404"/>
                  </a:moveTo>
                  <a:cubicBezTo>
                    <a:pt x="2038" y="2701"/>
                    <a:pt x="3940" y="1602"/>
                    <a:pt x="5592" y="21"/>
                  </a:cubicBezTo>
                  <a:cubicBezTo>
                    <a:pt x="5597" y="11"/>
                    <a:pt x="5602" y="11"/>
                    <a:pt x="5607" y="1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8" name="Google Shape;6809;p32">
              <a:extLst>
                <a:ext uri="{FF2B5EF4-FFF2-40B4-BE49-F238E27FC236}">
                  <a16:creationId xmlns:a16="http://schemas.microsoft.com/office/drawing/2014/main" id="{8EE64EC9-FF70-DD4D-677A-8F30C0986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5175" y="3523800"/>
              <a:ext cx="748025" cy="144700"/>
            </a:xfrm>
            <a:custGeom>
              <a:avLst/>
              <a:gdLst>
                <a:gd name="T0" fmla="*/ 1 w 29921"/>
                <a:gd name="T1" fmla="*/ 869 h 5788"/>
                <a:gd name="T2" fmla="*/ 171 w 29921"/>
                <a:gd name="T3" fmla="*/ 788 h 5788"/>
                <a:gd name="T4" fmla="*/ 5221 w 29921"/>
                <a:gd name="T5" fmla="*/ 61 h 5788"/>
                <a:gd name="T6" fmla="*/ 15204 w 29921"/>
                <a:gd name="T7" fmla="*/ 1838 h 5788"/>
                <a:gd name="T8" fmla="*/ 23707 w 29921"/>
                <a:gd name="T9" fmla="*/ 4869 h 5788"/>
                <a:gd name="T10" fmla="*/ 29921 w 29921"/>
                <a:gd name="T11" fmla="*/ 5788 h 5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921" h="5788" fill="none" extrusionOk="0">
                  <a:moveTo>
                    <a:pt x="1" y="869"/>
                  </a:moveTo>
                  <a:cubicBezTo>
                    <a:pt x="56" y="839"/>
                    <a:pt x="116" y="814"/>
                    <a:pt x="171" y="788"/>
                  </a:cubicBezTo>
                  <a:cubicBezTo>
                    <a:pt x="1732" y="86"/>
                    <a:pt x="3509" y="0"/>
                    <a:pt x="5221" y="61"/>
                  </a:cubicBezTo>
                  <a:cubicBezTo>
                    <a:pt x="8614" y="171"/>
                    <a:pt x="11987" y="773"/>
                    <a:pt x="15204" y="1838"/>
                  </a:cubicBezTo>
                  <a:cubicBezTo>
                    <a:pt x="18060" y="2781"/>
                    <a:pt x="20801" y="4086"/>
                    <a:pt x="23707" y="4869"/>
                  </a:cubicBezTo>
                  <a:cubicBezTo>
                    <a:pt x="25720" y="5406"/>
                    <a:pt x="27823" y="5738"/>
                    <a:pt x="29921" y="5788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9" name="Google Shape;6810;p32">
              <a:extLst>
                <a:ext uri="{FF2B5EF4-FFF2-40B4-BE49-F238E27FC236}">
                  <a16:creationId xmlns:a16="http://schemas.microsoft.com/office/drawing/2014/main" id="{C0FF01E9-73C4-A76F-AC48-1FFB76798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875" y="3328675"/>
              <a:ext cx="14075" cy="26375"/>
            </a:xfrm>
            <a:custGeom>
              <a:avLst/>
              <a:gdLst>
                <a:gd name="T0" fmla="*/ 0 w 563"/>
                <a:gd name="T1" fmla="*/ 0 h 1055"/>
                <a:gd name="T2" fmla="*/ 562 w 563"/>
                <a:gd name="T3" fmla="*/ 1055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63" h="1055" fill="none" extrusionOk="0">
                  <a:moveTo>
                    <a:pt x="0" y="0"/>
                  </a:moveTo>
                  <a:cubicBezTo>
                    <a:pt x="236" y="322"/>
                    <a:pt x="427" y="678"/>
                    <a:pt x="562" y="1055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0" name="Google Shape;6811;p32">
              <a:extLst>
                <a:ext uri="{FF2B5EF4-FFF2-40B4-BE49-F238E27FC236}">
                  <a16:creationId xmlns:a16="http://schemas.microsoft.com/office/drawing/2014/main" id="{BEC4F77F-D9F3-5246-DDCC-CE8D9E69E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325" y="3324025"/>
              <a:ext cx="20600" cy="30775"/>
            </a:xfrm>
            <a:custGeom>
              <a:avLst/>
              <a:gdLst>
                <a:gd name="T0" fmla="*/ 1 w 824"/>
                <a:gd name="T1" fmla="*/ 1 h 1231"/>
                <a:gd name="T2" fmla="*/ 824 w 824"/>
                <a:gd name="T3" fmla="*/ 1230 h 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24" h="1231" fill="none" extrusionOk="0">
                  <a:moveTo>
                    <a:pt x="1" y="1"/>
                  </a:moveTo>
                  <a:cubicBezTo>
                    <a:pt x="277" y="412"/>
                    <a:pt x="553" y="819"/>
                    <a:pt x="824" y="1230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" name="Google Shape;6812;p32">
              <a:extLst>
                <a:ext uri="{FF2B5EF4-FFF2-40B4-BE49-F238E27FC236}">
                  <a16:creationId xmlns:a16="http://schemas.microsoft.com/office/drawing/2014/main" id="{49C12A7D-71F2-6C20-7800-FC8398A56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4775" y="3427800"/>
              <a:ext cx="33400" cy="17850"/>
            </a:xfrm>
            <a:custGeom>
              <a:avLst/>
              <a:gdLst>
                <a:gd name="T0" fmla="*/ 0 w 1336"/>
                <a:gd name="T1" fmla="*/ 1 h 714"/>
                <a:gd name="T2" fmla="*/ 1335 w 1336"/>
                <a:gd name="T3" fmla="*/ 713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36" h="714" fill="none" extrusionOk="0">
                  <a:moveTo>
                    <a:pt x="0" y="1"/>
                  </a:moveTo>
                  <a:cubicBezTo>
                    <a:pt x="447" y="242"/>
                    <a:pt x="889" y="478"/>
                    <a:pt x="1335" y="713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" name="Google Shape;6813;p32">
              <a:extLst>
                <a:ext uri="{FF2B5EF4-FFF2-40B4-BE49-F238E27FC236}">
                  <a16:creationId xmlns:a16="http://schemas.microsoft.com/office/drawing/2014/main" id="{2E557892-2D90-962F-1329-1B4EF5CF2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3300" y="3404100"/>
              <a:ext cx="33400" cy="15575"/>
            </a:xfrm>
            <a:custGeom>
              <a:avLst/>
              <a:gdLst>
                <a:gd name="T0" fmla="*/ 1 w 1336"/>
                <a:gd name="T1" fmla="*/ 0 h 623"/>
                <a:gd name="T2" fmla="*/ 1336 w 1336"/>
                <a:gd name="T3" fmla="*/ 62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36" h="623" fill="none" extrusionOk="0">
                  <a:moveTo>
                    <a:pt x="1" y="0"/>
                  </a:moveTo>
                  <a:cubicBezTo>
                    <a:pt x="477" y="141"/>
                    <a:pt x="924" y="351"/>
                    <a:pt x="1336" y="622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" name="Google Shape;6814;p32">
              <a:extLst>
                <a:ext uri="{FF2B5EF4-FFF2-40B4-BE49-F238E27FC236}">
                  <a16:creationId xmlns:a16="http://schemas.microsoft.com/office/drawing/2014/main" id="{97137060-2340-8C1F-1860-F52A68844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400" y="3381875"/>
              <a:ext cx="13575" cy="37675"/>
            </a:xfrm>
            <a:custGeom>
              <a:avLst/>
              <a:gdLst>
                <a:gd name="T0" fmla="*/ 1 w 543"/>
                <a:gd name="T1" fmla="*/ 1 h 1507"/>
                <a:gd name="T2" fmla="*/ 543 w 543"/>
                <a:gd name="T3" fmla="*/ 1506 h 1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43" h="1507" fill="none" extrusionOk="0">
                  <a:moveTo>
                    <a:pt x="1" y="1"/>
                  </a:moveTo>
                  <a:cubicBezTo>
                    <a:pt x="182" y="503"/>
                    <a:pt x="362" y="1004"/>
                    <a:pt x="543" y="1506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74" name="Google Shape;6815;p32">
            <a:extLst>
              <a:ext uri="{FF2B5EF4-FFF2-40B4-BE49-F238E27FC236}">
                <a16:creationId xmlns:a16="http://schemas.microsoft.com/office/drawing/2014/main" id="{3EB300CC-B0F5-A98B-28A0-EC2FE964E1F8}"/>
              </a:ext>
            </a:extLst>
          </p:cNvPr>
          <p:cNvGrpSpPr>
            <a:grpSpLocks/>
          </p:cNvGrpSpPr>
          <p:nvPr/>
        </p:nvGrpSpPr>
        <p:grpSpPr bwMode="auto">
          <a:xfrm>
            <a:off x="665163" y="9275763"/>
            <a:ext cx="3579812" cy="1174750"/>
            <a:chOff x="1656825" y="3872400"/>
            <a:chExt cx="835625" cy="274075"/>
          </a:xfrm>
        </p:grpSpPr>
        <p:sp>
          <p:nvSpPr>
            <p:cNvPr id="75" name="Google Shape;6816;p32">
              <a:extLst>
                <a:ext uri="{FF2B5EF4-FFF2-40B4-BE49-F238E27FC236}">
                  <a16:creationId xmlns:a16="http://schemas.microsoft.com/office/drawing/2014/main" id="{343D71D8-B461-6218-6C34-94DDD19A1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75" y="4015575"/>
              <a:ext cx="191500" cy="105050"/>
            </a:xfrm>
            <a:custGeom>
              <a:avLst/>
              <a:gdLst>
                <a:gd name="T0" fmla="*/ 2329 w 7660"/>
                <a:gd name="T1" fmla="*/ 0 h 4202"/>
                <a:gd name="T2" fmla="*/ 924 w 7660"/>
                <a:gd name="T3" fmla="*/ 2023 h 4202"/>
                <a:gd name="T4" fmla="*/ 0 w 7660"/>
                <a:gd name="T5" fmla="*/ 4201 h 4202"/>
                <a:gd name="T6" fmla="*/ 7660 w 7660"/>
                <a:gd name="T7" fmla="*/ 4201 h 4202"/>
                <a:gd name="T8" fmla="*/ 2329 w 7660"/>
                <a:gd name="T9" fmla="*/ 0 h 4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60" h="4202" extrusionOk="0">
                  <a:moveTo>
                    <a:pt x="2329" y="0"/>
                  </a:moveTo>
                  <a:cubicBezTo>
                    <a:pt x="1792" y="633"/>
                    <a:pt x="1320" y="1310"/>
                    <a:pt x="924" y="2023"/>
                  </a:cubicBezTo>
                  <a:cubicBezTo>
                    <a:pt x="542" y="2716"/>
                    <a:pt x="231" y="3443"/>
                    <a:pt x="0" y="4201"/>
                  </a:cubicBezTo>
                  <a:lnTo>
                    <a:pt x="7660" y="4201"/>
                  </a:lnTo>
                  <a:cubicBezTo>
                    <a:pt x="5963" y="2721"/>
                    <a:pt x="4096" y="1395"/>
                    <a:pt x="2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6" name="Google Shape;6817;p32">
              <a:extLst>
                <a:ext uri="{FF2B5EF4-FFF2-40B4-BE49-F238E27FC236}">
                  <a16:creationId xmlns:a16="http://schemas.microsoft.com/office/drawing/2014/main" id="{CC0D713A-DDFD-1C22-D52E-B1816247D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75" y="3874275"/>
              <a:ext cx="173200" cy="246350"/>
            </a:xfrm>
            <a:custGeom>
              <a:avLst/>
              <a:gdLst>
                <a:gd name="T0" fmla="*/ 5768 w 6928"/>
                <a:gd name="T1" fmla="*/ 0 h 9854"/>
                <a:gd name="T2" fmla="*/ 0 w 6928"/>
                <a:gd name="T3" fmla="*/ 1642 h 9854"/>
                <a:gd name="T4" fmla="*/ 4563 w 6928"/>
                <a:gd name="T5" fmla="*/ 9853 h 9854"/>
                <a:gd name="T6" fmla="*/ 6927 w 6928"/>
                <a:gd name="T7" fmla="*/ 9853 h 9854"/>
                <a:gd name="T8" fmla="*/ 6370 w 6928"/>
                <a:gd name="T9" fmla="*/ 25 h 9854"/>
                <a:gd name="T10" fmla="*/ 5768 w 6928"/>
                <a:gd name="T11" fmla="*/ 0 h 9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28" h="9854" extrusionOk="0">
                  <a:moveTo>
                    <a:pt x="5768" y="0"/>
                  </a:moveTo>
                  <a:cubicBezTo>
                    <a:pt x="3830" y="196"/>
                    <a:pt x="1843" y="758"/>
                    <a:pt x="0" y="1642"/>
                  </a:cubicBezTo>
                  <a:cubicBezTo>
                    <a:pt x="1521" y="4382"/>
                    <a:pt x="3042" y="7118"/>
                    <a:pt x="4563" y="9853"/>
                  </a:cubicBezTo>
                  <a:lnTo>
                    <a:pt x="6927" y="9853"/>
                  </a:lnTo>
                  <a:cubicBezTo>
                    <a:pt x="6701" y="6581"/>
                    <a:pt x="6516" y="3308"/>
                    <a:pt x="6370" y="25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7" name="Google Shape;6818;p32">
              <a:extLst>
                <a:ext uri="{FF2B5EF4-FFF2-40B4-BE49-F238E27FC236}">
                  <a16:creationId xmlns:a16="http://schemas.microsoft.com/office/drawing/2014/main" id="{5F84DF34-18C0-7879-25F7-5C6A4548D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000" y="3883300"/>
              <a:ext cx="110450" cy="237325"/>
            </a:xfrm>
            <a:custGeom>
              <a:avLst/>
              <a:gdLst>
                <a:gd name="T0" fmla="*/ 2500 w 4418"/>
                <a:gd name="T1" fmla="*/ 1 h 9493"/>
                <a:gd name="T2" fmla="*/ 2485 w 4418"/>
                <a:gd name="T3" fmla="*/ 41 h 9493"/>
                <a:gd name="T4" fmla="*/ 0 w 4418"/>
                <a:gd name="T5" fmla="*/ 9492 h 9493"/>
                <a:gd name="T6" fmla="*/ 1481 w 4418"/>
                <a:gd name="T7" fmla="*/ 9492 h 9493"/>
                <a:gd name="T8" fmla="*/ 4382 w 4418"/>
                <a:gd name="T9" fmla="*/ 698 h 9493"/>
                <a:gd name="T10" fmla="*/ 4417 w 4418"/>
                <a:gd name="T11" fmla="*/ 613 h 9493"/>
                <a:gd name="T12" fmla="*/ 2500 w 4418"/>
                <a:gd name="T13" fmla="*/ 1 h 9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8" h="9493" extrusionOk="0">
                  <a:moveTo>
                    <a:pt x="2500" y="1"/>
                  </a:moveTo>
                  <a:lnTo>
                    <a:pt x="2485" y="41"/>
                  </a:lnTo>
                  <a:cubicBezTo>
                    <a:pt x="1611" y="3178"/>
                    <a:pt x="788" y="6330"/>
                    <a:pt x="0" y="9492"/>
                  </a:cubicBezTo>
                  <a:lnTo>
                    <a:pt x="1481" y="9492"/>
                  </a:lnTo>
                  <a:cubicBezTo>
                    <a:pt x="2550" y="6596"/>
                    <a:pt x="3514" y="3660"/>
                    <a:pt x="4382" y="698"/>
                  </a:cubicBezTo>
                  <a:lnTo>
                    <a:pt x="4417" y="613"/>
                  </a:lnTo>
                  <a:cubicBezTo>
                    <a:pt x="3790" y="367"/>
                    <a:pt x="3147" y="161"/>
                    <a:pt x="2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8" name="Google Shape;6819;p32">
              <a:extLst>
                <a:ext uri="{FF2B5EF4-FFF2-40B4-BE49-F238E27FC236}">
                  <a16:creationId xmlns:a16="http://schemas.microsoft.com/office/drawing/2014/main" id="{CA574B92-D07D-F866-130E-31A999FC6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000" y="3898625"/>
              <a:ext cx="244600" cy="222000"/>
            </a:xfrm>
            <a:custGeom>
              <a:avLst/>
              <a:gdLst>
                <a:gd name="T0" fmla="*/ 2937 w 9784"/>
                <a:gd name="T1" fmla="*/ 0 h 8880"/>
                <a:gd name="T2" fmla="*/ 2902 w 9784"/>
                <a:gd name="T3" fmla="*/ 85 h 8880"/>
                <a:gd name="T4" fmla="*/ 1 w 9784"/>
                <a:gd name="T5" fmla="*/ 8879 h 8880"/>
                <a:gd name="T6" fmla="*/ 5121 w 9784"/>
                <a:gd name="T7" fmla="*/ 8879 h 8880"/>
                <a:gd name="T8" fmla="*/ 9774 w 9784"/>
                <a:gd name="T9" fmla="*/ 5165 h 8880"/>
                <a:gd name="T10" fmla="*/ 9784 w 9784"/>
                <a:gd name="T11" fmla="*/ 5165 h 8880"/>
                <a:gd name="T12" fmla="*/ 8082 w 9784"/>
                <a:gd name="T13" fmla="*/ 3268 h 8880"/>
                <a:gd name="T14" fmla="*/ 2937 w 9784"/>
                <a:gd name="T15" fmla="*/ 0 h 8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84" h="8880" extrusionOk="0">
                  <a:moveTo>
                    <a:pt x="2937" y="0"/>
                  </a:moveTo>
                  <a:lnTo>
                    <a:pt x="2902" y="85"/>
                  </a:lnTo>
                  <a:cubicBezTo>
                    <a:pt x="2034" y="3047"/>
                    <a:pt x="1070" y="5983"/>
                    <a:pt x="1" y="8879"/>
                  </a:cubicBezTo>
                  <a:lnTo>
                    <a:pt x="5121" y="8879"/>
                  </a:lnTo>
                  <a:cubicBezTo>
                    <a:pt x="6702" y="7685"/>
                    <a:pt x="8253" y="6445"/>
                    <a:pt x="9774" y="5165"/>
                  </a:cubicBezTo>
                  <a:lnTo>
                    <a:pt x="9784" y="5165"/>
                  </a:lnTo>
                  <a:cubicBezTo>
                    <a:pt x="9272" y="4482"/>
                    <a:pt x="8699" y="3850"/>
                    <a:pt x="8082" y="3268"/>
                  </a:cubicBezTo>
                  <a:cubicBezTo>
                    <a:pt x="6601" y="1862"/>
                    <a:pt x="4845" y="743"/>
                    <a:pt x="2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9" name="Google Shape;6820;p32">
              <a:extLst>
                <a:ext uri="{FF2B5EF4-FFF2-40B4-BE49-F238E27FC236}">
                  <a16:creationId xmlns:a16="http://schemas.microsoft.com/office/drawing/2014/main" id="{5F10378E-1C9C-EC0F-28F3-2BF33030A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625" y="3915300"/>
              <a:ext cx="135050" cy="205325"/>
            </a:xfrm>
            <a:custGeom>
              <a:avLst/>
              <a:gdLst>
                <a:gd name="T0" fmla="*/ 838 w 5402"/>
                <a:gd name="T1" fmla="*/ 1 h 8213"/>
                <a:gd name="T2" fmla="*/ 0 w 5402"/>
                <a:gd name="T3" fmla="*/ 432 h 8213"/>
                <a:gd name="T4" fmla="*/ 55 w 5402"/>
                <a:gd name="T5" fmla="*/ 533 h 8213"/>
                <a:gd name="T6" fmla="*/ 4267 w 5402"/>
                <a:gd name="T7" fmla="*/ 8212 h 8213"/>
                <a:gd name="T8" fmla="*/ 5401 w 5402"/>
                <a:gd name="T9" fmla="*/ 8212 h 8213"/>
                <a:gd name="T10" fmla="*/ 838 w 5402"/>
                <a:gd name="T11" fmla="*/ 1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2" h="8213" extrusionOk="0">
                  <a:moveTo>
                    <a:pt x="838" y="1"/>
                  </a:moveTo>
                  <a:cubicBezTo>
                    <a:pt x="557" y="136"/>
                    <a:pt x="276" y="282"/>
                    <a:pt x="0" y="432"/>
                  </a:cubicBezTo>
                  <a:lnTo>
                    <a:pt x="55" y="533"/>
                  </a:lnTo>
                  <a:cubicBezTo>
                    <a:pt x="1360" y="3148"/>
                    <a:pt x="2766" y="5713"/>
                    <a:pt x="4267" y="8212"/>
                  </a:cubicBezTo>
                  <a:lnTo>
                    <a:pt x="5401" y="8212"/>
                  </a:lnTo>
                  <a:cubicBezTo>
                    <a:pt x="3880" y="5477"/>
                    <a:pt x="2359" y="2741"/>
                    <a:pt x="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0" name="Google Shape;6821;p32">
              <a:extLst>
                <a:ext uri="{FF2B5EF4-FFF2-40B4-BE49-F238E27FC236}">
                  <a16:creationId xmlns:a16="http://schemas.microsoft.com/office/drawing/2014/main" id="{C4DB6B0C-899E-F8E8-B2A4-57D873422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675" y="3926100"/>
              <a:ext cx="218625" cy="194525"/>
            </a:xfrm>
            <a:custGeom>
              <a:avLst/>
              <a:gdLst>
                <a:gd name="T0" fmla="*/ 4478 w 8745"/>
                <a:gd name="T1" fmla="*/ 0 h 7781"/>
                <a:gd name="T2" fmla="*/ 2235 w 8745"/>
                <a:gd name="T3" fmla="*/ 1461 h 7781"/>
                <a:gd name="T4" fmla="*/ 1512 w 8745"/>
                <a:gd name="T5" fmla="*/ 2053 h 7781"/>
                <a:gd name="T6" fmla="*/ 1 w 8745"/>
                <a:gd name="T7" fmla="*/ 3579 h 7781"/>
                <a:gd name="T8" fmla="*/ 5332 w 8745"/>
                <a:gd name="T9" fmla="*/ 7780 h 7781"/>
                <a:gd name="T10" fmla="*/ 8745 w 8745"/>
                <a:gd name="T11" fmla="*/ 7780 h 7781"/>
                <a:gd name="T12" fmla="*/ 4533 w 8745"/>
                <a:gd name="T13" fmla="*/ 101 h 7781"/>
                <a:gd name="T14" fmla="*/ 4478 w 8745"/>
                <a:gd name="T15" fmla="*/ 0 h 7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45" h="7781" extrusionOk="0">
                  <a:moveTo>
                    <a:pt x="4478" y="0"/>
                  </a:moveTo>
                  <a:cubicBezTo>
                    <a:pt x="3690" y="427"/>
                    <a:pt x="2937" y="914"/>
                    <a:pt x="2235" y="1461"/>
                  </a:cubicBezTo>
                  <a:cubicBezTo>
                    <a:pt x="1989" y="1652"/>
                    <a:pt x="1748" y="1847"/>
                    <a:pt x="1512" y="2053"/>
                  </a:cubicBezTo>
                  <a:cubicBezTo>
                    <a:pt x="970" y="2525"/>
                    <a:pt x="463" y="3037"/>
                    <a:pt x="1" y="3579"/>
                  </a:cubicBezTo>
                  <a:cubicBezTo>
                    <a:pt x="1768" y="4974"/>
                    <a:pt x="3635" y="6305"/>
                    <a:pt x="5332" y="7780"/>
                  </a:cubicBezTo>
                  <a:lnTo>
                    <a:pt x="8745" y="7780"/>
                  </a:lnTo>
                  <a:cubicBezTo>
                    <a:pt x="7244" y="5281"/>
                    <a:pt x="5838" y="2716"/>
                    <a:pt x="4533" y="101"/>
                  </a:cubicBezTo>
                  <a:lnTo>
                    <a:pt x="447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1" name="Google Shape;6822;p32">
              <a:extLst>
                <a:ext uri="{FF2B5EF4-FFF2-40B4-BE49-F238E27FC236}">
                  <a16:creationId xmlns:a16="http://schemas.microsoft.com/office/drawing/2014/main" id="{EA4E8C36-127D-1691-D9A0-3728DEB5E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000" y="4027725"/>
              <a:ext cx="166800" cy="92900"/>
            </a:xfrm>
            <a:custGeom>
              <a:avLst/>
              <a:gdLst>
                <a:gd name="T0" fmla="*/ 4654 w 6672"/>
                <a:gd name="T1" fmla="*/ 1 h 3716"/>
                <a:gd name="T2" fmla="*/ 1 w 6672"/>
                <a:gd name="T3" fmla="*/ 3715 h 3716"/>
                <a:gd name="T4" fmla="*/ 6671 w 6672"/>
                <a:gd name="T5" fmla="*/ 3715 h 3716"/>
                <a:gd name="T6" fmla="*/ 5567 w 6672"/>
                <a:gd name="T7" fmla="*/ 1361 h 3716"/>
                <a:gd name="T8" fmla="*/ 4664 w 6672"/>
                <a:gd name="T9" fmla="*/ 1 h 3716"/>
                <a:gd name="T10" fmla="*/ 4654 w 6672"/>
                <a:gd name="T11" fmla="*/ 1 h 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2" h="3716" extrusionOk="0">
                  <a:moveTo>
                    <a:pt x="4654" y="1"/>
                  </a:moveTo>
                  <a:cubicBezTo>
                    <a:pt x="3133" y="1281"/>
                    <a:pt x="1582" y="2521"/>
                    <a:pt x="1" y="3715"/>
                  </a:cubicBezTo>
                  <a:lnTo>
                    <a:pt x="6671" y="3715"/>
                  </a:lnTo>
                  <a:cubicBezTo>
                    <a:pt x="6380" y="2892"/>
                    <a:pt x="6009" y="2109"/>
                    <a:pt x="5567" y="1361"/>
                  </a:cubicBezTo>
                  <a:cubicBezTo>
                    <a:pt x="5291" y="889"/>
                    <a:pt x="4990" y="433"/>
                    <a:pt x="4664" y="1"/>
                  </a:cubicBezTo>
                  <a:lnTo>
                    <a:pt x="465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2" name="Google Shape;6823;p32">
              <a:extLst>
                <a:ext uri="{FF2B5EF4-FFF2-40B4-BE49-F238E27FC236}">
                  <a16:creationId xmlns:a16="http://schemas.microsoft.com/office/drawing/2014/main" id="{BFAA7977-8076-02E8-B895-349B05A20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750" y="3872400"/>
              <a:ext cx="124750" cy="248225"/>
            </a:xfrm>
            <a:custGeom>
              <a:avLst/>
              <a:gdLst>
                <a:gd name="T0" fmla="*/ 1535 w 4990"/>
                <a:gd name="T1" fmla="*/ 1 h 9929"/>
                <a:gd name="T2" fmla="*/ 1 w 4990"/>
                <a:gd name="T3" fmla="*/ 75 h 9929"/>
                <a:gd name="T4" fmla="*/ 603 w 4990"/>
                <a:gd name="T5" fmla="*/ 100 h 9929"/>
                <a:gd name="T6" fmla="*/ 1160 w 4990"/>
                <a:gd name="T7" fmla="*/ 9928 h 9929"/>
                <a:gd name="T8" fmla="*/ 2490 w 4990"/>
                <a:gd name="T9" fmla="*/ 9928 h 9929"/>
                <a:gd name="T10" fmla="*/ 4975 w 4990"/>
                <a:gd name="T11" fmla="*/ 477 h 9929"/>
                <a:gd name="T12" fmla="*/ 4990 w 4990"/>
                <a:gd name="T13" fmla="*/ 437 h 9929"/>
                <a:gd name="T14" fmla="*/ 1888 w 4990"/>
                <a:gd name="T15" fmla="*/ 5 h 9929"/>
                <a:gd name="T16" fmla="*/ 1535 w 4990"/>
                <a:gd name="T17" fmla="*/ 1 h 9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0" h="9929" extrusionOk="0">
                  <a:moveTo>
                    <a:pt x="1535" y="1"/>
                  </a:moveTo>
                  <a:cubicBezTo>
                    <a:pt x="1030" y="1"/>
                    <a:pt x="517" y="27"/>
                    <a:pt x="1" y="75"/>
                  </a:cubicBezTo>
                  <a:lnTo>
                    <a:pt x="603" y="100"/>
                  </a:lnTo>
                  <a:cubicBezTo>
                    <a:pt x="749" y="3383"/>
                    <a:pt x="934" y="6656"/>
                    <a:pt x="1160" y="9928"/>
                  </a:cubicBezTo>
                  <a:lnTo>
                    <a:pt x="2490" y="9928"/>
                  </a:lnTo>
                  <a:cubicBezTo>
                    <a:pt x="3278" y="6766"/>
                    <a:pt x="4101" y="3614"/>
                    <a:pt x="4975" y="477"/>
                  </a:cubicBezTo>
                  <a:lnTo>
                    <a:pt x="4990" y="437"/>
                  </a:lnTo>
                  <a:cubicBezTo>
                    <a:pt x="3976" y="181"/>
                    <a:pt x="2932" y="35"/>
                    <a:pt x="1888" y="5"/>
                  </a:cubicBezTo>
                  <a:cubicBezTo>
                    <a:pt x="1771" y="2"/>
                    <a:pt x="1653" y="1"/>
                    <a:pt x="153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3" name="Google Shape;6824;p32">
              <a:extLst>
                <a:ext uri="{FF2B5EF4-FFF2-40B4-BE49-F238E27FC236}">
                  <a16:creationId xmlns:a16="http://schemas.microsoft.com/office/drawing/2014/main" id="{84DD16C6-EE2F-8FBD-E110-B6C3450B9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25" y="4015450"/>
              <a:ext cx="147850" cy="118100"/>
            </a:xfrm>
            <a:custGeom>
              <a:avLst/>
              <a:gdLst>
                <a:gd name="T0" fmla="*/ 1 w 5914"/>
                <a:gd name="T1" fmla="*/ 0 h 4724"/>
                <a:gd name="T2" fmla="*/ 11 w 5914"/>
                <a:gd name="T3" fmla="*/ 5 h 4724"/>
                <a:gd name="T4" fmla="*/ 5342 w 5914"/>
                <a:gd name="T5" fmla="*/ 4206 h 4724"/>
                <a:gd name="T6" fmla="*/ 5914 w 5914"/>
                <a:gd name="T7" fmla="*/ 4723 h 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4" h="4724" fill="none" extrusionOk="0">
                  <a:moveTo>
                    <a:pt x="1" y="0"/>
                  </a:moveTo>
                  <a:cubicBezTo>
                    <a:pt x="6" y="0"/>
                    <a:pt x="11" y="5"/>
                    <a:pt x="11" y="5"/>
                  </a:cubicBezTo>
                  <a:cubicBezTo>
                    <a:pt x="1778" y="1400"/>
                    <a:pt x="3645" y="2726"/>
                    <a:pt x="5342" y="4206"/>
                  </a:cubicBezTo>
                  <a:cubicBezTo>
                    <a:pt x="5537" y="4377"/>
                    <a:pt x="5728" y="4548"/>
                    <a:pt x="5914" y="4723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4" name="Google Shape;6825;p32">
              <a:extLst>
                <a:ext uri="{FF2B5EF4-FFF2-40B4-BE49-F238E27FC236}">
                  <a16:creationId xmlns:a16="http://schemas.microsoft.com/office/drawing/2014/main" id="{4B660004-2D41-A4CA-B18E-1D9117AA6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800" y="3874900"/>
              <a:ext cx="14850" cy="258275"/>
            </a:xfrm>
            <a:custGeom>
              <a:avLst/>
              <a:gdLst>
                <a:gd name="T0" fmla="*/ 1 w 594"/>
                <a:gd name="T1" fmla="*/ 0 h 10331"/>
                <a:gd name="T2" fmla="*/ 558 w 594"/>
                <a:gd name="T3" fmla="*/ 9828 h 10331"/>
                <a:gd name="T4" fmla="*/ 593 w 594"/>
                <a:gd name="T5" fmla="*/ 10330 h 10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" h="10331" fill="none" extrusionOk="0">
                  <a:moveTo>
                    <a:pt x="1" y="0"/>
                  </a:moveTo>
                  <a:cubicBezTo>
                    <a:pt x="147" y="3283"/>
                    <a:pt x="332" y="6556"/>
                    <a:pt x="558" y="9828"/>
                  </a:cubicBezTo>
                  <a:cubicBezTo>
                    <a:pt x="573" y="9999"/>
                    <a:pt x="583" y="10165"/>
                    <a:pt x="593" y="1033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5" name="Google Shape;6826;p32">
              <a:extLst>
                <a:ext uri="{FF2B5EF4-FFF2-40B4-BE49-F238E27FC236}">
                  <a16:creationId xmlns:a16="http://schemas.microsoft.com/office/drawing/2014/main" id="{E3D867AB-0ABB-3B09-7B34-5166D3BD3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00" y="3884300"/>
              <a:ext cx="66525" cy="254250"/>
            </a:xfrm>
            <a:custGeom>
              <a:avLst/>
              <a:gdLst>
                <a:gd name="T0" fmla="*/ 2661 w 2661"/>
                <a:gd name="T1" fmla="*/ 1 h 10170"/>
                <a:gd name="T2" fmla="*/ 176 w 2661"/>
                <a:gd name="T3" fmla="*/ 9452 h 10170"/>
                <a:gd name="T4" fmla="*/ 1 w 2661"/>
                <a:gd name="T5" fmla="*/ 10170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1" h="10170" fill="none" extrusionOk="0">
                  <a:moveTo>
                    <a:pt x="2661" y="1"/>
                  </a:moveTo>
                  <a:cubicBezTo>
                    <a:pt x="1787" y="3138"/>
                    <a:pt x="964" y="6290"/>
                    <a:pt x="176" y="9452"/>
                  </a:cubicBezTo>
                  <a:cubicBezTo>
                    <a:pt x="116" y="9693"/>
                    <a:pt x="61" y="9934"/>
                    <a:pt x="1" y="10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6" name="Google Shape;6827;p32">
              <a:extLst>
                <a:ext uri="{FF2B5EF4-FFF2-40B4-BE49-F238E27FC236}">
                  <a16:creationId xmlns:a16="http://schemas.microsoft.com/office/drawing/2014/main" id="{816077E5-AA6E-4492-0DA2-59510B9EA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225" y="3900750"/>
              <a:ext cx="80350" cy="241075"/>
            </a:xfrm>
            <a:custGeom>
              <a:avLst/>
              <a:gdLst>
                <a:gd name="T0" fmla="*/ 3213 w 3214"/>
                <a:gd name="T1" fmla="*/ 0 h 9643"/>
                <a:gd name="T2" fmla="*/ 312 w 3214"/>
                <a:gd name="T3" fmla="*/ 8794 h 9643"/>
                <a:gd name="T4" fmla="*/ 1 w 3214"/>
                <a:gd name="T5" fmla="*/ 9642 h 9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14" h="9643" fill="none" extrusionOk="0">
                  <a:moveTo>
                    <a:pt x="3213" y="0"/>
                  </a:moveTo>
                  <a:cubicBezTo>
                    <a:pt x="2345" y="2962"/>
                    <a:pt x="1381" y="5898"/>
                    <a:pt x="312" y="8794"/>
                  </a:cubicBezTo>
                  <a:cubicBezTo>
                    <a:pt x="212" y="9080"/>
                    <a:pt x="106" y="9361"/>
                    <a:pt x="1" y="964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7" name="Google Shape;6828;p32">
              <a:extLst>
                <a:ext uri="{FF2B5EF4-FFF2-40B4-BE49-F238E27FC236}">
                  <a16:creationId xmlns:a16="http://schemas.microsoft.com/office/drawing/2014/main" id="{21BDA596-C89B-2971-58E3-1E68D579C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700" y="3994850"/>
              <a:ext cx="21350" cy="38425"/>
            </a:xfrm>
            <a:custGeom>
              <a:avLst/>
              <a:gdLst>
                <a:gd name="T0" fmla="*/ 854 w 854"/>
                <a:gd name="T1" fmla="*/ 1 h 1537"/>
                <a:gd name="T2" fmla="*/ 1 w 854"/>
                <a:gd name="T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4" h="1537" fill="none" extrusionOk="0">
                  <a:moveTo>
                    <a:pt x="854" y="1"/>
                  </a:moveTo>
                  <a:cubicBezTo>
                    <a:pt x="523" y="483"/>
                    <a:pt x="237" y="1000"/>
                    <a:pt x="1" y="1537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8" name="Google Shape;6829;p32">
              <a:extLst>
                <a:ext uri="{FF2B5EF4-FFF2-40B4-BE49-F238E27FC236}">
                  <a16:creationId xmlns:a16="http://schemas.microsoft.com/office/drawing/2014/main" id="{EFC5C73E-B7B8-C561-C203-30875D5EA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325" y="4004025"/>
              <a:ext cx="20975" cy="29625"/>
            </a:xfrm>
            <a:custGeom>
              <a:avLst/>
              <a:gdLst>
                <a:gd name="T0" fmla="*/ 838 w 839"/>
                <a:gd name="T1" fmla="*/ 0 h 1185"/>
                <a:gd name="T2" fmla="*/ 0 w 839"/>
                <a:gd name="T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9" h="1185" fill="none" extrusionOk="0">
                  <a:moveTo>
                    <a:pt x="838" y="0"/>
                  </a:moveTo>
                  <a:cubicBezTo>
                    <a:pt x="557" y="392"/>
                    <a:pt x="281" y="788"/>
                    <a:pt x="0" y="118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9" name="Google Shape;6830;p32">
              <a:extLst>
                <a:ext uri="{FF2B5EF4-FFF2-40B4-BE49-F238E27FC236}">
                  <a16:creationId xmlns:a16="http://schemas.microsoft.com/office/drawing/2014/main" id="{D5079329-3712-C6D1-5690-1F992A524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875" y="4027725"/>
              <a:ext cx="149475" cy="117750"/>
            </a:xfrm>
            <a:custGeom>
              <a:avLst/>
              <a:gdLst>
                <a:gd name="T0" fmla="*/ 5979 w 5979"/>
                <a:gd name="T1" fmla="*/ 1 h 4710"/>
                <a:gd name="T2" fmla="*/ 1326 w 5979"/>
                <a:gd name="T3" fmla="*/ 3715 h 4710"/>
                <a:gd name="T4" fmla="*/ 1 w 5979"/>
                <a:gd name="T5" fmla="*/ 4709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79" h="4710" fill="none" extrusionOk="0">
                  <a:moveTo>
                    <a:pt x="5979" y="1"/>
                  </a:moveTo>
                  <a:cubicBezTo>
                    <a:pt x="4458" y="1281"/>
                    <a:pt x="2907" y="2521"/>
                    <a:pt x="1326" y="3715"/>
                  </a:cubicBezTo>
                  <a:cubicBezTo>
                    <a:pt x="884" y="4052"/>
                    <a:pt x="442" y="4383"/>
                    <a:pt x="1" y="470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0" name="Google Shape;6831;p32">
              <a:extLst>
                <a:ext uri="{FF2B5EF4-FFF2-40B4-BE49-F238E27FC236}">
                  <a16:creationId xmlns:a16="http://schemas.microsoft.com/office/drawing/2014/main" id="{F003FD6B-A6BB-8379-ED9A-0124DCD55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00" y="3928600"/>
              <a:ext cx="116725" cy="210975"/>
            </a:xfrm>
            <a:custGeom>
              <a:avLst/>
              <a:gdLst>
                <a:gd name="T0" fmla="*/ 0 w 4669"/>
                <a:gd name="T1" fmla="*/ 1 h 8439"/>
                <a:gd name="T2" fmla="*/ 4212 w 4669"/>
                <a:gd name="T3" fmla="*/ 7680 h 8439"/>
                <a:gd name="T4" fmla="*/ 4668 w 4669"/>
                <a:gd name="T5" fmla="*/ 8438 h 8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69" h="8439" fill="none" extrusionOk="0">
                  <a:moveTo>
                    <a:pt x="0" y="1"/>
                  </a:moveTo>
                  <a:cubicBezTo>
                    <a:pt x="1305" y="2616"/>
                    <a:pt x="2711" y="5181"/>
                    <a:pt x="4212" y="7680"/>
                  </a:cubicBezTo>
                  <a:cubicBezTo>
                    <a:pt x="4362" y="7936"/>
                    <a:pt x="4513" y="8187"/>
                    <a:pt x="4668" y="8438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1" name="Google Shape;6832;p32">
              <a:extLst>
                <a:ext uri="{FF2B5EF4-FFF2-40B4-BE49-F238E27FC236}">
                  <a16:creationId xmlns:a16="http://schemas.microsoft.com/office/drawing/2014/main" id="{0345FECE-13DA-31A2-DCD3-E2EAE4262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075" y="3914425"/>
              <a:ext cx="128900" cy="232050"/>
            </a:xfrm>
            <a:custGeom>
              <a:avLst/>
              <a:gdLst>
                <a:gd name="T0" fmla="*/ 0 w 5156"/>
                <a:gd name="T1" fmla="*/ 1 h 9282"/>
                <a:gd name="T2" fmla="*/ 20 w 5156"/>
                <a:gd name="T3" fmla="*/ 36 h 9282"/>
                <a:gd name="T4" fmla="*/ 4583 w 5156"/>
                <a:gd name="T5" fmla="*/ 8247 h 9282"/>
                <a:gd name="T6" fmla="*/ 5155 w 5156"/>
                <a:gd name="T7" fmla="*/ 9281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6" h="9282" fill="none" extrusionOk="0">
                  <a:moveTo>
                    <a:pt x="0" y="1"/>
                  </a:moveTo>
                  <a:cubicBezTo>
                    <a:pt x="10" y="11"/>
                    <a:pt x="15" y="26"/>
                    <a:pt x="20" y="36"/>
                  </a:cubicBezTo>
                  <a:cubicBezTo>
                    <a:pt x="1541" y="2776"/>
                    <a:pt x="3062" y="5512"/>
                    <a:pt x="4583" y="8247"/>
                  </a:cubicBezTo>
                  <a:cubicBezTo>
                    <a:pt x="4774" y="8594"/>
                    <a:pt x="4964" y="8940"/>
                    <a:pt x="5155" y="928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" name="Google Shape;6833;p32">
              <a:extLst>
                <a:ext uri="{FF2B5EF4-FFF2-40B4-BE49-F238E27FC236}">
                  <a16:creationId xmlns:a16="http://schemas.microsoft.com/office/drawing/2014/main" id="{A3CEB208-AD5E-D03C-8E1B-7F2040E26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75" y="3951325"/>
              <a:ext cx="19600" cy="43800"/>
            </a:xfrm>
            <a:custGeom>
              <a:avLst/>
              <a:gdLst>
                <a:gd name="T0" fmla="*/ 0 w 784"/>
                <a:gd name="T1" fmla="*/ 0 h 1752"/>
                <a:gd name="T2" fmla="*/ 783 w 784"/>
                <a:gd name="T3" fmla="*/ 1752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4" h="1752" fill="none" extrusionOk="0">
                  <a:moveTo>
                    <a:pt x="0" y="0"/>
                  </a:moveTo>
                  <a:cubicBezTo>
                    <a:pt x="231" y="597"/>
                    <a:pt x="492" y="1180"/>
                    <a:pt x="783" y="1752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3" name="Google Shape;6834;p32">
              <a:extLst>
                <a:ext uri="{FF2B5EF4-FFF2-40B4-BE49-F238E27FC236}">
                  <a16:creationId xmlns:a16="http://schemas.microsoft.com/office/drawing/2014/main" id="{0E89E9C9-50C9-C6E0-25F0-61215F893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025" y="3944175"/>
              <a:ext cx="9550" cy="34400"/>
            </a:xfrm>
            <a:custGeom>
              <a:avLst/>
              <a:gdLst>
                <a:gd name="T0" fmla="*/ 0 w 382"/>
                <a:gd name="T1" fmla="*/ 0 h 1376"/>
                <a:gd name="T2" fmla="*/ 382 w 382"/>
                <a:gd name="T3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1376" fill="none" extrusionOk="0">
                  <a:moveTo>
                    <a:pt x="0" y="0"/>
                  </a:moveTo>
                  <a:cubicBezTo>
                    <a:pt x="126" y="462"/>
                    <a:pt x="256" y="919"/>
                    <a:pt x="382" y="1375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4" name="Google Shape;6835;p32">
              <a:extLst>
                <a:ext uri="{FF2B5EF4-FFF2-40B4-BE49-F238E27FC236}">
                  <a16:creationId xmlns:a16="http://schemas.microsoft.com/office/drawing/2014/main" id="{7EB38F6D-F055-EF2D-5050-D3EFD4533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00" y="3964125"/>
              <a:ext cx="20225" cy="27250"/>
            </a:xfrm>
            <a:custGeom>
              <a:avLst/>
              <a:gdLst>
                <a:gd name="T0" fmla="*/ 1 w 809"/>
                <a:gd name="T1" fmla="*/ 0 h 1090"/>
                <a:gd name="T2" fmla="*/ 327 w 809"/>
                <a:gd name="T3" fmla="*/ 532 h 1090"/>
                <a:gd name="T4" fmla="*/ 809 w 809"/>
                <a:gd name="T5" fmla="*/ 1089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9" h="1090" fill="none" extrusionOk="0">
                  <a:moveTo>
                    <a:pt x="1" y="0"/>
                  </a:moveTo>
                  <a:cubicBezTo>
                    <a:pt x="96" y="186"/>
                    <a:pt x="201" y="367"/>
                    <a:pt x="327" y="532"/>
                  </a:cubicBezTo>
                  <a:cubicBezTo>
                    <a:pt x="467" y="733"/>
                    <a:pt x="628" y="919"/>
                    <a:pt x="809" y="1089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5" name="Google Shape;6836;p32">
              <a:extLst>
                <a:ext uri="{FF2B5EF4-FFF2-40B4-BE49-F238E27FC236}">
                  <a16:creationId xmlns:a16="http://schemas.microsoft.com/office/drawing/2014/main" id="{10BF8638-D810-53E4-35E2-1FE795C8C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00" y="3949550"/>
              <a:ext cx="18100" cy="29275"/>
            </a:xfrm>
            <a:custGeom>
              <a:avLst/>
              <a:gdLst>
                <a:gd name="T0" fmla="*/ 0 w 724"/>
                <a:gd name="T1" fmla="*/ 1 h 1171"/>
                <a:gd name="T2" fmla="*/ 322 w 724"/>
                <a:gd name="T3" fmla="*/ 523 h 1171"/>
                <a:gd name="T4" fmla="*/ 723 w 724"/>
                <a:gd name="T5" fmla="*/ 117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4" h="1171" fill="none" extrusionOk="0">
                  <a:moveTo>
                    <a:pt x="0" y="1"/>
                  </a:moveTo>
                  <a:cubicBezTo>
                    <a:pt x="111" y="177"/>
                    <a:pt x="216" y="352"/>
                    <a:pt x="322" y="523"/>
                  </a:cubicBezTo>
                  <a:cubicBezTo>
                    <a:pt x="452" y="739"/>
                    <a:pt x="588" y="955"/>
                    <a:pt x="723" y="117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6" name="Google Shape;6837;p32">
              <a:extLst>
                <a:ext uri="{FF2B5EF4-FFF2-40B4-BE49-F238E27FC236}">
                  <a16:creationId xmlns:a16="http://schemas.microsoft.com/office/drawing/2014/main" id="{2DBBED77-24B8-18E5-58AB-AE3E28B20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50" y="4053325"/>
              <a:ext cx="23850" cy="19850"/>
            </a:xfrm>
            <a:custGeom>
              <a:avLst/>
              <a:gdLst>
                <a:gd name="T0" fmla="*/ 0 w 954"/>
                <a:gd name="T1" fmla="*/ 1 h 794"/>
                <a:gd name="T2" fmla="*/ 613 w 954"/>
                <a:gd name="T3" fmla="*/ 513 h 794"/>
                <a:gd name="T4" fmla="*/ 954 w 954"/>
                <a:gd name="T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4" h="794" fill="none" extrusionOk="0">
                  <a:moveTo>
                    <a:pt x="0" y="1"/>
                  </a:moveTo>
                  <a:cubicBezTo>
                    <a:pt x="206" y="172"/>
                    <a:pt x="412" y="342"/>
                    <a:pt x="613" y="513"/>
                  </a:cubicBezTo>
                  <a:cubicBezTo>
                    <a:pt x="728" y="608"/>
                    <a:pt x="838" y="704"/>
                    <a:pt x="954" y="794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7" name="Google Shape;6838;p32">
              <a:extLst>
                <a:ext uri="{FF2B5EF4-FFF2-40B4-BE49-F238E27FC236}">
                  <a16:creationId xmlns:a16="http://schemas.microsoft.com/office/drawing/2014/main" id="{66F0FAD7-49CA-A597-FCBD-4A0A5FF82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850" y="3969775"/>
              <a:ext cx="24125" cy="21475"/>
            </a:xfrm>
            <a:custGeom>
              <a:avLst/>
              <a:gdLst>
                <a:gd name="T0" fmla="*/ 1 w 965"/>
                <a:gd name="T1" fmla="*/ 858 h 859"/>
                <a:gd name="T2" fmla="*/ 568 w 965"/>
                <a:gd name="T3" fmla="*/ 422 h 859"/>
                <a:gd name="T4" fmla="*/ 965 w 965"/>
                <a:gd name="T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5" h="859" fill="none" extrusionOk="0">
                  <a:moveTo>
                    <a:pt x="1" y="858"/>
                  </a:moveTo>
                  <a:cubicBezTo>
                    <a:pt x="207" y="733"/>
                    <a:pt x="397" y="587"/>
                    <a:pt x="568" y="422"/>
                  </a:cubicBezTo>
                  <a:cubicBezTo>
                    <a:pt x="714" y="291"/>
                    <a:pt x="844" y="151"/>
                    <a:pt x="965" y="0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8" name="Google Shape;6839;p32">
              <a:extLst>
                <a:ext uri="{FF2B5EF4-FFF2-40B4-BE49-F238E27FC236}">
                  <a16:creationId xmlns:a16="http://schemas.microsoft.com/office/drawing/2014/main" id="{180F9AFD-76E5-AB4E-AA69-EC7D3F8BE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250" y="4053075"/>
              <a:ext cx="28875" cy="13200"/>
            </a:xfrm>
            <a:custGeom>
              <a:avLst/>
              <a:gdLst>
                <a:gd name="T0" fmla="*/ 1 w 1155"/>
                <a:gd name="T1" fmla="*/ 528 h 528"/>
                <a:gd name="T2" fmla="*/ 397 w 1155"/>
                <a:gd name="T3" fmla="*/ 347 h 528"/>
                <a:gd name="T4" fmla="*/ 1155 w 1155"/>
                <a:gd name="T5" fmla="*/ 1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528" fill="none" extrusionOk="0">
                  <a:moveTo>
                    <a:pt x="1" y="528"/>
                  </a:moveTo>
                  <a:cubicBezTo>
                    <a:pt x="131" y="468"/>
                    <a:pt x="262" y="407"/>
                    <a:pt x="397" y="347"/>
                  </a:cubicBezTo>
                  <a:cubicBezTo>
                    <a:pt x="648" y="232"/>
                    <a:pt x="904" y="116"/>
                    <a:pt x="1155" y="1"/>
                  </a:cubicBez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9" name="Google Shape;6840;p32">
              <a:extLst>
                <a:ext uri="{FF2B5EF4-FFF2-40B4-BE49-F238E27FC236}">
                  <a16:creationId xmlns:a16="http://schemas.microsoft.com/office/drawing/2014/main" id="{A9797FAE-746B-4B81-88BD-8A9F3478B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900" y="4120600"/>
              <a:ext cx="782550" cy="25"/>
            </a:xfrm>
            <a:custGeom>
              <a:avLst/>
              <a:gdLst>
                <a:gd name="T0" fmla="*/ 1 w 31302"/>
                <a:gd name="T1" fmla="*/ 0 h 1"/>
                <a:gd name="T2" fmla="*/ 623 w 31302"/>
                <a:gd name="T3" fmla="*/ 0 h 1"/>
                <a:gd name="T4" fmla="*/ 8283 w 31302"/>
                <a:gd name="T5" fmla="*/ 0 h 1"/>
                <a:gd name="T6" fmla="*/ 11696 w 31302"/>
                <a:gd name="T7" fmla="*/ 0 h 1"/>
                <a:gd name="T8" fmla="*/ 12830 w 31302"/>
                <a:gd name="T9" fmla="*/ 0 h 1"/>
                <a:gd name="T10" fmla="*/ 15194 w 31302"/>
                <a:gd name="T11" fmla="*/ 0 h 1"/>
                <a:gd name="T12" fmla="*/ 16524 w 31302"/>
                <a:gd name="T13" fmla="*/ 0 h 1"/>
                <a:gd name="T14" fmla="*/ 18005 w 31302"/>
                <a:gd name="T15" fmla="*/ 0 h 1"/>
                <a:gd name="T16" fmla="*/ 23125 w 31302"/>
                <a:gd name="T17" fmla="*/ 0 h 1"/>
                <a:gd name="T18" fmla="*/ 29795 w 31302"/>
                <a:gd name="T19" fmla="*/ 0 h 1"/>
                <a:gd name="T20" fmla="*/ 31301 w 31302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02" h="1" fill="none" extrusionOk="0">
                  <a:moveTo>
                    <a:pt x="1" y="0"/>
                  </a:moveTo>
                  <a:lnTo>
                    <a:pt x="623" y="0"/>
                  </a:lnTo>
                  <a:lnTo>
                    <a:pt x="8283" y="0"/>
                  </a:lnTo>
                  <a:lnTo>
                    <a:pt x="11696" y="0"/>
                  </a:lnTo>
                  <a:lnTo>
                    <a:pt x="12830" y="0"/>
                  </a:lnTo>
                  <a:lnTo>
                    <a:pt x="15194" y="0"/>
                  </a:lnTo>
                  <a:lnTo>
                    <a:pt x="16524" y="0"/>
                  </a:lnTo>
                  <a:lnTo>
                    <a:pt x="18005" y="0"/>
                  </a:lnTo>
                  <a:lnTo>
                    <a:pt x="23125" y="0"/>
                  </a:lnTo>
                  <a:lnTo>
                    <a:pt x="29795" y="0"/>
                  </a:lnTo>
                  <a:lnTo>
                    <a:pt x="31301" y="0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6841;p32">
              <a:extLst>
                <a:ext uri="{FF2B5EF4-FFF2-40B4-BE49-F238E27FC236}">
                  <a16:creationId xmlns:a16="http://schemas.microsoft.com/office/drawing/2014/main" id="{917CF283-C4FE-211F-BE22-E3A04AFA7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25" y="4109800"/>
              <a:ext cx="830225" cy="25"/>
            </a:xfrm>
            <a:custGeom>
              <a:avLst/>
              <a:gdLst>
                <a:gd name="T0" fmla="*/ 33208 w 33209"/>
                <a:gd name="T1" fmla="*/ 1 h 1"/>
                <a:gd name="T2" fmla="*/ 32987 w 33209"/>
                <a:gd name="T3" fmla="*/ 1 h 1"/>
                <a:gd name="T4" fmla="*/ 0 w 3320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09" h="1" fill="none" extrusionOk="0">
                  <a:moveTo>
                    <a:pt x="33208" y="1"/>
                  </a:moveTo>
                  <a:lnTo>
                    <a:pt x="32987" y="1"/>
                  </a:lnTo>
                  <a:lnTo>
                    <a:pt x="0" y="1"/>
                  </a:lnTo>
                </a:path>
              </a:pathLst>
            </a:custGeom>
            <a:noFill/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01" name="Google Shape;6842;p32">
            <a:extLst>
              <a:ext uri="{FF2B5EF4-FFF2-40B4-BE49-F238E27FC236}">
                <a16:creationId xmlns:a16="http://schemas.microsoft.com/office/drawing/2014/main" id="{812203F3-2AEB-3477-6EDC-19478F27D73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25438" y="-155575"/>
            <a:ext cx="635000" cy="633413"/>
            <a:chOff x="5052650" y="3025125"/>
            <a:chExt cx="316899" cy="316978"/>
          </a:xfrm>
        </p:grpSpPr>
        <p:sp>
          <p:nvSpPr>
            <p:cNvPr id="102" name="Google Shape;6843;p32">
              <a:extLst>
                <a:ext uri="{FF2B5EF4-FFF2-40B4-BE49-F238E27FC236}">
                  <a16:creationId xmlns:a16="http://schemas.microsoft.com/office/drawing/2014/main" id="{4DAE52A0-C093-6153-874F-62BD8A5BBDAA}"/>
                </a:ext>
              </a:extLst>
            </p:cNvPr>
            <p:cNvSpPr/>
            <p:nvPr/>
          </p:nvSpPr>
          <p:spPr>
            <a:xfrm>
              <a:off x="5052650" y="3025125"/>
              <a:ext cx="316899" cy="316978"/>
            </a:xfrm>
            <a:custGeom>
              <a:avLst/>
              <a:gdLst/>
              <a:ahLst/>
              <a:cxnLst/>
              <a:rect l="l" t="t" r="r" b="b"/>
              <a:pathLst>
                <a:path w="4011" h="4012" extrusionOk="0">
                  <a:moveTo>
                    <a:pt x="2008" y="1"/>
                  </a:moveTo>
                  <a:cubicBezTo>
                    <a:pt x="899" y="1"/>
                    <a:pt x="0" y="899"/>
                    <a:pt x="0" y="2003"/>
                  </a:cubicBezTo>
                  <a:cubicBezTo>
                    <a:pt x="0" y="3113"/>
                    <a:pt x="899" y="4011"/>
                    <a:pt x="2008" y="4011"/>
                  </a:cubicBezTo>
                  <a:cubicBezTo>
                    <a:pt x="3112" y="4011"/>
                    <a:pt x="4011" y="3113"/>
                    <a:pt x="4011" y="2003"/>
                  </a:cubicBezTo>
                  <a:cubicBezTo>
                    <a:pt x="4011" y="899"/>
                    <a:pt x="3112" y="1"/>
                    <a:pt x="20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03" name="Google Shape;6844;p32">
              <a:extLst>
                <a:ext uri="{FF2B5EF4-FFF2-40B4-BE49-F238E27FC236}">
                  <a16:creationId xmlns:a16="http://schemas.microsoft.com/office/drawing/2014/main" id="{4C0FBD61-D796-7F4D-749A-15D140233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192" y="3195308"/>
              <a:ext cx="85723" cy="84933"/>
            </a:xfrm>
            <a:custGeom>
              <a:avLst/>
              <a:gdLst>
                <a:gd name="T0" fmla="*/ 0 w 1085"/>
                <a:gd name="T1" fmla="*/ 0 h 1075"/>
                <a:gd name="T2" fmla="*/ 1084 w 1085"/>
                <a:gd name="T3" fmla="*/ 1074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85" h="1075" fill="none" extrusionOk="0">
                  <a:moveTo>
                    <a:pt x="0" y="0"/>
                  </a:moveTo>
                  <a:cubicBezTo>
                    <a:pt x="146" y="512"/>
                    <a:pt x="572" y="934"/>
                    <a:pt x="1084" y="1074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6845;p32">
              <a:extLst>
                <a:ext uri="{FF2B5EF4-FFF2-40B4-BE49-F238E27FC236}">
                  <a16:creationId xmlns:a16="http://schemas.microsoft.com/office/drawing/2014/main" id="{A1E1F448-DFAC-70F9-81D2-1AAD5EA94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4051" y="3190488"/>
              <a:ext cx="35395" cy="31840"/>
            </a:xfrm>
            <a:custGeom>
              <a:avLst/>
              <a:gdLst>
                <a:gd name="T0" fmla="*/ 1 w 448"/>
                <a:gd name="T1" fmla="*/ 1 h 403"/>
                <a:gd name="T2" fmla="*/ 448 w 448"/>
                <a:gd name="T3" fmla="*/ 402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8" h="403" fill="none" extrusionOk="0">
                  <a:moveTo>
                    <a:pt x="1" y="1"/>
                  </a:moveTo>
                  <a:cubicBezTo>
                    <a:pt x="36" y="217"/>
                    <a:pt x="232" y="392"/>
                    <a:pt x="448" y="402"/>
                  </a:cubicBezTo>
                </a:path>
              </a:pathLst>
            </a:custGeom>
            <a:noFill/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05" name="Google Shape;6846;p32">
            <a:extLst>
              <a:ext uri="{FF2B5EF4-FFF2-40B4-BE49-F238E27FC236}">
                <a16:creationId xmlns:a16="http://schemas.microsoft.com/office/drawing/2014/main" id="{B0836208-61AE-B35B-54CE-B83093D4D975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0829925" y="4756150"/>
            <a:ext cx="2471738" cy="2062163"/>
            <a:chOff x="763250" y="1835425"/>
            <a:chExt cx="701850" cy="585650"/>
          </a:xfrm>
        </p:grpSpPr>
        <p:sp>
          <p:nvSpPr>
            <p:cNvPr id="106" name="Google Shape;6847;p32">
              <a:extLst>
                <a:ext uri="{FF2B5EF4-FFF2-40B4-BE49-F238E27FC236}">
                  <a16:creationId xmlns:a16="http://schemas.microsoft.com/office/drawing/2014/main" id="{781F45B5-5A82-3193-531B-8F380D165D68}"/>
                </a:ext>
              </a:extLst>
            </p:cNvPr>
            <p:cNvSpPr/>
            <p:nvPr/>
          </p:nvSpPr>
          <p:spPr>
            <a:xfrm>
              <a:off x="763250" y="1986909"/>
              <a:ext cx="701850" cy="434166"/>
            </a:xfrm>
            <a:custGeom>
              <a:avLst/>
              <a:gdLst/>
              <a:ahLst/>
              <a:cxnLst/>
              <a:rect l="l" t="t" r="r" b="b"/>
              <a:pathLst>
                <a:path w="28074" h="17363" extrusionOk="0">
                  <a:moveTo>
                    <a:pt x="24625" y="4664"/>
                  </a:moveTo>
                  <a:cubicBezTo>
                    <a:pt x="24802" y="4664"/>
                    <a:pt x="24952" y="4803"/>
                    <a:pt x="24957" y="4980"/>
                  </a:cubicBezTo>
                  <a:cubicBezTo>
                    <a:pt x="24967" y="5161"/>
                    <a:pt x="24831" y="5312"/>
                    <a:pt x="24646" y="5322"/>
                  </a:cubicBezTo>
                  <a:cubicBezTo>
                    <a:pt x="24640" y="5322"/>
                    <a:pt x="24634" y="5322"/>
                    <a:pt x="24628" y="5322"/>
                  </a:cubicBezTo>
                  <a:cubicBezTo>
                    <a:pt x="24455" y="5322"/>
                    <a:pt x="24314" y="5185"/>
                    <a:pt x="24304" y="5010"/>
                  </a:cubicBezTo>
                  <a:cubicBezTo>
                    <a:pt x="24294" y="4830"/>
                    <a:pt x="24435" y="4674"/>
                    <a:pt x="24616" y="4664"/>
                  </a:cubicBezTo>
                  <a:cubicBezTo>
                    <a:pt x="24619" y="4664"/>
                    <a:pt x="24622" y="4664"/>
                    <a:pt x="24625" y="4664"/>
                  </a:cubicBezTo>
                  <a:close/>
                  <a:moveTo>
                    <a:pt x="22974" y="5321"/>
                  </a:moveTo>
                  <a:cubicBezTo>
                    <a:pt x="23145" y="5321"/>
                    <a:pt x="23296" y="5455"/>
                    <a:pt x="23306" y="5633"/>
                  </a:cubicBezTo>
                  <a:cubicBezTo>
                    <a:pt x="23316" y="5814"/>
                    <a:pt x="23175" y="5969"/>
                    <a:pt x="22994" y="5979"/>
                  </a:cubicBezTo>
                  <a:cubicBezTo>
                    <a:pt x="22988" y="5979"/>
                    <a:pt x="22982" y="5980"/>
                    <a:pt x="22976" y="5980"/>
                  </a:cubicBezTo>
                  <a:cubicBezTo>
                    <a:pt x="22803" y="5980"/>
                    <a:pt x="22658" y="5843"/>
                    <a:pt x="22648" y="5668"/>
                  </a:cubicBezTo>
                  <a:cubicBezTo>
                    <a:pt x="22643" y="5487"/>
                    <a:pt x="22779" y="5332"/>
                    <a:pt x="22964" y="5322"/>
                  </a:cubicBezTo>
                  <a:cubicBezTo>
                    <a:pt x="22967" y="5322"/>
                    <a:pt x="22971" y="5321"/>
                    <a:pt x="22974" y="5321"/>
                  </a:cubicBezTo>
                  <a:close/>
                  <a:moveTo>
                    <a:pt x="23635" y="7650"/>
                  </a:moveTo>
                  <a:cubicBezTo>
                    <a:pt x="23808" y="7650"/>
                    <a:pt x="23953" y="7787"/>
                    <a:pt x="23963" y="7962"/>
                  </a:cubicBezTo>
                  <a:cubicBezTo>
                    <a:pt x="23973" y="8142"/>
                    <a:pt x="23833" y="8298"/>
                    <a:pt x="23652" y="8308"/>
                  </a:cubicBezTo>
                  <a:cubicBezTo>
                    <a:pt x="23649" y="8308"/>
                    <a:pt x="23645" y="8308"/>
                    <a:pt x="23642" y="8308"/>
                  </a:cubicBezTo>
                  <a:cubicBezTo>
                    <a:pt x="23461" y="8308"/>
                    <a:pt x="23315" y="8170"/>
                    <a:pt x="23306" y="7997"/>
                  </a:cubicBezTo>
                  <a:cubicBezTo>
                    <a:pt x="23296" y="7811"/>
                    <a:pt x="23436" y="7661"/>
                    <a:pt x="23617" y="7651"/>
                  </a:cubicBezTo>
                  <a:cubicBezTo>
                    <a:pt x="23623" y="7650"/>
                    <a:pt x="23629" y="7650"/>
                    <a:pt x="23635" y="7650"/>
                  </a:cubicBezTo>
                  <a:close/>
                  <a:moveTo>
                    <a:pt x="6671" y="8679"/>
                  </a:moveTo>
                  <a:cubicBezTo>
                    <a:pt x="6848" y="8679"/>
                    <a:pt x="6998" y="8813"/>
                    <a:pt x="7008" y="8996"/>
                  </a:cubicBezTo>
                  <a:cubicBezTo>
                    <a:pt x="7013" y="9171"/>
                    <a:pt x="6877" y="9327"/>
                    <a:pt x="6697" y="9337"/>
                  </a:cubicBezTo>
                  <a:cubicBezTo>
                    <a:pt x="6691" y="9337"/>
                    <a:pt x="6684" y="9338"/>
                    <a:pt x="6678" y="9338"/>
                  </a:cubicBezTo>
                  <a:cubicBezTo>
                    <a:pt x="6506" y="9338"/>
                    <a:pt x="6360" y="9200"/>
                    <a:pt x="6350" y="9026"/>
                  </a:cubicBezTo>
                  <a:cubicBezTo>
                    <a:pt x="6340" y="8845"/>
                    <a:pt x="6481" y="8690"/>
                    <a:pt x="6662" y="8680"/>
                  </a:cubicBezTo>
                  <a:cubicBezTo>
                    <a:pt x="6665" y="8679"/>
                    <a:pt x="6668" y="8679"/>
                    <a:pt x="6671" y="8679"/>
                  </a:cubicBezTo>
                  <a:close/>
                  <a:moveTo>
                    <a:pt x="6345" y="10255"/>
                  </a:moveTo>
                  <a:cubicBezTo>
                    <a:pt x="6521" y="10255"/>
                    <a:pt x="6672" y="10394"/>
                    <a:pt x="6677" y="10572"/>
                  </a:cubicBezTo>
                  <a:cubicBezTo>
                    <a:pt x="6687" y="10752"/>
                    <a:pt x="6546" y="10903"/>
                    <a:pt x="6365" y="10913"/>
                  </a:cubicBezTo>
                  <a:cubicBezTo>
                    <a:pt x="6359" y="10913"/>
                    <a:pt x="6353" y="10914"/>
                    <a:pt x="6347" y="10914"/>
                  </a:cubicBezTo>
                  <a:cubicBezTo>
                    <a:pt x="6174" y="10914"/>
                    <a:pt x="6029" y="10777"/>
                    <a:pt x="6024" y="10602"/>
                  </a:cubicBezTo>
                  <a:cubicBezTo>
                    <a:pt x="6014" y="10421"/>
                    <a:pt x="6155" y="10266"/>
                    <a:pt x="6335" y="10256"/>
                  </a:cubicBezTo>
                  <a:cubicBezTo>
                    <a:pt x="6338" y="10255"/>
                    <a:pt x="6342" y="10255"/>
                    <a:pt x="6345" y="10255"/>
                  </a:cubicBezTo>
                  <a:close/>
                  <a:moveTo>
                    <a:pt x="8648" y="10877"/>
                  </a:moveTo>
                  <a:cubicBezTo>
                    <a:pt x="8825" y="10877"/>
                    <a:pt x="8966" y="11015"/>
                    <a:pt x="8975" y="11189"/>
                  </a:cubicBezTo>
                  <a:cubicBezTo>
                    <a:pt x="8985" y="11370"/>
                    <a:pt x="8845" y="11525"/>
                    <a:pt x="8664" y="11535"/>
                  </a:cubicBezTo>
                  <a:cubicBezTo>
                    <a:pt x="8661" y="11536"/>
                    <a:pt x="8658" y="11536"/>
                    <a:pt x="8655" y="11536"/>
                  </a:cubicBezTo>
                  <a:cubicBezTo>
                    <a:pt x="8478" y="11536"/>
                    <a:pt x="8328" y="11402"/>
                    <a:pt x="8318" y="11219"/>
                  </a:cubicBezTo>
                  <a:cubicBezTo>
                    <a:pt x="8313" y="11039"/>
                    <a:pt x="8448" y="10888"/>
                    <a:pt x="8629" y="10878"/>
                  </a:cubicBezTo>
                  <a:cubicBezTo>
                    <a:pt x="8635" y="10878"/>
                    <a:pt x="8642" y="10877"/>
                    <a:pt x="8648" y="10877"/>
                  </a:cubicBezTo>
                  <a:close/>
                  <a:moveTo>
                    <a:pt x="21454" y="11391"/>
                  </a:moveTo>
                  <a:cubicBezTo>
                    <a:pt x="21618" y="11391"/>
                    <a:pt x="21784" y="11438"/>
                    <a:pt x="21930" y="11535"/>
                  </a:cubicBezTo>
                  <a:cubicBezTo>
                    <a:pt x="22327" y="11802"/>
                    <a:pt x="22427" y="12334"/>
                    <a:pt x="22166" y="12730"/>
                  </a:cubicBezTo>
                  <a:cubicBezTo>
                    <a:pt x="22000" y="12975"/>
                    <a:pt x="21729" y="13108"/>
                    <a:pt x="21453" y="13108"/>
                  </a:cubicBezTo>
                  <a:cubicBezTo>
                    <a:pt x="21287" y="13108"/>
                    <a:pt x="21120" y="13061"/>
                    <a:pt x="20972" y="12961"/>
                  </a:cubicBezTo>
                  <a:cubicBezTo>
                    <a:pt x="20891" y="12906"/>
                    <a:pt x="20826" y="12835"/>
                    <a:pt x="20771" y="12765"/>
                  </a:cubicBezTo>
                  <a:cubicBezTo>
                    <a:pt x="20698" y="12831"/>
                    <a:pt x="20603" y="12868"/>
                    <a:pt x="20504" y="12868"/>
                  </a:cubicBezTo>
                  <a:cubicBezTo>
                    <a:pt x="20459" y="12868"/>
                    <a:pt x="20414" y="12861"/>
                    <a:pt x="20369" y="12846"/>
                  </a:cubicBezTo>
                  <a:cubicBezTo>
                    <a:pt x="20158" y="12775"/>
                    <a:pt x="20048" y="12544"/>
                    <a:pt x="20123" y="12339"/>
                  </a:cubicBezTo>
                  <a:cubicBezTo>
                    <a:pt x="20181" y="12175"/>
                    <a:pt x="20335" y="12071"/>
                    <a:pt x="20499" y="12071"/>
                  </a:cubicBezTo>
                  <a:cubicBezTo>
                    <a:pt x="20536" y="12071"/>
                    <a:pt x="20573" y="12077"/>
                    <a:pt x="20610" y="12088"/>
                  </a:cubicBezTo>
                  <a:cubicBezTo>
                    <a:pt x="20630" y="11977"/>
                    <a:pt x="20675" y="11867"/>
                    <a:pt x="20741" y="11771"/>
                  </a:cubicBezTo>
                  <a:cubicBezTo>
                    <a:pt x="20907" y="11523"/>
                    <a:pt x="21178" y="11391"/>
                    <a:pt x="21454" y="11391"/>
                  </a:cubicBezTo>
                  <a:close/>
                  <a:moveTo>
                    <a:pt x="16587" y="13898"/>
                  </a:moveTo>
                  <a:cubicBezTo>
                    <a:pt x="16644" y="13898"/>
                    <a:pt x="16701" y="13909"/>
                    <a:pt x="16755" y="13935"/>
                  </a:cubicBezTo>
                  <a:cubicBezTo>
                    <a:pt x="16956" y="14025"/>
                    <a:pt x="17041" y="14261"/>
                    <a:pt x="16951" y="14462"/>
                  </a:cubicBezTo>
                  <a:cubicBezTo>
                    <a:pt x="16891" y="14602"/>
                    <a:pt x="16755" y="14688"/>
                    <a:pt x="16615" y="14693"/>
                  </a:cubicBezTo>
                  <a:cubicBezTo>
                    <a:pt x="16630" y="14788"/>
                    <a:pt x="16630" y="14878"/>
                    <a:pt x="16615" y="14979"/>
                  </a:cubicBezTo>
                  <a:cubicBezTo>
                    <a:pt x="16543" y="15396"/>
                    <a:pt x="16182" y="15689"/>
                    <a:pt x="15773" y="15689"/>
                  </a:cubicBezTo>
                  <a:cubicBezTo>
                    <a:pt x="15725" y="15689"/>
                    <a:pt x="15675" y="15685"/>
                    <a:pt x="15626" y="15676"/>
                  </a:cubicBezTo>
                  <a:cubicBezTo>
                    <a:pt x="15159" y="15596"/>
                    <a:pt x="14843" y="15154"/>
                    <a:pt x="14923" y="14688"/>
                  </a:cubicBezTo>
                  <a:cubicBezTo>
                    <a:pt x="14996" y="14268"/>
                    <a:pt x="15360" y="13974"/>
                    <a:pt x="15776" y="13974"/>
                  </a:cubicBezTo>
                  <a:cubicBezTo>
                    <a:pt x="15823" y="13974"/>
                    <a:pt x="15870" y="13977"/>
                    <a:pt x="15917" y="13985"/>
                  </a:cubicBezTo>
                  <a:cubicBezTo>
                    <a:pt x="16033" y="14010"/>
                    <a:pt x="16143" y="14050"/>
                    <a:pt x="16233" y="14110"/>
                  </a:cubicBezTo>
                  <a:cubicBezTo>
                    <a:pt x="16306" y="13977"/>
                    <a:pt x="16443" y="13898"/>
                    <a:pt x="16587" y="13898"/>
                  </a:cubicBezTo>
                  <a:close/>
                  <a:moveTo>
                    <a:pt x="11770" y="15220"/>
                  </a:moveTo>
                  <a:cubicBezTo>
                    <a:pt x="11942" y="15220"/>
                    <a:pt x="12093" y="15358"/>
                    <a:pt x="12102" y="15536"/>
                  </a:cubicBezTo>
                  <a:cubicBezTo>
                    <a:pt x="12112" y="15717"/>
                    <a:pt x="11972" y="15867"/>
                    <a:pt x="11791" y="15877"/>
                  </a:cubicBezTo>
                  <a:cubicBezTo>
                    <a:pt x="11785" y="15878"/>
                    <a:pt x="11779" y="15878"/>
                    <a:pt x="11773" y="15878"/>
                  </a:cubicBezTo>
                  <a:cubicBezTo>
                    <a:pt x="11600" y="15878"/>
                    <a:pt x="11455" y="15741"/>
                    <a:pt x="11445" y="15566"/>
                  </a:cubicBezTo>
                  <a:cubicBezTo>
                    <a:pt x="11435" y="15385"/>
                    <a:pt x="11575" y="15235"/>
                    <a:pt x="11761" y="15220"/>
                  </a:cubicBezTo>
                  <a:cubicBezTo>
                    <a:pt x="11764" y="15220"/>
                    <a:pt x="11767" y="15220"/>
                    <a:pt x="11770" y="15220"/>
                  </a:cubicBezTo>
                  <a:close/>
                  <a:moveTo>
                    <a:pt x="25811" y="1"/>
                  </a:moveTo>
                  <a:cubicBezTo>
                    <a:pt x="23747" y="1"/>
                    <a:pt x="21650" y="418"/>
                    <a:pt x="19807" y="1261"/>
                  </a:cubicBezTo>
                  <a:cubicBezTo>
                    <a:pt x="18020" y="2074"/>
                    <a:pt x="16409" y="3259"/>
                    <a:pt x="14582" y="3991"/>
                  </a:cubicBezTo>
                  <a:cubicBezTo>
                    <a:pt x="12469" y="4840"/>
                    <a:pt x="10155" y="5056"/>
                    <a:pt x="8002" y="5793"/>
                  </a:cubicBezTo>
                  <a:cubicBezTo>
                    <a:pt x="4533" y="6983"/>
                    <a:pt x="1652" y="9809"/>
                    <a:pt x="1" y="13081"/>
                  </a:cubicBezTo>
                  <a:cubicBezTo>
                    <a:pt x="3399" y="15079"/>
                    <a:pt x="7073" y="16741"/>
                    <a:pt x="10978" y="17227"/>
                  </a:cubicBezTo>
                  <a:cubicBezTo>
                    <a:pt x="11696" y="17317"/>
                    <a:pt x="12423" y="17363"/>
                    <a:pt x="13151" y="17363"/>
                  </a:cubicBezTo>
                  <a:cubicBezTo>
                    <a:pt x="16389" y="17363"/>
                    <a:pt x="19640" y="16455"/>
                    <a:pt x="22131" y="14427"/>
                  </a:cubicBezTo>
                  <a:cubicBezTo>
                    <a:pt x="26232" y="11084"/>
                    <a:pt x="27597" y="5442"/>
                    <a:pt x="28074" y="172"/>
                  </a:cubicBezTo>
                  <a:cubicBezTo>
                    <a:pt x="27334" y="58"/>
                    <a:pt x="26575" y="1"/>
                    <a:pt x="25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07" name="Google Shape;6848;p32">
              <a:extLst>
                <a:ext uri="{FF2B5EF4-FFF2-40B4-BE49-F238E27FC236}">
                  <a16:creationId xmlns:a16="http://schemas.microsoft.com/office/drawing/2014/main" id="{45B91A6D-3FFB-129D-D925-25334CF9335B}"/>
                </a:ext>
              </a:extLst>
            </p:cNvPr>
            <p:cNvSpPr/>
            <p:nvPr/>
          </p:nvSpPr>
          <p:spPr>
            <a:xfrm>
              <a:off x="1370438" y="2103679"/>
              <a:ext cx="17129" cy="16230"/>
            </a:xfrm>
            <a:custGeom>
              <a:avLst/>
              <a:gdLst/>
              <a:ahLst/>
              <a:cxnLst/>
              <a:rect l="l" t="t" r="r" b="b"/>
              <a:pathLst>
                <a:path w="673" h="660" extrusionOk="0">
                  <a:moveTo>
                    <a:pt x="331" y="1"/>
                  </a:moveTo>
                  <a:cubicBezTo>
                    <a:pt x="328" y="1"/>
                    <a:pt x="325" y="1"/>
                    <a:pt x="322" y="1"/>
                  </a:cubicBezTo>
                  <a:cubicBezTo>
                    <a:pt x="141" y="11"/>
                    <a:pt x="0" y="167"/>
                    <a:pt x="10" y="347"/>
                  </a:cubicBezTo>
                  <a:cubicBezTo>
                    <a:pt x="20" y="522"/>
                    <a:pt x="161" y="659"/>
                    <a:pt x="334" y="659"/>
                  </a:cubicBezTo>
                  <a:cubicBezTo>
                    <a:pt x="340" y="659"/>
                    <a:pt x="346" y="659"/>
                    <a:pt x="352" y="659"/>
                  </a:cubicBezTo>
                  <a:cubicBezTo>
                    <a:pt x="537" y="649"/>
                    <a:pt x="673" y="498"/>
                    <a:pt x="663" y="317"/>
                  </a:cubicBezTo>
                  <a:cubicBezTo>
                    <a:pt x="658" y="140"/>
                    <a:pt x="508" y="1"/>
                    <a:pt x="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08" name="Google Shape;6849;p32">
              <a:extLst>
                <a:ext uri="{FF2B5EF4-FFF2-40B4-BE49-F238E27FC236}">
                  <a16:creationId xmlns:a16="http://schemas.microsoft.com/office/drawing/2014/main" id="{4663764C-0D9B-C7CB-C001-FC642269CB52}"/>
                </a:ext>
              </a:extLst>
            </p:cNvPr>
            <p:cNvSpPr/>
            <p:nvPr/>
          </p:nvSpPr>
          <p:spPr>
            <a:xfrm>
              <a:off x="1345646" y="2178068"/>
              <a:ext cx="17129" cy="16681"/>
            </a:xfrm>
            <a:custGeom>
              <a:avLst/>
              <a:gdLst/>
              <a:ahLst/>
              <a:cxnLst/>
              <a:rect l="l" t="t" r="r" b="b"/>
              <a:pathLst>
                <a:path w="679" h="659" extrusionOk="0">
                  <a:moveTo>
                    <a:pt x="340" y="0"/>
                  </a:moveTo>
                  <a:cubicBezTo>
                    <a:pt x="334" y="0"/>
                    <a:pt x="328" y="0"/>
                    <a:pt x="322" y="1"/>
                  </a:cubicBezTo>
                  <a:cubicBezTo>
                    <a:pt x="141" y="11"/>
                    <a:pt x="1" y="161"/>
                    <a:pt x="11" y="347"/>
                  </a:cubicBezTo>
                  <a:cubicBezTo>
                    <a:pt x="20" y="520"/>
                    <a:pt x="166" y="658"/>
                    <a:pt x="347" y="658"/>
                  </a:cubicBezTo>
                  <a:cubicBezTo>
                    <a:pt x="350" y="658"/>
                    <a:pt x="354" y="658"/>
                    <a:pt x="357" y="658"/>
                  </a:cubicBezTo>
                  <a:cubicBezTo>
                    <a:pt x="538" y="648"/>
                    <a:pt x="678" y="492"/>
                    <a:pt x="668" y="312"/>
                  </a:cubicBezTo>
                  <a:cubicBezTo>
                    <a:pt x="658" y="137"/>
                    <a:pt x="513" y="0"/>
                    <a:pt x="3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09" name="Google Shape;6850;p32">
              <a:extLst>
                <a:ext uri="{FF2B5EF4-FFF2-40B4-BE49-F238E27FC236}">
                  <a16:creationId xmlns:a16="http://schemas.microsoft.com/office/drawing/2014/main" id="{2A871BC2-9AA8-B551-AB13-A819978C0443}"/>
                </a:ext>
              </a:extLst>
            </p:cNvPr>
            <p:cNvSpPr/>
            <p:nvPr/>
          </p:nvSpPr>
          <p:spPr>
            <a:xfrm>
              <a:off x="1329418" y="2119909"/>
              <a:ext cx="16679" cy="16681"/>
            </a:xfrm>
            <a:custGeom>
              <a:avLst/>
              <a:gdLst/>
              <a:ahLst/>
              <a:cxnLst/>
              <a:rect l="l" t="t" r="r" b="b"/>
              <a:pathLst>
                <a:path w="673" h="659" extrusionOk="0">
                  <a:moveTo>
                    <a:pt x="331" y="0"/>
                  </a:moveTo>
                  <a:cubicBezTo>
                    <a:pt x="328" y="0"/>
                    <a:pt x="324" y="1"/>
                    <a:pt x="321" y="1"/>
                  </a:cubicBezTo>
                  <a:cubicBezTo>
                    <a:pt x="136" y="11"/>
                    <a:pt x="0" y="166"/>
                    <a:pt x="5" y="347"/>
                  </a:cubicBezTo>
                  <a:cubicBezTo>
                    <a:pt x="15" y="522"/>
                    <a:pt x="160" y="659"/>
                    <a:pt x="333" y="659"/>
                  </a:cubicBezTo>
                  <a:cubicBezTo>
                    <a:pt x="339" y="659"/>
                    <a:pt x="345" y="658"/>
                    <a:pt x="351" y="658"/>
                  </a:cubicBezTo>
                  <a:cubicBezTo>
                    <a:pt x="532" y="648"/>
                    <a:pt x="673" y="493"/>
                    <a:pt x="663" y="312"/>
                  </a:cubicBezTo>
                  <a:cubicBezTo>
                    <a:pt x="653" y="134"/>
                    <a:pt x="502" y="0"/>
                    <a:pt x="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10" name="Google Shape;6851;p32">
              <a:extLst>
                <a:ext uri="{FF2B5EF4-FFF2-40B4-BE49-F238E27FC236}">
                  <a16:creationId xmlns:a16="http://schemas.microsoft.com/office/drawing/2014/main" id="{52230AB0-7655-6E84-EF28-816A1F0D3061}"/>
                </a:ext>
              </a:extLst>
            </p:cNvPr>
            <p:cNvSpPr/>
            <p:nvPr/>
          </p:nvSpPr>
          <p:spPr>
            <a:xfrm>
              <a:off x="1278481" y="2271845"/>
              <a:ext cx="45528" cy="42831"/>
            </a:xfrm>
            <a:custGeom>
              <a:avLst/>
              <a:gdLst/>
              <a:ahLst/>
              <a:cxnLst/>
              <a:rect l="l" t="t" r="r" b="b"/>
              <a:pathLst>
                <a:path w="1818" h="1719" extrusionOk="0">
                  <a:moveTo>
                    <a:pt x="844" y="1"/>
                  </a:moveTo>
                  <a:cubicBezTo>
                    <a:pt x="568" y="1"/>
                    <a:pt x="297" y="133"/>
                    <a:pt x="131" y="381"/>
                  </a:cubicBezTo>
                  <a:cubicBezTo>
                    <a:pt x="65" y="477"/>
                    <a:pt x="20" y="587"/>
                    <a:pt x="0" y="698"/>
                  </a:cubicBezTo>
                  <a:cubicBezTo>
                    <a:pt x="5" y="698"/>
                    <a:pt x="15" y="698"/>
                    <a:pt x="20" y="703"/>
                  </a:cubicBezTo>
                  <a:cubicBezTo>
                    <a:pt x="231" y="773"/>
                    <a:pt x="342" y="1004"/>
                    <a:pt x="271" y="1215"/>
                  </a:cubicBezTo>
                  <a:cubicBezTo>
                    <a:pt x="246" y="1280"/>
                    <a:pt x="206" y="1330"/>
                    <a:pt x="161" y="1375"/>
                  </a:cubicBezTo>
                  <a:cubicBezTo>
                    <a:pt x="216" y="1445"/>
                    <a:pt x="281" y="1516"/>
                    <a:pt x="362" y="1571"/>
                  </a:cubicBezTo>
                  <a:cubicBezTo>
                    <a:pt x="510" y="1671"/>
                    <a:pt x="677" y="1718"/>
                    <a:pt x="843" y="1718"/>
                  </a:cubicBezTo>
                  <a:cubicBezTo>
                    <a:pt x="1119" y="1718"/>
                    <a:pt x="1390" y="1585"/>
                    <a:pt x="1556" y="1340"/>
                  </a:cubicBezTo>
                  <a:cubicBezTo>
                    <a:pt x="1817" y="944"/>
                    <a:pt x="1717" y="412"/>
                    <a:pt x="1320" y="145"/>
                  </a:cubicBezTo>
                  <a:cubicBezTo>
                    <a:pt x="1174" y="48"/>
                    <a:pt x="1008" y="1"/>
                    <a:pt x="8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11" name="Google Shape;6852;p32">
              <a:extLst>
                <a:ext uri="{FF2B5EF4-FFF2-40B4-BE49-F238E27FC236}">
                  <a16:creationId xmlns:a16="http://schemas.microsoft.com/office/drawing/2014/main" id="{343A2484-8D16-9ACD-9BEC-D4197E502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7375" y="2289175"/>
              <a:ext cx="9675" cy="16975"/>
            </a:xfrm>
            <a:custGeom>
              <a:avLst/>
              <a:gdLst>
                <a:gd name="T0" fmla="*/ 45 w 387"/>
                <a:gd name="T1" fmla="*/ 1 h 679"/>
                <a:gd name="T2" fmla="*/ 206 w 387"/>
                <a:gd name="T3" fmla="*/ 678 h 679"/>
                <a:gd name="T4" fmla="*/ 316 w 387"/>
                <a:gd name="T5" fmla="*/ 518 h 679"/>
                <a:gd name="T6" fmla="*/ 65 w 387"/>
                <a:gd name="T7" fmla="*/ 6 h 679"/>
                <a:gd name="T8" fmla="*/ 45 w 387"/>
                <a:gd name="T9" fmla="*/ 1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" h="679" extrusionOk="0">
                  <a:moveTo>
                    <a:pt x="45" y="1"/>
                  </a:moveTo>
                  <a:cubicBezTo>
                    <a:pt x="0" y="237"/>
                    <a:pt x="55" y="482"/>
                    <a:pt x="206" y="678"/>
                  </a:cubicBezTo>
                  <a:cubicBezTo>
                    <a:pt x="251" y="633"/>
                    <a:pt x="291" y="583"/>
                    <a:pt x="316" y="518"/>
                  </a:cubicBezTo>
                  <a:cubicBezTo>
                    <a:pt x="387" y="307"/>
                    <a:pt x="276" y="76"/>
                    <a:pt x="65" y="6"/>
                  </a:cubicBezTo>
                  <a:cubicBezTo>
                    <a:pt x="60" y="1"/>
                    <a:pt x="50" y="1"/>
                    <a:pt x="45" y="1"/>
                  </a:cubicBezTo>
                  <a:close/>
                </a:path>
              </a:pathLst>
            </a:custGeom>
            <a:solidFill>
              <a:srgbClr val="001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6853;p32">
              <a:extLst>
                <a:ext uri="{FF2B5EF4-FFF2-40B4-BE49-F238E27FC236}">
                  <a16:creationId xmlns:a16="http://schemas.microsoft.com/office/drawing/2014/main" id="{5F978491-C7AA-00A2-F985-992B462B586F}"/>
                </a:ext>
              </a:extLst>
            </p:cNvPr>
            <p:cNvSpPr/>
            <p:nvPr/>
          </p:nvSpPr>
          <p:spPr>
            <a:xfrm>
              <a:off x="1264507" y="2288977"/>
              <a:ext cx="18031" cy="19837"/>
            </a:xfrm>
            <a:custGeom>
              <a:avLst/>
              <a:gdLst/>
              <a:ahLst/>
              <a:cxnLst/>
              <a:rect l="l" t="t" r="r" b="b"/>
              <a:pathLst>
                <a:path w="723" h="798" extrusionOk="0">
                  <a:moveTo>
                    <a:pt x="451" y="0"/>
                  </a:moveTo>
                  <a:cubicBezTo>
                    <a:pt x="287" y="0"/>
                    <a:pt x="133" y="104"/>
                    <a:pt x="75" y="268"/>
                  </a:cubicBezTo>
                  <a:cubicBezTo>
                    <a:pt x="0" y="473"/>
                    <a:pt x="110" y="704"/>
                    <a:pt x="321" y="775"/>
                  </a:cubicBezTo>
                  <a:cubicBezTo>
                    <a:pt x="366" y="790"/>
                    <a:pt x="411" y="797"/>
                    <a:pt x="456" y="797"/>
                  </a:cubicBezTo>
                  <a:cubicBezTo>
                    <a:pt x="555" y="797"/>
                    <a:pt x="650" y="760"/>
                    <a:pt x="723" y="694"/>
                  </a:cubicBezTo>
                  <a:cubicBezTo>
                    <a:pt x="572" y="498"/>
                    <a:pt x="517" y="253"/>
                    <a:pt x="562" y="17"/>
                  </a:cubicBezTo>
                  <a:cubicBezTo>
                    <a:pt x="525" y="6"/>
                    <a:pt x="488" y="0"/>
                    <a:pt x="4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13" name="Google Shape;6854;p32">
              <a:extLst>
                <a:ext uri="{FF2B5EF4-FFF2-40B4-BE49-F238E27FC236}">
                  <a16:creationId xmlns:a16="http://schemas.microsoft.com/office/drawing/2014/main" id="{9FA224C3-1394-7EE3-88DB-C5AC50DC5E8B}"/>
                </a:ext>
              </a:extLst>
            </p:cNvPr>
            <p:cNvSpPr/>
            <p:nvPr/>
          </p:nvSpPr>
          <p:spPr>
            <a:xfrm>
              <a:off x="1168944" y="2334512"/>
              <a:ext cx="20285" cy="19837"/>
            </a:xfrm>
            <a:custGeom>
              <a:avLst/>
              <a:gdLst/>
              <a:ahLst/>
              <a:cxnLst/>
              <a:rect l="l" t="t" r="r" b="b"/>
              <a:pathLst>
                <a:path w="809" h="796" extrusionOk="0">
                  <a:moveTo>
                    <a:pt x="354" y="1"/>
                  </a:moveTo>
                  <a:cubicBezTo>
                    <a:pt x="210" y="1"/>
                    <a:pt x="73" y="80"/>
                    <a:pt x="0" y="213"/>
                  </a:cubicBezTo>
                  <a:cubicBezTo>
                    <a:pt x="206" y="344"/>
                    <a:pt x="342" y="560"/>
                    <a:pt x="382" y="796"/>
                  </a:cubicBezTo>
                  <a:cubicBezTo>
                    <a:pt x="522" y="791"/>
                    <a:pt x="658" y="705"/>
                    <a:pt x="718" y="565"/>
                  </a:cubicBezTo>
                  <a:cubicBezTo>
                    <a:pt x="808" y="364"/>
                    <a:pt x="723" y="128"/>
                    <a:pt x="522" y="38"/>
                  </a:cubicBezTo>
                  <a:cubicBezTo>
                    <a:pt x="468" y="12"/>
                    <a:pt x="411" y="1"/>
                    <a:pt x="3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14" name="Google Shape;6855;p32">
              <a:extLst>
                <a:ext uri="{FF2B5EF4-FFF2-40B4-BE49-F238E27FC236}">
                  <a16:creationId xmlns:a16="http://schemas.microsoft.com/office/drawing/2014/main" id="{E6819A22-5B43-13C6-A803-5F036CB53E45}"/>
                </a:ext>
              </a:extLst>
            </p:cNvPr>
            <p:cNvSpPr/>
            <p:nvPr/>
          </p:nvSpPr>
          <p:spPr>
            <a:xfrm>
              <a:off x="1134234" y="2336316"/>
              <a:ext cx="44626" cy="42830"/>
            </a:xfrm>
            <a:custGeom>
              <a:avLst/>
              <a:gdLst/>
              <a:ahLst/>
              <a:cxnLst/>
              <a:rect l="l" t="t" r="r" b="b"/>
              <a:pathLst>
                <a:path w="1788" h="1717" extrusionOk="0">
                  <a:moveTo>
                    <a:pt x="934" y="1"/>
                  </a:moveTo>
                  <a:cubicBezTo>
                    <a:pt x="518" y="1"/>
                    <a:pt x="154" y="295"/>
                    <a:pt x="81" y="715"/>
                  </a:cubicBezTo>
                  <a:cubicBezTo>
                    <a:pt x="1" y="1181"/>
                    <a:pt x="317" y="1623"/>
                    <a:pt x="784" y="1703"/>
                  </a:cubicBezTo>
                  <a:cubicBezTo>
                    <a:pt x="833" y="1712"/>
                    <a:pt x="883" y="1716"/>
                    <a:pt x="931" y="1716"/>
                  </a:cubicBezTo>
                  <a:cubicBezTo>
                    <a:pt x="1340" y="1716"/>
                    <a:pt x="1701" y="1423"/>
                    <a:pt x="1773" y="1006"/>
                  </a:cubicBezTo>
                  <a:cubicBezTo>
                    <a:pt x="1788" y="905"/>
                    <a:pt x="1788" y="815"/>
                    <a:pt x="1773" y="720"/>
                  </a:cubicBezTo>
                  <a:cubicBezTo>
                    <a:pt x="1757" y="722"/>
                    <a:pt x="1740" y="723"/>
                    <a:pt x="1724" y="723"/>
                  </a:cubicBezTo>
                  <a:cubicBezTo>
                    <a:pt x="1675" y="723"/>
                    <a:pt x="1627" y="712"/>
                    <a:pt x="1582" y="690"/>
                  </a:cubicBezTo>
                  <a:cubicBezTo>
                    <a:pt x="1381" y="594"/>
                    <a:pt x="1291" y="358"/>
                    <a:pt x="1381" y="157"/>
                  </a:cubicBezTo>
                  <a:cubicBezTo>
                    <a:pt x="1386" y="152"/>
                    <a:pt x="1391" y="147"/>
                    <a:pt x="1391" y="137"/>
                  </a:cubicBezTo>
                  <a:cubicBezTo>
                    <a:pt x="1301" y="77"/>
                    <a:pt x="1191" y="37"/>
                    <a:pt x="1075" y="12"/>
                  </a:cubicBezTo>
                  <a:cubicBezTo>
                    <a:pt x="1028" y="4"/>
                    <a:pt x="981" y="1"/>
                    <a:pt x="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15" name="Google Shape;6856;p32">
              <a:extLst>
                <a:ext uri="{FF2B5EF4-FFF2-40B4-BE49-F238E27FC236}">
                  <a16:creationId xmlns:a16="http://schemas.microsoft.com/office/drawing/2014/main" id="{70509BDB-FCE7-530C-FEEA-D18D7F92BEE6}"/>
                </a:ext>
              </a:extLst>
            </p:cNvPr>
            <p:cNvSpPr/>
            <p:nvPr/>
          </p:nvSpPr>
          <p:spPr>
            <a:xfrm>
              <a:off x="1166690" y="2339923"/>
              <a:ext cx="11720" cy="14427"/>
            </a:xfrm>
            <a:custGeom>
              <a:avLst/>
              <a:gdLst/>
              <a:ahLst/>
              <a:cxnLst/>
              <a:rect l="l" t="t" r="r" b="b"/>
              <a:pathLst>
                <a:path w="483" h="587" extrusionOk="0">
                  <a:moveTo>
                    <a:pt x="101" y="0"/>
                  </a:moveTo>
                  <a:cubicBezTo>
                    <a:pt x="101" y="10"/>
                    <a:pt x="96" y="15"/>
                    <a:pt x="91" y="20"/>
                  </a:cubicBezTo>
                  <a:cubicBezTo>
                    <a:pt x="1" y="221"/>
                    <a:pt x="91" y="457"/>
                    <a:pt x="292" y="553"/>
                  </a:cubicBezTo>
                  <a:cubicBezTo>
                    <a:pt x="337" y="575"/>
                    <a:pt x="385" y="586"/>
                    <a:pt x="434" y="586"/>
                  </a:cubicBezTo>
                  <a:cubicBezTo>
                    <a:pt x="450" y="586"/>
                    <a:pt x="467" y="585"/>
                    <a:pt x="483" y="583"/>
                  </a:cubicBezTo>
                  <a:cubicBezTo>
                    <a:pt x="443" y="347"/>
                    <a:pt x="307" y="131"/>
                    <a:pt x="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16" name="Google Shape;6857;p32">
              <a:extLst>
                <a:ext uri="{FF2B5EF4-FFF2-40B4-BE49-F238E27FC236}">
                  <a16:creationId xmlns:a16="http://schemas.microsoft.com/office/drawing/2014/main" id="{9659585A-E0F0-1CC4-58FD-B3028F425910}"/>
                </a:ext>
              </a:extLst>
            </p:cNvPr>
            <p:cNvSpPr/>
            <p:nvPr/>
          </p:nvSpPr>
          <p:spPr>
            <a:xfrm>
              <a:off x="1049039" y="2367424"/>
              <a:ext cx="17129" cy="16681"/>
            </a:xfrm>
            <a:custGeom>
              <a:avLst/>
              <a:gdLst/>
              <a:ahLst/>
              <a:cxnLst/>
              <a:rect l="l" t="t" r="r" b="b"/>
              <a:pathLst>
                <a:path w="679" h="659" extrusionOk="0">
                  <a:moveTo>
                    <a:pt x="336" y="1"/>
                  </a:moveTo>
                  <a:cubicBezTo>
                    <a:pt x="333" y="1"/>
                    <a:pt x="330" y="1"/>
                    <a:pt x="327" y="1"/>
                  </a:cubicBezTo>
                  <a:cubicBezTo>
                    <a:pt x="141" y="16"/>
                    <a:pt x="1" y="166"/>
                    <a:pt x="11" y="347"/>
                  </a:cubicBezTo>
                  <a:cubicBezTo>
                    <a:pt x="21" y="522"/>
                    <a:pt x="166" y="659"/>
                    <a:pt x="339" y="659"/>
                  </a:cubicBezTo>
                  <a:cubicBezTo>
                    <a:pt x="345" y="659"/>
                    <a:pt x="351" y="659"/>
                    <a:pt x="357" y="658"/>
                  </a:cubicBezTo>
                  <a:cubicBezTo>
                    <a:pt x="538" y="648"/>
                    <a:pt x="678" y="498"/>
                    <a:pt x="668" y="317"/>
                  </a:cubicBezTo>
                  <a:cubicBezTo>
                    <a:pt x="659" y="139"/>
                    <a:pt x="508" y="1"/>
                    <a:pt x="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17" name="Google Shape;6858;p32">
              <a:extLst>
                <a:ext uri="{FF2B5EF4-FFF2-40B4-BE49-F238E27FC236}">
                  <a16:creationId xmlns:a16="http://schemas.microsoft.com/office/drawing/2014/main" id="{0EE780E2-12E7-6236-B5B0-E39AF9BC61BE}"/>
                </a:ext>
              </a:extLst>
            </p:cNvPr>
            <p:cNvSpPr/>
            <p:nvPr/>
          </p:nvSpPr>
          <p:spPr>
            <a:xfrm>
              <a:off x="971055" y="2258770"/>
              <a:ext cx="16678" cy="16681"/>
            </a:xfrm>
            <a:custGeom>
              <a:avLst/>
              <a:gdLst/>
              <a:ahLst/>
              <a:cxnLst/>
              <a:rect l="l" t="t" r="r" b="b"/>
              <a:pathLst>
                <a:path w="674" h="654" extrusionOk="0">
                  <a:moveTo>
                    <a:pt x="336" y="0"/>
                  </a:moveTo>
                  <a:cubicBezTo>
                    <a:pt x="330" y="0"/>
                    <a:pt x="323" y="1"/>
                    <a:pt x="317" y="1"/>
                  </a:cubicBezTo>
                  <a:cubicBezTo>
                    <a:pt x="136" y="11"/>
                    <a:pt x="1" y="162"/>
                    <a:pt x="6" y="342"/>
                  </a:cubicBezTo>
                  <a:cubicBezTo>
                    <a:pt x="16" y="522"/>
                    <a:pt x="161" y="654"/>
                    <a:pt x="333" y="654"/>
                  </a:cubicBezTo>
                  <a:cubicBezTo>
                    <a:pt x="340" y="654"/>
                    <a:pt x="346" y="654"/>
                    <a:pt x="352" y="653"/>
                  </a:cubicBezTo>
                  <a:cubicBezTo>
                    <a:pt x="533" y="648"/>
                    <a:pt x="673" y="493"/>
                    <a:pt x="663" y="312"/>
                  </a:cubicBezTo>
                  <a:cubicBezTo>
                    <a:pt x="654" y="138"/>
                    <a:pt x="513" y="0"/>
                    <a:pt x="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18" name="Google Shape;6859;p32">
              <a:extLst>
                <a:ext uri="{FF2B5EF4-FFF2-40B4-BE49-F238E27FC236}">
                  <a16:creationId xmlns:a16="http://schemas.microsoft.com/office/drawing/2014/main" id="{93094DA4-286C-F65E-70BE-79B56ECEAC62}"/>
                </a:ext>
              </a:extLst>
            </p:cNvPr>
            <p:cNvSpPr/>
            <p:nvPr/>
          </p:nvSpPr>
          <p:spPr>
            <a:xfrm>
              <a:off x="921921" y="2203767"/>
              <a:ext cx="16679" cy="16681"/>
            </a:xfrm>
            <a:custGeom>
              <a:avLst/>
              <a:gdLst/>
              <a:ahLst/>
              <a:cxnLst/>
              <a:rect l="l" t="t" r="r" b="b"/>
              <a:pathLst>
                <a:path w="673" h="659" extrusionOk="0">
                  <a:moveTo>
                    <a:pt x="331" y="0"/>
                  </a:moveTo>
                  <a:cubicBezTo>
                    <a:pt x="328" y="0"/>
                    <a:pt x="325" y="0"/>
                    <a:pt x="322" y="1"/>
                  </a:cubicBezTo>
                  <a:cubicBezTo>
                    <a:pt x="141" y="11"/>
                    <a:pt x="0" y="166"/>
                    <a:pt x="10" y="347"/>
                  </a:cubicBezTo>
                  <a:cubicBezTo>
                    <a:pt x="20" y="521"/>
                    <a:pt x="166" y="659"/>
                    <a:pt x="338" y="659"/>
                  </a:cubicBezTo>
                  <a:cubicBezTo>
                    <a:pt x="344" y="659"/>
                    <a:pt x="351" y="658"/>
                    <a:pt x="357" y="658"/>
                  </a:cubicBezTo>
                  <a:cubicBezTo>
                    <a:pt x="537" y="648"/>
                    <a:pt x="673" y="492"/>
                    <a:pt x="668" y="317"/>
                  </a:cubicBezTo>
                  <a:cubicBezTo>
                    <a:pt x="658" y="134"/>
                    <a:pt x="508" y="0"/>
                    <a:pt x="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19" name="Google Shape;6860;p32">
              <a:extLst>
                <a:ext uri="{FF2B5EF4-FFF2-40B4-BE49-F238E27FC236}">
                  <a16:creationId xmlns:a16="http://schemas.microsoft.com/office/drawing/2014/main" id="{83149E13-14FC-650B-AE74-D70B543CDDFE}"/>
                </a:ext>
              </a:extLst>
            </p:cNvPr>
            <p:cNvSpPr/>
            <p:nvPr/>
          </p:nvSpPr>
          <p:spPr>
            <a:xfrm>
              <a:off x="913807" y="2243441"/>
              <a:ext cx="16679" cy="16230"/>
            </a:xfrm>
            <a:custGeom>
              <a:avLst/>
              <a:gdLst/>
              <a:ahLst/>
              <a:cxnLst/>
              <a:rect l="l" t="t" r="r" b="b"/>
              <a:pathLst>
                <a:path w="673" h="659" extrusionOk="0">
                  <a:moveTo>
                    <a:pt x="331" y="0"/>
                  </a:moveTo>
                  <a:cubicBezTo>
                    <a:pt x="328" y="0"/>
                    <a:pt x="324" y="0"/>
                    <a:pt x="321" y="1"/>
                  </a:cubicBezTo>
                  <a:cubicBezTo>
                    <a:pt x="141" y="11"/>
                    <a:pt x="0" y="166"/>
                    <a:pt x="10" y="347"/>
                  </a:cubicBezTo>
                  <a:cubicBezTo>
                    <a:pt x="15" y="522"/>
                    <a:pt x="160" y="659"/>
                    <a:pt x="333" y="659"/>
                  </a:cubicBezTo>
                  <a:cubicBezTo>
                    <a:pt x="339" y="659"/>
                    <a:pt x="345" y="658"/>
                    <a:pt x="351" y="658"/>
                  </a:cubicBezTo>
                  <a:cubicBezTo>
                    <a:pt x="532" y="648"/>
                    <a:pt x="673" y="497"/>
                    <a:pt x="663" y="317"/>
                  </a:cubicBezTo>
                  <a:cubicBezTo>
                    <a:pt x="658" y="139"/>
                    <a:pt x="507" y="0"/>
                    <a:pt x="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20" name="Google Shape;6861;p32">
              <a:extLst>
                <a:ext uri="{FF2B5EF4-FFF2-40B4-BE49-F238E27FC236}">
                  <a16:creationId xmlns:a16="http://schemas.microsoft.com/office/drawing/2014/main" id="{534B2C0C-90C3-D758-2CC1-A3B1A6C743AF}"/>
                </a:ext>
              </a:extLst>
            </p:cNvPr>
            <p:cNvSpPr/>
            <p:nvPr/>
          </p:nvSpPr>
          <p:spPr>
            <a:xfrm>
              <a:off x="1136037" y="2302051"/>
              <a:ext cx="46429" cy="29756"/>
            </a:xfrm>
            <a:custGeom>
              <a:avLst/>
              <a:gdLst/>
              <a:ahLst/>
              <a:cxnLst/>
              <a:rect l="l" t="t" r="r" b="b"/>
              <a:pathLst>
                <a:path w="1868" h="1196" fill="none" extrusionOk="0">
                  <a:moveTo>
                    <a:pt x="1867" y="221"/>
                  </a:moveTo>
                  <a:cubicBezTo>
                    <a:pt x="1054" y="1"/>
                    <a:pt x="276" y="472"/>
                    <a:pt x="0" y="1195"/>
                  </a:cubicBezTo>
                </a:path>
              </a:pathLst>
            </a:custGeom>
            <a:solidFill>
              <a:schemeClr val="accent6"/>
            </a:solidFill>
            <a:ln w="10425" cap="rnd" cmpd="sng">
              <a:solidFill>
                <a:srgbClr val="4B2D9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21" name="Google Shape;6862;p32">
              <a:extLst>
                <a:ext uri="{FF2B5EF4-FFF2-40B4-BE49-F238E27FC236}">
                  <a16:creationId xmlns:a16="http://schemas.microsoft.com/office/drawing/2014/main" id="{0EC71747-3772-974B-74EC-913A034DA561}"/>
                </a:ext>
              </a:extLst>
            </p:cNvPr>
            <p:cNvSpPr/>
            <p:nvPr/>
          </p:nvSpPr>
          <p:spPr>
            <a:xfrm>
              <a:off x="1246025" y="2252007"/>
              <a:ext cx="49585" cy="24346"/>
            </a:xfrm>
            <a:custGeom>
              <a:avLst/>
              <a:gdLst/>
              <a:ahLst/>
              <a:cxnLst/>
              <a:rect l="l" t="t" r="r" b="b"/>
              <a:pathLst>
                <a:path w="1993" h="980" fill="none" extrusionOk="0">
                  <a:moveTo>
                    <a:pt x="0" y="980"/>
                  </a:moveTo>
                  <a:cubicBezTo>
                    <a:pt x="402" y="237"/>
                    <a:pt x="1285" y="1"/>
                    <a:pt x="1993" y="307"/>
                  </a:cubicBezTo>
                </a:path>
              </a:pathLst>
            </a:custGeom>
            <a:solidFill>
              <a:schemeClr val="accent6"/>
            </a:solidFill>
            <a:ln w="10425" cap="rnd" cmpd="sng">
              <a:solidFill>
                <a:srgbClr val="4B2D9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22" name="Google Shape;6863;p32">
              <a:extLst>
                <a:ext uri="{FF2B5EF4-FFF2-40B4-BE49-F238E27FC236}">
                  <a16:creationId xmlns:a16="http://schemas.microsoft.com/office/drawing/2014/main" id="{A5CC0214-9099-5980-4C5E-0BC5F1F5B6B0}"/>
                </a:ext>
              </a:extLst>
            </p:cNvPr>
            <p:cNvSpPr/>
            <p:nvPr/>
          </p:nvSpPr>
          <p:spPr>
            <a:xfrm>
              <a:off x="899383" y="1835425"/>
              <a:ext cx="204650" cy="259237"/>
            </a:xfrm>
            <a:custGeom>
              <a:avLst/>
              <a:gdLst/>
              <a:ahLst/>
              <a:cxnLst/>
              <a:rect l="l" t="t" r="r" b="b"/>
              <a:pathLst>
                <a:path w="8183" h="10371" fill="none" extrusionOk="0">
                  <a:moveTo>
                    <a:pt x="8182" y="10371"/>
                  </a:moveTo>
                  <a:cubicBezTo>
                    <a:pt x="8032" y="9251"/>
                    <a:pt x="7344" y="8217"/>
                    <a:pt x="6365" y="7655"/>
                  </a:cubicBezTo>
                  <a:cubicBezTo>
                    <a:pt x="4498" y="6576"/>
                    <a:pt x="2465" y="7339"/>
                    <a:pt x="980" y="5346"/>
                  </a:cubicBezTo>
                  <a:cubicBezTo>
                    <a:pt x="247" y="4358"/>
                    <a:pt x="1" y="2977"/>
                    <a:pt x="513" y="1858"/>
                  </a:cubicBezTo>
                  <a:cubicBezTo>
                    <a:pt x="1020" y="739"/>
                    <a:pt x="2340" y="1"/>
                    <a:pt x="3529" y="302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23" name="Google Shape;6864;p32">
              <a:extLst>
                <a:ext uri="{FF2B5EF4-FFF2-40B4-BE49-F238E27FC236}">
                  <a16:creationId xmlns:a16="http://schemas.microsoft.com/office/drawing/2014/main" id="{5CB1E94B-F056-9A43-C739-40C41515E034}"/>
                </a:ext>
              </a:extLst>
            </p:cNvPr>
            <p:cNvSpPr/>
            <p:nvPr/>
          </p:nvSpPr>
          <p:spPr>
            <a:xfrm>
              <a:off x="808778" y="2305658"/>
              <a:ext cx="172194" cy="62668"/>
            </a:xfrm>
            <a:custGeom>
              <a:avLst/>
              <a:gdLst/>
              <a:ahLst/>
              <a:cxnLst/>
              <a:rect l="l" t="t" r="r" b="b"/>
              <a:pathLst>
                <a:path w="6888" h="2510" fill="none" extrusionOk="0">
                  <a:moveTo>
                    <a:pt x="1" y="0"/>
                  </a:moveTo>
                  <a:cubicBezTo>
                    <a:pt x="2079" y="1325"/>
                    <a:pt x="4448" y="2189"/>
                    <a:pt x="6887" y="251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24" name="Google Shape;6865;p32">
              <a:extLst>
                <a:ext uri="{FF2B5EF4-FFF2-40B4-BE49-F238E27FC236}">
                  <a16:creationId xmlns:a16="http://schemas.microsoft.com/office/drawing/2014/main" id="{D65C1ACB-2929-7EB9-4CA8-A0C6AF1FD1D4}"/>
                </a:ext>
              </a:extLst>
            </p:cNvPr>
            <p:cNvSpPr/>
            <p:nvPr/>
          </p:nvSpPr>
          <p:spPr>
            <a:xfrm>
              <a:off x="1395230" y="2023428"/>
              <a:ext cx="2705" cy="36969"/>
            </a:xfrm>
            <a:custGeom>
              <a:avLst/>
              <a:gdLst/>
              <a:ahLst/>
              <a:cxnLst/>
              <a:rect l="l" t="t" r="r" b="b"/>
              <a:pathLst>
                <a:path w="116" h="1487" fill="none" extrusionOk="0">
                  <a:moveTo>
                    <a:pt x="116" y="1"/>
                  </a:moveTo>
                  <a:cubicBezTo>
                    <a:pt x="30" y="493"/>
                    <a:pt x="0" y="990"/>
                    <a:pt x="20" y="148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25" name="Google Shape;6866;p32">
              <a:extLst>
                <a:ext uri="{FF2B5EF4-FFF2-40B4-BE49-F238E27FC236}">
                  <a16:creationId xmlns:a16="http://schemas.microsoft.com/office/drawing/2014/main" id="{94990C88-686C-4DA0-0D56-DE75A6408A06}"/>
                </a:ext>
              </a:extLst>
            </p:cNvPr>
            <p:cNvSpPr/>
            <p:nvPr/>
          </p:nvSpPr>
          <p:spPr>
            <a:xfrm>
              <a:off x="1414614" y="2026133"/>
              <a:ext cx="4508" cy="29756"/>
            </a:xfrm>
            <a:custGeom>
              <a:avLst/>
              <a:gdLst/>
              <a:ahLst/>
              <a:cxnLst/>
              <a:rect l="l" t="t" r="r" b="b"/>
              <a:pathLst>
                <a:path w="186" h="1190" fill="none" extrusionOk="0">
                  <a:moveTo>
                    <a:pt x="186" y="0"/>
                  </a:moveTo>
                  <a:cubicBezTo>
                    <a:pt x="121" y="397"/>
                    <a:pt x="60" y="793"/>
                    <a:pt x="0" y="119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26" name="Google Shape;6867;p32">
              <a:extLst>
                <a:ext uri="{FF2B5EF4-FFF2-40B4-BE49-F238E27FC236}">
                  <a16:creationId xmlns:a16="http://schemas.microsoft.com/office/drawing/2014/main" id="{F7A68235-31B8-2427-4A7B-85A911517E8C}"/>
                </a:ext>
              </a:extLst>
            </p:cNvPr>
            <p:cNvSpPr/>
            <p:nvPr/>
          </p:nvSpPr>
          <p:spPr>
            <a:xfrm>
              <a:off x="1180213" y="2353899"/>
              <a:ext cx="90605" cy="37420"/>
            </a:xfrm>
            <a:custGeom>
              <a:avLst/>
              <a:gdLst/>
              <a:ahLst/>
              <a:cxnLst/>
              <a:rect l="l" t="t" r="r" b="b"/>
              <a:pathLst>
                <a:path w="3614" h="1507" fill="none" extrusionOk="0">
                  <a:moveTo>
                    <a:pt x="0" y="819"/>
                  </a:moveTo>
                  <a:cubicBezTo>
                    <a:pt x="1210" y="1506"/>
                    <a:pt x="2756" y="1029"/>
                    <a:pt x="3614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27" name="Google Shape;6868;p32">
              <a:extLst>
                <a:ext uri="{FF2B5EF4-FFF2-40B4-BE49-F238E27FC236}">
                  <a16:creationId xmlns:a16="http://schemas.microsoft.com/office/drawing/2014/main" id="{6ACDC81C-9364-43DA-983B-FA1EF751221E}"/>
                </a:ext>
              </a:extLst>
            </p:cNvPr>
            <p:cNvSpPr/>
            <p:nvPr/>
          </p:nvSpPr>
          <p:spPr>
            <a:xfrm>
              <a:off x="1177959" y="2362916"/>
              <a:ext cx="7212" cy="25698"/>
            </a:xfrm>
            <a:custGeom>
              <a:avLst/>
              <a:gdLst/>
              <a:ahLst/>
              <a:cxnLst/>
              <a:rect l="l" t="t" r="r" b="b"/>
              <a:pathLst>
                <a:path w="287" h="1045" fill="none" extrusionOk="0">
                  <a:moveTo>
                    <a:pt x="101" y="1045"/>
                  </a:moveTo>
                  <a:cubicBezTo>
                    <a:pt x="1" y="694"/>
                    <a:pt x="71" y="297"/>
                    <a:pt x="287" y="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128" name="Google Shape;6869;p32">
              <a:extLst>
                <a:ext uri="{FF2B5EF4-FFF2-40B4-BE49-F238E27FC236}">
                  <a16:creationId xmlns:a16="http://schemas.microsoft.com/office/drawing/2014/main" id="{5FA73B92-326F-BEAC-B986-705F751AEFC3}"/>
                </a:ext>
              </a:extLst>
            </p:cNvPr>
            <p:cNvSpPr/>
            <p:nvPr/>
          </p:nvSpPr>
          <p:spPr>
            <a:xfrm>
              <a:off x="1225741" y="2093309"/>
              <a:ext cx="11720" cy="62668"/>
            </a:xfrm>
            <a:custGeom>
              <a:avLst/>
              <a:gdLst/>
              <a:ahLst/>
              <a:cxnLst/>
              <a:rect l="l" t="t" r="r" b="b"/>
              <a:pathLst>
                <a:path w="467" h="2516" fill="none" extrusionOk="0">
                  <a:moveTo>
                    <a:pt x="0" y="1"/>
                  </a:moveTo>
                  <a:cubicBezTo>
                    <a:pt x="156" y="839"/>
                    <a:pt x="311" y="1677"/>
                    <a:pt x="467" y="2515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grpSp>
        <p:nvGrpSpPr>
          <p:cNvPr id="129" name="Google Shape;6870;p32">
            <a:extLst>
              <a:ext uri="{FF2B5EF4-FFF2-40B4-BE49-F238E27FC236}">
                <a16:creationId xmlns:a16="http://schemas.microsoft.com/office/drawing/2014/main" id="{ACCA9716-38BA-1461-F406-B55E13B3F21E}"/>
              </a:ext>
            </a:extLst>
          </p:cNvPr>
          <p:cNvGrpSpPr>
            <a:grpSpLocks/>
          </p:cNvGrpSpPr>
          <p:nvPr/>
        </p:nvGrpSpPr>
        <p:grpSpPr bwMode="auto">
          <a:xfrm>
            <a:off x="15187613" y="7248525"/>
            <a:ext cx="3754437" cy="3524250"/>
            <a:chOff x="7099611" y="3472170"/>
            <a:chExt cx="1876687" cy="1761812"/>
          </a:xfrm>
        </p:grpSpPr>
        <p:sp>
          <p:nvSpPr>
            <p:cNvPr id="130" name="Google Shape;6871;p32">
              <a:extLst>
                <a:ext uri="{FF2B5EF4-FFF2-40B4-BE49-F238E27FC236}">
                  <a16:creationId xmlns:a16="http://schemas.microsoft.com/office/drawing/2014/main" id="{D66AB3A6-54FE-613C-B277-F9EE7573270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953851" y="3546625"/>
              <a:ext cx="64199" cy="169352"/>
            </a:xfrm>
            <a:custGeom>
              <a:avLst/>
              <a:gdLst>
                <a:gd name="T0" fmla="*/ 1065 w 1703"/>
                <a:gd name="T1" fmla="*/ 0 h 4493"/>
                <a:gd name="T2" fmla="*/ 708 w 1703"/>
                <a:gd name="T3" fmla="*/ 382 h 4493"/>
                <a:gd name="T4" fmla="*/ 1 w 1703"/>
                <a:gd name="T5" fmla="*/ 1496 h 4493"/>
                <a:gd name="T6" fmla="*/ 1170 w 1703"/>
                <a:gd name="T7" fmla="*/ 4493 h 4493"/>
                <a:gd name="T8" fmla="*/ 1702 w 1703"/>
                <a:gd name="T9" fmla="*/ 2023 h 4493"/>
                <a:gd name="T10" fmla="*/ 1702 w 1703"/>
                <a:gd name="T11" fmla="*/ 2023 h 4493"/>
                <a:gd name="T12" fmla="*/ 1642 w 1703"/>
                <a:gd name="T13" fmla="*/ 2043 h 4493"/>
                <a:gd name="T14" fmla="*/ 1065 w 1703"/>
                <a:gd name="T15" fmla="*/ 0 h 4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03" h="4493" extrusionOk="0">
                  <a:moveTo>
                    <a:pt x="1065" y="0"/>
                  </a:moveTo>
                  <a:cubicBezTo>
                    <a:pt x="939" y="116"/>
                    <a:pt x="824" y="246"/>
                    <a:pt x="708" y="382"/>
                  </a:cubicBezTo>
                  <a:cubicBezTo>
                    <a:pt x="427" y="728"/>
                    <a:pt x="196" y="1105"/>
                    <a:pt x="1" y="1496"/>
                  </a:cubicBezTo>
                  <a:cubicBezTo>
                    <a:pt x="262" y="2540"/>
                    <a:pt x="658" y="3549"/>
                    <a:pt x="1170" y="4493"/>
                  </a:cubicBezTo>
                  <a:cubicBezTo>
                    <a:pt x="1331" y="3659"/>
                    <a:pt x="1441" y="2801"/>
                    <a:pt x="1702" y="2023"/>
                  </a:cubicBezTo>
                  <a:cubicBezTo>
                    <a:pt x="1682" y="2033"/>
                    <a:pt x="1662" y="2038"/>
                    <a:pt x="1642" y="2043"/>
                  </a:cubicBezTo>
                  <a:cubicBezTo>
                    <a:pt x="1411" y="1376"/>
                    <a:pt x="1215" y="693"/>
                    <a:pt x="106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131" name="Google Shape;6872;p32">
              <a:extLst>
                <a:ext uri="{FF2B5EF4-FFF2-40B4-BE49-F238E27FC236}">
                  <a16:creationId xmlns:a16="http://schemas.microsoft.com/office/drawing/2014/main" id="{F83A2972-4EB9-418A-0B05-B2251A609D76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7099611" y="3472170"/>
              <a:ext cx="1876687" cy="1761812"/>
              <a:chOff x="578800" y="3042675"/>
              <a:chExt cx="1185975" cy="1113450"/>
            </a:xfrm>
          </p:grpSpPr>
          <p:sp>
            <p:nvSpPr>
              <p:cNvPr id="132" name="Google Shape;6873;p32">
                <a:extLst>
                  <a:ext uri="{FF2B5EF4-FFF2-40B4-BE49-F238E27FC236}">
                    <a16:creationId xmlns:a16="http://schemas.microsoft.com/office/drawing/2014/main" id="{BDABA096-0E3C-D0A0-416A-54BC0B1E0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00" y="3538975"/>
                <a:ext cx="55850" cy="73950"/>
              </a:xfrm>
              <a:custGeom>
                <a:avLst/>
                <a:gdLst>
                  <a:gd name="T0" fmla="*/ 0 w 2234"/>
                  <a:gd name="T1" fmla="*/ 2395 h 2958"/>
                  <a:gd name="T2" fmla="*/ 1827 w 2234"/>
                  <a:gd name="T3" fmla="*/ 2957 h 2958"/>
                  <a:gd name="T4" fmla="*/ 2234 w 2234"/>
                  <a:gd name="T5" fmla="*/ 1 h 29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34" h="2958" fill="none" extrusionOk="0">
                    <a:moveTo>
                      <a:pt x="0" y="2395"/>
                    </a:moveTo>
                    <a:cubicBezTo>
                      <a:pt x="608" y="2586"/>
                      <a:pt x="1220" y="2771"/>
                      <a:pt x="1827" y="2957"/>
                    </a:cubicBezTo>
                    <a:cubicBezTo>
                      <a:pt x="1908" y="1988"/>
                      <a:pt x="2108" y="970"/>
                      <a:pt x="2234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33" name="Google Shape;6874;p32">
                <a:extLst>
                  <a:ext uri="{FF2B5EF4-FFF2-40B4-BE49-F238E27FC236}">
                    <a16:creationId xmlns:a16="http://schemas.microsoft.com/office/drawing/2014/main" id="{777E5617-CD0E-95ED-7C3C-EA22F8A359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250" y="3490300"/>
                <a:ext cx="171550" cy="221625"/>
              </a:xfrm>
              <a:custGeom>
                <a:avLst/>
                <a:gdLst>
                  <a:gd name="T0" fmla="*/ 31 w 6862"/>
                  <a:gd name="T1" fmla="*/ 0 h 8865"/>
                  <a:gd name="T2" fmla="*/ 0 w 6862"/>
                  <a:gd name="T3" fmla="*/ 66 h 8865"/>
                  <a:gd name="T4" fmla="*/ 4282 w 6862"/>
                  <a:gd name="T5" fmla="*/ 6159 h 8865"/>
                  <a:gd name="T6" fmla="*/ 4357 w 6862"/>
                  <a:gd name="T7" fmla="*/ 7856 h 8865"/>
                  <a:gd name="T8" fmla="*/ 4377 w 6862"/>
                  <a:gd name="T9" fmla="*/ 7856 h 8865"/>
                  <a:gd name="T10" fmla="*/ 4658 w 6862"/>
                  <a:gd name="T11" fmla="*/ 8006 h 8865"/>
                  <a:gd name="T12" fmla="*/ 5130 w 6862"/>
                  <a:gd name="T13" fmla="*/ 8172 h 8865"/>
                  <a:gd name="T14" fmla="*/ 6862 w 6862"/>
                  <a:gd name="T15" fmla="*/ 8864 h 8865"/>
                  <a:gd name="T16" fmla="*/ 6044 w 6862"/>
                  <a:gd name="T17" fmla="*/ 5848 h 8865"/>
                  <a:gd name="T18" fmla="*/ 31 w 6862"/>
                  <a:gd name="T19" fmla="*/ 0 h 8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62" h="8865" extrusionOk="0">
                    <a:moveTo>
                      <a:pt x="31" y="0"/>
                    </a:moveTo>
                    <a:lnTo>
                      <a:pt x="0" y="66"/>
                    </a:lnTo>
                    <a:cubicBezTo>
                      <a:pt x="2309" y="1220"/>
                      <a:pt x="3996" y="3584"/>
                      <a:pt x="4282" y="6159"/>
                    </a:cubicBezTo>
                    <a:cubicBezTo>
                      <a:pt x="4347" y="6721"/>
                      <a:pt x="4347" y="7288"/>
                      <a:pt x="4357" y="7856"/>
                    </a:cubicBezTo>
                    <a:lnTo>
                      <a:pt x="4377" y="7856"/>
                    </a:lnTo>
                    <a:cubicBezTo>
                      <a:pt x="4468" y="7911"/>
                      <a:pt x="4563" y="7961"/>
                      <a:pt x="4658" y="8006"/>
                    </a:cubicBezTo>
                    <a:cubicBezTo>
                      <a:pt x="4814" y="8071"/>
                      <a:pt x="4970" y="8122"/>
                      <a:pt x="5130" y="8172"/>
                    </a:cubicBezTo>
                    <a:cubicBezTo>
                      <a:pt x="5722" y="8367"/>
                      <a:pt x="6300" y="8603"/>
                      <a:pt x="6862" y="8864"/>
                    </a:cubicBezTo>
                    <a:cubicBezTo>
                      <a:pt x="6521" y="7886"/>
                      <a:pt x="6365" y="6837"/>
                      <a:pt x="6044" y="5848"/>
                    </a:cubicBezTo>
                    <a:cubicBezTo>
                      <a:pt x="5140" y="3082"/>
                      <a:pt x="2821" y="823"/>
                      <a:pt x="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34" name="Google Shape;6875;p32">
                <a:extLst>
                  <a:ext uri="{FF2B5EF4-FFF2-40B4-BE49-F238E27FC236}">
                    <a16:creationId xmlns:a16="http://schemas.microsoft.com/office/drawing/2014/main" id="{4E9F70AA-5B2F-A231-9A18-D9080EB453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775" y="3618675"/>
                <a:ext cx="124250" cy="254625"/>
              </a:xfrm>
              <a:custGeom>
                <a:avLst/>
                <a:gdLst>
                  <a:gd name="T0" fmla="*/ 1195 w 4970"/>
                  <a:gd name="T1" fmla="*/ 0 h 10185"/>
                  <a:gd name="T2" fmla="*/ 784 w 4970"/>
                  <a:gd name="T3" fmla="*/ 1385 h 10185"/>
                  <a:gd name="T4" fmla="*/ 6 w 4970"/>
                  <a:gd name="T5" fmla="*/ 3734 h 10185"/>
                  <a:gd name="T6" fmla="*/ 1 w 4970"/>
                  <a:gd name="T7" fmla="*/ 3729 h 10185"/>
                  <a:gd name="T8" fmla="*/ 1 w 4970"/>
                  <a:gd name="T9" fmla="*/ 3729 h 10185"/>
                  <a:gd name="T10" fmla="*/ 438 w 4970"/>
                  <a:gd name="T11" fmla="*/ 4718 h 10185"/>
                  <a:gd name="T12" fmla="*/ 1963 w 4970"/>
                  <a:gd name="T13" fmla="*/ 6962 h 10185"/>
                  <a:gd name="T14" fmla="*/ 2701 w 4970"/>
                  <a:gd name="T15" fmla="*/ 10169 h 10185"/>
                  <a:gd name="T16" fmla="*/ 2731 w 4970"/>
                  <a:gd name="T17" fmla="*/ 10184 h 10185"/>
                  <a:gd name="T18" fmla="*/ 4940 w 4970"/>
                  <a:gd name="T19" fmla="*/ 5039 h 10185"/>
                  <a:gd name="T20" fmla="*/ 4970 w 4970"/>
                  <a:gd name="T21" fmla="*/ 5029 h 10185"/>
                  <a:gd name="T22" fmla="*/ 3811 w 4970"/>
                  <a:gd name="T23" fmla="*/ 3509 h 10185"/>
                  <a:gd name="T24" fmla="*/ 1999 w 4970"/>
                  <a:gd name="T25" fmla="*/ 1802 h 10185"/>
                  <a:gd name="T26" fmla="*/ 1206 w 4970"/>
                  <a:gd name="T27" fmla="*/ 0 h 10185"/>
                  <a:gd name="T28" fmla="*/ 1195 w 4970"/>
                  <a:gd name="T29" fmla="*/ 0 h 10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70" h="10185" extrusionOk="0">
                    <a:moveTo>
                      <a:pt x="1195" y="0"/>
                    </a:moveTo>
                    <a:cubicBezTo>
                      <a:pt x="1065" y="462"/>
                      <a:pt x="929" y="924"/>
                      <a:pt x="784" y="1385"/>
                    </a:cubicBezTo>
                    <a:cubicBezTo>
                      <a:pt x="538" y="2173"/>
                      <a:pt x="272" y="2961"/>
                      <a:pt x="6" y="3734"/>
                    </a:cubicBezTo>
                    <a:lnTo>
                      <a:pt x="1" y="3729"/>
                    </a:lnTo>
                    <a:cubicBezTo>
                      <a:pt x="121" y="4071"/>
                      <a:pt x="257" y="4402"/>
                      <a:pt x="438" y="4718"/>
                    </a:cubicBezTo>
                    <a:cubicBezTo>
                      <a:pt x="879" y="5506"/>
                      <a:pt x="1537" y="6164"/>
                      <a:pt x="1963" y="6962"/>
                    </a:cubicBezTo>
                    <a:cubicBezTo>
                      <a:pt x="2490" y="7946"/>
                      <a:pt x="2621" y="9045"/>
                      <a:pt x="2701" y="10169"/>
                    </a:cubicBezTo>
                    <a:cubicBezTo>
                      <a:pt x="2711" y="10174"/>
                      <a:pt x="2721" y="10179"/>
                      <a:pt x="2731" y="10184"/>
                    </a:cubicBezTo>
                    <a:cubicBezTo>
                      <a:pt x="3364" y="8432"/>
                      <a:pt x="4072" y="6691"/>
                      <a:pt x="4940" y="5039"/>
                    </a:cubicBezTo>
                    <a:lnTo>
                      <a:pt x="4970" y="5029"/>
                    </a:lnTo>
                    <a:cubicBezTo>
                      <a:pt x="4714" y="4442"/>
                      <a:pt x="4282" y="3925"/>
                      <a:pt x="3811" y="3509"/>
                    </a:cubicBezTo>
                    <a:cubicBezTo>
                      <a:pt x="3188" y="2956"/>
                      <a:pt x="2480" y="2480"/>
                      <a:pt x="1999" y="1802"/>
                    </a:cubicBezTo>
                    <a:cubicBezTo>
                      <a:pt x="1612" y="1265"/>
                      <a:pt x="1401" y="632"/>
                      <a:pt x="1206" y="0"/>
                    </a:cubicBezTo>
                    <a:lnTo>
                      <a:pt x="119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35" name="Google Shape;6876;p32">
                <a:extLst>
                  <a:ext uri="{FF2B5EF4-FFF2-40B4-BE49-F238E27FC236}">
                    <a16:creationId xmlns:a16="http://schemas.microsoft.com/office/drawing/2014/main" id="{C49D7BC5-CB0D-52EE-46BC-7C310325B9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800" y="3483525"/>
                <a:ext cx="221125" cy="228525"/>
              </a:xfrm>
              <a:custGeom>
                <a:avLst/>
                <a:gdLst>
                  <a:gd name="T0" fmla="*/ 0 w 8845"/>
                  <a:gd name="T1" fmla="*/ 0 h 9141"/>
                  <a:gd name="T2" fmla="*/ 7 w 8845"/>
                  <a:gd name="T3" fmla="*/ 2 h 9141"/>
                  <a:gd name="T4" fmla="*/ 7 w 8845"/>
                  <a:gd name="T5" fmla="*/ 2 h 9141"/>
                  <a:gd name="T6" fmla="*/ 0 w 8845"/>
                  <a:gd name="T7" fmla="*/ 0 h 9141"/>
                  <a:gd name="T8" fmla="*/ 7 w 8845"/>
                  <a:gd name="T9" fmla="*/ 2 h 9141"/>
                  <a:gd name="T10" fmla="*/ 778 w 8845"/>
                  <a:gd name="T11" fmla="*/ 337 h 9141"/>
                  <a:gd name="T12" fmla="*/ 809 w 8845"/>
                  <a:gd name="T13" fmla="*/ 271 h 9141"/>
                  <a:gd name="T14" fmla="*/ 6822 w 8845"/>
                  <a:gd name="T15" fmla="*/ 6119 h 9141"/>
                  <a:gd name="T16" fmla="*/ 7640 w 8845"/>
                  <a:gd name="T17" fmla="*/ 9135 h 9141"/>
                  <a:gd name="T18" fmla="*/ 7645 w 8845"/>
                  <a:gd name="T19" fmla="*/ 9140 h 9141"/>
                  <a:gd name="T20" fmla="*/ 8423 w 8845"/>
                  <a:gd name="T21" fmla="*/ 6791 h 9141"/>
                  <a:gd name="T22" fmla="*/ 8834 w 8845"/>
                  <a:gd name="T23" fmla="*/ 5406 h 9141"/>
                  <a:gd name="T24" fmla="*/ 8845 w 8845"/>
                  <a:gd name="T25" fmla="*/ 5406 h 9141"/>
                  <a:gd name="T26" fmla="*/ 7996 w 8845"/>
                  <a:gd name="T27" fmla="*/ 3383 h 9141"/>
                  <a:gd name="T28" fmla="*/ 6495 w 8845"/>
                  <a:gd name="T29" fmla="*/ 1963 h 9141"/>
                  <a:gd name="T30" fmla="*/ 3569 w 8845"/>
                  <a:gd name="T31" fmla="*/ 452 h 9141"/>
                  <a:gd name="T32" fmla="*/ 7 w 8845"/>
                  <a:gd name="T33" fmla="*/ 2 h 9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45" h="9141" extrusionOk="0">
                    <a:moveTo>
                      <a:pt x="0" y="0"/>
                    </a:moveTo>
                    <a:cubicBezTo>
                      <a:pt x="3" y="1"/>
                      <a:pt x="5" y="2"/>
                      <a:pt x="7" y="2"/>
                    </a:cubicBezTo>
                    <a:cubicBezTo>
                      <a:pt x="5" y="2"/>
                      <a:pt x="3" y="1"/>
                      <a:pt x="0" y="0"/>
                    </a:cubicBezTo>
                    <a:close/>
                    <a:moveTo>
                      <a:pt x="7" y="2"/>
                    </a:moveTo>
                    <a:cubicBezTo>
                      <a:pt x="271" y="97"/>
                      <a:pt x="529" y="212"/>
                      <a:pt x="778" y="337"/>
                    </a:cubicBezTo>
                    <a:lnTo>
                      <a:pt x="809" y="271"/>
                    </a:lnTo>
                    <a:cubicBezTo>
                      <a:pt x="3599" y="1094"/>
                      <a:pt x="5918" y="3353"/>
                      <a:pt x="6822" y="6119"/>
                    </a:cubicBezTo>
                    <a:cubicBezTo>
                      <a:pt x="7143" y="7108"/>
                      <a:pt x="7299" y="8157"/>
                      <a:pt x="7640" y="9135"/>
                    </a:cubicBezTo>
                    <a:lnTo>
                      <a:pt x="7645" y="9140"/>
                    </a:lnTo>
                    <a:cubicBezTo>
                      <a:pt x="7911" y="8367"/>
                      <a:pt x="8177" y="7579"/>
                      <a:pt x="8423" y="6791"/>
                    </a:cubicBezTo>
                    <a:cubicBezTo>
                      <a:pt x="8568" y="6330"/>
                      <a:pt x="8704" y="5868"/>
                      <a:pt x="8834" y="5406"/>
                    </a:cubicBezTo>
                    <a:lnTo>
                      <a:pt x="8845" y="5406"/>
                    </a:lnTo>
                    <a:cubicBezTo>
                      <a:pt x="8619" y="4703"/>
                      <a:pt x="8408" y="3986"/>
                      <a:pt x="7996" y="3383"/>
                    </a:cubicBezTo>
                    <a:cubicBezTo>
                      <a:pt x="7610" y="2811"/>
                      <a:pt x="7058" y="2364"/>
                      <a:pt x="6495" y="1963"/>
                    </a:cubicBezTo>
                    <a:cubicBezTo>
                      <a:pt x="5547" y="1280"/>
                      <a:pt x="4663" y="793"/>
                      <a:pt x="3569" y="452"/>
                    </a:cubicBezTo>
                    <a:cubicBezTo>
                      <a:pt x="2467" y="111"/>
                      <a:pt x="981" y="351"/>
                      <a:pt x="7" y="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36" name="Google Shape;6877;p32">
                <a:extLst>
                  <a:ext uri="{FF2B5EF4-FFF2-40B4-BE49-F238E27FC236}">
                    <a16:creationId xmlns:a16="http://schemas.microsoft.com/office/drawing/2014/main" id="{42DE5096-33FF-3DFE-BE21-F12335EEC1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8400" y="3972775"/>
                <a:ext cx="69800" cy="136175"/>
              </a:xfrm>
              <a:custGeom>
                <a:avLst/>
                <a:gdLst>
                  <a:gd name="T0" fmla="*/ 1351 w 2792"/>
                  <a:gd name="T1" fmla="*/ 0 h 5447"/>
                  <a:gd name="T2" fmla="*/ 1301 w 2792"/>
                  <a:gd name="T3" fmla="*/ 16 h 5447"/>
                  <a:gd name="T4" fmla="*/ 287 w 2792"/>
                  <a:gd name="T5" fmla="*/ 2395 h 5447"/>
                  <a:gd name="T6" fmla="*/ 1 w 2792"/>
                  <a:gd name="T7" fmla="*/ 3258 h 5447"/>
                  <a:gd name="T8" fmla="*/ 156 w 2792"/>
                  <a:gd name="T9" fmla="*/ 3609 h 5447"/>
                  <a:gd name="T10" fmla="*/ 839 w 2792"/>
                  <a:gd name="T11" fmla="*/ 5446 h 5447"/>
                  <a:gd name="T12" fmla="*/ 2791 w 2792"/>
                  <a:gd name="T13" fmla="*/ 5446 h 5447"/>
                  <a:gd name="T14" fmla="*/ 1933 w 2792"/>
                  <a:gd name="T15" fmla="*/ 3865 h 5447"/>
                  <a:gd name="T16" fmla="*/ 1517 w 2792"/>
                  <a:gd name="T17" fmla="*/ 613 h 5447"/>
                  <a:gd name="T18" fmla="*/ 1351 w 2792"/>
                  <a:gd name="T19" fmla="*/ 0 h 5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92" h="5447" extrusionOk="0">
                    <a:moveTo>
                      <a:pt x="1351" y="0"/>
                    </a:moveTo>
                    <a:lnTo>
                      <a:pt x="1301" y="16"/>
                    </a:lnTo>
                    <a:cubicBezTo>
                      <a:pt x="964" y="809"/>
                      <a:pt x="623" y="1602"/>
                      <a:pt x="287" y="2395"/>
                    </a:cubicBezTo>
                    <a:cubicBezTo>
                      <a:pt x="176" y="2656"/>
                      <a:pt x="41" y="2977"/>
                      <a:pt x="1" y="3258"/>
                    </a:cubicBezTo>
                    <a:cubicBezTo>
                      <a:pt x="56" y="3373"/>
                      <a:pt x="106" y="3489"/>
                      <a:pt x="156" y="3609"/>
                    </a:cubicBezTo>
                    <a:cubicBezTo>
                      <a:pt x="392" y="4202"/>
                      <a:pt x="558" y="4874"/>
                      <a:pt x="839" y="5446"/>
                    </a:cubicBezTo>
                    <a:lnTo>
                      <a:pt x="2791" y="5446"/>
                    </a:lnTo>
                    <a:cubicBezTo>
                      <a:pt x="2375" y="5025"/>
                      <a:pt x="2079" y="4443"/>
                      <a:pt x="1933" y="3865"/>
                    </a:cubicBezTo>
                    <a:cubicBezTo>
                      <a:pt x="1667" y="2806"/>
                      <a:pt x="1742" y="1682"/>
                      <a:pt x="1517" y="613"/>
                    </a:cubicBezTo>
                    <a:cubicBezTo>
                      <a:pt x="1471" y="407"/>
                      <a:pt x="1416" y="201"/>
                      <a:pt x="1351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37" name="Google Shape;6878;p32">
                <a:extLst>
                  <a:ext uri="{FF2B5EF4-FFF2-40B4-BE49-F238E27FC236}">
                    <a16:creationId xmlns:a16="http://schemas.microsoft.com/office/drawing/2014/main" id="{79DB5B5E-8930-5533-EC12-C2EF9132B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375" y="3842775"/>
                <a:ext cx="138050" cy="212225"/>
              </a:xfrm>
              <a:custGeom>
                <a:avLst/>
                <a:gdLst>
                  <a:gd name="T0" fmla="*/ 26 w 5522"/>
                  <a:gd name="T1" fmla="*/ 1 h 8489"/>
                  <a:gd name="T2" fmla="*/ 0 w 5522"/>
                  <a:gd name="T3" fmla="*/ 6 h 8489"/>
                  <a:gd name="T4" fmla="*/ 352 w 5522"/>
                  <a:gd name="T5" fmla="*/ 6094 h 8489"/>
                  <a:gd name="T6" fmla="*/ 497 w 5522"/>
                  <a:gd name="T7" fmla="*/ 7198 h 8489"/>
                  <a:gd name="T8" fmla="*/ 5517 w 5522"/>
                  <a:gd name="T9" fmla="*/ 8488 h 8489"/>
                  <a:gd name="T10" fmla="*/ 5522 w 5522"/>
                  <a:gd name="T11" fmla="*/ 8458 h 8489"/>
                  <a:gd name="T12" fmla="*/ 3639 w 5522"/>
                  <a:gd name="T13" fmla="*/ 5070 h 8489"/>
                  <a:gd name="T14" fmla="*/ 3077 w 5522"/>
                  <a:gd name="T15" fmla="*/ 1205 h 8489"/>
                  <a:gd name="T16" fmla="*/ 26 w 5522"/>
                  <a:gd name="T17" fmla="*/ 1 h 8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22" h="8489" extrusionOk="0">
                    <a:moveTo>
                      <a:pt x="26" y="1"/>
                    </a:moveTo>
                    <a:lnTo>
                      <a:pt x="0" y="6"/>
                    </a:lnTo>
                    <a:cubicBezTo>
                      <a:pt x="502" y="1948"/>
                      <a:pt x="206" y="4066"/>
                      <a:pt x="352" y="6094"/>
                    </a:cubicBezTo>
                    <a:cubicBezTo>
                      <a:pt x="377" y="6455"/>
                      <a:pt x="427" y="6827"/>
                      <a:pt x="497" y="7198"/>
                    </a:cubicBezTo>
                    <a:cubicBezTo>
                      <a:pt x="2149" y="7725"/>
                      <a:pt x="3820" y="8157"/>
                      <a:pt x="5517" y="8488"/>
                    </a:cubicBezTo>
                    <a:cubicBezTo>
                      <a:pt x="5522" y="8478"/>
                      <a:pt x="5522" y="8468"/>
                      <a:pt x="5522" y="8458"/>
                    </a:cubicBezTo>
                    <a:cubicBezTo>
                      <a:pt x="4970" y="7294"/>
                      <a:pt x="4096" y="6280"/>
                      <a:pt x="3639" y="5070"/>
                    </a:cubicBezTo>
                    <a:cubicBezTo>
                      <a:pt x="3183" y="3855"/>
                      <a:pt x="3173" y="2515"/>
                      <a:pt x="3077" y="1205"/>
                    </a:cubicBezTo>
                    <a:cubicBezTo>
                      <a:pt x="2083" y="748"/>
                      <a:pt x="1065" y="347"/>
                      <a:pt x="26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38" name="Google Shape;6879;p32">
                <a:extLst>
                  <a:ext uri="{FF2B5EF4-FFF2-40B4-BE49-F238E27FC236}">
                    <a16:creationId xmlns:a16="http://schemas.microsoft.com/office/drawing/2014/main" id="{A97A6318-F8A1-5F3D-DC5E-077DA21CC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175" y="3686675"/>
                <a:ext cx="130150" cy="186250"/>
              </a:xfrm>
              <a:custGeom>
                <a:avLst/>
                <a:gdLst>
                  <a:gd name="T0" fmla="*/ 0 w 5206"/>
                  <a:gd name="T1" fmla="*/ 1 h 7450"/>
                  <a:gd name="T2" fmla="*/ 256 w 5206"/>
                  <a:gd name="T3" fmla="*/ 2119 h 7450"/>
                  <a:gd name="T4" fmla="*/ 1842 w 5206"/>
                  <a:gd name="T5" fmla="*/ 5376 h 7450"/>
                  <a:gd name="T6" fmla="*/ 2128 w 5206"/>
                  <a:gd name="T7" fmla="*/ 6250 h 7450"/>
                  <a:gd name="T8" fmla="*/ 2154 w 5206"/>
                  <a:gd name="T9" fmla="*/ 6245 h 7450"/>
                  <a:gd name="T10" fmla="*/ 5205 w 5206"/>
                  <a:gd name="T11" fmla="*/ 7449 h 7450"/>
                  <a:gd name="T12" fmla="*/ 4467 w 5206"/>
                  <a:gd name="T13" fmla="*/ 4242 h 7450"/>
                  <a:gd name="T14" fmla="*/ 2942 w 5206"/>
                  <a:gd name="T15" fmla="*/ 1998 h 7450"/>
                  <a:gd name="T16" fmla="*/ 2505 w 5206"/>
                  <a:gd name="T17" fmla="*/ 1009 h 7450"/>
                  <a:gd name="T18" fmla="*/ 773 w 5206"/>
                  <a:gd name="T19" fmla="*/ 317 h 7450"/>
                  <a:gd name="T20" fmla="*/ 301 w 5206"/>
                  <a:gd name="T21" fmla="*/ 151 h 7450"/>
                  <a:gd name="T22" fmla="*/ 20 w 5206"/>
                  <a:gd name="T23" fmla="*/ 1 h 7450"/>
                  <a:gd name="T24" fmla="*/ 0 w 5206"/>
                  <a:gd name="T25" fmla="*/ 1 h 7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06" h="7450" extrusionOk="0">
                    <a:moveTo>
                      <a:pt x="0" y="1"/>
                    </a:moveTo>
                    <a:cubicBezTo>
                      <a:pt x="20" y="718"/>
                      <a:pt x="55" y="1431"/>
                      <a:pt x="256" y="2119"/>
                    </a:cubicBezTo>
                    <a:cubicBezTo>
                      <a:pt x="593" y="3278"/>
                      <a:pt x="1381" y="4257"/>
                      <a:pt x="1842" y="5376"/>
                    </a:cubicBezTo>
                    <a:cubicBezTo>
                      <a:pt x="1958" y="5662"/>
                      <a:pt x="2053" y="5953"/>
                      <a:pt x="2128" y="6250"/>
                    </a:cubicBezTo>
                    <a:lnTo>
                      <a:pt x="2154" y="6245"/>
                    </a:lnTo>
                    <a:cubicBezTo>
                      <a:pt x="3193" y="6591"/>
                      <a:pt x="4211" y="6992"/>
                      <a:pt x="5205" y="7449"/>
                    </a:cubicBezTo>
                    <a:cubicBezTo>
                      <a:pt x="5125" y="6325"/>
                      <a:pt x="4994" y="5226"/>
                      <a:pt x="4467" y="4242"/>
                    </a:cubicBezTo>
                    <a:cubicBezTo>
                      <a:pt x="4041" y="3444"/>
                      <a:pt x="3383" y="2786"/>
                      <a:pt x="2942" y="1998"/>
                    </a:cubicBezTo>
                    <a:cubicBezTo>
                      <a:pt x="2761" y="1682"/>
                      <a:pt x="2625" y="1351"/>
                      <a:pt x="2505" y="1009"/>
                    </a:cubicBezTo>
                    <a:cubicBezTo>
                      <a:pt x="1943" y="748"/>
                      <a:pt x="1365" y="512"/>
                      <a:pt x="773" y="317"/>
                    </a:cubicBezTo>
                    <a:cubicBezTo>
                      <a:pt x="613" y="267"/>
                      <a:pt x="457" y="216"/>
                      <a:pt x="301" y="151"/>
                    </a:cubicBezTo>
                    <a:cubicBezTo>
                      <a:pt x="206" y="106"/>
                      <a:pt x="111" y="56"/>
                      <a:pt x="20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39" name="Google Shape;6880;p32">
                <a:extLst>
                  <a:ext uri="{FF2B5EF4-FFF2-40B4-BE49-F238E27FC236}">
                    <a16:creationId xmlns:a16="http://schemas.microsoft.com/office/drawing/2014/main" id="{86C8CF52-9A1E-EE6A-A40B-F0195B11CD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300" y="3744400"/>
                <a:ext cx="94875" cy="309850"/>
              </a:xfrm>
              <a:custGeom>
                <a:avLst/>
                <a:gdLst>
                  <a:gd name="T0" fmla="*/ 2269 w 3795"/>
                  <a:gd name="T1" fmla="*/ 0 h 12394"/>
                  <a:gd name="T2" fmla="*/ 2239 w 3795"/>
                  <a:gd name="T3" fmla="*/ 10 h 12394"/>
                  <a:gd name="T4" fmla="*/ 30 w 3795"/>
                  <a:gd name="T5" fmla="*/ 5155 h 12394"/>
                  <a:gd name="T6" fmla="*/ 0 w 3795"/>
                  <a:gd name="T7" fmla="*/ 5140 h 12394"/>
                  <a:gd name="T8" fmla="*/ 0 w 3795"/>
                  <a:gd name="T9" fmla="*/ 5140 h 12394"/>
                  <a:gd name="T10" fmla="*/ 562 w 3795"/>
                  <a:gd name="T11" fmla="*/ 9005 h 12394"/>
                  <a:gd name="T12" fmla="*/ 2445 w 3795"/>
                  <a:gd name="T13" fmla="*/ 12393 h 12394"/>
                  <a:gd name="T14" fmla="*/ 2731 w 3795"/>
                  <a:gd name="T15" fmla="*/ 11530 h 12394"/>
                  <a:gd name="T16" fmla="*/ 3745 w 3795"/>
                  <a:gd name="T17" fmla="*/ 9151 h 12394"/>
                  <a:gd name="T18" fmla="*/ 3795 w 3795"/>
                  <a:gd name="T19" fmla="*/ 9135 h 12394"/>
                  <a:gd name="T20" fmla="*/ 2650 w 3795"/>
                  <a:gd name="T21" fmla="*/ 6059 h 12394"/>
                  <a:gd name="T22" fmla="*/ 2430 w 3795"/>
                  <a:gd name="T23" fmla="*/ 397 h 12394"/>
                  <a:gd name="T24" fmla="*/ 2405 w 3795"/>
                  <a:gd name="T25" fmla="*/ 397 h 12394"/>
                  <a:gd name="T26" fmla="*/ 2269 w 3795"/>
                  <a:gd name="T27" fmla="*/ 0 h 12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95" h="12394" extrusionOk="0">
                    <a:moveTo>
                      <a:pt x="2269" y="0"/>
                    </a:moveTo>
                    <a:lnTo>
                      <a:pt x="2239" y="10"/>
                    </a:lnTo>
                    <a:cubicBezTo>
                      <a:pt x="1371" y="1662"/>
                      <a:pt x="663" y="3403"/>
                      <a:pt x="30" y="5155"/>
                    </a:cubicBezTo>
                    <a:cubicBezTo>
                      <a:pt x="20" y="5150"/>
                      <a:pt x="10" y="5145"/>
                      <a:pt x="0" y="5140"/>
                    </a:cubicBezTo>
                    <a:cubicBezTo>
                      <a:pt x="96" y="6450"/>
                      <a:pt x="106" y="7790"/>
                      <a:pt x="562" y="9005"/>
                    </a:cubicBezTo>
                    <a:cubicBezTo>
                      <a:pt x="1019" y="10215"/>
                      <a:pt x="1893" y="11229"/>
                      <a:pt x="2445" y="12393"/>
                    </a:cubicBezTo>
                    <a:cubicBezTo>
                      <a:pt x="2485" y="12112"/>
                      <a:pt x="2620" y="11791"/>
                      <a:pt x="2731" y="11530"/>
                    </a:cubicBezTo>
                    <a:cubicBezTo>
                      <a:pt x="3067" y="10737"/>
                      <a:pt x="3408" y="9944"/>
                      <a:pt x="3745" y="9151"/>
                    </a:cubicBezTo>
                    <a:lnTo>
                      <a:pt x="3795" y="9135"/>
                    </a:lnTo>
                    <a:cubicBezTo>
                      <a:pt x="3469" y="8097"/>
                      <a:pt x="2937" y="7118"/>
                      <a:pt x="2650" y="6059"/>
                    </a:cubicBezTo>
                    <a:cubicBezTo>
                      <a:pt x="2164" y="4232"/>
                      <a:pt x="2450" y="2289"/>
                      <a:pt x="2430" y="397"/>
                    </a:cubicBezTo>
                    <a:lnTo>
                      <a:pt x="2405" y="397"/>
                    </a:lnTo>
                    <a:cubicBezTo>
                      <a:pt x="2369" y="261"/>
                      <a:pt x="2319" y="131"/>
                      <a:pt x="22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0" name="Google Shape;6881;p32">
                <a:extLst>
                  <a:ext uri="{FF2B5EF4-FFF2-40B4-BE49-F238E27FC236}">
                    <a16:creationId xmlns:a16="http://schemas.microsoft.com/office/drawing/2014/main" id="{035FE59A-6D61-52AA-AE97-3B9912950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800" y="4022725"/>
                <a:ext cx="146575" cy="86225"/>
              </a:xfrm>
              <a:custGeom>
                <a:avLst/>
                <a:gdLst>
                  <a:gd name="T0" fmla="*/ 0 w 5863"/>
                  <a:gd name="T1" fmla="*/ 0 h 3449"/>
                  <a:gd name="T2" fmla="*/ 1772 w 5863"/>
                  <a:gd name="T3" fmla="*/ 3448 h 3449"/>
                  <a:gd name="T4" fmla="*/ 5863 w 5863"/>
                  <a:gd name="T5" fmla="*/ 3448 h 3449"/>
                  <a:gd name="T6" fmla="*/ 5180 w 5863"/>
                  <a:gd name="T7" fmla="*/ 1611 h 3449"/>
                  <a:gd name="T8" fmla="*/ 5025 w 5863"/>
                  <a:gd name="T9" fmla="*/ 1260 h 3449"/>
                  <a:gd name="T10" fmla="*/ 5020 w 5863"/>
                  <a:gd name="T11" fmla="*/ 1290 h 3449"/>
                  <a:gd name="T12" fmla="*/ 0 w 5863"/>
                  <a:gd name="T13" fmla="*/ 0 h 3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63" h="3449" extrusionOk="0">
                    <a:moveTo>
                      <a:pt x="0" y="0"/>
                    </a:moveTo>
                    <a:cubicBezTo>
                      <a:pt x="266" y="1320"/>
                      <a:pt x="849" y="2620"/>
                      <a:pt x="1772" y="3448"/>
                    </a:cubicBezTo>
                    <a:lnTo>
                      <a:pt x="5863" y="3448"/>
                    </a:lnTo>
                    <a:cubicBezTo>
                      <a:pt x="5582" y="2876"/>
                      <a:pt x="5416" y="2204"/>
                      <a:pt x="5180" y="1611"/>
                    </a:cubicBezTo>
                    <a:cubicBezTo>
                      <a:pt x="5130" y="1491"/>
                      <a:pt x="5080" y="1375"/>
                      <a:pt x="5025" y="1260"/>
                    </a:cubicBezTo>
                    <a:cubicBezTo>
                      <a:pt x="5025" y="1270"/>
                      <a:pt x="5025" y="1280"/>
                      <a:pt x="5020" y="1290"/>
                    </a:cubicBezTo>
                    <a:cubicBezTo>
                      <a:pt x="3323" y="959"/>
                      <a:pt x="1652" y="527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1" name="Google Shape;6882;p32">
                <a:extLst>
                  <a:ext uri="{FF2B5EF4-FFF2-40B4-BE49-F238E27FC236}">
                    <a16:creationId xmlns:a16="http://schemas.microsoft.com/office/drawing/2014/main" id="{6EC51CD1-D082-1E50-C8EC-4F2591709C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6150" y="4024100"/>
                <a:ext cx="186375" cy="84850"/>
              </a:xfrm>
              <a:custGeom>
                <a:avLst/>
                <a:gdLst>
                  <a:gd name="T0" fmla="*/ 7439 w 7455"/>
                  <a:gd name="T1" fmla="*/ 0 h 3394"/>
                  <a:gd name="T2" fmla="*/ 3564 w 7455"/>
                  <a:gd name="T3" fmla="*/ 261 h 3394"/>
                  <a:gd name="T4" fmla="*/ 3554 w 7455"/>
                  <a:gd name="T5" fmla="*/ 236 h 3394"/>
                  <a:gd name="T6" fmla="*/ 678 w 7455"/>
                  <a:gd name="T7" fmla="*/ 2174 h 3394"/>
                  <a:gd name="T8" fmla="*/ 1 w 7455"/>
                  <a:gd name="T9" fmla="*/ 3393 h 3394"/>
                  <a:gd name="T10" fmla="*/ 2470 w 7455"/>
                  <a:gd name="T11" fmla="*/ 3393 h 3394"/>
                  <a:gd name="T12" fmla="*/ 3529 w 7455"/>
                  <a:gd name="T13" fmla="*/ 2224 h 3394"/>
                  <a:gd name="T14" fmla="*/ 7454 w 7455"/>
                  <a:gd name="T15" fmla="*/ 10 h 3394"/>
                  <a:gd name="T16" fmla="*/ 7439 w 7455"/>
                  <a:gd name="T17" fmla="*/ 0 h 3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55" h="3394" extrusionOk="0">
                    <a:moveTo>
                      <a:pt x="7439" y="0"/>
                    </a:moveTo>
                    <a:cubicBezTo>
                      <a:pt x="6159" y="86"/>
                      <a:pt x="4849" y="181"/>
                      <a:pt x="3564" y="261"/>
                    </a:cubicBezTo>
                    <a:cubicBezTo>
                      <a:pt x="3564" y="251"/>
                      <a:pt x="3559" y="246"/>
                      <a:pt x="3554" y="236"/>
                    </a:cubicBezTo>
                    <a:cubicBezTo>
                      <a:pt x="2541" y="824"/>
                      <a:pt x="1431" y="1285"/>
                      <a:pt x="678" y="2174"/>
                    </a:cubicBezTo>
                    <a:cubicBezTo>
                      <a:pt x="377" y="2530"/>
                      <a:pt x="146" y="2947"/>
                      <a:pt x="1" y="3393"/>
                    </a:cubicBezTo>
                    <a:lnTo>
                      <a:pt x="2470" y="3393"/>
                    </a:lnTo>
                    <a:cubicBezTo>
                      <a:pt x="2731" y="2932"/>
                      <a:pt x="3093" y="2525"/>
                      <a:pt x="3529" y="2224"/>
                    </a:cubicBezTo>
                    <a:cubicBezTo>
                      <a:pt x="4779" y="1361"/>
                      <a:pt x="6596" y="1240"/>
                      <a:pt x="7454" y="10"/>
                    </a:cubicBezTo>
                    <a:lnTo>
                      <a:pt x="74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2" name="Google Shape;6883;p32">
                <a:extLst>
                  <a:ext uri="{FF2B5EF4-FFF2-40B4-BE49-F238E27FC236}">
                    <a16:creationId xmlns:a16="http://schemas.microsoft.com/office/drawing/2014/main" id="{3D25E3DD-C6F1-CD64-6A95-93732CC83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150" y="3831975"/>
                <a:ext cx="177475" cy="124500"/>
              </a:xfrm>
              <a:custGeom>
                <a:avLst/>
                <a:gdLst>
                  <a:gd name="T0" fmla="*/ 7098 w 7099"/>
                  <a:gd name="T1" fmla="*/ 1 h 4980"/>
                  <a:gd name="T2" fmla="*/ 5848 w 7099"/>
                  <a:gd name="T3" fmla="*/ 212 h 4980"/>
                  <a:gd name="T4" fmla="*/ 4202 w 7099"/>
                  <a:gd name="T5" fmla="*/ 448 h 4980"/>
                  <a:gd name="T6" fmla="*/ 3961 w 7099"/>
                  <a:gd name="T7" fmla="*/ 864 h 4980"/>
                  <a:gd name="T8" fmla="*/ 3283 w 7099"/>
                  <a:gd name="T9" fmla="*/ 2099 h 4980"/>
                  <a:gd name="T10" fmla="*/ 1913 w 7099"/>
                  <a:gd name="T11" fmla="*/ 3027 h 4980"/>
                  <a:gd name="T12" fmla="*/ 1 w 7099"/>
                  <a:gd name="T13" fmla="*/ 4980 h 4980"/>
                  <a:gd name="T14" fmla="*/ 3810 w 7099"/>
                  <a:gd name="T15" fmla="*/ 4403 h 4980"/>
                  <a:gd name="T16" fmla="*/ 4563 w 7099"/>
                  <a:gd name="T17" fmla="*/ 3916 h 4980"/>
                  <a:gd name="T18" fmla="*/ 7098 w 7099"/>
                  <a:gd name="T19" fmla="*/ 1 h 4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099" h="4980" extrusionOk="0">
                    <a:moveTo>
                      <a:pt x="7098" y="1"/>
                    </a:moveTo>
                    <a:cubicBezTo>
                      <a:pt x="6681" y="91"/>
                      <a:pt x="6265" y="151"/>
                      <a:pt x="5848" y="212"/>
                    </a:cubicBezTo>
                    <a:cubicBezTo>
                      <a:pt x="5296" y="292"/>
                      <a:pt x="4749" y="357"/>
                      <a:pt x="4202" y="448"/>
                    </a:cubicBezTo>
                    <a:cubicBezTo>
                      <a:pt x="4112" y="583"/>
                      <a:pt x="4031" y="719"/>
                      <a:pt x="3961" y="864"/>
                    </a:cubicBezTo>
                    <a:cubicBezTo>
                      <a:pt x="3750" y="1286"/>
                      <a:pt x="3595" y="1743"/>
                      <a:pt x="3283" y="2099"/>
                    </a:cubicBezTo>
                    <a:cubicBezTo>
                      <a:pt x="2917" y="2516"/>
                      <a:pt x="2380" y="2731"/>
                      <a:pt x="1913" y="3027"/>
                    </a:cubicBezTo>
                    <a:cubicBezTo>
                      <a:pt x="1135" y="3519"/>
                      <a:pt x="558" y="4237"/>
                      <a:pt x="1" y="4980"/>
                    </a:cubicBezTo>
                    <a:cubicBezTo>
                      <a:pt x="1251" y="4709"/>
                      <a:pt x="2535" y="4553"/>
                      <a:pt x="3810" y="4403"/>
                    </a:cubicBezTo>
                    <a:cubicBezTo>
                      <a:pt x="4081" y="4262"/>
                      <a:pt x="4337" y="4107"/>
                      <a:pt x="4563" y="3916"/>
                    </a:cubicBezTo>
                    <a:cubicBezTo>
                      <a:pt x="5743" y="2887"/>
                      <a:pt x="5924" y="1050"/>
                      <a:pt x="70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3" name="Google Shape;6884;p32">
                <a:extLst>
                  <a:ext uri="{FF2B5EF4-FFF2-40B4-BE49-F238E27FC236}">
                    <a16:creationId xmlns:a16="http://schemas.microsoft.com/office/drawing/2014/main" id="{2707A76B-8A8E-A1D6-35D5-3498DC4C19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0550" y="3746400"/>
                <a:ext cx="64025" cy="97025"/>
              </a:xfrm>
              <a:custGeom>
                <a:avLst/>
                <a:gdLst>
                  <a:gd name="T0" fmla="*/ 2550 w 2561"/>
                  <a:gd name="T1" fmla="*/ 1 h 3881"/>
                  <a:gd name="T2" fmla="*/ 2309 w 2561"/>
                  <a:gd name="T3" fmla="*/ 66 h 3881"/>
                  <a:gd name="T4" fmla="*/ 106 w 2561"/>
                  <a:gd name="T5" fmla="*/ 1677 h 3881"/>
                  <a:gd name="T6" fmla="*/ 126 w 2561"/>
                  <a:gd name="T7" fmla="*/ 1697 h 3881"/>
                  <a:gd name="T8" fmla="*/ 61 w 2561"/>
                  <a:gd name="T9" fmla="*/ 3881 h 3881"/>
                  <a:gd name="T10" fmla="*/ 106 w 2561"/>
                  <a:gd name="T11" fmla="*/ 3871 h 3881"/>
                  <a:gd name="T12" fmla="*/ 1888 w 2561"/>
                  <a:gd name="T13" fmla="*/ 2209 h 3881"/>
                  <a:gd name="T14" fmla="*/ 2560 w 2561"/>
                  <a:gd name="T15" fmla="*/ 36 h 3881"/>
                  <a:gd name="T16" fmla="*/ 2550 w 2561"/>
                  <a:gd name="T17" fmla="*/ 1 h 38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61" h="3881" extrusionOk="0">
                    <a:moveTo>
                      <a:pt x="2550" y="1"/>
                    </a:moveTo>
                    <a:cubicBezTo>
                      <a:pt x="2470" y="16"/>
                      <a:pt x="2390" y="41"/>
                      <a:pt x="2309" y="66"/>
                    </a:cubicBezTo>
                    <a:cubicBezTo>
                      <a:pt x="1406" y="357"/>
                      <a:pt x="768" y="1035"/>
                      <a:pt x="106" y="1677"/>
                    </a:cubicBezTo>
                    <a:lnTo>
                      <a:pt x="126" y="1697"/>
                    </a:lnTo>
                    <a:cubicBezTo>
                      <a:pt x="21" y="2420"/>
                      <a:pt x="0" y="3153"/>
                      <a:pt x="61" y="3881"/>
                    </a:cubicBezTo>
                    <a:cubicBezTo>
                      <a:pt x="71" y="3876"/>
                      <a:pt x="91" y="3876"/>
                      <a:pt x="106" y="3871"/>
                    </a:cubicBezTo>
                    <a:cubicBezTo>
                      <a:pt x="543" y="3178"/>
                      <a:pt x="1165" y="2601"/>
                      <a:pt x="1888" y="2209"/>
                    </a:cubicBezTo>
                    <a:cubicBezTo>
                      <a:pt x="2053" y="1466"/>
                      <a:pt x="2279" y="739"/>
                      <a:pt x="2560" y="36"/>
                    </a:cubicBezTo>
                    <a:lnTo>
                      <a:pt x="255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4" name="Google Shape;6885;p32">
                <a:extLst>
                  <a:ext uri="{FF2B5EF4-FFF2-40B4-BE49-F238E27FC236}">
                    <a16:creationId xmlns:a16="http://schemas.microsoft.com/office/drawing/2014/main" id="{33BB37A5-2004-FDD2-3A6C-C569BEE57A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7725" y="3718300"/>
                <a:ext cx="197050" cy="83475"/>
              </a:xfrm>
              <a:custGeom>
                <a:avLst/>
                <a:gdLst>
                  <a:gd name="T0" fmla="*/ 7200 w 7882"/>
                  <a:gd name="T1" fmla="*/ 0 h 3339"/>
                  <a:gd name="T2" fmla="*/ 3936 w 7882"/>
                  <a:gd name="T3" fmla="*/ 1356 h 3339"/>
                  <a:gd name="T4" fmla="*/ 2872 w 7882"/>
                  <a:gd name="T5" fmla="*/ 2374 h 3339"/>
                  <a:gd name="T6" fmla="*/ 1120 w 7882"/>
                  <a:gd name="T7" fmla="*/ 2891 h 3339"/>
                  <a:gd name="T8" fmla="*/ 1 w 7882"/>
                  <a:gd name="T9" fmla="*/ 3333 h 3339"/>
                  <a:gd name="T10" fmla="*/ 1 w 7882"/>
                  <a:gd name="T11" fmla="*/ 3338 h 3339"/>
                  <a:gd name="T12" fmla="*/ 1811 w 7882"/>
                  <a:gd name="T13" fmla="*/ 3282 h 3339"/>
                  <a:gd name="T14" fmla="*/ 3464 w 7882"/>
                  <a:gd name="T15" fmla="*/ 3308 h 3339"/>
                  <a:gd name="T16" fmla="*/ 7881 w 7882"/>
                  <a:gd name="T17" fmla="*/ 141 h 3339"/>
                  <a:gd name="T18" fmla="*/ 7570 w 7882"/>
                  <a:gd name="T19" fmla="*/ 0 h 3339"/>
                  <a:gd name="T20" fmla="*/ 7565 w 7882"/>
                  <a:gd name="T21" fmla="*/ 15 h 3339"/>
                  <a:gd name="T22" fmla="*/ 7200 w 7882"/>
                  <a:gd name="T23" fmla="*/ 0 h 3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882" h="3339" extrusionOk="0">
                    <a:moveTo>
                      <a:pt x="7200" y="0"/>
                    </a:moveTo>
                    <a:cubicBezTo>
                      <a:pt x="5989" y="0"/>
                      <a:pt x="4784" y="494"/>
                      <a:pt x="3936" y="1356"/>
                    </a:cubicBezTo>
                    <a:cubicBezTo>
                      <a:pt x="3590" y="1707"/>
                      <a:pt x="3293" y="2113"/>
                      <a:pt x="2872" y="2374"/>
                    </a:cubicBezTo>
                    <a:cubicBezTo>
                      <a:pt x="2355" y="2696"/>
                      <a:pt x="1712" y="2741"/>
                      <a:pt x="1120" y="2891"/>
                    </a:cubicBezTo>
                    <a:cubicBezTo>
                      <a:pt x="729" y="2987"/>
                      <a:pt x="352" y="3137"/>
                      <a:pt x="1" y="3333"/>
                    </a:cubicBezTo>
                    <a:cubicBezTo>
                      <a:pt x="1" y="3333"/>
                      <a:pt x="1" y="3333"/>
                      <a:pt x="1" y="3338"/>
                    </a:cubicBezTo>
                    <a:cubicBezTo>
                      <a:pt x="599" y="3296"/>
                      <a:pt x="1205" y="3282"/>
                      <a:pt x="1811" y="3282"/>
                    </a:cubicBezTo>
                    <a:cubicBezTo>
                      <a:pt x="2363" y="3282"/>
                      <a:pt x="2916" y="3294"/>
                      <a:pt x="3464" y="3308"/>
                    </a:cubicBezTo>
                    <a:cubicBezTo>
                      <a:pt x="5005" y="2309"/>
                      <a:pt x="6079" y="482"/>
                      <a:pt x="7881" y="141"/>
                    </a:cubicBezTo>
                    <a:cubicBezTo>
                      <a:pt x="7781" y="86"/>
                      <a:pt x="7675" y="41"/>
                      <a:pt x="7570" y="0"/>
                    </a:cubicBezTo>
                    <a:lnTo>
                      <a:pt x="7565" y="15"/>
                    </a:lnTo>
                    <a:cubicBezTo>
                      <a:pt x="7443" y="5"/>
                      <a:pt x="7322" y="0"/>
                      <a:pt x="72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5" name="Google Shape;6886;p32">
                <a:extLst>
                  <a:ext uri="{FF2B5EF4-FFF2-40B4-BE49-F238E27FC236}">
                    <a16:creationId xmlns:a16="http://schemas.microsoft.com/office/drawing/2014/main" id="{37CDA28A-A211-5963-4BF8-C51DF8C697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850" y="3895100"/>
                <a:ext cx="79325" cy="134925"/>
              </a:xfrm>
              <a:custGeom>
                <a:avLst/>
                <a:gdLst>
                  <a:gd name="T0" fmla="*/ 3112 w 3173"/>
                  <a:gd name="T1" fmla="*/ 1 h 5397"/>
                  <a:gd name="T2" fmla="*/ 1787 w 3173"/>
                  <a:gd name="T3" fmla="*/ 1953 h 5397"/>
                  <a:gd name="T4" fmla="*/ 46 w 3173"/>
                  <a:gd name="T5" fmla="*/ 2696 h 5397"/>
                  <a:gd name="T6" fmla="*/ 246 w 3173"/>
                  <a:gd name="T7" fmla="*/ 5396 h 5397"/>
                  <a:gd name="T8" fmla="*/ 1210 w 3173"/>
                  <a:gd name="T9" fmla="*/ 4744 h 5397"/>
                  <a:gd name="T10" fmla="*/ 3173 w 3173"/>
                  <a:gd name="T11" fmla="*/ 2455 h 5397"/>
                  <a:gd name="T12" fmla="*/ 3173 w 3173"/>
                  <a:gd name="T13" fmla="*/ 2455 h 5397"/>
                  <a:gd name="T14" fmla="*/ 3158 w 3173"/>
                  <a:gd name="T15" fmla="*/ 2460 h 5397"/>
                  <a:gd name="T16" fmla="*/ 3123 w 3173"/>
                  <a:gd name="T17" fmla="*/ 11 h 5397"/>
                  <a:gd name="T18" fmla="*/ 3112 w 3173"/>
                  <a:gd name="T19" fmla="*/ 1 h 5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73" h="5397" extrusionOk="0">
                    <a:moveTo>
                      <a:pt x="3112" y="1"/>
                    </a:moveTo>
                    <a:cubicBezTo>
                      <a:pt x="2756" y="723"/>
                      <a:pt x="2415" y="1466"/>
                      <a:pt x="1787" y="1953"/>
                    </a:cubicBezTo>
                    <a:cubicBezTo>
                      <a:pt x="1285" y="2340"/>
                      <a:pt x="658" y="2505"/>
                      <a:pt x="46" y="2696"/>
                    </a:cubicBezTo>
                    <a:cubicBezTo>
                      <a:pt x="141" y="3594"/>
                      <a:pt x="0" y="4523"/>
                      <a:pt x="246" y="5396"/>
                    </a:cubicBezTo>
                    <a:cubicBezTo>
                      <a:pt x="583" y="5196"/>
                      <a:pt x="909" y="4990"/>
                      <a:pt x="1210" y="4744"/>
                    </a:cubicBezTo>
                    <a:cubicBezTo>
                      <a:pt x="1988" y="4111"/>
                      <a:pt x="2565" y="3268"/>
                      <a:pt x="3173" y="2455"/>
                    </a:cubicBezTo>
                    <a:cubicBezTo>
                      <a:pt x="3168" y="2460"/>
                      <a:pt x="3163" y="2460"/>
                      <a:pt x="3158" y="2460"/>
                    </a:cubicBezTo>
                    <a:cubicBezTo>
                      <a:pt x="3012" y="1652"/>
                      <a:pt x="3002" y="824"/>
                      <a:pt x="3123" y="11"/>
                    </a:cubicBezTo>
                    <a:lnTo>
                      <a:pt x="3112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6" name="Google Shape;6887;p32">
                <a:extLst>
                  <a:ext uri="{FF2B5EF4-FFF2-40B4-BE49-F238E27FC236}">
                    <a16:creationId xmlns:a16="http://schemas.microsoft.com/office/drawing/2014/main" id="{D124E1C6-8D16-56D6-B828-0AD999A32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3175" y="3800325"/>
                <a:ext cx="131175" cy="42850"/>
              </a:xfrm>
              <a:custGeom>
                <a:avLst/>
                <a:gdLst>
                  <a:gd name="T0" fmla="*/ 3593 w 5247"/>
                  <a:gd name="T1" fmla="*/ 1 h 1714"/>
                  <a:gd name="T2" fmla="*/ 1783 w 5247"/>
                  <a:gd name="T3" fmla="*/ 57 h 1714"/>
                  <a:gd name="T4" fmla="*/ 1783 w 5247"/>
                  <a:gd name="T5" fmla="*/ 52 h 1714"/>
                  <a:gd name="T6" fmla="*/ 1 w 5247"/>
                  <a:gd name="T7" fmla="*/ 1714 h 1714"/>
                  <a:gd name="T8" fmla="*/ 1647 w 5247"/>
                  <a:gd name="T9" fmla="*/ 1478 h 1714"/>
                  <a:gd name="T10" fmla="*/ 2897 w 5247"/>
                  <a:gd name="T11" fmla="*/ 1267 h 1714"/>
                  <a:gd name="T12" fmla="*/ 3153 w 5247"/>
                  <a:gd name="T13" fmla="*/ 1056 h 1714"/>
                  <a:gd name="T14" fmla="*/ 4759 w 5247"/>
                  <a:gd name="T15" fmla="*/ 303 h 1714"/>
                  <a:gd name="T16" fmla="*/ 5246 w 5247"/>
                  <a:gd name="T17" fmla="*/ 27 h 1714"/>
                  <a:gd name="T18" fmla="*/ 3593 w 5247"/>
                  <a:gd name="T19" fmla="*/ 1 h 17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47" h="1714" extrusionOk="0">
                    <a:moveTo>
                      <a:pt x="3593" y="1"/>
                    </a:moveTo>
                    <a:cubicBezTo>
                      <a:pt x="2987" y="1"/>
                      <a:pt x="2381" y="15"/>
                      <a:pt x="1783" y="57"/>
                    </a:cubicBezTo>
                    <a:cubicBezTo>
                      <a:pt x="1783" y="52"/>
                      <a:pt x="1783" y="52"/>
                      <a:pt x="1783" y="52"/>
                    </a:cubicBezTo>
                    <a:cubicBezTo>
                      <a:pt x="1060" y="444"/>
                      <a:pt x="438" y="1021"/>
                      <a:pt x="1" y="1714"/>
                    </a:cubicBezTo>
                    <a:cubicBezTo>
                      <a:pt x="548" y="1623"/>
                      <a:pt x="1095" y="1558"/>
                      <a:pt x="1647" y="1478"/>
                    </a:cubicBezTo>
                    <a:cubicBezTo>
                      <a:pt x="2064" y="1417"/>
                      <a:pt x="2480" y="1357"/>
                      <a:pt x="2897" y="1267"/>
                    </a:cubicBezTo>
                    <a:cubicBezTo>
                      <a:pt x="2972" y="1192"/>
                      <a:pt x="3063" y="1121"/>
                      <a:pt x="3153" y="1056"/>
                    </a:cubicBezTo>
                    <a:cubicBezTo>
                      <a:pt x="3635" y="715"/>
                      <a:pt x="4227" y="564"/>
                      <a:pt x="4759" y="303"/>
                    </a:cubicBezTo>
                    <a:cubicBezTo>
                      <a:pt x="4930" y="223"/>
                      <a:pt x="5090" y="127"/>
                      <a:pt x="5246" y="27"/>
                    </a:cubicBezTo>
                    <a:cubicBezTo>
                      <a:pt x="4698" y="13"/>
                      <a:pt x="4145" y="1"/>
                      <a:pt x="3593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7" name="Google Shape;6888;p32">
                <a:extLst>
                  <a:ext uri="{FF2B5EF4-FFF2-40B4-BE49-F238E27FC236}">
                    <a16:creationId xmlns:a16="http://schemas.microsoft.com/office/drawing/2014/main" id="{97AFB466-6682-DBA5-2A09-03AA01F492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7725" y="3711775"/>
                <a:ext cx="189250" cy="89875"/>
              </a:xfrm>
              <a:custGeom>
                <a:avLst/>
                <a:gdLst>
                  <a:gd name="T0" fmla="*/ 6178 w 7570"/>
                  <a:gd name="T1" fmla="*/ 0 h 3595"/>
                  <a:gd name="T2" fmla="*/ 4468 w 7570"/>
                  <a:gd name="T3" fmla="*/ 402 h 3595"/>
                  <a:gd name="T4" fmla="*/ 3364 w 7570"/>
                  <a:gd name="T5" fmla="*/ 999 h 3595"/>
                  <a:gd name="T6" fmla="*/ 663 w 7570"/>
                  <a:gd name="T7" fmla="*/ 1386 h 3595"/>
                  <a:gd name="T8" fmla="*/ 673 w 7570"/>
                  <a:gd name="T9" fmla="*/ 1421 h 3595"/>
                  <a:gd name="T10" fmla="*/ 1 w 7570"/>
                  <a:gd name="T11" fmla="*/ 3594 h 3595"/>
                  <a:gd name="T12" fmla="*/ 1120 w 7570"/>
                  <a:gd name="T13" fmla="*/ 3152 h 3595"/>
                  <a:gd name="T14" fmla="*/ 2872 w 7570"/>
                  <a:gd name="T15" fmla="*/ 2635 h 3595"/>
                  <a:gd name="T16" fmla="*/ 3936 w 7570"/>
                  <a:gd name="T17" fmla="*/ 1617 h 3595"/>
                  <a:gd name="T18" fmla="*/ 7200 w 7570"/>
                  <a:gd name="T19" fmla="*/ 261 h 3595"/>
                  <a:gd name="T20" fmla="*/ 7565 w 7570"/>
                  <a:gd name="T21" fmla="*/ 276 h 3595"/>
                  <a:gd name="T22" fmla="*/ 7570 w 7570"/>
                  <a:gd name="T23" fmla="*/ 261 h 3595"/>
                  <a:gd name="T24" fmla="*/ 6178 w 7570"/>
                  <a:gd name="T25" fmla="*/ 0 h 3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570" h="3595" extrusionOk="0">
                    <a:moveTo>
                      <a:pt x="6178" y="0"/>
                    </a:moveTo>
                    <a:cubicBezTo>
                      <a:pt x="5587" y="0"/>
                      <a:pt x="4997" y="135"/>
                      <a:pt x="4468" y="402"/>
                    </a:cubicBezTo>
                    <a:cubicBezTo>
                      <a:pt x="4097" y="593"/>
                      <a:pt x="3755" y="844"/>
                      <a:pt x="3364" y="999"/>
                    </a:cubicBezTo>
                    <a:cubicBezTo>
                      <a:pt x="2515" y="1335"/>
                      <a:pt x="1547" y="1180"/>
                      <a:pt x="663" y="1386"/>
                    </a:cubicBezTo>
                    <a:lnTo>
                      <a:pt x="673" y="1421"/>
                    </a:lnTo>
                    <a:cubicBezTo>
                      <a:pt x="392" y="2124"/>
                      <a:pt x="166" y="2851"/>
                      <a:pt x="1" y="3594"/>
                    </a:cubicBezTo>
                    <a:cubicBezTo>
                      <a:pt x="352" y="3398"/>
                      <a:pt x="729" y="3248"/>
                      <a:pt x="1120" y="3152"/>
                    </a:cubicBezTo>
                    <a:cubicBezTo>
                      <a:pt x="1712" y="3002"/>
                      <a:pt x="2355" y="2957"/>
                      <a:pt x="2872" y="2635"/>
                    </a:cubicBezTo>
                    <a:cubicBezTo>
                      <a:pt x="3293" y="2374"/>
                      <a:pt x="3590" y="1968"/>
                      <a:pt x="3936" y="1617"/>
                    </a:cubicBezTo>
                    <a:cubicBezTo>
                      <a:pt x="4784" y="755"/>
                      <a:pt x="5989" y="261"/>
                      <a:pt x="7200" y="261"/>
                    </a:cubicBezTo>
                    <a:cubicBezTo>
                      <a:pt x="7322" y="261"/>
                      <a:pt x="7443" y="266"/>
                      <a:pt x="7565" y="276"/>
                    </a:cubicBezTo>
                    <a:lnTo>
                      <a:pt x="7570" y="261"/>
                    </a:lnTo>
                    <a:cubicBezTo>
                      <a:pt x="7127" y="87"/>
                      <a:pt x="6653" y="0"/>
                      <a:pt x="6178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8" name="Google Shape;6889;p32">
                <a:extLst>
                  <a:ext uri="{FF2B5EF4-FFF2-40B4-BE49-F238E27FC236}">
                    <a16:creationId xmlns:a16="http://schemas.microsoft.com/office/drawing/2014/main" id="{BBF1A0E2-B226-ED4B-EA2F-E862D53DB9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3900" y="3788325"/>
                <a:ext cx="109800" cy="168275"/>
              </a:xfrm>
              <a:custGeom>
                <a:avLst/>
                <a:gdLst>
                  <a:gd name="T0" fmla="*/ 4372 w 4392"/>
                  <a:gd name="T1" fmla="*/ 0 h 6731"/>
                  <a:gd name="T2" fmla="*/ 3288 w 4392"/>
                  <a:gd name="T3" fmla="*/ 899 h 6731"/>
                  <a:gd name="T4" fmla="*/ 306 w 4392"/>
                  <a:gd name="T5" fmla="*/ 3885 h 6731"/>
                  <a:gd name="T6" fmla="*/ 110 w 4392"/>
                  <a:gd name="T7" fmla="*/ 4272 h 6731"/>
                  <a:gd name="T8" fmla="*/ 121 w 4392"/>
                  <a:gd name="T9" fmla="*/ 4282 h 6731"/>
                  <a:gd name="T10" fmla="*/ 156 w 4392"/>
                  <a:gd name="T11" fmla="*/ 6731 h 6731"/>
                  <a:gd name="T12" fmla="*/ 171 w 4392"/>
                  <a:gd name="T13" fmla="*/ 6726 h 6731"/>
                  <a:gd name="T14" fmla="*/ 2083 w 4392"/>
                  <a:gd name="T15" fmla="*/ 4773 h 6731"/>
                  <a:gd name="T16" fmla="*/ 3453 w 4392"/>
                  <a:gd name="T17" fmla="*/ 3845 h 6731"/>
                  <a:gd name="T18" fmla="*/ 4131 w 4392"/>
                  <a:gd name="T19" fmla="*/ 2610 h 6731"/>
                  <a:gd name="T20" fmla="*/ 4372 w 4392"/>
                  <a:gd name="T21" fmla="*/ 2194 h 6731"/>
                  <a:gd name="T22" fmla="*/ 4372 w 4392"/>
                  <a:gd name="T23" fmla="*/ 2194 h 6731"/>
                  <a:gd name="T24" fmla="*/ 4327 w 4392"/>
                  <a:gd name="T25" fmla="*/ 2204 h 6731"/>
                  <a:gd name="T26" fmla="*/ 4392 w 4392"/>
                  <a:gd name="T27" fmla="*/ 20 h 6731"/>
                  <a:gd name="T28" fmla="*/ 4372 w 4392"/>
                  <a:gd name="T29" fmla="*/ 0 h 6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392" h="6731" extrusionOk="0">
                    <a:moveTo>
                      <a:pt x="4372" y="0"/>
                    </a:moveTo>
                    <a:cubicBezTo>
                      <a:pt x="4031" y="326"/>
                      <a:pt x="3679" y="648"/>
                      <a:pt x="3288" y="899"/>
                    </a:cubicBezTo>
                    <a:cubicBezTo>
                      <a:pt x="1998" y="1722"/>
                      <a:pt x="1064" y="2460"/>
                      <a:pt x="306" y="3885"/>
                    </a:cubicBezTo>
                    <a:cubicBezTo>
                      <a:pt x="241" y="4016"/>
                      <a:pt x="176" y="4146"/>
                      <a:pt x="110" y="4272"/>
                    </a:cubicBezTo>
                    <a:lnTo>
                      <a:pt x="121" y="4282"/>
                    </a:lnTo>
                    <a:cubicBezTo>
                      <a:pt x="0" y="5095"/>
                      <a:pt x="10" y="5923"/>
                      <a:pt x="156" y="6731"/>
                    </a:cubicBezTo>
                    <a:cubicBezTo>
                      <a:pt x="161" y="6731"/>
                      <a:pt x="166" y="6731"/>
                      <a:pt x="171" y="6726"/>
                    </a:cubicBezTo>
                    <a:cubicBezTo>
                      <a:pt x="728" y="5983"/>
                      <a:pt x="1305" y="5265"/>
                      <a:pt x="2083" y="4773"/>
                    </a:cubicBezTo>
                    <a:cubicBezTo>
                      <a:pt x="2550" y="4477"/>
                      <a:pt x="3087" y="4262"/>
                      <a:pt x="3453" y="3845"/>
                    </a:cubicBezTo>
                    <a:cubicBezTo>
                      <a:pt x="3765" y="3489"/>
                      <a:pt x="3920" y="3032"/>
                      <a:pt x="4131" y="2610"/>
                    </a:cubicBezTo>
                    <a:cubicBezTo>
                      <a:pt x="4201" y="2465"/>
                      <a:pt x="4282" y="2329"/>
                      <a:pt x="4372" y="2194"/>
                    </a:cubicBezTo>
                    <a:cubicBezTo>
                      <a:pt x="4357" y="2199"/>
                      <a:pt x="4337" y="2199"/>
                      <a:pt x="4327" y="2204"/>
                    </a:cubicBezTo>
                    <a:cubicBezTo>
                      <a:pt x="4266" y="1476"/>
                      <a:pt x="4287" y="743"/>
                      <a:pt x="4392" y="20"/>
                    </a:cubicBezTo>
                    <a:lnTo>
                      <a:pt x="4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9" name="Google Shape;6890;p32">
                <a:extLst>
                  <a:ext uri="{FF2B5EF4-FFF2-40B4-BE49-F238E27FC236}">
                    <a16:creationId xmlns:a16="http://schemas.microsoft.com/office/drawing/2014/main" id="{5099E34A-0B21-5CC7-C8BB-2DF7B4D9A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5000" y="3942025"/>
                <a:ext cx="168425" cy="88625"/>
              </a:xfrm>
              <a:custGeom>
                <a:avLst/>
                <a:gdLst>
                  <a:gd name="T0" fmla="*/ 6736 w 6737"/>
                  <a:gd name="T1" fmla="*/ 1 h 3545"/>
                  <a:gd name="T2" fmla="*/ 6736 w 6737"/>
                  <a:gd name="T3" fmla="*/ 1 h 3545"/>
                  <a:gd name="T4" fmla="*/ 2927 w 6737"/>
                  <a:gd name="T5" fmla="*/ 578 h 3545"/>
                  <a:gd name="T6" fmla="*/ 964 w 6737"/>
                  <a:gd name="T7" fmla="*/ 2867 h 3545"/>
                  <a:gd name="T8" fmla="*/ 0 w 6737"/>
                  <a:gd name="T9" fmla="*/ 3519 h 3545"/>
                  <a:gd name="T10" fmla="*/ 10 w 6737"/>
                  <a:gd name="T11" fmla="*/ 3544 h 3545"/>
                  <a:gd name="T12" fmla="*/ 3885 w 6737"/>
                  <a:gd name="T13" fmla="*/ 3283 h 3545"/>
                  <a:gd name="T14" fmla="*/ 3900 w 6737"/>
                  <a:gd name="T15" fmla="*/ 3293 h 3545"/>
                  <a:gd name="T16" fmla="*/ 3966 w 6737"/>
                  <a:gd name="T17" fmla="*/ 3193 h 3545"/>
                  <a:gd name="T18" fmla="*/ 4879 w 6737"/>
                  <a:gd name="T19" fmla="*/ 1195 h 3545"/>
                  <a:gd name="T20" fmla="*/ 6736 w 6737"/>
                  <a:gd name="T21" fmla="*/ 1 h 3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37" h="3545" extrusionOk="0">
                    <a:moveTo>
                      <a:pt x="6736" y="1"/>
                    </a:moveTo>
                    <a:lnTo>
                      <a:pt x="6736" y="1"/>
                    </a:lnTo>
                    <a:cubicBezTo>
                      <a:pt x="5461" y="151"/>
                      <a:pt x="4177" y="307"/>
                      <a:pt x="2927" y="578"/>
                    </a:cubicBezTo>
                    <a:cubicBezTo>
                      <a:pt x="2319" y="1391"/>
                      <a:pt x="1742" y="2234"/>
                      <a:pt x="964" y="2867"/>
                    </a:cubicBezTo>
                    <a:cubicBezTo>
                      <a:pt x="663" y="3113"/>
                      <a:pt x="337" y="3319"/>
                      <a:pt x="0" y="3519"/>
                    </a:cubicBezTo>
                    <a:cubicBezTo>
                      <a:pt x="5" y="3529"/>
                      <a:pt x="10" y="3534"/>
                      <a:pt x="10" y="3544"/>
                    </a:cubicBezTo>
                    <a:cubicBezTo>
                      <a:pt x="1295" y="3464"/>
                      <a:pt x="2605" y="3369"/>
                      <a:pt x="3885" y="3283"/>
                    </a:cubicBezTo>
                    <a:lnTo>
                      <a:pt x="3900" y="3293"/>
                    </a:lnTo>
                    <a:cubicBezTo>
                      <a:pt x="3926" y="3263"/>
                      <a:pt x="3946" y="3228"/>
                      <a:pt x="3966" y="3193"/>
                    </a:cubicBezTo>
                    <a:cubicBezTo>
                      <a:pt x="4357" y="2576"/>
                      <a:pt x="4433" y="1783"/>
                      <a:pt x="4879" y="1195"/>
                    </a:cubicBezTo>
                    <a:cubicBezTo>
                      <a:pt x="5331" y="603"/>
                      <a:pt x="6064" y="347"/>
                      <a:pt x="6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0" name="Google Shape;6891;p32">
                <a:extLst>
                  <a:ext uri="{FF2B5EF4-FFF2-40B4-BE49-F238E27FC236}">
                    <a16:creationId xmlns:a16="http://schemas.microsoft.com/office/drawing/2014/main" id="{876E968F-4495-0080-0D64-C1194615E9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0775" y="3962475"/>
                <a:ext cx="124250" cy="146475"/>
              </a:xfrm>
              <a:custGeom>
                <a:avLst/>
                <a:gdLst>
                  <a:gd name="T0" fmla="*/ 4769 w 4970"/>
                  <a:gd name="T1" fmla="*/ 1 h 5859"/>
                  <a:gd name="T2" fmla="*/ 4769 w 4970"/>
                  <a:gd name="T3" fmla="*/ 1 h 5859"/>
                  <a:gd name="T4" fmla="*/ 4372 w 4970"/>
                  <a:gd name="T5" fmla="*/ 131 h 5859"/>
                  <a:gd name="T6" fmla="*/ 66 w 4970"/>
                  <a:gd name="T7" fmla="*/ 4548 h 5859"/>
                  <a:gd name="T8" fmla="*/ 0 w 4970"/>
                  <a:gd name="T9" fmla="*/ 5858 h 5859"/>
                  <a:gd name="T10" fmla="*/ 1416 w 4970"/>
                  <a:gd name="T11" fmla="*/ 5858 h 5859"/>
                  <a:gd name="T12" fmla="*/ 2093 w 4970"/>
                  <a:gd name="T13" fmla="*/ 4639 h 5859"/>
                  <a:gd name="T14" fmla="*/ 4969 w 4970"/>
                  <a:gd name="T15" fmla="*/ 2701 h 5859"/>
                  <a:gd name="T16" fmla="*/ 4769 w 4970"/>
                  <a:gd name="T17" fmla="*/ 1 h 58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70" h="5859" extrusionOk="0">
                    <a:moveTo>
                      <a:pt x="4769" y="1"/>
                    </a:moveTo>
                    <a:lnTo>
                      <a:pt x="4769" y="1"/>
                    </a:lnTo>
                    <a:cubicBezTo>
                      <a:pt x="4633" y="41"/>
                      <a:pt x="4503" y="86"/>
                      <a:pt x="4372" y="131"/>
                    </a:cubicBezTo>
                    <a:cubicBezTo>
                      <a:pt x="2329" y="849"/>
                      <a:pt x="788" y="2536"/>
                      <a:pt x="66" y="4548"/>
                    </a:cubicBezTo>
                    <a:cubicBezTo>
                      <a:pt x="76" y="4995"/>
                      <a:pt x="66" y="5437"/>
                      <a:pt x="0" y="5858"/>
                    </a:cubicBezTo>
                    <a:lnTo>
                      <a:pt x="1416" y="5858"/>
                    </a:lnTo>
                    <a:cubicBezTo>
                      <a:pt x="1561" y="5412"/>
                      <a:pt x="1792" y="4995"/>
                      <a:pt x="2093" y="4639"/>
                    </a:cubicBezTo>
                    <a:cubicBezTo>
                      <a:pt x="2846" y="3750"/>
                      <a:pt x="3956" y="3289"/>
                      <a:pt x="4969" y="2701"/>
                    </a:cubicBezTo>
                    <a:cubicBezTo>
                      <a:pt x="4723" y="1828"/>
                      <a:pt x="4864" y="899"/>
                      <a:pt x="47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1" name="Google Shape;6892;p32">
                <a:extLst>
                  <a:ext uri="{FF2B5EF4-FFF2-40B4-BE49-F238E27FC236}">
                    <a16:creationId xmlns:a16="http://schemas.microsoft.com/office/drawing/2014/main" id="{05B7D132-6EF4-206A-50F4-EA3EB41FFC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0250" y="3159275"/>
                <a:ext cx="156250" cy="151600"/>
              </a:xfrm>
              <a:custGeom>
                <a:avLst/>
                <a:gdLst>
                  <a:gd name="T0" fmla="*/ 6250 w 6250"/>
                  <a:gd name="T1" fmla="*/ 0 h 6064"/>
                  <a:gd name="T2" fmla="*/ 6250 w 6250"/>
                  <a:gd name="T3" fmla="*/ 0 h 6064"/>
                  <a:gd name="T4" fmla="*/ 5346 w 6250"/>
                  <a:gd name="T5" fmla="*/ 392 h 6064"/>
                  <a:gd name="T6" fmla="*/ 3835 w 6250"/>
                  <a:gd name="T7" fmla="*/ 1049 h 6064"/>
                  <a:gd name="T8" fmla="*/ 3052 w 6250"/>
                  <a:gd name="T9" fmla="*/ 1396 h 6064"/>
                  <a:gd name="T10" fmla="*/ 2505 w 6250"/>
                  <a:gd name="T11" fmla="*/ 1672 h 6064"/>
                  <a:gd name="T12" fmla="*/ 2490 w 6250"/>
                  <a:gd name="T13" fmla="*/ 1632 h 6064"/>
                  <a:gd name="T14" fmla="*/ 1958 w 6250"/>
                  <a:gd name="T15" fmla="*/ 3409 h 6064"/>
                  <a:gd name="T16" fmla="*/ 0 w 6250"/>
                  <a:gd name="T17" fmla="*/ 6064 h 6064"/>
                  <a:gd name="T18" fmla="*/ 3800 w 6250"/>
                  <a:gd name="T19" fmla="*/ 4985 h 6064"/>
                  <a:gd name="T20" fmla="*/ 5336 w 6250"/>
                  <a:gd name="T21" fmla="*/ 3258 h 6064"/>
                  <a:gd name="T22" fmla="*/ 6250 w 6250"/>
                  <a:gd name="T23" fmla="*/ 0 h 60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250" h="6064" extrusionOk="0">
                    <a:moveTo>
                      <a:pt x="6250" y="0"/>
                    </a:moveTo>
                    <a:lnTo>
                      <a:pt x="6250" y="0"/>
                    </a:lnTo>
                    <a:cubicBezTo>
                      <a:pt x="5948" y="131"/>
                      <a:pt x="5647" y="261"/>
                      <a:pt x="5346" y="392"/>
                    </a:cubicBezTo>
                    <a:cubicBezTo>
                      <a:pt x="4844" y="613"/>
                      <a:pt x="4337" y="829"/>
                      <a:pt x="3835" y="1049"/>
                    </a:cubicBezTo>
                    <a:cubicBezTo>
                      <a:pt x="3574" y="1165"/>
                      <a:pt x="3313" y="1280"/>
                      <a:pt x="3052" y="1396"/>
                    </a:cubicBezTo>
                    <a:cubicBezTo>
                      <a:pt x="2887" y="1471"/>
                      <a:pt x="2605" y="1516"/>
                      <a:pt x="2505" y="1672"/>
                    </a:cubicBezTo>
                    <a:lnTo>
                      <a:pt x="2490" y="1632"/>
                    </a:lnTo>
                    <a:cubicBezTo>
                      <a:pt x="2370" y="2249"/>
                      <a:pt x="2219" y="2851"/>
                      <a:pt x="1958" y="3409"/>
                    </a:cubicBezTo>
                    <a:cubicBezTo>
                      <a:pt x="1496" y="4407"/>
                      <a:pt x="698" y="5210"/>
                      <a:pt x="0" y="6064"/>
                    </a:cubicBezTo>
                    <a:cubicBezTo>
                      <a:pt x="1250" y="5697"/>
                      <a:pt x="2550" y="5351"/>
                      <a:pt x="3800" y="4985"/>
                    </a:cubicBezTo>
                    <a:cubicBezTo>
                      <a:pt x="4362" y="4448"/>
                      <a:pt x="4939" y="3920"/>
                      <a:pt x="5336" y="3258"/>
                    </a:cubicBezTo>
                    <a:cubicBezTo>
                      <a:pt x="5913" y="2284"/>
                      <a:pt x="6029" y="1125"/>
                      <a:pt x="62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2" name="Google Shape;6893;p32">
                <a:extLst>
                  <a:ext uri="{FF2B5EF4-FFF2-40B4-BE49-F238E27FC236}">
                    <a16:creationId xmlns:a16="http://schemas.microsoft.com/office/drawing/2014/main" id="{FB791C8A-45B3-DC18-91B2-92957DEAB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6025" y="3283875"/>
                <a:ext cx="119250" cy="62775"/>
              </a:xfrm>
              <a:custGeom>
                <a:avLst/>
                <a:gdLst>
                  <a:gd name="T0" fmla="*/ 4769 w 4770"/>
                  <a:gd name="T1" fmla="*/ 1 h 2511"/>
                  <a:gd name="T2" fmla="*/ 4769 w 4770"/>
                  <a:gd name="T3" fmla="*/ 1 h 2511"/>
                  <a:gd name="T4" fmla="*/ 969 w 4770"/>
                  <a:gd name="T5" fmla="*/ 1080 h 2511"/>
                  <a:gd name="T6" fmla="*/ 1 w 4770"/>
                  <a:gd name="T7" fmla="*/ 2510 h 2511"/>
                  <a:gd name="T8" fmla="*/ 899 w 4770"/>
                  <a:gd name="T9" fmla="*/ 2234 h 2511"/>
                  <a:gd name="T10" fmla="*/ 3499 w 4770"/>
                  <a:gd name="T11" fmla="*/ 1506 h 2511"/>
                  <a:gd name="T12" fmla="*/ 4769 w 4770"/>
                  <a:gd name="T13" fmla="*/ 1 h 2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70" h="2511" extrusionOk="0">
                    <a:moveTo>
                      <a:pt x="4769" y="1"/>
                    </a:moveTo>
                    <a:lnTo>
                      <a:pt x="4769" y="1"/>
                    </a:lnTo>
                    <a:cubicBezTo>
                      <a:pt x="3519" y="367"/>
                      <a:pt x="2219" y="713"/>
                      <a:pt x="969" y="1080"/>
                    </a:cubicBezTo>
                    <a:cubicBezTo>
                      <a:pt x="598" y="1526"/>
                      <a:pt x="257" y="1993"/>
                      <a:pt x="1" y="2510"/>
                    </a:cubicBezTo>
                    <a:cubicBezTo>
                      <a:pt x="257" y="2355"/>
                      <a:pt x="613" y="2314"/>
                      <a:pt x="899" y="2234"/>
                    </a:cubicBezTo>
                    <a:cubicBezTo>
                      <a:pt x="1768" y="1993"/>
                      <a:pt x="2636" y="1752"/>
                      <a:pt x="3499" y="1506"/>
                    </a:cubicBezTo>
                    <a:cubicBezTo>
                      <a:pt x="3820" y="934"/>
                      <a:pt x="4287" y="467"/>
                      <a:pt x="47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3" name="Google Shape;6894;p32">
                <a:extLst>
                  <a:ext uri="{FF2B5EF4-FFF2-40B4-BE49-F238E27FC236}">
                    <a16:creationId xmlns:a16="http://schemas.microsoft.com/office/drawing/2014/main" id="{EB2D4084-31E8-7783-59EA-FCB194DB5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2800" y="3470850"/>
                <a:ext cx="53225" cy="72550"/>
              </a:xfrm>
              <a:custGeom>
                <a:avLst/>
                <a:gdLst>
                  <a:gd name="T0" fmla="*/ 2109 w 2129"/>
                  <a:gd name="T1" fmla="*/ 0 h 2902"/>
                  <a:gd name="T2" fmla="*/ 668 w 2129"/>
                  <a:gd name="T3" fmla="*/ 1044 h 2902"/>
                  <a:gd name="T4" fmla="*/ 342 w 2129"/>
                  <a:gd name="T5" fmla="*/ 2043 h 2902"/>
                  <a:gd name="T6" fmla="*/ 0 w 2129"/>
                  <a:gd name="T7" fmla="*/ 2901 h 2902"/>
                  <a:gd name="T8" fmla="*/ 1918 w 2129"/>
                  <a:gd name="T9" fmla="*/ 1411 h 2902"/>
                  <a:gd name="T10" fmla="*/ 1968 w 2129"/>
                  <a:gd name="T11" fmla="*/ 1426 h 2902"/>
                  <a:gd name="T12" fmla="*/ 2109 w 2129"/>
                  <a:gd name="T13" fmla="*/ 0 h 2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29" h="2902" extrusionOk="0">
                    <a:moveTo>
                      <a:pt x="2109" y="0"/>
                    </a:moveTo>
                    <a:cubicBezTo>
                      <a:pt x="1622" y="342"/>
                      <a:pt x="1145" y="693"/>
                      <a:pt x="668" y="1044"/>
                    </a:cubicBezTo>
                    <a:cubicBezTo>
                      <a:pt x="578" y="1386"/>
                      <a:pt x="462" y="1717"/>
                      <a:pt x="342" y="2043"/>
                    </a:cubicBezTo>
                    <a:cubicBezTo>
                      <a:pt x="236" y="2329"/>
                      <a:pt x="121" y="2615"/>
                      <a:pt x="0" y="2901"/>
                    </a:cubicBezTo>
                    <a:cubicBezTo>
                      <a:pt x="638" y="2400"/>
                      <a:pt x="1290" y="1923"/>
                      <a:pt x="1918" y="1411"/>
                    </a:cubicBezTo>
                    <a:lnTo>
                      <a:pt x="1968" y="1426"/>
                    </a:lnTo>
                    <a:cubicBezTo>
                      <a:pt x="2093" y="964"/>
                      <a:pt x="2129" y="487"/>
                      <a:pt x="2109" y="0"/>
                    </a:cubicBezTo>
                    <a:close/>
                  </a:path>
                </a:pathLst>
              </a:custGeom>
              <a:solidFill>
                <a:srgbClr val="59C7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4" name="Google Shape;6895;p32">
                <a:extLst>
                  <a:ext uri="{FF2B5EF4-FFF2-40B4-BE49-F238E27FC236}">
                    <a16:creationId xmlns:a16="http://schemas.microsoft.com/office/drawing/2014/main" id="{68784F5A-4AE7-32DD-D2B3-6425DDDAF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650" y="3496950"/>
                <a:ext cx="84850" cy="90550"/>
              </a:xfrm>
              <a:custGeom>
                <a:avLst/>
                <a:gdLst>
                  <a:gd name="T0" fmla="*/ 3394 w 3394"/>
                  <a:gd name="T1" fmla="*/ 0 h 3622"/>
                  <a:gd name="T2" fmla="*/ 719 w 3394"/>
                  <a:gd name="T3" fmla="*/ 2003 h 3622"/>
                  <a:gd name="T4" fmla="*/ 668 w 3394"/>
                  <a:gd name="T5" fmla="*/ 1943 h 3622"/>
                  <a:gd name="T6" fmla="*/ 1 w 3394"/>
                  <a:gd name="T7" fmla="*/ 3614 h 3622"/>
                  <a:gd name="T8" fmla="*/ 30 w 3394"/>
                  <a:gd name="T9" fmla="*/ 3621 h 3622"/>
                  <a:gd name="T10" fmla="*/ 2234 w 3394"/>
                  <a:gd name="T11" fmla="*/ 2249 h 3622"/>
                  <a:gd name="T12" fmla="*/ 2726 w 3394"/>
                  <a:gd name="T13" fmla="*/ 1857 h 3622"/>
                  <a:gd name="T14" fmla="*/ 3068 w 3394"/>
                  <a:gd name="T15" fmla="*/ 999 h 3622"/>
                  <a:gd name="T16" fmla="*/ 3394 w 3394"/>
                  <a:gd name="T17" fmla="*/ 0 h 3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94" h="3622" extrusionOk="0">
                    <a:moveTo>
                      <a:pt x="3394" y="0"/>
                    </a:moveTo>
                    <a:cubicBezTo>
                      <a:pt x="2495" y="668"/>
                      <a:pt x="1612" y="1346"/>
                      <a:pt x="719" y="2003"/>
                    </a:cubicBezTo>
                    <a:cubicBezTo>
                      <a:pt x="704" y="1983"/>
                      <a:pt x="684" y="1963"/>
                      <a:pt x="668" y="1943"/>
                    </a:cubicBezTo>
                    <a:cubicBezTo>
                      <a:pt x="498" y="2515"/>
                      <a:pt x="257" y="3067"/>
                      <a:pt x="1" y="3614"/>
                    </a:cubicBezTo>
                    <a:cubicBezTo>
                      <a:pt x="7" y="3619"/>
                      <a:pt x="17" y="3621"/>
                      <a:pt x="30" y="3621"/>
                    </a:cubicBezTo>
                    <a:cubicBezTo>
                      <a:pt x="311" y="3621"/>
                      <a:pt x="2023" y="2422"/>
                      <a:pt x="2234" y="2249"/>
                    </a:cubicBezTo>
                    <a:cubicBezTo>
                      <a:pt x="2395" y="2118"/>
                      <a:pt x="2561" y="1983"/>
                      <a:pt x="2726" y="1857"/>
                    </a:cubicBezTo>
                    <a:cubicBezTo>
                      <a:pt x="2847" y="1571"/>
                      <a:pt x="2962" y="1285"/>
                      <a:pt x="3068" y="999"/>
                    </a:cubicBezTo>
                    <a:cubicBezTo>
                      <a:pt x="3188" y="673"/>
                      <a:pt x="3304" y="342"/>
                      <a:pt x="33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5" name="Google Shape;6896;p32">
                <a:extLst>
                  <a:ext uri="{FF2B5EF4-FFF2-40B4-BE49-F238E27FC236}">
                    <a16:creationId xmlns:a16="http://schemas.microsoft.com/office/drawing/2014/main" id="{7BB4006D-16C3-E987-87FE-F1E42BEE9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0100" y="3771375"/>
                <a:ext cx="117600" cy="243575"/>
              </a:xfrm>
              <a:custGeom>
                <a:avLst/>
                <a:gdLst>
                  <a:gd name="T0" fmla="*/ 4548 w 4704"/>
                  <a:gd name="T1" fmla="*/ 1 h 9743"/>
                  <a:gd name="T2" fmla="*/ 131 w 4704"/>
                  <a:gd name="T3" fmla="*/ 4643 h 9743"/>
                  <a:gd name="T4" fmla="*/ 96 w 4704"/>
                  <a:gd name="T5" fmla="*/ 4613 h 9743"/>
                  <a:gd name="T6" fmla="*/ 96 w 4704"/>
                  <a:gd name="T7" fmla="*/ 6571 h 9743"/>
                  <a:gd name="T8" fmla="*/ 1973 w 4704"/>
                  <a:gd name="T9" fmla="*/ 9743 h 9743"/>
                  <a:gd name="T10" fmla="*/ 2234 w 4704"/>
                  <a:gd name="T11" fmla="*/ 7113 h 9743"/>
                  <a:gd name="T12" fmla="*/ 3103 w 4704"/>
                  <a:gd name="T13" fmla="*/ 5045 h 9743"/>
                  <a:gd name="T14" fmla="*/ 4292 w 4704"/>
                  <a:gd name="T15" fmla="*/ 3524 h 9743"/>
                  <a:gd name="T16" fmla="*/ 4277 w 4704"/>
                  <a:gd name="T17" fmla="*/ 3509 h 9743"/>
                  <a:gd name="T18" fmla="*/ 4548 w 4704"/>
                  <a:gd name="T19" fmla="*/ 1 h 9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04" h="9743" extrusionOk="0">
                    <a:moveTo>
                      <a:pt x="4548" y="1"/>
                    </a:moveTo>
                    <a:cubicBezTo>
                      <a:pt x="3022" y="1491"/>
                      <a:pt x="1557" y="3047"/>
                      <a:pt x="131" y="4643"/>
                    </a:cubicBezTo>
                    <a:cubicBezTo>
                      <a:pt x="121" y="4633"/>
                      <a:pt x="111" y="4623"/>
                      <a:pt x="96" y="4613"/>
                    </a:cubicBezTo>
                    <a:cubicBezTo>
                      <a:pt x="41" y="5271"/>
                      <a:pt x="1" y="5923"/>
                      <a:pt x="96" y="6571"/>
                    </a:cubicBezTo>
                    <a:cubicBezTo>
                      <a:pt x="272" y="7816"/>
                      <a:pt x="964" y="8985"/>
                      <a:pt x="1973" y="9743"/>
                    </a:cubicBezTo>
                    <a:cubicBezTo>
                      <a:pt x="1958" y="8845"/>
                      <a:pt x="2028" y="7956"/>
                      <a:pt x="2234" y="7113"/>
                    </a:cubicBezTo>
                    <a:cubicBezTo>
                      <a:pt x="2410" y="6390"/>
                      <a:pt x="2691" y="5692"/>
                      <a:pt x="3103" y="5045"/>
                    </a:cubicBezTo>
                    <a:cubicBezTo>
                      <a:pt x="3449" y="4503"/>
                      <a:pt x="3881" y="4016"/>
                      <a:pt x="4292" y="3524"/>
                    </a:cubicBezTo>
                    <a:lnTo>
                      <a:pt x="4277" y="3509"/>
                    </a:lnTo>
                    <a:cubicBezTo>
                      <a:pt x="4699" y="2385"/>
                      <a:pt x="4704" y="1200"/>
                      <a:pt x="45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6" name="Google Shape;6897;p32">
                <a:extLst>
                  <a:ext uri="{FF2B5EF4-FFF2-40B4-BE49-F238E27FC236}">
                    <a16:creationId xmlns:a16="http://schemas.microsoft.com/office/drawing/2014/main" id="{5222A417-AC25-73CE-F7F8-0A379FDAD6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6475" y="3461050"/>
                <a:ext cx="64900" cy="126275"/>
              </a:xfrm>
              <a:custGeom>
                <a:avLst/>
                <a:gdLst>
                  <a:gd name="T0" fmla="*/ 81 w 2596"/>
                  <a:gd name="T1" fmla="*/ 1 h 5051"/>
                  <a:gd name="T2" fmla="*/ 81 w 2596"/>
                  <a:gd name="T3" fmla="*/ 1 h 5051"/>
                  <a:gd name="T4" fmla="*/ 0 w 2596"/>
                  <a:gd name="T5" fmla="*/ 2736 h 5051"/>
                  <a:gd name="T6" fmla="*/ 1923 w 2596"/>
                  <a:gd name="T7" fmla="*/ 5050 h 5051"/>
                  <a:gd name="T8" fmla="*/ 1928 w 2596"/>
                  <a:gd name="T9" fmla="*/ 5050 h 5051"/>
                  <a:gd name="T10" fmla="*/ 2595 w 2596"/>
                  <a:gd name="T11" fmla="*/ 3379 h 5051"/>
                  <a:gd name="T12" fmla="*/ 81 w 2596"/>
                  <a:gd name="T13" fmla="*/ 1 h 50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96" h="5051" extrusionOk="0">
                    <a:moveTo>
                      <a:pt x="81" y="1"/>
                    </a:moveTo>
                    <a:lnTo>
                      <a:pt x="81" y="1"/>
                    </a:lnTo>
                    <a:cubicBezTo>
                      <a:pt x="141" y="924"/>
                      <a:pt x="191" y="1853"/>
                      <a:pt x="0" y="2736"/>
                    </a:cubicBezTo>
                    <a:cubicBezTo>
                      <a:pt x="588" y="3549"/>
                      <a:pt x="1230" y="4322"/>
                      <a:pt x="1923" y="5050"/>
                    </a:cubicBezTo>
                    <a:lnTo>
                      <a:pt x="1928" y="5050"/>
                    </a:lnTo>
                    <a:cubicBezTo>
                      <a:pt x="2184" y="4503"/>
                      <a:pt x="2425" y="3951"/>
                      <a:pt x="2595" y="3379"/>
                    </a:cubicBezTo>
                    <a:cubicBezTo>
                      <a:pt x="1682" y="2310"/>
                      <a:pt x="844" y="1180"/>
                      <a:pt x="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7" name="Google Shape;6898;p32">
                <a:extLst>
                  <a:ext uri="{FF2B5EF4-FFF2-40B4-BE49-F238E27FC236}">
                    <a16:creationId xmlns:a16="http://schemas.microsoft.com/office/drawing/2014/main" id="{5D6F52BD-AE34-67DF-88EC-3EF9144DC0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9750" y="3632725"/>
                <a:ext cx="95775" cy="254000"/>
              </a:xfrm>
              <a:custGeom>
                <a:avLst/>
                <a:gdLst>
                  <a:gd name="T0" fmla="*/ 422 w 3831"/>
                  <a:gd name="T1" fmla="*/ 0 h 10160"/>
                  <a:gd name="T2" fmla="*/ 202 w 3831"/>
                  <a:gd name="T3" fmla="*/ 924 h 10160"/>
                  <a:gd name="T4" fmla="*/ 980 w 3831"/>
                  <a:gd name="T5" fmla="*/ 5582 h 10160"/>
                  <a:gd name="T6" fmla="*/ 1000 w 3831"/>
                  <a:gd name="T7" fmla="*/ 7860 h 10160"/>
                  <a:gd name="T8" fmla="*/ 3710 w 3831"/>
                  <a:gd name="T9" fmla="*/ 10159 h 10160"/>
                  <a:gd name="T10" fmla="*/ 3825 w 3831"/>
                  <a:gd name="T11" fmla="*/ 8503 h 10160"/>
                  <a:gd name="T12" fmla="*/ 3052 w 3831"/>
                  <a:gd name="T13" fmla="*/ 3032 h 10160"/>
                  <a:gd name="T14" fmla="*/ 422 w 3831"/>
                  <a:gd name="T15" fmla="*/ 0 h 10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31" h="10160" extrusionOk="0">
                    <a:moveTo>
                      <a:pt x="422" y="0"/>
                    </a:moveTo>
                    <a:cubicBezTo>
                      <a:pt x="322" y="301"/>
                      <a:pt x="242" y="608"/>
                      <a:pt x="202" y="924"/>
                    </a:cubicBezTo>
                    <a:cubicBezTo>
                      <a:pt x="1" y="2495"/>
                      <a:pt x="754" y="4016"/>
                      <a:pt x="980" y="5582"/>
                    </a:cubicBezTo>
                    <a:cubicBezTo>
                      <a:pt x="1090" y="6340"/>
                      <a:pt x="1075" y="7103"/>
                      <a:pt x="1000" y="7860"/>
                    </a:cubicBezTo>
                    <a:cubicBezTo>
                      <a:pt x="1868" y="8669"/>
                      <a:pt x="2776" y="9436"/>
                      <a:pt x="3710" y="10159"/>
                    </a:cubicBezTo>
                    <a:cubicBezTo>
                      <a:pt x="3760" y="9607"/>
                      <a:pt x="3820" y="9055"/>
                      <a:pt x="3825" y="8503"/>
                    </a:cubicBezTo>
                    <a:cubicBezTo>
                      <a:pt x="3830" y="6666"/>
                      <a:pt x="3203" y="4839"/>
                      <a:pt x="3052" y="3032"/>
                    </a:cubicBezTo>
                    <a:cubicBezTo>
                      <a:pt x="2119" y="2073"/>
                      <a:pt x="1235" y="1064"/>
                      <a:pt x="4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8" name="Google Shape;6899;p32">
                <a:extLst>
                  <a:ext uri="{FF2B5EF4-FFF2-40B4-BE49-F238E27FC236}">
                    <a16:creationId xmlns:a16="http://schemas.microsoft.com/office/drawing/2014/main" id="{2748EA17-D055-65AC-AEBB-22821DA8B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9325" y="3506100"/>
                <a:ext cx="72675" cy="140200"/>
              </a:xfrm>
              <a:custGeom>
                <a:avLst/>
                <a:gdLst>
                  <a:gd name="T0" fmla="*/ 2857 w 2907"/>
                  <a:gd name="T1" fmla="*/ 1 h 5608"/>
                  <a:gd name="T2" fmla="*/ 939 w 2907"/>
                  <a:gd name="T3" fmla="*/ 1491 h 5608"/>
                  <a:gd name="T4" fmla="*/ 61 w 2907"/>
                  <a:gd name="T5" fmla="*/ 4297 h 5608"/>
                  <a:gd name="T6" fmla="*/ 36 w 2907"/>
                  <a:gd name="T7" fmla="*/ 5607 h 5608"/>
                  <a:gd name="T8" fmla="*/ 1200 w 2907"/>
                  <a:gd name="T9" fmla="*/ 4639 h 5608"/>
                  <a:gd name="T10" fmla="*/ 1291 w 2907"/>
                  <a:gd name="T11" fmla="*/ 4644 h 5608"/>
                  <a:gd name="T12" fmla="*/ 1687 w 2907"/>
                  <a:gd name="T13" fmla="*/ 2596 h 5608"/>
                  <a:gd name="T14" fmla="*/ 2902 w 2907"/>
                  <a:gd name="T15" fmla="*/ 36 h 5608"/>
                  <a:gd name="T16" fmla="*/ 2907 w 2907"/>
                  <a:gd name="T17" fmla="*/ 16 h 5608"/>
                  <a:gd name="T18" fmla="*/ 2857 w 2907"/>
                  <a:gd name="T19" fmla="*/ 1 h 5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07" h="5608" extrusionOk="0">
                    <a:moveTo>
                      <a:pt x="2857" y="1"/>
                    </a:moveTo>
                    <a:cubicBezTo>
                      <a:pt x="2229" y="513"/>
                      <a:pt x="1577" y="990"/>
                      <a:pt x="939" y="1491"/>
                    </a:cubicBezTo>
                    <a:cubicBezTo>
                      <a:pt x="568" y="2405"/>
                      <a:pt x="186" y="3324"/>
                      <a:pt x="61" y="4297"/>
                    </a:cubicBezTo>
                    <a:cubicBezTo>
                      <a:pt x="6" y="4739"/>
                      <a:pt x="1" y="5171"/>
                      <a:pt x="36" y="5607"/>
                    </a:cubicBezTo>
                    <a:cubicBezTo>
                      <a:pt x="427" y="5281"/>
                      <a:pt x="814" y="4955"/>
                      <a:pt x="1200" y="4639"/>
                    </a:cubicBezTo>
                    <a:lnTo>
                      <a:pt x="1291" y="4644"/>
                    </a:lnTo>
                    <a:cubicBezTo>
                      <a:pt x="1306" y="3946"/>
                      <a:pt x="1421" y="3258"/>
                      <a:pt x="1687" y="2596"/>
                    </a:cubicBezTo>
                    <a:cubicBezTo>
                      <a:pt x="2044" y="1717"/>
                      <a:pt x="2641" y="949"/>
                      <a:pt x="2902" y="36"/>
                    </a:cubicBezTo>
                    <a:cubicBezTo>
                      <a:pt x="2902" y="31"/>
                      <a:pt x="2907" y="26"/>
                      <a:pt x="2907" y="16"/>
                    </a:cubicBezTo>
                    <a:lnTo>
                      <a:pt x="2857" y="1"/>
                    </a:lnTo>
                    <a:close/>
                  </a:path>
                </a:pathLst>
              </a:custGeom>
              <a:solidFill>
                <a:srgbClr val="00BD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9" name="Google Shape;6900;p32">
                <a:extLst>
                  <a:ext uri="{FF2B5EF4-FFF2-40B4-BE49-F238E27FC236}">
                    <a16:creationId xmlns:a16="http://schemas.microsoft.com/office/drawing/2014/main" id="{67BA1CBB-4463-A148-1E67-B165538ED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4550" y="3543375"/>
                <a:ext cx="98275" cy="165150"/>
              </a:xfrm>
              <a:custGeom>
                <a:avLst/>
                <a:gdLst>
                  <a:gd name="T0" fmla="*/ 3930 w 3931"/>
                  <a:gd name="T1" fmla="*/ 0 h 6606"/>
                  <a:gd name="T2" fmla="*/ 3438 w 3931"/>
                  <a:gd name="T3" fmla="*/ 392 h 6606"/>
                  <a:gd name="T4" fmla="*/ 1234 w 3931"/>
                  <a:gd name="T5" fmla="*/ 1764 h 6606"/>
                  <a:gd name="T6" fmla="*/ 1205 w 3931"/>
                  <a:gd name="T7" fmla="*/ 1757 h 6606"/>
                  <a:gd name="T8" fmla="*/ 146 w 3931"/>
                  <a:gd name="T9" fmla="*/ 4558 h 6606"/>
                  <a:gd name="T10" fmla="*/ 60 w 3931"/>
                  <a:gd name="T11" fmla="*/ 6606 h 6606"/>
                  <a:gd name="T12" fmla="*/ 66 w 3931"/>
                  <a:gd name="T13" fmla="*/ 6606 h 6606"/>
                  <a:gd name="T14" fmla="*/ 3027 w 3931"/>
                  <a:gd name="T15" fmla="*/ 4116 h 6606"/>
                  <a:gd name="T16" fmla="*/ 3052 w 3931"/>
                  <a:gd name="T17" fmla="*/ 2806 h 6606"/>
                  <a:gd name="T18" fmla="*/ 3930 w 3931"/>
                  <a:gd name="T19" fmla="*/ 0 h 6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31" h="6606" extrusionOk="0">
                    <a:moveTo>
                      <a:pt x="3930" y="0"/>
                    </a:moveTo>
                    <a:cubicBezTo>
                      <a:pt x="3765" y="126"/>
                      <a:pt x="3599" y="261"/>
                      <a:pt x="3438" y="392"/>
                    </a:cubicBezTo>
                    <a:cubicBezTo>
                      <a:pt x="3227" y="565"/>
                      <a:pt x="1515" y="1764"/>
                      <a:pt x="1234" y="1764"/>
                    </a:cubicBezTo>
                    <a:cubicBezTo>
                      <a:pt x="1221" y="1764"/>
                      <a:pt x="1211" y="1762"/>
                      <a:pt x="1205" y="1757"/>
                    </a:cubicBezTo>
                    <a:cubicBezTo>
                      <a:pt x="788" y="2671"/>
                      <a:pt x="342" y="3579"/>
                      <a:pt x="146" y="4558"/>
                    </a:cubicBezTo>
                    <a:cubicBezTo>
                      <a:pt x="10" y="5241"/>
                      <a:pt x="0" y="5918"/>
                      <a:pt x="60" y="6606"/>
                    </a:cubicBezTo>
                    <a:lnTo>
                      <a:pt x="66" y="6606"/>
                    </a:lnTo>
                    <a:cubicBezTo>
                      <a:pt x="1044" y="5798"/>
                      <a:pt x="2038" y="4949"/>
                      <a:pt x="3027" y="4116"/>
                    </a:cubicBezTo>
                    <a:cubicBezTo>
                      <a:pt x="2992" y="3680"/>
                      <a:pt x="2997" y="3248"/>
                      <a:pt x="3052" y="2806"/>
                    </a:cubicBezTo>
                    <a:cubicBezTo>
                      <a:pt x="3177" y="1833"/>
                      <a:pt x="3559" y="914"/>
                      <a:pt x="39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0" name="Google Shape;6901;p32">
                <a:extLst>
                  <a:ext uri="{FF2B5EF4-FFF2-40B4-BE49-F238E27FC236}">
                    <a16:creationId xmlns:a16="http://schemas.microsoft.com/office/drawing/2014/main" id="{BCECEFF5-CE27-4A84-13F4-68B9CE026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475" y="3297425"/>
                <a:ext cx="81700" cy="248100"/>
              </a:xfrm>
              <a:custGeom>
                <a:avLst/>
                <a:gdLst>
                  <a:gd name="T0" fmla="*/ 2691 w 3268"/>
                  <a:gd name="T1" fmla="*/ 1 h 9924"/>
                  <a:gd name="T2" fmla="*/ 437 w 3268"/>
                  <a:gd name="T3" fmla="*/ 3032 h 9924"/>
                  <a:gd name="T4" fmla="*/ 161 w 3268"/>
                  <a:gd name="T5" fmla="*/ 6546 h 9924"/>
                  <a:gd name="T6" fmla="*/ 2675 w 3268"/>
                  <a:gd name="T7" fmla="*/ 9924 h 9924"/>
                  <a:gd name="T8" fmla="*/ 2836 w 3268"/>
                  <a:gd name="T9" fmla="*/ 9276 h 9924"/>
                  <a:gd name="T10" fmla="*/ 3107 w 3268"/>
                  <a:gd name="T11" fmla="*/ 2315 h 9924"/>
                  <a:gd name="T12" fmla="*/ 3263 w 3268"/>
                  <a:gd name="T13" fmla="*/ 1968 h 9924"/>
                  <a:gd name="T14" fmla="*/ 3253 w 3268"/>
                  <a:gd name="T15" fmla="*/ 1968 h 9924"/>
                  <a:gd name="T16" fmla="*/ 2691 w 3268"/>
                  <a:gd name="T17" fmla="*/ 1 h 99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8" h="9924" extrusionOk="0">
                    <a:moveTo>
                      <a:pt x="2691" y="1"/>
                    </a:moveTo>
                    <a:cubicBezTo>
                      <a:pt x="1872" y="979"/>
                      <a:pt x="894" y="1853"/>
                      <a:pt x="437" y="3032"/>
                    </a:cubicBezTo>
                    <a:cubicBezTo>
                      <a:pt x="0" y="4142"/>
                      <a:pt x="85" y="5341"/>
                      <a:pt x="161" y="6546"/>
                    </a:cubicBezTo>
                    <a:cubicBezTo>
                      <a:pt x="924" y="7725"/>
                      <a:pt x="1762" y="8855"/>
                      <a:pt x="2675" y="9924"/>
                    </a:cubicBezTo>
                    <a:cubicBezTo>
                      <a:pt x="2736" y="9713"/>
                      <a:pt x="2791" y="9497"/>
                      <a:pt x="2836" y="9276"/>
                    </a:cubicBezTo>
                    <a:cubicBezTo>
                      <a:pt x="3268" y="6977"/>
                      <a:pt x="2244" y="4493"/>
                      <a:pt x="3107" y="2315"/>
                    </a:cubicBezTo>
                    <a:cubicBezTo>
                      <a:pt x="3152" y="2199"/>
                      <a:pt x="3208" y="2079"/>
                      <a:pt x="3263" y="1968"/>
                    </a:cubicBezTo>
                    <a:lnTo>
                      <a:pt x="3253" y="1968"/>
                    </a:lnTo>
                    <a:cubicBezTo>
                      <a:pt x="3067" y="1316"/>
                      <a:pt x="2876" y="658"/>
                      <a:pt x="2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1" name="Google Shape;6902;p32">
                <a:extLst>
                  <a:ext uri="{FF2B5EF4-FFF2-40B4-BE49-F238E27FC236}">
                    <a16:creationId xmlns:a16="http://schemas.microsoft.com/office/drawing/2014/main" id="{6594C6F7-E469-4BC3-64C4-6328100500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725" y="3257775"/>
                <a:ext cx="38550" cy="88875"/>
              </a:xfrm>
              <a:custGeom>
                <a:avLst/>
                <a:gdLst>
                  <a:gd name="T0" fmla="*/ 1040 w 1542"/>
                  <a:gd name="T1" fmla="*/ 1 h 3555"/>
                  <a:gd name="T2" fmla="*/ 628 w 1542"/>
                  <a:gd name="T3" fmla="*/ 748 h 3555"/>
                  <a:gd name="T4" fmla="*/ 1 w 1542"/>
                  <a:gd name="T5" fmla="*/ 1587 h 3555"/>
                  <a:gd name="T6" fmla="*/ 563 w 1542"/>
                  <a:gd name="T7" fmla="*/ 3554 h 3555"/>
                  <a:gd name="T8" fmla="*/ 573 w 1542"/>
                  <a:gd name="T9" fmla="*/ 3554 h 3555"/>
                  <a:gd name="T10" fmla="*/ 1541 w 1542"/>
                  <a:gd name="T11" fmla="*/ 2124 h 3555"/>
                  <a:gd name="T12" fmla="*/ 1541 w 1542"/>
                  <a:gd name="T13" fmla="*/ 2124 h 3555"/>
                  <a:gd name="T14" fmla="*/ 1461 w 1542"/>
                  <a:gd name="T15" fmla="*/ 2144 h 3555"/>
                  <a:gd name="T16" fmla="*/ 1040 w 1542"/>
                  <a:gd name="T17" fmla="*/ 1 h 3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42" h="3555" extrusionOk="0">
                    <a:moveTo>
                      <a:pt x="1040" y="1"/>
                    </a:moveTo>
                    <a:cubicBezTo>
                      <a:pt x="919" y="262"/>
                      <a:pt x="784" y="508"/>
                      <a:pt x="628" y="748"/>
                    </a:cubicBezTo>
                    <a:cubicBezTo>
                      <a:pt x="442" y="1045"/>
                      <a:pt x="226" y="1321"/>
                      <a:pt x="1" y="1587"/>
                    </a:cubicBezTo>
                    <a:cubicBezTo>
                      <a:pt x="186" y="2244"/>
                      <a:pt x="377" y="2902"/>
                      <a:pt x="563" y="3554"/>
                    </a:cubicBezTo>
                    <a:lnTo>
                      <a:pt x="573" y="3554"/>
                    </a:lnTo>
                    <a:cubicBezTo>
                      <a:pt x="829" y="3037"/>
                      <a:pt x="1170" y="2570"/>
                      <a:pt x="1541" y="2124"/>
                    </a:cubicBezTo>
                    <a:cubicBezTo>
                      <a:pt x="1516" y="2129"/>
                      <a:pt x="1486" y="2139"/>
                      <a:pt x="1461" y="2144"/>
                    </a:cubicBezTo>
                    <a:cubicBezTo>
                      <a:pt x="1280" y="1441"/>
                      <a:pt x="1140" y="723"/>
                      <a:pt x="1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2" name="Google Shape;6903;p32">
                <a:extLst>
                  <a:ext uri="{FF2B5EF4-FFF2-40B4-BE49-F238E27FC236}">
                    <a16:creationId xmlns:a16="http://schemas.microsoft.com/office/drawing/2014/main" id="{6FEBB7E9-B385-6FA0-5642-4791075CDD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3900" y="3107825"/>
                <a:ext cx="41675" cy="61250"/>
              </a:xfrm>
              <a:custGeom>
                <a:avLst/>
                <a:gdLst>
                  <a:gd name="T0" fmla="*/ 1666 w 1667"/>
                  <a:gd name="T1" fmla="*/ 0 h 2450"/>
                  <a:gd name="T2" fmla="*/ 572 w 1667"/>
                  <a:gd name="T3" fmla="*/ 307 h 2450"/>
                  <a:gd name="T4" fmla="*/ 276 w 1667"/>
                  <a:gd name="T5" fmla="*/ 1275 h 2450"/>
                  <a:gd name="T6" fmla="*/ 0 w 1667"/>
                  <a:gd name="T7" fmla="*/ 2450 h 2450"/>
                  <a:gd name="T8" fmla="*/ 904 w 1667"/>
                  <a:gd name="T9" fmla="*/ 2058 h 2450"/>
                  <a:gd name="T10" fmla="*/ 1074 w 1667"/>
                  <a:gd name="T11" fmla="*/ 1306 h 2450"/>
                  <a:gd name="T12" fmla="*/ 1666 w 1667"/>
                  <a:gd name="T13" fmla="*/ 0 h 2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7" h="2450" extrusionOk="0">
                    <a:moveTo>
                      <a:pt x="1666" y="0"/>
                    </a:moveTo>
                    <a:cubicBezTo>
                      <a:pt x="1305" y="96"/>
                      <a:pt x="939" y="196"/>
                      <a:pt x="572" y="307"/>
                    </a:cubicBezTo>
                    <a:cubicBezTo>
                      <a:pt x="457" y="623"/>
                      <a:pt x="356" y="949"/>
                      <a:pt x="276" y="1275"/>
                    </a:cubicBezTo>
                    <a:cubicBezTo>
                      <a:pt x="181" y="1667"/>
                      <a:pt x="95" y="2058"/>
                      <a:pt x="0" y="2450"/>
                    </a:cubicBezTo>
                    <a:cubicBezTo>
                      <a:pt x="301" y="2319"/>
                      <a:pt x="602" y="2189"/>
                      <a:pt x="904" y="2058"/>
                    </a:cubicBezTo>
                    <a:cubicBezTo>
                      <a:pt x="954" y="1802"/>
                      <a:pt x="1009" y="1551"/>
                      <a:pt x="1074" y="1306"/>
                    </a:cubicBezTo>
                    <a:cubicBezTo>
                      <a:pt x="1210" y="804"/>
                      <a:pt x="1405" y="372"/>
                      <a:pt x="1666" y="0"/>
                    </a:cubicBezTo>
                    <a:close/>
                  </a:path>
                </a:pathLst>
              </a:custGeom>
              <a:solidFill>
                <a:srgbClr val="00BD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3" name="Google Shape;6904;p32">
                <a:extLst>
                  <a:ext uri="{FF2B5EF4-FFF2-40B4-BE49-F238E27FC236}">
                    <a16:creationId xmlns:a16="http://schemas.microsoft.com/office/drawing/2014/main" id="{32E7CF00-DD8B-1621-FEE9-E325ACF67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500" y="3115475"/>
                <a:ext cx="85725" cy="85600"/>
              </a:xfrm>
              <a:custGeom>
                <a:avLst/>
                <a:gdLst>
                  <a:gd name="T0" fmla="*/ 3428 w 3429"/>
                  <a:gd name="T1" fmla="*/ 1 h 3424"/>
                  <a:gd name="T2" fmla="*/ 3428 w 3429"/>
                  <a:gd name="T3" fmla="*/ 1 h 3424"/>
                  <a:gd name="T4" fmla="*/ 532 w 3429"/>
                  <a:gd name="T5" fmla="*/ 914 h 3424"/>
                  <a:gd name="T6" fmla="*/ 0 w 3429"/>
                  <a:gd name="T7" fmla="*/ 3384 h 3424"/>
                  <a:gd name="T8" fmla="*/ 15 w 3429"/>
                  <a:gd name="T9" fmla="*/ 3424 h 3424"/>
                  <a:gd name="T10" fmla="*/ 562 w 3429"/>
                  <a:gd name="T11" fmla="*/ 3148 h 3424"/>
                  <a:gd name="T12" fmla="*/ 1340 w 3429"/>
                  <a:gd name="T13" fmla="*/ 2801 h 3424"/>
                  <a:gd name="T14" fmla="*/ 2856 w 3429"/>
                  <a:gd name="T15" fmla="*/ 2144 h 3424"/>
                  <a:gd name="T16" fmla="*/ 3132 w 3429"/>
                  <a:gd name="T17" fmla="*/ 969 h 3424"/>
                  <a:gd name="T18" fmla="*/ 3428 w 3429"/>
                  <a:gd name="T19" fmla="*/ 1 h 3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29" h="3424" extrusionOk="0">
                    <a:moveTo>
                      <a:pt x="3428" y="1"/>
                    </a:moveTo>
                    <a:lnTo>
                      <a:pt x="3428" y="1"/>
                    </a:lnTo>
                    <a:cubicBezTo>
                      <a:pt x="2460" y="287"/>
                      <a:pt x="1476" y="608"/>
                      <a:pt x="532" y="914"/>
                    </a:cubicBezTo>
                    <a:cubicBezTo>
                      <a:pt x="271" y="1692"/>
                      <a:pt x="161" y="2550"/>
                      <a:pt x="0" y="3384"/>
                    </a:cubicBezTo>
                    <a:cubicBezTo>
                      <a:pt x="5" y="3399"/>
                      <a:pt x="10" y="3409"/>
                      <a:pt x="15" y="3424"/>
                    </a:cubicBezTo>
                    <a:cubicBezTo>
                      <a:pt x="115" y="3268"/>
                      <a:pt x="397" y="3223"/>
                      <a:pt x="562" y="3148"/>
                    </a:cubicBezTo>
                    <a:cubicBezTo>
                      <a:pt x="823" y="3032"/>
                      <a:pt x="1084" y="2917"/>
                      <a:pt x="1340" y="2801"/>
                    </a:cubicBezTo>
                    <a:cubicBezTo>
                      <a:pt x="1847" y="2581"/>
                      <a:pt x="2354" y="2365"/>
                      <a:pt x="2856" y="2144"/>
                    </a:cubicBezTo>
                    <a:cubicBezTo>
                      <a:pt x="2951" y="1752"/>
                      <a:pt x="3037" y="1361"/>
                      <a:pt x="3132" y="969"/>
                    </a:cubicBezTo>
                    <a:cubicBezTo>
                      <a:pt x="3212" y="643"/>
                      <a:pt x="3313" y="317"/>
                      <a:pt x="34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4" name="Google Shape;6905;p32">
                <a:extLst>
                  <a:ext uri="{FF2B5EF4-FFF2-40B4-BE49-F238E27FC236}">
                    <a16:creationId xmlns:a16="http://schemas.microsoft.com/office/drawing/2014/main" id="{0ACC90E3-2524-F1B6-408D-0B2BD8672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9850" y="3042675"/>
                <a:ext cx="193900" cy="96175"/>
              </a:xfrm>
              <a:custGeom>
                <a:avLst/>
                <a:gdLst>
                  <a:gd name="T0" fmla="*/ 5922 w 7756"/>
                  <a:gd name="T1" fmla="*/ 0 h 3847"/>
                  <a:gd name="T2" fmla="*/ 1 w 7756"/>
                  <a:gd name="T3" fmla="*/ 1803 h 3847"/>
                  <a:gd name="T4" fmla="*/ 578 w 7756"/>
                  <a:gd name="T5" fmla="*/ 3846 h 3847"/>
                  <a:gd name="T6" fmla="*/ 638 w 7756"/>
                  <a:gd name="T7" fmla="*/ 3826 h 3847"/>
                  <a:gd name="T8" fmla="*/ 1446 w 7756"/>
                  <a:gd name="T9" fmla="*/ 2361 h 3847"/>
                  <a:gd name="T10" fmla="*/ 3308 w 7756"/>
                  <a:gd name="T11" fmla="*/ 1136 h 3847"/>
                  <a:gd name="T12" fmla="*/ 7755 w 7756"/>
                  <a:gd name="T13" fmla="*/ 62 h 3847"/>
                  <a:gd name="T14" fmla="*/ 5922 w 7756"/>
                  <a:gd name="T15" fmla="*/ 0 h 3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56" h="3847" extrusionOk="0">
                    <a:moveTo>
                      <a:pt x="5922" y="0"/>
                    </a:moveTo>
                    <a:cubicBezTo>
                      <a:pt x="3688" y="0"/>
                      <a:pt x="1477" y="343"/>
                      <a:pt x="1" y="1803"/>
                    </a:cubicBezTo>
                    <a:cubicBezTo>
                      <a:pt x="151" y="2496"/>
                      <a:pt x="347" y="3179"/>
                      <a:pt x="578" y="3846"/>
                    </a:cubicBezTo>
                    <a:cubicBezTo>
                      <a:pt x="598" y="3841"/>
                      <a:pt x="618" y="3836"/>
                      <a:pt x="638" y="3826"/>
                    </a:cubicBezTo>
                    <a:cubicBezTo>
                      <a:pt x="814" y="3294"/>
                      <a:pt x="1060" y="2792"/>
                      <a:pt x="1446" y="2361"/>
                    </a:cubicBezTo>
                    <a:cubicBezTo>
                      <a:pt x="1943" y="1803"/>
                      <a:pt x="2621" y="1432"/>
                      <a:pt x="3308" y="1136"/>
                    </a:cubicBezTo>
                    <a:cubicBezTo>
                      <a:pt x="4714" y="523"/>
                      <a:pt x="6225" y="162"/>
                      <a:pt x="7755" y="62"/>
                    </a:cubicBezTo>
                    <a:cubicBezTo>
                      <a:pt x="7153" y="26"/>
                      <a:pt x="6537" y="0"/>
                      <a:pt x="59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5" name="Google Shape;6906;p32">
                <a:extLst>
                  <a:ext uri="{FF2B5EF4-FFF2-40B4-BE49-F238E27FC236}">
                    <a16:creationId xmlns:a16="http://schemas.microsoft.com/office/drawing/2014/main" id="{E23BFC80-43D2-CFD3-F4B3-8EB6A77C13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5800" y="3044200"/>
                <a:ext cx="202300" cy="94150"/>
              </a:xfrm>
              <a:custGeom>
                <a:avLst/>
                <a:gdLst>
                  <a:gd name="T0" fmla="*/ 8091 w 8092"/>
                  <a:gd name="T1" fmla="*/ 71 h 3766"/>
                  <a:gd name="T2" fmla="*/ 8091 w 8092"/>
                  <a:gd name="T3" fmla="*/ 71 h 3766"/>
                  <a:gd name="T4" fmla="*/ 8091 w 8092"/>
                  <a:gd name="T5" fmla="*/ 71 h 3766"/>
                  <a:gd name="T6" fmla="*/ 7117 w 8092"/>
                  <a:gd name="T7" fmla="*/ 1 h 3766"/>
                  <a:gd name="T8" fmla="*/ 2670 w 8092"/>
                  <a:gd name="T9" fmla="*/ 1075 h 3766"/>
                  <a:gd name="T10" fmla="*/ 808 w 8092"/>
                  <a:gd name="T11" fmla="*/ 2300 h 3766"/>
                  <a:gd name="T12" fmla="*/ 0 w 8092"/>
                  <a:gd name="T13" fmla="*/ 3765 h 3766"/>
                  <a:gd name="T14" fmla="*/ 2896 w 8092"/>
                  <a:gd name="T15" fmla="*/ 2852 h 3766"/>
                  <a:gd name="T16" fmla="*/ 3990 w 8092"/>
                  <a:gd name="T17" fmla="*/ 2545 h 3766"/>
                  <a:gd name="T18" fmla="*/ 5386 w 8092"/>
                  <a:gd name="T19" fmla="*/ 1281 h 3766"/>
                  <a:gd name="T20" fmla="*/ 8014 w 8092"/>
                  <a:gd name="T21" fmla="*/ 68 h 3766"/>
                  <a:gd name="T22" fmla="*/ 8091 w 8092"/>
                  <a:gd name="T23" fmla="*/ 71 h 3766"/>
                  <a:gd name="T24" fmla="*/ 8091 w 8092"/>
                  <a:gd name="T25" fmla="*/ 71 h 3766"/>
                  <a:gd name="T26" fmla="*/ 7117 w 8092"/>
                  <a:gd name="T27" fmla="*/ 1 h 37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092" h="3766" extrusionOk="0">
                    <a:moveTo>
                      <a:pt x="8091" y="71"/>
                    </a:moveTo>
                    <a:cubicBezTo>
                      <a:pt x="8091" y="71"/>
                      <a:pt x="8091" y="71"/>
                      <a:pt x="8091" y="71"/>
                    </a:cubicBezTo>
                    <a:cubicBezTo>
                      <a:pt x="8091" y="71"/>
                      <a:pt x="8091" y="71"/>
                      <a:pt x="8091" y="71"/>
                    </a:cubicBezTo>
                    <a:close/>
                    <a:moveTo>
                      <a:pt x="7117" y="1"/>
                    </a:moveTo>
                    <a:cubicBezTo>
                      <a:pt x="5587" y="101"/>
                      <a:pt x="4076" y="462"/>
                      <a:pt x="2670" y="1075"/>
                    </a:cubicBezTo>
                    <a:cubicBezTo>
                      <a:pt x="1983" y="1371"/>
                      <a:pt x="1305" y="1742"/>
                      <a:pt x="808" y="2300"/>
                    </a:cubicBezTo>
                    <a:cubicBezTo>
                      <a:pt x="422" y="2731"/>
                      <a:pt x="176" y="3233"/>
                      <a:pt x="0" y="3765"/>
                    </a:cubicBezTo>
                    <a:cubicBezTo>
                      <a:pt x="944" y="3459"/>
                      <a:pt x="1928" y="3138"/>
                      <a:pt x="2896" y="2852"/>
                    </a:cubicBezTo>
                    <a:cubicBezTo>
                      <a:pt x="3263" y="2741"/>
                      <a:pt x="3629" y="2641"/>
                      <a:pt x="3990" y="2545"/>
                    </a:cubicBezTo>
                    <a:cubicBezTo>
                      <a:pt x="4332" y="2039"/>
                      <a:pt x="4799" y="1627"/>
                      <a:pt x="5386" y="1281"/>
                    </a:cubicBezTo>
                    <a:cubicBezTo>
                      <a:pt x="6017" y="907"/>
                      <a:pt x="7240" y="68"/>
                      <a:pt x="8014" y="68"/>
                    </a:cubicBezTo>
                    <a:cubicBezTo>
                      <a:pt x="8040" y="68"/>
                      <a:pt x="8066" y="69"/>
                      <a:pt x="8091" y="71"/>
                    </a:cubicBezTo>
                    <a:cubicBezTo>
                      <a:pt x="7770" y="46"/>
                      <a:pt x="7444" y="26"/>
                      <a:pt x="7117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6" name="Google Shape;6907;p32">
                <a:extLst>
                  <a:ext uri="{FF2B5EF4-FFF2-40B4-BE49-F238E27FC236}">
                    <a16:creationId xmlns:a16="http://schemas.microsoft.com/office/drawing/2014/main" id="{7C86823E-B6A8-E87E-C68B-A6C5A10D5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7700" y="3125150"/>
                <a:ext cx="74825" cy="186225"/>
              </a:xfrm>
              <a:custGeom>
                <a:avLst/>
                <a:gdLst>
                  <a:gd name="T0" fmla="*/ 1823 w 2993"/>
                  <a:gd name="T1" fmla="*/ 0 h 7449"/>
                  <a:gd name="T2" fmla="*/ 1 w 2993"/>
                  <a:gd name="T3" fmla="*/ 5306 h 7449"/>
                  <a:gd name="T4" fmla="*/ 422 w 2993"/>
                  <a:gd name="T5" fmla="*/ 7449 h 7449"/>
                  <a:gd name="T6" fmla="*/ 502 w 2993"/>
                  <a:gd name="T7" fmla="*/ 7429 h 7449"/>
                  <a:gd name="T8" fmla="*/ 2460 w 2993"/>
                  <a:gd name="T9" fmla="*/ 4774 h 7449"/>
                  <a:gd name="T10" fmla="*/ 2992 w 2993"/>
                  <a:gd name="T11" fmla="*/ 2997 h 7449"/>
                  <a:gd name="T12" fmla="*/ 1823 w 2993"/>
                  <a:gd name="T13" fmla="*/ 0 h 7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93" h="7449" extrusionOk="0">
                    <a:moveTo>
                      <a:pt x="1823" y="0"/>
                    </a:moveTo>
                    <a:cubicBezTo>
                      <a:pt x="999" y="1646"/>
                      <a:pt x="799" y="3629"/>
                      <a:pt x="1" y="5306"/>
                    </a:cubicBezTo>
                    <a:cubicBezTo>
                      <a:pt x="101" y="6028"/>
                      <a:pt x="241" y="6746"/>
                      <a:pt x="422" y="7449"/>
                    </a:cubicBezTo>
                    <a:cubicBezTo>
                      <a:pt x="447" y="7444"/>
                      <a:pt x="477" y="7434"/>
                      <a:pt x="502" y="7429"/>
                    </a:cubicBezTo>
                    <a:cubicBezTo>
                      <a:pt x="1200" y="6575"/>
                      <a:pt x="1998" y="5772"/>
                      <a:pt x="2460" y="4774"/>
                    </a:cubicBezTo>
                    <a:cubicBezTo>
                      <a:pt x="2721" y="4216"/>
                      <a:pt x="2872" y="3614"/>
                      <a:pt x="2992" y="2997"/>
                    </a:cubicBezTo>
                    <a:cubicBezTo>
                      <a:pt x="2480" y="2053"/>
                      <a:pt x="2084" y="1044"/>
                      <a:pt x="182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7" name="Google Shape;6908;p32">
                <a:extLst>
                  <a:ext uri="{FF2B5EF4-FFF2-40B4-BE49-F238E27FC236}">
                    <a16:creationId xmlns:a16="http://schemas.microsoft.com/office/drawing/2014/main" id="{F2DC98F5-71D8-3B81-C43D-2D80E5A57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0550" y="3321525"/>
                <a:ext cx="114975" cy="225525"/>
              </a:xfrm>
              <a:custGeom>
                <a:avLst/>
                <a:gdLst>
                  <a:gd name="T0" fmla="*/ 4518 w 4599"/>
                  <a:gd name="T1" fmla="*/ 0 h 9021"/>
                  <a:gd name="T2" fmla="*/ 4518 w 4599"/>
                  <a:gd name="T3" fmla="*/ 0 h 9021"/>
                  <a:gd name="T4" fmla="*/ 1918 w 4599"/>
                  <a:gd name="T5" fmla="*/ 728 h 9021"/>
                  <a:gd name="T6" fmla="*/ 1020 w 4599"/>
                  <a:gd name="T7" fmla="*/ 1004 h 9021"/>
                  <a:gd name="T8" fmla="*/ 864 w 4599"/>
                  <a:gd name="T9" fmla="*/ 1351 h 9021"/>
                  <a:gd name="T10" fmla="*/ 593 w 4599"/>
                  <a:gd name="T11" fmla="*/ 8312 h 9021"/>
                  <a:gd name="T12" fmla="*/ 432 w 4599"/>
                  <a:gd name="T13" fmla="*/ 8960 h 9021"/>
                  <a:gd name="T14" fmla="*/ 483 w 4599"/>
                  <a:gd name="T15" fmla="*/ 9020 h 9021"/>
                  <a:gd name="T16" fmla="*/ 3158 w 4599"/>
                  <a:gd name="T17" fmla="*/ 7017 h 9021"/>
                  <a:gd name="T18" fmla="*/ 4599 w 4599"/>
                  <a:gd name="T19" fmla="*/ 5973 h 9021"/>
                  <a:gd name="T20" fmla="*/ 4378 w 4599"/>
                  <a:gd name="T21" fmla="*/ 291 h 9021"/>
                  <a:gd name="T22" fmla="*/ 4518 w 4599"/>
                  <a:gd name="T23" fmla="*/ 0 h 9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99" h="9021" extrusionOk="0">
                    <a:moveTo>
                      <a:pt x="4518" y="0"/>
                    </a:moveTo>
                    <a:lnTo>
                      <a:pt x="4518" y="0"/>
                    </a:lnTo>
                    <a:cubicBezTo>
                      <a:pt x="3655" y="246"/>
                      <a:pt x="2787" y="487"/>
                      <a:pt x="1918" y="728"/>
                    </a:cubicBezTo>
                    <a:cubicBezTo>
                      <a:pt x="1632" y="808"/>
                      <a:pt x="1276" y="849"/>
                      <a:pt x="1020" y="1004"/>
                    </a:cubicBezTo>
                    <a:cubicBezTo>
                      <a:pt x="965" y="1115"/>
                      <a:pt x="909" y="1235"/>
                      <a:pt x="864" y="1351"/>
                    </a:cubicBezTo>
                    <a:cubicBezTo>
                      <a:pt x="1" y="3529"/>
                      <a:pt x="1025" y="6013"/>
                      <a:pt x="593" y="8312"/>
                    </a:cubicBezTo>
                    <a:cubicBezTo>
                      <a:pt x="548" y="8533"/>
                      <a:pt x="493" y="8749"/>
                      <a:pt x="432" y="8960"/>
                    </a:cubicBezTo>
                    <a:cubicBezTo>
                      <a:pt x="448" y="8980"/>
                      <a:pt x="468" y="9000"/>
                      <a:pt x="483" y="9020"/>
                    </a:cubicBezTo>
                    <a:cubicBezTo>
                      <a:pt x="1376" y="8363"/>
                      <a:pt x="2259" y="7685"/>
                      <a:pt x="3158" y="7017"/>
                    </a:cubicBezTo>
                    <a:cubicBezTo>
                      <a:pt x="3635" y="6666"/>
                      <a:pt x="4112" y="6315"/>
                      <a:pt x="4599" y="5973"/>
                    </a:cubicBezTo>
                    <a:cubicBezTo>
                      <a:pt x="4528" y="4061"/>
                      <a:pt x="3610" y="2048"/>
                      <a:pt x="4378" y="291"/>
                    </a:cubicBezTo>
                    <a:cubicBezTo>
                      <a:pt x="4418" y="191"/>
                      <a:pt x="4468" y="96"/>
                      <a:pt x="4518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8" name="Google Shape;6909;p32">
                <a:extLst>
                  <a:ext uri="{FF2B5EF4-FFF2-40B4-BE49-F238E27FC236}">
                    <a16:creationId xmlns:a16="http://schemas.microsoft.com/office/drawing/2014/main" id="{364420BC-86F2-A15B-3312-C650F5C250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300" y="3529450"/>
                <a:ext cx="94375" cy="179075"/>
              </a:xfrm>
              <a:custGeom>
                <a:avLst/>
                <a:gdLst>
                  <a:gd name="T0" fmla="*/ 1847 w 3775"/>
                  <a:gd name="T1" fmla="*/ 0 h 7163"/>
                  <a:gd name="T2" fmla="*/ 1812 w 3775"/>
                  <a:gd name="T3" fmla="*/ 156 h 7163"/>
                  <a:gd name="T4" fmla="*/ 422 w 3775"/>
                  <a:gd name="T5" fmla="*/ 3152 h 7163"/>
                  <a:gd name="T6" fmla="*/ 0 w 3775"/>
                  <a:gd name="T7" fmla="*/ 4131 h 7163"/>
                  <a:gd name="T8" fmla="*/ 2630 w 3775"/>
                  <a:gd name="T9" fmla="*/ 7163 h 7163"/>
                  <a:gd name="T10" fmla="*/ 2716 w 3775"/>
                  <a:gd name="T11" fmla="*/ 5115 h 7163"/>
                  <a:gd name="T12" fmla="*/ 3775 w 3775"/>
                  <a:gd name="T13" fmla="*/ 2314 h 7163"/>
                  <a:gd name="T14" fmla="*/ 3770 w 3775"/>
                  <a:gd name="T15" fmla="*/ 2314 h 7163"/>
                  <a:gd name="T16" fmla="*/ 1847 w 3775"/>
                  <a:gd name="T17" fmla="*/ 0 h 7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75" h="7163" extrusionOk="0">
                    <a:moveTo>
                      <a:pt x="1847" y="0"/>
                    </a:moveTo>
                    <a:cubicBezTo>
                      <a:pt x="1837" y="51"/>
                      <a:pt x="1822" y="106"/>
                      <a:pt x="1812" y="156"/>
                    </a:cubicBezTo>
                    <a:cubicBezTo>
                      <a:pt x="1546" y="1225"/>
                      <a:pt x="919" y="2169"/>
                      <a:pt x="422" y="3152"/>
                    </a:cubicBezTo>
                    <a:cubicBezTo>
                      <a:pt x="261" y="3474"/>
                      <a:pt x="116" y="3800"/>
                      <a:pt x="0" y="4131"/>
                    </a:cubicBezTo>
                    <a:cubicBezTo>
                      <a:pt x="813" y="5195"/>
                      <a:pt x="1697" y="6204"/>
                      <a:pt x="2630" y="7163"/>
                    </a:cubicBezTo>
                    <a:cubicBezTo>
                      <a:pt x="2570" y="6475"/>
                      <a:pt x="2580" y="5798"/>
                      <a:pt x="2716" y="5115"/>
                    </a:cubicBezTo>
                    <a:cubicBezTo>
                      <a:pt x="2912" y="4136"/>
                      <a:pt x="3358" y="3228"/>
                      <a:pt x="3775" y="2314"/>
                    </a:cubicBezTo>
                    <a:lnTo>
                      <a:pt x="3770" y="2314"/>
                    </a:lnTo>
                    <a:cubicBezTo>
                      <a:pt x="3077" y="1586"/>
                      <a:pt x="2435" y="813"/>
                      <a:pt x="1847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9" name="Google Shape;6910;p32">
                <a:extLst>
                  <a:ext uri="{FF2B5EF4-FFF2-40B4-BE49-F238E27FC236}">
                    <a16:creationId xmlns:a16="http://schemas.microsoft.com/office/drawing/2014/main" id="{D9BACF8B-9D3D-297F-E474-22E33839EE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6050" y="3622050"/>
                <a:ext cx="127775" cy="265425"/>
              </a:xfrm>
              <a:custGeom>
                <a:avLst/>
                <a:gdLst>
                  <a:gd name="T0" fmla="*/ 4131 w 5111"/>
                  <a:gd name="T1" fmla="*/ 1 h 10617"/>
                  <a:gd name="T2" fmla="*/ 2967 w 5111"/>
                  <a:gd name="T3" fmla="*/ 969 h 10617"/>
                  <a:gd name="T4" fmla="*/ 6 w 5111"/>
                  <a:gd name="T5" fmla="*/ 3459 h 10617"/>
                  <a:gd name="T6" fmla="*/ 0 w 5111"/>
                  <a:gd name="T7" fmla="*/ 3459 h 10617"/>
                  <a:gd name="T8" fmla="*/ 773 w 5111"/>
                  <a:gd name="T9" fmla="*/ 8930 h 10617"/>
                  <a:gd name="T10" fmla="*/ 658 w 5111"/>
                  <a:gd name="T11" fmla="*/ 10586 h 10617"/>
                  <a:gd name="T12" fmla="*/ 693 w 5111"/>
                  <a:gd name="T13" fmla="*/ 10616 h 10617"/>
                  <a:gd name="T14" fmla="*/ 5110 w 5111"/>
                  <a:gd name="T15" fmla="*/ 5974 h 10617"/>
                  <a:gd name="T16" fmla="*/ 4222 w 5111"/>
                  <a:gd name="T17" fmla="*/ 6 h 10617"/>
                  <a:gd name="T18" fmla="*/ 4131 w 5111"/>
                  <a:gd name="T19" fmla="*/ 1 h 10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11" h="10617" extrusionOk="0">
                    <a:moveTo>
                      <a:pt x="4131" y="1"/>
                    </a:moveTo>
                    <a:cubicBezTo>
                      <a:pt x="3745" y="317"/>
                      <a:pt x="3358" y="643"/>
                      <a:pt x="2967" y="969"/>
                    </a:cubicBezTo>
                    <a:cubicBezTo>
                      <a:pt x="1978" y="1802"/>
                      <a:pt x="984" y="2651"/>
                      <a:pt x="6" y="3459"/>
                    </a:cubicBezTo>
                    <a:lnTo>
                      <a:pt x="0" y="3459"/>
                    </a:lnTo>
                    <a:cubicBezTo>
                      <a:pt x="151" y="5266"/>
                      <a:pt x="778" y="7093"/>
                      <a:pt x="773" y="8930"/>
                    </a:cubicBezTo>
                    <a:cubicBezTo>
                      <a:pt x="768" y="9482"/>
                      <a:pt x="708" y="10034"/>
                      <a:pt x="658" y="10586"/>
                    </a:cubicBezTo>
                    <a:cubicBezTo>
                      <a:pt x="673" y="10596"/>
                      <a:pt x="683" y="10606"/>
                      <a:pt x="693" y="10616"/>
                    </a:cubicBezTo>
                    <a:cubicBezTo>
                      <a:pt x="2119" y="9020"/>
                      <a:pt x="3584" y="7464"/>
                      <a:pt x="5110" y="5974"/>
                    </a:cubicBezTo>
                    <a:cubicBezTo>
                      <a:pt x="4854" y="3986"/>
                      <a:pt x="4167" y="1943"/>
                      <a:pt x="4222" y="6"/>
                    </a:cubicBezTo>
                    <a:lnTo>
                      <a:pt x="4131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0" name="Google Shape;6911;p32">
                <a:extLst>
                  <a:ext uri="{FF2B5EF4-FFF2-40B4-BE49-F238E27FC236}">
                    <a16:creationId xmlns:a16="http://schemas.microsoft.com/office/drawing/2014/main" id="{7E5F2377-F642-213C-4DC6-84887A241E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675" y="3829225"/>
                <a:ext cx="140925" cy="279725"/>
              </a:xfrm>
              <a:custGeom>
                <a:avLst/>
                <a:gdLst>
                  <a:gd name="T0" fmla="*/ 643 w 5637"/>
                  <a:gd name="T1" fmla="*/ 0 h 11189"/>
                  <a:gd name="T2" fmla="*/ 126 w 5637"/>
                  <a:gd name="T3" fmla="*/ 3579 h 11189"/>
                  <a:gd name="T4" fmla="*/ 10 w 5637"/>
                  <a:gd name="T5" fmla="*/ 5140 h 11189"/>
                  <a:gd name="T6" fmla="*/ 2063 w 5637"/>
                  <a:gd name="T7" fmla="*/ 11188 h 11189"/>
                  <a:gd name="T8" fmla="*/ 5637 w 5637"/>
                  <a:gd name="T9" fmla="*/ 11188 h 11189"/>
                  <a:gd name="T10" fmla="*/ 5230 w 5637"/>
                  <a:gd name="T11" fmla="*/ 7429 h 11189"/>
                  <a:gd name="T12" fmla="*/ 3353 w 5637"/>
                  <a:gd name="T13" fmla="*/ 4257 h 11189"/>
                  <a:gd name="T14" fmla="*/ 3353 w 5637"/>
                  <a:gd name="T15" fmla="*/ 2299 h 11189"/>
                  <a:gd name="T16" fmla="*/ 643 w 5637"/>
                  <a:gd name="T17" fmla="*/ 0 h 1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37" h="11189" extrusionOk="0">
                    <a:moveTo>
                      <a:pt x="643" y="0"/>
                    </a:moveTo>
                    <a:cubicBezTo>
                      <a:pt x="527" y="1190"/>
                      <a:pt x="271" y="2385"/>
                      <a:pt x="126" y="3579"/>
                    </a:cubicBezTo>
                    <a:cubicBezTo>
                      <a:pt x="55" y="4096"/>
                      <a:pt x="15" y="4618"/>
                      <a:pt x="10" y="5140"/>
                    </a:cubicBezTo>
                    <a:cubicBezTo>
                      <a:pt x="0" y="7309"/>
                      <a:pt x="743" y="9467"/>
                      <a:pt x="2063" y="11188"/>
                    </a:cubicBezTo>
                    <a:lnTo>
                      <a:pt x="5637" y="11188"/>
                    </a:lnTo>
                    <a:cubicBezTo>
                      <a:pt x="5431" y="9959"/>
                      <a:pt x="5245" y="8684"/>
                      <a:pt x="5230" y="7429"/>
                    </a:cubicBezTo>
                    <a:cubicBezTo>
                      <a:pt x="4221" y="6671"/>
                      <a:pt x="3529" y="5502"/>
                      <a:pt x="3353" y="4257"/>
                    </a:cubicBezTo>
                    <a:cubicBezTo>
                      <a:pt x="3258" y="3609"/>
                      <a:pt x="3298" y="2957"/>
                      <a:pt x="3353" y="2299"/>
                    </a:cubicBezTo>
                    <a:cubicBezTo>
                      <a:pt x="2419" y="1576"/>
                      <a:pt x="1511" y="809"/>
                      <a:pt x="64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1" name="Google Shape;6912;p32">
                <a:extLst>
                  <a:ext uri="{FF2B5EF4-FFF2-40B4-BE49-F238E27FC236}">
                    <a16:creationId xmlns:a16="http://schemas.microsoft.com/office/drawing/2014/main" id="{B78710CF-2080-3BAB-ACD2-E79A6DCA8065}"/>
                  </a:ext>
                </a:extLst>
              </p:cNvPr>
              <p:cNvSpPr/>
              <p:nvPr/>
            </p:nvSpPr>
            <p:spPr>
              <a:xfrm>
                <a:off x="1465899" y="3291948"/>
                <a:ext cx="136400" cy="98806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3941" extrusionOk="0">
                    <a:moveTo>
                      <a:pt x="5471" y="1"/>
                    </a:moveTo>
                    <a:lnTo>
                      <a:pt x="5471" y="1"/>
                    </a:lnTo>
                    <a:cubicBezTo>
                      <a:pt x="4608" y="578"/>
                      <a:pt x="3744" y="1150"/>
                      <a:pt x="2886" y="1727"/>
                    </a:cubicBezTo>
                    <a:cubicBezTo>
                      <a:pt x="1877" y="2395"/>
                      <a:pt x="848" y="3088"/>
                      <a:pt x="0" y="3936"/>
                    </a:cubicBezTo>
                    <a:lnTo>
                      <a:pt x="0" y="3941"/>
                    </a:lnTo>
                    <a:cubicBezTo>
                      <a:pt x="1044" y="3750"/>
                      <a:pt x="2133" y="3529"/>
                      <a:pt x="3177" y="3339"/>
                    </a:cubicBezTo>
                    <a:cubicBezTo>
                      <a:pt x="3258" y="3273"/>
                      <a:pt x="3338" y="3213"/>
                      <a:pt x="3418" y="3148"/>
                    </a:cubicBezTo>
                    <a:cubicBezTo>
                      <a:pt x="4437" y="2340"/>
                      <a:pt x="5441" y="1276"/>
                      <a:pt x="54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72" name="Google Shape;6913;p32">
                <a:extLst>
                  <a:ext uri="{FF2B5EF4-FFF2-40B4-BE49-F238E27FC236}">
                    <a16:creationId xmlns:a16="http://schemas.microsoft.com/office/drawing/2014/main" id="{7E476183-5E50-D61D-66FF-05BEBC057DED}"/>
                  </a:ext>
                </a:extLst>
              </p:cNvPr>
              <p:cNvSpPr/>
              <p:nvPr/>
            </p:nvSpPr>
            <p:spPr>
              <a:xfrm>
                <a:off x="1436814" y="3341100"/>
                <a:ext cx="35604" cy="84261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3364" extrusionOk="0">
                    <a:moveTo>
                      <a:pt x="1426" y="0"/>
                    </a:moveTo>
                    <a:lnTo>
                      <a:pt x="1426" y="0"/>
                    </a:lnTo>
                    <a:cubicBezTo>
                      <a:pt x="934" y="312"/>
                      <a:pt x="472" y="658"/>
                      <a:pt x="51" y="1054"/>
                    </a:cubicBezTo>
                    <a:cubicBezTo>
                      <a:pt x="6" y="1822"/>
                      <a:pt x="1" y="2595"/>
                      <a:pt x="36" y="3363"/>
                    </a:cubicBezTo>
                    <a:cubicBezTo>
                      <a:pt x="347" y="2851"/>
                      <a:pt x="723" y="2390"/>
                      <a:pt x="1150" y="1968"/>
                    </a:cubicBezTo>
                    <a:cubicBezTo>
                      <a:pt x="1260" y="1315"/>
                      <a:pt x="1311" y="653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73" name="Google Shape;6914;p32">
                <a:extLst>
                  <a:ext uri="{FF2B5EF4-FFF2-40B4-BE49-F238E27FC236}">
                    <a16:creationId xmlns:a16="http://schemas.microsoft.com/office/drawing/2014/main" id="{06B8727B-148A-EF15-4511-239E794CA2AF}"/>
                  </a:ext>
                </a:extLst>
              </p:cNvPr>
              <p:cNvSpPr/>
              <p:nvPr/>
            </p:nvSpPr>
            <p:spPr>
              <a:xfrm>
                <a:off x="1305429" y="3521659"/>
                <a:ext cx="143922" cy="114354"/>
              </a:xfrm>
              <a:custGeom>
                <a:avLst/>
                <a:gdLst/>
                <a:ahLst/>
                <a:cxnLst/>
                <a:rect l="l" t="t" r="r" b="b"/>
                <a:pathLst>
                  <a:path w="5743" h="4568" extrusionOk="0">
                    <a:moveTo>
                      <a:pt x="5742" y="0"/>
                    </a:moveTo>
                    <a:lnTo>
                      <a:pt x="5742" y="0"/>
                    </a:lnTo>
                    <a:cubicBezTo>
                      <a:pt x="4588" y="447"/>
                      <a:pt x="3393" y="979"/>
                      <a:pt x="2259" y="1491"/>
                    </a:cubicBezTo>
                    <a:cubicBezTo>
                      <a:pt x="1923" y="1807"/>
                      <a:pt x="1581" y="2123"/>
                      <a:pt x="1280" y="2470"/>
                    </a:cubicBezTo>
                    <a:cubicBezTo>
                      <a:pt x="733" y="3082"/>
                      <a:pt x="297" y="3800"/>
                      <a:pt x="0" y="4568"/>
                    </a:cubicBezTo>
                    <a:cubicBezTo>
                      <a:pt x="728" y="4292"/>
                      <a:pt x="1466" y="4011"/>
                      <a:pt x="2194" y="3735"/>
                    </a:cubicBezTo>
                    <a:lnTo>
                      <a:pt x="2239" y="3760"/>
                    </a:lnTo>
                    <a:cubicBezTo>
                      <a:pt x="2395" y="3463"/>
                      <a:pt x="2605" y="3187"/>
                      <a:pt x="2876" y="2936"/>
                    </a:cubicBezTo>
                    <a:cubicBezTo>
                      <a:pt x="3444" y="2424"/>
                      <a:pt x="4202" y="2158"/>
                      <a:pt x="4764" y="1641"/>
                    </a:cubicBezTo>
                    <a:cubicBezTo>
                      <a:pt x="5246" y="1190"/>
                      <a:pt x="5532" y="623"/>
                      <a:pt x="57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74" name="Google Shape;6915;p32">
                <a:extLst>
                  <a:ext uri="{FF2B5EF4-FFF2-40B4-BE49-F238E27FC236}">
                    <a16:creationId xmlns:a16="http://schemas.microsoft.com/office/drawing/2014/main" id="{38623254-DD86-5B31-E63B-02D21A1F24B7}"/>
                  </a:ext>
                </a:extLst>
              </p:cNvPr>
              <p:cNvSpPr/>
              <p:nvPr/>
            </p:nvSpPr>
            <p:spPr>
              <a:xfrm>
                <a:off x="1167525" y="3949485"/>
                <a:ext cx="89763" cy="159494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6381" extrusionOk="0">
                    <a:moveTo>
                      <a:pt x="3564" y="1"/>
                    </a:moveTo>
                    <a:cubicBezTo>
                      <a:pt x="2364" y="704"/>
                      <a:pt x="1185" y="1451"/>
                      <a:pt x="65" y="2285"/>
                    </a:cubicBezTo>
                    <a:cubicBezTo>
                      <a:pt x="55" y="2390"/>
                      <a:pt x="50" y="2495"/>
                      <a:pt x="45" y="2606"/>
                    </a:cubicBezTo>
                    <a:cubicBezTo>
                      <a:pt x="0" y="3866"/>
                      <a:pt x="346" y="5131"/>
                      <a:pt x="377" y="6380"/>
                    </a:cubicBezTo>
                    <a:lnTo>
                      <a:pt x="2123" y="6380"/>
                    </a:lnTo>
                    <a:cubicBezTo>
                      <a:pt x="2189" y="5959"/>
                      <a:pt x="2199" y="5517"/>
                      <a:pt x="2189" y="5070"/>
                    </a:cubicBezTo>
                    <a:cubicBezTo>
                      <a:pt x="2179" y="3504"/>
                      <a:pt x="1973" y="1873"/>
                      <a:pt x="2901" y="689"/>
                    </a:cubicBezTo>
                    <a:cubicBezTo>
                      <a:pt x="3097" y="443"/>
                      <a:pt x="3338" y="227"/>
                      <a:pt x="3579" y="11"/>
                    </a:cubicBezTo>
                    <a:lnTo>
                      <a:pt x="3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75" name="Google Shape;6916;p32">
                <a:extLst>
                  <a:ext uri="{FF2B5EF4-FFF2-40B4-BE49-F238E27FC236}">
                    <a16:creationId xmlns:a16="http://schemas.microsoft.com/office/drawing/2014/main" id="{6BF42ACB-1617-3DD0-4468-2DFE7305D9DD}"/>
                  </a:ext>
                </a:extLst>
              </p:cNvPr>
              <p:cNvSpPr/>
              <p:nvPr/>
            </p:nvSpPr>
            <p:spPr>
              <a:xfrm>
                <a:off x="1135932" y="3822592"/>
                <a:ext cx="95781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7414" extrusionOk="0">
                    <a:moveTo>
                      <a:pt x="3107" y="0"/>
                    </a:moveTo>
                    <a:cubicBezTo>
                      <a:pt x="3052" y="106"/>
                      <a:pt x="2992" y="206"/>
                      <a:pt x="2932" y="307"/>
                    </a:cubicBezTo>
                    <a:cubicBezTo>
                      <a:pt x="2676" y="723"/>
                      <a:pt x="2374" y="1100"/>
                      <a:pt x="2058" y="1476"/>
                    </a:cubicBezTo>
                    <a:cubicBezTo>
                      <a:pt x="1647" y="1968"/>
                      <a:pt x="1215" y="2455"/>
                      <a:pt x="869" y="2997"/>
                    </a:cubicBezTo>
                    <a:cubicBezTo>
                      <a:pt x="457" y="3644"/>
                      <a:pt x="176" y="4342"/>
                      <a:pt x="0" y="5065"/>
                    </a:cubicBezTo>
                    <a:cubicBezTo>
                      <a:pt x="337" y="5893"/>
                      <a:pt x="753" y="6681"/>
                      <a:pt x="1260" y="7414"/>
                    </a:cubicBezTo>
                    <a:cubicBezTo>
                      <a:pt x="1285" y="7394"/>
                      <a:pt x="1310" y="7374"/>
                      <a:pt x="1335" y="7359"/>
                    </a:cubicBezTo>
                    <a:cubicBezTo>
                      <a:pt x="1526" y="5311"/>
                      <a:pt x="2686" y="3539"/>
                      <a:pt x="3835" y="1752"/>
                    </a:cubicBezTo>
                    <a:lnTo>
                      <a:pt x="3835" y="1752"/>
                    </a:lnTo>
                    <a:cubicBezTo>
                      <a:pt x="3825" y="1762"/>
                      <a:pt x="3815" y="1767"/>
                      <a:pt x="3805" y="1772"/>
                    </a:cubicBezTo>
                    <a:cubicBezTo>
                      <a:pt x="3524" y="1210"/>
                      <a:pt x="3303" y="623"/>
                      <a:pt x="3137" y="15"/>
                    </a:cubicBezTo>
                    <a:lnTo>
                      <a:pt x="310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76" name="Google Shape;6917;p32">
                <a:extLst>
                  <a:ext uri="{FF2B5EF4-FFF2-40B4-BE49-F238E27FC236}">
                    <a16:creationId xmlns:a16="http://schemas.microsoft.com/office/drawing/2014/main" id="{E46D7C0B-2FD1-FBB0-484B-3496FC619C60}"/>
                  </a:ext>
                </a:extLst>
              </p:cNvPr>
              <p:cNvSpPr/>
              <p:nvPr/>
            </p:nvSpPr>
            <p:spPr>
              <a:xfrm>
                <a:off x="1231713" y="3751371"/>
                <a:ext cx="117845" cy="114856"/>
              </a:xfrm>
              <a:custGeom>
                <a:avLst/>
                <a:gdLst/>
                <a:ahLst/>
                <a:cxnLst/>
                <a:rect l="l" t="t" r="r" b="b"/>
                <a:pathLst>
                  <a:path w="4709" h="4594" extrusionOk="0">
                    <a:moveTo>
                      <a:pt x="4708" y="0"/>
                    </a:moveTo>
                    <a:lnTo>
                      <a:pt x="4708" y="0"/>
                    </a:lnTo>
                    <a:cubicBezTo>
                      <a:pt x="3564" y="884"/>
                      <a:pt x="2399" y="1787"/>
                      <a:pt x="1220" y="2621"/>
                    </a:cubicBezTo>
                    <a:cubicBezTo>
                      <a:pt x="1215" y="2616"/>
                      <a:pt x="1215" y="2611"/>
                      <a:pt x="1210" y="2605"/>
                    </a:cubicBezTo>
                    <a:cubicBezTo>
                      <a:pt x="843" y="3283"/>
                      <a:pt x="422" y="3941"/>
                      <a:pt x="0" y="4593"/>
                    </a:cubicBezTo>
                    <a:cubicBezTo>
                      <a:pt x="1456" y="3800"/>
                      <a:pt x="2881" y="2887"/>
                      <a:pt x="4256" y="1968"/>
                    </a:cubicBezTo>
                    <a:cubicBezTo>
                      <a:pt x="4548" y="1371"/>
                      <a:pt x="4663" y="698"/>
                      <a:pt x="47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77" name="Google Shape;6918;p32">
                <a:extLst>
                  <a:ext uri="{FF2B5EF4-FFF2-40B4-BE49-F238E27FC236}">
                    <a16:creationId xmlns:a16="http://schemas.microsoft.com/office/drawing/2014/main" id="{F679EB93-2985-0060-D7BA-FE22E6C2B5BD}"/>
                  </a:ext>
                </a:extLst>
              </p:cNvPr>
              <p:cNvSpPr/>
              <p:nvPr/>
            </p:nvSpPr>
            <p:spPr>
              <a:xfrm>
                <a:off x="1236728" y="3554260"/>
                <a:ext cx="68701" cy="262313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10501" extrusionOk="0">
                    <a:moveTo>
                      <a:pt x="2425" y="0"/>
                    </a:moveTo>
                    <a:cubicBezTo>
                      <a:pt x="2149" y="261"/>
                      <a:pt x="1893" y="532"/>
                      <a:pt x="1662" y="833"/>
                    </a:cubicBezTo>
                    <a:cubicBezTo>
                      <a:pt x="292" y="2640"/>
                      <a:pt x="292" y="5045"/>
                      <a:pt x="1" y="7338"/>
                    </a:cubicBezTo>
                    <a:cubicBezTo>
                      <a:pt x="232" y="8357"/>
                      <a:pt x="468" y="9607"/>
                      <a:pt x="1005" y="10500"/>
                    </a:cubicBezTo>
                    <a:cubicBezTo>
                      <a:pt x="1532" y="9537"/>
                      <a:pt x="1948" y="8538"/>
                      <a:pt x="2119" y="7464"/>
                    </a:cubicBezTo>
                    <a:cubicBezTo>
                      <a:pt x="2270" y="6545"/>
                      <a:pt x="2224" y="5602"/>
                      <a:pt x="2370" y="4678"/>
                    </a:cubicBezTo>
                    <a:cubicBezTo>
                      <a:pt x="2445" y="4201"/>
                      <a:pt x="2576" y="3724"/>
                      <a:pt x="2746" y="3273"/>
                    </a:cubicBezTo>
                    <a:lnTo>
                      <a:pt x="2746" y="3273"/>
                    </a:lnTo>
                    <a:cubicBezTo>
                      <a:pt x="2726" y="3283"/>
                      <a:pt x="2706" y="3288"/>
                      <a:pt x="2691" y="3298"/>
                    </a:cubicBezTo>
                    <a:cubicBezTo>
                      <a:pt x="2576" y="2535"/>
                      <a:pt x="2500" y="1772"/>
                      <a:pt x="2460" y="1004"/>
                    </a:cubicBezTo>
                    <a:cubicBezTo>
                      <a:pt x="2440" y="668"/>
                      <a:pt x="2430" y="336"/>
                      <a:pt x="2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78" name="Google Shape;6919;p32">
                <a:extLst>
                  <a:ext uri="{FF2B5EF4-FFF2-40B4-BE49-F238E27FC236}">
                    <a16:creationId xmlns:a16="http://schemas.microsoft.com/office/drawing/2014/main" id="{5B28117D-1B04-8457-9F6A-7E7B6A41A9F3}"/>
                  </a:ext>
                </a:extLst>
              </p:cNvPr>
              <p:cNvSpPr/>
              <p:nvPr/>
            </p:nvSpPr>
            <p:spPr>
              <a:xfrm>
                <a:off x="1360089" y="3367682"/>
                <a:ext cx="78229" cy="192095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7675" extrusionOk="0">
                    <a:moveTo>
                      <a:pt x="3133" y="0"/>
                    </a:moveTo>
                    <a:lnTo>
                      <a:pt x="3133" y="0"/>
                    </a:lnTo>
                    <a:cubicBezTo>
                      <a:pt x="2571" y="517"/>
                      <a:pt x="2089" y="1115"/>
                      <a:pt x="1722" y="1812"/>
                    </a:cubicBezTo>
                    <a:cubicBezTo>
                      <a:pt x="1215" y="2766"/>
                      <a:pt x="954" y="3845"/>
                      <a:pt x="352" y="4744"/>
                    </a:cubicBezTo>
                    <a:cubicBezTo>
                      <a:pt x="267" y="4874"/>
                      <a:pt x="171" y="5005"/>
                      <a:pt x="66" y="5125"/>
                    </a:cubicBezTo>
                    <a:cubicBezTo>
                      <a:pt x="11" y="5973"/>
                      <a:pt x="1" y="6827"/>
                      <a:pt x="46" y="7675"/>
                    </a:cubicBezTo>
                    <a:cubicBezTo>
                      <a:pt x="61" y="7670"/>
                      <a:pt x="71" y="7660"/>
                      <a:pt x="86" y="7655"/>
                    </a:cubicBezTo>
                    <a:cubicBezTo>
                      <a:pt x="543" y="7228"/>
                      <a:pt x="995" y="6797"/>
                      <a:pt x="1346" y="6285"/>
                    </a:cubicBezTo>
                    <a:cubicBezTo>
                      <a:pt x="2114" y="5160"/>
                      <a:pt x="2335" y="3750"/>
                      <a:pt x="2977" y="2555"/>
                    </a:cubicBezTo>
                    <a:cubicBezTo>
                      <a:pt x="3022" y="2470"/>
                      <a:pt x="3068" y="2390"/>
                      <a:pt x="3118" y="2309"/>
                    </a:cubicBezTo>
                    <a:cubicBezTo>
                      <a:pt x="3083" y="1541"/>
                      <a:pt x="3088" y="768"/>
                      <a:pt x="31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79" name="Google Shape;6920;p32">
                <a:extLst>
                  <a:ext uri="{FF2B5EF4-FFF2-40B4-BE49-F238E27FC236}">
                    <a16:creationId xmlns:a16="http://schemas.microsoft.com/office/drawing/2014/main" id="{3BC74624-C437-9EF6-2539-C53BE7CF4FDA}"/>
                  </a:ext>
                </a:extLst>
              </p:cNvPr>
              <p:cNvSpPr/>
              <p:nvPr/>
            </p:nvSpPr>
            <p:spPr>
              <a:xfrm>
                <a:off x="1437817" y="3375707"/>
                <a:ext cx="107314" cy="49654"/>
              </a:xfrm>
              <a:custGeom>
                <a:avLst/>
                <a:gdLst/>
                <a:ahLst/>
                <a:cxnLst/>
                <a:rect l="l" t="t" r="r" b="b"/>
                <a:pathLst>
                  <a:path w="4293" h="1999" extrusionOk="0">
                    <a:moveTo>
                      <a:pt x="4292" y="1"/>
                    </a:moveTo>
                    <a:lnTo>
                      <a:pt x="4292" y="1"/>
                    </a:lnTo>
                    <a:cubicBezTo>
                      <a:pt x="3248" y="191"/>
                      <a:pt x="2159" y="412"/>
                      <a:pt x="1115" y="603"/>
                    </a:cubicBezTo>
                    <a:lnTo>
                      <a:pt x="1115" y="598"/>
                    </a:lnTo>
                    <a:cubicBezTo>
                      <a:pt x="688" y="1020"/>
                      <a:pt x="312" y="1481"/>
                      <a:pt x="1" y="1993"/>
                    </a:cubicBezTo>
                    <a:lnTo>
                      <a:pt x="1" y="1998"/>
                    </a:lnTo>
                    <a:cubicBezTo>
                      <a:pt x="789" y="1793"/>
                      <a:pt x="1607" y="1577"/>
                      <a:pt x="2410" y="1501"/>
                    </a:cubicBezTo>
                    <a:cubicBezTo>
                      <a:pt x="2982" y="954"/>
                      <a:pt x="3660" y="488"/>
                      <a:pt x="42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80" name="Google Shape;6921;p32">
                <a:extLst>
                  <a:ext uri="{FF2B5EF4-FFF2-40B4-BE49-F238E27FC236}">
                    <a16:creationId xmlns:a16="http://schemas.microsoft.com/office/drawing/2014/main" id="{6CF14AFD-DBBC-1AFE-FCB7-43DF580AA8DB}"/>
                  </a:ext>
                </a:extLst>
              </p:cNvPr>
              <p:cNvSpPr/>
              <p:nvPr/>
            </p:nvSpPr>
            <p:spPr>
              <a:xfrm>
                <a:off x="1465899" y="3286430"/>
                <a:ext cx="136400" cy="104323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4162" extrusionOk="0">
                    <a:moveTo>
                      <a:pt x="5466" y="1"/>
                    </a:moveTo>
                    <a:cubicBezTo>
                      <a:pt x="3699" y="563"/>
                      <a:pt x="1832" y="1206"/>
                      <a:pt x="276" y="2194"/>
                    </a:cubicBezTo>
                    <a:cubicBezTo>
                      <a:pt x="161" y="2847"/>
                      <a:pt x="110" y="3509"/>
                      <a:pt x="0" y="4162"/>
                    </a:cubicBezTo>
                    <a:cubicBezTo>
                      <a:pt x="848" y="3314"/>
                      <a:pt x="1877" y="2621"/>
                      <a:pt x="2886" y="1953"/>
                    </a:cubicBezTo>
                    <a:cubicBezTo>
                      <a:pt x="3744" y="1376"/>
                      <a:pt x="4608" y="804"/>
                      <a:pt x="5471" y="227"/>
                    </a:cubicBezTo>
                    <a:cubicBezTo>
                      <a:pt x="5471" y="152"/>
                      <a:pt x="5471" y="76"/>
                      <a:pt x="5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81" name="Google Shape;6922;p32">
                <a:extLst>
                  <a:ext uri="{FF2B5EF4-FFF2-40B4-BE49-F238E27FC236}">
                    <a16:creationId xmlns:a16="http://schemas.microsoft.com/office/drawing/2014/main" id="{58362616-4791-2DC7-4178-24246F0E9881}"/>
                  </a:ext>
                </a:extLst>
              </p:cNvPr>
              <p:cNvSpPr/>
              <p:nvPr/>
            </p:nvSpPr>
            <p:spPr>
              <a:xfrm>
                <a:off x="1362095" y="3413324"/>
                <a:ext cx="135898" cy="145952"/>
              </a:xfrm>
              <a:custGeom>
                <a:avLst/>
                <a:gdLst/>
                <a:ahLst/>
                <a:cxnLst/>
                <a:rect l="l" t="t" r="r" b="b"/>
                <a:pathLst>
                  <a:path w="5442" h="5838" extrusionOk="0">
                    <a:moveTo>
                      <a:pt x="5441" y="0"/>
                    </a:moveTo>
                    <a:lnTo>
                      <a:pt x="5441" y="0"/>
                    </a:lnTo>
                    <a:cubicBezTo>
                      <a:pt x="4638" y="76"/>
                      <a:pt x="3820" y="292"/>
                      <a:pt x="3032" y="497"/>
                    </a:cubicBezTo>
                    <a:lnTo>
                      <a:pt x="3032" y="492"/>
                    </a:lnTo>
                    <a:cubicBezTo>
                      <a:pt x="2982" y="573"/>
                      <a:pt x="2936" y="653"/>
                      <a:pt x="2891" y="738"/>
                    </a:cubicBezTo>
                    <a:cubicBezTo>
                      <a:pt x="2249" y="1933"/>
                      <a:pt x="2028" y="3343"/>
                      <a:pt x="1260" y="4468"/>
                    </a:cubicBezTo>
                    <a:cubicBezTo>
                      <a:pt x="909" y="4980"/>
                      <a:pt x="457" y="5411"/>
                      <a:pt x="0" y="5838"/>
                    </a:cubicBezTo>
                    <a:cubicBezTo>
                      <a:pt x="1129" y="5326"/>
                      <a:pt x="2329" y="4794"/>
                      <a:pt x="3483" y="4347"/>
                    </a:cubicBezTo>
                    <a:cubicBezTo>
                      <a:pt x="3845" y="3288"/>
                      <a:pt x="3990" y="2078"/>
                      <a:pt x="4553" y="1105"/>
                    </a:cubicBezTo>
                    <a:cubicBezTo>
                      <a:pt x="4794" y="688"/>
                      <a:pt x="5100" y="332"/>
                      <a:pt x="54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82" name="Google Shape;6923;p32">
                <a:extLst>
                  <a:ext uri="{FF2B5EF4-FFF2-40B4-BE49-F238E27FC236}">
                    <a16:creationId xmlns:a16="http://schemas.microsoft.com/office/drawing/2014/main" id="{B4358F41-B7F1-32D6-9786-9EA728F35E28}"/>
                  </a:ext>
                </a:extLst>
              </p:cNvPr>
              <p:cNvSpPr/>
              <p:nvPr/>
            </p:nvSpPr>
            <p:spPr>
              <a:xfrm>
                <a:off x="1297406" y="3495578"/>
                <a:ext cx="64690" cy="140937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5632" extrusionOk="0">
                    <a:moveTo>
                      <a:pt x="2560" y="0"/>
                    </a:moveTo>
                    <a:cubicBezTo>
                      <a:pt x="1842" y="889"/>
                      <a:pt x="843" y="1541"/>
                      <a:pt x="0" y="2334"/>
                    </a:cubicBezTo>
                    <a:cubicBezTo>
                      <a:pt x="5" y="2670"/>
                      <a:pt x="15" y="3002"/>
                      <a:pt x="35" y="3338"/>
                    </a:cubicBezTo>
                    <a:cubicBezTo>
                      <a:pt x="75" y="4106"/>
                      <a:pt x="151" y="4869"/>
                      <a:pt x="266" y="5632"/>
                    </a:cubicBezTo>
                    <a:cubicBezTo>
                      <a:pt x="281" y="5622"/>
                      <a:pt x="301" y="5617"/>
                      <a:pt x="321" y="5607"/>
                    </a:cubicBezTo>
                    <a:cubicBezTo>
                      <a:pt x="618" y="4839"/>
                      <a:pt x="1054" y="4121"/>
                      <a:pt x="1601" y="3509"/>
                    </a:cubicBezTo>
                    <a:cubicBezTo>
                      <a:pt x="1902" y="3162"/>
                      <a:pt x="2244" y="2846"/>
                      <a:pt x="2580" y="2530"/>
                    </a:cubicBezTo>
                    <a:lnTo>
                      <a:pt x="2580" y="2530"/>
                    </a:lnTo>
                    <a:cubicBezTo>
                      <a:pt x="2565" y="2535"/>
                      <a:pt x="2555" y="2545"/>
                      <a:pt x="2540" y="2550"/>
                    </a:cubicBezTo>
                    <a:cubicBezTo>
                      <a:pt x="2495" y="1702"/>
                      <a:pt x="2505" y="848"/>
                      <a:pt x="25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83" name="Google Shape;6924;p32">
                <a:extLst>
                  <a:ext uri="{FF2B5EF4-FFF2-40B4-BE49-F238E27FC236}">
                    <a16:creationId xmlns:a16="http://schemas.microsoft.com/office/drawing/2014/main" id="{3CB7FEA7-94BC-DEF0-BB2A-2D47275EE0E3}"/>
                  </a:ext>
                </a:extLst>
              </p:cNvPr>
              <p:cNvSpPr/>
              <p:nvPr/>
            </p:nvSpPr>
            <p:spPr>
              <a:xfrm>
                <a:off x="1261801" y="3614948"/>
                <a:ext cx="99792" cy="202126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8077" extrusionOk="0">
                    <a:moveTo>
                      <a:pt x="3936" y="1"/>
                    </a:moveTo>
                    <a:cubicBezTo>
                      <a:pt x="3208" y="277"/>
                      <a:pt x="2470" y="558"/>
                      <a:pt x="1742" y="834"/>
                    </a:cubicBezTo>
                    <a:cubicBezTo>
                      <a:pt x="1572" y="1285"/>
                      <a:pt x="1441" y="1762"/>
                      <a:pt x="1366" y="2239"/>
                    </a:cubicBezTo>
                    <a:cubicBezTo>
                      <a:pt x="1220" y="3163"/>
                      <a:pt x="1266" y="4106"/>
                      <a:pt x="1115" y="5025"/>
                    </a:cubicBezTo>
                    <a:cubicBezTo>
                      <a:pt x="944" y="6099"/>
                      <a:pt x="528" y="7098"/>
                      <a:pt x="1" y="8061"/>
                    </a:cubicBezTo>
                    <a:cubicBezTo>
                      <a:pt x="6" y="8067"/>
                      <a:pt x="6" y="8072"/>
                      <a:pt x="11" y="8077"/>
                    </a:cubicBezTo>
                    <a:cubicBezTo>
                      <a:pt x="1190" y="7243"/>
                      <a:pt x="2355" y="6340"/>
                      <a:pt x="3499" y="5456"/>
                    </a:cubicBezTo>
                    <a:cubicBezTo>
                      <a:pt x="3615" y="3589"/>
                      <a:pt x="3193" y="1516"/>
                      <a:pt x="3981" y="26"/>
                    </a:cubicBezTo>
                    <a:lnTo>
                      <a:pt x="393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84" name="Google Shape;6925;p32">
                <a:extLst>
                  <a:ext uri="{FF2B5EF4-FFF2-40B4-BE49-F238E27FC236}">
                    <a16:creationId xmlns:a16="http://schemas.microsoft.com/office/drawing/2014/main" id="{433F3DC9-8BF1-C8E3-649E-F46EF571AF7F}"/>
                  </a:ext>
                </a:extLst>
              </p:cNvPr>
              <p:cNvSpPr/>
              <p:nvPr/>
            </p:nvSpPr>
            <p:spPr>
              <a:xfrm>
                <a:off x="1213660" y="3737829"/>
                <a:ext cx="48642" cy="1289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5171" extrusionOk="0">
                    <a:moveTo>
                      <a:pt x="934" y="0"/>
                    </a:moveTo>
                    <a:cubicBezTo>
                      <a:pt x="778" y="1200"/>
                      <a:pt x="547" y="2359"/>
                      <a:pt x="0" y="3398"/>
                    </a:cubicBezTo>
                    <a:lnTo>
                      <a:pt x="30" y="3413"/>
                    </a:lnTo>
                    <a:cubicBezTo>
                      <a:pt x="196" y="4021"/>
                      <a:pt x="417" y="4608"/>
                      <a:pt x="698" y="5170"/>
                    </a:cubicBezTo>
                    <a:cubicBezTo>
                      <a:pt x="708" y="5165"/>
                      <a:pt x="718" y="5160"/>
                      <a:pt x="728" y="5150"/>
                    </a:cubicBezTo>
                    <a:cubicBezTo>
                      <a:pt x="1150" y="4498"/>
                      <a:pt x="1571" y="3840"/>
                      <a:pt x="1938" y="3162"/>
                    </a:cubicBezTo>
                    <a:cubicBezTo>
                      <a:pt x="1401" y="2269"/>
                      <a:pt x="1165" y="1019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85" name="Google Shape;6926;p32">
                <a:extLst>
                  <a:ext uri="{FF2B5EF4-FFF2-40B4-BE49-F238E27FC236}">
                    <a16:creationId xmlns:a16="http://schemas.microsoft.com/office/drawing/2014/main" id="{28C24A05-F13C-7ACE-121D-008459AAC6F0}"/>
                  </a:ext>
                </a:extLst>
              </p:cNvPr>
              <p:cNvSpPr/>
              <p:nvPr/>
            </p:nvSpPr>
            <p:spPr>
              <a:xfrm>
                <a:off x="1169531" y="3800523"/>
                <a:ext cx="168494" cy="206139"/>
              </a:xfrm>
              <a:custGeom>
                <a:avLst/>
                <a:gdLst/>
                <a:ahLst/>
                <a:cxnLst/>
                <a:rect l="l" t="t" r="r" b="b"/>
                <a:pathLst>
                  <a:path w="6757" h="8232" extrusionOk="0">
                    <a:moveTo>
                      <a:pt x="6756" y="0"/>
                    </a:moveTo>
                    <a:lnTo>
                      <a:pt x="6756" y="0"/>
                    </a:lnTo>
                    <a:cubicBezTo>
                      <a:pt x="5381" y="919"/>
                      <a:pt x="3956" y="1832"/>
                      <a:pt x="2500" y="2625"/>
                    </a:cubicBezTo>
                    <a:cubicBezTo>
                      <a:pt x="1351" y="4412"/>
                      <a:pt x="191" y="6184"/>
                      <a:pt x="0" y="8232"/>
                    </a:cubicBezTo>
                    <a:cubicBezTo>
                      <a:pt x="1120" y="7398"/>
                      <a:pt x="2299" y="6651"/>
                      <a:pt x="3499" y="5948"/>
                    </a:cubicBezTo>
                    <a:lnTo>
                      <a:pt x="3514" y="5958"/>
                    </a:lnTo>
                    <a:cubicBezTo>
                      <a:pt x="3805" y="5697"/>
                      <a:pt x="4096" y="5436"/>
                      <a:pt x="4312" y="5110"/>
                    </a:cubicBezTo>
                    <a:cubicBezTo>
                      <a:pt x="4939" y="4161"/>
                      <a:pt x="4779" y="2866"/>
                      <a:pt x="5356" y="1882"/>
                    </a:cubicBezTo>
                    <a:cubicBezTo>
                      <a:pt x="5647" y="1385"/>
                      <a:pt x="6114" y="1004"/>
                      <a:pt x="6450" y="532"/>
                    </a:cubicBezTo>
                    <a:cubicBezTo>
                      <a:pt x="6571" y="361"/>
                      <a:pt x="6671" y="186"/>
                      <a:pt x="67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86" name="Google Shape;6927;p32">
                <a:extLst>
                  <a:ext uri="{FF2B5EF4-FFF2-40B4-BE49-F238E27FC236}">
                    <a16:creationId xmlns:a16="http://schemas.microsoft.com/office/drawing/2014/main" id="{A2E4FF07-1939-38BE-8976-84D0C884A389}"/>
                  </a:ext>
                </a:extLst>
              </p:cNvPr>
              <p:cNvSpPr/>
              <p:nvPr/>
            </p:nvSpPr>
            <p:spPr>
              <a:xfrm>
                <a:off x="1128912" y="3948983"/>
                <a:ext cx="48141" cy="159996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6391" extrusionOk="0">
                    <a:moveTo>
                      <a:pt x="276" y="1"/>
                    </a:moveTo>
                    <a:cubicBezTo>
                      <a:pt x="70" y="844"/>
                      <a:pt x="0" y="1733"/>
                      <a:pt x="15" y="2631"/>
                    </a:cubicBezTo>
                    <a:cubicBezTo>
                      <a:pt x="35" y="3886"/>
                      <a:pt x="216" y="5161"/>
                      <a:pt x="422" y="6390"/>
                    </a:cubicBezTo>
                    <a:lnTo>
                      <a:pt x="1923" y="6390"/>
                    </a:lnTo>
                    <a:cubicBezTo>
                      <a:pt x="1892" y="5141"/>
                      <a:pt x="1546" y="3876"/>
                      <a:pt x="1591" y="2616"/>
                    </a:cubicBezTo>
                    <a:cubicBezTo>
                      <a:pt x="1596" y="2505"/>
                      <a:pt x="1601" y="2400"/>
                      <a:pt x="1611" y="2295"/>
                    </a:cubicBezTo>
                    <a:lnTo>
                      <a:pt x="1611" y="2295"/>
                    </a:lnTo>
                    <a:cubicBezTo>
                      <a:pt x="1586" y="2310"/>
                      <a:pt x="1561" y="2330"/>
                      <a:pt x="1536" y="2350"/>
                    </a:cubicBezTo>
                    <a:cubicBezTo>
                      <a:pt x="1029" y="1617"/>
                      <a:pt x="613" y="829"/>
                      <a:pt x="2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87" name="Google Shape;6928;p32">
                <a:extLst>
                  <a:ext uri="{FF2B5EF4-FFF2-40B4-BE49-F238E27FC236}">
                    <a16:creationId xmlns:a16="http://schemas.microsoft.com/office/drawing/2014/main" id="{7182F323-B525-DE92-E326-953AC463E69E}"/>
                  </a:ext>
                </a:extLst>
              </p:cNvPr>
              <p:cNvSpPr/>
              <p:nvPr/>
            </p:nvSpPr>
            <p:spPr>
              <a:xfrm>
                <a:off x="836555" y="3177593"/>
                <a:ext cx="59675" cy="163005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6526" extrusionOk="0">
                    <a:moveTo>
                      <a:pt x="1014" y="0"/>
                    </a:moveTo>
                    <a:cubicBezTo>
                      <a:pt x="713" y="954"/>
                      <a:pt x="387" y="1963"/>
                      <a:pt x="40" y="2901"/>
                    </a:cubicBezTo>
                    <a:cubicBezTo>
                      <a:pt x="30" y="2896"/>
                      <a:pt x="15" y="2881"/>
                      <a:pt x="0" y="2876"/>
                    </a:cubicBezTo>
                    <a:lnTo>
                      <a:pt x="0" y="2876"/>
                    </a:lnTo>
                    <a:cubicBezTo>
                      <a:pt x="171" y="3735"/>
                      <a:pt x="341" y="4588"/>
                      <a:pt x="673" y="5396"/>
                    </a:cubicBezTo>
                    <a:cubicBezTo>
                      <a:pt x="823" y="5777"/>
                      <a:pt x="1014" y="6139"/>
                      <a:pt x="1200" y="6505"/>
                    </a:cubicBezTo>
                    <a:cubicBezTo>
                      <a:pt x="1215" y="6510"/>
                      <a:pt x="1230" y="6520"/>
                      <a:pt x="1250" y="6525"/>
                    </a:cubicBezTo>
                    <a:cubicBezTo>
                      <a:pt x="1536" y="5351"/>
                      <a:pt x="1907" y="4186"/>
                      <a:pt x="2389" y="3072"/>
                    </a:cubicBezTo>
                    <a:cubicBezTo>
                      <a:pt x="2359" y="2921"/>
                      <a:pt x="2334" y="2771"/>
                      <a:pt x="2304" y="2620"/>
                    </a:cubicBezTo>
                    <a:cubicBezTo>
                      <a:pt x="2103" y="1647"/>
                      <a:pt x="1646" y="753"/>
                      <a:pt x="10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88" name="Google Shape;6929;p32">
                <a:extLst>
                  <a:ext uri="{FF2B5EF4-FFF2-40B4-BE49-F238E27FC236}">
                    <a16:creationId xmlns:a16="http://schemas.microsoft.com/office/drawing/2014/main" id="{F369A6F6-4669-386F-03C3-4345C469C84B}"/>
                  </a:ext>
                </a:extLst>
              </p:cNvPr>
              <p:cNvSpPr/>
              <p:nvPr/>
            </p:nvSpPr>
            <p:spPr>
              <a:xfrm>
                <a:off x="744786" y="3120416"/>
                <a:ext cx="91769" cy="128899"/>
              </a:xfrm>
              <a:custGeom>
                <a:avLst/>
                <a:gdLst/>
                <a:ahLst/>
                <a:cxnLst/>
                <a:rect l="l" t="t" r="r" b="b"/>
                <a:pathLst>
                  <a:path w="3665" h="5146" extrusionOk="0">
                    <a:moveTo>
                      <a:pt x="0" y="0"/>
                    </a:moveTo>
                    <a:cubicBezTo>
                      <a:pt x="1034" y="256"/>
                      <a:pt x="1511" y="1617"/>
                      <a:pt x="1702" y="2661"/>
                    </a:cubicBezTo>
                    <a:cubicBezTo>
                      <a:pt x="1782" y="3107"/>
                      <a:pt x="1807" y="3554"/>
                      <a:pt x="1832" y="4006"/>
                    </a:cubicBezTo>
                    <a:lnTo>
                      <a:pt x="1847" y="4006"/>
                    </a:lnTo>
                    <a:cubicBezTo>
                      <a:pt x="2449" y="4387"/>
                      <a:pt x="3057" y="4764"/>
                      <a:pt x="3664" y="5145"/>
                    </a:cubicBezTo>
                    <a:cubicBezTo>
                      <a:pt x="3539" y="4508"/>
                      <a:pt x="3413" y="3870"/>
                      <a:pt x="3222" y="3248"/>
                    </a:cubicBezTo>
                    <a:cubicBezTo>
                      <a:pt x="2786" y="1827"/>
                      <a:pt x="1862" y="397"/>
                      <a:pt x="437" y="21"/>
                    </a:cubicBezTo>
                    <a:cubicBezTo>
                      <a:pt x="291" y="5"/>
                      <a:pt x="146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89" name="Google Shape;6930;p32">
                <a:extLst>
                  <a:ext uri="{FF2B5EF4-FFF2-40B4-BE49-F238E27FC236}">
                    <a16:creationId xmlns:a16="http://schemas.microsoft.com/office/drawing/2014/main" id="{83FEF02A-A8E4-1FB3-6FFA-B76D45184108}"/>
                  </a:ext>
                </a:extLst>
              </p:cNvPr>
              <p:cNvSpPr/>
              <p:nvPr/>
            </p:nvSpPr>
            <p:spPr>
              <a:xfrm>
                <a:off x="755819" y="3120917"/>
                <a:ext cx="105810" cy="128900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5151" extrusionOk="0">
                    <a:moveTo>
                      <a:pt x="1" y="1"/>
                    </a:moveTo>
                    <a:cubicBezTo>
                      <a:pt x="1426" y="377"/>
                      <a:pt x="2350" y="1807"/>
                      <a:pt x="2786" y="3228"/>
                    </a:cubicBezTo>
                    <a:cubicBezTo>
                      <a:pt x="2977" y="3850"/>
                      <a:pt x="3103" y="4488"/>
                      <a:pt x="3228" y="5125"/>
                    </a:cubicBezTo>
                    <a:cubicBezTo>
                      <a:pt x="3243" y="5130"/>
                      <a:pt x="3258" y="5145"/>
                      <a:pt x="3268" y="5150"/>
                    </a:cubicBezTo>
                    <a:cubicBezTo>
                      <a:pt x="3615" y="4212"/>
                      <a:pt x="3941" y="3203"/>
                      <a:pt x="4242" y="2249"/>
                    </a:cubicBezTo>
                    <a:cubicBezTo>
                      <a:pt x="3183" y="989"/>
                      <a:pt x="1637" y="13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90" name="Google Shape;6931;p32">
                <a:extLst>
                  <a:ext uri="{FF2B5EF4-FFF2-40B4-BE49-F238E27FC236}">
                    <a16:creationId xmlns:a16="http://schemas.microsoft.com/office/drawing/2014/main" id="{6A08781F-59E0-7CA3-70A4-F46F0D2E6282}"/>
                  </a:ext>
                </a:extLst>
              </p:cNvPr>
              <p:cNvSpPr/>
              <p:nvPr/>
            </p:nvSpPr>
            <p:spPr>
              <a:xfrm>
                <a:off x="790420" y="3220727"/>
                <a:ext cx="76223" cy="11937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4770" extrusionOk="0">
                    <a:moveTo>
                      <a:pt x="0" y="1"/>
                    </a:moveTo>
                    <a:cubicBezTo>
                      <a:pt x="30" y="618"/>
                      <a:pt x="45" y="1236"/>
                      <a:pt x="171" y="1833"/>
                    </a:cubicBezTo>
                    <a:cubicBezTo>
                      <a:pt x="306" y="2465"/>
                      <a:pt x="552" y="3058"/>
                      <a:pt x="818" y="3645"/>
                    </a:cubicBezTo>
                    <a:lnTo>
                      <a:pt x="823" y="3645"/>
                    </a:lnTo>
                    <a:cubicBezTo>
                      <a:pt x="1144" y="3836"/>
                      <a:pt x="1471" y="4016"/>
                      <a:pt x="1807" y="4192"/>
                    </a:cubicBezTo>
                    <a:cubicBezTo>
                      <a:pt x="2204" y="4398"/>
                      <a:pt x="2615" y="4594"/>
                      <a:pt x="3032" y="4769"/>
                    </a:cubicBezTo>
                    <a:cubicBezTo>
                      <a:pt x="2846" y="4403"/>
                      <a:pt x="2655" y="4041"/>
                      <a:pt x="2505" y="3660"/>
                    </a:cubicBezTo>
                    <a:cubicBezTo>
                      <a:pt x="2173" y="2852"/>
                      <a:pt x="2003" y="1999"/>
                      <a:pt x="1832" y="1140"/>
                    </a:cubicBezTo>
                    <a:cubicBezTo>
                      <a:pt x="1225" y="759"/>
                      <a:pt x="617" y="382"/>
                      <a:pt x="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91" name="Google Shape;6932;p32">
                <a:extLst>
                  <a:ext uri="{FF2B5EF4-FFF2-40B4-BE49-F238E27FC236}">
                    <a16:creationId xmlns:a16="http://schemas.microsoft.com/office/drawing/2014/main" id="{FD59EC49-F236-D1EF-EA7A-C1606906C48B}"/>
                  </a:ext>
                </a:extLst>
              </p:cNvPr>
              <p:cNvSpPr/>
              <p:nvPr/>
            </p:nvSpPr>
            <p:spPr>
              <a:xfrm>
                <a:off x="866643" y="3254331"/>
                <a:ext cx="88259" cy="311967"/>
              </a:xfrm>
              <a:custGeom>
                <a:avLst/>
                <a:gdLst/>
                <a:ahLst/>
                <a:cxnLst/>
                <a:rect l="l" t="t" r="r" b="b"/>
                <a:pathLst>
                  <a:path w="3535" h="12479" extrusionOk="0">
                    <a:moveTo>
                      <a:pt x="1190" y="1"/>
                    </a:moveTo>
                    <a:cubicBezTo>
                      <a:pt x="708" y="1115"/>
                      <a:pt x="337" y="2280"/>
                      <a:pt x="51" y="3454"/>
                    </a:cubicBezTo>
                    <a:cubicBezTo>
                      <a:pt x="31" y="3449"/>
                      <a:pt x="16" y="3439"/>
                      <a:pt x="1" y="3434"/>
                    </a:cubicBezTo>
                    <a:lnTo>
                      <a:pt x="1" y="3434"/>
                    </a:lnTo>
                    <a:cubicBezTo>
                      <a:pt x="262" y="3951"/>
                      <a:pt x="528" y="4463"/>
                      <a:pt x="688" y="5015"/>
                    </a:cubicBezTo>
                    <a:cubicBezTo>
                      <a:pt x="1391" y="7359"/>
                      <a:pt x="252" y="9999"/>
                      <a:pt x="1125" y="12283"/>
                    </a:cubicBezTo>
                    <a:cubicBezTo>
                      <a:pt x="1145" y="12343"/>
                      <a:pt x="1170" y="12404"/>
                      <a:pt x="1195" y="12464"/>
                    </a:cubicBezTo>
                    <a:cubicBezTo>
                      <a:pt x="1205" y="12469"/>
                      <a:pt x="1215" y="12474"/>
                      <a:pt x="1225" y="12479"/>
                    </a:cubicBezTo>
                    <a:cubicBezTo>
                      <a:pt x="1943" y="11028"/>
                      <a:pt x="2636" y="9538"/>
                      <a:pt x="3349" y="8092"/>
                    </a:cubicBezTo>
                    <a:lnTo>
                      <a:pt x="3394" y="8077"/>
                    </a:lnTo>
                    <a:cubicBezTo>
                      <a:pt x="2822" y="6250"/>
                      <a:pt x="3534" y="3891"/>
                      <a:pt x="2495" y="2355"/>
                    </a:cubicBezTo>
                    <a:cubicBezTo>
                      <a:pt x="2219" y="1954"/>
                      <a:pt x="1813" y="1652"/>
                      <a:pt x="1562" y="1231"/>
                    </a:cubicBezTo>
                    <a:cubicBezTo>
                      <a:pt x="1341" y="859"/>
                      <a:pt x="1261" y="433"/>
                      <a:pt x="11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92" name="Google Shape;6933;p32">
                <a:extLst>
                  <a:ext uri="{FF2B5EF4-FFF2-40B4-BE49-F238E27FC236}">
                    <a16:creationId xmlns:a16="http://schemas.microsoft.com/office/drawing/2014/main" id="{E1CD8757-E5F5-C8DB-E582-29E198B21915}"/>
                  </a:ext>
                </a:extLst>
              </p:cNvPr>
              <p:cNvSpPr/>
              <p:nvPr/>
            </p:nvSpPr>
            <p:spPr>
              <a:xfrm>
                <a:off x="934342" y="3530186"/>
                <a:ext cx="82743" cy="388705"/>
              </a:xfrm>
              <a:custGeom>
                <a:avLst/>
                <a:gdLst/>
                <a:ahLst/>
                <a:cxnLst/>
                <a:rect l="l" t="t" r="r" b="b"/>
                <a:pathLst>
                  <a:path w="3303" h="15551" extrusionOk="0">
                    <a:moveTo>
                      <a:pt x="2199" y="0"/>
                    </a:moveTo>
                    <a:cubicBezTo>
                      <a:pt x="1340" y="1501"/>
                      <a:pt x="648" y="3087"/>
                      <a:pt x="10" y="4693"/>
                    </a:cubicBezTo>
                    <a:lnTo>
                      <a:pt x="0" y="4693"/>
                    </a:lnTo>
                    <a:cubicBezTo>
                      <a:pt x="427" y="6275"/>
                      <a:pt x="417" y="7986"/>
                      <a:pt x="522" y="9642"/>
                    </a:cubicBezTo>
                    <a:cubicBezTo>
                      <a:pt x="663" y="11791"/>
                      <a:pt x="1099" y="14110"/>
                      <a:pt x="2696" y="15550"/>
                    </a:cubicBezTo>
                    <a:cubicBezTo>
                      <a:pt x="2841" y="14356"/>
                      <a:pt x="3097" y="13161"/>
                      <a:pt x="3213" y="11971"/>
                    </a:cubicBezTo>
                    <a:cubicBezTo>
                      <a:pt x="3288" y="11214"/>
                      <a:pt x="3303" y="10451"/>
                      <a:pt x="3193" y="9693"/>
                    </a:cubicBezTo>
                    <a:cubicBezTo>
                      <a:pt x="2967" y="8127"/>
                      <a:pt x="2214" y="6606"/>
                      <a:pt x="2415" y="5035"/>
                    </a:cubicBezTo>
                    <a:cubicBezTo>
                      <a:pt x="2455" y="4719"/>
                      <a:pt x="2535" y="4412"/>
                      <a:pt x="2635" y="4111"/>
                    </a:cubicBezTo>
                    <a:cubicBezTo>
                      <a:pt x="2751" y="3780"/>
                      <a:pt x="2896" y="3454"/>
                      <a:pt x="3057" y="3132"/>
                    </a:cubicBezTo>
                    <a:lnTo>
                      <a:pt x="3027" y="3117"/>
                    </a:lnTo>
                    <a:cubicBezTo>
                      <a:pt x="3127" y="1988"/>
                      <a:pt x="2721" y="974"/>
                      <a:pt x="2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93" name="Google Shape;6934;p32">
                <a:extLst>
                  <a:ext uri="{FF2B5EF4-FFF2-40B4-BE49-F238E27FC236}">
                    <a16:creationId xmlns:a16="http://schemas.microsoft.com/office/drawing/2014/main" id="{2FF06646-DA22-F2CD-57B5-28E71336FF90}"/>
                  </a:ext>
                </a:extLst>
              </p:cNvPr>
              <p:cNvSpPr/>
              <p:nvPr/>
            </p:nvSpPr>
            <p:spPr>
              <a:xfrm>
                <a:off x="831039" y="3535703"/>
                <a:ext cx="103303" cy="111846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4463" extrusionOk="0">
                    <a:moveTo>
                      <a:pt x="0" y="0"/>
                    </a:moveTo>
                    <a:cubicBezTo>
                      <a:pt x="20" y="311"/>
                      <a:pt x="61" y="618"/>
                      <a:pt x="126" y="924"/>
                    </a:cubicBezTo>
                    <a:cubicBezTo>
                      <a:pt x="352" y="1998"/>
                      <a:pt x="884" y="2972"/>
                      <a:pt x="1396" y="3955"/>
                    </a:cubicBezTo>
                    <a:cubicBezTo>
                      <a:pt x="2309" y="4121"/>
                      <a:pt x="3223" y="4292"/>
                      <a:pt x="4141" y="4462"/>
                    </a:cubicBezTo>
                    <a:cubicBezTo>
                      <a:pt x="4011" y="3986"/>
                      <a:pt x="3845" y="3519"/>
                      <a:pt x="3624" y="3072"/>
                    </a:cubicBezTo>
                    <a:cubicBezTo>
                      <a:pt x="3313" y="2435"/>
                      <a:pt x="2896" y="1847"/>
                      <a:pt x="2615" y="1200"/>
                    </a:cubicBezTo>
                    <a:cubicBezTo>
                      <a:pt x="1923" y="889"/>
                      <a:pt x="1225" y="578"/>
                      <a:pt x="527" y="271"/>
                    </a:cubicBezTo>
                    <a:cubicBezTo>
                      <a:pt x="347" y="186"/>
                      <a:pt x="166" y="106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94" name="Google Shape;6935;p32">
                <a:extLst>
                  <a:ext uri="{FF2B5EF4-FFF2-40B4-BE49-F238E27FC236}">
                    <a16:creationId xmlns:a16="http://schemas.microsoft.com/office/drawing/2014/main" id="{6F2A2A7D-CF1D-0539-0480-E5417EECFCD1}"/>
                  </a:ext>
                </a:extLst>
              </p:cNvPr>
              <p:cNvSpPr/>
              <p:nvPr/>
            </p:nvSpPr>
            <p:spPr>
              <a:xfrm>
                <a:off x="810980" y="3312010"/>
                <a:ext cx="90264" cy="253786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10155" extrusionOk="0">
                    <a:moveTo>
                      <a:pt x="0" y="1"/>
                    </a:moveTo>
                    <a:cubicBezTo>
                      <a:pt x="352" y="774"/>
                      <a:pt x="733" y="1532"/>
                      <a:pt x="929" y="2355"/>
                    </a:cubicBezTo>
                    <a:cubicBezTo>
                      <a:pt x="1446" y="4498"/>
                      <a:pt x="643" y="6767"/>
                      <a:pt x="793" y="8955"/>
                    </a:cubicBezTo>
                    <a:cubicBezTo>
                      <a:pt x="959" y="9061"/>
                      <a:pt x="1140" y="9141"/>
                      <a:pt x="1320" y="9226"/>
                    </a:cubicBezTo>
                    <a:cubicBezTo>
                      <a:pt x="2018" y="9533"/>
                      <a:pt x="2716" y="9844"/>
                      <a:pt x="3408" y="10155"/>
                    </a:cubicBezTo>
                    <a:cubicBezTo>
                      <a:pt x="3383" y="10095"/>
                      <a:pt x="3358" y="10034"/>
                      <a:pt x="3338" y="9974"/>
                    </a:cubicBezTo>
                    <a:cubicBezTo>
                      <a:pt x="2465" y="7690"/>
                      <a:pt x="3604" y="5050"/>
                      <a:pt x="2901" y="2706"/>
                    </a:cubicBezTo>
                    <a:cubicBezTo>
                      <a:pt x="2741" y="2154"/>
                      <a:pt x="2475" y="1642"/>
                      <a:pt x="2214" y="1125"/>
                    </a:cubicBezTo>
                    <a:cubicBezTo>
                      <a:pt x="1797" y="950"/>
                      <a:pt x="1386" y="754"/>
                      <a:pt x="989" y="548"/>
                    </a:cubicBezTo>
                    <a:cubicBezTo>
                      <a:pt x="653" y="372"/>
                      <a:pt x="326" y="192"/>
                      <a:pt x="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95" name="Google Shape;6936;p32">
                <a:extLst>
                  <a:ext uri="{FF2B5EF4-FFF2-40B4-BE49-F238E27FC236}">
                    <a16:creationId xmlns:a16="http://schemas.microsoft.com/office/drawing/2014/main" id="{9AD50E9A-C1D5-8FE3-8AC1-09B468FC34EF}"/>
                  </a:ext>
                </a:extLst>
              </p:cNvPr>
              <p:cNvSpPr/>
              <p:nvPr/>
            </p:nvSpPr>
            <p:spPr>
              <a:xfrm>
                <a:off x="896230" y="3455956"/>
                <a:ext cx="93273" cy="191594"/>
              </a:xfrm>
              <a:custGeom>
                <a:avLst/>
                <a:gdLst/>
                <a:ahLst/>
                <a:cxnLst/>
                <a:rect l="l" t="t" r="r" b="b"/>
                <a:pathLst>
                  <a:path w="3725" h="7650" extrusionOk="0">
                    <a:moveTo>
                      <a:pt x="2199" y="0"/>
                    </a:moveTo>
                    <a:lnTo>
                      <a:pt x="2154" y="15"/>
                    </a:lnTo>
                    <a:cubicBezTo>
                      <a:pt x="1441" y="1461"/>
                      <a:pt x="748" y="2951"/>
                      <a:pt x="30" y="4402"/>
                    </a:cubicBezTo>
                    <a:cubicBezTo>
                      <a:pt x="20" y="4397"/>
                      <a:pt x="10" y="4392"/>
                      <a:pt x="0" y="4387"/>
                    </a:cubicBezTo>
                    <a:lnTo>
                      <a:pt x="0" y="4387"/>
                    </a:lnTo>
                    <a:cubicBezTo>
                      <a:pt x="281" y="5034"/>
                      <a:pt x="698" y="5622"/>
                      <a:pt x="1009" y="6259"/>
                    </a:cubicBezTo>
                    <a:cubicBezTo>
                      <a:pt x="1230" y="6706"/>
                      <a:pt x="1396" y="7173"/>
                      <a:pt x="1526" y="7649"/>
                    </a:cubicBezTo>
                    <a:lnTo>
                      <a:pt x="1536" y="7649"/>
                    </a:lnTo>
                    <a:cubicBezTo>
                      <a:pt x="2174" y="6043"/>
                      <a:pt x="2866" y="4457"/>
                      <a:pt x="3725" y="2956"/>
                    </a:cubicBezTo>
                    <a:cubicBezTo>
                      <a:pt x="3258" y="2073"/>
                      <a:pt x="2686" y="1220"/>
                      <a:pt x="2314" y="326"/>
                    </a:cubicBezTo>
                    <a:cubicBezTo>
                      <a:pt x="2269" y="221"/>
                      <a:pt x="2234" y="110"/>
                      <a:pt x="2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96" name="Google Shape;6937;p32">
                <a:extLst>
                  <a:ext uri="{FF2B5EF4-FFF2-40B4-BE49-F238E27FC236}">
                    <a16:creationId xmlns:a16="http://schemas.microsoft.com/office/drawing/2014/main" id="{907D7FBE-38D6-03C9-9168-02A7593BFE78}"/>
                  </a:ext>
                </a:extLst>
              </p:cNvPr>
              <p:cNvSpPr/>
              <p:nvPr/>
            </p:nvSpPr>
            <p:spPr>
              <a:xfrm>
                <a:off x="865641" y="3634509"/>
                <a:ext cx="184541" cy="474470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1897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77" y="733"/>
                      <a:pt x="749" y="1471"/>
                      <a:pt x="974" y="2259"/>
                    </a:cubicBezTo>
                    <a:cubicBezTo>
                      <a:pt x="1210" y="3082"/>
                      <a:pt x="1281" y="3931"/>
                      <a:pt x="1291" y="4789"/>
                    </a:cubicBezTo>
                    <a:cubicBezTo>
                      <a:pt x="1311" y="6681"/>
                      <a:pt x="1025" y="8624"/>
                      <a:pt x="1511" y="10451"/>
                    </a:cubicBezTo>
                    <a:cubicBezTo>
                      <a:pt x="1798" y="11510"/>
                      <a:pt x="2330" y="12489"/>
                      <a:pt x="2656" y="13527"/>
                    </a:cubicBezTo>
                    <a:cubicBezTo>
                      <a:pt x="2721" y="13728"/>
                      <a:pt x="2776" y="13934"/>
                      <a:pt x="2822" y="14140"/>
                    </a:cubicBezTo>
                    <a:cubicBezTo>
                      <a:pt x="3047" y="15209"/>
                      <a:pt x="2972" y="16333"/>
                      <a:pt x="3238" y="17392"/>
                    </a:cubicBezTo>
                    <a:cubicBezTo>
                      <a:pt x="3384" y="17970"/>
                      <a:pt x="3680" y="18552"/>
                      <a:pt x="4096" y="18973"/>
                    </a:cubicBezTo>
                    <a:lnTo>
                      <a:pt x="7379" y="18973"/>
                    </a:lnTo>
                    <a:cubicBezTo>
                      <a:pt x="6059" y="17252"/>
                      <a:pt x="5316" y="15094"/>
                      <a:pt x="5326" y="12925"/>
                    </a:cubicBezTo>
                    <a:cubicBezTo>
                      <a:pt x="5331" y="12403"/>
                      <a:pt x="5371" y="11881"/>
                      <a:pt x="5442" y="11364"/>
                    </a:cubicBezTo>
                    <a:cubicBezTo>
                      <a:pt x="3845" y="9924"/>
                      <a:pt x="3409" y="7605"/>
                      <a:pt x="3268" y="5456"/>
                    </a:cubicBezTo>
                    <a:cubicBezTo>
                      <a:pt x="3163" y="3800"/>
                      <a:pt x="3173" y="2089"/>
                      <a:pt x="2746" y="507"/>
                    </a:cubicBezTo>
                    <a:cubicBezTo>
                      <a:pt x="1828" y="337"/>
                      <a:pt x="914" y="166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197" name="Google Shape;6938;p32">
                <a:extLst>
                  <a:ext uri="{FF2B5EF4-FFF2-40B4-BE49-F238E27FC236}">
                    <a16:creationId xmlns:a16="http://schemas.microsoft.com/office/drawing/2014/main" id="{60C6D8AC-E064-0D24-58C6-149857136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5575" y="4076175"/>
                <a:ext cx="17100" cy="74050"/>
              </a:xfrm>
              <a:custGeom>
                <a:avLst/>
                <a:gdLst>
                  <a:gd name="T0" fmla="*/ 674 w 684"/>
                  <a:gd name="T1" fmla="*/ 0 h 2962"/>
                  <a:gd name="T2" fmla="*/ 608 w 684"/>
                  <a:gd name="T3" fmla="*/ 1310 h 2962"/>
                  <a:gd name="T4" fmla="*/ 1 w 684"/>
                  <a:gd name="T5" fmla="*/ 2962 h 29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4" h="2962" fill="none" extrusionOk="0">
                    <a:moveTo>
                      <a:pt x="674" y="0"/>
                    </a:moveTo>
                    <a:cubicBezTo>
                      <a:pt x="684" y="447"/>
                      <a:pt x="674" y="889"/>
                      <a:pt x="608" y="1310"/>
                    </a:cubicBezTo>
                    <a:cubicBezTo>
                      <a:pt x="533" y="1908"/>
                      <a:pt x="357" y="2470"/>
                      <a:pt x="1" y="2962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8" name="Google Shape;6939;p32">
                <a:extLst>
                  <a:ext uri="{FF2B5EF4-FFF2-40B4-BE49-F238E27FC236}">
                    <a16:creationId xmlns:a16="http://schemas.microsoft.com/office/drawing/2014/main" id="{A7A80F6C-BBA3-BECD-4CB7-2133E7C0DC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9050" y="3859475"/>
                <a:ext cx="58375" cy="256875"/>
              </a:xfrm>
              <a:custGeom>
                <a:avLst/>
                <a:gdLst>
                  <a:gd name="T0" fmla="*/ 472 w 2335"/>
                  <a:gd name="T1" fmla="*/ 10275 h 10275"/>
                  <a:gd name="T2" fmla="*/ 422 w 2335"/>
                  <a:gd name="T3" fmla="*/ 9978 h 10275"/>
                  <a:gd name="T4" fmla="*/ 15 w 2335"/>
                  <a:gd name="T5" fmla="*/ 6219 h 10275"/>
                  <a:gd name="T6" fmla="*/ 276 w 2335"/>
                  <a:gd name="T7" fmla="*/ 3589 h 10275"/>
                  <a:gd name="T8" fmla="*/ 1145 w 2335"/>
                  <a:gd name="T9" fmla="*/ 1521 h 10275"/>
                  <a:gd name="T10" fmla="*/ 2334 w 2335"/>
                  <a:gd name="T11" fmla="*/ 0 h 10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35" h="10275" fill="none" extrusionOk="0">
                    <a:moveTo>
                      <a:pt x="472" y="10275"/>
                    </a:moveTo>
                    <a:cubicBezTo>
                      <a:pt x="452" y="10174"/>
                      <a:pt x="437" y="10079"/>
                      <a:pt x="422" y="9978"/>
                    </a:cubicBezTo>
                    <a:cubicBezTo>
                      <a:pt x="216" y="8749"/>
                      <a:pt x="35" y="7474"/>
                      <a:pt x="15" y="6219"/>
                    </a:cubicBezTo>
                    <a:cubicBezTo>
                      <a:pt x="0" y="5321"/>
                      <a:pt x="70" y="4432"/>
                      <a:pt x="276" y="3589"/>
                    </a:cubicBezTo>
                    <a:cubicBezTo>
                      <a:pt x="452" y="2866"/>
                      <a:pt x="733" y="2168"/>
                      <a:pt x="1145" y="1521"/>
                    </a:cubicBezTo>
                    <a:cubicBezTo>
                      <a:pt x="1491" y="979"/>
                      <a:pt x="1923" y="492"/>
                      <a:pt x="2334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9" name="Google Shape;6940;p32">
                <a:extLst>
                  <a:ext uri="{FF2B5EF4-FFF2-40B4-BE49-F238E27FC236}">
                    <a16:creationId xmlns:a16="http://schemas.microsoft.com/office/drawing/2014/main" id="{2AD379B3-C490-DD83-03D6-36C351143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9750" y="3533325"/>
                <a:ext cx="87125" cy="605100"/>
              </a:xfrm>
              <a:custGeom>
                <a:avLst/>
                <a:gdLst>
                  <a:gd name="T0" fmla="*/ 2234 w 3485"/>
                  <a:gd name="T1" fmla="*/ 1 h 24204"/>
                  <a:gd name="T2" fmla="*/ 844 w 3485"/>
                  <a:gd name="T3" fmla="*/ 2997 h 24204"/>
                  <a:gd name="T4" fmla="*/ 422 w 3485"/>
                  <a:gd name="T5" fmla="*/ 3976 h 24204"/>
                  <a:gd name="T6" fmla="*/ 202 w 3485"/>
                  <a:gd name="T7" fmla="*/ 4900 h 24204"/>
                  <a:gd name="T8" fmla="*/ 980 w 3485"/>
                  <a:gd name="T9" fmla="*/ 9558 h 24204"/>
                  <a:gd name="T10" fmla="*/ 1000 w 3485"/>
                  <a:gd name="T11" fmla="*/ 11836 h 24204"/>
                  <a:gd name="T12" fmla="*/ 483 w 3485"/>
                  <a:gd name="T13" fmla="*/ 15415 h 24204"/>
                  <a:gd name="T14" fmla="*/ 367 w 3485"/>
                  <a:gd name="T15" fmla="*/ 16976 h 24204"/>
                  <a:gd name="T16" fmla="*/ 2420 w 3485"/>
                  <a:gd name="T17" fmla="*/ 23024 h 24204"/>
                  <a:gd name="T18" fmla="*/ 3484 w 3485"/>
                  <a:gd name="T19" fmla="*/ 24204 h 24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85" h="24204" fill="none" extrusionOk="0">
                    <a:moveTo>
                      <a:pt x="2234" y="1"/>
                    </a:moveTo>
                    <a:cubicBezTo>
                      <a:pt x="1968" y="1070"/>
                      <a:pt x="1341" y="2014"/>
                      <a:pt x="844" y="2997"/>
                    </a:cubicBezTo>
                    <a:cubicBezTo>
                      <a:pt x="683" y="3319"/>
                      <a:pt x="538" y="3645"/>
                      <a:pt x="422" y="3976"/>
                    </a:cubicBezTo>
                    <a:cubicBezTo>
                      <a:pt x="322" y="4277"/>
                      <a:pt x="242" y="4584"/>
                      <a:pt x="202" y="4900"/>
                    </a:cubicBezTo>
                    <a:cubicBezTo>
                      <a:pt x="1" y="6471"/>
                      <a:pt x="754" y="7992"/>
                      <a:pt x="980" y="9558"/>
                    </a:cubicBezTo>
                    <a:cubicBezTo>
                      <a:pt x="1090" y="10316"/>
                      <a:pt x="1075" y="11079"/>
                      <a:pt x="1000" y="11836"/>
                    </a:cubicBezTo>
                    <a:cubicBezTo>
                      <a:pt x="884" y="13026"/>
                      <a:pt x="628" y="14221"/>
                      <a:pt x="483" y="15415"/>
                    </a:cubicBezTo>
                    <a:cubicBezTo>
                      <a:pt x="412" y="15932"/>
                      <a:pt x="372" y="16454"/>
                      <a:pt x="367" y="16976"/>
                    </a:cubicBezTo>
                    <a:cubicBezTo>
                      <a:pt x="357" y="19145"/>
                      <a:pt x="1100" y="21303"/>
                      <a:pt x="2420" y="23024"/>
                    </a:cubicBezTo>
                    <a:cubicBezTo>
                      <a:pt x="2736" y="23446"/>
                      <a:pt x="3098" y="23843"/>
                      <a:pt x="3484" y="24204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0" name="Google Shape;6941;p32">
                <a:extLst>
                  <a:ext uri="{FF2B5EF4-FFF2-40B4-BE49-F238E27FC236}">
                    <a16:creationId xmlns:a16="http://schemas.microsoft.com/office/drawing/2014/main" id="{D72A6AFA-8095-4E89-0CD7-364745C401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1375" y="3754300"/>
                <a:ext cx="108700" cy="370325"/>
              </a:xfrm>
              <a:custGeom>
                <a:avLst/>
                <a:gdLst>
                  <a:gd name="T0" fmla="*/ 267 w 4348"/>
                  <a:gd name="T1" fmla="*/ 1 h 14813"/>
                  <a:gd name="T2" fmla="*/ 487 w 4348"/>
                  <a:gd name="T3" fmla="*/ 5663 h 14813"/>
                  <a:gd name="T4" fmla="*/ 1632 w 4348"/>
                  <a:gd name="T5" fmla="*/ 8739 h 14813"/>
                  <a:gd name="T6" fmla="*/ 1798 w 4348"/>
                  <a:gd name="T7" fmla="*/ 9352 h 14813"/>
                  <a:gd name="T8" fmla="*/ 2214 w 4348"/>
                  <a:gd name="T9" fmla="*/ 12604 h 14813"/>
                  <a:gd name="T10" fmla="*/ 3072 w 4348"/>
                  <a:gd name="T11" fmla="*/ 14185 h 14813"/>
                  <a:gd name="T12" fmla="*/ 4347 w 4348"/>
                  <a:gd name="T13" fmla="*/ 14813 h 14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48" h="14813" fill="none" extrusionOk="0">
                    <a:moveTo>
                      <a:pt x="267" y="1"/>
                    </a:moveTo>
                    <a:cubicBezTo>
                      <a:pt x="287" y="1893"/>
                      <a:pt x="1" y="3836"/>
                      <a:pt x="487" y="5663"/>
                    </a:cubicBezTo>
                    <a:cubicBezTo>
                      <a:pt x="774" y="6722"/>
                      <a:pt x="1306" y="7701"/>
                      <a:pt x="1632" y="8739"/>
                    </a:cubicBezTo>
                    <a:cubicBezTo>
                      <a:pt x="1697" y="8940"/>
                      <a:pt x="1752" y="9146"/>
                      <a:pt x="1798" y="9352"/>
                    </a:cubicBezTo>
                    <a:cubicBezTo>
                      <a:pt x="2023" y="10421"/>
                      <a:pt x="1948" y="11545"/>
                      <a:pt x="2214" y="12604"/>
                    </a:cubicBezTo>
                    <a:cubicBezTo>
                      <a:pt x="2360" y="13182"/>
                      <a:pt x="2656" y="13764"/>
                      <a:pt x="3072" y="14185"/>
                    </a:cubicBezTo>
                    <a:cubicBezTo>
                      <a:pt x="3424" y="14537"/>
                      <a:pt x="3850" y="14773"/>
                      <a:pt x="4347" y="14813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1" name="Google Shape;6942;p32">
                <a:extLst>
                  <a:ext uri="{FF2B5EF4-FFF2-40B4-BE49-F238E27FC236}">
                    <a16:creationId xmlns:a16="http://schemas.microsoft.com/office/drawing/2014/main" id="{691CEB7A-F997-F246-241B-E07CFD8133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7700" y="3291900"/>
                <a:ext cx="435325" cy="850425"/>
              </a:xfrm>
              <a:custGeom>
                <a:avLst/>
                <a:gdLst>
                  <a:gd name="T0" fmla="*/ 17412 w 17413"/>
                  <a:gd name="T1" fmla="*/ 1 h 34017"/>
                  <a:gd name="T2" fmla="*/ 17392 w 17413"/>
                  <a:gd name="T3" fmla="*/ 11 h 34017"/>
                  <a:gd name="T4" fmla="*/ 14807 w 17413"/>
                  <a:gd name="T5" fmla="*/ 1737 h 34017"/>
                  <a:gd name="T6" fmla="*/ 11921 w 17413"/>
                  <a:gd name="T7" fmla="*/ 3946 h 34017"/>
                  <a:gd name="T8" fmla="*/ 10807 w 17413"/>
                  <a:gd name="T9" fmla="*/ 5341 h 34017"/>
                  <a:gd name="T10" fmla="*/ 10666 w 17413"/>
                  <a:gd name="T11" fmla="*/ 5587 h 34017"/>
                  <a:gd name="T12" fmla="*/ 9035 w 17413"/>
                  <a:gd name="T13" fmla="*/ 9317 h 34017"/>
                  <a:gd name="T14" fmla="*/ 7775 w 17413"/>
                  <a:gd name="T15" fmla="*/ 10687 h 34017"/>
                  <a:gd name="T16" fmla="*/ 6796 w 17413"/>
                  <a:gd name="T17" fmla="*/ 11666 h 34017"/>
                  <a:gd name="T18" fmla="*/ 5516 w 17413"/>
                  <a:gd name="T19" fmla="*/ 13764 h 34017"/>
                  <a:gd name="T20" fmla="*/ 5140 w 17413"/>
                  <a:gd name="T21" fmla="*/ 15169 h 34017"/>
                  <a:gd name="T22" fmla="*/ 4889 w 17413"/>
                  <a:gd name="T23" fmla="*/ 17955 h 34017"/>
                  <a:gd name="T24" fmla="*/ 3775 w 17413"/>
                  <a:gd name="T25" fmla="*/ 20991 h 34017"/>
                  <a:gd name="T26" fmla="*/ 2565 w 17413"/>
                  <a:gd name="T27" fmla="*/ 22979 h 34017"/>
                  <a:gd name="T28" fmla="*/ 65 w 17413"/>
                  <a:gd name="T29" fmla="*/ 28586 h 34017"/>
                  <a:gd name="T30" fmla="*/ 45 w 17413"/>
                  <a:gd name="T31" fmla="*/ 28907 h 34017"/>
                  <a:gd name="T32" fmla="*/ 377 w 17413"/>
                  <a:gd name="T33" fmla="*/ 32681 h 34017"/>
                  <a:gd name="T34" fmla="*/ 256 w 17413"/>
                  <a:gd name="T35" fmla="*/ 34017 h 34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413" h="34017" fill="none" extrusionOk="0">
                    <a:moveTo>
                      <a:pt x="17412" y="1"/>
                    </a:moveTo>
                    <a:lnTo>
                      <a:pt x="17392" y="11"/>
                    </a:lnTo>
                    <a:cubicBezTo>
                      <a:pt x="16529" y="588"/>
                      <a:pt x="15665" y="1160"/>
                      <a:pt x="14807" y="1737"/>
                    </a:cubicBezTo>
                    <a:cubicBezTo>
                      <a:pt x="13798" y="2405"/>
                      <a:pt x="12769" y="3098"/>
                      <a:pt x="11921" y="3946"/>
                    </a:cubicBezTo>
                    <a:cubicBezTo>
                      <a:pt x="11494" y="4368"/>
                      <a:pt x="11118" y="4829"/>
                      <a:pt x="10807" y="5341"/>
                    </a:cubicBezTo>
                    <a:cubicBezTo>
                      <a:pt x="10757" y="5422"/>
                      <a:pt x="10711" y="5502"/>
                      <a:pt x="10666" y="5587"/>
                    </a:cubicBezTo>
                    <a:cubicBezTo>
                      <a:pt x="10024" y="6782"/>
                      <a:pt x="9803" y="8192"/>
                      <a:pt x="9035" y="9317"/>
                    </a:cubicBezTo>
                    <a:cubicBezTo>
                      <a:pt x="8684" y="9829"/>
                      <a:pt x="8232" y="10260"/>
                      <a:pt x="7775" y="10687"/>
                    </a:cubicBezTo>
                    <a:cubicBezTo>
                      <a:pt x="7439" y="11003"/>
                      <a:pt x="7097" y="11319"/>
                      <a:pt x="6796" y="11666"/>
                    </a:cubicBezTo>
                    <a:cubicBezTo>
                      <a:pt x="6249" y="12278"/>
                      <a:pt x="5813" y="12996"/>
                      <a:pt x="5516" y="13764"/>
                    </a:cubicBezTo>
                    <a:cubicBezTo>
                      <a:pt x="5346" y="14215"/>
                      <a:pt x="5215" y="14692"/>
                      <a:pt x="5140" y="15169"/>
                    </a:cubicBezTo>
                    <a:cubicBezTo>
                      <a:pt x="4994" y="16093"/>
                      <a:pt x="5040" y="17036"/>
                      <a:pt x="4889" y="17955"/>
                    </a:cubicBezTo>
                    <a:cubicBezTo>
                      <a:pt x="4718" y="19029"/>
                      <a:pt x="4302" y="20028"/>
                      <a:pt x="3775" y="20991"/>
                    </a:cubicBezTo>
                    <a:cubicBezTo>
                      <a:pt x="3408" y="21669"/>
                      <a:pt x="2987" y="22327"/>
                      <a:pt x="2565" y="22979"/>
                    </a:cubicBezTo>
                    <a:cubicBezTo>
                      <a:pt x="1416" y="24766"/>
                      <a:pt x="256" y="26538"/>
                      <a:pt x="65" y="28586"/>
                    </a:cubicBezTo>
                    <a:cubicBezTo>
                      <a:pt x="55" y="28691"/>
                      <a:pt x="50" y="28796"/>
                      <a:pt x="45" y="28907"/>
                    </a:cubicBezTo>
                    <a:cubicBezTo>
                      <a:pt x="0" y="30167"/>
                      <a:pt x="346" y="31432"/>
                      <a:pt x="377" y="32681"/>
                    </a:cubicBezTo>
                    <a:cubicBezTo>
                      <a:pt x="392" y="33128"/>
                      <a:pt x="362" y="33575"/>
                      <a:pt x="256" y="34017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2" name="Google Shape;6943;p32">
                <a:extLst>
                  <a:ext uri="{FF2B5EF4-FFF2-40B4-BE49-F238E27FC236}">
                    <a16:creationId xmlns:a16="http://schemas.microsoft.com/office/drawing/2014/main" id="{F0D3D90F-0951-F509-2A8C-68E3C3BB7B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0125" y="3715925"/>
                <a:ext cx="506725" cy="440200"/>
              </a:xfrm>
              <a:custGeom>
                <a:avLst/>
                <a:gdLst>
                  <a:gd name="T0" fmla="*/ 20269 w 20269"/>
                  <a:gd name="T1" fmla="*/ 110 h 17608"/>
                  <a:gd name="T2" fmla="*/ 16640 w 20269"/>
                  <a:gd name="T3" fmla="*/ 1451 h 17608"/>
                  <a:gd name="T4" fmla="*/ 15576 w 20269"/>
                  <a:gd name="T5" fmla="*/ 2469 h 17608"/>
                  <a:gd name="T6" fmla="*/ 13824 w 20269"/>
                  <a:gd name="T7" fmla="*/ 2986 h 17608"/>
                  <a:gd name="T8" fmla="*/ 12705 w 20269"/>
                  <a:gd name="T9" fmla="*/ 3428 h 17608"/>
                  <a:gd name="T10" fmla="*/ 10923 w 20269"/>
                  <a:gd name="T11" fmla="*/ 5090 h 17608"/>
                  <a:gd name="T12" fmla="*/ 10682 w 20269"/>
                  <a:gd name="T13" fmla="*/ 5506 h 17608"/>
                  <a:gd name="T14" fmla="*/ 10004 w 20269"/>
                  <a:gd name="T15" fmla="*/ 6741 h 17608"/>
                  <a:gd name="T16" fmla="*/ 8634 w 20269"/>
                  <a:gd name="T17" fmla="*/ 7669 h 17608"/>
                  <a:gd name="T18" fmla="*/ 6722 w 20269"/>
                  <a:gd name="T19" fmla="*/ 9622 h 17608"/>
                  <a:gd name="T20" fmla="*/ 4759 w 20269"/>
                  <a:gd name="T21" fmla="*/ 11911 h 17608"/>
                  <a:gd name="T22" fmla="*/ 3795 w 20269"/>
                  <a:gd name="T23" fmla="*/ 12563 h 17608"/>
                  <a:gd name="T24" fmla="*/ 919 w 20269"/>
                  <a:gd name="T25" fmla="*/ 14501 h 17608"/>
                  <a:gd name="T26" fmla="*/ 242 w 20269"/>
                  <a:gd name="T27" fmla="*/ 15720 h 17608"/>
                  <a:gd name="T28" fmla="*/ 136 w 20269"/>
                  <a:gd name="T29" fmla="*/ 17608 h 17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269" h="17608" fill="none" extrusionOk="0">
                    <a:moveTo>
                      <a:pt x="20269" y="110"/>
                    </a:moveTo>
                    <a:cubicBezTo>
                      <a:pt x="18939" y="0"/>
                      <a:pt x="17573" y="502"/>
                      <a:pt x="16640" y="1451"/>
                    </a:cubicBezTo>
                    <a:cubicBezTo>
                      <a:pt x="16294" y="1802"/>
                      <a:pt x="15997" y="2208"/>
                      <a:pt x="15576" y="2469"/>
                    </a:cubicBezTo>
                    <a:cubicBezTo>
                      <a:pt x="15059" y="2791"/>
                      <a:pt x="14416" y="2836"/>
                      <a:pt x="13824" y="2986"/>
                    </a:cubicBezTo>
                    <a:cubicBezTo>
                      <a:pt x="13433" y="3082"/>
                      <a:pt x="13056" y="3232"/>
                      <a:pt x="12705" y="3428"/>
                    </a:cubicBezTo>
                    <a:cubicBezTo>
                      <a:pt x="11982" y="3820"/>
                      <a:pt x="11360" y="4397"/>
                      <a:pt x="10923" y="5090"/>
                    </a:cubicBezTo>
                    <a:cubicBezTo>
                      <a:pt x="10833" y="5225"/>
                      <a:pt x="10752" y="5361"/>
                      <a:pt x="10682" y="5506"/>
                    </a:cubicBezTo>
                    <a:cubicBezTo>
                      <a:pt x="10471" y="5928"/>
                      <a:pt x="10316" y="6385"/>
                      <a:pt x="10004" y="6741"/>
                    </a:cubicBezTo>
                    <a:cubicBezTo>
                      <a:pt x="9638" y="7158"/>
                      <a:pt x="9101" y="7373"/>
                      <a:pt x="8634" y="7669"/>
                    </a:cubicBezTo>
                    <a:cubicBezTo>
                      <a:pt x="7856" y="8161"/>
                      <a:pt x="7279" y="8879"/>
                      <a:pt x="6722" y="9622"/>
                    </a:cubicBezTo>
                    <a:cubicBezTo>
                      <a:pt x="6114" y="10435"/>
                      <a:pt x="5537" y="11278"/>
                      <a:pt x="4759" y="11911"/>
                    </a:cubicBezTo>
                    <a:cubicBezTo>
                      <a:pt x="4458" y="12157"/>
                      <a:pt x="4132" y="12363"/>
                      <a:pt x="3795" y="12563"/>
                    </a:cubicBezTo>
                    <a:cubicBezTo>
                      <a:pt x="2782" y="13151"/>
                      <a:pt x="1672" y="13612"/>
                      <a:pt x="919" y="14501"/>
                    </a:cubicBezTo>
                    <a:cubicBezTo>
                      <a:pt x="618" y="14857"/>
                      <a:pt x="387" y="15274"/>
                      <a:pt x="242" y="15720"/>
                    </a:cubicBezTo>
                    <a:cubicBezTo>
                      <a:pt x="46" y="16328"/>
                      <a:pt x="1" y="16980"/>
                      <a:pt x="136" y="17608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3" name="Google Shape;6944;p32">
                <a:extLst>
                  <a:ext uri="{FF2B5EF4-FFF2-40B4-BE49-F238E27FC236}">
                    <a16:creationId xmlns:a16="http://schemas.microsoft.com/office/drawing/2014/main" id="{ABECAAA0-112A-4A65-0647-51D3A94C4A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4550" y="3043700"/>
                <a:ext cx="351750" cy="973525"/>
              </a:xfrm>
              <a:custGeom>
                <a:avLst/>
                <a:gdLst>
                  <a:gd name="T0" fmla="*/ 14069 w 14070"/>
                  <a:gd name="T1" fmla="*/ 1 h 38941"/>
                  <a:gd name="T2" fmla="*/ 13567 w 14070"/>
                  <a:gd name="T3" fmla="*/ 21 h 38941"/>
                  <a:gd name="T4" fmla="*/ 9120 w 14070"/>
                  <a:gd name="T5" fmla="*/ 1095 h 38941"/>
                  <a:gd name="T6" fmla="*/ 7258 w 14070"/>
                  <a:gd name="T7" fmla="*/ 2320 h 38941"/>
                  <a:gd name="T8" fmla="*/ 6450 w 14070"/>
                  <a:gd name="T9" fmla="*/ 3785 h 38941"/>
                  <a:gd name="T10" fmla="*/ 5918 w 14070"/>
                  <a:gd name="T11" fmla="*/ 6255 h 38941"/>
                  <a:gd name="T12" fmla="*/ 5386 w 14070"/>
                  <a:gd name="T13" fmla="*/ 8032 h 38941"/>
                  <a:gd name="T14" fmla="*/ 3428 w 14070"/>
                  <a:gd name="T15" fmla="*/ 10687 h 38941"/>
                  <a:gd name="T16" fmla="*/ 2460 w 14070"/>
                  <a:gd name="T17" fmla="*/ 12117 h 38941"/>
                  <a:gd name="T18" fmla="*/ 2304 w 14070"/>
                  <a:gd name="T19" fmla="*/ 12464 h 38941"/>
                  <a:gd name="T20" fmla="*/ 2033 w 14070"/>
                  <a:gd name="T21" fmla="*/ 19425 h 38941"/>
                  <a:gd name="T22" fmla="*/ 1872 w 14070"/>
                  <a:gd name="T23" fmla="*/ 20073 h 38941"/>
                  <a:gd name="T24" fmla="*/ 1205 w 14070"/>
                  <a:gd name="T25" fmla="*/ 21744 h 38941"/>
                  <a:gd name="T26" fmla="*/ 146 w 14070"/>
                  <a:gd name="T27" fmla="*/ 24545 h 38941"/>
                  <a:gd name="T28" fmla="*/ 60 w 14070"/>
                  <a:gd name="T29" fmla="*/ 26593 h 38941"/>
                  <a:gd name="T30" fmla="*/ 833 w 14070"/>
                  <a:gd name="T31" fmla="*/ 32064 h 38941"/>
                  <a:gd name="T32" fmla="*/ 718 w 14070"/>
                  <a:gd name="T33" fmla="*/ 33720 h 38941"/>
                  <a:gd name="T34" fmla="*/ 718 w 14070"/>
                  <a:gd name="T35" fmla="*/ 35678 h 38941"/>
                  <a:gd name="T36" fmla="*/ 2595 w 14070"/>
                  <a:gd name="T37" fmla="*/ 38850 h 38941"/>
                  <a:gd name="T38" fmla="*/ 2711 w 14070"/>
                  <a:gd name="T39" fmla="*/ 38940 h 38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070" h="38941" fill="none" extrusionOk="0">
                    <a:moveTo>
                      <a:pt x="14069" y="1"/>
                    </a:moveTo>
                    <a:cubicBezTo>
                      <a:pt x="13899" y="6"/>
                      <a:pt x="13733" y="11"/>
                      <a:pt x="13567" y="21"/>
                    </a:cubicBezTo>
                    <a:cubicBezTo>
                      <a:pt x="12037" y="121"/>
                      <a:pt x="10526" y="482"/>
                      <a:pt x="9120" y="1095"/>
                    </a:cubicBezTo>
                    <a:cubicBezTo>
                      <a:pt x="8433" y="1391"/>
                      <a:pt x="7755" y="1762"/>
                      <a:pt x="7258" y="2320"/>
                    </a:cubicBezTo>
                    <a:cubicBezTo>
                      <a:pt x="6872" y="2751"/>
                      <a:pt x="6626" y="3253"/>
                      <a:pt x="6450" y="3785"/>
                    </a:cubicBezTo>
                    <a:cubicBezTo>
                      <a:pt x="6189" y="4563"/>
                      <a:pt x="6079" y="5421"/>
                      <a:pt x="5918" y="6255"/>
                    </a:cubicBezTo>
                    <a:cubicBezTo>
                      <a:pt x="5798" y="6872"/>
                      <a:pt x="5647" y="7474"/>
                      <a:pt x="5386" y="8032"/>
                    </a:cubicBezTo>
                    <a:cubicBezTo>
                      <a:pt x="4924" y="9030"/>
                      <a:pt x="4131" y="9833"/>
                      <a:pt x="3428" y="10687"/>
                    </a:cubicBezTo>
                    <a:cubicBezTo>
                      <a:pt x="3057" y="11133"/>
                      <a:pt x="2716" y="11600"/>
                      <a:pt x="2460" y="12117"/>
                    </a:cubicBezTo>
                    <a:cubicBezTo>
                      <a:pt x="2405" y="12228"/>
                      <a:pt x="2349" y="12348"/>
                      <a:pt x="2304" y="12464"/>
                    </a:cubicBezTo>
                    <a:cubicBezTo>
                      <a:pt x="1441" y="14642"/>
                      <a:pt x="2465" y="17126"/>
                      <a:pt x="2033" y="19425"/>
                    </a:cubicBezTo>
                    <a:cubicBezTo>
                      <a:pt x="1988" y="19646"/>
                      <a:pt x="1933" y="19862"/>
                      <a:pt x="1872" y="20073"/>
                    </a:cubicBezTo>
                    <a:cubicBezTo>
                      <a:pt x="1702" y="20645"/>
                      <a:pt x="1461" y="21197"/>
                      <a:pt x="1205" y="21744"/>
                    </a:cubicBezTo>
                    <a:cubicBezTo>
                      <a:pt x="788" y="22658"/>
                      <a:pt x="342" y="23566"/>
                      <a:pt x="146" y="24545"/>
                    </a:cubicBezTo>
                    <a:cubicBezTo>
                      <a:pt x="10" y="25228"/>
                      <a:pt x="0" y="25905"/>
                      <a:pt x="60" y="26593"/>
                    </a:cubicBezTo>
                    <a:cubicBezTo>
                      <a:pt x="211" y="28400"/>
                      <a:pt x="838" y="30227"/>
                      <a:pt x="833" y="32064"/>
                    </a:cubicBezTo>
                    <a:cubicBezTo>
                      <a:pt x="828" y="32616"/>
                      <a:pt x="768" y="33168"/>
                      <a:pt x="718" y="33720"/>
                    </a:cubicBezTo>
                    <a:cubicBezTo>
                      <a:pt x="663" y="34378"/>
                      <a:pt x="623" y="35030"/>
                      <a:pt x="718" y="35678"/>
                    </a:cubicBezTo>
                    <a:cubicBezTo>
                      <a:pt x="894" y="36923"/>
                      <a:pt x="1586" y="38092"/>
                      <a:pt x="2595" y="38850"/>
                    </a:cubicBezTo>
                    <a:cubicBezTo>
                      <a:pt x="2630" y="38885"/>
                      <a:pt x="2671" y="38910"/>
                      <a:pt x="2711" y="3894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4" name="Google Shape;6945;p32">
                <a:extLst>
                  <a:ext uri="{FF2B5EF4-FFF2-40B4-BE49-F238E27FC236}">
                    <a16:creationId xmlns:a16="http://schemas.microsoft.com/office/drawing/2014/main" id="{2220C993-939B-489A-0432-295E81723A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225" y="3120500"/>
                <a:ext cx="248850" cy="798475"/>
              </a:xfrm>
              <a:custGeom>
                <a:avLst/>
                <a:gdLst>
                  <a:gd name="T0" fmla="*/ 0 w 9954"/>
                  <a:gd name="T1" fmla="*/ 0 h 31939"/>
                  <a:gd name="T2" fmla="*/ 101 w 9954"/>
                  <a:gd name="T3" fmla="*/ 26 h 31939"/>
                  <a:gd name="T4" fmla="*/ 2886 w 9954"/>
                  <a:gd name="T5" fmla="*/ 3253 h 31939"/>
                  <a:gd name="T6" fmla="*/ 3328 w 9954"/>
                  <a:gd name="T7" fmla="*/ 5150 h 31939"/>
                  <a:gd name="T8" fmla="*/ 4001 w 9954"/>
                  <a:gd name="T9" fmla="*/ 7670 h 31939"/>
                  <a:gd name="T10" fmla="*/ 4528 w 9954"/>
                  <a:gd name="T11" fmla="*/ 8779 h 31939"/>
                  <a:gd name="T12" fmla="*/ 5215 w 9954"/>
                  <a:gd name="T13" fmla="*/ 10360 h 31939"/>
                  <a:gd name="T14" fmla="*/ 5652 w 9954"/>
                  <a:gd name="T15" fmla="*/ 17628 h 31939"/>
                  <a:gd name="T16" fmla="*/ 5722 w 9954"/>
                  <a:gd name="T17" fmla="*/ 17809 h 31939"/>
                  <a:gd name="T18" fmla="*/ 6731 w 9954"/>
                  <a:gd name="T19" fmla="*/ 19681 h 31939"/>
                  <a:gd name="T20" fmla="*/ 7248 w 9954"/>
                  <a:gd name="T21" fmla="*/ 21071 h 31939"/>
                  <a:gd name="T22" fmla="*/ 7770 w 9954"/>
                  <a:gd name="T23" fmla="*/ 26020 h 31939"/>
                  <a:gd name="T24" fmla="*/ 9944 w 9954"/>
                  <a:gd name="T25" fmla="*/ 31928 h 31939"/>
                  <a:gd name="T26" fmla="*/ 9954 w 9954"/>
                  <a:gd name="T27" fmla="*/ 31938 h 319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954" h="31939" fill="none" extrusionOk="0">
                    <a:moveTo>
                      <a:pt x="0" y="0"/>
                    </a:moveTo>
                    <a:cubicBezTo>
                      <a:pt x="35" y="5"/>
                      <a:pt x="66" y="16"/>
                      <a:pt x="101" y="26"/>
                    </a:cubicBezTo>
                    <a:cubicBezTo>
                      <a:pt x="1526" y="402"/>
                      <a:pt x="2450" y="1832"/>
                      <a:pt x="2886" y="3253"/>
                    </a:cubicBezTo>
                    <a:cubicBezTo>
                      <a:pt x="3077" y="3875"/>
                      <a:pt x="3203" y="4513"/>
                      <a:pt x="3328" y="5150"/>
                    </a:cubicBezTo>
                    <a:cubicBezTo>
                      <a:pt x="3499" y="6009"/>
                      <a:pt x="3669" y="6862"/>
                      <a:pt x="4001" y="7670"/>
                    </a:cubicBezTo>
                    <a:cubicBezTo>
                      <a:pt x="4151" y="8051"/>
                      <a:pt x="4342" y="8413"/>
                      <a:pt x="4528" y="8779"/>
                    </a:cubicBezTo>
                    <a:cubicBezTo>
                      <a:pt x="4789" y="9296"/>
                      <a:pt x="5055" y="9808"/>
                      <a:pt x="5215" y="10360"/>
                    </a:cubicBezTo>
                    <a:cubicBezTo>
                      <a:pt x="5918" y="12704"/>
                      <a:pt x="4779" y="15344"/>
                      <a:pt x="5652" y="17628"/>
                    </a:cubicBezTo>
                    <a:cubicBezTo>
                      <a:pt x="5672" y="17688"/>
                      <a:pt x="5697" y="17749"/>
                      <a:pt x="5722" y="17809"/>
                    </a:cubicBezTo>
                    <a:cubicBezTo>
                      <a:pt x="6003" y="18456"/>
                      <a:pt x="6420" y="19044"/>
                      <a:pt x="6731" y="19681"/>
                    </a:cubicBezTo>
                    <a:cubicBezTo>
                      <a:pt x="6952" y="20128"/>
                      <a:pt x="7118" y="20595"/>
                      <a:pt x="7248" y="21071"/>
                    </a:cubicBezTo>
                    <a:cubicBezTo>
                      <a:pt x="7675" y="22653"/>
                      <a:pt x="7665" y="24364"/>
                      <a:pt x="7770" y="26020"/>
                    </a:cubicBezTo>
                    <a:cubicBezTo>
                      <a:pt x="7911" y="28169"/>
                      <a:pt x="8347" y="30488"/>
                      <a:pt x="9944" y="31928"/>
                    </a:cubicBezTo>
                    <a:cubicBezTo>
                      <a:pt x="9949" y="31933"/>
                      <a:pt x="9949" y="31933"/>
                      <a:pt x="9954" y="31938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5" name="Google Shape;6946;p32">
                <a:extLst>
                  <a:ext uri="{FF2B5EF4-FFF2-40B4-BE49-F238E27FC236}">
                    <a16:creationId xmlns:a16="http://schemas.microsoft.com/office/drawing/2014/main" id="{8D2D16E3-463D-8E16-C9C0-72304B222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000" y="3490300"/>
                <a:ext cx="342850" cy="644500"/>
              </a:xfrm>
              <a:custGeom>
                <a:avLst/>
                <a:gdLst>
                  <a:gd name="T0" fmla="*/ 1 w 13714"/>
                  <a:gd name="T1" fmla="*/ 0 h 25780"/>
                  <a:gd name="T2" fmla="*/ 6014 w 13714"/>
                  <a:gd name="T3" fmla="*/ 5848 h 25780"/>
                  <a:gd name="T4" fmla="*/ 6832 w 13714"/>
                  <a:gd name="T5" fmla="*/ 8864 h 25780"/>
                  <a:gd name="T6" fmla="*/ 7269 w 13714"/>
                  <a:gd name="T7" fmla="*/ 9853 h 25780"/>
                  <a:gd name="T8" fmla="*/ 8794 w 13714"/>
                  <a:gd name="T9" fmla="*/ 12097 h 25780"/>
                  <a:gd name="T10" fmla="*/ 9532 w 13714"/>
                  <a:gd name="T11" fmla="*/ 15304 h 25780"/>
                  <a:gd name="T12" fmla="*/ 10094 w 13714"/>
                  <a:gd name="T13" fmla="*/ 19169 h 25780"/>
                  <a:gd name="T14" fmla="*/ 11977 w 13714"/>
                  <a:gd name="T15" fmla="*/ 22557 h 25780"/>
                  <a:gd name="T16" fmla="*/ 12132 w 13714"/>
                  <a:gd name="T17" fmla="*/ 22908 h 25780"/>
                  <a:gd name="T18" fmla="*/ 12815 w 13714"/>
                  <a:gd name="T19" fmla="*/ 24745 h 25780"/>
                  <a:gd name="T20" fmla="*/ 13713 w 13714"/>
                  <a:gd name="T21" fmla="*/ 25779 h 257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714" h="25780" fill="none" extrusionOk="0">
                    <a:moveTo>
                      <a:pt x="1" y="0"/>
                    </a:moveTo>
                    <a:cubicBezTo>
                      <a:pt x="2791" y="823"/>
                      <a:pt x="5110" y="3082"/>
                      <a:pt x="6014" y="5848"/>
                    </a:cubicBezTo>
                    <a:cubicBezTo>
                      <a:pt x="6335" y="6837"/>
                      <a:pt x="6491" y="7886"/>
                      <a:pt x="6832" y="8864"/>
                    </a:cubicBezTo>
                    <a:cubicBezTo>
                      <a:pt x="6952" y="9206"/>
                      <a:pt x="7088" y="9537"/>
                      <a:pt x="7269" y="9853"/>
                    </a:cubicBezTo>
                    <a:cubicBezTo>
                      <a:pt x="7710" y="10641"/>
                      <a:pt x="8368" y="11299"/>
                      <a:pt x="8794" y="12097"/>
                    </a:cubicBezTo>
                    <a:cubicBezTo>
                      <a:pt x="9321" y="13081"/>
                      <a:pt x="9452" y="14180"/>
                      <a:pt x="9532" y="15304"/>
                    </a:cubicBezTo>
                    <a:cubicBezTo>
                      <a:pt x="9628" y="16614"/>
                      <a:pt x="9638" y="17954"/>
                      <a:pt x="10094" y="19169"/>
                    </a:cubicBezTo>
                    <a:cubicBezTo>
                      <a:pt x="10551" y="20379"/>
                      <a:pt x="11425" y="21393"/>
                      <a:pt x="11977" y="22557"/>
                    </a:cubicBezTo>
                    <a:cubicBezTo>
                      <a:pt x="12032" y="22672"/>
                      <a:pt x="12082" y="22788"/>
                      <a:pt x="12132" y="22908"/>
                    </a:cubicBezTo>
                    <a:cubicBezTo>
                      <a:pt x="12368" y="23501"/>
                      <a:pt x="12534" y="24173"/>
                      <a:pt x="12815" y="24745"/>
                    </a:cubicBezTo>
                    <a:cubicBezTo>
                      <a:pt x="13026" y="25172"/>
                      <a:pt x="13297" y="25543"/>
                      <a:pt x="13713" y="2577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6" name="Google Shape;6947;p32">
                <a:extLst>
                  <a:ext uri="{FF2B5EF4-FFF2-40B4-BE49-F238E27FC236}">
                    <a16:creationId xmlns:a16="http://schemas.microsoft.com/office/drawing/2014/main" id="{F7AACAE8-AC1A-ECD0-D333-B4CFF7913D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925" y="4108925"/>
                <a:ext cx="624575" cy="25"/>
              </a:xfrm>
              <a:custGeom>
                <a:avLst/>
                <a:gdLst>
                  <a:gd name="T0" fmla="*/ 24982 w 24983"/>
                  <a:gd name="T1" fmla="*/ 0 h 1"/>
                  <a:gd name="T2" fmla="*/ 24836 w 24983"/>
                  <a:gd name="T3" fmla="*/ 0 h 1"/>
                  <a:gd name="T4" fmla="*/ 22959 w 24983"/>
                  <a:gd name="T5" fmla="*/ 0 h 1"/>
                  <a:gd name="T6" fmla="*/ 20490 w 24983"/>
                  <a:gd name="T7" fmla="*/ 0 h 1"/>
                  <a:gd name="T8" fmla="*/ 19074 w 24983"/>
                  <a:gd name="T9" fmla="*/ 0 h 1"/>
                  <a:gd name="T10" fmla="*/ 17328 w 24983"/>
                  <a:gd name="T11" fmla="*/ 0 h 1"/>
                  <a:gd name="T12" fmla="*/ 15827 w 24983"/>
                  <a:gd name="T13" fmla="*/ 0 h 1"/>
                  <a:gd name="T14" fmla="*/ 12253 w 24983"/>
                  <a:gd name="T15" fmla="*/ 0 h 1"/>
                  <a:gd name="T16" fmla="*/ 8970 w 24983"/>
                  <a:gd name="T17" fmla="*/ 0 h 1"/>
                  <a:gd name="T18" fmla="*/ 7018 w 24983"/>
                  <a:gd name="T19" fmla="*/ 0 h 1"/>
                  <a:gd name="T20" fmla="*/ 2927 w 24983"/>
                  <a:gd name="T21" fmla="*/ 0 h 1"/>
                  <a:gd name="T22" fmla="*/ 1 w 24983"/>
                  <a:gd name="T2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983" h="1" fill="none" extrusionOk="0">
                    <a:moveTo>
                      <a:pt x="24982" y="0"/>
                    </a:moveTo>
                    <a:lnTo>
                      <a:pt x="24836" y="0"/>
                    </a:lnTo>
                    <a:lnTo>
                      <a:pt x="22959" y="0"/>
                    </a:lnTo>
                    <a:lnTo>
                      <a:pt x="20490" y="0"/>
                    </a:lnTo>
                    <a:lnTo>
                      <a:pt x="19074" y="0"/>
                    </a:lnTo>
                    <a:lnTo>
                      <a:pt x="17328" y="0"/>
                    </a:lnTo>
                    <a:lnTo>
                      <a:pt x="15827" y="0"/>
                    </a:lnTo>
                    <a:lnTo>
                      <a:pt x="12253" y="0"/>
                    </a:lnTo>
                    <a:lnTo>
                      <a:pt x="8970" y="0"/>
                    </a:lnTo>
                    <a:lnTo>
                      <a:pt x="7018" y="0"/>
                    </a:lnTo>
                    <a:lnTo>
                      <a:pt x="2927" y="0"/>
                    </a:lnTo>
                    <a:lnTo>
                      <a:pt x="1" y="0"/>
                    </a:ln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7" name="Google Shape;6948;p32">
                <a:extLst>
                  <a:ext uri="{FF2B5EF4-FFF2-40B4-BE49-F238E27FC236}">
                    <a16:creationId xmlns:a16="http://schemas.microsoft.com/office/drawing/2014/main" id="{67EEB7A8-ABE0-A10D-1D26-BC90A5BE6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9100" y="3084725"/>
                <a:ext cx="116725" cy="54125"/>
              </a:xfrm>
              <a:custGeom>
                <a:avLst/>
                <a:gdLst>
                  <a:gd name="T0" fmla="*/ 1 w 4669"/>
                  <a:gd name="T1" fmla="*/ 1 h 2165"/>
                  <a:gd name="T2" fmla="*/ 31 w 4669"/>
                  <a:gd name="T3" fmla="*/ 121 h 2165"/>
                  <a:gd name="T4" fmla="*/ 608 w 4669"/>
                  <a:gd name="T5" fmla="*/ 2164 h 2165"/>
                  <a:gd name="T6" fmla="*/ 668 w 4669"/>
                  <a:gd name="T7" fmla="*/ 2144 h 2165"/>
                  <a:gd name="T8" fmla="*/ 3564 w 4669"/>
                  <a:gd name="T9" fmla="*/ 1231 h 2165"/>
                  <a:gd name="T10" fmla="*/ 4658 w 4669"/>
                  <a:gd name="T11" fmla="*/ 924 h 2165"/>
                  <a:gd name="T12" fmla="*/ 4668 w 4669"/>
                  <a:gd name="T13" fmla="*/ 919 h 2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69" h="2165" fill="none" extrusionOk="0">
                    <a:moveTo>
                      <a:pt x="1" y="1"/>
                    </a:moveTo>
                    <a:cubicBezTo>
                      <a:pt x="11" y="41"/>
                      <a:pt x="21" y="81"/>
                      <a:pt x="31" y="121"/>
                    </a:cubicBezTo>
                    <a:cubicBezTo>
                      <a:pt x="181" y="814"/>
                      <a:pt x="377" y="1497"/>
                      <a:pt x="608" y="2164"/>
                    </a:cubicBezTo>
                    <a:cubicBezTo>
                      <a:pt x="628" y="2159"/>
                      <a:pt x="648" y="2154"/>
                      <a:pt x="668" y="2144"/>
                    </a:cubicBezTo>
                    <a:cubicBezTo>
                      <a:pt x="1612" y="1838"/>
                      <a:pt x="2596" y="1517"/>
                      <a:pt x="3564" y="1231"/>
                    </a:cubicBezTo>
                    <a:cubicBezTo>
                      <a:pt x="3931" y="1120"/>
                      <a:pt x="4297" y="1020"/>
                      <a:pt x="4658" y="924"/>
                    </a:cubicBezTo>
                    <a:cubicBezTo>
                      <a:pt x="4663" y="919"/>
                      <a:pt x="4663" y="919"/>
                      <a:pt x="4668" y="91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8" name="Google Shape;6949;p32">
                <a:extLst>
                  <a:ext uri="{FF2B5EF4-FFF2-40B4-BE49-F238E27FC236}">
                    <a16:creationId xmlns:a16="http://schemas.microsoft.com/office/drawing/2014/main" id="{C3F81712-816E-154D-0814-9EAA427024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3125" y="3124650"/>
                <a:ext cx="126000" cy="76425"/>
              </a:xfrm>
              <a:custGeom>
                <a:avLst/>
                <a:gdLst>
                  <a:gd name="T0" fmla="*/ 1 w 5040"/>
                  <a:gd name="T1" fmla="*/ 0 h 3057"/>
                  <a:gd name="T2" fmla="*/ 6 w 5040"/>
                  <a:gd name="T3" fmla="*/ 20 h 3057"/>
                  <a:gd name="T4" fmla="*/ 1175 w 5040"/>
                  <a:gd name="T5" fmla="*/ 3017 h 3057"/>
                  <a:gd name="T6" fmla="*/ 1190 w 5040"/>
                  <a:gd name="T7" fmla="*/ 3057 h 3057"/>
                  <a:gd name="T8" fmla="*/ 1737 w 5040"/>
                  <a:gd name="T9" fmla="*/ 2781 h 3057"/>
                  <a:gd name="T10" fmla="*/ 2520 w 5040"/>
                  <a:gd name="T11" fmla="*/ 2434 h 3057"/>
                  <a:gd name="T12" fmla="*/ 4031 w 5040"/>
                  <a:gd name="T13" fmla="*/ 1777 h 3057"/>
                  <a:gd name="T14" fmla="*/ 4935 w 5040"/>
                  <a:gd name="T15" fmla="*/ 1385 h 3057"/>
                  <a:gd name="T16" fmla="*/ 5040 w 5040"/>
                  <a:gd name="T17" fmla="*/ 1340 h 3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40" h="3057" fill="none" extrusionOk="0">
                    <a:moveTo>
                      <a:pt x="1" y="0"/>
                    </a:moveTo>
                    <a:cubicBezTo>
                      <a:pt x="1" y="10"/>
                      <a:pt x="6" y="15"/>
                      <a:pt x="6" y="20"/>
                    </a:cubicBezTo>
                    <a:cubicBezTo>
                      <a:pt x="267" y="1064"/>
                      <a:pt x="663" y="2073"/>
                      <a:pt x="1175" y="3017"/>
                    </a:cubicBezTo>
                    <a:cubicBezTo>
                      <a:pt x="1180" y="3032"/>
                      <a:pt x="1185" y="3042"/>
                      <a:pt x="1190" y="3057"/>
                    </a:cubicBezTo>
                    <a:cubicBezTo>
                      <a:pt x="1290" y="2901"/>
                      <a:pt x="1572" y="2856"/>
                      <a:pt x="1737" y="2781"/>
                    </a:cubicBezTo>
                    <a:cubicBezTo>
                      <a:pt x="1998" y="2665"/>
                      <a:pt x="2259" y="2550"/>
                      <a:pt x="2520" y="2434"/>
                    </a:cubicBezTo>
                    <a:cubicBezTo>
                      <a:pt x="3022" y="2214"/>
                      <a:pt x="3529" y="1998"/>
                      <a:pt x="4031" y="1777"/>
                    </a:cubicBezTo>
                    <a:cubicBezTo>
                      <a:pt x="4332" y="1646"/>
                      <a:pt x="4633" y="1516"/>
                      <a:pt x="4935" y="1385"/>
                    </a:cubicBezTo>
                    <a:cubicBezTo>
                      <a:pt x="4970" y="1365"/>
                      <a:pt x="5005" y="1355"/>
                      <a:pt x="5040" y="134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9" name="Google Shape;6950;p32">
                <a:extLst>
                  <a:ext uri="{FF2B5EF4-FFF2-40B4-BE49-F238E27FC236}">
                    <a16:creationId xmlns:a16="http://schemas.microsoft.com/office/drawing/2014/main" id="{C74F294A-29FD-B7EF-5F85-9AFE0E4C76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7700" y="3257275"/>
                <a:ext cx="109575" cy="54100"/>
              </a:xfrm>
              <a:custGeom>
                <a:avLst/>
                <a:gdLst>
                  <a:gd name="T0" fmla="*/ 1 w 4383"/>
                  <a:gd name="T1" fmla="*/ 0 h 2164"/>
                  <a:gd name="T2" fmla="*/ 1 w 4383"/>
                  <a:gd name="T3" fmla="*/ 21 h 2164"/>
                  <a:gd name="T4" fmla="*/ 422 w 4383"/>
                  <a:gd name="T5" fmla="*/ 2164 h 2164"/>
                  <a:gd name="T6" fmla="*/ 502 w 4383"/>
                  <a:gd name="T7" fmla="*/ 2144 h 2164"/>
                  <a:gd name="T8" fmla="*/ 4302 w 4383"/>
                  <a:gd name="T9" fmla="*/ 1065 h 2164"/>
                  <a:gd name="T10" fmla="*/ 4382 w 4383"/>
                  <a:gd name="T11" fmla="*/ 1039 h 2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83" h="2164" fill="none" extrusionOk="0">
                    <a:moveTo>
                      <a:pt x="1" y="0"/>
                    </a:moveTo>
                    <a:cubicBezTo>
                      <a:pt x="1" y="11"/>
                      <a:pt x="1" y="16"/>
                      <a:pt x="1" y="21"/>
                    </a:cubicBezTo>
                    <a:cubicBezTo>
                      <a:pt x="101" y="743"/>
                      <a:pt x="241" y="1461"/>
                      <a:pt x="422" y="2164"/>
                    </a:cubicBezTo>
                    <a:cubicBezTo>
                      <a:pt x="447" y="2159"/>
                      <a:pt x="477" y="2149"/>
                      <a:pt x="502" y="2144"/>
                    </a:cubicBezTo>
                    <a:cubicBezTo>
                      <a:pt x="1752" y="1777"/>
                      <a:pt x="3052" y="1431"/>
                      <a:pt x="4302" y="1065"/>
                    </a:cubicBezTo>
                    <a:cubicBezTo>
                      <a:pt x="4332" y="1055"/>
                      <a:pt x="4357" y="1050"/>
                      <a:pt x="4382" y="103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10" name="Google Shape;6951;p32">
                <a:extLst>
                  <a:ext uri="{FF2B5EF4-FFF2-40B4-BE49-F238E27FC236}">
                    <a16:creationId xmlns:a16="http://schemas.microsoft.com/office/drawing/2014/main" id="{38AE6833-74BC-2895-8333-EE290F6A7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725" y="3297300"/>
                <a:ext cx="102800" cy="49350"/>
              </a:xfrm>
              <a:custGeom>
                <a:avLst/>
                <a:gdLst>
                  <a:gd name="T0" fmla="*/ 1 w 4112"/>
                  <a:gd name="T1" fmla="*/ 1 h 1974"/>
                  <a:gd name="T2" fmla="*/ 1 w 4112"/>
                  <a:gd name="T3" fmla="*/ 6 h 1974"/>
                  <a:gd name="T4" fmla="*/ 563 w 4112"/>
                  <a:gd name="T5" fmla="*/ 1973 h 1974"/>
                  <a:gd name="T6" fmla="*/ 573 w 4112"/>
                  <a:gd name="T7" fmla="*/ 1973 h 1974"/>
                  <a:gd name="T8" fmla="*/ 1471 w 4112"/>
                  <a:gd name="T9" fmla="*/ 1697 h 1974"/>
                  <a:gd name="T10" fmla="*/ 4071 w 4112"/>
                  <a:gd name="T11" fmla="*/ 969 h 1974"/>
                  <a:gd name="T12" fmla="*/ 4111 w 4112"/>
                  <a:gd name="T13" fmla="*/ 959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12" h="1974" fill="none" extrusionOk="0">
                    <a:moveTo>
                      <a:pt x="1" y="1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86" y="663"/>
                      <a:pt x="377" y="1321"/>
                      <a:pt x="563" y="1973"/>
                    </a:cubicBezTo>
                    <a:cubicBezTo>
                      <a:pt x="568" y="1973"/>
                      <a:pt x="573" y="1973"/>
                      <a:pt x="573" y="1973"/>
                    </a:cubicBezTo>
                    <a:cubicBezTo>
                      <a:pt x="829" y="1818"/>
                      <a:pt x="1185" y="1777"/>
                      <a:pt x="1471" y="1697"/>
                    </a:cubicBezTo>
                    <a:cubicBezTo>
                      <a:pt x="2340" y="1456"/>
                      <a:pt x="3208" y="1215"/>
                      <a:pt x="4071" y="969"/>
                    </a:cubicBezTo>
                    <a:cubicBezTo>
                      <a:pt x="4086" y="964"/>
                      <a:pt x="4096" y="964"/>
                      <a:pt x="4111" y="95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11" name="Google Shape;6952;p32">
                <a:extLst>
                  <a:ext uri="{FF2B5EF4-FFF2-40B4-BE49-F238E27FC236}">
                    <a16:creationId xmlns:a16="http://schemas.microsoft.com/office/drawing/2014/main" id="{110883BF-84C1-C863-2DAC-81AA4B96A9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1100" y="3081100"/>
                <a:ext cx="77950" cy="170175"/>
              </a:xfrm>
              <a:custGeom>
                <a:avLst/>
                <a:gdLst>
                  <a:gd name="T0" fmla="*/ 3117 w 3118"/>
                  <a:gd name="T1" fmla="*/ 0 h 6807"/>
                  <a:gd name="T2" fmla="*/ 2284 w 3118"/>
                  <a:gd name="T3" fmla="*/ 1376 h 6807"/>
                  <a:gd name="T4" fmla="*/ 1988 w 3118"/>
                  <a:gd name="T5" fmla="*/ 2344 h 6807"/>
                  <a:gd name="T6" fmla="*/ 1712 w 3118"/>
                  <a:gd name="T7" fmla="*/ 3519 h 6807"/>
                  <a:gd name="T8" fmla="*/ 1280 w 3118"/>
                  <a:gd name="T9" fmla="*/ 4874 h 6807"/>
                  <a:gd name="T10" fmla="*/ 0 w 3118"/>
                  <a:gd name="T11" fmla="*/ 6807 h 68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18" h="6807" fill="none" extrusionOk="0">
                    <a:moveTo>
                      <a:pt x="3117" y="0"/>
                    </a:moveTo>
                    <a:cubicBezTo>
                      <a:pt x="2741" y="392"/>
                      <a:pt x="2480" y="869"/>
                      <a:pt x="2284" y="1376"/>
                    </a:cubicBezTo>
                    <a:cubicBezTo>
                      <a:pt x="2169" y="1692"/>
                      <a:pt x="2068" y="2018"/>
                      <a:pt x="1988" y="2344"/>
                    </a:cubicBezTo>
                    <a:cubicBezTo>
                      <a:pt x="1893" y="2736"/>
                      <a:pt x="1807" y="3127"/>
                      <a:pt x="1712" y="3519"/>
                    </a:cubicBezTo>
                    <a:cubicBezTo>
                      <a:pt x="1602" y="3981"/>
                      <a:pt x="1471" y="4437"/>
                      <a:pt x="1280" y="4874"/>
                    </a:cubicBezTo>
                    <a:cubicBezTo>
                      <a:pt x="964" y="5582"/>
                      <a:pt x="497" y="6209"/>
                      <a:pt x="0" y="6807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12" name="Google Shape;6953;p32">
                <a:extLst>
                  <a:ext uri="{FF2B5EF4-FFF2-40B4-BE49-F238E27FC236}">
                    <a16:creationId xmlns:a16="http://schemas.microsoft.com/office/drawing/2014/main" id="{DFB2815E-9C3A-62BC-2B5A-623CA20FF5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7350" y="3459425"/>
                <a:ext cx="168925" cy="87625"/>
              </a:xfrm>
              <a:custGeom>
                <a:avLst/>
                <a:gdLst>
                  <a:gd name="T0" fmla="*/ 1 w 6757"/>
                  <a:gd name="T1" fmla="*/ 1 h 3505"/>
                  <a:gd name="T2" fmla="*/ 46 w 6757"/>
                  <a:gd name="T3" fmla="*/ 66 h 3505"/>
                  <a:gd name="T4" fmla="*/ 2560 w 6757"/>
                  <a:gd name="T5" fmla="*/ 3444 h 3505"/>
                  <a:gd name="T6" fmla="*/ 2611 w 6757"/>
                  <a:gd name="T7" fmla="*/ 3504 h 3505"/>
                  <a:gd name="T8" fmla="*/ 5286 w 6757"/>
                  <a:gd name="T9" fmla="*/ 1501 h 3505"/>
                  <a:gd name="T10" fmla="*/ 6727 w 6757"/>
                  <a:gd name="T11" fmla="*/ 457 h 3505"/>
                  <a:gd name="T12" fmla="*/ 6757 w 6757"/>
                  <a:gd name="T13" fmla="*/ 442 h 3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57" h="3505" fill="none" extrusionOk="0">
                    <a:moveTo>
                      <a:pt x="1" y="1"/>
                    </a:moveTo>
                    <a:cubicBezTo>
                      <a:pt x="16" y="26"/>
                      <a:pt x="31" y="46"/>
                      <a:pt x="46" y="66"/>
                    </a:cubicBezTo>
                    <a:cubicBezTo>
                      <a:pt x="809" y="1245"/>
                      <a:pt x="1647" y="2375"/>
                      <a:pt x="2560" y="3444"/>
                    </a:cubicBezTo>
                    <a:cubicBezTo>
                      <a:pt x="2576" y="3464"/>
                      <a:pt x="2596" y="3484"/>
                      <a:pt x="2611" y="3504"/>
                    </a:cubicBezTo>
                    <a:cubicBezTo>
                      <a:pt x="3504" y="2847"/>
                      <a:pt x="4387" y="2169"/>
                      <a:pt x="5286" y="1501"/>
                    </a:cubicBezTo>
                    <a:cubicBezTo>
                      <a:pt x="5763" y="1150"/>
                      <a:pt x="6240" y="799"/>
                      <a:pt x="6727" y="457"/>
                    </a:cubicBezTo>
                    <a:cubicBezTo>
                      <a:pt x="6737" y="452"/>
                      <a:pt x="6747" y="447"/>
                      <a:pt x="6757" y="442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13" name="Google Shape;6954;p32">
                <a:extLst>
                  <a:ext uri="{FF2B5EF4-FFF2-40B4-BE49-F238E27FC236}">
                    <a16:creationId xmlns:a16="http://schemas.microsoft.com/office/drawing/2014/main" id="{D9B8FC77-B76E-5833-3422-A118270FF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5975" y="3506100"/>
                <a:ext cx="164775" cy="84100"/>
              </a:xfrm>
              <a:custGeom>
                <a:avLst/>
                <a:gdLst>
                  <a:gd name="T0" fmla="*/ 0 w 6591"/>
                  <a:gd name="T1" fmla="*/ 909 h 3364"/>
                  <a:gd name="T2" fmla="*/ 20 w 6591"/>
                  <a:gd name="T3" fmla="*/ 934 h 3364"/>
                  <a:gd name="T4" fmla="*/ 1943 w 6591"/>
                  <a:gd name="T5" fmla="*/ 3248 h 3364"/>
                  <a:gd name="T6" fmla="*/ 1948 w 6591"/>
                  <a:gd name="T7" fmla="*/ 3248 h 3364"/>
                  <a:gd name="T8" fmla="*/ 4181 w 6591"/>
                  <a:gd name="T9" fmla="*/ 1883 h 3364"/>
                  <a:gd name="T10" fmla="*/ 4673 w 6591"/>
                  <a:gd name="T11" fmla="*/ 1491 h 3364"/>
                  <a:gd name="T12" fmla="*/ 6591 w 6591"/>
                  <a:gd name="T13" fmla="*/ 1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91" h="3364" fill="none" extrusionOk="0">
                    <a:moveTo>
                      <a:pt x="0" y="909"/>
                    </a:moveTo>
                    <a:cubicBezTo>
                      <a:pt x="10" y="919"/>
                      <a:pt x="10" y="924"/>
                      <a:pt x="20" y="934"/>
                    </a:cubicBezTo>
                    <a:cubicBezTo>
                      <a:pt x="608" y="1747"/>
                      <a:pt x="1250" y="2520"/>
                      <a:pt x="1943" y="3248"/>
                    </a:cubicBezTo>
                    <a:cubicBezTo>
                      <a:pt x="1948" y="3248"/>
                      <a:pt x="1948" y="3248"/>
                      <a:pt x="1948" y="3248"/>
                    </a:cubicBezTo>
                    <a:cubicBezTo>
                      <a:pt x="2103" y="3364"/>
                      <a:pt x="3961" y="2064"/>
                      <a:pt x="4181" y="1883"/>
                    </a:cubicBezTo>
                    <a:cubicBezTo>
                      <a:pt x="4342" y="1752"/>
                      <a:pt x="4508" y="1617"/>
                      <a:pt x="4673" y="1491"/>
                    </a:cubicBezTo>
                    <a:cubicBezTo>
                      <a:pt x="5311" y="990"/>
                      <a:pt x="5963" y="513"/>
                      <a:pt x="6591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14" name="Google Shape;6955;p32">
                <a:extLst>
                  <a:ext uri="{FF2B5EF4-FFF2-40B4-BE49-F238E27FC236}">
                    <a16:creationId xmlns:a16="http://schemas.microsoft.com/office/drawing/2014/main" id="{38A1099C-8DCA-67E3-8809-0AA6B3F6CB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050" y="3622050"/>
                <a:ext cx="169300" cy="86475"/>
              </a:xfrm>
              <a:custGeom>
                <a:avLst/>
                <a:gdLst>
                  <a:gd name="T0" fmla="*/ 0 w 6772"/>
                  <a:gd name="T1" fmla="*/ 417 h 3459"/>
                  <a:gd name="T2" fmla="*/ 10 w 6772"/>
                  <a:gd name="T3" fmla="*/ 427 h 3459"/>
                  <a:gd name="T4" fmla="*/ 2640 w 6772"/>
                  <a:gd name="T5" fmla="*/ 3459 h 3459"/>
                  <a:gd name="T6" fmla="*/ 2646 w 6772"/>
                  <a:gd name="T7" fmla="*/ 3459 h 3459"/>
                  <a:gd name="T8" fmla="*/ 5607 w 6772"/>
                  <a:gd name="T9" fmla="*/ 969 h 3459"/>
                  <a:gd name="T10" fmla="*/ 6771 w 6772"/>
                  <a:gd name="T11" fmla="*/ 1 h 3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72" h="3459" fill="none" extrusionOk="0">
                    <a:moveTo>
                      <a:pt x="0" y="417"/>
                    </a:moveTo>
                    <a:cubicBezTo>
                      <a:pt x="5" y="417"/>
                      <a:pt x="10" y="427"/>
                      <a:pt x="10" y="427"/>
                    </a:cubicBezTo>
                    <a:cubicBezTo>
                      <a:pt x="823" y="1491"/>
                      <a:pt x="1707" y="2500"/>
                      <a:pt x="2640" y="3459"/>
                    </a:cubicBezTo>
                    <a:lnTo>
                      <a:pt x="2646" y="3459"/>
                    </a:lnTo>
                    <a:cubicBezTo>
                      <a:pt x="3624" y="2651"/>
                      <a:pt x="4618" y="1802"/>
                      <a:pt x="5607" y="969"/>
                    </a:cubicBezTo>
                    <a:cubicBezTo>
                      <a:pt x="5998" y="643"/>
                      <a:pt x="6385" y="317"/>
                      <a:pt x="6771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15" name="Google Shape;6956;p32">
                <a:extLst>
                  <a:ext uri="{FF2B5EF4-FFF2-40B4-BE49-F238E27FC236}">
                    <a16:creationId xmlns:a16="http://schemas.microsoft.com/office/drawing/2014/main" id="{9FE0ACF2-627B-68C2-976D-9361DA7CB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9325" y="3427300"/>
                <a:ext cx="48350" cy="308725"/>
              </a:xfrm>
              <a:custGeom>
                <a:avLst/>
                <a:gdLst>
                  <a:gd name="T0" fmla="*/ 1627 w 1934"/>
                  <a:gd name="T1" fmla="*/ 1 h 12349"/>
                  <a:gd name="T2" fmla="*/ 1607 w 1934"/>
                  <a:gd name="T3" fmla="*/ 2786 h 12349"/>
                  <a:gd name="T4" fmla="*/ 1281 w 1934"/>
                  <a:gd name="T5" fmla="*/ 3785 h 12349"/>
                  <a:gd name="T6" fmla="*/ 939 w 1934"/>
                  <a:gd name="T7" fmla="*/ 4643 h 12349"/>
                  <a:gd name="T8" fmla="*/ 61 w 1934"/>
                  <a:gd name="T9" fmla="*/ 7449 h 12349"/>
                  <a:gd name="T10" fmla="*/ 36 w 1934"/>
                  <a:gd name="T11" fmla="*/ 8759 h 12349"/>
                  <a:gd name="T12" fmla="*/ 909 w 1934"/>
                  <a:gd name="T13" fmla="*/ 12348 h 12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34" h="12349" fill="none" extrusionOk="0">
                    <a:moveTo>
                      <a:pt x="1627" y="1"/>
                    </a:moveTo>
                    <a:cubicBezTo>
                      <a:pt x="1933" y="894"/>
                      <a:pt x="1853" y="1863"/>
                      <a:pt x="1607" y="2786"/>
                    </a:cubicBezTo>
                    <a:cubicBezTo>
                      <a:pt x="1517" y="3128"/>
                      <a:pt x="1401" y="3459"/>
                      <a:pt x="1281" y="3785"/>
                    </a:cubicBezTo>
                    <a:cubicBezTo>
                      <a:pt x="1175" y="4071"/>
                      <a:pt x="1060" y="4357"/>
                      <a:pt x="939" y="4643"/>
                    </a:cubicBezTo>
                    <a:cubicBezTo>
                      <a:pt x="568" y="5557"/>
                      <a:pt x="186" y="6476"/>
                      <a:pt x="61" y="7449"/>
                    </a:cubicBezTo>
                    <a:cubicBezTo>
                      <a:pt x="6" y="7891"/>
                      <a:pt x="1" y="8323"/>
                      <a:pt x="36" y="8759"/>
                    </a:cubicBezTo>
                    <a:cubicBezTo>
                      <a:pt x="126" y="9974"/>
                      <a:pt x="518" y="11179"/>
                      <a:pt x="909" y="12348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16" name="Google Shape;6957;p32">
                <a:extLst>
                  <a:ext uri="{FF2B5EF4-FFF2-40B4-BE49-F238E27FC236}">
                    <a16:creationId xmlns:a16="http://schemas.microsoft.com/office/drawing/2014/main" id="{9375F01B-5EF3-273A-D2FF-F94D302B5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850" y="3770875"/>
                <a:ext cx="180475" cy="116600"/>
              </a:xfrm>
              <a:custGeom>
                <a:avLst/>
                <a:gdLst>
                  <a:gd name="T0" fmla="*/ 0 w 7219"/>
                  <a:gd name="T1" fmla="*/ 2304 h 4664"/>
                  <a:gd name="T2" fmla="*/ 36 w 7219"/>
                  <a:gd name="T3" fmla="*/ 2334 h 4664"/>
                  <a:gd name="T4" fmla="*/ 2746 w 7219"/>
                  <a:gd name="T5" fmla="*/ 4633 h 4664"/>
                  <a:gd name="T6" fmla="*/ 2781 w 7219"/>
                  <a:gd name="T7" fmla="*/ 4663 h 4664"/>
                  <a:gd name="T8" fmla="*/ 7198 w 7219"/>
                  <a:gd name="T9" fmla="*/ 21 h 4664"/>
                  <a:gd name="T10" fmla="*/ 7218 w 7219"/>
                  <a:gd name="T11" fmla="*/ 0 h 4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19" h="4664" fill="none" extrusionOk="0">
                    <a:moveTo>
                      <a:pt x="0" y="2304"/>
                    </a:moveTo>
                    <a:cubicBezTo>
                      <a:pt x="16" y="2314"/>
                      <a:pt x="26" y="2324"/>
                      <a:pt x="36" y="2334"/>
                    </a:cubicBezTo>
                    <a:cubicBezTo>
                      <a:pt x="904" y="3143"/>
                      <a:pt x="1812" y="3910"/>
                      <a:pt x="2746" y="4633"/>
                    </a:cubicBezTo>
                    <a:cubicBezTo>
                      <a:pt x="2761" y="4643"/>
                      <a:pt x="2771" y="4653"/>
                      <a:pt x="2781" y="4663"/>
                    </a:cubicBezTo>
                    <a:cubicBezTo>
                      <a:pt x="4207" y="3067"/>
                      <a:pt x="5672" y="1511"/>
                      <a:pt x="7198" y="21"/>
                    </a:cubicBezTo>
                    <a:cubicBezTo>
                      <a:pt x="7203" y="10"/>
                      <a:pt x="7208" y="5"/>
                      <a:pt x="7218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17" name="Google Shape;6958;p32">
                <a:extLst>
                  <a:ext uri="{FF2B5EF4-FFF2-40B4-BE49-F238E27FC236}">
                    <a16:creationId xmlns:a16="http://schemas.microsoft.com/office/drawing/2014/main" id="{3475216F-4919-42C3-2DA3-46968668B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975" y="3947550"/>
                <a:ext cx="30525" cy="91875"/>
              </a:xfrm>
              <a:custGeom>
                <a:avLst/>
                <a:gdLst>
                  <a:gd name="T0" fmla="*/ 91 w 1221"/>
                  <a:gd name="T1" fmla="*/ 1 h 3675"/>
                  <a:gd name="T2" fmla="*/ 1220 w 1221"/>
                  <a:gd name="T3" fmla="*/ 3675 h 3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21" h="3675" fill="none" extrusionOk="0">
                    <a:moveTo>
                      <a:pt x="91" y="1"/>
                    </a:moveTo>
                    <a:cubicBezTo>
                      <a:pt x="0" y="1306"/>
                      <a:pt x="412" y="2641"/>
                      <a:pt x="1220" y="3675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18" name="Google Shape;6959;p32">
                <a:extLst>
                  <a:ext uri="{FF2B5EF4-FFF2-40B4-BE49-F238E27FC236}">
                    <a16:creationId xmlns:a16="http://schemas.microsoft.com/office/drawing/2014/main" id="{22C1A590-D601-86E0-5C78-9AA6B662F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000" y="3176850"/>
                <a:ext cx="70800" cy="73050"/>
              </a:xfrm>
              <a:custGeom>
                <a:avLst/>
                <a:gdLst>
                  <a:gd name="T0" fmla="*/ 0 w 2832"/>
                  <a:gd name="T1" fmla="*/ 1757 h 2922"/>
                  <a:gd name="T2" fmla="*/ 1817 w 2832"/>
                  <a:gd name="T3" fmla="*/ 2896 h 2922"/>
                  <a:gd name="T4" fmla="*/ 1857 w 2832"/>
                  <a:gd name="T5" fmla="*/ 2921 h 2922"/>
                  <a:gd name="T6" fmla="*/ 2831 w 2832"/>
                  <a:gd name="T7" fmla="*/ 20 h 2922"/>
                  <a:gd name="T8" fmla="*/ 2831 w 2832"/>
                  <a:gd name="T9" fmla="*/ 0 h 2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32" h="2922" fill="none" extrusionOk="0">
                    <a:moveTo>
                      <a:pt x="0" y="1757"/>
                    </a:moveTo>
                    <a:cubicBezTo>
                      <a:pt x="602" y="2138"/>
                      <a:pt x="1210" y="2515"/>
                      <a:pt x="1817" y="2896"/>
                    </a:cubicBezTo>
                    <a:cubicBezTo>
                      <a:pt x="1832" y="2901"/>
                      <a:pt x="1847" y="2916"/>
                      <a:pt x="1857" y="2921"/>
                    </a:cubicBezTo>
                    <a:cubicBezTo>
                      <a:pt x="2204" y="1983"/>
                      <a:pt x="2530" y="974"/>
                      <a:pt x="2831" y="20"/>
                    </a:cubicBezTo>
                    <a:cubicBezTo>
                      <a:pt x="2831" y="10"/>
                      <a:pt x="2831" y="10"/>
                      <a:pt x="2831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19" name="Google Shape;6960;p32">
                <a:extLst>
                  <a:ext uri="{FF2B5EF4-FFF2-40B4-BE49-F238E27FC236}">
                    <a16:creationId xmlns:a16="http://schemas.microsoft.com/office/drawing/2014/main" id="{FEB4CBAE-5FF3-ED86-CB16-2E2352DA4A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200" y="3253625"/>
                <a:ext cx="85100" cy="86875"/>
              </a:xfrm>
              <a:custGeom>
                <a:avLst/>
                <a:gdLst>
                  <a:gd name="T0" fmla="*/ 0 w 3404"/>
                  <a:gd name="T1" fmla="*/ 2330 h 3475"/>
                  <a:gd name="T2" fmla="*/ 984 w 3404"/>
                  <a:gd name="T3" fmla="*/ 2877 h 3475"/>
                  <a:gd name="T4" fmla="*/ 2209 w 3404"/>
                  <a:gd name="T5" fmla="*/ 3454 h 3475"/>
                  <a:gd name="T6" fmla="*/ 2259 w 3404"/>
                  <a:gd name="T7" fmla="*/ 3474 h 3475"/>
                  <a:gd name="T8" fmla="*/ 3398 w 3404"/>
                  <a:gd name="T9" fmla="*/ 21 h 3475"/>
                  <a:gd name="T10" fmla="*/ 3403 w 3404"/>
                  <a:gd name="T11" fmla="*/ 1 h 3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4" h="3475" fill="none" extrusionOk="0">
                    <a:moveTo>
                      <a:pt x="0" y="2330"/>
                    </a:moveTo>
                    <a:cubicBezTo>
                      <a:pt x="321" y="2521"/>
                      <a:pt x="648" y="2701"/>
                      <a:pt x="984" y="2877"/>
                    </a:cubicBezTo>
                    <a:cubicBezTo>
                      <a:pt x="1381" y="3083"/>
                      <a:pt x="1792" y="3279"/>
                      <a:pt x="2209" y="3454"/>
                    </a:cubicBezTo>
                    <a:cubicBezTo>
                      <a:pt x="2224" y="3459"/>
                      <a:pt x="2239" y="3469"/>
                      <a:pt x="2259" y="3474"/>
                    </a:cubicBezTo>
                    <a:cubicBezTo>
                      <a:pt x="2545" y="2300"/>
                      <a:pt x="2916" y="1135"/>
                      <a:pt x="3398" y="21"/>
                    </a:cubicBezTo>
                    <a:cubicBezTo>
                      <a:pt x="3398" y="16"/>
                      <a:pt x="3403" y="6"/>
                      <a:pt x="3403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0" name="Google Shape;6961;p32">
                <a:extLst>
                  <a:ext uri="{FF2B5EF4-FFF2-40B4-BE49-F238E27FC236}">
                    <a16:creationId xmlns:a16="http://schemas.microsoft.com/office/drawing/2014/main" id="{09E924D4-981C-5D8E-7C49-A49600CF99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50" y="3302075"/>
                <a:ext cx="35400" cy="146075"/>
              </a:xfrm>
              <a:custGeom>
                <a:avLst/>
                <a:gdLst>
                  <a:gd name="T0" fmla="*/ 0 w 1416"/>
                  <a:gd name="T1" fmla="*/ 0 h 5843"/>
                  <a:gd name="T2" fmla="*/ 462 w 1416"/>
                  <a:gd name="T3" fmla="*/ 939 h 5843"/>
                  <a:gd name="T4" fmla="*/ 1280 w 1416"/>
                  <a:gd name="T5" fmla="*/ 3363 h 5843"/>
                  <a:gd name="T6" fmla="*/ 1280 w 1416"/>
                  <a:gd name="T7" fmla="*/ 5843 h 5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6" h="5843" fill="none" extrusionOk="0">
                    <a:moveTo>
                      <a:pt x="0" y="0"/>
                    </a:moveTo>
                    <a:cubicBezTo>
                      <a:pt x="156" y="312"/>
                      <a:pt x="316" y="623"/>
                      <a:pt x="462" y="939"/>
                    </a:cubicBezTo>
                    <a:cubicBezTo>
                      <a:pt x="828" y="1717"/>
                      <a:pt x="1145" y="2515"/>
                      <a:pt x="1280" y="3363"/>
                    </a:cubicBezTo>
                    <a:cubicBezTo>
                      <a:pt x="1416" y="4181"/>
                      <a:pt x="1371" y="5020"/>
                      <a:pt x="1280" y="5843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1" name="Google Shape;6962;p32">
                <a:extLst>
                  <a:ext uri="{FF2B5EF4-FFF2-40B4-BE49-F238E27FC236}">
                    <a16:creationId xmlns:a16="http://schemas.microsoft.com/office/drawing/2014/main" id="{79C36C3A-8EE1-001A-A8D8-58C9AEDF9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150" y="3456425"/>
                <a:ext cx="119975" cy="109675"/>
              </a:xfrm>
              <a:custGeom>
                <a:avLst/>
                <a:gdLst>
                  <a:gd name="T0" fmla="*/ 0 w 4799"/>
                  <a:gd name="T1" fmla="*/ 3157 h 4387"/>
                  <a:gd name="T2" fmla="*/ 30 w 4799"/>
                  <a:gd name="T3" fmla="*/ 3172 h 4387"/>
                  <a:gd name="T4" fmla="*/ 557 w 4799"/>
                  <a:gd name="T5" fmla="*/ 3443 h 4387"/>
                  <a:gd name="T6" fmla="*/ 2645 w 4799"/>
                  <a:gd name="T7" fmla="*/ 4372 h 4387"/>
                  <a:gd name="T8" fmla="*/ 2675 w 4799"/>
                  <a:gd name="T9" fmla="*/ 4387 h 4387"/>
                  <a:gd name="T10" fmla="*/ 4799 w 4799"/>
                  <a:gd name="T11" fmla="*/ 0 h 4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99" h="4387" fill="none" extrusionOk="0">
                    <a:moveTo>
                      <a:pt x="0" y="3157"/>
                    </a:moveTo>
                    <a:cubicBezTo>
                      <a:pt x="10" y="3162"/>
                      <a:pt x="20" y="3167"/>
                      <a:pt x="30" y="3172"/>
                    </a:cubicBezTo>
                    <a:cubicBezTo>
                      <a:pt x="196" y="3278"/>
                      <a:pt x="377" y="3358"/>
                      <a:pt x="557" y="3443"/>
                    </a:cubicBezTo>
                    <a:cubicBezTo>
                      <a:pt x="1255" y="3750"/>
                      <a:pt x="1953" y="4061"/>
                      <a:pt x="2645" y="4372"/>
                    </a:cubicBezTo>
                    <a:cubicBezTo>
                      <a:pt x="2655" y="4377"/>
                      <a:pt x="2665" y="4382"/>
                      <a:pt x="2675" y="4387"/>
                    </a:cubicBezTo>
                    <a:cubicBezTo>
                      <a:pt x="3393" y="2936"/>
                      <a:pt x="4086" y="1446"/>
                      <a:pt x="4799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2" name="Google Shape;6963;p32">
                <a:extLst>
                  <a:ext uri="{FF2B5EF4-FFF2-40B4-BE49-F238E27FC236}">
                    <a16:creationId xmlns:a16="http://schemas.microsoft.com/office/drawing/2014/main" id="{F1A6D8A2-5A7A-70A4-9E01-116F62B81E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4200" y="3734475"/>
                <a:ext cx="3900" cy="29650"/>
              </a:xfrm>
              <a:custGeom>
                <a:avLst/>
                <a:gdLst>
                  <a:gd name="T0" fmla="*/ 156 w 156"/>
                  <a:gd name="T1" fmla="*/ 1 h 1186"/>
                  <a:gd name="T2" fmla="*/ 0 w 156"/>
                  <a:gd name="T3" fmla="*/ 1185 h 1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6" h="1186" fill="none" extrusionOk="0">
                    <a:moveTo>
                      <a:pt x="156" y="1"/>
                    </a:moveTo>
                    <a:cubicBezTo>
                      <a:pt x="106" y="392"/>
                      <a:pt x="51" y="789"/>
                      <a:pt x="0" y="1185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3" name="Google Shape;6964;p32">
                <a:extLst>
                  <a:ext uri="{FF2B5EF4-FFF2-40B4-BE49-F238E27FC236}">
                    <a16:creationId xmlns:a16="http://schemas.microsoft.com/office/drawing/2014/main" id="{C53321D5-84FA-77A9-7D4D-DC22755B0F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8625" y="3749800"/>
                <a:ext cx="2025" cy="22475"/>
              </a:xfrm>
              <a:custGeom>
                <a:avLst/>
                <a:gdLst>
                  <a:gd name="T0" fmla="*/ 81 w 81"/>
                  <a:gd name="T1" fmla="*/ 0 h 899"/>
                  <a:gd name="T2" fmla="*/ 1 w 81"/>
                  <a:gd name="T3" fmla="*/ 899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1" h="899" fill="none" extrusionOk="0">
                    <a:moveTo>
                      <a:pt x="81" y="0"/>
                    </a:moveTo>
                    <a:cubicBezTo>
                      <a:pt x="26" y="296"/>
                      <a:pt x="1" y="598"/>
                      <a:pt x="1" y="89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4" name="Google Shape;6965;p32">
                <a:extLst>
                  <a:ext uri="{FF2B5EF4-FFF2-40B4-BE49-F238E27FC236}">
                    <a16:creationId xmlns:a16="http://schemas.microsoft.com/office/drawing/2014/main" id="{25400507-73D3-72ED-7744-14CF336EF0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5150" y="3529575"/>
                <a:ext cx="124500" cy="117725"/>
              </a:xfrm>
              <a:custGeom>
                <a:avLst/>
                <a:gdLst>
                  <a:gd name="T0" fmla="*/ 1 w 4980"/>
                  <a:gd name="T1" fmla="*/ 4196 h 4709"/>
                  <a:gd name="T2" fmla="*/ 26 w 4980"/>
                  <a:gd name="T3" fmla="*/ 4201 h 4709"/>
                  <a:gd name="T4" fmla="*/ 2771 w 4980"/>
                  <a:gd name="T5" fmla="*/ 4708 h 4709"/>
                  <a:gd name="T6" fmla="*/ 2781 w 4980"/>
                  <a:gd name="T7" fmla="*/ 4708 h 4709"/>
                  <a:gd name="T8" fmla="*/ 4970 w 4980"/>
                  <a:gd name="T9" fmla="*/ 15 h 4709"/>
                  <a:gd name="T10" fmla="*/ 4980 w 4980"/>
                  <a:gd name="T11" fmla="*/ 0 h 4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80" h="4709" fill="none" extrusionOk="0">
                    <a:moveTo>
                      <a:pt x="1" y="4196"/>
                    </a:moveTo>
                    <a:cubicBezTo>
                      <a:pt x="11" y="4201"/>
                      <a:pt x="16" y="4201"/>
                      <a:pt x="26" y="4201"/>
                    </a:cubicBezTo>
                    <a:cubicBezTo>
                      <a:pt x="939" y="4367"/>
                      <a:pt x="1853" y="4538"/>
                      <a:pt x="2771" y="4708"/>
                    </a:cubicBezTo>
                    <a:cubicBezTo>
                      <a:pt x="2771" y="4708"/>
                      <a:pt x="2781" y="4708"/>
                      <a:pt x="2781" y="4708"/>
                    </a:cubicBezTo>
                    <a:cubicBezTo>
                      <a:pt x="3419" y="3102"/>
                      <a:pt x="4111" y="1516"/>
                      <a:pt x="4970" y="15"/>
                    </a:cubicBezTo>
                    <a:cubicBezTo>
                      <a:pt x="4975" y="10"/>
                      <a:pt x="4980" y="5"/>
                      <a:pt x="4980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5" name="Google Shape;6966;p32">
                <a:extLst>
                  <a:ext uri="{FF2B5EF4-FFF2-40B4-BE49-F238E27FC236}">
                    <a16:creationId xmlns:a16="http://schemas.microsoft.com/office/drawing/2014/main" id="{33431285-59F2-83E1-4796-AC91B4560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450" y="3822075"/>
                <a:ext cx="47825" cy="162025"/>
              </a:xfrm>
              <a:custGeom>
                <a:avLst/>
                <a:gdLst>
                  <a:gd name="T0" fmla="*/ 201 w 1913"/>
                  <a:gd name="T1" fmla="*/ 0 h 6481"/>
                  <a:gd name="T2" fmla="*/ 748 w 1913"/>
                  <a:gd name="T3" fmla="*/ 3303 h 6481"/>
                  <a:gd name="T4" fmla="*/ 1913 w 1913"/>
                  <a:gd name="T5" fmla="*/ 6480 h 6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13" h="6481" fill="none" extrusionOk="0">
                    <a:moveTo>
                      <a:pt x="201" y="0"/>
                    </a:moveTo>
                    <a:cubicBezTo>
                      <a:pt x="1" y="1110"/>
                      <a:pt x="327" y="2254"/>
                      <a:pt x="748" y="3303"/>
                    </a:cubicBezTo>
                    <a:cubicBezTo>
                      <a:pt x="1170" y="4352"/>
                      <a:pt x="1692" y="5371"/>
                      <a:pt x="1913" y="648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6" name="Google Shape;6967;p32">
                <a:extLst>
                  <a:ext uri="{FF2B5EF4-FFF2-40B4-BE49-F238E27FC236}">
                    <a16:creationId xmlns:a16="http://schemas.microsoft.com/office/drawing/2014/main" id="{A67741EB-F7D2-E7E0-8AF7-F67E28E6D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5725" y="3338975"/>
                <a:ext cx="80575" cy="51700"/>
              </a:xfrm>
              <a:custGeom>
                <a:avLst/>
                <a:gdLst>
                  <a:gd name="T0" fmla="*/ 296 w 3223"/>
                  <a:gd name="T1" fmla="*/ 0 h 2068"/>
                  <a:gd name="T2" fmla="*/ 276 w 3223"/>
                  <a:gd name="T3" fmla="*/ 95 h 2068"/>
                  <a:gd name="T4" fmla="*/ 0 w 3223"/>
                  <a:gd name="T5" fmla="*/ 2063 h 2068"/>
                  <a:gd name="T6" fmla="*/ 0 w 3223"/>
                  <a:gd name="T7" fmla="*/ 2068 h 2068"/>
                  <a:gd name="T8" fmla="*/ 3177 w 3223"/>
                  <a:gd name="T9" fmla="*/ 1466 h 2068"/>
                  <a:gd name="T10" fmla="*/ 3222 w 3223"/>
                  <a:gd name="T11" fmla="*/ 1456 h 20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23" h="2068" fill="none" extrusionOk="0">
                    <a:moveTo>
                      <a:pt x="296" y="0"/>
                    </a:moveTo>
                    <a:cubicBezTo>
                      <a:pt x="286" y="30"/>
                      <a:pt x="281" y="65"/>
                      <a:pt x="276" y="95"/>
                    </a:cubicBezTo>
                    <a:cubicBezTo>
                      <a:pt x="161" y="748"/>
                      <a:pt x="110" y="1410"/>
                      <a:pt x="0" y="2063"/>
                    </a:cubicBezTo>
                    <a:lnTo>
                      <a:pt x="0" y="2068"/>
                    </a:lnTo>
                    <a:cubicBezTo>
                      <a:pt x="1044" y="1877"/>
                      <a:pt x="2133" y="1656"/>
                      <a:pt x="3177" y="1466"/>
                    </a:cubicBezTo>
                    <a:cubicBezTo>
                      <a:pt x="3192" y="1461"/>
                      <a:pt x="3207" y="1456"/>
                      <a:pt x="3222" y="1456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7" name="Google Shape;6968;p32">
                <a:extLst>
                  <a:ext uri="{FF2B5EF4-FFF2-40B4-BE49-F238E27FC236}">
                    <a16:creationId xmlns:a16="http://schemas.microsoft.com/office/drawing/2014/main" id="{82364F4B-2EB9-7E3F-6861-F251F0F3DF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6975" y="3365325"/>
                <a:ext cx="61775" cy="60250"/>
              </a:xfrm>
              <a:custGeom>
                <a:avLst/>
                <a:gdLst>
                  <a:gd name="T0" fmla="*/ 56 w 2471"/>
                  <a:gd name="T1" fmla="*/ 0 h 2410"/>
                  <a:gd name="T2" fmla="*/ 51 w 2471"/>
                  <a:gd name="T3" fmla="*/ 95 h 2410"/>
                  <a:gd name="T4" fmla="*/ 36 w 2471"/>
                  <a:gd name="T5" fmla="*/ 2404 h 2410"/>
                  <a:gd name="T6" fmla="*/ 36 w 2471"/>
                  <a:gd name="T7" fmla="*/ 2409 h 2410"/>
                  <a:gd name="T8" fmla="*/ 2445 w 2471"/>
                  <a:gd name="T9" fmla="*/ 1912 h 2410"/>
                  <a:gd name="T10" fmla="*/ 2470 w 2471"/>
                  <a:gd name="T11" fmla="*/ 1907 h 2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71" h="2410" fill="none" extrusionOk="0">
                    <a:moveTo>
                      <a:pt x="56" y="0"/>
                    </a:moveTo>
                    <a:cubicBezTo>
                      <a:pt x="56" y="35"/>
                      <a:pt x="51" y="60"/>
                      <a:pt x="51" y="95"/>
                    </a:cubicBezTo>
                    <a:cubicBezTo>
                      <a:pt x="6" y="863"/>
                      <a:pt x="1" y="1636"/>
                      <a:pt x="36" y="2404"/>
                    </a:cubicBezTo>
                    <a:lnTo>
                      <a:pt x="36" y="2409"/>
                    </a:lnTo>
                    <a:cubicBezTo>
                      <a:pt x="824" y="2204"/>
                      <a:pt x="1642" y="1988"/>
                      <a:pt x="2445" y="1912"/>
                    </a:cubicBezTo>
                    <a:cubicBezTo>
                      <a:pt x="2455" y="1912"/>
                      <a:pt x="2460" y="1907"/>
                      <a:pt x="2470" y="1907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8" name="Google Shape;6969;p32">
                <a:extLst>
                  <a:ext uri="{FF2B5EF4-FFF2-40B4-BE49-F238E27FC236}">
                    <a16:creationId xmlns:a16="http://schemas.microsoft.com/office/drawing/2014/main" id="{9046C758-DE54-DB3F-E438-12D6B4EC78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9925" y="3494050"/>
                <a:ext cx="89250" cy="65525"/>
              </a:xfrm>
              <a:custGeom>
                <a:avLst/>
                <a:gdLst>
                  <a:gd name="T0" fmla="*/ 71 w 3570"/>
                  <a:gd name="T1" fmla="*/ 1 h 2621"/>
                  <a:gd name="T2" fmla="*/ 66 w 3570"/>
                  <a:gd name="T3" fmla="*/ 71 h 2621"/>
                  <a:gd name="T4" fmla="*/ 46 w 3570"/>
                  <a:gd name="T5" fmla="*/ 2621 h 2621"/>
                  <a:gd name="T6" fmla="*/ 86 w 3570"/>
                  <a:gd name="T7" fmla="*/ 2601 h 2621"/>
                  <a:gd name="T8" fmla="*/ 3569 w 3570"/>
                  <a:gd name="T9" fmla="*/ 1110 h 2621"/>
                  <a:gd name="T10" fmla="*/ 3569 w 3570"/>
                  <a:gd name="T11" fmla="*/ 1110 h 2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70" h="2621" fill="none" extrusionOk="0">
                    <a:moveTo>
                      <a:pt x="71" y="1"/>
                    </a:moveTo>
                    <a:cubicBezTo>
                      <a:pt x="71" y="26"/>
                      <a:pt x="66" y="46"/>
                      <a:pt x="66" y="71"/>
                    </a:cubicBezTo>
                    <a:cubicBezTo>
                      <a:pt x="11" y="919"/>
                      <a:pt x="1" y="1773"/>
                      <a:pt x="46" y="2621"/>
                    </a:cubicBezTo>
                    <a:cubicBezTo>
                      <a:pt x="61" y="2616"/>
                      <a:pt x="71" y="2606"/>
                      <a:pt x="86" y="2601"/>
                    </a:cubicBezTo>
                    <a:cubicBezTo>
                      <a:pt x="1215" y="2089"/>
                      <a:pt x="2415" y="1557"/>
                      <a:pt x="3569" y="111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9" name="Google Shape;6970;p32">
                <a:extLst>
                  <a:ext uri="{FF2B5EF4-FFF2-40B4-BE49-F238E27FC236}">
                    <a16:creationId xmlns:a16="http://schemas.microsoft.com/office/drawing/2014/main" id="{694A1401-0852-9BBF-9F52-4D5003B1F0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575" y="3553150"/>
                <a:ext cx="62875" cy="83475"/>
              </a:xfrm>
              <a:custGeom>
                <a:avLst/>
                <a:gdLst>
                  <a:gd name="T0" fmla="*/ 0 w 2515"/>
                  <a:gd name="T1" fmla="*/ 1 h 3339"/>
                  <a:gd name="T2" fmla="*/ 0 w 2515"/>
                  <a:gd name="T3" fmla="*/ 41 h 3339"/>
                  <a:gd name="T4" fmla="*/ 35 w 2515"/>
                  <a:gd name="T5" fmla="*/ 1045 h 3339"/>
                  <a:gd name="T6" fmla="*/ 261 w 2515"/>
                  <a:gd name="T7" fmla="*/ 3339 h 3339"/>
                  <a:gd name="T8" fmla="*/ 321 w 2515"/>
                  <a:gd name="T9" fmla="*/ 3314 h 3339"/>
                  <a:gd name="T10" fmla="*/ 2515 w 2515"/>
                  <a:gd name="T11" fmla="*/ 2481 h 3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5" h="3339" fill="none" extrusionOk="0">
                    <a:moveTo>
                      <a:pt x="0" y="1"/>
                    </a:moveTo>
                    <a:lnTo>
                      <a:pt x="0" y="41"/>
                    </a:lnTo>
                    <a:cubicBezTo>
                      <a:pt x="5" y="377"/>
                      <a:pt x="15" y="709"/>
                      <a:pt x="35" y="1045"/>
                    </a:cubicBezTo>
                    <a:cubicBezTo>
                      <a:pt x="75" y="1813"/>
                      <a:pt x="151" y="2576"/>
                      <a:pt x="261" y="3339"/>
                    </a:cubicBezTo>
                    <a:cubicBezTo>
                      <a:pt x="281" y="3329"/>
                      <a:pt x="301" y="3324"/>
                      <a:pt x="321" y="3314"/>
                    </a:cubicBezTo>
                    <a:cubicBezTo>
                      <a:pt x="1049" y="3038"/>
                      <a:pt x="1787" y="2757"/>
                      <a:pt x="2515" y="248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0" name="Google Shape;6971;p32">
                <a:extLst>
                  <a:ext uri="{FF2B5EF4-FFF2-40B4-BE49-F238E27FC236}">
                    <a16:creationId xmlns:a16="http://schemas.microsoft.com/office/drawing/2014/main" id="{F378DD81-E4A4-7DA0-3E09-F693201DF9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6700" y="3736750"/>
                <a:ext cx="113100" cy="80325"/>
              </a:xfrm>
              <a:custGeom>
                <a:avLst/>
                <a:gdLst>
                  <a:gd name="T0" fmla="*/ 1 w 4524"/>
                  <a:gd name="T1" fmla="*/ 0 h 3213"/>
                  <a:gd name="T2" fmla="*/ 11 w 4524"/>
                  <a:gd name="T3" fmla="*/ 35 h 3213"/>
                  <a:gd name="T4" fmla="*/ 1015 w 4524"/>
                  <a:gd name="T5" fmla="*/ 3197 h 3213"/>
                  <a:gd name="T6" fmla="*/ 1025 w 4524"/>
                  <a:gd name="T7" fmla="*/ 3213 h 3213"/>
                  <a:gd name="T8" fmla="*/ 4513 w 4524"/>
                  <a:gd name="T9" fmla="*/ 592 h 3213"/>
                  <a:gd name="T10" fmla="*/ 4523 w 4524"/>
                  <a:gd name="T11" fmla="*/ 582 h 3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24" h="3213" fill="none" extrusionOk="0">
                    <a:moveTo>
                      <a:pt x="1" y="0"/>
                    </a:moveTo>
                    <a:cubicBezTo>
                      <a:pt x="1" y="10"/>
                      <a:pt x="6" y="25"/>
                      <a:pt x="11" y="35"/>
                    </a:cubicBezTo>
                    <a:cubicBezTo>
                      <a:pt x="242" y="1054"/>
                      <a:pt x="478" y="2304"/>
                      <a:pt x="1015" y="3197"/>
                    </a:cubicBezTo>
                    <a:cubicBezTo>
                      <a:pt x="1020" y="3203"/>
                      <a:pt x="1020" y="3208"/>
                      <a:pt x="1025" y="3213"/>
                    </a:cubicBezTo>
                    <a:cubicBezTo>
                      <a:pt x="2204" y="2379"/>
                      <a:pt x="3369" y="1476"/>
                      <a:pt x="4513" y="592"/>
                    </a:cubicBezTo>
                    <a:cubicBezTo>
                      <a:pt x="4518" y="587"/>
                      <a:pt x="4518" y="587"/>
                      <a:pt x="4523" y="582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1" name="Google Shape;6972;p32">
                <a:extLst>
                  <a:ext uri="{FF2B5EF4-FFF2-40B4-BE49-F238E27FC236}">
                    <a16:creationId xmlns:a16="http://schemas.microsoft.com/office/drawing/2014/main" id="{048762E7-9073-D20A-1F1A-ABF853E264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5875" y="3694825"/>
                <a:ext cx="11200" cy="18600"/>
              </a:xfrm>
              <a:custGeom>
                <a:avLst/>
                <a:gdLst>
                  <a:gd name="T0" fmla="*/ 448 w 448"/>
                  <a:gd name="T1" fmla="*/ 1 h 744"/>
                  <a:gd name="T2" fmla="*/ 1 w 448"/>
                  <a:gd name="T3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744" fill="none" extrusionOk="0">
                    <a:moveTo>
                      <a:pt x="448" y="1"/>
                    </a:moveTo>
                    <a:cubicBezTo>
                      <a:pt x="277" y="232"/>
                      <a:pt x="126" y="483"/>
                      <a:pt x="1" y="744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2" name="Google Shape;6973;p32">
                <a:extLst>
                  <a:ext uri="{FF2B5EF4-FFF2-40B4-BE49-F238E27FC236}">
                    <a16:creationId xmlns:a16="http://schemas.microsoft.com/office/drawing/2014/main" id="{10A38175-D66E-A406-6AFB-C9A7E2E498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2800" y="3708250"/>
                <a:ext cx="11425" cy="18225"/>
              </a:xfrm>
              <a:custGeom>
                <a:avLst/>
                <a:gdLst>
                  <a:gd name="T0" fmla="*/ 457 w 457"/>
                  <a:gd name="T1" fmla="*/ 1 h 729"/>
                  <a:gd name="T2" fmla="*/ 0 w 457"/>
                  <a:gd name="T3" fmla="*/ 729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57" h="729" fill="none" extrusionOk="0">
                    <a:moveTo>
                      <a:pt x="457" y="1"/>
                    </a:moveTo>
                    <a:cubicBezTo>
                      <a:pt x="316" y="252"/>
                      <a:pt x="166" y="493"/>
                      <a:pt x="0" y="72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3" name="Google Shape;6974;p32">
                <a:extLst>
                  <a:ext uri="{FF2B5EF4-FFF2-40B4-BE49-F238E27FC236}">
                    <a16:creationId xmlns:a16="http://schemas.microsoft.com/office/drawing/2014/main" id="{F3D39A0A-C11B-C7E8-BCFA-DC2D801109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5450" y="3947925"/>
                <a:ext cx="121350" cy="60000"/>
              </a:xfrm>
              <a:custGeom>
                <a:avLst/>
                <a:gdLst>
                  <a:gd name="T0" fmla="*/ 0 w 4854"/>
                  <a:gd name="T1" fmla="*/ 1 h 2400"/>
                  <a:gd name="T2" fmla="*/ 20 w 4854"/>
                  <a:gd name="T3" fmla="*/ 51 h 2400"/>
                  <a:gd name="T4" fmla="*/ 1280 w 4854"/>
                  <a:gd name="T5" fmla="*/ 2400 h 2400"/>
                  <a:gd name="T6" fmla="*/ 1355 w 4854"/>
                  <a:gd name="T7" fmla="*/ 2345 h 2400"/>
                  <a:gd name="T8" fmla="*/ 4854 w 4854"/>
                  <a:gd name="T9" fmla="*/ 61 h 2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54" h="2400" fill="none" extrusionOk="0">
                    <a:moveTo>
                      <a:pt x="0" y="1"/>
                    </a:moveTo>
                    <a:cubicBezTo>
                      <a:pt x="5" y="16"/>
                      <a:pt x="15" y="36"/>
                      <a:pt x="20" y="51"/>
                    </a:cubicBezTo>
                    <a:cubicBezTo>
                      <a:pt x="357" y="879"/>
                      <a:pt x="773" y="1667"/>
                      <a:pt x="1280" y="2400"/>
                    </a:cubicBezTo>
                    <a:cubicBezTo>
                      <a:pt x="1305" y="2380"/>
                      <a:pt x="1330" y="2360"/>
                      <a:pt x="1355" y="2345"/>
                    </a:cubicBezTo>
                    <a:cubicBezTo>
                      <a:pt x="2475" y="1511"/>
                      <a:pt x="3654" y="764"/>
                      <a:pt x="4854" y="6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4" name="Google Shape;6975;p32">
                <a:extLst>
                  <a:ext uri="{FF2B5EF4-FFF2-40B4-BE49-F238E27FC236}">
                    <a16:creationId xmlns:a16="http://schemas.microsoft.com/office/drawing/2014/main" id="{2A097147-1DCB-5095-0A9B-0B65D2763B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5400" y="3556050"/>
                <a:ext cx="66900" cy="168550"/>
              </a:xfrm>
              <a:custGeom>
                <a:avLst/>
                <a:gdLst>
                  <a:gd name="T0" fmla="*/ 1 w 2676"/>
                  <a:gd name="T1" fmla="*/ 6741 h 6742"/>
                  <a:gd name="T2" fmla="*/ 603 w 2676"/>
                  <a:gd name="T3" fmla="*/ 3057 h 6742"/>
                  <a:gd name="T4" fmla="*/ 1722 w 2676"/>
                  <a:gd name="T5" fmla="*/ 929 h 6742"/>
                  <a:gd name="T6" fmla="*/ 2676 w 2676"/>
                  <a:gd name="T7" fmla="*/ 0 h 6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76" h="6742" fill="none" extrusionOk="0">
                    <a:moveTo>
                      <a:pt x="1" y="6741"/>
                    </a:moveTo>
                    <a:cubicBezTo>
                      <a:pt x="91" y="5497"/>
                      <a:pt x="216" y="4242"/>
                      <a:pt x="603" y="3057"/>
                    </a:cubicBezTo>
                    <a:cubicBezTo>
                      <a:pt x="854" y="2294"/>
                      <a:pt x="1220" y="1556"/>
                      <a:pt x="1722" y="929"/>
                    </a:cubicBezTo>
                    <a:cubicBezTo>
                      <a:pt x="1998" y="578"/>
                      <a:pt x="2315" y="266"/>
                      <a:pt x="2676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5" name="Google Shape;6976;p32">
                <a:extLst>
                  <a:ext uri="{FF2B5EF4-FFF2-40B4-BE49-F238E27FC236}">
                    <a16:creationId xmlns:a16="http://schemas.microsoft.com/office/drawing/2014/main" id="{53B04630-74D3-DEF6-1F23-1F5DAB9179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7725" y="3747275"/>
                <a:ext cx="89000" cy="54500"/>
              </a:xfrm>
              <a:custGeom>
                <a:avLst/>
                <a:gdLst>
                  <a:gd name="T0" fmla="*/ 673 w 3560"/>
                  <a:gd name="T1" fmla="*/ 1 h 2180"/>
                  <a:gd name="T2" fmla="*/ 1 w 3560"/>
                  <a:gd name="T3" fmla="*/ 2174 h 2180"/>
                  <a:gd name="T4" fmla="*/ 1 w 3560"/>
                  <a:gd name="T5" fmla="*/ 2179 h 2180"/>
                  <a:gd name="T6" fmla="*/ 3464 w 3560"/>
                  <a:gd name="T7" fmla="*/ 2149 h 2180"/>
                  <a:gd name="T8" fmla="*/ 3559 w 3560"/>
                  <a:gd name="T9" fmla="*/ 2149 h 2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60" h="2180" fill="none" extrusionOk="0">
                    <a:moveTo>
                      <a:pt x="673" y="1"/>
                    </a:moveTo>
                    <a:cubicBezTo>
                      <a:pt x="392" y="704"/>
                      <a:pt x="166" y="1431"/>
                      <a:pt x="1" y="2174"/>
                    </a:cubicBezTo>
                    <a:cubicBezTo>
                      <a:pt x="1" y="2174"/>
                      <a:pt x="1" y="2174"/>
                      <a:pt x="1" y="2179"/>
                    </a:cubicBezTo>
                    <a:cubicBezTo>
                      <a:pt x="1145" y="2099"/>
                      <a:pt x="2315" y="2119"/>
                      <a:pt x="3464" y="2149"/>
                    </a:cubicBezTo>
                    <a:cubicBezTo>
                      <a:pt x="3494" y="2149"/>
                      <a:pt x="3529" y="2149"/>
                      <a:pt x="3559" y="214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6" name="Google Shape;6977;p32">
                <a:extLst>
                  <a:ext uri="{FF2B5EF4-FFF2-40B4-BE49-F238E27FC236}">
                    <a16:creationId xmlns:a16="http://schemas.microsoft.com/office/drawing/2014/main" id="{A9A8F6B3-BD9F-5D5E-731C-BBCBBE2586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0550" y="3788825"/>
                <a:ext cx="76575" cy="54600"/>
              </a:xfrm>
              <a:custGeom>
                <a:avLst/>
                <a:gdLst>
                  <a:gd name="T0" fmla="*/ 126 w 3063"/>
                  <a:gd name="T1" fmla="*/ 0 h 2184"/>
                  <a:gd name="T2" fmla="*/ 61 w 3063"/>
                  <a:gd name="T3" fmla="*/ 2184 h 2184"/>
                  <a:gd name="T4" fmla="*/ 106 w 3063"/>
                  <a:gd name="T5" fmla="*/ 2174 h 2184"/>
                  <a:gd name="T6" fmla="*/ 1752 w 3063"/>
                  <a:gd name="T7" fmla="*/ 1938 h 2184"/>
                  <a:gd name="T8" fmla="*/ 3002 w 3063"/>
                  <a:gd name="T9" fmla="*/ 1727 h 2184"/>
                  <a:gd name="T10" fmla="*/ 3062 w 3063"/>
                  <a:gd name="T11" fmla="*/ 1712 h 2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3" h="2184" fill="none" extrusionOk="0">
                    <a:moveTo>
                      <a:pt x="126" y="0"/>
                    </a:moveTo>
                    <a:cubicBezTo>
                      <a:pt x="21" y="723"/>
                      <a:pt x="0" y="1456"/>
                      <a:pt x="61" y="2184"/>
                    </a:cubicBezTo>
                    <a:cubicBezTo>
                      <a:pt x="71" y="2179"/>
                      <a:pt x="91" y="2179"/>
                      <a:pt x="106" y="2174"/>
                    </a:cubicBezTo>
                    <a:cubicBezTo>
                      <a:pt x="653" y="2083"/>
                      <a:pt x="1200" y="2018"/>
                      <a:pt x="1752" y="1938"/>
                    </a:cubicBezTo>
                    <a:cubicBezTo>
                      <a:pt x="2169" y="1877"/>
                      <a:pt x="2585" y="1817"/>
                      <a:pt x="3002" y="1727"/>
                    </a:cubicBezTo>
                    <a:cubicBezTo>
                      <a:pt x="3022" y="1722"/>
                      <a:pt x="3042" y="1717"/>
                      <a:pt x="3062" y="1712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7" name="Google Shape;6978;p32">
                <a:extLst>
                  <a:ext uri="{FF2B5EF4-FFF2-40B4-BE49-F238E27FC236}">
                    <a16:creationId xmlns:a16="http://schemas.microsoft.com/office/drawing/2014/main" id="{059FAC1A-CF53-2A5A-E63D-814BE157B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3900" y="3895350"/>
                <a:ext cx="100650" cy="61250"/>
              </a:xfrm>
              <a:custGeom>
                <a:avLst/>
                <a:gdLst>
                  <a:gd name="T0" fmla="*/ 121 w 4026"/>
                  <a:gd name="T1" fmla="*/ 1 h 2450"/>
                  <a:gd name="T2" fmla="*/ 156 w 4026"/>
                  <a:gd name="T3" fmla="*/ 2450 h 2450"/>
                  <a:gd name="T4" fmla="*/ 171 w 4026"/>
                  <a:gd name="T5" fmla="*/ 2445 h 2450"/>
                  <a:gd name="T6" fmla="*/ 3980 w 4026"/>
                  <a:gd name="T7" fmla="*/ 1868 h 2450"/>
                  <a:gd name="T8" fmla="*/ 4026 w 4026"/>
                  <a:gd name="T9" fmla="*/ 1863 h 2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26" h="2450" fill="none" extrusionOk="0">
                    <a:moveTo>
                      <a:pt x="121" y="1"/>
                    </a:moveTo>
                    <a:cubicBezTo>
                      <a:pt x="0" y="814"/>
                      <a:pt x="10" y="1642"/>
                      <a:pt x="156" y="2450"/>
                    </a:cubicBezTo>
                    <a:cubicBezTo>
                      <a:pt x="161" y="2450"/>
                      <a:pt x="166" y="2450"/>
                      <a:pt x="171" y="2445"/>
                    </a:cubicBezTo>
                    <a:cubicBezTo>
                      <a:pt x="1421" y="2174"/>
                      <a:pt x="2705" y="2018"/>
                      <a:pt x="3980" y="1868"/>
                    </a:cubicBezTo>
                    <a:cubicBezTo>
                      <a:pt x="3995" y="1868"/>
                      <a:pt x="4010" y="1863"/>
                      <a:pt x="4026" y="1863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8" name="Google Shape;6979;p32">
                <a:extLst>
                  <a:ext uri="{FF2B5EF4-FFF2-40B4-BE49-F238E27FC236}">
                    <a16:creationId xmlns:a16="http://schemas.microsoft.com/office/drawing/2014/main" id="{8F33CB6D-2BC9-B83F-459D-36F767D0C9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850" y="3960600"/>
                <a:ext cx="103300" cy="70050"/>
              </a:xfrm>
              <a:custGeom>
                <a:avLst/>
                <a:gdLst>
                  <a:gd name="T0" fmla="*/ 36 w 4132"/>
                  <a:gd name="T1" fmla="*/ 1 h 2802"/>
                  <a:gd name="T2" fmla="*/ 46 w 4132"/>
                  <a:gd name="T3" fmla="*/ 76 h 2802"/>
                  <a:gd name="T4" fmla="*/ 246 w 4132"/>
                  <a:gd name="T5" fmla="*/ 2776 h 2802"/>
                  <a:gd name="T6" fmla="*/ 256 w 4132"/>
                  <a:gd name="T7" fmla="*/ 2801 h 2802"/>
                  <a:gd name="T8" fmla="*/ 4131 w 4132"/>
                  <a:gd name="T9" fmla="*/ 2540 h 2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32" h="2802" fill="none" extrusionOk="0">
                    <a:moveTo>
                      <a:pt x="36" y="1"/>
                    </a:moveTo>
                    <a:cubicBezTo>
                      <a:pt x="41" y="26"/>
                      <a:pt x="41" y="51"/>
                      <a:pt x="46" y="76"/>
                    </a:cubicBezTo>
                    <a:cubicBezTo>
                      <a:pt x="141" y="974"/>
                      <a:pt x="0" y="1903"/>
                      <a:pt x="246" y="2776"/>
                    </a:cubicBezTo>
                    <a:cubicBezTo>
                      <a:pt x="251" y="2786"/>
                      <a:pt x="256" y="2791"/>
                      <a:pt x="256" y="2801"/>
                    </a:cubicBezTo>
                    <a:cubicBezTo>
                      <a:pt x="1541" y="2721"/>
                      <a:pt x="2851" y="2626"/>
                      <a:pt x="4131" y="254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9" name="Google Shape;6980;p32">
                <a:extLst>
                  <a:ext uri="{FF2B5EF4-FFF2-40B4-BE49-F238E27FC236}">
                    <a16:creationId xmlns:a16="http://schemas.microsoft.com/office/drawing/2014/main" id="{4354EBB3-81E8-C7A5-54D9-39DDE03994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2450" y="3857825"/>
                <a:ext cx="2650" cy="19600"/>
              </a:xfrm>
              <a:custGeom>
                <a:avLst/>
                <a:gdLst>
                  <a:gd name="T0" fmla="*/ 106 w 106"/>
                  <a:gd name="T1" fmla="*/ 1 h 784"/>
                  <a:gd name="T2" fmla="*/ 1 w 106"/>
                  <a:gd name="T3" fmla="*/ 784 h 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6" h="784" fill="none" extrusionOk="0">
                    <a:moveTo>
                      <a:pt x="106" y="1"/>
                    </a:moveTo>
                    <a:cubicBezTo>
                      <a:pt x="71" y="262"/>
                      <a:pt x="36" y="518"/>
                      <a:pt x="1" y="784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0" name="Google Shape;6981;p32">
                <a:extLst>
                  <a:ext uri="{FF2B5EF4-FFF2-40B4-BE49-F238E27FC236}">
                    <a16:creationId xmlns:a16="http://schemas.microsoft.com/office/drawing/2014/main" id="{C65C2B09-F87C-578C-9F52-4183FC75AA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6875" y="3852700"/>
                <a:ext cx="3800" cy="22100"/>
              </a:xfrm>
              <a:custGeom>
                <a:avLst/>
                <a:gdLst>
                  <a:gd name="T0" fmla="*/ 151 w 152"/>
                  <a:gd name="T1" fmla="*/ 0 h 884"/>
                  <a:gd name="T2" fmla="*/ 1 w 152"/>
                  <a:gd name="T3" fmla="*/ 883 h 8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2" h="884" fill="none" extrusionOk="0">
                    <a:moveTo>
                      <a:pt x="151" y="0"/>
                    </a:moveTo>
                    <a:cubicBezTo>
                      <a:pt x="101" y="296"/>
                      <a:pt x="51" y="587"/>
                      <a:pt x="1" y="883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1" name="Google Shape;6982;p32">
                <a:extLst>
                  <a:ext uri="{FF2B5EF4-FFF2-40B4-BE49-F238E27FC236}">
                    <a16:creationId xmlns:a16="http://schemas.microsoft.com/office/drawing/2014/main" id="{378FEBB5-CA47-7073-A48E-DDC3BB4631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5075" y="3816925"/>
                <a:ext cx="55350" cy="97525"/>
              </a:xfrm>
              <a:custGeom>
                <a:avLst/>
                <a:gdLst>
                  <a:gd name="T0" fmla="*/ 2214 w 2214"/>
                  <a:gd name="T1" fmla="*/ 1 h 3901"/>
                  <a:gd name="T2" fmla="*/ 1571 w 2214"/>
                  <a:gd name="T3" fmla="*/ 814 h 3901"/>
                  <a:gd name="T4" fmla="*/ 0 w 2214"/>
                  <a:gd name="T5" fmla="*/ 3901 h 39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14" h="3901" fill="none" extrusionOk="0">
                    <a:moveTo>
                      <a:pt x="2214" y="1"/>
                    </a:moveTo>
                    <a:cubicBezTo>
                      <a:pt x="1948" y="231"/>
                      <a:pt x="1742" y="507"/>
                      <a:pt x="1571" y="814"/>
                    </a:cubicBezTo>
                    <a:cubicBezTo>
                      <a:pt x="1009" y="1807"/>
                      <a:pt x="818" y="3087"/>
                      <a:pt x="0" y="390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2" name="Google Shape;6983;p32">
                <a:extLst>
                  <a:ext uri="{FF2B5EF4-FFF2-40B4-BE49-F238E27FC236}">
                    <a16:creationId xmlns:a16="http://schemas.microsoft.com/office/drawing/2014/main" id="{911D46E2-1E1A-F295-7ABC-CB294797DD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675" y="3618675"/>
                <a:ext cx="92000" cy="93375"/>
              </a:xfrm>
              <a:custGeom>
                <a:avLst/>
                <a:gdLst>
                  <a:gd name="T0" fmla="*/ 0 w 3680"/>
                  <a:gd name="T1" fmla="*/ 2721 h 3735"/>
                  <a:gd name="T2" fmla="*/ 281 w 3680"/>
                  <a:gd name="T3" fmla="*/ 2871 h 3735"/>
                  <a:gd name="T4" fmla="*/ 753 w 3680"/>
                  <a:gd name="T5" fmla="*/ 3037 h 3735"/>
                  <a:gd name="T6" fmla="*/ 2485 w 3680"/>
                  <a:gd name="T7" fmla="*/ 3729 h 3735"/>
                  <a:gd name="T8" fmla="*/ 2490 w 3680"/>
                  <a:gd name="T9" fmla="*/ 3734 h 3735"/>
                  <a:gd name="T10" fmla="*/ 3268 w 3680"/>
                  <a:gd name="T11" fmla="*/ 1385 h 3735"/>
                  <a:gd name="T12" fmla="*/ 3679 w 3680"/>
                  <a:gd name="T13" fmla="*/ 0 h 37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80" h="3735" fill="none" extrusionOk="0">
                    <a:moveTo>
                      <a:pt x="0" y="2721"/>
                    </a:moveTo>
                    <a:cubicBezTo>
                      <a:pt x="91" y="2776"/>
                      <a:pt x="186" y="2826"/>
                      <a:pt x="281" y="2871"/>
                    </a:cubicBezTo>
                    <a:cubicBezTo>
                      <a:pt x="437" y="2936"/>
                      <a:pt x="593" y="2987"/>
                      <a:pt x="753" y="3037"/>
                    </a:cubicBezTo>
                    <a:cubicBezTo>
                      <a:pt x="1345" y="3232"/>
                      <a:pt x="1923" y="3468"/>
                      <a:pt x="2485" y="3729"/>
                    </a:cubicBezTo>
                    <a:lnTo>
                      <a:pt x="2490" y="3734"/>
                    </a:lnTo>
                    <a:cubicBezTo>
                      <a:pt x="2756" y="2961"/>
                      <a:pt x="3022" y="2173"/>
                      <a:pt x="3268" y="1385"/>
                    </a:cubicBezTo>
                    <a:cubicBezTo>
                      <a:pt x="3413" y="924"/>
                      <a:pt x="3549" y="462"/>
                      <a:pt x="3679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3" name="Google Shape;6984;p32">
                <a:extLst>
                  <a:ext uri="{FF2B5EF4-FFF2-40B4-BE49-F238E27FC236}">
                    <a16:creationId xmlns:a16="http://schemas.microsoft.com/office/drawing/2014/main" id="{B1E5975C-6D4C-0655-AA73-F3D7C6DFF8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000" y="3744650"/>
                <a:ext cx="132275" cy="128650"/>
              </a:xfrm>
              <a:custGeom>
                <a:avLst/>
                <a:gdLst>
                  <a:gd name="T0" fmla="*/ 1 w 5291"/>
                  <a:gd name="T1" fmla="*/ 3926 h 5146"/>
                  <a:gd name="T2" fmla="*/ 3052 w 5291"/>
                  <a:gd name="T3" fmla="*/ 5130 h 5146"/>
                  <a:gd name="T4" fmla="*/ 3082 w 5291"/>
                  <a:gd name="T5" fmla="*/ 5145 h 5146"/>
                  <a:gd name="T6" fmla="*/ 5291 w 5291"/>
                  <a:gd name="T7" fmla="*/ 0 h 5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91" h="5146" fill="none" extrusionOk="0">
                    <a:moveTo>
                      <a:pt x="1" y="3926"/>
                    </a:moveTo>
                    <a:cubicBezTo>
                      <a:pt x="1040" y="4272"/>
                      <a:pt x="2058" y="4673"/>
                      <a:pt x="3052" y="5130"/>
                    </a:cubicBezTo>
                    <a:cubicBezTo>
                      <a:pt x="3062" y="5135"/>
                      <a:pt x="3072" y="5140"/>
                      <a:pt x="3082" y="5145"/>
                    </a:cubicBezTo>
                    <a:cubicBezTo>
                      <a:pt x="3715" y="3393"/>
                      <a:pt x="4423" y="1652"/>
                      <a:pt x="5291" y="0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4" name="Google Shape;6985;p32">
                <a:extLst>
                  <a:ext uri="{FF2B5EF4-FFF2-40B4-BE49-F238E27FC236}">
                    <a16:creationId xmlns:a16="http://schemas.microsoft.com/office/drawing/2014/main" id="{0A442036-1644-4441-4E1D-7E05D40E0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425" y="3973150"/>
                <a:ext cx="159500" cy="81850"/>
              </a:xfrm>
              <a:custGeom>
                <a:avLst/>
                <a:gdLst>
                  <a:gd name="T0" fmla="*/ 0 w 6380"/>
                  <a:gd name="T1" fmla="*/ 1968 h 3274"/>
                  <a:gd name="T2" fmla="*/ 55 w 6380"/>
                  <a:gd name="T3" fmla="*/ 1983 h 3274"/>
                  <a:gd name="T4" fmla="*/ 5075 w 6380"/>
                  <a:gd name="T5" fmla="*/ 3273 h 3274"/>
                  <a:gd name="T6" fmla="*/ 5080 w 6380"/>
                  <a:gd name="T7" fmla="*/ 3243 h 3274"/>
                  <a:gd name="T8" fmla="*/ 5366 w 6380"/>
                  <a:gd name="T9" fmla="*/ 2380 h 3274"/>
                  <a:gd name="T10" fmla="*/ 6380 w 6380"/>
                  <a:gd name="T11" fmla="*/ 1 h 3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80" h="3274" fill="none" extrusionOk="0">
                    <a:moveTo>
                      <a:pt x="0" y="1968"/>
                    </a:moveTo>
                    <a:cubicBezTo>
                      <a:pt x="20" y="1973"/>
                      <a:pt x="40" y="1978"/>
                      <a:pt x="55" y="1983"/>
                    </a:cubicBezTo>
                    <a:cubicBezTo>
                      <a:pt x="1707" y="2510"/>
                      <a:pt x="3378" y="2942"/>
                      <a:pt x="5075" y="3273"/>
                    </a:cubicBezTo>
                    <a:cubicBezTo>
                      <a:pt x="5080" y="3263"/>
                      <a:pt x="5080" y="3253"/>
                      <a:pt x="5080" y="3243"/>
                    </a:cubicBezTo>
                    <a:cubicBezTo>
                      <a:pt x="5120" y="2962"/>
                      <a:pt x="5255" y="2641"/>
                      <a:pt x="5366" y="2380"/>
                    </a:cubicBezTo>
                    <a:cubicBezTo>
                      <a:pt x="5702" y="1587"/>
                      <a:pt x="6043" y="794"/>
                      <a:pt x="6380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5" name="Google Shape;6986;p32">
                <a:extLst>
                  <a:ext uri="{FF2B5EF4-FFF2-40B4-BE49-F238E27FC236}">
                    <a16:creationId xmlns:a16="http://schemas.microsoft.com/office/drawing/2014/main" id="{D81ED914-3385-527D-D571-8B0441276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375" y="3953825"/>
                <a:ext cx="21600" cy="16225"/>
              </a:xfrm>
              <a:custGeom>
                <a:avLst/>
                <a:gdLst>
                  <a:gd name="T0" fmla="*/ 1 w 864"/>
                  <a:gd name="T1" fmla="*/ 1 h 649"/>
                  <a:gd name="T2" fmla="*/ 864 w 864"/>
                  <a:gd name="T3" fmla="*/ 648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64" h="649" fill="none" extrusionOk="0">
                    <a:moveTo>
                      <a:pt x="1" y="1"/>
                    </a:moveTo>
                    <a:cubicBezTo>
                      <a:pt x="277" y="231"/>
                      <a:pt x="563" y="447"/>
                      <a:pt x="864" y="648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6" name="Google Shape;6987;p32">
                <a:extLst>
                  <a:ext uri="{FF2B5EF4-FFF2-40B4-BE49-F238E27FC236}">
                    <a16:creationId xmlns:a16="http://schemas.microsoft.com/office/drawing/2014/main" id="{F063CF17-D96F-42A3-1036-0B48D384F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875" y="3930475"/>
                <a:ext cx="18475" cy="16475"/>
              </a:xfrm>
              <a:custGeom>
                <a:avLst/>
                <a:gdLst>
                  <a:gd name="T0" fmla="*/ 1 w 739"/>
                  <a:gd name="T1" fmla="*/ 1 h 659"/>
                  <a:gd name="T2" fmla="*/ 739 w 739"/>
                  <a:gd name="T3" fmla="*/ 659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39" h="659" fill="none" extrusionOk="0">
                    <a:moveTo>
                      <a:pt x="1" y="1"/>
                    </a:moveTo>
                    <a:cubicBezTo>
                      <a:pt x="287" y="162"/>
                      <a:pt x="543" y="387"/>
                      <a:pt x="739" y="659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7" name="Google Shape;6988;p32">
                <a:extLst>
                  <a:ext uri="{FF2B5EF4-FFF2-40B4-BE49-F238E27FC236}">
                    <a16:creationId xmlns:a16="http://schemas.microsoft.com/office/drawing/2014/main" id="{38D7AA08-F9E1-24A4-5A3F-4CEBEAD2B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150" y="3597950"/>
                <a:ext cx="85725" cy="130775"/>
              </a:xfrm>
              <a:custGeom>
                <a:avLst/>
                <a:gdLst>
                  <a:gd name="T0" fmla="*/ 0 w 3429"/>
                  <a:gd name="T1" fmla="*/ 1 h 5231"/>
                  <a:gd name="T2" fmla="*/ 969 w 3429"/>
                  <a:gd name="T3" fmla="*/ 2214 h 5231"/>
                  <a:gd name="T4" fmla="*/ 2314 w 3429"/>
                  <a:gd name="T5" fmla="*/ 3891 h 5231"/>
                  <a:gd name="T6" fmla="*/ 3428 w 3429"/>
                  <a:gd name="T7" fmla="*/ 5231 h 5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29" h="5231" fill="none" extrusionOk="0">
                    <a:moveTo>
                      <a:pt x="0" y="1"/>
                    </a:moveTo>
                    <a:cubicBezTo>
                      <a:pt x="216" y="779"/>
                      <a:pt x="542" y="1527"/>
                      <a:pt x="969" y="2214"/>
                    </a:cubicBezTo>
                    <a:cubicBezTo>
                      <a:pt x="1345" y="2827"/>
                      <a:pt x="1797" y="3389"/>
                      <a:pt x="2314" y="3891"/>
                    </a:cubicBezTo>
                    <a:cubicBezTo>
                      <a:pt x="2731" y="4302"/>
                      <a:pt x="3208" y="4689"/>
                      <a:pt x="3428" y="523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8" name="Google Shape;6989;p32">
                <a:extLst>
                  <a:ext uri="{FF2B5EF4-FFF2-40B4-BE49-F238E27FC236}">
                    <a16:creationId xmlns:a16="http://schemas.microsoft.com/office/drawing/2014/main" id="{B51E1A6D-19EF-3F05-1EEE-0E13FFCA2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375" y="3799850"/>
                <a:ext cx="125375" cy="67050"/>
              </a:xfrm>
              <a:custGeom>
                <a:avLst/>
                <a:gdLst>
                  <a:gd name="T0" fmla="*/ 0 w 5015"/>
                  <a:gd name="T1" fmla="*/ 924 h 2682"/>
                  <a:gd name="T2" fmla="*/ 668 w 5015"/>
                  <a:gd name="T3" fmla="*/ 2681 h 2682"/>
                  <a:gd name="T4" fmla="*/ 698 w 5015"/>
                  <a:gd name="T5" fmla="*/ 2661 h 2682"/>
                  <a:gd name="T6" fmla="*/ 4954 w 5015"/>
                  <a:gd name="T7" fmla="*/ 36 h 2682"/>
                  <a:gd name="T8" fmla="*/ 5015 w 5015"/>
                  <a:gd name="T9" fmla="*/ 1 h 26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15" h="2682" fill="none" extrusionOk="0">
                    <a:moveTo>
                      <a:pt x="0" y="924"/>
                    </a:moveTo>
                    <a:cubicBezTo>
                      <a:pt x="166" y="1532"/>
                      <a:pt x="387" y="2119"/>
                      <a:pt x="668" y="2681"/>
                    </a:cubicBezTo>
                    <a:cubicBezTo>
                      <a:pt x="678" y="2676"/>
                      <a:pt x="688" y="2671"/>
                      <a:pt x="698" y="2661"/>
                    </a:cubicBezTo>
                    <a:cubicBezTo>
                      <a:pt x="2154" y="1868"/>
                      <a:pt x="3579" y="960"/>
                      <a:pt x="4954" y="36"/>
                    </a:cubicBezTo>
                    <a:cubicBezTo>
                      <a:pt x="4974" y="26"/>
                      <a:pt x="4995" y="11"/>
                      <a:pt x="5015" y="1"/>
                    </a:cubicBezTo>
                  </a:path>
                </a:pathLst>
              </a:custGeom>
              <a:noFill/>
              <a:ln w="5275" cap="flat" cmpd="sng">
                <a:solidFill>
                  <a:srgbClr val="000036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grpSp>
        <p:nvGrpSpPr>
          <p:cNvPr id="249" name="Google Shape;6990;p32">
            <a:extLst>
              <a:ext uri="{FF2B5EF4-FFF2-40B4-BE49-F238E27FC236}">
                <a16:creationId xmlns:a16="http://schemas.microsoft.com/office/drawing/2014/main" id="{40B301BB-83B9-370A-DF09-FAA55E1CF1EF}"/>
              </a:ext>
            </a:extLst>
          </p:cNvPr>
          <p:cNvGrpSpPr>
            <a:grpSpLocks/>
          </p:cNvGrpSpPr>
          <p:nvPr/>
        </p:nvGrpSpPr>
        <p:grpSpPr bwMode="auto">
          <a:xfrm>
            <a:off x="4371975" y="331788"/>
            <a:ext cx="1641475" cy="655637"/>
            <a:chOff x="6176600" y="3023250"/>
            <a:chExt cx="444100" cy="177575"/>
          </a:xfrm>
        </p:grpSpPr>
        <p:sp>
          <p:nvSpPr>
            <p:cNvPr id="250" name="Google Shape;6991;p32">
              <a:extLst>
                <a:ext uri="{FF2B5EF4-FFF2-40B4-BE49-F238E27FC236}">
                  <a16:creationId xmlns:a16="http://schemas.microsoft.com/office/drawing/2014/main" id="{424B914E-55ED-005B-7387-AAC1AFE235FD}"/>
                </a:ext>
              </a:extLst>
            </p:cNvPr>
            <p:cNvSpPr/>
            <p:nvPr/>
          </p:nvSpPr>
          <p:spPr>
            <a:xfrm>
              <a:off x="6347540" y="3024970"/>
              <a:ext cx="39084" cy="45146"/>
            </a:xfrm>
            <a:custGeom>
              <a:avLst/>
              <a:gdLst/>
              <a:ahLst/>
              <a:cxnLst/>
              <a:rect l="l" t="t" r="r" b="b"/>
              <a:pathLst>
                <a:path w="1577" h="1793" extrusionOk="0">
                  <a:moveTo>
                    <a:pt x="11" y="1"/>
                  </a:moveTo>
                  <a:lnTo>
                    <a:pt x="1" y="66"/>
                  </a:lnTo>
                  <a:cubicBezTo>
                    <a:pt x="126" y="638"/>
                    <a:pt x="242" y="1210"/>
                    <a:pt x="337" y="1783"/>
                  </a:cubicBezTo>
                  <a:lnTo>
                    <a:pt x="342" y="1793"/>
                  </a:lnTo>
                  <a:cubicBezTo>
                    <a:pt x="744" y="1652"/>
                    <a:pt x="1160" y="1537"/>
                    <a:pt x="1577" y="1456"/>
                  </a:cubicBezTo>
                  <a:lnTo>
                    <a:pt x="1577" y="1431"/>
                  </a:lnTo>
                  <a:cubicBezTo>
                    <a:pt x="1537" y="1055"/>
                    <a:pt x="1471" y="678"/>
                    <a:pt x="1381" y="307"/>
                  </a:cubicBezTo>
                  <a:lnTo>
                    <a:pt x="1391" y="277"/>
                  </a:lnTo>
                  <a:cubicBezTo>
                    <a:pt x="939" y="146"/>
                    <a:pt x="478" y="56"/>
                    <a:pt x="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51" name="Google Shape;6992;p32">
              <a:extLst>
                <a:ext uri="{FF2B5EF4-FFF2-40B4-BE49-F238E27FC236}">
                  <a16:creationId xmlns:a16="http://schemas.microsoft.com/office/drawing/2014/main" id="{89E61705-39A6-99AB-6DFD-772AC163DCC5}"/>
                </a:ext>
              </a:extLst>
            </p:cNvPr>
            <p:cNvSpPr/>
            <p:nvPr/>
          </p:nvSpPr>
          <p:spPr>
            <a:xfrm>
              <a:off x="6290417" y="3023680"/>
              <a:ext cx="47674" cy="68364"/>
            </a:xfrm>
            <a:custGeom>
              <a:avLst/>
              <a:gdLst/>
              <a:ahLst/>
              <a:cxnLst/>
              <a:rect l="l" t="t" r="r" b="b"/>
              <a:pathLst>
                <a:path w="1909" h="2736" extrusionOk="0">
                  <a:moveTo>
                    <a:pt x="1230" y="0"/>
                  </a:moveTo>
                  <a:cubicBezTo>
                    <a:pt x="817" y="0"/>
                    <a:pt x="406" y="28"/>
                    <a:pt x="1" y="85"/>
                  </a:cubicBezTo>
                  <a:lnTo>
                    <a:pt x="11" y="180"/>
                  </a:lnTo>
                  <a:cubicBezTo>
                    <a:pt x="172" y="1013"/>
                    <a:pt x="332" y="1842"/>
                    <a:pt x="493" y="2670"/>
                  </a:cubicBezTo>
                  <a:lnTo>
                    <a:pt x="523" y="2735"/>
                  </a:lnTo>
                  <a:cubicBezTo>
                    <a:pt x="985" y="2544"/>
                    <a:pt x="1447" y="2334"/>
                    <a:pt x="1908" y="2138"/>
                  </a:cubicBezTo>
                  <a:lnTo>
                    <a:pt x="1908" y="2128"/>
                  </a:lnTo>
                  <a:cubicBezTo>
                    <a:pt x="1758" y="1420"/>
                    <a:pt x="1627" y="712"/>
                    <a:pt x="1512" y="5"/>
                  </a:cubicBezTo>
                  <a:cubicBezTo>
                    <a:pt x="1418" y="2"/>
                    <a:pt x="1324" y="0"/>
                    <a:pt x="1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52" name="Google Shape;6993;p32">
              <a:extLst>
                <a:ext uri="{FF2B5EF4-FFF2-40B4-BE49-F238E27FC236}">
                  <a16:creationId xmlns:a16="http://schemas.microsoft.com/office/drawing/2014/main" id="{140135D3-4CEB-7C36-EC70-76AE40574DD4}"/>
                </a:ext>
              </a:extLst>
            </p:cNvPr>
            <p:cNvSpPr/>
            <p:nvPr/>
          </p:nvSpPr>
          <p:spPr>
            <a:xfrm>
              <a:off x="6328213" y="3023680"/>
              <a:ext cx="27917" cy="53316"/>
            </a:xfrm>
            <a:custGeom>
              <a:avLst/>
              <a:gdLst/>
              <a:ahLst/>
              <a:cxnLst/>
              <a:rect l="l" t="t" r="r" b="b"/>
              <a:pathLst>
                <a:path w="1106" h="2134" extrusionOk="0">
                  <a:moveTo>
                    <a:pt x="1" y="1"/>
                  </a:moveTo>
                  <a:lnTo>
                    <a:pt x="1" y="1"/>
                  </a:lnTo>
                  <a:cubicBezTo>
                    <a:pt x="116" y="708"/>
                    <a:pt x="247" y="1416"/>
                    <a:pt x="397" y="2124"/>
                  </a:cubicBezTo>
                  <a:lnTo>
                    <a:pt x="397" y="2134"/>
                  </a:lnTo>
                  <a:cubicBezTo>
                    <a:pt x="633" y="2033"/>
                    <a:pt x="864" y="1938"/>
                    <a:pt x="1100" y="1858"/>
                  </a:cubicBezTo>
                  <a:cubicBezTo>
                    <a:pt x="1105" y="1858"/>
                    <a:pt x="1105" y="1858"/>
                    <a:pt x="1105" y="1853"/>
                  </a:cubicBezTo>
                  <a:lnTo>
                    <a:pt x="1100" y="1843"/>
                  </a:lnTo>
                  <a:cubicBezTo>
                    <a:pt x="1005" y="1270"/>
                    <a:pt x="889" y="698"/>
                    <a:pt x="764" y="126"/>
                  </a:cubicBezTo>
                  <a:lnTo>
                    <a:pt x="774" y="61"/>
                  </a:lnTo>
                  <a:cubicBezTo>
                    <a:pt x="518" y="26"/>
                    <a:pt x="257" y="1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53" name="Google Shape;6994;p32">
              <a:extLst>
                <a:ext uri="{FF2B5EF4-FFF2-40B4-BE49-F238E27FC236}">
                  <a16:creationId xmlns:a16="http://schemas.microsoft.com/office/drawing/2014/main" id="{37BF326F-3DEE-C549-8645-393CCEAB1152}"/>
                </a:ext>
              </a:extLst>
            </p:cNvPr>
            <p:cNvSpPr/>
            <p:nvPr/>
          </p:nvSpPr>
          <p:spPr>
            <a:xfrm>
              <a:off x="6265506" y="3025830"/>
              <a:ext cx="38225" cy="76534"/>
            </a:xfrm>
            <a:custGeom>
              <a:avLst/>
              <a:gdLst/>
              <a:ahLst/>
              <a:cxnLst/>
              <a:rect l="l" t="t" r="r" b="b"/>
              <a:pathLst>
                <a:path w="1521" h="3068" extrusionOk="0">
                  <a:moveTo>
                    <a:pt x="999" y="1"/>
                  </a:moveTo>
                  <a:cubicBezTo>
                    <a:pt x="688" y="41"/>
                    <a:pt x="387" y="101"/>
                    <a:pt x="85" y="177"/>
                  </a:cubicBezTo>
                  <a:cubicBezTo>
                    <a:pt x="0" y="1125"/>
                    <a:pt x="101" y="2134"/>
                    <a:pt x="276" y="3068"/>
                  </a:cubicBezTo>
                  <a:cubicBezTo>
                    <a:pt x="698" y="2967"/>
                    <a:pt x="1114" y="2817"/>
                    <a:pt x="1521" y="2651"/>
                  </a:cubicBezTo>
                  <a:lnTo>
                    <a:pt x="1491" y="2586"/>
                  </a:lnTo>
                  <a:cubicBezTo>
                    <a:pt x="1330" y="1758"/>
                    <a:pt x="1170" y="929"/>
                    <a:pt x="1009" y="96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54" name="Google Shape;6995;p32">
              <a:extLst>
                <a:ext uri="{FF2B5EF4-FFF2-40B4-BE49-F238E27FC236}">
                  <a16:creationId xmlns:a16="http://schemas.microsoft.com/office/drawing/2014/main" id="{3575E590-0759-9E8A-7893-3D6956A57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5400" y="3058375"/>
              <a:ext cx="185725" cy="141325"/>
            </a:xfrm>
            <a:custGeom>
              <a:avLst/>
              <a:gdLst>
                <a:gd name="T0" fmla="*/ 1727 w 7429"/>
                <a:gd name="T1" fmla="*/ 1 h 5653"/>
                <a:gd name="T2" fmla="*/ 1034 w 7429"/>
                <a:gd name="T3" fmla="*/ 628 h 5653"/>
                <a:gd name="T4" fmla="*/ 1406 w 7429"/>
                <a:gd name="T5" fmla="*/ 5653 h 5653"/>
                <a:gd name="T6" fmla="*/ 3233 w 7429"/>
                <a:gd name="T7" fmla="*/ 5336 h 5653"/>
                <a:gd name="T8" fmla="*/ 7429 w 7429"/>
                <a:gd name="T9" fmla="*/ 3504 h 5653"/>
                <a:gd name="T10" fmla="*/ 7429 w 7429"/>
                <a:gd name="T11" fmla="*/ 3504 h 5653"/>
                <a:gd name="T12" fmla="*/ 6362 w 7429"/>
                <a:gd name="T13" fmla="*/ 3573 h 5653"/>
                <a:gd name="T14" fmla="*/ 5085 w 7429"/>
                <a:gd name="T15" fmla="*/ 3474 h 5653"/>
                <a:gd name="T16" fmla="*/ 4653 w 7429"/>
                <a:gd name="T17" fmla="*/ 3374 h 5653"/>
                <a:gd name="T18" fmla="*/ 4191 w 7429"/>
                <a:gd name="T19" fmla="*/ 3710 h 5653"/>
                <a:gd name="T20" fmla="*/ 4080 w 7429"/>
                <a:gd name="T21" fmla="*/ 3720 h 5653"/>
                <a:gd name="T22" fmla="*/ 3438 w 7429"/>
                <a:gd name="T23" fmla="*/ 3178 h 5653"/>
                <a:gd name="T24" fmla="*/ 3579 w 7429"/>
                <a:gd name="T25" fmla="*/ 2646 h 5653"/>
                <a:gd name="T26" fmla="*/ 3172 w 7429"/>
                <a:gd name="T27" fmla="*/ 2280 h 5653"/>
                <a:gd name="T28" fmla="*/ 4262 w 7429"/>
                <a:gd name="T29" fmla="*/ 1100 h 5653"/>
                <a:gd name="T30" fmla="*/ 4578 w 7429"/>
                <a:gd name="T31" fmla="*/ 799 h 5653"/>
                <a:gd name="T32" fmla="*/ 3875 w 7429"/>
                <a:gd name="T33" fmla="*/ 453 h 5653"/>
                <a:gd name="T34" fmla="*/ 1913 w 7429"/>
                <a:gd name="T35" fmla="*/ 21 h 5653"/>
                <a:gd name="T36" fmla="*/ 1727 w 7429"/>
                <a:gd name="T37" fmla="*/ 1 h 5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29" h="5653" extrusionOk="0">
                  <a:moveTo>
                    <a:pt x="1727" y="1"/>
                  </a:moveTo>
                  <a:cubicBezTo>
                    <a:pt x="1431" y="116"/>
                    <a:pt x="1210" y="367"/>
                    <a:pt x="1034" y="628"/>
                  </a:cubicBezTo>
                  <a:cubicBezTo>
                    <a:pt x="0" y="2149"/>
                    <a:pt x="146" y="4277"/>
                    <a:pt x="1406" y="5653"/>
                  </a:cubicBezTo>
                  <a:cubicBezTo>
                    <a:pt x="2023" y="5607"/>
                    <a:pt x="2635" y="5502"/>
                    <a:pt x="3233" y="5336"/>
                  </a:cubicBezTo>
                  <a:cubicBezTo>
                    <a:pt x="4759" y="4910"/>
                    <a:pt x="5893" y="3821"/>
                    <a:pt x="7429" y="3504"/>
                  </a:cubicBezTo>
                  <a:cubicBezTo>
                    <a:pt x="7075" y="3550"/>
                    <a:pt x="6718" y="3573"/>
                    <a:pt x="6362" y="3573"/>
                  </a:cubicBezTo>
                  <a:cubicBezTo>
                    <a:pt x="5934" y="3573"/>
                    <a:pt x="5506" y="3540"/>
                    <a:pt x="5085" y="3474"/>
                  </a:cubicBezTo>
                  <a:cubicBezTo>
                    <a:pt x="4939" y="3449"/>
                    <a:pt x="4794" y="3424"/>
                    <a:pt x="4653" y="3374"/>
                  </a:cubicBezTo>
                  <a:cubicBezTo>
                    <a:pt x="4563" y="3545"/>
                    <a:pt x="4397" y="3675"/>
                    <a:pt x="4191" y="3710"/>
                  </a:cubicBezTo>
                  <a:cubicBezTo>
                    <a:pt x="4154" y="3716"/>
                    <a:pt x="4117" y="3720"/>
                    <a:pt x="4080" y="3720"/>
                  </a:cubicBezTo>
                  <a:cubicBezTo>
                    <a:pt x="3767" y="3720"/>
                    <a:pt x="3492" y="3497"/>
                    <a:pt x="3438" y="3178"/>
                  </a:cubicBezTo>
                  <a:cubicBezTo>
                    <a:pt x="3403" y="2982"/>
                    <a:pt x="3464" y="2792"/>
                    <a:pt x="3579" y="2646"/>
                  </a:cubicBezTo>
                  <a:lnTo>
                    <a:pt x="3172" y="2280"/>
                  </a:lnTo>
                  <a:cubicBezTo>
                    <a:pt x="3182" y="1687"/>
                    <a:pt x="3619" y="1150"/>
                    <a:pt x="4262" y="1100"/>
                  </a:cubicBezTo>
                  <a:lnTo>
                    <a:pt x="4578" y="799"/>
                  </a:lnTo>
                  <a:cubicBezTo>
                    <a:pt x="4352" y="668"/>
                    <a:pt x="4121" y="548"/>
                    <a:pt x="3875" y="453"/>
                  </a:cubicBezTo>
                  <a:cubicBezTo>
                    <a:pt x="3273" y="217"/>
                    <a:pt x="2550" y="101"/>
                    <a:pt x="1913" y="21"/>
                  </a:cubicBezTo>
                  <a:cubicBezTo>
                    <a:pt x="1852" y="11"/>
                    <a:pt x="1787" y="6"/>
                    <a:pt x="17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6996;p32">
              <a:extLst>
                <a:ext uri="{FF2B5EF4-FFF2-40B4-BE49-F238E27FC236}">
                  <a16:creationId xmlns:a16="http://schemas.microsoft.com/office/drawing/2014/main" id="{F1810434-F257-4E3F-E30A-3BE476EAC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4700" y="3078325"/>
              <a:ext cx="126000" cy="69375"/>
            </a:xfrm>
            <a:custGeom>
              <a:avLst/>
              <a:gdLst>
                <a:gd name="T0" fmla="*/ 1406 w 5040"/>
                <a:gd name="T1" fmla="*/ 1 h 2775"/>
                <a:gd name="T2" fmla="*/ 1090 w 5040"/>
                <a:gd name="T3" fmla="*/ 302 h 2775"/>
                <a:gd name="T4" fmla="*/ 0 w 5040"/>
                <a:gd name="T5" fmla="*/ 1482 h 2775"/>
                <a:gd name="T6" fmla="*/ 407 w 5040"/>
                <a:gd name="T7" fmla="*/ 1848 h 2775"/>
                <a:gd name="T8" fmla="*/ 798 w 5040"/>
                <a:gd name="T9" fmla="*/ 1622 h 2775"/>
                <a:gd name="T10" fmla="*/ 905 w 5040"/>
                <a:gd name="T11" fmla="*/ 1613 h 2775"/>
                <a:gd name="T12" fmla="*/ 1059 w 5040"/>
                <a:gd name="T13" fmla="*/ 1632 h 2775"/>
                <a:gd name="T14" fmla="*/ 1358 w 5040"/>
                <a:gd name="T15" fmla="*/ 1370 h 2775"/>
                <a:gd name="T16" fmla="*/ 1386 w 5040"/>
                <a:gd name="T17" fmla="*/ 1371 h 2775"/>
                <a:gd name="T18" fmla="*/ 1667 w 5040"/>
                <a:gd name="T19" fmla="*/ 1697 h 2775"/>
                <a:gd name="T20" fmla="*/ 1481 w 5040"/>
                <a:gd name="T21" fmla="*/ 1953 h 2775"/>
                <a:gd name="T22" fmla="*/ 1556 w 5040"/>
                <a:gd name="T23" fmla="*/ 2154 h 2775"/>
                <a:gd name="T24" fmla="*/ 1481 w 5040"/>
                <a:gd name="T25" fmla="*/ 2576 h 2775"/>
                <a:gd name="T26" fmla="*/ 1913 w 5040"/>
                <a:gd name="T27" fmla="*/ 2676 h 2775"/>
                <a:gd name="T28" fmla="*/ 3190 w 5040"/>
                <a:gd name="T29" fmla="*/ 2775 h 2775"/>
                <a:gd name="T30" fmla="*/ 4257 w 5040"/>
                <a:gd name="T31" fmla="*/ 2706 h 2775"/>
                <a:gd name="T32" fmla="*/ 5015 w 5040"/>
                <a:gd name="T33" fmla="*/ 2616 h 2775"/>
                <a:gd name="T34" fmla="*/ 5040 w 5040"/>
                <a:gd name="T35" fmla="*/ 1793 h 2775"/>
                <a:gd name="T36" fmla="*/ 2605 w 5040"/>
                <a:gd name="T37" fmla="*/ 799 h 2775"/>
                <a:gd name="T38" fmla="*/ 2500 w 5040"/>
                <a:gd name="T39" fmla="*/ 729 h 2775"/>
                <a:gd name="T40" fmla="*/ 1406 w 5040"/>
                <a:gd name="T41" fmla="*/ 1 h 2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40" h="2775" extrusionOk="0">
                  <a:moveTo>
                    <a:pt x="1406" y="1"/>
                  </a:moveTo>
                  <a:lnTo>
                    <a:pt x="1090" y="302"/>
                  </a:lnTo>
                  <a:cubicBezTo>
                    <a:pt x="447" y="352"/>
                    <a:pt x="10" y="889"/>
                    <a:pt x="0" y="1482"/>
                  </a:cubicBezTo>
                  <a:lnTo>
                    <a:pt x="407" y="1848"/>
                  </a:lnTo>
                  <a:cubicBezTo>
                    <a:pt x="502" y="1733"/>
                    <a:pt x="638" y="1652"/>
                    <a:pt x="798" y="1622"/>
                  </a:cubicBezTo>
                  <a:cubicBezTo>
                    <a:pt x="834" y="1616"/>
                    <a:pt x="870" y="1613"/>
                    <a:pt x="905" y="1613"/>
                  </a:cubicBezTo>
                  <a:cubicBezTo>
                    <a:pt x="959" y="1613"/>
                    <a:pt x="1011" y="1620"/>
                    <a:pt x="1059" y="1632"/>
                  </a:cubicBezTo>
                  <a:cubicBezTo>
                    <a:pt x="1078" y="1481"/>
                    <a:pt x="1208" y="1370"/>
                    <a:pt x="1358" y="1370"/>
                  </a:cubicBezTo>
                  <a:cubicBezTo>
                    <a:pt x="1367" y="1370"/>
                    <a:pt x="1376" y="1370"/>
                    <a:pt x="1386" y="1371"/>
                  </a:cubicBezTo>
                  <a:cubicBezTo>
                    <a:pt x="1556" y="1381"/>
                    <a:pt x="1682" y="1532"/>
                    <a:pt x="1667" y="1697"/>
                  </a:cubicBezTo>
                  <a:cubicBezTo>
                    <a:pt x="1657" y="1813"/>
                    <a:pt x="1581" y="1908"/>
                    <a:pt x="1481" y="1953"/>
                  </a:cubicBezTo>
                  <a:cubicBezTo>
                    <a:pt x="1516" y="2014"/>
                    <a:pt x="1541" y="2084"/>
                    <a:pt x="1556" y="2154"/>
                  </a:cubicBezTo>
                  <a:cubicBezTo>
                    <a:pt x="1581" y="2305"/>
                    <a:pt x="1551" y="2455"/>
                    <a:pt x="1481" y="2576"/>
                  </a:cubicBezTo>
                  <a:cubicBezTo>
                    <a:pt x="1622" y="2626"/>
                    <a:pt x="1767" y="2651"/>
                    <a:pt x="1913" y="2676"/>
                  </a:cubicBezTo>
                  <a:cubicBezTo>
                    <a:pt x="2334" y="2742"/>
                    <a:pt x="2762" y="2775"/>
                    <a:pt x="3190" y="2775"/>
                  </a:cubicBezTo>
                  <a:cubicBezTo>
                    <a:pt x="3546" y="2775"/>
                    <a:pt x="3903" y="2752"/>
                    <a:pt x="4257" y="2706"/>
                  </a:cubicBezTo>
                  <a:cubicBezTo>
                    <a:pt x="4498" y="2656"/>
                    <a:pt x="4754" y="2626"/>
                    <a:pt x="5015" y="2616"/>
                  </a:cubicBezTo>
                  <a:cubicBezTo>
                    <a:pt x="4995" y="2616"/>
                    <a:pt x="5040" y="1878"/>
                    <a:pt x="5040" y="1793"/>
                  </a:cubicBezTo>
                  <a:cubicBezTo>
                    <a:pt x="4116" y="1718"/>
                    <a:pt x="3358" y="1321"/>
                    <a:pt x="2605" y="799"/>
                  </a:cubicBezTo>
                  <a:cubicBezTo>
                    <a:pt x="2570" y="779"/>
                    <a:pt x="2535" y="754"/>
                    <a:pt x="2500" y="729"/>
                  </a:cubicBezTo>
                  <a:cubicBezTo>
                    <a:pt x="2144" y="478"/>
                    <a:pt x="1787" y="222"/>
                    <a:pt x="1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6997;p32">
              <a:extLst>
                <a:ext uri="{FF2B5EF4-FFF2-40B4-BE49-F238E27FC236}">
                  <a16:creationId xmlns:a16="http://schemas.microsoft.com/office/drawing/2014/main" id="{DF15895A-0418-EF3B-37F3-E2481BEB8C4B}"/>
                </a:ext>
              </a:extLst>
            </p:cNvPr>
            <p:cNvSpPr/>
            <p:nvPr/>
          </p:nvSpPr>
          <p:spPr>
            <a:xfrm>
              <a:off x="6176600" y="3056787"/>
              <a:ext cx="282180" cy="143608"/>
            </a:xfrm>
            <a:custGeom>
              <a:avLst/>
              <a:gdLst/>
              <a:ahLst/>
              <a:cxnLst/>
              <a:rect l="l" t="t" r="r" b="b"/>
              <a:pathLst>
                <a:path w="11279" h="5737" extrusionOk="0">
                  <a:moveTo>
                    <a:pt x="10190" y="0"/>
                  </a:moveTo>
                  <a:cubicBezTo>
                    <a:pt x="9590" y="0"/>
                    <a:pt x="8995" y="61"/>
                    <a:pt x="8408" y="183"/>
                  </a:cubicBezTo>
                  <a:cubicBezTo>
                    <a:pt x="7991" y="264"/>
                    <a:pt x="7575" y="379"/>
                    <a:pt x="7173" y="520"/>
                  </a:cubicBezTo>
                  <a:cubicBezTo>
                    <a:pt x="7173" y="525"/>
                    <a:pt x="7173" y="525"/>
                    <a:pt x="7168" y="525"/>
                  </a:cubicBezTo>
                  <a:cubicBezTo>
                    <a:pt x="6932" y="605"/>
                    <a:pt x="6701" y="700"/>
                    <a:pt x="6465" y="801"/>
                  </a:cubicBezTo>
                  <a:cubicBezTo>
                    <a:pt x="6004" y="997"/>
                    <a:pt x="5542" y="1207"/>
                    <a:pt x="5080" y="1398"/>
                  </a:cubicBezTo>
                  <a:cubicBezTo>
                    <a:pt x="4673" y="1564"/>
                    <a:pt x="4257" y="1714"/>
                    <a:pt x="3835" y="1815"/>
                  </a:cubicBezTo>
                  <a:cubicBezTo>
                    <a:pt x="3579" y="1875"/>
                    <a:pt x="3318" y="1920"/>
                    <a:pt x="3052" y="1940"/>
                  </a:cubicBezTo>
                  <a:cubicBezTo>
                    <a:pt x="2279" y="1376"/>
                    <a:pt x="1320" y="1130"/>
                    <a:pt x="368" y="1130"/>
                  </a:cubicBezTo>
                  <a:cubicBezTo>
                    <a:pt x="246" y="1130"/>
                    <a:pt x="123" y="1134"/>
                    <a:pt x="0" y="1142"/>
                  </a:cubicBezTo>
                  <a:cubicBezTo>
                    <a:pt x="618" y="1975"/>
                    <a:pt x="1602" y="2653"/>
                    <a:pt x="2621" y="2869"/>
                  </a:cubicBezTo>
                  <a:cubicBezTo>
                    <a:pt x="1602" y="3080"/>
                    <a:pt x="618" y="3762"/>
                    <a:pt x="0" y="4595"/>
                  </a:cubicBezTo>
                  <a:cubicBezTo>
                    <a:pt x="123" y="4603"/>
                    <a:pt x="246" y="4607"/>
                    <a:pt x="368" y="4607"/>
                  </a:cubicBezTo>
                  <a:cubicBezTo>
                    <a:pt x="1320" y="4607"/>
                    <a:pt x="2279" y="4362"/>
                    <a:pt x="3052" y="3797"/>
                  </a:cubicBezTo>
                  <a:cubicBezTo>
                    <a:pt x="4508" y="3903"/>
                    <a:pt x="5798" y="4726"/>
                    <a:pt x="7168" y="5213"/>
                  </a:cubicBezTo>
                  <a:cubicBezTo>
                    <a:pt x="8154" y="5564"/>
                    <a:pt x="9199" y="5736"/>
                    <a:pt x="10245" y="5736"/>
                  </a:cubicBezTo>
                  <a:cubicBezTo>
                    <a:pt x="10483" y="5736"/>
                    <a:pt x="10720" y="5727"/>
                    <a:pt x="10958" y="5710"/>
                  </a:cubicBezTo>
                  <a:cubicBezTo>
                    <a:pt x="9698" y="4334"/>
                    <a:pt x="9552" y="2206"/>
                    <a:pt x="10586" y="685"/>
                  </a:cubicBezTo>
                  <a:cubicBezTo>
                    <a:pt x="10762" y="424"/>
                    <a:pt x="10983" y="173"/>
                    <a:pt x="11279" y="58"/>
                  </a:cubicBezTo>
                  <a:cubicBezTo>
                    <a:pt x="10983" y="23"/>
                    <a:pt x="10687" y="8"/>
                    <a:pt x="10390" y="3"/>
                  </a:cubicBezTo>
                  <a:cubicBezTo>
                    <a:pt x="10324" y="1"/>
                    <a:pt x="10257" y="0"/>
                    <a:pt x="10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57" name="Google Shape;6998;p32">
              <a:extLst>
                <a:ext uri="{FF2B5EF4-FFF2-40B4-BE49-F238E27FC236}">
                  <a16:creationId xmlns:a16="http://schemas.microsoft.com/office/drawing/2014/main" id="{B9E19F97-201A-F126-3A90-3937B0F501F4}"/>
                </a:ext>
              </a:extLst>
            </p:cNvPr>
            <p:cNvSpPr/>
            <p:nvPr/>
          </p:nvSpPr>
          <p:spPr>
            <a:xfrm>
              <a:off x="6521057" y="3112683"/>
              <a:ext cx="15892" cy="14619"/>
            </a:xfrm>
            <a:custGeom>
              <a:avLst/>
              <a:gdLst/>
              <a:ahLst/>
              <a:cxnLst/>
              <a:rect l="l" t="t" r="r" b="b"/>
              <a:pathLst>
                <a:path w="623" h="585" extrusionOk="0">
                  <a:moveTo>
                    <a:pt x="299" y="1"/>
                  </a:moveTo>
                  <a:cubicBezTo>
                    <a:pt x="149" y="1"/>
                    <a:pt x="19" y="112"/>
                    <a:pt x="0" y="263"/>
                  </a:cubicBezTo>
                  <a:cubicBezTo>
                    <a:pt x="181" y="303"/>
                    <a:pt x="337" y="424"/>
                    <a:pt x="422" y="584"/>
                  </a:cubicBezTo>
                  <a:cubicBezTo>
                    <a:pt x="522" y="539"/>
                    <a:pt x="598" y="444"/>
                    <a:pt x="608" y="328"/>
                  </a:cubicBezTo>
                  <a:cubicBezTo>
                    <a:pt x="623" y="163"/>
                    <a:pt x="497" y="12"/>
                    <a:pt x="327" y="2"/>
                  </a:cubicBezTo>
                  <a:cubicBezTo>
                    <a:pt x="317" y="1"/>
                    <a:pt x="308" y="1"/>
                    <a:pt x="2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58" name="Google Shape;6999;p32">
              <a:extLst>
                <a:ext uri="{FF2B5EF4-FFF2-40B4-BE49-F238E27FC236}">
                  <a16:creationId xmlns:a16="http://schemas.microsoft.com/office/drawing/2014/main" id="{DA10D853-97D9-0278-0FBF-487ACE380805}"/>
                </a:ext>
              </a:extLst>
            </p:cNvPr>
            <p:cNvSpPr/>
            <p:nvPr/>
          </p:nvSpPr>
          <p:spPr>
            <a:xfrm>
              <a:off x="6520627" y="3119132"/>
              <a:ext cx="11167" cy="8599"/>
            </a:xfrm>
            <a:custGeom>
              <a:avLst/>
              <a:gdLst/>
              <a:ahLst/>
              <a:cxnLst/>
              <a:rect l="l" t="t" r="r" b="b"/>
              <a:pathLst>
                <a:path w="438" h="348" extrusionOk="0">
                  <a:moveTo>
                    <a:pt x="15" y="0"/>
                  </a:moveTo>
                  <a:cubicBezTo>
                    <a:pt x="15" y="5"/>
                    <a:pt x="15" y="10"/>
                    <a:pt x="15" y="15"/>
                  </a:cubicBezTo>
                  <a:cubicBezTo>
                    <a:pt x="0" y="186"/>
                    <a:pt x="121" y="332"/>
                    <a:pt x="292" y="347"/>
                  </a:cubicBezTo>
                  <a:cubicBezTo>
                    <a:pt x="300" y="347"/>
                    <a:pt x="309" y="348"/>
                    <a:pt x="318" y="348"/>
                  </a:cubicBezTo>
                  <a:cubicBezTo>
                    <a:pt x="360" y="348"/>
                    <a:pt x="404" y="338"/>
                    <a:pt x="437" y="321"/>
                  </a:cubicBezTo>
                  <a:cubicBezTo>
                    <a:pt x="352" y="161"/>
                    <a:pt x="196" y="40"/>
                    <a:pt x="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59" name="Google Shape;7000;p32">
              <a:extLst>
                <a:ext uri="{FF2B5EF4-FFF2-40B4-BE49-F238E27FC236}">
                  <a16:creationId xmlns:a16="http://schemas.microsoft.com/office/drawing/2014/main" id="{E2C6F563-3C89-DC3C-E6D3-8EEBBE26AD44}"/>
                </a:ext>
              </a:extLst>
            </p:cNvPr>
            <p:cNvSpPr/>
            <p:nvPr/>
          </p:nvSpPr>
          <p:spPr>
            <a:xfrm>
              <a:off x="6500441" y="3118702"/>
              <a:ext cx="33930" cy="32677"/>
            </a:xfrm>
            <a:custGeom>
              <a:avLst/>
              <a:gdLst/>
              <a:ahLst/>
              <a:cxnLst/>
              <a:rect l="l" t="t" r="r" b="b"/>
              <a:pathLst>
                <a:path w="1351" h="1309" extrusionOk="0">
                  <a:moveTo>
                    <a:pt x="674" y="0"/>
                  </a:moveTo>
                  <a:cubicBezTo>
                    <a:pt x="639" y="0"/>
                    <a:pt x="603" y="3"/>
                    <a:pt x="567" y="9"/>
                  </a:cubicBezTo>
                  <a:cubicBezTo>
                    <a:pt x="407" y="39"/>
                    <a:pt x="271" y="120"/>
                    <a:pt x="176" y="235"/>
                  </a:cubicBezTo>
                  <a:cubicBezTo>
                    <a:pt x="61" y="381"/>
                    <a:pt x="0" y="571"/>
                    <a:pt x="35" y="767"/>
                  </a:cubicBezTo>
                  <a:cubicBezTo>
                    <a:pt x="89" y="1086"/>
                    <a:pt x="364" y="1309"/>
                    <a:pt x="677" y="1309"/>
                  </a:cubicBezTo>
                  <a:cubicBezTo>
                    <a:pt x="714" y="1309"/>
                    <a:pt x="751" y="1305"/>
                    <a:pt x="788" y="1299"/>
                  </a:cubicBezTo>
                  <a:cubicBezTo>
                    <a:pt x="994" y="1264"/>
                    <a:pt x="1160" y="1134"/>
                    <a:pt x="1250" y="963"/>
                  </a:cubicBezTo>
                  <a:cubicBezTo>
                    <a:pt x="1320" y="842"/>
                    <a:pt x="1350" y="692"/>
                    <a:pt x="1325" y="541"/>
                  </a:cubicBezTo>
                  <a:cubicBezTo>
                    <a:pt x="1310" y="471"/>
                    <a:pt x="1285" y="401"/>
                    <a:pt x="1250" y="340"/>
                  </a:cubicBezTo>
                  <a:cubicBezTo>
                    <a:pt x="1217" y="357"/>
                    <a:pt x="1173" y="367"/>
                    <a:pt x="1131" y="367"/>
                  </a:cubicBezTo>
                  <a:cubicBezTo>
                    <a:pt x="1122" y="367"/>
                    <a:pt x="1113" y="366"/>
                    <a:pt x="1105" y="366"/>
                  </a:cubicBezTo>
                  <a:cubicBezTo>
                    <a:pt x="934" y="351"/>
                    <a:pt x="813" y="205"/>
                    <a:pt x="828" y="34"/>
                  </a:cubicBezTo>
                  <a:cubicBezTo>
                    <a:pt x="828" y="29"/>
                    <a:pt x="828" y="24"/>
                    <a:pt x="828" y="19"/>
                  </a:cubicBezTo>
                  <a:cubicBezTo>
                    <a:pt x="780" y="7"/>
                    <a:pt x="728" y="0"/>
                    <a:pt x="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60" name="Google Shape;7001;p32">
              <a:extLst>
                <a:ext uri="{FF2B5EF4-FFF2-40B4-BE49-F238E27FC236}">
                  <a16:creationId xmlns:a16="http://schemas.microsoft.com/office/drawing/2014/main" id="{4A357C0D-2125-5257-B957-7B4F3D6CD785}"/>
                </a:ext>
              </a:extLst>
            </p:cNvPr>
            <p:cNvSpPr/>
            <p:nvPr/>
          </p:nvSpPr>
          <p:spPr>
            <a:xfrm>
              <a:off x="6494857" y="3086025"/>
              <a:ext cx="27058" cy="29238"/>
            </a:xfrm>
            <a:custGeom>
              <a:avLst/>
              <a:gdLst/>
              <a:ahLst/>
              <a:cxnLst/>
              <a:rect l="l" t="t" r="r" b="b"/>
              <a:pathLst>
                <a:path w="1090" h="1180" fill="none" extrusionOk="0">
                  <a:moveTo>
                    <a:pt x="1090" y="0"/>
                  </a:moveTo>
                  <a:cubicBezTo>
                    <a:pt x="447" y="50"/>
                    <a:pt x="10" y="587"/>
                    <a:pt x="0" y="1180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61" name="Google Shape;7002;p32">
              <a:extLst>
                <a:ext uri="{FF2B5EF4-FFF2-40B4-BE49-F238E27FC236}">
                  <a16:creationId xmlns:a16="http://schemas.microsoft.com/office/drawing/2014/main" id="{B6BC976E-4FD8-2F3B-C15F-EA24130486AC}"/>
                </a:ext>
              </a:extLst>
            </p:cNvPr>
            <p:cNvSpPr/>
            <p:nvPr/>
          </p:nvSpPr>
          <p:spPr>
            <a:xfrm>
              <a:off x="6272378" y="3056787"/>
              <a:ext cx="164068" cy="45576"/>
            </a:xfrm>
            <a:custGeom>
              <a:avLst/>
              <a:gdLst/>
              <a:ahLst/>
              <a:cxnLst/>
              <a:rect l="l" t="t" r="r" b="b"/>
              <a:pathLst>
                <a:path w="6556" h="1828" fill="none" extrusionOk="0">
                  <a:moveTo>
                    <a:pt x="0" y="1828"/>
                  </a:moveTo>
                  <a:cubicBezTo>
                    <a:pt x="422" y="1727"/>
                    <a:pt x="838" y="1577"/>
                    <a:pt x="1245" y="1411"/>
                  </a:cubicBezTo>
                  <a:cubicBezTo>
                    <a:pt x="1707" y="1220"/>
                    <a:pt x="2169" y="1010"/>
                    <a:pt x="2630" y="814"/>
                  </a:cubicBezTo>
                  <a:cubicBezTo>
                    <a:pt x="2866" y="713"/>
                    <a:pt x="3097" y="618"/>
                    <a:pt x="3333" y="538"/>
                  </a:cubicBezTo>
                  <a:cubicBezTo>
                    <a:pt x="3338" y="538"/>
                    <a:pt x="3338" y="538"/>
                    <a:pt x="3338" y="533"/>
                  </a:cubicBezTo>
                  <a:cubicBezTo>
                    <a:pt x="3740" y="392"/>
                    <a:pt x="4156" y="277"/>
                    <a:pt x="4573" y="196"/>
                  </a:cubicBezTo>
                  <a:cubicBezTo>
                    <a:pt x="5225" y="61"/>
                    <a:pt x="5888" y="1"/>
                    <a:pt x="6555" y="1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62" name="Google Shape;7003;p32">
              <a:extLst>
                <a:ext uri="{FF2B5EF4-FFF2-40B4-BE49-F238E27FC236}">
                  <a16:creationId xmlns:a16="http://schemas.microsoft.com/office/drawing/2014/main" id="{E8528846-B783-D872-C689-B94E5B272F1D}"/>
                </a:ext>
              </a:extLst>
            </p:cNvPr>
            <p:cNvSpPr/>
            <p:nvPr/>
          </p:nvSpPr>
          <p:spPr>
            <a:xfrm>
              <a:off x="6415400" y="3058077"/>
              <a:ext cx="44238" cy="142748"/>
            </a:xfrm>
            <a:custGeom>
              <a:avLst/>
              <a:gdLst/>
              <a:ahLst/>
              <a:cxnLst/>
              <a:rect l="l" t="t" r="r" b="b"/>
              <a:pathLst>
                <a:path w="1762" h="5713" fill="none" extrusionOk="0">
                  <a:moveTo>
                    <a:pt x="1762" y="1"/>
                  </a:moveTo>
                  <a:cubicBezTo>
                    <a:pt x="1747" y="6"/>
                    <a:pt x="1737" y="6"/>
                    <a:pt x="1727" y="16"/>
                  </a:cubicBezTo>
                  <a:cubicBezTo>
                    <a:pt x="1431" y="131"/>
                    <a:pt x="1210" y="382"/>
                    <a:pt x="1034" y="643"/>
                  </a:cubicBezTo>
                  <a:cubicBezTo>
                    <a:pt x="0" y="2164"/>
                    <a:pt x="146" y="4292"/>
                    <a:pt x="1406" y="5668"/>
                  </a:cubicBezTo>
                  <a:cubicBezTo>
                    <a:pt x="1416" y="5683"/>
                    <a:pt x="1431" y="5698"/>
                    <a:pt x="1446" y="571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63" name="Google Shape;7004;p32">
              <a:extLst>
                <a:ext uri="{FF2B5EF4-FFF2-40B4-BE49-F238E27FC236}">
                  <a16:creationId xmlns:a16="http://schemas.microsoft.com/office/drawing/2014/main" id="{B9DC1AD2-2B2C-31DA-BE10-636BA74C940E}"/>
                </a:ext>
              </a:extLst>
            </p:cNvPr>
            <p:cNvSpPr/>
            <p:nvPr/>
          </p:nvSpPr>
          <p:spPr>
            <a:xfrm>
              <a:off x="6347540" y="3026690"/>
              <a:ext cx="8161" cy="42996"/>
            </a:xfrm>
            <a:custGeom>
              <a:avLst/>
              <a:gdLst/>
              <a:ahLst/>
              <a:cxnLst/>
              <a:rect l="l" t="t" r="r" b="b"/>
              <a:pathLst>
                <a:path w="337" h="1717" fill="none" extrusionOk="0">
                  <a:moveTo>
                    <a:pt x="1" y="0"/>
                  </a:moveTo>
                  <a:cubicBezTo>
                    <a:pt x="126" y="572"/>
                    <a:pt x="242" y="1144"/>
                    <a:pt x="337" y="1717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64" name="Google Shape;7005;p32">
              <a:extLst>
                <a:ext uri="{FF2B5EF4-FFF2-40B4-BE49-F238E27FC236}">
                  <a16:creationId xmlns:a16="http://schemas.microsoft.com/office/drawing/2014/main" id="{DD22EAAE-67A7-7FF9-E107-34E1BF495916}"/>
                </a:ext>
              </a:extLst>
            </p:cNvPr>
            <p:cNvSpPr/>
            <p:nvPr/>
          </p:nvSpPr>
          <p:spPr>
            <a:xfrm>
              <a:off x="6328213" y="3023250"/>
              <a:ext cx="9878" cy="53316"/>
            </a:xfrm>
            <a:custGeom>
              <a:avLst/>
              <a:gdLst/>
              <a:ahLst/>
              <a:cxnLst/>
              <a:rect l="l" t="t" r="r" b="b"/>
              <a:pathLst>
                <a:path w="403" h="2139" fill="none" extrusionOk="0">
                  <a:moveTo>
                    <a:pt x="1" y="0"/>
                  </a:moveTo>
                  <a:cubicBezTo>
                    <a:pt x="1" y="6"/>
                    <a:pt x="6" y="11"/>
                    <a:pt x="6" y="16"/>
                  </a:cubicBezTo>
                  <a:cubicBezTo>
                    <a:pt x="121" y="723"/>
                    <a:pt x="252" y="1431"/>
                    <a:pt x="402" y="2139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65" name="Google Shape;7006;p32">
              <a:extLst>
                <a:ext uri="{FF2B5EF4-FFF2-40B4-BE49-F238E27FC236}">
                  <a16:creationId xmlns:a16="http://schemas.microsoft.com/office/drawing/2014/main" id="{E63BBB18-2295-A33B-CEAA-34DF7927FEDB}"/>
                </a:ext>
              </a:extLst>
            </p:cNvPr>
            <p:cNvSpPr/>
            <p:nvPr/>
          </p:nvSpPr>
          <p:spPr>
            <a:xfrm>
              <a:off x="6290846" y="3027979"/>
              <a:ext cx="12026" cy="62345"/>
            </a:xfrm>
            <a:custGeom>
              <a:avLst/>
              <a:gdLst/>
              <a:ahLst/>
              <a:cxnLst/>
              <a:rect l="l" t="t" r="r" b="b"/>
              <a:pathLst>
                <a:path w="482" h="2490" fill="none" extrusionOk="0">
                  <a:moveTo>
                    <a:pt x="0" y="0"/>
                  </a:moveTo>
                  <a:cubicBezTo>
                    <a:pt x="161" y="833"/>
                    <a:pt x="321" y="1662"/>
                    <a:pt x="482" y="249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66" name="Google Shape;7007;p32">
              <a:extLst>
                <a:ext uri="{FF2B5EF4-FFF2-40B4-BE49-F238E27FC236}">
                  <a16:creationId xmlns:a16="http://schemas.microsoft.com/office/drawing/2014/main" id="{7776635B-0F77-112E-4281-10E00F780E25}"/>
                </a:ext>
              </a:extLst>
            </p:cNvPr>
            <p:cNvSpPr/>
            <p:nvPr/>
          </p:nvSpPr>
          <p:spPr>
            <a:xfrm>
              <a:off x="6323059" y="3117842"/>
              <a:ext cx="78598" cy="42566"/>
            </a:xfrm>
            <a:custGeom>
              <a:avLst/>
              <a:gdLst/>
              <a:ahLst/>
              <a:cxnLst/>
              <a:rect l="l" t="t" r="r" b="b"/>
              <a:pathLst>
                <a:path w="3149" h="1697" fill="none" extrusionOk="0">
                  <a:moveTo>
                    <a:pt x="3148" y="899"/>
                  </a:moveTo>
                  <a:cubicBezTo>
                    <a:pt x="2255" y="1546"/>
                    <a:pt x="1025" y="1697"/>
                    <a:pt x="1" y="1290"/>
                  </a:cubicBezTo>
                  <a:cubicBezTo>
                    <a:pt x="739" y="627"/>
                    <a:pt x="1738" y="100"/>
                    <a:pt x="2726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67" name="Google Shape;7008;p32">
              <a:extLst>
                <a:ext uri="{FF2B5EF4-FFF2-40B4-BE49-F238E27FC236}">
                  <a16:creationId xmlns:a16="http://schemas.microsoft.com/office/drawing/2014/main" id="{EB7B1229-277B-9246-1FAB-ABC19EC216FD}"/>
                </a:ext>
              </a:extLst>
            </p:cNvPr>
            <p:cNvSpPr/>
            <p:nvPr/>
          </p:nvSpPr>
          <p:spPr>
            <a:xfrm>
              <a:off x="6523634" y="3138910"/>
              <a:ext cx="83752" cy="9459"/>
            </a:xfrm>
            <a:custGeom>
              <a:avLst/>
              <a:gdLst/>
              <a:ahLst/>
              <a:cxnLst/>
              <a:rect l="l" t="t" r="r" b="b"/>
              <a:pathLst>
                <a:path w="3354" h="377" fill="none" extrusionOk="0">
                  <a:moveTo>
                    <a:pt x="3354" y="241"/>
                  </a:moveTo>
                  <a:cubicBezTo>
                    <a:pt x="3273" y="251"/>
                    <a:pt x="3188" y="266"/>
                    <a:pt x="3103" y="276"/>
                  </a:cubicBezTo>
                  <a:cubicBezTo>
                    <a:pt x="2325" y="377"/>
                    <a:pt x="1532" y="367"/>
                    <a:pt x="759" y="246"/>
                  </a:cubicBezTo>
                  <a:cubicBezTo>
                    <a:pt x="613" y="221"/>
                    <a:pt x="468" y="196"/>
                    <a:pt x="327" y="146"/>
                  </a:cubicBezTo>
                  <a:cubicBezTo>
                    <a:pt x="217" y="111"/>
                    <a:pt x="101" y="66"/>
                    <a:pt x="1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268" name="Google Shape;7009;p32">
              <a:extLst>
                <a:ext uri="{FF2B5EF4-FFF2-40B4-BE49-F238E27FC236}">
                  <a16:creationId xmlns:a16="http://schemas.microsoft.com/office/drawing/2014/main" id="{2C3B776F-4CD3-798B-8841-831A29B7F2E5}"/>
                </a:ext>
              </a:extLst>
            </p:cNvPr>
            <p:cNvSpPr/>
            <p:nvPr/>
          </p:nvSpPr>
          <p:spPr>
            <a:xfrm>
              <a:off x="6521486" y="3131601"/>
              <a:ext cx="5583" cy="15909"/>
            </a:xfrm>
            <a:custGeom>
              <a:avLst/>
              <a:gdLst/>
              <a:ahLst/>
              <a:cxnLst/>
              <a:rect l="l" t="t" r="r" b="b"/>
              <a:pathLst>
                <a:path w="227" h="633" fill="none" extrusionOk="0">
                  <a:moveTo>
                    <a:pt x="11" y="633"/>
                  </a:moveTo>
                  <a:cubicBezTo>
                    <a:pt x="0" y="407"/>
                    <a:pt x="76" y="176"/>
                    <a:pt x="226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2255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  <p:grpSp>
        <p:nvGrpSpPr>
          <p:cNvPr id="269" name="Google Shape;7010;p32">
            <a:extLst>
              <a:ext uri="{FF2B5EF4-FFF2-40B4-BE49-F238E27FC236}">
                <a16:creationId xmlns:a16="http://schemas.microsoft.com/office/drawing/2014/main" id="{C314DE1A-ED85-1032-8CA0-9A5E91DC6732}"/>
              </a:ext>
            </a:extLst>
          </p:cNvPr>
          <p:cNvGrpSpPr>
            <a:grpSpLocks/>
          </p:cNvGrpSpPr>
          <p:nvPr/>
        </p:nvGrpSpPr>
        <p:grpSpPr bwMode="auto">
          <a:xfrm>
            <a:off x="180975" y="746125"/>
            <a:ext cx="17549813" cy="6535738"/>
            <a:chOff x="90797" y="373345"/>
            <a:chExt cx="8774801" cy="3267512"/>
          </a:xfrm>
        </p:grpSpPr>
        <p:grpSp>
          <p:nvGrpSpPr>
            <p:cNvPr id="270" name="Google Shape;7011;p32">
              <a:extLst>
                <a:ext uri="{FF2B5EF4-FFF2-40B4-BE49-F238E27FC236}">
                  <a16:creationId xmlns:a16="http://schemas.microsoft.com/office/drawing/2014/main" id="{C0A05139-0CE1-31E2-6075-C0E53A37C7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48014" y="3130818"/>
              <a:ext cx="80718" cy="80653"/>
              <a:chOff x="4788500" y="2618450"/>
              <a:chExt cx="130400" cy="130275"/>
            </a:xfrm>
          </p:grpSpPr>
          <p:sp>
            <p:nvSpPr>
              <p:cNvPr id="307" name="Google Shape;7012;p32">
                <a:extLst>
                  <a:ext uri="{FF2B5EF4-FFF2-40B4-BE49-F238E27FC236}">
                    <a16:creationId xmlns:a16="http://schemas.microsoft.com/office/drawing/2014/main" id="{48C42470-D262-5461-5943-6AC2AAE28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08" name="Google Shape;7013;p32">
                <a:extLst>
                  <a:ext uri="{FF2B5EF4-FFF2-40B4-BE49-F238E27FC236}">
                    <a16:creationId xmlns:a16="http://schemas.microsoft.com/office/drawing/2014/main" id="{29721982-73C0-96B4-AD8A-ABC1755B7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71" name="Google Shape;7014;p32">
              <a:extLst>
                <a:ext uri="{FF2B5EF4-FFF2-40B4-BE49-F238E27FC236}">
                  <a16:creationId xmlns:a16="http://schemas.microsoft.com/office/drawing/2014/main" id="{C1F4F629-6514-2A01-BAD1-837DFB763185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672797" y="373345"/>
              <a:ext cx="120739" cy="120737"/>
              <a:chOff x="5052650" y="3025125"/>
              <a:chExt cx="316899" cy="316978"/>
            </a:xfrm>
          </p:grpSpPr>
          <p:sp>
            <p:nvSpPr>
              <p:cNvPr id="304" name="Google Shape;7015;p32">
                <a:extLst>
                  <a:ext uri="{FF2B5EF4-FFF2-40B4-BE49-F238E27FC236}">
                    <a16:creationId xmlns:a16="http://schemas.microsoft.com/office/drawing/2014/main" id="{E2BC24E8-9688-4797-CB9C-5A3B8E9A13C0}"/>
                  </a:ext>
                </a:extLst>
              </p:cNvPr>
              <p:cNvSpPr/>
              <p:nvPr/>
            </p:nvSpPr>
            <p:spPr>
              <a:xfrm>
                <a:off x="5052491" y="3025125"/>
                <a:ext cx="316661" cy="316715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305" name="Google Shape;7016;p32">
                <a:extLst>
                  <a:ext uri="{FF2B5EF4-FFF2-40B4-BE49-F238E27FC236}">
                    <a16:creationId xmlns:a16="http://schemas.microsoft.com/office/drawing/2014/main" id="{DD9D92CB-9839-6B8A-8ECF-E019E18A84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06" name="Google Shape;7017;p32">
                <a:extLst>
                  <a:ext uri="{FF2B5EF4-FFF2-40B4-BE49-F238E27FC236}">
                    <a16:creationId xmlns:a16="http://schemas.microsoft.com/office/drawing/2014/main" id="{AE123ADF-6801-E64D-8B1F-8C6CEC5B3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72" name="Google Shape;7018;p32">
              <a:extLst>
                <a:ext uri="{FF2B5EF4-FFF2-40B4-BE49-F238E27FC236}">
                  <a16:creationId xmlns:a16="http://schemas.microsoft.com/office/drawing/2014/main" id="{8AD1E8A6-6070-AB91-98C4-4F1CC26338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44874" y="2873632"/>
              <a:ext cx="120724" cy="120609"/>
              <a:chOff x="4953114" y="2947679"/>
              <a:chExt cx="130400" cy="130275"/>
            </a:xfrm>
          </p:grpSpPr>
          <p:sp>
            <p:nvSpPr>
              <p:cNvPr id="302" name="Google Shape;7019;p32">
                <a:extLst>
                  <a:ext uri="{FF2B5EF4-FFF2-40B4-BE49-F238E27FC236}">
                    <a16:creationId xmlns:a16="http://schemas.microsoft.com/office/drawing/2014/main" id="{7DEC4908-272B-8C17-81DE-17A83990EB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3114" y="2947679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03" name="Google Shape;7020;p32">
                <a:extLst>
                  <a:ext uri="{FF2B5EF4-FFF2-40B4-BE49-F238E27FC236}">
                    <a16:creationId xmlns:a16="http://schemas.microsoft.com/office/drawing/2014/main" id="{69535382-874D-B6ED-7CD3-56EE3039B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5039" y="2981304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73" name="Google Shape;7021;p32">
              <a:extLst>
                <a:ext uri="{FF2B5EF4-FFF2-40B4-BE49-F238E27FC236}">
                  <a16:creationId xmlns:a16="http://schemas.microsoft.com/office/drawing/2014/main" id="{0E5FA9EC-BEA0-5A9E-86CA-2D89E2D553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2951" y="1345033"/>
              <a:ext cx="169351" cy="169361"/>
              <a:chOff x="5052650" y="3025125"/>
              <a:chExt cx="316899" cy="316978"/>
            </a:xfrm>
          </p:grpSpPr>
          <p:sp>
            <p:nvSpPr>
              <p:cNvPr id="299" name="Google Shape;7022;p32">
                <a:extLst>
                  <a:ext uri="{FF2B5EF4-FFF2-40B4-BE49-F238E27FC236}">
                    <a16:creationId xmlns:a16="http://schemas.microsoft.com/office/drawing/2014/main" id="{EEBABC0F-F865-AD85-35DF-9C70E8D77F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2650" y="3025125"/>
                <a:ext cx="316899" cy="316978"/>
              </a:xfrm>
              <a:custGeom>
                <a:avLst/>
                <a:gdLst>
                  <a:gd name="T0" fmla="*/ 2008 w 4011"/>
                  <a:gd name="T1" fmla="*/ 1 h 4012"/>
                  <a:gd name="T2" fmla="*/ 0 w 4011"/>
                  <a:gd name="T3" fmla="*/ 2003 h 4012"/>
                  <a:gd name="T4" fmla="*/ 2008 w 4011"/>
                  <a:gd name="T5" fmla="*/ 4011 h 4012"/>
                  <a:gd name="T6" fmla="*/ 4011 w 4011"/>
                  <a:gd name="T7" fmla="*/ 2003 h 4012"/>
                  <a:gd name="T8" fmla="*/ 2008 w 4011"/>
                  <a:gd name="T9" fmla="*/ 1 h 4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00" name="Google Shape;7023;p32">
                <a:extLst>
                  <a:ext uri="{FF2B5EF4-FFF2-40B4-BE49-F238E27FC236}">
                    <a16:creationId xmlns:a16="http://schemas.microsoft.com/office/drawing/2014/main" id="{6AD290D4-2859-02F0-F3C1-6368062FB5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01" name="Google Shape;7024;p32">
                <a:extLst>
                  <a:ext uri="{FF2B5EF4-FFF2-40B4-BE49-F238E27FC236}">
                    <a16:creationId xmlns:a16="http://schemas.microsoft.com/office/drawing/2014/main" id="{2AD4408D-7B49-26CE-5ED6-1679F2773F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74" name="Google Shape;7025;p32">
              <a:extLst>
                <a:ext uri="{FF2B5EF4-FFF2-40B4-BE49-F238E27FC236}">
                  <a16:creationId xmlns:a16="http://schemas.microsoft.com/office/drawing/2014/main" id="{CA3923B3-761A-1821-4836-0274F150FA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38627" y="1188318"/>
              <a:ext cx="80718" cy="80653"/>
              <a:chOff x="4788500" y="2618450"/>
              <a:chExt cx="130400" cy="130275"/>
            </a:xfrm>
          </p:grpSpPr>
          <p:sp>
            <p:nvSpPr>
              <p:cNvPr id="297" name="Google Shape;7026;p32">
                <a:extLst>
                  <a:ext uri="{FF2B5EF4-FFF2-40B4-BE49-F238E27FC236}">
                    <a16:creationId xmlns:a16="http://schemas.microsoft.com/office/drawing/2014/main" id="{8425AB11-B774-E3D5-BDEB-4A87AA79AB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98" name="Google Shape;7027;p32">
                <a:extLst>
                  <a:ext uri="{FF2B5EF4-FFF2-40B4-BE49-F238E27FC236}">
                    <a16:creationId xmlns:a16="http://schemas.microsoft.com/office/drawing/2014/main" id="{A4C0F7A9-F255-73AC-4791-B67E38DF7C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75" name="Google Shape;7028;p32">
              <a:extLst>
                <a:ext uri="{FF2B5EF4-FFF2-40B4-BE49-F238E27FC236}">
                  <a16:creationId xmlns:a16="http://schemas.microsoft.com/office/drawing/2014/main" id="{A96A9714-F092-BC5E-6FB3-95B7E02BBDFA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8394460" y="494063"/>
              <a:ext cx="276127" cy="484203"/>
              <a:chOff x="5014612" y="2738125"/>
              <a:chExt cx="276127" cy="484203"/>
            </a:xfrm>
          </p:grpSpPr>
          <p:sp>
            <p:nvSpPr>
              <p:cNvPr id="294" name="Google Shape;7029;p32">
                <a:extLst>
                  <a:ext uri="{FF2B5EF4-FFF2-40B4-BE49-F238E27FC236}">
                    <a16:creationId xmlns:a16="http://schemas.microsoft.com/office/drawing/2014/main" id="{12B4C4B1-61EA-E3C2-D417-37814EF198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4612" y="2738125"/>
                <a:ext cx="276127" cy="276196"/>
              </a:xfrm>
              <a:custGeom>
                <a:avLst/>
                <a:gdLst>
                  <a:gd name="T0" fmla="*/ 2008 w 4011"/>
                  <a:gd name="T1" fmla="*/ 1 h 4012"/>
                  <a:gd name="T2" fmla="*/ 0 w 4011"/>
                  <a:gd name="T3" fmla="*/ 2003 h 4012"/>
                  <a:gd name="T4" fmla="*/ 2008 w 4011"/>
                  <a:gd name="T5" fmla="*/ 4011 h 4012"/>
                  <a:gd name="T6" fmla="*/ 4011 w 4011"/>
                  <a:gd name="T7" fmla="*/ 2003 h 4012"/>
                  <a:gd name="T8" fmla="*/ 2008 w 4011"/>
                  <a:gd name="T9" fmla="*/ 1 h 4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95" name="Google Shape;7030;p32">
                <a:extLst>
                  <a:ext uri="{FF2B5EF4-FFF2-40B4-BE49-F238E27FC236}">
                    <a16:creationId xmlns:a16="http://schemas.microsoft.com/office/drawing/2014/main" id="{BD9A599A-8F64-3383-EE0A-CED84148AC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0155" y="2867533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96" name="Google Shape;7031;p32">
                <a:extLst>
                  <a:ext uri="{FF2B5EF4-FFF2-40B4-BE49-F238E27FC236}">
                    <a16:creationId xmlns:a16="http://schemas.microsoft.com/office/drawing/2014/main" id="{F913911A-8E1F-AE43-A1EA-CF694E9C6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76" name="Google Shape;7032;p32">
              <a:extLst>
                <a:ext uri="{FF2B5EF4-FFF2-40B4-BE49-F238E27FC236}">
                  <a16:creationId xmlns:a16="http://schemas.microsoft.com/office/drawing/2014/main" id="{E895CF12-B51B-3356-E566-F74E59B726AB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90797" y="3520120"/>
              <a:ext cx="120739" cy="120737"/>
              <a:chOff x="5052650" y="3025125"/>
              <a:chExt cx="316899" cy="316978"/>
            </a:xfrm>
          </p:grpSpPr>
          <p:sp>
            <p:nvSpPr>
              <p:cNvPr id="291" name="Google Shape;7033;p32">
                <a:extLst>
                  <a:ext uri="{FF2B5EF4-FFF2-40B4-BE49-F238E27FC236}">
                    <a16:creationId xmlns:a16="http://schemas.microsoft.com/office/drawing/2014/main" id="{89E0A9B4-4698-F448-54E6-D1FAB05A4B05}"/>
                  </a:ext>
                </a:extLst>
              </p:cNvPr>
              <p:cNvSpPr/>
              <p:nvPr/>
            </p:nvSpPr>
            <p:spPr>
              <a:xfrm>
                <a:off x="5052888" y="3025388"/>
                <a:ext cx="316661" cy="316715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92" name="Google Shape;7034;p32">
                <a:extLst>
                  <a:ext uri="{FF2B5EF4-FFF2-40B4-BE49-F238E27FC236}">
                    <a16:creationId xmlns:a16="http://schemas.microsoft.com/office/drawing/2014/main" id="{38F58B74-0AEE-4B68-F676-A80F8F88D7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93" name="Google Shape;7035;p32">
                <a:extLst>
                  <a:ext uri="{FF2B5EF4-FFF2-40B4-BE49-F238E27FC236}">
                    <a16:creationId xmlns:a16="http://schemas.microsoft.com/office/drawing/2014/main" id="{EA194D8B-4AEE-BB5E-E42F-719C39FAA5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77" name="Google Shape;7036;p32">
              <a:extLst>
                <a:ext uri="{FF2B5EF4-FFF2-40B4-BE49-F238E27FC236}">
                  <a16:creationId xmlns:a16="http://schemas.microsoft.com/office/drawing/2014/main" id="{F5DCB983-8303-54E8-A678-105EEFFCD0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12514" y="2546181"/>
              <a:ext cx="80718" cy="80653"/>
              <a:chOff x="4788500" y="2618450"/>
              <a:chExt cx="130400" cy="130275"/>
            </a:xfrm>
          </p:grpSpPr>
          <p:sp>
            <p:nvSpPr>
              <p:cNvPr id="289" name="Google Shape;7037;p32">
                <a:extLst>
                  <a:ext uri="{FF2B5EF4-FFF2-40B4-BE49-F238E27FC236}">
                    <a16:creationId xmlns:a16="http://schemas.microsoft.com/office/drawing/2014/main" id="{4C225F25-1FF6-162D-7E00-E574F401C199}"/>
                  </a:ext>
                </a:extLst>
              </p:cNvPr>
              <p:cNvSpPr/>
              <p:nvPr/>
            </p:nvSpPr>
            <p:spPr>
              <a:xfrm>
                <a:off x="4787978" y="2618796"/>
                <a:ext cx="130793" cy="129479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90" name="Google Shape;7038;p32">
                <a:extLst>
                  <a:ext uri="{FF2B5EF4-FFF2-40B4-BE49-F238E27FC236}">
                    <a16:creationId xmlns:a16="http://schemas.microsoft.com/office/drawing/2014/main" id="{5C83EDF3-CAFB-1B99-EC6A-B32F63E67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78" name="Google Shape;7039;p32">
              <a:extLst>
                <a:ext uri="{FF2B5EF4-FFF2-40B4-BE49-F238E27FC236}">
                  <a16:creationId xmlns:a16="http://schemas.microsoft.com/office/drawing/2014/main" id="{F5E947D5-E3CF-800A-E4C4-D6E4A68F0CEF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8182297" y="1369345"/>
              <a:ext cx="120739" cy="120737"/>
              <a:chOff x="5052650" y="3025125"/>
              <a:chExt cx="316899" cy="316978"/>
            </a:xfrm>
          </p:grpSpPr>
          <p:sp>
            <p:nvSpPr>
              <p:cNvPr id="286" name="Google Shape;7040;p32">
                <a:extLst>
                  <a:ext uri="{FF2B5EF4-FFF2-40B4-BE49-F238E27FC236}">
                    <a16:creationId xmlns:a16="http://schemas.microsoft.com/office/drawing/2014/main" id="{4F9DC19D-3B3C-18D0-9A3B-CD1CBF4B7531}"/>
                  </a:ext>
                </a:extLst>
              </p:cNvPr>
              <p:cNvSpPr/>
              <p:nvPr/>
            </p:nvSpPr>
            <p:spPr>
              <a:xfrm>
                <a:off x="5053176" y="3025250"/>
                <a:ext cx="316661" cy="316715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4800"/>
              </a:p>
            </p:txBody>
          </p:sp>
          <p:sp>
            <p:nvSpPr>
              <p:cNvPr id="287" name="Google Shape;7041;p32">
                <a:extLst>
                  <a:ext uri="{FF2B5EF4-FFF2-40B4-BE49-F238E27FC236}">
                    <a16:creationId xmlns:a16="http://schemas.microsoft.com/office/drawing/2014/main" id="{B6AC2013-85B7-EF23-0B14-F8E36A2E6D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88" name="Google Shape;7042;p32">
                <a:extLst>
                  <a:ext uri="{FF2B5EF4-FFF2-40B4-BE49-F238E27FC236}">
                    <a16:creationId xmlns:a16="http://schemas.microsoft.com/office/drawing/2014/main" id="{766E37E4-B574-2BCC-D205-F12743CC8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79" name="Google Shape;7043;p32">
              <a:extLst>
                <a:ext uri="{FF2B5EF4-FFF2-40B4-BE49-F238E27FC236}">
                  <a16:creationId xmlns:a16="http://schemas.microsoft.com/office/drawing/2014/main" id="{A720FF73-5454-8DF6-B663-4CCD884FC6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75949" y="3389157"/>
              <a:ext cx="120724" cy="120609"/>
              <a:chOff x="4788500" y="2618450"/>
              <a:chExt cx="130400" cy="130275"/>
            </a:xfrm>
          </p:grpSpPr>
          <p:sp>
            <p:nvSpPr>
              <p:cNvPr id="284" name="Google Shape;7044;p32">
                <a:extLst>
                  <a:ext uri="{FF2B5EF4-FFF2-40B4-BE49-F238E27FC236}">
                    <a16:creationId xmlns:a16="http://schemas.microsoft.com/office/drawing/2014/main" id="{B752BF20-FA5B-E592-0645-1A4415DC6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500" y="2618450"/>
                <a:ext cx="130400" cy="130275"/>
              </a:xfrm>
              <a:custGeom>
                <a:avLst/>
                <a:gdLst>
                  <a:gd name="T0" fmla="*/ 2606 w 5216"/>
                  <a:gd name="T1" fmla="*/ 0 h 5211"/>
                  <a:gd name="T2" fmla="*/ 1 w 5216"/>
                  <a:gd name="T3" fmla="*/ 2605 h 5211"/>
                  <a:gd name="T4" fmla="*/ 2606 w 5216"/>
                  <a:gd name="T5" fmla="*/ 5210 h 5211"/>
                  <a:gd name="T6" fmla="*/ 5216 w 5216"/>
                  <a:gd name="T7" fmla="*/ 2605 h 5211"/>
                  <a:gd name="T8" fmla="*/ 2606 w 5216"/>
                  <a:gd name="T9" fmla="*/ 0 h 5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6" h="5211" extrusionOk="0">
                    <a:moveTo>
                      <a:pt x="2606" y="0"/>
                    </a:moveTo>
                    <a:cubicBezTo>
                      <a:pt x="1170" y="0"/>
                      <a:pt x="1" y="1170"/>
                      <a:pt x="1" y="2605"/>
                    </a:cubicBezTo>
                    <a:cubicBezTo>
                      <a:pt x="1" y="4046"/>
                      <a:pt x="1170" y="5210"/>
                      <a:pt x="2606" y="5210"/>
                    </a:cubicBezTo>
                    <a:cubicBezTo>
                      <a:pt x="4046" y="5210"/>
                      <a:pt x="5216" y="4046"/>
                      <a:pt x="5216" y="2605"/>
                    </a:cubicBezTo>
                    <a:cubicBezTo>
                      <a:pt x="5216" y="1170"/>
                      <a:pt x="4046" y="0"/>
                      <a:pt x="2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85" name="Google Shape;7045;p32">
                <a:extLst>
                  <a:ext uri="{FF2B5EF4-FFF2-40B4-BE49-F238E27FC236}">
                    <a16:creationId xmlns:a16="http://schemas.microsoft.com/office/drawing/2014/main" id="{FF76AAD7-2E09-16D2-E881-24701C7713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25" y="2652075"/>
                <a:ext cx="17725" cy="56125"/>
              </a:xfrm>
              <a:custGeom>
                <a:avLst/>
                <a:gdLst>
                  <a:gd name="T0" fmla="*/ 452 w 709"/>
                  <a:gd name="T1" fmla="*/ 0 h 2245"/>
                  <a:gd name="T2" fmla="*/ 708 w 709"/>
                  <a:gd name="T3" fmla="*/ 2244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9" h="2245" fill="none" extrusionOk="0">
                    <a:moveTo>
                      <a:pt x="452" y="0"/>
                    </a:moveTo>
                    <a:cubicBezTo>
                      <a:pt x="1" y="683"/>
                      <a:pt x="111" y="1682"/>
                      <a:pt x="708" y="224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280" name="Google Shape;7046;p32">
              <a:extLst>
                <a:ext uri="{FF2B5EF4-FFF2-40B4-BE49-F238E27FC236}">
                  <a16:creationId xmlns:a16="http://schemas.microsoft.com/office/drawing/2014/main" id="{484DCC74-3331-7B8D-E918-4872AC4967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51639" y="1710483"/>
              <a:ext cx="169351" cy="169361"/>
              <a:chOff x="5052650" y="3025125"/>
              <a:chExt cx="316899" cy="316978"/>
            </a:xfrm>
          </p:grpSpPr>
          <p:sp>
            <p:nvSpPr>
              <p:cNvPr id="281" name="Google Shape;7047;p32">
                <a:extLst>
                  <a:ext uri="{FF2B5EF4-FFF2-40B4-BE49-F238E27FC236}">
                    <a16:creationId xmlns:a16="http://schemas.microsoft.com/office/drawing/2014/main" id="{EF62D4C2-54C3-A899-EEB0-B08E96D79C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2650" y="3025125"/>
                <a:ext cx="316899" cy="316978"/>
              </a:xfrm>
              <a:custGeom>
                <a:avLst/>
                <a:gdLst>
                  <a:gd name="T0" fmla="*/ 2008 w 4011"/>
                  <a:gd name="T1" fmla="*/ 1 h 4012"/>
                  <a:gd name="T2" fmla="*/ 0 w 4011"/>
                  <a:gd name="T3" fmla="*/ 2003 h 4012"/>
                  <a:gd name="T4" fmla="*/ 2008 w 4011"/>
                  <a:gd name="T5" fmla="*/ 4011 h 4012"/>
                  <a:gd name="T6" fmla="*/ 4011 w 4011"/>
                  <a:gd name="T7" fmla="*/ 2003 h 4012"/>
                  <a:gd name="T8" fmla="*/ 2008 w 4011"/>
                  <a:gd name="T9" fmla="*/ 1 h 4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1" h="4012" extrusionOk="0">
                    <a:moveTo>
                      <a:pt x="2008" y="1"/>
                    </a:moveTo>
                    <a:cubicBezTo>
                      <a:pt x="899" y="1"/>
                      <a:pt x="0" y="899"/>
                      <a:pt x="0" y="2003"/>
                    </a:cubicBezTo>
                    <a:cubicBezTo>
                      <a:pt x="0" y="3113"/>
                      <a:pt x="899" y="4011"/>
                      <a:pt x="2008" y="4011"/>
                    </a:cubicBezTo>
                    <a:cubicBezTo>
                      <a:pt x="3112" y="4011"/>
                      <a:pt x="4011" y="3113"/>
                      <a:pt x="4011" y="2003"/>
                    </a:cubicBezTo>
                    <a:cubicBezTo>
                      <a:pt x="4011" y="899"/>
                      <a:pt x="3112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82" name="Google Shape;7048;p32">
                <a:extLst>
                  <a:ext uri="{FF2B5EF4-FFF2-40B4-BE49-F238E27FC236}">
                    <a16:creationId xmlns:a16="http://schemas.microsoft.com/office/drawing/2014/main" id="{84BD8660-2970-8700-AA90-FF3059C945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192" y="3195308"/>
                <a:ext cx="85723" cy="84933"/>
              </a:xfrm>
              <a:custGeom>
                <a:avLst/>
                <a:gdLst>
                  <a:gd name="T0" fmla="*/ 0 w 1085"/>
                  <a:gd name="T1" fmla="*/ 0 h 1075"/>
                  <a:gd name="T2" fmla="*/ 1084 w 1085"/>
                  <a:gd name="T3" fmla="*/ 1074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85" h="1075" fill="none" extrusionOk="0">
                    <a:moveTo>
                      <a:pt x="0" y="0"/>
                    </a:moveTo>
                    <a:cubicBezTo>
                      <a:pt x="146" y="512"/>
                      <a:pt x="572" y="934"/>
                      <a:pt x="1084" y="1074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83" name="Google Shape;7049;p32">
                <a:extLst>
                  <a:ext uri="{FF2B5EF4-FFF2-40B4-BE49-F238E27FC236}">
                    <a16:creationId xmlns:a16="http://schemas.microsoft.com/office/drawing/2014/main" id="{4649F84B-9495-4D54-C1BD-1709E9E62B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051" y="3190488"/>
                <a:ext cx="35395" cy="31840"/>
              </a:xfrm>
              <a:custGeom>
                <a:avLst/>
                <a:gdLst>
                  <a:gd name="T0" fmla="*/ 1 w 448"/>
                  <a:gd name="T1" fmla="*/ 1 h 403"/>
                  <a:gd name="T2" fmla="*/ 448 w 448"/>
                  <a:gd name="T3" fmla="*/ 402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8" h="403" fill="none" extrusionOk="0">
                    <a:moveTo>
                      <a:pt x="1" y="1"/>
                    </a:moveTo>
                    <a:cubicBezTo>
                      <a:pt x="36" y="217"/>
                      <a:pt x="232" y="392"/>
                      <a:pt x="448" y="402"/>
                    </a:cubicBezTo>
                  </a:path>
                </a:pathLst>
              </a:custGeom>
              <a:noFill/>
              <a:ln w="5275" cap="flat" cmpd="sng">
                <a:solidFill>
                  <a:srgbClr val="002255"/>
                </a:solidFill>
                <a:prstDash val="solid"/>
                <a:miter lim="5019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sp>
        <p:nvSpPr>
          <p:cNvPr id="309" name="Google Shape;7050;p32">
            <a:extLst>
              <a:ext uri="{FF2B5EF4-FFF2-40B4-BE49-F238E27FC236}">
                <a16:creationId xmlns:a16="http://schemas.microsoft.com/office/drawing/2014/main" id="{468EF195-46AF-FFAA-1E32-F1058138B6C9}"/>
              </a:ext>
            </a:extLst>
          </p:cNvPr>
          <p:cNvSpPr>
            <a:spLocks/>
          </p:cNvSpPr>
          <p:nvPr/>
        </p:nvSpPr>
        <p:spPr bwMode="auto">
          <a:xfrm>
            <a:off x="11006138" y="3776663"/>
            <a:ext cx="1695450" cy="538162"/>
          </a:xfrm>
          <a:custGeom>
            <a:avLst/>
            <a:gdLst>
              <a:gd name="T0" fmla="*/ 3800 w 19260"/>
              <a:gd name="T1" fmla="*/ 0 h 6113"/>
              <a:gd name="T2" fmla="*/ 1 w 19260"/>
              <a:gd name="T3" fmla="*/ 1735 h 6113"/>
              <a:gd name="T4" fmla="*/ 5437 w 19260"/>
              <a:gd name="T5" fmla="*/ 4371 h 6113"/>
              <a:gd name="T6" fmla="*/ 11528 w 19260"/>
              <a:gd name="T7" fmla="*/ 6113 h 6113"/>
              <a:gd name="T8" fmla="*/ 12730 w 19260"/>
              <a:gd name="T9" fmla="*/ 6042 h 6113"/>
              <a:gd name="T10" fmla="*/ 19260 w 19260"/>
              <a:gd name="T11" fmla="*/ 2237 h 6113"/>
              <a:gd name="T12" fmla="*/ 19260 w 19260"/>
              <a:gd name="T13" fmla="*/ 2237 h 6113"/>
              <a:gd name="T14" fmla="*/ 15892 w 19260"/>
              <a:gd name="T15" fmla="*/ 3374 h 6113"/>
              <a:gd name="T16" fmla="*/ 14933 w 19260"/>
              <a:gd name="T17" fmla="*/ 3327 h 6113"/>
              <a:gd name="T18" fmla="*/ 10551 w 19260"/>
              <a:gd name="T19" fmla="*/ 2283 h 6113"/>
              <a:gd name="T20" fmla="*/ 5196 w 19260"/>
              <a:gd name="T21" fmla="*/ 149 h 6113"/>
              <a:gd name="T22" fmla="*/ 3800 w 19260"/>
              <a:gd name="T23" fmla="*/ 0 h 6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260" h="6113" extrusionOk="0">
                <a:moveTo>
                  <a:pt x="3800" y="0"/>
                </a:moveTo>
                <a:cubicBezTo>
                  <a:pt x="2305" y="0"/>
                  <a:pt x="813" y="518"/>
                  <a:pt x="1" y="1735"/>
                </a:cubicBezTo>
                <a:cubicBezTo>
                  <a:pt x="2029" y="1761"/>
                  <a:pt x="3695" y="3337"/>
                  <a:pt x="5437" y="4371"/>
                </a:cubicBezTo>
                <a:cubicBezTo>
                  <a:pt x="7274" y="5460"/>
                  <a:pt x="9399" y="6113"/>
                  <a:pt x="11528" y="6113"/>
                </a:cubicBezTo>
                <a:cubicBezTo>
                  <a:pt x="11929" y="6113"/>
                  <a:pt x="12330" y="6090"/>
                  <a:pt x="12730" y="6042"/>
                </a:cubicBezTo>
                <a:cubicBezTo>
                  <a:pt x="15249" y="5741"/>
                  <a:pt x="17839" y="4340"/>
                  <a:pt x="19260" y="2237"/>
                </a:cubicBezTo>
                <a:cubicBezTo>
                  <a:pt x="18398" y="3107"/>
                  <a:pt x="17140" y="3374"/>
                  <a:pt x="15892" y="3374"/>
                </a:cubicBezTo>
                <a:cubicBezTo>
                  <a:pt x="15569" y="3374"/>
                  <a:pt x="15247" y="3356"/>
                  <a:pt x="14933" y="3327"/>
                </a:cubicBezTo>
                <a:cubicBezTo>
                  <a:pt x="13437" y="3186"/>
                  <a:pt x="11957" y="2835"/>
                  <a:pt x="10551" y="2283"/>
                </a:cubicBezTo>
                <a:cubicBezTo>
                  <a:pt x="8759" y="1580"/>
                  <a:pt x="7078" y="556"/>
                  <a:pt x="5196" y="149"/>
                </a:cubicBezTo>
                <a:cubicBezTo>
                  <a:pt x="4744" y="52"/>
                  <a:pt x="4272" y="0"/>
                  <a:pt x="3800" y="0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sp>
        <p:nvSpPr>
          <p:cNvPr id="310" name="Google Shape;7051;p32">
            <a:extLst>
              <a:ext uri="{FF2B5EF4-FFF2-40B4-BE49-F238E27FC236}">
                <a16:creationId xmlns:a16="http://schemas.microsoft.com/office/drawing/2014/main" id="{BE181955-CE43-FA92-BEB2-39230B9FD5B8}"/>
              </a:ext>
            </a:extLst>
          </p:cNvPr>
          <p:cNvSpPr>
            <a:spLocks/>
          </p:cNvSpPr>
          <p:nvPr/>
        </p:nvSpPr>
        <p:spPr bwMode="auto">
          <a:xfrm>
            <a:off x="11987213" y="3584575"/>
            <a:ext cx="1136650" cy="241300"/>
          </a:xfrm>
          <a:custGeom>
            <a:avLst/>
            <a:gdLst>
              <a:gd name="T0" fmla="*/ 7380 w 12931"/>
              <a:gd name="T1" fmla="*/ 1 h 2745"/>
              <a:gd name="T2" fmla="*/ 6541 w 12931"/>
              <a:gd name="T3" fmla="*/ 66 h 2745"/>
              <a:gd name="T4" fmla="*/ 3308 w 12931"/>
              <a:gd name="T5" fmla="*/ 1014 h 2745"/>
              <a:gd name="T6" fmla="*/ 967 w 12931"/>
              <a:gd name="T7" fmla="*/ 1467 h 2745"/>
              <a:gd name="T8" fmla="*/ 1 w 12931"/>
              <a:gd name="T9" fmla="*/ 1336 h 2745"/>
              <a:gd name="T10" fmla="*/ 1 w 12931"/>
              <a:gd name="T11" fmla="*/ 1336 h 2745"/>
              <a:gd name="T12" fmla="*/ 3653 w 12931"/>
              <a:gd name="T13" fmla="*/ 2744 h 2745"/>
              <a:gd name="T14" fmla="*/ 4859 w 12931"/>
              <a:gd name="T15" fmla="*/ 2620 h 2745"/>
              <a:gd name="T16" fmla="*/ 8940 w 12931"/>
              <a:gd name="T17" fmla="*/ 1617 h 2745"/>
              <a:gd name="T18" fmla="*/ 10012 w 12931"/>
              <a:gd name="T19" fmla="*/ 1535 h 2745"/>
              <a:gd name="T20" fmla="*/ 12930 w 12931"/>
              <a:gd name="T21" fmla="*/ 2460 h 2745"/>
              <a:gd name="T22" fmla="*/ 7380 w 12931"/>
              <a:gd name="T23" fmla="*/ 1 h 2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931" h="2745" extrusionOk="0">
                <a:moveTo>
                  <a:pt x="7380" y="1"/>
                </a:moveTo>
                <a:cubicBezTo>
                  <a:pt x="7095" y="1"/>
                  <a:pt x="6814" y="22"/>
                  <a:pt x="6541" y="66"/>
                </a:cubicBezTo>
                <a:cubicBezTo>
                  <a:pt x="5432" y="241"/>
                  <a:pt x="4388" y="688"/>
                  <a:pt x="3308" y="1014"/>
                </a:cubicBezTo>
                <a:cubicBezTo>
                  <a:pt x="2550" y="1245"/>
                  <a:pt x="1750" y="1467"/>
                  <a:pt x="967" y="1467"/>
                </a:cubicBezTo>
                <a:cubicBezTo>
                  <a:pt x="640" y="1467"/>
                  <a:pt x="317" y="1429"/>
                  <a:pt x="1" y="1336"/>
                </a:cubicBezTo>
                <a:cubicBezTo>
                  <a:pt x="947" y="2294"/>
                  <a:pt x="2312" y="2744"/>
                  <a:pt x="3653" y="2744"/>
                </a:cubicBezTo>
                <a:cubicBezTo>
                  <a:pt x="4062" y="2744"/>
                  <a:pt x="4468" y="2703"/>
                  <a:pt x="4859" y="2620"/>
                </a:cubicBezTo>
                <a:cubicBezTo>
                  <a:pt x="6230" y="2334"/>
                  <a:pt x="7555" y="1822"/>
                  <a:pt x="8940" y="1617"/>
                </a:cubicBezTo>
                <a:cubicBezTo>
                  <a:pt x="9291" y="1564"/>
                  <a:pt x="9652" y="1535"/>
                  <a:pt x="10012" y="1535"/>
                </a:cubicBezTo>
                <a:cubicBezTo>
                  <a:pt x="11072" y="1535"/>
                  <a:pt x="12129" y="1789"/>
                  <a:pt x="12930" y="2460"/>
                </a:cubicBezTo>
                <a:cubicBezTo>
                  <a:pt x="11603" y="1036"/>
                  <a:pt x="9384" y="1"/>
                  <a:pt x="7380" y="1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50" tIns="182850" rIns="182850" bIns="182850" anchor="ctr"/>
          <a:lstStyle/>
          <a:p>
            <a:endParaRPr lang="en-US"/>
          </a:p>
        </p:txBody>
      </p:sp>
      <p:grpSp>
        <p:nvGrpSpPr>
          <p:cNvPr id="311" name="Google Shape;7052;p32">
            <a:extLst>
              <a:ext uri="{FF2B5EF4-FFF2-40B4-BE49-F238E27FC236}">
                <a16:creationId xmlns:a16="http://schemas.microsoft.com/office/drawing/2014/main" id="{D8EFF5AF-3914-64E7-A428-7F07935E134D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6073438" y="3465513"/>
            <a:ext cx="3190875" cy="1096962"/>
            <a:chOff x="2360400" y="1877425"/>
            <a:chExt cx="873900" cy="300400"/>
          </a:xfrm>
        </p:grpSpPr>
        <p:sp>
          <p:nvSpPr>
            <p:cNvPr id="312" name="Google Shape;7053;p32">
              <a:extLst>
                <a:ext uri="{FF2B5EF4-FFF2-40B4-BE49-F238E27FC236}">
                  <a16:creationId xmlns:a16="http://schemas.microsoft.com/office/drawing/2014/main" id="{860101DD-E47D-2B00-D3C2-A90EECAC5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825" y="2122925"/>
              <a:ext cx="173325" cy="54900"/>
            </a:xfrm>
            <a:custGeom>
              <a:avLst/>
              <a:gdLst>
                <a:gd name="T0" fmla="*/ 5552 w 6933"/>
                <a:gd name="T1" fmla="*/ 0 h 2196"/>
                <a:gd name="T2" fmla="*/ 2541 w 6933"/>
                <a:gd name="T3" fmla="*/ 137 h 2196"/>
                <a:gd name="T4" fmla="*/ 6 w 6933"/>
                <a:gd name="T5" fmla="*/ 35 h 2196"/>
                <a:gd name="T6" fmla="*/ 1 w 6933"/>
                <a:gd name="T7" fmla="*/ 85 h 2196"/>
                <a:gd name="T8" fmla="*/ 5667 w 6933"/>
                <a:gd name="T9" fmla="*/ 2195 h 2196"/>
                <a:gd name="T10" fmla="*/ 6933 w 6933"/>
                <a:gd name="T11" fmla="*/ 2098 h 2196"/>
                <a:gd name="T12" fmla="*/ 5552 w 6933"/>
                <a:gd name="T13" fmla="*/ 0 h 2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33" h="2196" extrusionOk="0">
                  <a:moveTo>
                    <a:pt x="5552" y="0"/>
                  </a:moveTo>
                  <a:cubicBezTo>
                    <a:pt x="4557" y="90"/>
                    <a:pt x="3549" y="137"/>
                    <a:pt x="2541" y="137"/>
                  </a:cubicBezTo>
                  <a:cubicBezTo>
                    <a:pt x="1694" y="137"/>
                    <a:pt x="847" y="104"/>
                    <a:pt x="6" y="35"/>
                  </a:cubicBezTo>
                  <a:lnTo>
                    <a:pt x="1" y="85"/>
                  </a:lnTo>
                  <a:cubicBezTo>
                    <a:pt x="1554" y="1442"/>
                    <a:pt x="3610" y="2195"/>
                    <a:pt x="5667" y="2195"/>
                  </a:cubicBezTo>
                  <a:cubicBezTo>
                    <a:pt x="6090" y="2195"/>
                    <a:pt x="6514" y="2163"/>
                    <a:pt x="6933" y="2098"/>
                  </a:cubicBezTo>
                  <a:cubicBezTo>
                    <a:pt x="6611" y="1315"/>
                    <a:pt x="6175" y="572"/>
                    <a:pt x="5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3" name="Google Shape;7054;p32">
              <a:extLst>
                <a:ext uri="{FF2B5EF4-FFF2-40B4-BE49-F238E27FC236}">
                  <a16:creationId xmlns:a16="http://schemas.microsoft.com/office/drawing/2014/main" id="{48324979-B7EB-5FBE-F9EC-F969CBFF9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875" y="2014250"/>
              <a:ext cx="173325" cy="63950"/>
            </a:xfrm>
            <a:custGeom>
              <a:avLst/>
              <a:gdLst>
                <a:gd name="T0" fmla="*/ 3445 w 6933"/>
                <a:gd name="T1" fmla="*/ 0 h 2558"/>
                <a:gd name="T2" fmla="*/ 0 w 6933"/>
                <a:gd name="T3" fmla="*/ 1852 h 2558"/>
                <a:gd name="T4" fmla="*/ 3357 w 6933"/>
                <a:gd name="T5" fmla="*/ 2558 h 2558"/>
                <a:gd name="T6" fmla="*/ 6932 w 6933"/>
                <a:gd name="T7" fmla="*/ 1752 h 2558"/>
                <a:gd name="T8" fmla="*/ 3469 w 6933"/>
                <a:gd name="T9" fmla="*/ 0 h 2558"/>
                <a:gd name="T10" fmla="*/ 3445 w 6933"/>
                <a:gd name="T11" fmla="*/ 0 h 2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33" h="2558" extrusionOk="0">
                  <a:moveTo>
                    <a:pt x="3445" y="0"/>
                  </a:moveTo>
                  <a:cubicBezTo>
                    <a:pt x="2099" y="0"/>
                    <a:pt x="884" y="835"/>
                    <a:pt x="0" y="1852"/>
                  </a:cubicBezTo>
                  <a:cubicBezTo>
                    <a:pt x="1053" y="2323"/>
                    <a:pt x="2205" y="2558"/>
                    <a:pt x="3357" y="2558"/>
                  </a:cubicBezTo>
                  <a:cubicBezTo>
                    <a:pt x="4589" y="2558"/>
                    <a:pt x="5822" y="2289"/>
                    <a:pt x="6932" y="1752"/>
                  </a:cubicBezTo>
                  <a:cubicBezTo>
                    <a:pt x="6064" y="718"/>
                    <a:pt x="4819" y="10"/>
                    <a:pt x="3469" y="0"/>
                  </a:cubicBezTo>
                  <a:cubicBezTo>
                    <a:pt x="3461" y="0"/>
                    <a:pt x="3453" y="0"/>
                    <a:pt x="3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4" name="Google Shape;7055;p32">
              <a:extLst>
                <a:ext uri="{FF2B5EF4-FFF2-40B4-BE49-F238E27FC236}">
                  <a16:creationId xmlns:a16="http://schemas.microsoft.com/office/drawing/2014/main" id="{7B9EBE23-8E01-DCB4-0BFF-6A66B14A4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875" y="1877425"/>
              <a:ext cx="176825" cy="50400"/>
            </a:xfrm>
            <a:custGeom>
              <a:avLst/>
              <a:gdLst>
                <a:gd name="T0" fmla="*/ 5441 w 7073"/>
                <a:gd name="T1" fmla="*/ 1 h 2016"/>
                <a:gd name="T2" fmla="*/ 0 w 7073"/>
                <a:gd name="T3" fmla="*/ 1864 h 2016"/>
                <a:gd name="T4" fmla="*/ 0 w 7073"/>
                <a:gd name="T5" fmla="*/ 1920 h 2016"/>
                <a:gd name="T6" fmla="*/ 2257 w 7073"/>
                <a:gd name="T7" fmla="*/ 1840 h 2016"/>
                <a:gd name="T8" fmla="*/ 5667 w 7073"/>
                <a:gd name="T9" fmla="*/ 2015 h 2016"/>
                <a:gd name="T10" fmla="*/ 7072 w 7073"/>
                <a:gd name="T11" fmla="*/ 158 h 2016"/>
                <a:gd name="T12" fmla="*/ 5441 w 7073"/>
                <a:gd name="T13" fmla="*/ 1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73" h="2016" extrusionOk="0">
                  <a:moveTo>
                    <a:pt x="5441" y="1"/>
                  </a:moveTo>
                  <a:cubicBezTo>
                    <a:pt x="3490" y="1"/>
                    <a:pt x="1537" y="657"/>
                    <a:pt x="0" y="1864"/>
                  </a:cubicBezTo>
                  <a:lnTo>
                    <a:pt x="0" y="1920"/>
                  </a:lnTo>
                  <a:cubicBezTo>
                    <a:pt x="751" y="1866"/>
                    <a:pt x="1505" y="1840"/>
                    <a:pt x="2257" y="1840"/>
                  </a:cubicBezTo>
                  <a:cubicBezTo>
                    <a:pt x="3400" y="1840"/>
                    <a:pt x="4541" y="1900"/>
                    <a:pt x="5667" y="2015"/>
                  </a:cubicBezTo>
                  <a:cubicBezTo>
                    <a:pt x="6249" y="1518"/>
                    <a:pt x="6761" y="856"/>
                    <a:pt x="7072" y="158"/>
                  </a:cubicBezTo>
                  <a:cubicBezTo>
                    <a:pt x="6535" y="52"/>
                    <a:pt x="5988" y="1"/>
                    <a:pt x="5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5" name="Google Shape;7056;p32">
              <a:extLst>
                <a:ext uri="{FF2B5EF4-FFF2-40B4-BE49-F238E27FC236}">
                  <a16:creationId xmlns:a16="http://schemas.microsoft.com/office/drawing/2014/main" id="{97BFFA38-423D-C323-9C6A-F7A7A326A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400" y="1936450"/>
              <a:ext cx="255400" cy="177825"/>
            </a:xfrm>
            <a:custGeom>
              <a:avLst/>
              <a:gdLst>
                <a:gd name="T0" fmla="*/ 4861 w 10216"/>
                <a:gd name="T1" fmla="*/ 2930 h 7113"/>
                <a:gd name="T2" fmla="*/ 5276 w 10216"/>
                <a:gd name="T3" fmla="*/ 3263 h 7113"/>
                <a:gd name="T4" fmla="*/ 5581 w 10216"/>
                <a:gd name="T5" fmla="*/ 3210 h 7113"/>
                <a:gd name="T6" fmla="*/ 5648 w 10216"/>
                <a:gd name="T7" fmla="*/ 3213 h 7113"/>
                <a:gd name="T8" fmla="*/ 6501 w 10216"/>
                <a:gd name="T9" fmla="*/ 4212 h 7113"/>
                <a:gd name="T10" fmla="*/ 5581 w 10216"/>
                <a:gd name="T11" fmla="*/ 5068 h 7113"/>
                <a:gd name="T12" fmla="*/ 5507 w 10216"/>
                <a:gd name="T13" fmla="*/ 5065 h 7113"/>
                <a:gd name="T14" fmla="*/ 4654 w 10216"/>
                <a:gd name="T15" fmla="*/ 4071 h 7113"/>
                <a:gd name="T16" fmla="*/ 4724 w 10216"/>
                <a:gd name="T17" fmla="*/ 3770 h 7113"/>
                <a:gd name="T18" fmla="*/ 4433 w 10216"/>
                <a:gd name="T19" fmla="*/ 3439 h 7113"/>
                <a:gd name="T20" fmla="*/ 4784 w 10216"/>
                <a:gd name="T21" fmla="*/ 2937 h 7113"/>
                <a:gd name="T22" fmla="*/ 4861 w 10216"/>
                <a:gd name="T23" fmla="*/ 2930 h 7113"/>
                <a:gd name="T24" fmla="*/ 9211 w 10216"/>
                <a:gd name="T25" fmla="*/ 0 h 7113"/>
                <a:gd name="T26" fmla="*/ 3509 w 10216"/>
                <a:gd name="T27" fmla="*/ 1918 h 7113"/>
                <a:gd name="T28" fmla="*/ 41 w 10216"/>
                <a:gd name="T29" fmla="*/ 3153 h 7113"/>
                <a:gd name="T30" fmla="*/ 1 w 10216"/>
                <a:gd name="T31" fmla="*/ 3152 h 7113"/>
                <a:gd name="T32" fmla="*/ 1 w 10216"/>
                <a:gd name="T33" fmla="*/ 3890 h 7113"/>
                <a:gd name="T34" fmla="*/ 161 w 10216"/>
                <a:gd name="T35" fmla="*/ 3925 h 7113"/>
                <a:gd name="T36" fmla="*/ 824 w 10216"/>
                <a:gd name="T37" fmla="*/ 4011 h 7113"/>
                <a:gd name="T38" fmla="*/ 3509 w 10216"/>
                <a:gd name="T39" fmla="*/ 5155 h 7113"/>
                <a:gd name="T40" fmla="*/ 9432 w 10216"/>
                <a:gd name="T41" fmla="*/ 7113 h 7113"/>
                <a:gd name="T42" fmla="*/ 10095 w 10216"/>
                <a:gd name="T43" fmla="*/ 2565 h 7113"/>
                <a:gd name="T44" fmla="*/ 9211 w 10216"/>
                <a:gd name="T45" fmla="*/ 0 h 7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216" h="7113" extrusionOk="0">
                  <a:moveTo>
                    <a:pt x="4861" y="2930"/>
                  </a:moveTo>
                  <a:cubicBezTo>
                    <a:pt x="5057" y="2930"/>
                    <a:pt x="5232" y="3063"/>
                    <a:pt x="5276" y="3263"/>
                  </a:cubicBezTo>
                  <a:cubicBezTo>
                    <a:pt x="5372" y="3230"/>
                    <a:pt x="5474" y="3210"/>
                    <a:pt x="5581" y="3210"/>
                  </a:cubicBezTo>
                  <a:cubicBezTo>
                    <a:pt x="5603" y="3210"/>
                    <a:pt x="5625" y="3211"/>
                    <a:pt x="5648" y="3213"/>
                  </a:cubicBezTo>
                  <a:cubicBezTo>
                    <a:pt x="6160" y="3253"/>
                    <a:pt x="6541" y="3700"/>
                    <a:pt x="6501" y="4212"/>
                  </a:cubicBezTo>
                  <a:cubicBezTo>
                    <a:pt x="6467" y="4699"/>
                    <a:pt x="6061" y="5068"/>
                    <a:pt x="5581" y="5068"/>
                  </a:cubicBezTo>
                  <a:cubicBezTo>
                    <a:pt x="5556" y="5068"/>
                    <a:pt x="5532" y="5067"/>
                    <a:pt x="5507" y="5065"/>
                  </a:cubicBezTo>
                  <a:cubicBezTo>
                    <a:pt x="4995" y="5025"/>
                    <a:pt x="4614" y="4578"/>
                    <a:pt x="4654" y="4071"/>
                  </a:cubicBezTo>
                  <a:cubicBezTo>
                    <a:pt x="4659" y="3966"/>
                    <a:pt x="4684" y="3865"/>
                    <a:pt x="4724" y="3770"/>
                  </a:cubicBezTo>
                  <a:cubicBezTo>
                    <a:pt x="4578" y="3725"/>
                    <a:pt x="4463" y="3599"/>
                    <a:pt x="4433" y="3439"/>
                  </a:cubicBezTo>
                  <a:cubicBezTo>
                    <a:pt x="4393" y="3203"/>
                    <a:pt x="4543" y="2977"/>
                    <a:pt x="4784" y="2937"/>
                  </a:cubicBezTo>
                  <a:cubicBezTo>
                    <a:pt x="4810" y="2932"/>
                    <a:pt x="4836" y="2930"/>
                    <a:pt x="4861" y="2930"/>
                  </a:cubicBezTo>
                  <a:close/>
                  <a:moveTo>
                    <a:pt x="9211" y="0"/>
                  </a:moveTo>
                  <a:cubicBezTo>
                    <a:pt x="7224" y="392"/>
                    <a:pt x="5296" y="1014"/>
                    <a:pt x="3509" y="1918"/>
                  </a:cubicBezTo>
                  <a:cubicBezTo>
                    <a:pt x="2402" y="2474"/>
                    <a:pt x="1280" y="3153"/>
                    <a:pt x="41" y="3153"/>
                  </a:cubicBezTo>
                  <a:cubicBezTo>
                    <a:pt x="28" y="3153"/>
                    <a:pt x="14" y="3153"/>
                    <a:pt x="1" y="3152"/>
                  </a:cubicBezTo>
                  <a:lnTo>
                    <a:pt x="1" y="3890"/>
                  </a:lnTo>
                  <a:cubicBezTo>
                    <a:pt x="56" y="3905"/>
                    <a:pt x="106" y="3915"/>
                    <a:pt x="161" y="3925"/>
                  </a:cubicBezTo>
                  <a:cubicBezTo>
                    <a:pt x="382" y="3930"/>
                    <a:pt x="603" y="3961"/>
                    <a:pt x="824" y="4011"/>
                  </a:cubicBezTo>
                  <a:cubicBezTo>
                    <a:pt x="1763" y="4207"/>
                    <a:pt x="2641" y="4719"/>
                    <a:pt x="3509" y="5155"/>
                  </a:cubicBezTo>
                  <a:cubicBezTo>
                    <a:pt x="5366" y="6089"/>
                    <a:pt x="7364" y="6726"/>
                    <a:pt x="9432" y="7113"/>
                  </a:cubicBezTo>
                  <a:cubicBezTo>
                    <a:pt x="10215" y="5773"/>
                    <a:pt x="10210" y="4121"/>
                    <a:pt x="10095" y="2565"/>
                  </a:cubicBezTo>
                  <a:cubicBezTo>
                    <a:pt x="10029" y="1642"/>
                    <a:pt x="9889" y="628"/>
                    <a:pt x="9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6" name="Google Shape;7057;p32">
              <a:extLst>
                <a:ext uri="{FF2B5EF4-FFF2-40B4-BE49-F238E27FC236}">
                  <a16:creationId xmlns:a16="http://schemas.microsoft.com/office/drawing/2014/main" id="{AB3F1CA8-7A01-5662-6C06-C85C5FA8E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675" y="1923400"/>
              <a:ext cx="643625" cy="202975"/>
            </a:xfrm>
            <a:custGeom>
              <a:avLst/>
              <a:gdLst>
                <a:gd name="T0" fmla="*/ 11575 w 25745"/>
                <a:gd name="T1" fmla="*/ 1752 h 8119"/>
                <a:gd name="T2" fmla="*/ 11309 w 25745"/>
                <a:gd name="T3" fmla="*/ 2043 h 8119"/>
                <a:gd name="T4" fmla="*/ 11289 w 25745"/>
                <a:gd name="T5" fmla="*/ 1496 h 8119"/>
                <a:gd name="T6" fmla="*/ 14029 w 25745"/>
                <a:gd name="T7" fmla="*/ 2184 h 8119"/>
                <a:gd name="T8" fmla="*/ 14049 w 25745"/>
                <a:gd name="T9" fmla="*/ 2731 h 8119"/>
                <a:gd name="T10" fmla="*/ 13763 w 25745"/>
                <a:gd name="T11" fmla="*/ 2470 h 8119"/>
                <a:gd name="T12" fmla="*/ 14029 w 25745"/>
                <a:gd name="T13" fmla="*/ 2184 h 8119"/>
                <a:gd name="T14" fmla="*/ 12533 w 25745"/>
                <a:gd name="T15" fmla="*/ 2897 h 8119"/>
                <a:gd name="T16" fmla="*/ 12263 w 25745"/>
                <a:gd name="T17" fmla="*/ 3183 h 8119"/>
                <a:gd name="T18" fmla="*/ 12247 w 25745"/>
                <a:gd name="T19" fmla="*/ 2636 h 8119"/>
                <a:gd name="T20" fmla="*/ 20283 w 25745"/>
                <a:gd name="T21" fmla="*/ 3895 h 8119"/>
                <a:gd name="T22" fmla="*/ 20303 w 25745"/>
                <a:gd name="T23" fmla="*/ 4447 h 8119"/>
                <a:gd name="T24" fmla="*/ 20012 w 25745"/>
                <a:gd name="T25" fmla="*/ 4186 h 8119"/>
                <a:gd name="T26" fmla="*/ 20283 w 25745"/>
                <a:gd name="T27" fmla="*/ 3895 h 8119"/>
                <a:gd name="T28" fmla="*/ 16810 w 25745"/>
                <a:gd name="T29" fmla="*/ 4277 h 8119"/>
                <a:gd name="T30" fmla="*/ 16540 w 25745"/>
                <a:gd name="T31" fmla="*/ 4563 h 8119"/>
                <a:gd name="T32" fmla="*/ 16524 w 25745"/>
                <a:gd name="T33" fmla="*/ 4011 h 8119"/>
                <a:gd name="T34" fmla="*/ 15472 w 25745"/>
                <a:gd name="T35" fmla="*/ 5260 h 8119"/>
                <a:gd name="T36" fmla="*/ 15480 w 25745"/>
                <a:gd name="T37" fmla="*/ 5808 h 8119"/>
                <a:gd name="T38" fmla="*/ 15194 w 25745"/>
                <a:gd name="T39" fmla="*/ 5547 h 8119"/>
                <a:gd name="T40" fmla="*/ 15472 w 25745"/>
                <a:gd name="T41" fmla="*/ 5260 h 8119"/>
                <a:gd name="T42" fmla="*/ 6877 w 25745"/>
                <a:gd name="T43" fmla="*/ 3634 h 8119"/>
                <a:gd name="T44" fmla="*/ 6765 w 25745"/>
                <a:gd name="T45" fmla="*/ 6192 h 8119"/>
                <a:gd name="T46" fmla="*/ 6853 w 25745"/>
                <a:gd name="T47" fmla="*/ 3634 h 8119"/>
                <a:gd name="T48" fmla="*/ 3368 w 25745"/>
                <a:gd name="T49" fmla="*/ 81 h 8119"/>
                <a:gd name="T50" fmla="*/ 884 w 25745"/>
                <a:gd name="T51" fmla="*/ 3087 h 8119"/>
                <a:gd name="T52" fmla="*/ 3052 w 25745"/>
                <a:gd name="T53" fmla="*/ 8016 h 8119"/>
                <a:gd name="T54" fmla="*/ 8598 w 25745"/>
                <a:gd name="T55" fmla="*/ 7981 h 8119"/>
                <a:gd name="T56" fmla="*/ 22647 w 25745"/>
                <a:gd name="T57" fmla="*/ 4668 h 8119"/>
                <a:gd name="T58" fmla="*/ 24655 w 25745"/>
                <a:gd name="T59" fmla="*/ 4638 h 8119"/>
                <a:gd name="T60" fmla="*/ 25744 w 25745"/>
                <a:gd name="T61" fmla="*/ 2470 h 8119"/>
                <a:gd name="T62" fmla="*/ 22647 w 25745"/>
                <a:gd name="T63" fmla="*/ 3449 h 8119"/>
                <a:gd name="T64" fmla="*/ 9035 w 25745"/>
                <a:gd name="T65" fmla="*/ 176 h 8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45" h="8119" extrusionOk="0">
                  <a:moveTo>
                    <a:pt x="11307" y="1496"/>
                  </a:moveTo>
                  <a:cubicBezTo>
                    <a:pt x="11450" y="1496"/>
                    <a:pt x="11570" y="1608"/>
                    <a:pt x="11575" y="1752"/>
                  </a:cubicBezTo>
                  <a:cubicBezTo>
                    <a:pt x="11585" y="1908"/>
                    <a:pt x="11469" y="2033"/>
                    <a:pt x="11319" y="2043"/>
                  </a:cubicBezTo>
                  <a:cubicBezTo>
                    <a:pt x="11316" y="2043"/>
                    <a:pt x="11313" y="2043"/>
                    <a:pt x="11309" y="2043"/>
                  </a:cubicBezTo>
                  <a:cubicBezTo>
                    <a:pt x="11163" y="2043"/>
                    <a:pt x="11038" y="1930"/>
                    <a:pt x="11033" y="1782"/>
                  </a:cubicBezTo>
                  <a:cubicBezTo>
                    <a:pt x="11023" y="1632"/>
                    <a:pt x="11138" y="1501"/>
                    <a:pt x="11289" y="1496"/>
                  </a:cubicBezTo>
                  <a:cubicBezTo>
                    <a:pt x="11295" y="1496"/>
                    <a:pt x="11301" y="1496"/>
                    <a:pt x="11307" y="1496"/>
                  </a:cubicBezTo>
                  <a:close/>
                  <a:moveTo>
                    <a:pt x="14029" y="2184"/>
                  </a:moveTo>
                  <a:cubicBezTo>
                    <a:pt x="14180" y="2184"/>
                    <a:pt x="14301" y="2297"/>
                    <a:pt x="14310" y="2445"/>
                  </a:cubicBezTo>
                  <a:cubicBezTo>
                    <a:pt x="14315" y="2595"/>
                    <a:pt x="14200" y="2721"/>
                    <a:pt x="14049" y="2731"/>
                  </a:cubicBezTo>
                  <a:cubicBezTo>
                    <a:pt x="14046" y="2731"/>
                    <a:pt x="14043" y="2731"/>
                    <a:pt x="14040" y="2731"/>
                  </a:cubicBezTo>
                  <a:cubicBezTo>
                    <a:pt x="13893" y="2731"/>
                    <a:pt x="13768" y="2617"/>
                    <a:pt x="13763" y="2470"/>
                  </a:cubicBezTo>
                  <a:cubicBezTo>
                    <a:pt x="13753" y="2319"/>
                    <a:pt x="13869" y="2194"/>
                    <a:pt x="14019" y="2184"/>
                  </a:cubicBezTo>
                  <a:cubicBezTo>
                    <a:pt x="14022" y="2184"/>
                    <a:pt x="14026" y="2184"/>
                    <a:pt x="14029" y="2184"/>
                  </a:cubicBezTo>
                  <a:close/>
                  <a:moveTo>
                    <a:pt x="12257" y="2635"/>
                  </a:moveTo>
                  <a:cubicBezTo>
                    <a:pt x="12403" y="2635"/>
                    <a:pt x="12529" y="2749"/>
                    <a:pt x="12533" y="2897"/>
                  </a:cubicBezTo>
                  <a:cubicBezTo>
                    <a:pt x="12544" y="3047"/>
                    <a:pt x="12423" y="3178"/>
                    <a:pt x="12272" y="3183"/>
                  </a:cubicBezTo>
                  <a:cubicBezTo>
                    <a:pt x="12269" y="3183"/>
                    <a:pt x="12266" y="3183"/>
                    <a:pt x="12263" y="3183"/>
                  </a:cubicBezTo>
                  <a:cubicBezTo>
                    <a:pt x="12116" y="3183"/>
                    <a:pt x="11996" y="3074"/>
                    <a:pt x="11986" y="2922"/>
                  </a:cubicBezTo>
                  <a:cubicBezTo>
                    <a:pt x="11981" y="2771"/>
                    <a:pt x="12097" y="2646"/>
                    <a:pt x="12247" y="2636"/>
                  </a:cubicBezTo>
                  <a:cubicBezTo>
                    <a:pt x="12251" y="2635"/>
                    <a:pt x="12254" y="2635"/>
                    <a:pt x="12257" y="2635"/>
                  </a:cubicBezTo>
                  <a:close/>
                  <a:moveTo>
                    <a:pt x="20283" y="3895"/>
                  </a:moveTo>
                  <a:cubicBezTo>
                    <a:pt x="20429" y="3895"/>
                    <a:pt x="20554" y="4009"/>
                    <a:pt x="20559" y="4156"/>
                  </a:cubicBezTo>
                  <a:cubicBezTo>
                    <a:pt x="20569" y="4312"/>
                    <a:pt x="20454" y="4437"/>
                    <a:pt x="20303" y="4447"/>
                  </a:cubicBezTo>
                  <a:cubicBezTo>
                    <a:pt x="20300" y="4448"/>
                    <a:pt x="20297" y="4448"/>
                    <a:pt x="20294" y="4448"/>
                  </a:cubicBezTo>
                  <a:cubicBezTo>
                    <a:pt x="20143" y="4448"/>
                    <a:pt x="20022" y="4334"/>
                    <a:pt x="20012" y="4186"/>
                  </a:cubicBezTo>
                  <a:cubicBezTo>
                    <a:pt x="20007" y="4036"/>
                    <a:pt x="20123" y="3905"/>
                    <a:pt x="20273" y="3895"/>
                  </a:cubicBezTo>
                  <a:cubicBezTo>
                    <a:pt x="20276" y="3895"/>
                    <a:pt x="20280" y="3895"/>
                    <a:pt x="20283" y="3895"/>
                  </a:cubicBezTo>
                  <a:close/>
                  <a:moveTo>
                    <a:pt x="16533" y="4011"/>
                  </a:moveTo>
                  <a:cubicBezTo>
                    <a:pt x="16680" y="4011"/>
                    <a:pt x="16805" y="4129"/>
                    <a:pt x="16810" y="4277"/>
                  </a:cubicBezTo>
                  <a:cubicBezTo>
                    <a:pt x="16820" y="4427"/>
                    <a:pt x="16700" y="4553"/>
                    <a:pt x="16549" y="4563"/>
                  </a:cubicBezTo>
                  <a:cubicBezTo>
                    <a:pt x="16546" y="4563"/>
                    <a:pt x="16543" y="4563"/>
                    <a:pt x="16540" y="4563"/>
                  </a:cubicBezTo>
                  <a:cubicBezTo>
                    <a:pt x="16393" y="4563"/>
                    <a:pt x="16268" y="4449"/>
                    <a:pt x="16263" y="4302"/>
                  </a:cubicBezTo>
                  <a:cubicBezTo>
                    <a:pt x="16253" y="4151"/>
                    <a:pt x="16373" y="4021"/>
                    <a:pt x="16524" y="4011"/>
                  </a:cubicBezTo>
                  <a:cubicBezTo>
                    <a:pt x="16527" y="4011"/>
                    <a:pt x="16530" y="4011"/>
                    <a:pt x="16533" y="4011"/>
                  </a:cubicBezTo>
                  <a:close/>
                  <a:moveTo>
                    <a:pt x="15472" y="5260"/>
                  </a:moveTo>
                  <a:cubicBezTo>
                    <a:pt x="15615" y="5260"/>
                    <a:pt x="15731" y="5377"/>
                    <a:pt x="15741" y="5522"/>
                  </a:cubicBezTo>
                  <a:cubicBezTo>
                    <a:pt x="15746" y="5672"/>
                    <a:pt x="15630" y="5803"/>
                    <a:pt x="15480" y="5808"/>
                  </a:cubicBezTo>
                  <a:cubicBezTo>
                    <a:pt x="15474" y="5808"/>
                    <a:pt x="15468" y="5808"/>
                    <a:pt x="15462" y="5808"/>
                  </a:cubicBezTo>
                  <a:cubicBezTo>
                    <a:pt x="15320" y="5808"/>
                    <a:pt x="15203" y="5691"/>
                    <a:pt x="15194" y="5547"/>
                  </a:cubicBezTo>
                  <a:cubicBezTo>
                    <a:pt x="15189" y="5396"/>
                    <a:pt x="15304" y="5266"/>
                    <a:pt x="15455" y="5261"/>
                  </a:cubicBezTo>
                  <a:cubicBezTo>
                    <a:pt x="15461" y="5260"/>
                    <a:pt x="15466" y="5260"/>
                    <a:pt x="15472" y="5260"/>
                  </a:cubicBezTo>
                  <a:close/>
                  <a:moveTo>
                    <a:pt x="6853" y="3634"/>
                  </a:moveTo>
                  <a:cubicBezTo>
                    <a:pt x="6861" y="3634"/>
                    <a:pt x="6869" y="3634"/>
                    <a:pt x="6877" y="3634"/>
                  </a:cubicBezTo>
                  <a:cubicBezTo>
                    <a:pt x="8227" y="3644"/>
                    <a:pt x="9472" y="4352"/>
                    <a:pt x="10340" y="5386"/>
                  </a:cubicBezTo>
                  <a:cubicBezTo>
                    <a:pt x="9230" y="5923"/>
                    <a:pt x="7997" y="6192"/>
                    <a:pt x="6765" y="6192"/>
                  </a:cubicBezTo>
                  <a:cubicBezTo>
                    <a:pt x="5613" y="6192"/>
                    <a:pt x="4461" y="5957"/>
                    <a:pt x="3408" y="5486"/>
                  </a:cubicBezTo>
                  <a:cubicBezTo>
                    <a:pt x="4292" y="4469"/>
                    <a:pt x="5507" y="3634"/>
                    <a:pt x="6853" y="3634"/>
                  </a:cubicBezTo>
                  <a:close/>
                  <a:moveTo>
                    <a:pt x="5625" y="1"/>
                  </a:moveTo>
                  <a:cubicBezTo>
                    <a:pt x="4873" y="1"/>
                    <a:pt x="4119" y="27"/>
                    <a:pt x="3368" y="81"/>
                  </a:cubicBezTo>
                  <a:cubicBezTo>
                    <a:pt x="2234" y="161"/>
                    <a:pt x="1105" y="307"/>
                    <a:pt x="0" y="522"/>
                  </a:cubicBezTo>
                  <a:cubicBezTo>
                    <a:pt x="678" y="1150"/>
                    <a:pt x="818" y="2164"/>
                    <a:pt x="884" y="3087"/>
                  </a:cubicBezTo>
                  <a:cubicBezTo>
                    <a:pt x="999" y="4643"/>
                    <a:pt x="1004" y="6295"/>
                    <a:pt x="221" y="7635"/>
                  </a:cubicBezTo>
                  <a:cubicBezTo>
                    <a:pt x="1155" y="7810"/>
                    <a:pt x="2098" y="7936"/>
                    <a:pt x="3052" y="8016"/>
                  </a:cubicBezTo>
                  <a:cubicBezTo>
                    <a:pt x="3893" y="8085"/>
                    <a:pt x="4740" y="8118"/>
                    <a:pt x="5587" y="8118"/>
                  </a:cubicBezTo>
                  <a:cubicBezTo>
                    <a:pt x="6595" y="8118"/>
                    <a:pt x="7603" y="8071"/>
                    <a:pt x="8598" y="7981"/>
                  </a:cubicBezTo>
                  <a:cubicBezTo>
                    <a:pt x="9863" y="7876"/>
                    <a:pt x="11113" y="7695"/>
                    <a:pt x="12328" y="7459"/>
                  </a:cubicBezTo>
                  <a:cubicBezTo>
                    <a:pt x="15831" y="6781"/>
                    <a:pt x="19284" y="5848"/>
                    <a:pt x="22647" y="4668"/>
                  </a:cubicBezTo>
                  <a:cubicBezTo>
                    <a:pt x="23430" y="5416"/>
                    <a:pt x="24665" y="5567"/>
                    <a:pt x="25744" y="5647"/>
                  </a:cubicBezTo>
                  <a:cubicBezTo>
                    <a:pt x="25428" y="5271"/>
                    <a:pt x="25062" y="4919"/>
                    <a:pt x="24655" y="4638"/>
                  </a:cubicBezTo>
                  <a:cubicBezTo>
                    <a:pt x="24249" y="4357"/>
                    <a:pt x="23802" y="4141"/>
                    <a:pt x="23320" y="4031"/>
                  </a:cubicBezTo>
                  <a:cubicBezTo>
                    <a:pt x="24279" y="3815"/>
                    <a:pt x="25112" y="3223"/>
                    <a:pt x="25744" y="2470"/>
                  </a:cubicBezTo>
                  <a:cubicBezTo>
                    <a:pt x="24665" y="2555"/>
                    <a:pt x="23430" y="2701"/>
                    <a:pt x="22647" y="3449"/>
                  </a:cubicBezTo>
                  <a:cubicBezTo>
                    <a:pt x="19284" y="2269"/>
                    <a:pt x="15831" y="1336"/>
                    <a:pt x="12328" y="658"/>
                  </a:cubicBezTo>
                  <a:cubicBezTo>
                    <a:pt x="11254" y="452"/>
                    <a:pt x="10149" y="286"/>
                    <a:pt x="9035" y="176"/>
                  </a:cubicBezTo>
                  <a:cubicBezTo>
                    <a:pt x="7909" y="61"/>
                    <a:pt x="6768" y="1"/>
                    <a:pt x="5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7" name="Google Shape;7058;p32">
              <a:extLst>
                <a:ext uri="{FF2B5EF4-FFF2-40B4-BE49-F238E27FC236}">
                  <a16:creationId xmlns:a16="http://schemas.microsoft.com/office/drawing/2014/main" id="{F7EE17F2-5C60-347F-0878-40B7A81F3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0850" y="2020775"/>
              <a:ext cx="14075" cy="13825"/>
            </a:xfrm>
            <a:custGeom>
              <a:avLst/>
              <a:gdLst>
                <a:gd name="T0" fmla="*/ 276 w 563"/>
                <a:gd name="T1" fmla="*/ 0 h 553"/>
                <a:gd name="T2" fmla="*/ 266 w 563"/>
                <a:gd name="T3" fmla="*/ 0 h 553"/>
                <a:gd name="T4" fmla="*/ 5 w 563"/>
                <a:gd name="T5" fmla="*/ 291 h 553"/>
                <a:gd name="T6" fmla="*/ 287 w 563"/>
                <a:gd name="T7" fmla="*/ 553 h 553"/>
                <a:gd name="T8" fmla="*/ 296 w 563"/>
                <a:gd name="T9" fmla="*/ 552 h 553"/>
                <a:gd name="T10" fmla="*/ 552 w 563"/>
                <a:gd name="T11" fmla="*/ 261 h 553"/>
                <a:gd name="T12" fmla="*/ 276 w 563"/>
                <a:gd name="T13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53" extrusionOk="0">
                  <a:moveTo>
                    <a:pt x="276" y="0"/>
                  </a:moveTo>
                  <a:cubicBezTo>
                    <a:pt x="273" y="0"/>
                    <a:pt x="269" y="0"/>
                    <a:pt x="266" y="0"/>
                  </a:cubicBezTo>
                  <a:cubicBezTo>
                    <a:pt x="116" y="10"/>
                    <a:pt x="0" y="141"/>
                    <a:pt x="5" y="291"/>
                  </a:cubicBezTo>
                  <a:cubicBezTo>
                    <a:pt x="15" y="439"/>
                    <a:pt x="136" y="553"/>
                    <a:pt x="287" y="553"/>
                  </a:cubicBezTo>
                  <a:cubicBezTo>
                    <a:pt x="290" y="553"/>
                    <a:pt x="293" y="553"/>
                    <a:pt x="296" y="552"/>
                  </a:cubicBezTo>
                  <a:cubicBezTo>
                    <a:pt x="447" y="542"/>
                    <a:pt x="562" y="417"/>
                    <a:pt x="552" y="261"/>
                  </a:cubicBezTo>
                  <a:cubicBezTo>
                    <a:pt x="547" y="114"/>
                    <a:pt x="42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8" name="Google Shape;7059;p32">
              <a:extLst>
                <a:ext uri="{FF2B5EF4-FFF2-40B4-BE49-F238E27FC236}">
                  <a16:creationId xmlns:a16="http://schemas.microsoft.com/office/drawing/2014/main" id="{8337D720-1DF5-C3C2-FC8C-2FF603C17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6975" y="2023650"/>
              <a:ext cx="14200" cy="13850"/>
            </a:xfrm>
            <a:custGeom>
              <a:avLst/>
              <a:gdLst>
                <a:gd name="T0" fmla="*/ 281 w 568"/>
                <a:gd name="T1" fmla="*/ 1 h 554"/>
                <a:gd name="T2" fmla="*/ 272 w 568"/>
                <a:gd name="T3" fmla="*/ 1 h 554"/>
                <a:gd name="T4" fmla="*/ 11 w 568"/>
                <a:gd name="T5" fmla="*/ 292 h 554"/>
                <a:gd name="T6" fmla="*/ 288 w 568"/>
                <a:gd name="T7" fmla="*/ 553 h 554"/>
                <a:gd name="T8" fmla="*/ 297 w 568"/>
                <a:gd name="T9" fmla="*/ 553 h 554"/>
                <a:gd name="T10" fmla="*/ 558 w 568"/>
                <a:gd name="T11" fmla="*/ 267 h 554"/>
                <a:gd name="T12" fmla="*/ 281 w 568"/>
                <a:gd name="T13" fmla="*/ 1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8" h="554" extrusionOk="0">
                  <a:moveTo>
                    <a:pt x="281" y="1"/>
                  </a:moveTo>
                  <a:cubicBezTo>
                    <a:pt x="278" y="1"/>
                    <a:pt x="275" y="1"/>
                    <a:pt x="272" y="1"/>
                  </a:cubicBezTo>
                  <a:cubicBezTo>
                    <a:pt x="121" y="11"/>
                    <a:pt x="1" y="141"/>
                    <a:pt x="11" y="292"/>
                  </a:cubicBezTo>
                  <a:cubicBezTo>
                    <a:pt x="16" y="439"/>
                    <a:pt x="141" y="553"/>
                    <a:pt x="288" y="553"/>
                  </a:cubicBezTo>
                  <a:cubicBezTo>
                    <a:pt x="291" y="553"/>
                    <a:pt x="294" y="553"/>
                    <a:pt x="297" y="553"/>
                  </a:cubicBezTo>
                  <a:cubicBezTo>
                    <a:pt x="448" y="543"/>
                    <a:pt x="568" y="417"/>
                    <a:pt x="558" y="267"/>
                  </a:cubicBezTo>
                  <a:cubicBezTo>
                    <a:pt x="553" y="119"/>
                    <a:pt x="428" y="1"/>
                    <a:pt x="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9" name="Google Shape;7060;p32">
              <a:extLst>
                <a:ext uri="{FF2B5EF4-FFF2-40B4-BE49-F238E27FC236}">
                  <a16:creationId xmlns:a16="http://schemas.microsoft.com/office/drawing/2014/main" id="{5FBF3BB7-D729-9105-BC5D-2D005A5602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0375" y="2054900"/>
              <a:ext cx="13950" cy="13725"/>
            </a:xfrm>
            <a:custGeom>
              <a:avLst/>
              <a:gdLst>
                <a:gd name="T0" fmla="*/ 284 w 558"/>
                <a:gd name="T1" fmla="*/ 0 h 549"/>
                <a:gd name="T2" fmla="*/ 267 w 558"/>
                <a:gd name="T3" fmla="*/ 1 h 549"/>
                <a:gd name="T4" fmla="*/ 6 w 558"/>
                <a:gd name="T5" fmla="*/ 287 h 549"/>
                <a:gd name="T6" fmla="*/ 274 w 558"/>
                <a:gd name="T7" fmla="*/ 548 h 549"/>
                <a:gd name="T8" fmla="*/ 292 w 558"/>
                <a:gd name="T9" fmla="*/ 548 h 549"/>
                <a:gd name="T10" fmla="*/ 553 w 558"/>
                <a:gd name="T11" fmla="*/ 262 h 549"/>
                <a:gd name="T12" fmla="*/ 284 w 558"/>
                <a:gd name="T13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8" h="549" extrusionOk="0">
                  <a:moveTo>
                    <a:pt x="284" y="0"/>
                  </a:moveTo>
                  <a:cubicBezTo>
                    <a:pt x="278" y="0"/>
                    <a:pt x="273" y="0"/>
                    <a:pt x="267" y="1"/>
                  </a:cubicBezTo>
                  <a:cubicBezTo>
                    <a:pt x="116" y="6"/>
                    <a:pt x="1" y="136"/>
                    <a:pt x="6" y="287"/>
                  </a:cubicBezTo>
                  <a:cubicBezTo>
                    <a:pt x="15" y="431"/>
                    <a:pt x="132" y="548"/>
                    <a:pt x="274" y="548"/>
                  </a:cubicBezTo>
                  <a:cubicBezTo>
                    <a:pt x="280" y="548"/>
                    <a:pt x="286" y="548"/>
                    <a:pt x="292" y="548"/>
                  </a:cubicBezTo>
                  <a:cubicBezTo>
                    <a:pt x="442" y="543"/>
                    <a:pt x="558" y="412"/>
                    <a:pt x="553" y="262"/>
                  </a:cubicBezTo>
                  <a:cubicBezTo>
                    <a:pt x="543" y="117"/>
                    <a:pt x="427" y="0"/>
                    <a:pt x="2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0" name="Google Shape;7061;p32">
              <a:extLst>
                <a:ext uri="{FF2B5EF4-FFF2-40B4-BE49-F238E27FC236}">
                  <a16:creationId xmlns:a16="http://schemas.microsoft.com/office/drawing/2014/main" id="{A16B00F5-842E-3088-B79E-CB6ABDA19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500" y="1977975"/>
              <a:ext cx="14075" cy="13725"/>
            </a:xfrm>
            <a:custGeom>
              <a:avLst/>
              <a:gdLst>
                <a:gd name="T0" fmla="*/ 276 w 563"/>
                <a:gd name="T1" fmla="*/ 1 h 549"/>
                <a:gd name="T2" fmla="*/ 266 w 563"/>
                <a:gd name="T3" fmla="*/ 1 h 549"/>
                <a:gd name="T4" fmla="*/ 10 w 563"/>
                <a:gd name="T5" fmla="*/ 287 h 549"/>
                <a:gd name="T6" fmla="*/ 287 w 563"/>
                <a:gd name="T7" fmla="*/ 548 h 549"/>
                <a:gd name="T8" fmla="*/ 296 w 563"/>
                <a:gd name="T9" fmla="*/ 548 h 549"/>
                <a:gd name="T10" fmla="*/ 557 w 563"/>
                <a:gd name="T11" fmla="*/ 262 h 549"/>
                <a:gd name="T12" fmla="*/ 276 w 563"/>
                <a:gd name="T13" fmla="*/ 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49" extrusionOk="0">
                  <a:moveTo>
                    <a:pt x="276" y="1"/>
                  </a:moveTo>
                  <a:cubicBezTo>
                    <a:pt x="273" y="1"/>
                    <a:pt x="269" y="1"/>
                    <a:pt x="266" y="1"/>
                  </a:cubicBezTo>
                  <a:cubicBezTo>
                    <a:pt x="116" y="11"/>
                    <a:pt x="0" y="136"/>
                    <a:pt x="10" y="287"/>
                  </a:cubicBezTo>
                  <a:cubicBezTo>
                    <a:pt x="15" y="434"/>
                    <a:pt x="140" y="548"/>
                    <a:pt x="287" y="548"/>
                  </a:cubicBezTo>
                  <a:cubicBezTo>
                    <a:pt x="290" y="548"/>
                    <a:pt x="293" y="548"/>
                    <a:pt x="296" y="548"/>
                  </a:cubicBezTo>
                  <a:cubicBezTo>
                    <a:pt x="447" y="538"/>
                    <a:pt x="562" y="412"/>
                    <a:pt x="557" y="262"/>
                  </a:cubicBezTo>
                  <a:cubicBezTo>
                    <a:pt x="548" y="114"/>
                    <a:pt x="427" y="1"/>
                    <a:pt x="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1" name="Google Shape;7062;p32">
              <a:extLst>
                <a:ext uri="{FF2B5EF4-FFF2-40B4-BE49-F238E27FC236}">
                  <a16:creationId xmlns:a16="http://schemas.microsoft.com/office/drawing/2014/main" id="{8589C5A8-B021-1929-FAEE-A1F59D3E8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200" y="1989275"/>
              <a:ext cx="14075" cy="13700"/>
            </a:xfrm>
            <a:custGeom>
              <a:avLst/>
              <a:gdLst>
                <a:gd name="T0" fmla="*/ 276 w 563"/>
                <a:gd name="T1" fmla="*/ 0 h 548"/>
                <a:gd name="T2" fmla="*/ 266 w 563"/>
                <a:gd name="T3" fmla="*/ 1 h 548"/>
                <a:gd name="T4" fmla="*/ 5 w 563"/>
                <a:gd name="T5" fmla="*/ 287 h 548"/>
                <a:gd name="T6" fmla="*/ 282 w 563"/>
                <a:gd name="T7" fmla="*/ 548 h 548"/>
                <a:gd name="T8" fmla="*/ 291 w 563"/>
                <a:gd name="T9" fmla="*/ 548 h 548"/>
                <a:gd name="T10" fmla="*/ 552 w 563"/>
                <a:gd name="T11" fmla="*/ 262 h 548"/>
                <a:gd name="T12" fmla="*/ 276 w 563"/>
                <a:gd name="T13" fmla="*/ 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48" extrusionOk="0">
                  <a:moveTo>
                    <a:pt x="276" y="0"/>
                  </a:moveTo>
                  <a:cubicBezTo>
                    <a:pt x="273" y="0"/>
                    <a:pt x="270" y="0"/>
                    <a:pt x="266" y="1"/>
                  </a:cubicBezTo>
                  <a:cubicBezTo>
                    <a:pt x="116" y="11"/>
                    <a:pt x="0" y="136"/>
                    <a:pt x="5" y="287"/>
                  </a:cubicBezTo>
                  <a:cubicBezTo>
                    <a:pt x="10" y="439"/>
                    <a:pt x="135" y="548"/>
                    <a:pt x="282" y="548"/>
                  </a:cubicBezTo>
                  <a:cubicBezTo>
                    <a:pt x="285" y="548"/>
                    <a:pt x="288" y="548"/>
                    <a:pt x="291" y="548"/>
                  </a:cubicBezTo>
                  <a:cubicBezTo>
                    <a:pt x="442" y="543"/>
                    <a:pt x="563" y="412"/>
                    <a:pt x="552" y="262"/>
                  </a:cubicBezTo>
                  <a:cubicBezTo>
                    <a:pt x="548" y="114"/>
                    <a:pt x="42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2" name="Google Shape;7063;p32">
              <a:extLst>
                <a:ext uri="{FF2B5EF4-FFF2-40B4-BE49-F238E27FC236}">
                  <a16:creationId xmlns:a16="http://schemas.microsoft.com/office/drawing/2014/main" id="{496AFCBB-22F6-CE5D-9FA2-97E6F1297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6225" y="1960775"/>
              <a:ext cx="14075" cy="13725"/>
            </a:xfrm>
            <a:custGeom>
              <a:avLst/>
              <a:gdLst>
                <a:gd name="T0" fmla="*/ 285 w 563"/>
                <a:gd name="T1" fmla="*/ 1 h 549"/>
                <a:gd name="T2" fmla="*/ 267 w 563"/>
                <a:gd name="T3" fmla="*/ 1 h 549"/>
                <a:gd name="T4" fmla="*/ 11 w 563"/>
                <a:gd name="T5" fmla="*/ 287 h 549"/>
                <a:gd name="T6" fmla="*/ 287 w 563"/>
                <a:gd name="T7" fmla="*/ 548 h 549"/>
                <a:gd name="T8" fmla="*/ 297 w 563"/>
                <a:gd name="T9" fmla="*/ 548 h 549"/>
                <a:gd name="T10" fmla="*/ 553 w 563"/>
                <a:gd name="T11" fmla="*/ 257 h 549"/>
                <a:gd name="T12" fmla="*/ 285 w 563"/>
                <a:gd name="T13" fmla="*/ 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49" extrusionOk="0">
                  <a:moveTo>
                    <a:pt x="285" y="1"/>
                  </a:moveTo>
                  <a:cubicBezTo>
                    <a:pt x="279" y="1"/>
                    <a:pt x="273" y="1"/>
                    <a:pt x="267" y="1"/>
                  </a:cubicBezTo>
                  <a:cubicBezTo>
                    <a:pt x="116" y="6"/>
                    <a:pt x="1" y="137"/>
                    <a:pt x="11" y="287"/>
                  </a:cubicBezTo>
                  <a:cubicBezTo>
                    <a:pt x="16" y="435"/>
                    <a:pt x="141" y="548"/>
                    <a:pt x="287" y="548"/>
                  </a:cubicBezTo>
                  <a:cubicBezTo>
                    <a:pt x="291" y="548"/>
                    <a:pt x="294" y="548"/>
                    <a:pt x="297" y="548"/>
                  </a:cubicBezTo>
                  <a:cubicBezTo>
                    <a:pt x="447" y="538"/>
                    <a:pt x="563" y="413"/>
                    <a:pt x="553" y="257"/>
                  </a:cubicBezTo>
                  <a:cubicBezTo>
                    <a:pt x="548" y="113"/>
                    <a:pt x="428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3" name="Google Shape;7064;p32">
              <a:extLst>
                <a:ext uri="{FF2B5EF4-FFF2-40B4-BE49-F238E27FC236}">
                  <a16:creationId xmlns:a16="http://schemas.microsoft.com/office/drawing/2014/main" id="{04603386-7352-66A3-C1D2-9A64E3F22878}"/>
                </a:ext>
              </a:extLst>
            </p:cNvPr>
            <p:cNvSpPr/>
            <p:nvPr/>
          </p:nvSpPr>
          <p:spPr>
            <a:xfrm>
              <a:off x="2475616" y="2016539"/>
              <a:ext cx="48260" cy="46516"/>
            </a:xfrm>
            <a:custGeom>
              <a:avLst/>
              <a:gdLst/>
              <a:ahLst/>
              <a:cxnLst/>
              <a:rect l="l" t="t" r="r" b="b"/>
              <a:pathLst>
                <a:path w="1928" h="1858" extrusionOk="0">
                  <a:moveTo>
                    <a:pt x="968" y="0"/>
                  </a:moveTo>
                  <a:cubicBezTo>
                    <a:pt x="861" y="0"/>
                    <a:pt x="759" y="20"/>
                    <a:pt x="663" y="53"/>
                  </a:cubicBezTo>
                  <a:cubicBezTo>
                    <a:pt x="668" y="58"/>
                    <a:pt x="668" y="68"/>
                    <a:pt x="673" y="73"/>
                  </a:cubicBezTo>
                  <a:cubicBezTo>
                    <a:pt x="713" y="309"/>
                    <a:pt x="558" y="535"/>
                    <a:pt x="322" y="575"/>
                  </a:cubicBezTo>
                  <a:cubicBezTo>
                    <a:pt x="295" y="581"/>
                    <a:pt x="268" y="583"/>
                    <a:pt x="241" y="583"/>
                  </a:cubicBezTo>
                  <a:cubicBezTo>
                    <a:pt x="196" y="583"/>
                    <a:pt x="152" y="576"/>
                    <a:pt x="111" y="560"/>
                  </a:cubicBezTo>
                  <a:cubicBezTo>
                    <a:pt x="71" y="655"/>
                    <a:pt x="46" y="756"/>
                    <a:pt x="41" y="861"/>
                  </a:cubicBezTo>
                  <a:cubicBezTo>
                    <a:pt x="1" y="1368"/>
                    <a:pt x="382" y="1815"/>
                    <a:pt x="894" y="1855"/>
                  </a:cubicBezTo>
                  <a:cubicBezTo>
                    <a:pt x="919" y="1857"/>
                    <a:pt x="943" y="1858"/>
                    <a:pt x="968" y="1858"/>
                  </a:cubicBezTo>
                  <a:cubicBezTo>
                    <a:pt x="1448" y="1858"/>
                    <a:pt x="1854" y="1489"/>
                    <a:pt x="1888" y="1002"/>
                  </a:cubicBezTo>
                  <a:cubicBezTo>
                    <a:pt x="1928" y="490"/>
                    <a:pt x="1547" y="43"/>
                    <a:pt x="1035" y="3"/>
                  </a:cubicBezTo>
                  <a:cubicBezTo>
                    <a:pt x="1012" y="1"/>
                    <a:pt x="990" y="0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24" name="Google Shape;7065;p32">
              <a:extLst>
                <a:ext uri="{FF2B5EF4-FFF2-40B4-BE49-F238E27FC236}">
                  <a16:creationId xmlns:a16="http://schemas.microsoft.com/office/drawing/2014/main" id="{D726A8D5-D169-4B26-9E43-E1CF6D3CC1E8}"/>
                </a:ext>
              </a:extLst>
            </p:cNvPr>
            <p:cNvSpPr/>
            <p:nvPr/>
          </p:nvSpPr>
          <p:spPr>
            <a:xfrm>
              <a:off x="2478659" y="2017843"/>
              <a:ext cx="14782" cy="13477"/>
            </a:xfrm>
            <a:custGeom>
              <a:avLst/>
              <a:gdLst/>
              <a:ahLst/>
              <a:cxnLst/>
              <a:rect l="l" t="t" r="r" b="b"/>
              <a:pathLst>
                <a:path w="604" h="532" extrusionOk="0">
                  <a:moveTo>
                    <a:pt x="553" y="1"/>
                  </a:moveTo>
                  <a:cubicBezTo>
                    <a:pt x="307" y="81"/>
                    <a:pt x="106" y="267"/>
                    <a:pt x="1" y="508"/>
                  </a:cubicBezTo>
                  <a:cubicBezTo>
                    <a:pt x="42" y="524"/>
                    <a:pt x="86" y="531"/>
                    <a:pt x="131" y="531"/>
                  </a:cubicBezTo>
                  <a:cubicBezTo>
                    <a:pt x="158" y="531"/>
                    <a:pt x="185" y="529"/>
                    <a:pt x="212" y="523"/>
                  </a:cubicBezTo>
                  <a:cubicBezTo>
                    <a:pt x="448" y="483"/>
                    <a:pt x="603" y="257"/>
                    <a:pt x="563" y="21"/>
                  </a:cubicBezTo>
                  <a:cubicBezTo>
                    <a:pt x="558" y="16"/>
                    <a:pt x="558" y="6"/>
                    <a:pt x="5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25" name="Google Shape;7066;p32">
              <a:extLst>
                <a:ext uri="{FF2B5EF4-FFF2-40B4-BE49-F238E27FC236}">
                  <a16:creationId xmlns:a16="http://schemas.microsoft.com/office/drawing/2014/main" id="{46EA3B91-C5B4-FF4A-20BA-82961FE52473}"/>
                </a:ext>
              </a:extLst>
            </p:cNvPr>
            <p:cNvSpPr/>
            <p:nvPr/>
          </p:nvSpPr>
          <p:spPr>
            <a:xfrm>
              <a:off x="2470398" y="2009584"/>
              <a:ext cx="21739" cy="21302"/>
            </a:xfrm>
            <a:custGeom>
              <a:avLst/>
              <a:gdLst/>
              <a:ahLst/>
              <a:cxnLst/>
              <a:rect l="l" t="t" r="r" b="b"/>
              <a:pathLst>
                <a:path w="885" h="841" extrusionOk="0">
                  <a:moveTo>
                    <a:pt x="469" y="1"/>
                  </a:moveTo>
                  <a:cubicBezTo>
                    <a:pt x="444" y="1"/>
                    <a:pt x="418" y="3"/>
                    <a:pt x="392" y="8"/>
                  </a:cubicBezTo>
                  <a:cubicBezTo>
                    <a:pt x="151" y="48"/>
                    <a:pt x="1" y="274"/>
                    <a:pt x="41" y="510"/>
                  </a:cubicBezTo>
                  <a:cubicBezTo>
                    <a:pt x="71" y="670"/>
                    <a:pt x="186" y="796"/>
                    <a:pt x="332" y="841"/>
                  </a:cubicBezTo>
                  <a:cubicBezTo>
                    <a:pt x="437" y="600"/>
                    <a:pt x="638" y="414"/>
                    <a:pt x="884" y="334"/>
                  </a:cubicBezTo>
                  <a:cubicBezTo>
                    <a:pt x="840" y="134"/>
                    <a:pt x="665" y="1"/>
                    <a:pt x="4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26" name="Google Shape;7067;p32">
              <a:extLst>
                <a:ext uri="{FF2B5EF4-FFF2-40B4-BE49-F238E27FC236}">
                  <a16:creationId xmlns:a16="http://schemas.microsoft.com/office/drawing/2014/main" id="{72767EE0-6B05-8244-AE4F-F4300C972D3F}"/>
                </a:ext>
              </a:extLst>
            </p:cNvPr>
            <p:cNvSpPr/>
            <p:nvPr/>
          </p:nvSpPr>
          <p:spPr>
            <a:xfrm>
              <a:off x="2666917" y="2123049"/>
              <a:ext cx="138693" cy="4347"/>
            </a:xfrm>
            <a:custGeom>
              <a:avLst/>
              <a:gdLst/>
              <a:ahLst/>
              <a:cxnLst/>
              <a:rect l="l" t="t" r="r" b="b"/>
              <a:pathLst>
                <a:path w="5547" h="186" fill="none" extrusionOk="0">
                  <a:moveTo>
                    <a:pt x="5546" y="0"/>
                  </a:moveTo>
                  <a:cubicBezTo>
                    <a:pt x="3714" y="166"/>
                    <a:pt x="1842" y="186"/>
                    <a:pt x="0" y="35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27" name="Google Shape;7068;p32">
              <a:extLst>
                <a:ext uri="{FF2B5EF4-FFF2-40B4-BE49-F238E27FC236}">
                  <a16:creationId xmlns:a16="http://schemas.microsoft.com/office/drawing/2014/main" id="{2A9D967F-ED7D-A431-2406-D416BFAD1768}"/>
                </a:ext>
              </a:extLst>
            </p:cNvPr>
            <p:cNvSpPr/>
            <p:nvPr/>
          </p:nvSpPr>
          <p:spPr>
            <a:xfrm>
              <a:off x="2674743" y="1922202"/>
              <a:ext cx="141737" cy="5652"/>
            </a:xfrm>
            <a:custGeom>
              <a:avLst/>
              <a:gdLst/>
              <a:ahLst/>
              <a:cxnLst/>
              <a:rect l="l" t="t" r="r" b="b"/>
              <a:pathLst>
                <a:path w="5668" h="232" fill="none" extrusionOk="0">
                  <a:moveTo>
                    <a:pt x="0" y="136"/>
                  </a:moveTo>
                  <a:cubicBezTo>
                    <a:pt x="1893" y="0"/>
                    <a:pt x="3800" y="40"/>
                    <a:pt x="5667" y="231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28" name="Google Shape;7069;p32">
              <a:extLst>
                <a:ext uri="{FF2B5EF4-FFF2-40B4-BE49-F238E27FC236}">
                  <a16:creationId xmlns:a16="http://schemas.microsoft.com/office/drawing/2014/main" id="{88664D63-D52C-F728-D78C-9DDB78C683DF}"/>
                </a:ext>
              </a:extLst>
            </p:cNvPr>
            <p:cNvSpPr/>
            <p:nvPr/>
          </p:nvSpPr>
          <p:spPr>
            <a:xfrm>
              <a:off x="2360400" y="2026104"/>
              <a:ext cx="85651" cy="11738"/>
            </a:xfrm>
            <a:custGeom>
              <a:avLst/>
              <a:gdLst/>
              <a:ahLst/>
              <a:cxnLst/>
              <a:rect l="l" t="t" r="r" b="b"/>
              <a:pathLst>
                <a:path w="3419" h="467" fill="none" extrusionOk="0">
                  <a:moveTo>
                    <a:pt x="1" y="301"/>
                  </a:moveTo>
                  <a:lnTo>
                    <a:pt x="1" y="301"/>
                  </a:lnTo>
                  <a:cubicBezTo>
                    <a:pt x="56" y="316"/>
                    <a:pt x="106" y="326"/>
                    <a:pt x="161" y="336"/>
                  </a:cubicBezTo>
                  <a:cubicBezTo>
                    <a:pt x="377" y="382"/>
                    <a:pt x="603" y="407"/>
                    <a:pt x="824" y="422"/>
                  </a:cubicBezTo>
                  <a:cubicBezTo>
                    <a:pt x="824" y="417"/>
                    <a:pt x="824" y="422"/>
                    <a:pt x="824" y="422"/>
                  </a:cubicBezTo>
                  <a:cubicBezTo>
                    <a:pt x="1697" y="467"/>
                    <a:pt x="2586" y="286"/>
                    <a:pt x="3419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29" name="Google Shape;7070;p32">
              <a:extLst>
                <a:ext uri="{FF2B5EF4-FFF2-40B4-BE49-F238E27FC236}">
                  <a16:creationId xmlns:a16="http://schemas.microsoft.com/office/drawing/2014/main" id="{F458F780-19AE-9538-694C-3463409ECA94}"/>
                </a:ext>
              </a:extLst>
            </p:cNvPr>
            <p:cNvSpPr/>
            <p:nvPr/>
          </p:nvSpPr>
          <p:spPr>
            <a:xfrm>
              <a:off x="2436486" y="2014800"/>
              <a:ext cx="14347" cy="19128"/>
            </a:xfrm>
            <a:custGeom>
              <a:avLst/>
              <a:gdLst/>
              <a:ahLst/>
              <a:cxnLst/>
              <a:rect l="l" t="t" r="r" b="b"/>
              <a:pathLst>
                <a:path w="583" h="764" fill="none" extrusionOk="0">
                  <a:moveTo>
                    <a:pt x="1" y="0"/>
                  </a:moveTo>
                  <a:cubicBezTo>
                    <a:pt x="241" y="216"/>
                    <a:pt x="437" y="477"/>
                    <a:pt x="583" y="76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30" name="Google Shape;7071;p32">
              <a:extLst>
                <a:ext uri="{FF2B5EF4-FFF2-40B4-BE49-F238E27FC236}">
                  <a16:creationId xmlns:a16="http://schemas.microsoft.com/office/drawing/2014/main" id="{04774604-9211-7F59-57E9-EDA9ADAFE92A}"/>
                </a:ext>
              </a:extLst>
            </p:cNvPr>
            <p:cNvSpPr/>
            <p:nvPr/>
          </p:nvSpPr>
          <p:spPr>
            <a:xfrm>
              <a:off x="2589962" y="1935679"/>
              <a:ext cx="25652" cy="179544"/>
            </a:xfrm>
            <a:custGeom>
              <a:avLst/>
              <a:gdLst/>
              <a:ahLst/>
              <a:cxnLst/>
              <a:rect l="l" t="t" r="r" b="b"/>
              <a:pathLst>
                <a:path w="1030" h="7173" fill="none" extrusionOk="0">
                  <a:moveTo>
                    <a:pt x="0" y="0"/>
                  </a:moveTo>
                  <a:cubicBezTo>
                    <a:pt x="5" y="10"/>
                    <a:pt x="15" y="15"/>
                    <a:pt x="25" y="25"/>
                  </a:cubicBezTo>
                  <a:cubicBezTo>
                    <a:pt x="703" y="653"/>
                    <a:pt x="843" y="1667"/>
                    <a:pt x="909" y="2590"/>
                  </a:cubicBezTo>
                  <a:cubicBezTo>
                    <a:pt x="1024" y="4146"/>
                    <a:pt x="1029" y="5798"/>
                    <a:pt x="246" y="7138"/>
                  </a:cubicBezTo>
                  <a:cubicBezTo>
                    <a:pt x="241" y="7153"/>
                    <a:pt x="236" y="7163"/>
                    <a:pt x="231" y="717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31" name="Google Shape;7072;p32">
              <a:extLst>
                <a:ext uri="{FF2B5EF4-FFF2-40B4-BE49-F238E27FC236}">
                  <a16:creationId xmlns:a16="http://schemas.microsoft.com/office/drawing/2014/main" id="{89B4F54A-3A31-0A89-C8AA-7B04E8C6EE15}"/>
                </a:ext>
              </a:extLst>
            </p:cNvPr>
            <p:cNvSpPr/>
            <p:nvPr/>
          </p:nvSpPr>
          <p:spPr>
            <a:xfrm>
              <a:off x="2726481" y="2141307"/>
              <a:ext cx="64347" cy="16520"/>
            </a:xfrm>
            <a:custGeom>
              <a:avLst/>
              <a:gdLst/>
              <a:ahLst/>
              <a:cxnLst/>
              <a:rect l="l" t="t" r="r" b="b"/>
              <a:pathLst>
                <a:path w="2571" h="664" fill="none" extrusionOk="0">
                  <a:moveTo>
                    <a:pt x="0" y="1"/>
                  </a:moveTo>
                  <a:cubicBezTo>
                    <a:pt x="798" y="392"/>
                    <a:pt x="1682" y="618"/>
                    <a:pt x="2570" y="663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32" name="Google Shape;7073;p32">
              <a:extLst>
                <a:ext uri="{FF2B5EF4-FFF2-40B4-BE49-F238E27FC236}">
                  <a16:creationId xmlns:a16="http://schemas.microsoft.com/office/drawing/2014/main" id="{53946658-EA0C-F600-0029-F847C78DE12A}"/>
                </a:ext>
              </a:extLst>
            </p:cNvPr>
            <p:cNvSpPr/>
            <p:nvPr/>
          </p:nvSpPr>
          <p:spPr>
            <a:xfrm>
              <a:off x="2676047" y="2013931"/>
              <a:ext cx="173041" cy="70861"/>
            </a:xfrm>
            <a:custGeom>
              <a:avLst/>
              <a:gdLst/>
              <a:ahLst/>
              <a:cxnLst/>
              <a:rect l="l" t="t" r="r" b="b"/>
              <a:pathLst>
                <a:path w="6933" h="2837" fill="none" extrusionOk="0">
                  <a:moveTo>
                    <a:pt x="0" y="1862"/>
                  </a:moveTo>
                  <a:cubicBezTo>
                    <a:pt x="2179" y="2836"/>
                    <a:pt x="4784" y="2801"/>
                    <a:pt x="6932" y="1762"/>
                  </a:cubicBezTo>
                  <a:cubicBezTo>
                    <a:pt x="6064" y="728"/>
                    <a:pt x="4819" y="20"/>
                    <a:pt x="3469" y="10"/>
                  </a:cubicBezTo>
                  <a:cubicBezTo>
                    <a:pt x="2114" y="0"/>
                    <a:pt x="889" y="839"/>
                    <a:pt x="0" y="1862"/>
                  </a:cubicBezTo>
                  <a:close/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33" name="Google Shape;7074;p32">
              <a:extLst>
                <a:ext uri="{FF2B5EF4-FFF2-40B4-BE49-F238E27FC236}">
                  <a16:creationId xmlns:a16="http://schemas.microsoft.com/office/drawing/2014/main" id="{B76F37EE-4012-B08C-580F-F6B43EDCF9E2}"/>
                </a:ext>
              </a:extLst>
            </p:cNvPr>
            <p:cNvSpPr/>
            <p:nvPr/>
          </p:nvSpPr>
          <p:spPr>
            <a:xfrm>
              <a:off x="2568223" y="2076967"/>
              <a:ext cx="21304" cy="6956"/>
            </a:xfrm>
            <a:custGeom>
              <a:avLst/>
              <a:gdLst/>
              <a:ahLst/>
              <a:cxnLst/>
              <a:rect l="l" t="t" r="r" b="b"/>
              <a:pathLst>
                <a:path w="855" h="278" fill="none" extrusionOk="0">
                  <a:moveTo>
                    <a:pt x="1" y="1"/>
                  </a:moveTo>
                  <a:cubicBezTo>
                    <a:pt x="277" y="116"/>
                    <a:pt x="563" y="207"/>
                    <a:pt x="854" y="277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34" name="Google Shape;7075;p32">
              <a:extLst>
                <a:ext uri="{FF2B5EF4-FFF2-40B4-BE49-F238E27FC236}">
                  <a16:creationId xmlns:a16="http://schemas.microsoft.com/office/drawing/2014/main" id="{6DB645B8-E842-3D39-AFBC-274CFEEBFE0D}"/>
                </a:ext>
              </a:extLst>
            </p:cNvPr>
            <p:cNvSpPr/>
            <p:nvPr/>
          </p:nvSpPr>
          <p:spPr>
            <a:xfrm>
              <a:off x="2573006" y="2063490"/>
              <a:ext cx="17391" cy="3478"/>
            </a:xfrm>
            <a:custGeom>
              <a:avLst/>
              <a:gdLst/>
              <a:ahLst/>
              <a:cxnLst/>
              <a:rect l="l" t="t" r="r" b="b"/>
              <a:pathLst>
                <a:path w="699" h="137" fill="none" extrusionOk="0">
                  <a:moveTo>
                    <a:pt x="1" y="1"/>
                  </a:moveTo>
                  <a:cubicBezTo>
                    <a:pt x="236" y="46"/>
                    <a:pt x="467" y="91"/>
                    <a:pt x="698" y="136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35" name="Google Shape;7076;p32">
              <a:extLst>
                <a:ext uri="{FF2B5EF4-FFF2-40B4-BE49-F238E27FC236}">
                  <a16:creationId xmlns:a16="http://schemas.microsoft.com/office/drawing/2014/main" id="{D49E3044-06D6-AA70-3D52-6A05AA7F2C08}"/>
                </a:ext>
              </a:extLst>
            </p:cNvPr>
            <p:cNvSpPr/>
            <p:nvPr/>
          </p:nvSpPr>
          <p:spPr>
            <a:xfrm>
              <a:off x="2558658" y="1982630"/>
              <a:ext cx="33043" cy="4782"/>
            </a:xfrm>
            <a:custGeom>
              <a:avLst/>
              <a:gdLst/>
              <a:ahLst/>
              <a:cxnLst/>
              <a:rect l="l" t="t" r="r" b="b"/>
              <a:pathLst>
                <a:path w="1316" h="192" fill="none" extrusionOk="0">
                  <a:moveTo>
                    <a:pt x="0" y="191"/>
                  </a:moveTo>
                  <a:cubicBezTo>
                    <a:pt x="442" y="126"/>
                    <a:pt x="879" y="61"/>
                    <a:pt x="1315" y="0"/>
                  </a:cubicBezTo>
                </a:path>
              </a:pathLst>
            </a:custGeom>
            <a:solidFill>
              <a:schemeClr val="accent6"/>
            </a:solidFill>
            <a:ln w="5275" cap="flat" cmpd="sng">
              <a:solidFill>
                <a:srgbClr val="00003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  <p:sp>
          <p:nvSpPr>
            <p:cNvPr id="336" name="Google Shape;7077;p32">
              <a:extLst>
                <a:ext uri="{FF2B5EF4-FFF2-40B4-BE49-F238E27FC236}">
                  <a16:creationId xmlns:a16="http://schemas.microsoft.com/office/drawing/2014/main" id="{CA252E65-EBBF-BEAD-0EB7-9BE524CD8443}"/>
                </a:ext>
              </a:extLst>
            </p:cNvPr>
            <p:cNvSpPr/>
            <p:nvPr/>
          </p:nvSpPr>
          <p:spPr>
            <a:xfrm>
              <a:off x="2486920" y="1980022"/>
              <a:ext cx="42608" cy="38256"/>
            </a:xfrm>
            <a:custGeom>
              <a:avLst/>
              <a:gdLst/>
              <a:ahLst/>
              <a:cxnLst/>
              <a:rect l="l" t="t" r="r" b="b"/>
              <a:pathLst>
                <a:path w="1697" h="1531" fill="none" extrusionOk="0">
                  <a:moveTo>
                    <a:pt x="0" y="15"/>
                  </a:moveTo>
                  <a:cubicBezTo>
                    <a:pt x="909" y="0"/>
                    <a:pt x="1606" y="698"/>
                    <a:pt x="1697" y="1531"/>
                  </a:cubicBezTo>
                </a:path>
              </a:pathLst>
            </a:custGeom>
            <a:noFill/>
            <a:ln w="10425" cap="rnd" cmpd="sng">
              <a:solidFill>
                <a:schemeClr val="accent6"/>
              </a:solidFill>
              <a:prstDash val="solid"/>
              <a:miter lim="501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4800"/>
            </a:p>
          </p:txBody>
        </p:sp>
      </p:grpSp>
    </p:spTree>
    <p:extLst>
      <p:ext uri="{BB962C8B-B14F-4D97-AF65-F5344CB8AC3E}">
        <p14:creationId xmlns:p14="http://schemas.microsoft.com/office/powerpoint/2010/main" val="251659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9B54FE-F885-E421-DB96-192E0966B5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6D5C85E-6408-4202-8937-132F2A79D1F0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C5982-8FC6-DD2E-19C1-C9402877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56822-C44D-F707-5321-DECA02A89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42448A3-A6DD-42B1-BF9C-D3771B813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2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/>
        </p:nvSpPr>
        <p:spPr>
          <a:xfrm>
            <a:off x="623400" y="3861870"/>
            <a:ext cx="17041050" cy="18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0" b="1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" name="Google Shape;12;p2"/>
          <p:cNvSpPr txBox="1"/>
          <p:nvPr/>
        </p:nvSpPr>
        <p:spPr>
          <a:xfrm>
            <a:off x="649200" y="8572950"/>
            <a:ext cx="17069850" cy="107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685800" lvl="0" indent="-52387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5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" y="28780"/>
            <a:ext cx="18270896" cy="10274636"/>
          </a:xfrm>
          <a:custGeom>
            <a:avLst/>
            <a:gdLst/>
            <a:ahLst/>
            <a:cxnLst/>
            <a:rect l="l" t="t" r="r" b="b"/>
            <a:pathLst>
              <a:path w="12180597" h="6849757" extrusionOk="0">
                <a:moveTo>
                  <a:pt x="0" y="0"/>
                </a:moveTo>
                <a:lnTo>
                  <a:pt x="12180597" y="0"/>
                </a:lnTo>
                <a:lnTo>
                  <a:pt x="12180597" y="2850530"/>
                </a:lnTo>
                <a:cubicBezTo>
                  <a:pt x="12177841" y="3258463"/>
                  <a:pt x="12175085" y="3666291"/>
                  <a:pt x="12172330" y="4074226"/>
                </a:cubicBezTo>
                <a:cubicBezTo>
                  <a:pt x="12170238" y="4385243"/>
                  <a:pt x="12168243" y="4696368"/>
                  <a:pt x="12166058" y="5007385"/>
                </a:cubicBezTo>
                <a:cubicBezTo>
                  <a:pt x="12165772" y="5060911"/>
                  <a:pt x="12171379" y="5674079"/>
                  <a:pt x="12176986" y="6304032"/>
                </a:cubicBezTo>
                <a:cubicBezTo>
                  <a:pt x="12178317" y="6434204"/>
                  <a:pt x="12179457" y="6565008"/>
                  <a:pt x="12180597" y="6691802"/>
                </a:cubicBezTo>
                <a:lnTo>
                  <a:pt x="12180597" y="6849757"/>
                </a:lnTo>
                <a:lnTo>
                  <a:pt x="9825959" y="6849757"/>
                </a:lnTo>
                <a:lnTo>
                  <a:pt x="9719441" y="6712528"/>
                </a:lnTo>
                <a:cubicBezTo>
                  <a:pt x="9684735" y="6665346"/>
                  <a:pt x="9650911" y="6616792"/>
                  <a:pt x="9618091" y="6566909"/>
                </a:cubicBezTo>
                <a:cubicBezTo>
                  <a:pt x="9568297" y="6491213"/>
                  <a:pt x="9508430" y="6378567"/>
                  <a:pt x="9440675" y="6236572"/>
                </a:cubicBezTo>
                <a:cubicBezTo>
                  <a:pt x="9425471" y="6204688"/>
                  <a:pt x="9409792" y="6171222"/>
                  <a:pt x="9393732" y="6136383"/>
                </a:cubicBezTo>
                <a:cubicBezTo>
                  <a:pt x="9243683" y="5810479"/>
                  <a:pt x="9060471" y="5362427"/>
                  <a:pt x="8864050" y="4864756"/>
                </a:cubicBezTo>
                <a:cubicBezTo>
                  <a:pt x="8596453" y="4186767"/>
                  <a:pt x="8455147" y="3967386"/>
                  <a:pt x="8224041" y="3946060"/>
                </a:cubicBezTo>
                <a:cubicBezTo>
                  <a:pt x="7779979" y="3905098"/>
                  <a:pt x="7831674" y="4411320"/>
                  <a:pt x="7454985" y="4588894"/>
                </a:cubicBezTo>
                <a:cubicBezTo>
                  <a:pt x="7146147" y="4734479"/>
                  <a:pt x="6801008" y="4588894"/>
                  <a:pt x="6595559" y="4399180"/>
                </a:cubicBezTo>
                <a:cubicBezTo>
                  <a:pt x="6290806" y="4117616"/>
                  <a:pt x="6291091" y="3813988"/>
                  <a:pt x="5715227" y="3813988"/>
                </a:cubicBezTo>
                <a:cubicBezTo>
                  <a:pt x="5223270" y="3813988"/>
                  <a:pt x="4896693" y="5046146"/>
                  <a:pt x="3837392" y="4849553"/>
                </a:cubicBezTo>
                <a:cubicBezTo>
                  <a:pt x="3241990" y="4739055"/>
                  <a:pt x="2837325" y="4021967"/>
                  <a:pt x="2723577" y="3266698"/>
                </a:cubicBezTo>
                <a:cubicBezTo>
                  <a:pt x="2722057" y="3256880"/>
                  <a:pt x="2720631" y="3247061"/>
                  <a:pt x="2719301" y="3237243"/>
                </a:cubicBezTo>
                <a:cubicBezTo>
                  <a:pt x="2709418" y="3167037"/>
                  <a:pt x="2702386" y="3095775"/>
                  <a:pt x="2698110" y="3023563"/>
                </a:cubicBezTo>
                <a:cubicBezTo>
                  <a:pt x="2695639" y="2982074"/>
                  <a:pt x="2694119" y="2940372"/>
                  <a:pt x="2693548" y="2898460"/>
                </a:cubicBezTo>
                <a:cubicBezTo>
                  <a:pt x="2693263" y="2882729"/>
                  <a:pt x="2693168" y="2866999"/>
                  <a:pt x="2693263" y="2851163"/>
                </a:cubicBezTo>
                <a:cubicBezTo>
                  <a:pt x="2694119" y="2619536"/>
                  <a:pt x="2577900" y="2416518"/>
                  <a:pt x="2410177" y="2356554"/>
                </a:cubicBezTo>
                <a:cubicBezTo>
                  <a:pt x="2242549" y="2296693"/>
                  <a:pt x="2065798" y="2394982"/>
                  <a:pt x="1979703" y="2595993"/>
                </a:cubicBezTo>
                <a:cubicBezTo>
                  <a:pt x="1756009" y="3118263"/>
                  <a:pt x="1339790" y="3440577"/>
                  <a:pt x="888980" y="3440577"/>
                </a:cubicBezTo>
                <a:cubicBezTo>
                  <a:pt x="555149" y="3440577"/>
                  <a:pt x="240419" y="3263847"/>
                  <a:pt x="8552" y="2960009"/>
                </a:cubicBezTo>
                <a:cubicBezTo>
                  <a:pt x="5702" y="2956314"/>
                  <a:pt x="2851" y="2952513"/>
                  <a:pt x="0" y="2948713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628499" y="6224948"/>
            <a:ext cx="2225021" cy="3340013"/>
          </a:xfrm>
          <a:custGeom>
            <a:avLst/>
            <a:gdLst/>
            <a:ahLst/>
            <a:cxnLst/>
            <a:rect l="l" t="t" r="r" b="b"/>
            <a:pathLst>
              <a:path w="1483347" h="2226675" extrusionOk="0">
                <a:moveTo>
                  <a:pt x="454586" y="792534"/>
                </a:moveTo>
                <a:cubicBezTo>
                  <a:pt x="569094" y="771343"/>
                  <a:pt x="685787" y="883095"/>
                  <a:pt x="715151" y="1042170"/>
                </a:cubicBezTo>
                <a:cubicBezTo>
                  <a:pt x="744514" y="1201151"/>
                  <a:pt x="675525" y="1347303"/>
                  <a:pt x="560922" y="1368494"/>
                </a:cubicBezTo>
                <a:cubicBezTo>
                  <a:pt x="512078" y="1377522"/>
                  <a:pt x="386071" y="1427791"/>
                  <a:pt x="351291" y="1457250"/>
                </a:cubicBezTo>
                <a:cubicBezTo>
                  <a:pt x="323163" y="1481197"/>
                  <a:pt x="304823" y="1515407"/>
                  <a:pt x="304823" y="1552372"/>
                </a:cubicBezTo>
                <a:cubicBezTo>
                  <a:pt x="304823" y="1599506"/>
                  <a:pt x="327250" y="1638372"/>
                  <a:pt x="366876" y="1661273"/>
                </a:cubicBezTo>
                <a:cubicBezTo>
                  <a:pt x="394149" y="1676953"/>
                  <a:pt x="424652" y="1688166"/>
                  <a:pt x="457627" y="1694153"/>
                </a:cubicBezTo>
                <a:cubicBezTo>
                  <a:pt x="541251" y="1709262"/>
                  <a:pt x="618128" y="1802674"/>
                  <a:pt x="641030" y="1926400"/>
                </a:cubicBezTo>
                <a:cubicBezTo>
                  <a:pt x="668112" y="2073216"/>
                  <a:pt x="609005" y="2207205"/>
                  <a:pt x="508942" y="2225736"/>
                </a:cubicBezTo>
                <a:cubicBezTo>
                  <a:pt x="408878" y="2244266"/>
                  <a:pt x="276790" y="1982751"/>
                  <a:pt x="276030" y="1977524"/>
                </a:cubicBezTo>
                <a:cubicBezTo>
                  <a:pt x="239634" y="1910340"/>
                  <a:pt x="194972" y="1790986"/>
                  <a:pt x="156961" y="1653006"/>
                </a:cubicBezTo>
                <a:cubicBezTo>
                  <a:pt x="131113" y="1559024"/>
                  <a:pt x="64879" y="1332479"/>
                  <a:pt x="56992" y="1290002"/>
                </a:cubicBezTo>
                <a:cubicBezTo>
                  <a:pt x="36086" y="1177014"/>
                  <a:pt x="80464" y="1071249"/>
                  <a:pt x="158576" y="1033808"/>
                </a:cubicBezTo>
                <a:cubicBezTo>
                  <a:pt x="235833" y="996843"/>
                  <a:pt x="293230" y="946383"/>
                  <a:pt x="339793" y="874543"/>
                </a:cubicBezTo>
                <a:cubicBezTo>
                  <a:pt x="368016" y="831115"/>
                  <a:pt x="407453" y="801276"/>
                  <a:pt x="454586" y="792534"/>
                </a:cubicBezTo>
                <a:lnTo>
                  <a:pt x="454586" y="792534"/>
                </a:lnTo>
                <a:close/>
                <a:moveTo>
                  <a:pt x="1017338" y="334407"/>
                </a:moveTo>
                <a:cubicBezTo>
                  <a:pt x="901974" y="318538"/>
                  <a:pt x="790508" y="435611"/>
                  <a:pt x="768461" y="595828"/>
                </a:cubicBezTo>
                <a:cubicBezTo>
                  <a:pt x="746415" y="756043"/>
                  <a:pt x="822152" y="898775"/>
                  <a:pt x="937515" y="914644"/>
                </a:cubicBezTo>
                <a:cubicBezTo>
                  <a:pt x="986739" y="921391"/>
                  <a:pt x="1114931" y="965769"/>
                  <a:pt x="1150946" y="993707"/>
                </a:cubicBezTo>
                <a:cubicBezTo>
                  <a:pt x="1180214" y="1016323"/>
                  <a:pt x="1200075" y="1049773"/>
                  <a:pt x="1201691" y="1086738"/>
                </a:cubicBezTo>
                <a:cubicBezTo>
                  <a:pt x="1203781" y="1133777"/>
                  <a:pt x="1183255" y="1173593"/>
                  <a:pt x="1144674" y="1198300"/>
                </a:cubicBezTo>
                <a:cubicBezTo>
                  <a:pt x="1118162" y="1215215"/>
                  <a:pt x="1088228" y="1227759"/>
                  <a:pt x="1055539" y="1235266"/>
                </a:cubicBezTo>
                <a:cubicBezTo>
                  <a:pt x="972770" y="1254271"/>
                  <a:pt x="900169" y="1351009"/>
                  <a:pt x="883064" y="1475780"/>
                </a:cubicBezTo>
                <a:cubicBezTo>
                  <a:pt x="862728" y="1623642"/>
                  <a:pt x="928012" y="1754781"/>
                  <a:pt x="1028836" y="1768654"/>
                </a:cubicBezTo>
                <a:cubicBezTo>
                  <a:pt x="1129660" y="1782528"/>
                  <a:pt x="1249584" y="1515217"/>
                  <a:pt x="1250059" y="1509895"/>
                </a:cubicBezTo>
                <a:cubicBezTo>
                  <a:pt x="1283319" y="1441095"/>
                  <a:pt x="1322470" y="1319840"/>
                  <a:pt x="1354019" y="1180245"/>
                </a:cubicBezTo>
                <a:cubicBezTo>
                  <a:pt x="1375495" y="1085123"/>
                  <a:pt x="1431277" y="855822"/>
                  <a:pt x="1437168" y="812965"/>
                </a:cubicBezTo>
                <a:cubicBezTo>
                  <a:pt x="1452848" y="699122"/>
                  <a:pt x="1403624" y="595447"/>
                  <a:pt x="1323896" y="561713"/>
                </a:cubicBezTo>
                <a:cubicBezTo>
                  <a:pt x="1245023" y="528358"/>
                  <a:pt x="1185346" y="480655"/>
                  <a:pt x="1135457" y="410999"/>
                </a:cubicBezTo>
                <a:cubicBezTo>
                  <a:pt x="1105618" y="368997"/>
                  <a:pt x="1064851" y="340964"/>
                  <a:pt x="1017338" y="334407"/>
                </a:cubicBezTo>
                <a:lnTo>
                  <a:pt x="1017338" y="334407"/>
                </a:lnTo>
                <a:close/>
                <a:moveTo>
                  <a:pt x="987784" y="672"/>
                </a:moveTo>
                <a:cubicBezTo>
                  <a:pt x="931243" y="-7121"/>
                  <a:pt x="876127" y="53792"/>
                  <a:pt x="864724" y="136656"/>
                </a:cubicBezTo>
                <a:cubicBezTo>
                  <a:pt x="853321" y="219519"/>
                  <a:pt x="890001" y="293070"/>
                  <a:pt x="946542" y="300768"/>
                </a:cubicBezTo>
                <a:cubicBezTo>
                  <a:pt x="1003083" y="308560"/>
                  <a:pt x="1058199" y="247647"/>
                  <a:pt x="1069603" y="164784"/>
                </a:cubicBezTo>
                <a:cubicBezTo>
                  <a:pt x="1081006" y="81920"/>
                  <a:pt x="1044325" y="8369"/>
                  <a:pt x="987784" y="672"/>
                </a:cubicBezTo>
                <a:lnTo>
                  <a:pt x="987784" y="672"/>
                </a:lnTo>
                <a:close/>
                <a:moveTo>
                  <a:pt x="1459119" y="528833"/>
                </a:moveTo>
                <a:cubicBezTo>
                  <a:pt x="1482496" y="546603"/>
                  <a:pt x="1490288" y="575872"/>
                  <a:pt x="1476604" y="594212"/>
                </a:cubicBezTo>
                <a:cubicBezTo>
                  <a:pt x="1462826" y="612552"/>
                  <a:pt x="1432797" y="613027"/>
                  <a:pt x="1409420" y="595257"/>
                </a:cubicBezTo>
                <a:cubicBezTo>
                  <a:pt x="1386043" y="577487"/>
                  <a:pt x="1378251" y="548219"/>
                  <a:pt x="1391935" y="529879"/>
                </a:cubicBezTo>
                <a:cubicBezTo>
                  <a:pt x="1405714" y="511443"/>
                  <a:pt x="1435838" y="511063"/>
                  <a:pt x="1459119" y="528833"/>
                </a:cubicBezTo>
                <a:lnTo>
                  <a:pt x="1459119" y="528833"/>
                </a:lnTo>
                <a:close/>
                <a:moveTo>
                  <a:pt x="1364567" y="402067"/>
                </a:moveTo>
                <a:cubicBezTo>
                  <a:pt x="1392505" y="411950"/>
                  <a:pt x="1409135" y="445019"/>
                  <a:pt x="1401723" y="475998"/>
                </a:cubicBezTo>
                <a:cubicBezTo>
                  <a:pt x="1394311" y="506977"/>
                  <a:pt x="1365613" y="524177"/>
                  <a:pt x="1337580" y="514294"/>
                </a:cubicBezTo>
                <a:cubicBezTo>
                  <a:pt x="1309642" y="504411"/>
                  <a:pt x="1293012" y="471342"/>
                  <a:pt x="1300424" y="440363"/>
                </a:cubicBezTo>
                <a:cubicBezTo>
                  <a:pt x="1307931" y="409384"/>
                  <a:pt x="1336629" y="392184"/>
                  <a:pt x="1364567" y="402067"/>
                </a:cubicBezTo>
                <a:lnTo>
                  <a:pt x="1364567" y="402067"/>
                </a:lnTo>
                <a:close/>
                <a:moveTo>
                  <a:pt x="1270965" y="292785"/>
                </a:moveTo>
                <a:cubicBezTo>
                  <a:pt x="1298143" y="304474"/>
                  <a:pt x="1310972" y="346856"/>
                  <a:pt x="1299569" y="387528"/>
                </a:cubicBezTo>
                <a:cubicBezTo>
                  <a:pt x="1288165" y="428199"/>
                  <a:pt x="1256806" y="451766"/>
                  <a:pt x="1229629" y="440078"/>
                </a:cubicBezTo>
                <a:cubicBezTo>
                  <a:pt x="1202451" y="428390"/>
                  <a:pt x="1189622" y="386007"/>
                  <a:pt x="1201025" y="345335"/>
                </a:cubicBezTo>
                <a:cubicBezTo>
                  <a:pt x="1212429" y="304664"/>
                  <a:pt x="1243788" y="281097"/>
                  <a:pt x="1270965" y="292785"/>
                </a:cubicBezTo>
                <a:lnTo>
                  <a:pt x="1270965" y="292785"/>
                </a:lnTo>
                <a:close/>
                <a:moveTo>
                  <a:pt x="1154652" y="154141"/>
                </a:moveTo>
                <a:cubicBezTo>
                  <a:pt x="1187817" y="163168"/>
                  <a:pt x="1209388" y="209922"/>
                  <a:pt x="1202736" y="258481"/>
                </a:cubicBezTo>
                <a:cubicBezTo>
                  <a:pt x="1196179" y="307135"/>
                  <a:pt x="1163870" y="339254"/>
                  <a:pt x="1130705" y="330226"/>
                </a:cubicBezTo>
                <a:cubicBezTo>
                  <a:pt x="1097541" y="321199"/>
                  <a:pt x="1075970" y="274445"/>
                  <a:pt x="1082621" y="225886"/>
                </a:cubicBezTo>
                <a:cubicBezTo>
                  <a:pt x="1089273" y="177232"/>
                  <a:pt x="1121488" y="145113"/>
                  <a:pt x="1154652" y="154141"/>
                </a:cubicBezTo>
                <a:lnTo>
                  <a:pt x="1154652" y="154141"/>
                </a:lnTo>
                <a:close/>
                <a:moveTo>
                  <a:pt x="468745" y="457753"/>
                </a:moveTo>
                <a:cubicBezTo>
                  <a:pt x="524906" y="447395"/>
                  <a:pt x="582778" y="505646"/>
                  <a:pt x="597982" y="587940"/>
                </a:cubicBezTo>
                <a:cubicBezTo>
                  <a:pt x="613187" y="670234"/>
                  <a:pt x="579927" y="745305"/>
                  <a:pt x="523861" y="755664"/>
                </a:cubicBezTo>
                <a:cubicBezTo>
                  <a:pt x="467700" y="766021"/>
                  <a:pt x="409828" y="707770"/>
                  <a:pt x="394624" y="625476"/>
                </a:cubicBezTo>
                <a:cubicBezTo>
                  <a:pt x="379419" y="543182"/>
                  <a:pt x="412584" y="468111"/>
                  <a:pt x="468745" y="457753"/>
                </a:cubicBezTo>
                <a:lnTo>
                  <a:pt x="468745" y="457753"/>
                </a:lnTo>
                <a:close/>
                <a:moveTo>
                  <a:pt x="22212" y="1007105"/>
                </a:moveTo>
                <a:cubicBezTo>
                  <a:pt x="-310" y="1025921"/>
                  <a:pt x="-6771" y="1055475"/>
                  <a:pt x="7768" y="1073245"/>
                </a:cubicBezTo>
                <a:cubicBezTo>
                  <a:pt x="22307" y="1090919"/>
                  <a:pt x="52431" y="1089969"/>
                  <a:pt x="74952" y="1071154"/>
                </a:cubicBezTo>
                <a:cubicBezTo>
                  <a:pt x="97474" y="1052338"/>
                  <a:pt x="103935" y="1022690"/>
                  <a:pt x="89396" y="1005015"/>
                </a:cubicBezTo>
                <a:cubicBezTo>
                  <a:pt x="74762" y="987340"/>
                  <a:pt x="44733" y="988290"/>
                  <a:pt x="22212" y="1007105"/>
                </a:cubicBezTo>
                <a:lnTo>
                  <a:pt x="22212" y="1007105"/>
                </a:lnTo>
                <a:close/>
                <a:moveTo>
                  <a:pt x="110872" y="876063"/>
                </a:moveTo>
                <a:cubicBezTo>
                  <a:pt x="83409" y="887181"/>
                  <a:pt x="68300" y="921011"/>
                  <a:pt x="77138" y="951610"/>
                </a:cubicBezTo>
                <a:cubicBezTo>
                  <a:pt x="85975" y="982208"/>
                  <a:pt x="115434" y="997983"/>
                  <a:pt x="142897" y="986960"/>
                </a:cubicBezTo>
                <a:cubicBezTo>
                  <a:pt x="170359" y="975842"/>
                  <a:pt x="185469" y="942012"/>
                  <a:pt x="176631" y="911413"/>
                </a:cubicBezTo>
                <a:cubicBezTo>
                  <a:pt x="167794" y="880814"/>
                  <a:pt x="138335" y="864945"/>
                  <a:pt x="110872" y="876063"/>
                </a:cubicBezTo>
                <a:lnTo>
                  <a:pt x="110872" y="876063"/>
                </a:lnTo>
                <a:close/>
                <a:moveTo>
                  <a:pt x="199343" y="762600"/>
                </a:moveTo>
                <a:cubicBezTo>
                  <a:pt x="172735" y="775524"/>
                  <a:pt x="161902" y="818476"/>
                  <a:pt x="175206" y="858578"/>
                </a:cubicBezTo>
                <a:cubicBezTo>
                  <a:pt x="188510" y="898679"/>
                  <a:pt x="220914" y="920821"/>
                  <a:pt x="247522" y="907897"/>
                </a:cubicBezTo>
                <a:cubicBezTo>
                  <a:pt x="274224" y="894973"/>
                  <a:pt x="284962" y="852021"/>
                  <a:pt x="271659" y="811920"/>
                </a:cubicBezTo>
                <a:cubicBezTo>
                  <a:pt x="258355" y="771818"/>
                  <a:pt x="225950" y="749677"/>
                  <a:pt x="199343" y="762600"/>
                </a:cubicBezTo>
                <a:lnTo>
                  <a:pt x="199343" y="762600"/>
                </a:lnTo>
                <a:close/>
                <a:moveTo>
                  <a:pt x="309194" y="618824"/>
                </a:moveTo>
                <a:cubicBezTo>
                  <a:pt x="276505" y="629372"/>
                  <a:pt x="257119" y="677076"/>
                  <a:pt x="265957" y="725350"/>
                </a:cubicBezTo>
                <a:cubicBezTo>
                  <a:pt x="274794" y="773624"/>
                  <a:pt x="308434" y="804222"/>
                  <a:pt x="341219" y="793674"/>
                </a:cubicBezTo>
                <a:cubicBezTo>
                  <a:pt x="373908" y="783127"/>
                  <a:pt x="393294" y="735423"/>
                  <a:pt x="384456" y="687149"/>
                </a:cubicBezTo>
                <a:cubicBezTo>
                  <a:pt x="375618" y="638875"/>
                  <a:pt x="341884" y="608276"/>
                  <a:pt x="309194" y="61882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73757" y="4821071"/>
            <a:ext cx="9719580" cy="5074742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9275878" y="7933530"/>
            <a:ext cx="1494285" cy="1533318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9351910" y="7933530"/>
            <a:ext cx="1494230" cy="1533318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783146" y="6942551"/>
            <a:ext cx="840197" cy="866544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11843273" y="6975050"/>
            <a:ext cx="840221" cy="866544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10516383" y="6015137"/>
            <a:ext cx="7531005" cy="3932133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-142" y="4900"/>
            <a:ext cx="18272321" cy="10274636"/>
          </a:xfrm>
          <a:custGeom>
            <a:avLst/>
            <a:gdLst/>
            <a:ahLst/>
            <a:cxnLst/>
            <a:rect l="l" t="t" r="r" b="b"/>
            <a:pathLst>
              <a:path w="12181547" h="6849757" extrusionOk="0">
                <a:moveTo>
                  <a:pt x="12181547" y="6215355"/>
                </a:moveTo>
                <a:lnTo>
                  <a:pt x="12180692" y="6849757"/>
                </a:lnTo>
                <a:lnTo>
                  <a:pt x="10536054" y="6849757"/>
                </a:lnTo>
                <a:cubicBezTo>
                  <a:pt x="10207451" y="6663313"/>
                  <a:pt x="9880652" y="6380702"/>
                  <a:pt x="9618091" y="6021499"/>
                </a:cubicBezTo>
                <a:cubicBezTo>
                  <a:pt x="9568297" y="5953364"/>
                  <a:pt x="9508430" y="5851970"/>
                  <a:pt x="9440675" y="5724159"/>
                </a:cubicBezTo>
                <a:cubicBezTo>
                  <a:pt x="9425471" y="5695460"/>
                  <a:pt x="9409792" y="5665337"/>
                  <a:pt x="9393732" y="5633978"/>
                </a:cubicBezTo>
                <a:cubicBezTo>
                  <a:pt x="9243683" y="5340629"/>
                  <a:pt x="9060471" y="4937333"/>
                  <a:pt x="8864050" y="4489374"/>
                </a:cubicBezTo>
                <a:cubicBezTo>
                  <a:pt x="8596453" y="3879109"/>
                  <a:pt x="8455147" y="3681642"/>
                  <a:pt x="8224041" y="3662447"/>
                </a:cubicBezTo>
                <a:cubicBezTo>
                  <a:pt x="7779979" y="3625576"/>
                  <a:pt x="7831674" y="4081232"/>
                  <a:pt x="7454985" y="4241068"/>
                </a:cubicBezTo>
                <a:cubicBezTo>
                  <a:pt x="7146147" y="4372110"/>
                  <a:pt x="6801008" y="4241068"/>
                  <a:pt x="6595559" y="4070304"/>
                </a:cubicBezTo>
                <a:cubicBezTo>
                  <a:pt x="6290806" y="3816866"/>
                  <a:pt x="6291091" y="3543567"/>
                  <a:pt x="5715226" y="3543567"/>
                </a:cubicBezTo>
                <a:cubicBezTo>
                  <a:pt x="5223270" y="3543567"/>
                  <a:pt x="4896693" y="4652645"/>
                  <a:pt x="3837392" y="4475690"/>
                </a:cubicBezTo>
                <a:cubicBezTo>
                  <a:pt x="3241990" y="4376229"/>
                  <a:pt x="2837325" y="3730771"/>
                  <a:pt x="2723577" y="3050946"/>
                </a:cubicBezTo>
                <a:cubicBezTo>
                  <a:pt x="2722057" y="3042109"/>
                  <a:pt x="2720631" y="3033271"/>
                  <a:pt x="2719301" y="3024433"/>
                </a:cubicBezTo>
                <a:cubicBezTo>
                  <a:pt x="2709418" y="2961240"/>
                  <a:pt x="2702386" y="2897097"/>
                  <a:pt x="2698110" y="2832098"/>
                </a:cubicBezTo>
                <a:cubicBezTo>
                  <a:pt x="2695639" y="2794753"/>
                  <a:pt x="2694119" y="2757217"/>
                  <a:pt x="2693548" y="2719491"/>
                </a:cubicBezTo>
                <a:cubicBezTo>
                  <a:pt x="2693263" y="2705332"/>
                  <a:pt x="2693168" y="2691173"/>
                  <a:pt x="2693263" y="2676919"/>
                </a:cubicBezTo>
                <a:cubicBezTo>
                  <a:pt x="2694119" y="2468429"/>
                  <a:pt x="2577900" y="2285691"/>
                  <a:pt x="2410177" y="2231716"/>
                </a:cubicBezTo>
                <a:cubicBezTo>
                  <a:pt x="2242549" y="2177835"/>
                  <a:pt x="2065798" y="2266306"/>
                  <a:pt x="1979703" y="2447238"/>
                </a:cubicBezTo>
                <a:cubicBezTo>
                  <a:pt x="1756009" y="2917338"/>
                  <a:pt x="1339790" y="3207456"/>
                  <a:pt x="888980" y="3207456"/>
                </a:cubicBezTo>
                <a:cubicBezTo>
                  <a:pt x="555149" y="3207456"/>
                  <a:pt x="240419" y="3048380"/>
                  <a:pt x="8552" y="2774892"/>
                </a:cubicBezTo>
                <a:cubicBezTo>
                  <a:pt x="5702" y="2771566"/>
                  <a:pt x="2851" y="2768145"/>
                  <a:pt x="0" y="2764724"/>
                </a:cubicBezTo>
                <a:lnTo>
                  <a:pt x="0" y="0"/>
                </a:lnTo>
                <a:lnTo>
                  <a:pt x="12180597" y="0"/>
                </a:lnTo>
                <a:lnTo>
                  <a:pt x="12180597" y="2676349"/>
                </a:lnTo>
                <a:cubicBezTo>
                  <a:pt x="12177841" y="3043534"/>
                  <a:pt x="12175085" y="3410624"/>
                  <a:pt x="12172330" y="3777810"/>
                </a:cubicBezTo>
                <a:cubicBezTo>
                  <a:pt x="12170238" y="4057760"/>
                  <a:pt x="12168243" y="4337806"/>
                  <a:pt x="12166058" y="4617756"/>
                </a:cubicBezTo>
                <a:cubicBezTo>
                  <a:pt x="12165772" y="4665935"/>
                  <a:pt x="12171379" y="5217854"/>
                  <a:pt x="12176986" y="5784881"/>
                </a:cubicBezTo>
                <a:cubicBezTo>
                  <a:pt x="12178317" y="5902050"/>
                  <a:pt x="12179457" y="6019788"/>
                  <a:pt x="12180597" y="6133916"/>
                </a:cubicBezTo>
                <a:cubicBezTo>
                  <a:pt x="12180976" y="6161284"/>
                  <a:pt x="12181262" y="6188462"/>
                  <a:pt x="12181547" y="6215355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143" y="4900"/>
            <a:ext cx="18270753" cy="9961298"/>
          </a:xfrm>
          <a:custGeom>
            <a:avLst/>
            <a:gdLst/>
            <a:ahLst/>
            <a:cxnLst/>
            <a:rect l="l" t="t" r="r" b="b"/>
            <a:pathLst>
              <a:path w="12180502" h="6640865" extrusionOk="0">
                <a:moveTo>
                  <a:pt x="12180502" y="0"/>
                </a:moveTo>
                <a:lnTo>
                  <a:pt x="12180502" y="6515261"/>
                </a:lnTo>
                <a:cubicBezTo>
                  <a:pt x="11843725" y="6670725"/>
                  <a:pt x="11473404" y="6686310"/>
                  <a:pt x="11011667" y="6537117"/>
                </a:cubicBezTo>
                <a:cubicBezTo>
                  <a:pt x="9853379" y="6162805"/>
                  <a:pt x="9290342" y="4884878"/>
                  <a:pt x="9076911" y="4299415"/>
                </a:cubicBezTo>
                <a:cubicBezTo>
                  <a:pt x="8925532" y="3884050"/>
                  <a:pt x="8592461" y="3424974"/>
                  <a:pt x="8240671" y="3424974"/>
                </a:cubicBezTo>
                <a:cubicBezTo>
                  <a:pt x="7606459" y="3424974"/>
                  <a:pt x="7782069" y="3873597"/>
                  <a:pt x="7230626" y="3916930"/>
                </a:cubicBezTo>
                <a:cubicBezTo>
                  <a:pt x="6702654" y="3958361"/>
                  <a:pt x="6286340" y="3292695"/>
                  <a:pt x="5747250" y="3292695"/>
                </a:cubicBezTo>
                <a:cubicBezTo>
                  <a:pt x="5053456" y="3292695"/>
                  <a:pt x="4980285" y="4119718"/>
                  <a:pt x="3929188" y="3916930"/>
                </a:cubicBezTo>
                <a:cubicBezTo>
                  <a:pt x="3418036" y="3818291"/>
                  <a:pt x="3079739" y="3052466"/>
                  <a:pt x="3082020" y="2580181"/>
                </a:cubicBezTo>
                <a:cubicBezTo>
                  <a:pt x="3083635" y="2263835"/>
                  <a:pt x="2848538" y="1986355"/>
                  <a:pt x="2509670" y="1904442"/>
                </a:cubicBezTo>
                <a:cubicBezTo>
                  <a:pt x="2170803" y="1822623"/>
                  <a:pt x="1813311" y="1956992"/>
                  <a:pt x="1639221" y="2231621"/>
                </a:cubicBezTo>
                <a:cubicBezTo>
                  <a:pt x="1485086" y="2474796"/>
                  <a:pt x="1198104" y="2624939"/>
                  <a:pt x="887365" y="2624939"/>
                </a:cubicBezTo>
                <a:cubicBezTo>
                  <a:pt x="576626" y="2624939"/>
                  <a:pt x="289738" y="2474796"/>
                  <a:pt x="135509" y="2231621"/>
                </a:cubicBezTo>
                <a:cubicBezTo>
                  <a:pt x="99969" y="2175460"/>
                  <a:pt x="53880" y="2126045"/>
                  <a:pt x="0" y="2085279"/>
                </a:cubicBezTo>
                <a:lnTo>
                  <a:pt x="0" y="0"/>
                </a:lnTo>
                <a:lnTo>
                  <a:pt x="12180502" y="0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0" y="35830"/>
            <a:ext cx="4398384" cy="1825883"/>
          </a:xfrm>
          <a:custGeom>
            <a:avLst/>
            <a:gdLst/>
            <a:ahLst/>
            <a:cxnLst/>
            <a:rect l="l" t="t" r="r" b="b"/>
            <a:pathLst>
              <a:path w="2932256" h="1217255" extrusionOk="0">
                <a:moveTo>
                  <a:pt x="0" y="0"/>
                </a:moveTo>
                <a:lnTo>
                  <a:pt x="0" y="385716"/>
                </a:lnTo>
                <a:cubicBezTo>
                  <a:pt x="130663" y="451380"/>
                  <a:pt x="244980" y="548117"/>
                  <a:pt x="331930" y="669087"/>
                </a:cubicBezTo>
                <a:cubicBezTo>
                  <a:pt x="607890" y="1052807"/>
                  <a:pt x="1068297" y="1259302"/>
                  <a:pt x="1538492" y="1210077"/>
                </a:cubicBezTo>
                <a:cubicBezTo>
                  <a:pt x="2008592" y="1160853"/>
                  <a:pt x="2416354" y="863513"/>
                  <a:pt x="2606789" y="430949"/>
                </a:cubicBezTo>
                <a:cubicBezTo>
                  <a:pt x="2682335" y="259615"/>
                  <a:pt x="2795038" y="113653"/>
                  <a:pt x="293225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6647539" y="16872"/>
            <a:ext cx="6849377" cy="3569268"/>
          </a:xfrm>
          <a:custGeom>
            <a:avLst/>
            <a:gdLst/>
            <a:ahLst/>
            <a:cxnLst/>
            <a:rect l="l" t="t" r="r" b="b"/>
            <a:pathLst>
              <a:path w="4566251" h="2379512" extrusionOk="0">
                <a:moveTo>
                  <a:pt x="4566251" y="0"/>
                </a:moveTo>
                <a:cubicBezTo>
                  <a:pt x="4334384" y="192240"/>
                  <a:pt x="4178635" y="471620"/>
                  <a:pt x="4147086" y="787301"/>
                </a:cubicBezTo>
                <a:cubicBezTo>
                  <a:pt x="4067643" y="1580304"/>
                  <a:pt x="3463744" y="2220028"/>
                  <a:pt x="2676634" y="2345083"/>
                </a:cubicBezTo>
                <a:cubicBezTo>
                  <a:pt x="2576095" y="2361048"/>
                  <a:pt x="2475746" y="2368080"/>
                  <a:pt x="2376633" y="2366655"/>
                </a:cubicBezTo>
                <a:cubicBezTo>
                  <a:pt x="2217557" y="2386040"/>
                  <a:pt x="2053920" y="2383854"/>
                  <a:pt x="1889523" y="2357722"/>
                </a:cubicBezTo>
                <a:cubicBezTo>
                  <a:pt x="1102507" y="2232666"/>
                  <a:pt x="498608" y="1592942"/>
                  <a:pt x="419165" y="799940"/>
                </a:cubicBezTo>
                <a:cubicBezTo>
                  <a:pt x="387616" y="484354"/>
                  <a:pt x="231867" y="204974"/>
                  <a:pt x="0" y="12639"/>
                </a:cubicBezTo>
                <a:lnTo>
                  <a:pt x="2148187" y="12639"/>
                </a:lnTo>
                <a:lnTo>
                  <a:pt x="2148187" y="0"/>
                </a:lnTo>
                <a:lnTo>
                  <a:pt x="4566251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1394477" y="35829"/>
            <a:ext cx="8880156" cy="2132430"/>
          </a:xfrm>
          <a:custGeom>
            <a:avLst/>
            <a:gdLst/>
            <a:ahLst/>
            <a:cxnLst/>
            <a:rect l="l" t="t" r="r" b="b"/>
            <a:pathLst>
              <a:path w="5920104" h="1421620" extrusionOk="0">
                <a:moveTo>
                  <a:pt x="0" y="0"/>
                </a:moveTo>
                <a:lnTo>
                  <a:pt x="5920105" y="0"/>
                </a:lnTo>
                <a:lnTo>
                  <a:pt x="5920105" y="891261"/>
                </a:lnTo>
                <a:cubicBezTo>
                  <a:pt x="5907181" y="893637"/>
                  <a:pt x="5894163" y="895917"/>
                  <a:pt x="5881143" y="898008"/>
                </a:cubicBezTo>
                <a:cubicBezTo>
                  <a:pt x="5306893" y="991135"/>
                  <a:pt x="4719150" y="850969"/>
                  <a:pt x="4248765" y="508586"/>
                </a:cubicBezTo>
                <a:cubicBezTo>
                  <a:pt x="4079806" y="385621"/>
                  <a:pt x="3868656" y="335256"/>
                  <a:pt x="3662352" y="368706"/>
                </a:cubicBezTo>
                <a:cubicBezTo>
                  <a:pt x="3456047" y="402155"/>
                  <a:pt x="3271599" y="516663"/>
                  <a:pt x="3150154" y="686762"/>
                </a:cubicBezTo>
                <a:cubicBezTo>
                  <a:pt x="2686991" y="1335228"/>
                  <a:pt x="1844955" y="1590092"/>
                  <a:pt x="1099941" y="1307290"/>
                </a:cubicBezTo>
                <a:cubicBezTo>
                  <a:pt x="520464" y="1087302"/>
                  <a:pt x="113082" y="585178"/>
                  <a:pt x="0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1394477" y="35829"/>
            <a:ext cx="3003906" cy="1756104"/>
          </a:xfrm>
          <a:custGeom>
            <a:avLst/>
            <a:gdLst/>
            <a:ahLst/>
            <a:cxnLst/>
            <a:rect l="l" t="t" r="r" b="b"/>
            <a:pathLst>
              <a:path w="2002604" h="1170736" extrusionOk="0">
                <a:moveTo>
                  <a:pt x="0" y="0"/>
                </a:moveTo>
                <a:cubicBezTo>
                  <a:pt x="93697" y="485114"/>
                  <a:pt x="389802" y="913212"/>
                  <a:pt x="818470" y="1170736"/>
                </a:cubicBezTo>
                <a:cubicBezTo>
                  <a:pt x="1197914" y="1067251"/>
                  <a:pt x="1515685" y="797754"/>
                  <a:pt x="1677137" y="430949"/>
                </a:cubicBezTo>
                <a:cubicBezTo>
                  <a:pt x="1752683" y="259615"/>
                  <a:pt x="1865386" y="113653"/>
                  <a:pt x="200260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6647539" y="35829"/>
            <a:ext cx="11623358" cy="6148449"/>
          </a:xfrm>
          <a:custGeom>
            <a:avLst/>
            <a:gdLst/>
            <a:ahLst/>
            <a:cxnLst/>
            <a:rect l="l" t="t" r="r" b="b"/>
            <a:pathLst>
              <a:path w="7748905" h="4098966" extrusionOk="0">
                <a:moveTo>
                  <a:pt x="7748905" y="0"/>
                </a:moveTo>
                <a:lnTo>
                  <a:pt x="7748905" y="3748161"/>
                </a:lnTo>
                <a:cubicBezTo>
                  <a:pt x="7746149" y="3751202"/>
                  <a:pt x="7743393" y="3754243"/>
                  <a:pt x="7740638" y="3757189"/>
                </a:cubicBezTo>
                <a:cubicBezTo>
                  <a:pt x="6982985" y="4576324"/>
                  <a:pt x="5502175" y="3949619"/>
                  <a:pt x="5021622" y="1589236"/>
                </a:cubicBezTo>
                <a:cubicBezTo>
                  <a:pt x="4979905" y="1384358"/>
                  <a:pt x="5013164" y="845933"/>
                  <a:pt x="4566251" y="676974"/>
                </a:cubicBezTo>
                <a:cubicBezTo>
                  <a:pt x="4370780" y="603043"/>
                  <a:pt x="4080377" y="758318"/>
                  <a:pt x="3923487" y="896582"/>
                </a:cubicBezTo>
                <a:cubicBezTo>
                  <a:pt x="3529504" y="1243812"/>
                  <a:pt x="3145593" y="1599404"/>
                  <a:pt x="2352400" y="1547044"/>
                </a:cubicBezTo>
                <a:cubicBezTo>
                  <a:pt x="1412486" y="1542768"/>
                  <a:pt x="1217110" y="850969"/>
                  <a:pt x="746725" y="508681"/>
                </a:cubicBezTo>
                <a:cubicBezTo>
                  <a:pt x="613211" y="411468"/>
                  <a:pt x="453470" y="359678"/>
                  <a:pt x="290594" y="358633"/>
                </a:cubicBezTo>
                <a:cubicBezTo>
                  <a:pt x="218183" y="220748"/>
                  <a:pt x="119164" y="98828"/>
                  <a:pt x="0" y="0"/>
                </a:cubicBezTo>
                <a:lnTo>
                  <a:pt x="7748905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14952257" y="77736"/>
            <a:ext cx="3318638" cy="4181265"/>
          </a:xfrm>
          <a:custGeom>
            <a:avLst/>
            <a:gdLst/>
            <a:ahLst/>
            <a:cxnLst/>
            <a:rect l="l" t="t" r="r" b="b"/>
            <a:pathLst>
              <a:path w="2212425" h="2787510" extrusionOk="0">
                <a:moveTo>
                  <a:pt x="0" y="0"/>
                </a:moveTo>
                <a:cubicBezTo>
                  <a:pt x="137220" y="260280"/>
                  <a:pt x="249922" y="594301"/>
                  <a:pt x="325373" y="986858"/>
                </a:cubicBezTo>
                <a:cubicBezTo>
                  <a:pt x="515903" y="1977423"/>
                  <a:pt x="923666" y="2658293"/>
                  <a:pt x="1393766" y="2771091"/>
                </a:cubicBezTo>
                <a:cubicBezTo>
                  <a:pt x="1684073" y="2840651"/>
                  <a:pt x="1970676" y="2686991"/>
                  <a:pt x="2212426" y="2352210"/>
                </a:cubicBezTo>
                <a:lnTo>
                  <a:pt x="2212426" y="0"/>
                </a:ln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7151378" y="35829"/>
            <a:ext cx="1119516" cy="1687398"/>
          </a:xfrm>
          <a:custGeom>
            <a:avLst/>
            <a:gdLst/>
            <a:ahLst/>
            <a:cxnLst/>
            <a:rect l="l" t="t" r="r" b="b"/>
            <a:pathLst>
              <a:path w="746344" h="1124932" extrusionOk="0">
                <a:moveTo>
                  <a:pt x="0" y="0"/>
                </a:moveTo>
                <a:cubicBezTo>
                  <a:pt x="1805" y="9313"/>
                  <a:pt x="3706" y="18625"/>
                  <a:pt x="5701" y="27938"/>
                </a:cubicBezTo>
                <a:cubicBezTo>
                  <a:pt x="99303" y="473901"/>
                  <a:pt x="364620" y="869405"/>
                  <a:pt x="746345" y="1124933"/>
                </a:cubicBezTo>
                <a:lnTo>
                  <a:pt x="746345" y="0"/>
                </a:ln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586338" y="1461035"/>
            <a:ext cx="8615315" cy="2575772"/>
          </a:xfrm>
          <a:custGeom>
            <a:avLst/>
            <a:gdLst/>
            <a:ahLst/>
            <a:cxnLst/>
            <a:rect l="l" t="t" r="r" b="b"/>
            <a:pathLst>
              <a:path w="5743543" h="1717181" extrusionOk="0">
                <a:moveTo>
                  <a:pt x="0" y="655160"/>
                </a:moveTo>
                <a:cubicBezTo>
                  <a:pt x="73456" y="662192"/>
                  <a:pt x="146057" y="650883"/>
                  <a:pt x="213241" y="626556"/>
                </a:cubicBezTo>
                <a:cubicBezTo>
                  <a:pt x="280806" y="602990"/>
                  <a:pt x="343334" y="567450"/>
                  <a:pt x="401870" y="527158"/>
                </a:cubicBezTo>
                <a:cubicBezTo>
                  <a:pt x="518849" y="445435"/>
                  <a:pt x="619673" y="340429"/>
                  <a:pt x="738552" y="246257"/>
                </a:cubicBezTo>
                <a:cubicBezTo>
                  <a:pt x="797754" y="199124"/>
                  <a:pt x="863418" y="155696"/>
                  <a:pt x="933073" y="120536"/>
                </a:cubicBezTo>
                <a:cubicBezTo>
                  <a:pt x="1002633" y="85091"/>
                  <a:pt x="1076374" y="57723"/>
                  <a:pt x="1152111" y="37577"/>
                </a:cubicBezTo>
                <a:cubicBezTo>
                  <a:pt x="1227943" y="17337"/>
                  <a:pt x="1306055" y="5363"/>
                  <a:pt x="1384928" y="1467"/>
                </a:cubicBezTo>
                <a:cubicBezTo>
                  <a:pt x="1463800" y="-2429"/>
                  <a:pt x="1543528" y="1277"/>
                  <a:pt x="1622211" y="14486"/>
                </a:cubicBezTo>
                <a:cubicBezTo>
                  <a:pt x="1700893" y="27600"/>
                  <a:pt x="1778436" y="49456"/>
                  <a:pt x="1852652" y="79104"/>
                </a:cubicBezTo>
                <a:cubicBezTo>
                  <a:pt x="1926963" y="108753"/>
                  <a:pt x="1997854" y="146669"/>
                  <a:pt x="2064468" y="191046"/>
                </a:cubicBezTo>
                <a:cubicBezTo>
                  <a:pt x="2197981" y="279707"/>
                  <a:pt x="2313059" y="396971"/>
                  <a:pt x="2399819" y="534285"/>
                </a:cubicBezTo>
                <a:cubicBezTo>
                  <a:pt x="2442771" y="602705"/>
                  <a:pt x="2477361" y="673975"/>
                  <a:pt x="2507580" y="744200"/>
                </a:cubicBezTo>
                <a:cubicBezTo>
                  <a:pt x="2538084" y="814520"/>
                  <a:pt x="2564406" y="883985"/>
                  <a:pt x="2591394" y="950980"/>
                </a:cubicBezTo>
                <a:cubicBezTo>
                  <a:pt x="2604888" y="984524"/>
                  <a:pt x="2618097" y="1017309"/>
                  <a:pt x="2631876" y="1049523"/>
                </a:cubicBezTo>
                <a:cubicBezTo>
                  <a:pt x="2645750" y="1081262"/>
                  <a:pt x="2660004" y="1113191"/>
                  <a:pt x="2675113" y="1142555"/>
                </a:cubicBezTo>
                <a:cubicBezTo>
                  <a:pt x="2690412" y="1172108"/>
                  <a:pt x="2706377" y="1201282"/>
                  <a:pt x="2724147" y="1228745"/>
                </a:cubicBezTo>
                <a:cubicBezTo>
                  <a:pt x="2732699" y="1242809"/>
                  <a:pt x="2742202" y="1255827"/>
                  <a:pt x="2751325" y="1269321"/>
                </a:cubicBezTo>
                <a:cubicBezTo>
                  <a:pt x="2755981" y="1275878"/>
                  <a:pt x="2760923" y="1282150"/>
                  <a:pt x="2765769" y="1288612"/>
                </a:cubicBezTo>
                <a:cubicBezTo>
                  <a:pt x="2770520" y="1295074"/>
                  <a:pt x="2775367" y="1301440"/>
                  <a:pt x="2780593" y="1307427"/>
                </a:cubicBezTo>
                <a:cubicBezTo>
                  <a:pt x="2800264" y="1332609"/>
                  <a:pt x="2821835" y="1355036"/>
                  <a:pt x="2843881" y="1376322"/>
                </a:cubicBezTo>
                <a:cubicBezTo>
                  <a:pt x="2866213" y="1397228"/>
                  <a:pt x="2889780" y="1415473"/>
                  <a:pt x="2914107" y="1431628"/>
                </a:cubicBezTo>
                <a:cubicBezTo>
                  <a:pt x="2938814" y="1446737"/>
                  <a:pt x="2963996" y="1460326"/>
                  <a:pt x="2990223" y="1469829"/>
                </a:cubicBezTo>
                <a:cubicBezTo>
                  <a:pt x="2996590" y="1472869"/>
                  <a:pt x="3003527" y="1474010"/>
                  <a:pt x="3010084" y="1476385"/>
                </a:cubicBezTo>
                <a:cubicBezTo>
                  <a:pt x="3016736" y="1478381"/>
                  <a:pt x="3023293" y="1480852"/>
                  <a:pt x="3030230" y="1482182"/>
                </a:cubicBezTo>
                <a:cubicBezTo>
                  <a:pt x="3037072" y="1483703"/>
                  <a:pt x="3043914" y="1485603"/>
                  <a:pt x="3050851" y="1486553"/>
                </a:cubicBezTo>
                <a:cubicBezTo>
                  <a:pt x="3057788" y="1487789"/>
                  <a:pt x="3064630" y="1489119"/>
                  <a:pt x="3071662" y="1489879"/>
                </a:cubicBezTo>
                <a:cubicBezTo>
                  <a:pt x="3127348" y="1497387"/>
                  <a:pt x="3185885" y="1491875"/>
                  <a:pt x="3245182" y="1475530"/>
                </a:cubicBezTo>
                <a:cubicBezTo>
                  <a:pt x="3304574" y="1459376"/>
                  <a:pt x="3363871" y="1432198"/>
                  <a:pt x="3422503" y="1399794"/>
                </a:cubicBezTo>
                <a:cubicBezTo>
                  <a:pt x="3481039" y="1367199"/>
                  <a:pt x="3538341" y="1328523"/>
                  <a:pt x="3594787" y="1286711"/>
                </a:cubicBezTo>
                <a:cubicBezTo>
                  <a:pt x="3623010" y="1265805"/>
                  <a:pt x="3650853" y="1243949"/>
                  <a:pt x="3679076" y="1221807"/>
                </a:cubicBezTo>
                <a:lnTo>
                  <a:pt x="3721934" y="1187693"/>
                </a:lnTo>
                <a:lnTo>
                  <a:pt x="3766216" y="1152913"/>
                </a:lnTo>
                <a:cubicBezTo>
                  <a:pt x="3885191" y="1061021"/>
                  <a:pt x="4013477" y="970745"/>
                  <a:pt x="4166091" y="912969"/>
                </a:cubicBezTo>
                <a:cubicBezTo>
                  <a:pt x="4242018" y="884175"/>
                  <a:pt x="4325072" y="865645"/>
                  <a:pt x="4410406" y="865455"/>
                </a:cubicBezTo>
                <a:cubicBezTo>
                  <a:pt x="4452979" y="865265"/>
                  <a:pt x="4495741" y="869731"/>
                  <a:pt x="4537268" y="878949"/>
                </a:cubicBezTo>
                <a:lnTo>
                  <a:pt x="4552852" y="882465"/>
                </a:lnTo>
                <a:lnTo>
                  <a:pt x="4568152" y="886836"/>
                </a:lnTo>
                <a:lnTo>
                  <a:pt x="4598561" y="896054"/>
                </a:lnTo>
                <a:lnTo>
                  <a:pt x="4627734" y="907267"/>
                </a:lnTo>
                <a:lnTo>
                  <a:pt x="4642273" y="912969"/>
                </a:lnTo>
                <a:lnTo>
                  <a:pt x="4656147" y="919431"/>
                </a:lnTo>
                <a:lnTo>
                  <a:pt x="4683800" y="932449"/>
                </a:lnTo>
                <a:lnTo>
                  <a:pt x="4710218" y="946703"/>
                </a:lnTo>
                <a:cubicBezTo>
                  <a:pt x="4719150" y="951360"/>
                  <a:pt x="4727702" y="956396"/>
                  <a:pt x="4735970" y="961528"/>
                </a:cubicBezTo>
                <a:lnTo>
                  <a:pt x="4761152" y="976732"/>
                </a:lnTo>
                <a:cubicBezTo>
                  <a:pt x="4793651" y="997638"/>
                  <a:pt x="4825296" y="1019019"/>
                  <a:pt x="4855134" y="1040875"/>
                </a:cubicBezTo>
                <a:cubicBezTo>
                  <a:pt x="4915381" y="1084493"/>
                  <a:pt x="4972398" y="1126590"/>
                  <a:pt x="5031885" y="1161465"/>
                </a:cubicBezTo>
                <a:lnTo>
                  <a:pt x="5054311" y="1173724"/>
                </a:lnTo>
                <a:lnTo>
                  <a:pt x="5065524" y="1179900"/>
                </a:lnTo>
                <a:lnTo>
                  <a:pt x="5076928" y="1185317"/>
                </a:lnTo>
                <a:lnTo>
                  <a:pt x="5099734" y="1196150"/>
                </a:lnTo>
                <a:lnTo>
                  <a:pt x="5123016" y="1205273"/>
                </a:lnTo>
                <a:lnTo>
                  <a:pt x="5134704" y="1209929"/>
                </a:lnTo>
                <a:lnTo>
                  <a:pt x="5146488" y="1213350"/>
                </a:lnTo>
                <a:lnTo>
                  <a:pt x="5170149" y="1220287"/>
                </a:lnTo>
                <a:cubicBezTo>
                  <a:pt x="5174046" y="1221617"/>
                  <a:pt x="5178132" y="1222473"/>
                  <a:pt x="5182218" y="1223138"/>
                </a:cubicBezTo>
                <a:lnTo>
                  <a:pt x="5194381" y="1225418"/>
                </a:lnTo>
                <a:cubicBezTo>
                  <a:pt x="5202554" y="1226939"/>
                  <a:pt x="5210631" y="1228745"/>
                  <a:pt x="5218898" y="1229980"/>
                </a:cubicBezTo>
                <a:cubicBezTo>
                  <a:pt x="5285038" y="1238627"/>
                  <a:pt x="5354312" y="1232260"/>
                  <a:pt x="5420926" y="1213350"/>
                </a:cubicBezTo>
                <a:lnTo>
                  <a:pt x="5433470" y="1209929"/>
                </a:lnTo>
                <a:cubicBezTo>
                  <a:pt x="5437556" y="1208599"/>
                  <a:pt x="5441642" y="1206983"/>
                  <a:pt x="5445728" y="1205558"/>
                </a:cubicBezTo>
                <a:lnTo>
                  <a:pt x="5470246" y="1196625"/>
                </a:lnTo>
                <a:cubicBezTo>
                  <a:pt x="5478608" y="1193964"/>
                  <a:pt x="5486210" y="1189593"/>
                  <a:pt x="5494193" y="1186077"/>
                </a:cubicBezTo>
                <a:lnTo>
                  <a:pt x="5518139" y="1175054"/>
                </a:lnTo>
                <a:lnTo>
                  <a:pt x="5541041" y="1162130"/>
                </a:lnTo>
                <a:cubicBezTo>
                  <a:pt x="5548643" y="1157664"/>
                  <a:pt x="5556720" y="1153863"/>
                  <a:pt x="5563753" y="1148541"/>
                </a:cubicBezTo>
                <a:lnTo>
                  <a:pt x="5585704" y="1133527"/>
                </a:lnTo>
                <a:cubicBezTo>
                  <a:pt x="5589315" y="1130961"/>
                  <a:pt x="5593211" y="1128681"/>
                  <a:pt x="5596632" y="1125830"/>
                </a:cubicBezTo>
                <a:lnTo>
                  <a:pt x="5606895" y="1117467"/>
                </a:lnTo>
                <a:cubicBezTo>
                  <a:pt x="5662961" y="1073565"/>
                  <a:pt x="5709999" y="1017024"/>
                  <a:pt x="5743544" y="951360"/>
                </a:cubicBezTo>
                <a:cubicBezTo>
                  <a:pt x="5700022" y="1092570"/>
                  <a:pt x="5585514" y="1213540"/>
                  <a:pt x="5442498" y="1273122"/>
                </a:cubicBezTo>
                <a:cubicBezTo>
                  <a:pt x="5371227" y="1303816"/>
                  <a:pt x="5292544" y="1320256"/>
                  <a:pt x="5212246" y="1319020"/>
                </a:cubicBezTo>
                <a:cubicBezTo>
                  <a:pt x="5202269" y="1318640"/>
                  <a:pt x="5192196" y="1317690"/>
                  <a:pt x="5182123" y="1317025"/>
                </a:cubicBezTo>
                <a:lnTo>
                  <a:pt x="5167014" y="1315789"/>
                </a:lnTo>
                <a:cubicBezTo>
                  <a:pt x="5161977" y="1315504"/>
                  <a:pt x="5156940" y="1314934"/>
                  <a:pt x="5151999" y="1313889"/>
                </a:cubicBezTo>
                <a:lnTo>
                  <a:pt x="5122066" y="1308377"/>
                </a:lnTo>
                <a:lnTo>
                  <a:pt x="5107051" y="1305526"/>
                </a:lnTo>
                <a:lnTo>
                  <a:pt x="5092607" y="1301535"/>
                </a:lnTo>
                <a:lnTo>
                  <a:pt x="5063624" y="1293458"/>
                </a:lnTo>
                <a:lnTo>
                  <a:pt x="5035496" y="1283575"/>
                </a:lnTo>
                <a:lnTo>
                  <a:pt x="5021432" y="1278539"/>
                </a:lnTo>
                <a:lnTo>
                  <a:pt x="5007843" y="1272837"/>
                </a:lnTo>
                <a:lnTo>
                  <a:pt x="4980665" y="1261339"/>
                </a:lnTo>
                <a:cubicBezTo>
                  <a:pt x="4909869" y="1228554"/>
                  <a:pt x="4844966" y="1188453"/>
                  <a:pt x="4782723" y="1151582"/>
                </a:cubicBezTo>
                <a:cubicBezTo>
                  <a:pt x="4751364" y="1132957"/>
                  <a:pt x="4720861" y="1115377"/>
                  <a:pt x="4690262" y="1099032"/>
                </a:cubicBezTo>
                <a:lnTo>
                  <a:pt x="4667360" y="1087534"/>
                </a:lnTo>
                <a:cubicBezTo>
                  <a:pt x="4659758" y="1083638"/>
                  <a:pt x="4652156" y="1079932"/>
                  <a:pt x="4644458" y="1076701"/>
                </a:cubicBezTo>
                <a:lnTo>
                  <a:pt x="4621652" y="1066533"/>
                </a:lnTo>
                <a:lnTo>
                  <a:pt x="4598750" y="1057980"/>
                </a:lnTo>
                <a:lnTo>
                  <a:pt x="4587347" y="1053704"/>
                </a:lnTo>
                <a:lnTo>
                  <a:pt x="4575944" y="1050283"/>
                </a:lnTo>
                <a:lnTo>
                  <a:pt x="4553232" y="1043441"/>
                </a:lnTo>
                <a:lnTo>
                  <a:pt x="4530521" y="1038595"/>
                </a:lnTo>
                <a:lnTo>
                  <a:pt x="4519212" y="1036029"/>
                </a:lnTo>
                <a:lnTo>
                  <a:pt x="4507809" y="1034319"/>
                </a:lnTo>
                <a:cubicBezTo>
                  <a:pt x="4477306" y="1029757"/>
                  <a:pt x="4446611" y="1028712"/>
                  <a:pt x="4415823" y="1030898"/>
                </a:cubicBezTo>
                <a:cubicBezTo>
                  <a:pt x="4354245" y="1035174"/>
                  <a:pt x="4292953" y="1053134"/>
                  <a:pt x="4233085" y="1079362"/>
                </a:cubicBezTo>
                <a:cubicBezTo>
                  <a:pt x="4173218" y="1105684"/>
                  <a:pt x="4115062" y="1140654"/>
                  <a:pt x="4058710" y="1180090"/>
                </a:cubicBezTo>
                <a:cubicBezTo>
                  <a:pt x="4002169" y="1219432"/>
                  <a:pt x="3947148" y="1263144"/>
                  <a:pt x="3892602" y="1309328"/>
                </a:cubicBezTo>
                <a:lnTo>
                  <a:pt x="3851741" y="1344298"/>
                </a:lnTo>
                <a:lnTo>
                  <a:pt x="3810024" y="1380503"/>
                </a:lnTo>
                <a:cubicBezTo>
                  <a:pt x="3781611" y="1405115"/>
                  <a:pt x="3752247" y="1429062"/>
                  <a:pt x="3722314" y="1452819"/>
                </a:cubicBezTo>
                <a:cubicBezTo>
                  <a:pt x="3662352" y="1500237"/>
                  <a:pt x="3599348" y="1545945"/>
                  <a:pt x="3530929" y="1586902"/>
                </a:cubicBezTo>
                <a:cubicBezTo>
                  <a:pt x="3462604" y="1627859"/>
                  <a:pt x="3388198" y="1663589"/>
                  <a:pt x="3306474" y="1687916"/>
                </a:cubicBezTo>
                <a:cubicBezTo>
                  <a:pt x="3225036" y="1712148"/>
                  <a:pt x="3134950" y="1723741"/>
                  <a:pt x="3044864" y="1713383"/>
                </a:cubicBezTo>
                <a:cubicBezTo>
                  <a:pt x="3033556" y="1712338"/>
                  <a:pt x="3022438" y="1710438"/>
                  <a:pt x="3011320" y="1708537"/>
                </a:cubicBezTo>
                <a:cubicBezTo>
                  <a:pt x="3000106" y="1706827"/>
                  <a:pt x="2989083" y="1704166"/>
                  <a:pt x="2978060" y="1701695"/>
                </a:cubicBezTo>
                <a:cubicBezTo>
                  <a:pt x="2967037" y="1699414"/>
                  <a:pt x="2956109" y="1695899"/>
                  <a:pt x="2945181" y="1692668"/>
                </a:cubicBezTo>
                <a:cubicBezTo>
                  <a:pt x="2934347" y="1689152"/>
                  <a:pt x="2923134" y="1686586"/>
                  <a:pt x="2912776" y="1682120"/>
                </a:cubicBezTo>
                <a:cubicBezTo>
                  <a:pt x="2869919" y="1666820"/>
                  <a:pt x="2830008" y="1645914"/>
                  <a:pt x="2792282" y="1622728"/>
                </a:cubicBezTo>
                <a:cubicBezTo>
                  <a:pt x="2755221" y="1598686"/>
                  <a:pt x="2720726" y="1571888"/>
                  <a:pt x="2689272" y="1542905"/>
                </a:cubicBezTo>
                <a:cubicBezTo>
                  <a:pt x="2658388" y="1513541"/>
                  <a:pt x="2628835" y="1483037"/>
                  <a:pt x="2603272" y="1450443"/>
                </a:cubicBezTo>
                <a:cubicBezTo>
                  <a:pt x="2596525" y="1442461"/>
                  <a:pt x="2590349" y="1434193"/>
                  <a:pt x="2584267" y="1425926"/>
                </a:cubicBezTo>
                <a:cubicBezTo>
                  <a:pt x="2578185" y="1417659"/>
                  <a:pt x="2571913" y="1409391"/>
                  <a:pt x="2565927" y="1401029"/>
                </a:cubicBezTo>
                <a:cubicBezTo>
                  <a:pt x="2554523" y="1384114"/>
                  <a:pt x="2542645" y="1367389"/>
                  <a:pt x="2532192" y="1349999"/>
                </a:cubicBezTo>
                <a:cubicBezTo>
                  <a:pt x="2510336" y="1315694"/>
                  <a:pt x="2491140" y="1280344"/>
                  <a:pt x="2473085" y="1244709"/>
                </a:cubicBezTo>
                <a:cubicBezTo>
                  <a:pt x="2437450" y="1173059"/>
                  <a:pt x="2408752" y="1102453"/>
                  <a:pt x="2382239" y="1032608"/>
                </a:cubicBezTo>
                <a:cubicBezTo>
                  <a:pt x="2355726" y="963048"/>
                  <a:pt x="2331304" y="894819"/>
                  <a:pt x="2304507" y="830105"/>
                </a:cubicBezTo>
                <a:cubicBezTo>
                  <a:pt x="2277994" y="765106"/>
                  <a:pt x="2248916" y="703814"/>
                  <a:pt x="2215941" y="646702"/>
                </a:cubicBezTo>
                <a:cubicBezTo>
                  <a:pt x="2149517" y="533620"/>
                  <a:pt x="2057531" y="434506"/>
                  <a:pt x="1950340" y="355634"/>
                </a:cubicBezTo>
                <a:cubicBezTo>
                  <a:pt x="1896650" y="316292"/>
                  <a:pt x="1838683" y="282558"/>
                  <a:pt x="1778151" y="254525"/>
                </a:cubicBezTo>
                <a:cubicBezTo>
                  <a:pt x="1717618" y="226492"/>
                  <a:pt x="1654140" y="204635"/>
                  <a:pt x="1588856" y="190001"/>
                </a:cubicBezTo>
                <a:cubicBezTo>
                  <a:pt x="1523477" y="175747"/>
                  <a:pt x="1456198" y="167385"/>
                  <a:pt x="1388444" y="166339"/>
                </a:cubicBezTo>
                <a:cubicBezTo>
                  <a:pt x="1320689" y="165294"/>
                  <a:pt x="1252555" y="171186"/>
                  <a:pt x="1185275" y="183254"/>
                </a:cubicBezTo>
                <a:cubicBezTo>
                  <a:pt x="1117996" y="195418"/>
                  <a:pt x="1051952" y="214803"/>
                  <a:pt x="987999" y="240271"/>
                </a:cubicBezTo>
                <a:cubicBezTo>
                  <a:pt x="923855" y="265643"/>
                  <a:pt x="863513" y="298427"/>
                  <a:pt x="803741" y="337008"/>
                </a:cubicBezTo>
                <a:cubicBezTo>
                  <a:pt x="684006" y="413315"/>
                  <a:pt x="569213" y="510243"/>
                  <a:pt x="434845" y="581324"/>
                </a:cubicBezTo>
                <a:cubicBezTo>
                  <a:pt x="367851" y="616484"/>
                  <a:pt x="296770" y="644992"/>
                  <a:pt x="222554" y="659721"/>
                </a:cubicBezTo>
                <a:cubicBezTo>
                  <a:pt x="148243" y="674070"/>
                  <a:pt x="71080" y="675306"/>
                  <a:pt x="0" y="655160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14859605" y="6960041"/>
            <a:ext cx="3413283" cy="2221668"/>
          </a:xfrm>
          <a:custGeom>
            <a:avLst/>
            <a:gdLst/>
            <a:ahLst/>
            <a:cxnLst/>
            <a:rect l="l" t="t" r="r" b="b"/>
            <a:pathLst>
              <a:path w="2275522" h="1481112" extrusionOk="0">
                <a:moveTo>
                  <a:pt x="2275523" y="1144509"/>
                </a:moveTo>
                <a:lnTo>
                  <a:pt x="2274383" y="1145839"/>
                </a:lnTo>
                <a:lnTo>
                  <a:pt x="2274383" y="1145839"/>
                </a:lnTo>
                <a:lnTo>
                  <a:pt x="2271247" y="1149165"/>
                </a:lnTo>
                <a:lnTo>
                  <a:pt x="2271342" y="1149070"/>
                </a:lnTo>
                <a:cubicBezTo>
                  <a:pt x="2098582" y="1334088"/>
                  <a:pt x="1846855" y="1453822"/>
                  <a:pt x="1580114" y="1476724"/>
                </a:cubicBezTo>
                <a:cubicBezTo>
                  <a:pt x="1313752" y="1499911"/>
                  <a:pt x="1038839" y="1430541"/>
                  <a:pt x="810393" y="1284579"/>
                </a:cubicBezTo>
                <a:cubicBezTo>
                  <a:pt x="753852" y="1247233"/>
                  <a:pt x="699305" y="1206561"/>
                  <a:pt x="649132" y="1160473"/>
                </a:cubicBezTo>
                <a:cubicBezTo>
                  <a:pt x="599052" y="1114860"/>
                  <a:pt x="553439" y="1065446"/>
                  <a:pt x="511912" y="1013846"/>
                </a:cubicBezTo>
                <a:cubicBezTo>
                  <a:pt x="428668" y="910647"/>
                  <a:pt x="361294" y="799749"/>
                  <a:pt x="302187" y="687808"/>
                </a:cubicBezTo>
                <a:cubicBezTo>
                  <a:pt x="243270" y="575485"/>
                  <a:pt x="191195" y="463163"/>
                  <a:pt x="140260" y="349130"/>
                </a:cubicBezTo>
                <a:cubicBezTo>
                  <a:pt x="115173" y="291924"/>
                  <a:pt x="90371" y="234622"/>
                  <a:pt x="66900" y="176466"/>
                </a:cubicBezTo>
                <a:cubicBezTo>
                  <a:pt x="43333" y="118404"/>
                  <a:pt x="20431" y="59962"/>
                  <a:pt x="0" y="0"/>
                </a:cubicBezTo>
                <a:cubicBezTo>
                  <a:pt x="42382" y="47039"/>
                  <a:pt x="82389" y="95407"/>
                  <a:pt x="121635" y="144251"/>
                </a:cubicBezTo>
                <a:cubicBezTo>
                  <a:pt x="160977" y="193000"/>
                  <a:pt x="199083" y="242604"/>
                  <a:pt x="236808" y="292304"/>
                </a:cubicBezTo>
                <a:cubicBezTo>
                  <a:pt x="312164" y="391702"/>
                  <a:pt x="383530" y="494617"/>
                  <a:pt x="454610" y="593446"/>
                </a:cubicBezTo>
                <a:cubicBezTo>
                  <a:pt x="525976" y="692274"/>
                  <a:pt x="597722" y="787681"/>
                  <a:pt x="676119" y="872825"/>
                </a:cubicBezTo>
                <a:cubicBezTo>
                  <a:pt x="715366" y="915303"/>
                  <a:pt x="755943" y="955594"/>
                  <a:pt x="798800" y="991990"/>
                </a:cubicBezTo>
                <a:lnTo>
                  <a:pt x="831108" y="1018882"/>
                </a:lnTo>
                <a:cubicBezTo>
                  <a:pt x="841752" y="1027910"/>
                  <a:pt x="853536" y="1035797"/>
                  <a:pt x="864653" y="1044350"/>
                </a:cubicBezTo>
                <a:cubicBezTo>
                  <a:pt x="886605" y="1061930"/>
                  <a:pt x="910647" y="1076564"/>
                  <a:pt x="933738" y="1092528"/>
                </a:cubicBezTo>
                <a:cubicBezTo>
                  <a:pt x="1123412" y="1213688"/>
                  <a:pt x="1346157" y="1285054"/>
                  <a:pt x="1575932" y="1297313"/>
                </a:cubicBezTo>
                <a:cubicBezTo>
                  <a:pt x="1633424" y="1299403"/>
                  <a:pt x="1691295" y="1299213"/>
                  <a:pt x="1749357" y="1294082"/>
                </a:cubicBezTo>
                <a:cubicBezTo>
                  <a:pt x="1807420" y="1288950"/>
                  <a:pt x="1865956" y="1280302"/>
                  <a:pt x="1924017" y="1267094"/>
                </a:cubicBezTo>
                <a:cubicBezTo>
                  <a:pt x="1953191" y="1261012"/>
                  <a:pt x="1982174" y="1253315"/>
                  <a:pt x="2011158" y="1245048"/>
                </a:cubicBezTo>
                <a:cubicBezTo>
                  <a:pt x="2025792" y="1241246"/>
                  <a:pt x="2040046" y="1236400"/>
                  <a:pt x="2054680" y="1232029"/>
                </a:cubicBezTo>
                <a:lnTo>
                  <a:pt x="2097918" y="1217490"/>
                </a:lnTo>
                <a:cubicBezTo>
                  <a:pt x="2155505" y="1197154"/>
                  <a:pt x="2212615" y="1173207"/>
                  <a:pt x="2270012" y="1146884"/>
                </a:cubicBezTo>
                <a:lnTo>
                  <a:pt x="2270107" y="1146789"/>
                </a:lnTo>
                <a:lnTo>
                  <a:pt x="2274194" y="1144984"/>
                </a:lnTo>
                <a:lnTo>
                  <a:pt x="2274194" y="1144984"/>
                </a:lnTo>
                <a:lnTo>
                  <a:pt x="2275523" y="1144509"/>
                </a:ln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 txBox="1">
            <a:spLocks noGrp="1"/>
          </p:cNvSpPr>
          <p:nvPr>
            <p:ph type="title"/>
          </p:nvPr>
        </p:nvSpPr>
        <p:spPr>
          <a:xfrm>
            <a:off x="636300" y="804345"/>
            <a:ext cx="17041050" cy="184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1pPr>
            <a:lvl2pPr lvl="1" algn="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2pPr>
            <a:lvl3pPr lvl="2" algn="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3pPr>
            <a:lvl4pPr lvl="3" algn="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4pPr>
            <a:lvl5pPr lvl="4" algn="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5pPr>
            <a:lvl6pPr lvl="5" algn="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6pPr>
            <a:lvl7pPr lvl="6" algn="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7pPr>
            <a:lvl8pPr lvl="7" algn="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8pPr>
            <a:lvl9pPr lvl="8" algn="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9pPr>
          </a:lstStyle>
          <a:p>
            <a:endParaRPr/>
          </a:p>
        </p:txBody>
      </p:sp>
      <p:sp>
        <p:nvSpPr>
          <p:cNvPr id="33" name="Google Shape;33;p2"/>
          <p:cNvSpPr txBox="1">
            <a:spLocks noGrp="1"/>
          </p:cNvSpPr>
          <p:nvPr>
            <p:ph type="subTitle" idx="1"/>
          </p:nvPr>
        </p:nvSpPr>
        <p:spPr>
          <a:xfrm>
            <a:off x="662100" y="4486725"/>
            <a:ext cx="17069850" cy="10768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2pPr>
            <a:lvl3pPr lvl="2" algn="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3pPr>
            <a:lvl4pPr lvl="3" algn="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4pPr>
            <a:lvl5pPr lvl="4" algn="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5pPr>
            <a:lvl6pPr lvl="5" algn="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6pPr>
            <a:lvl7pPr lvl="6" algn="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7pPr>
            <a:lvl8pPr lvl="7" algn="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8pPr>
            <a:lvl9pPr lvl="8" algn="r">
              <a:spcBef>
                <a:spcPts val="3150"/>
              </a:spcBef>
              <a:spcAft>
                <a:spcPts val="315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70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Just title">
  <p:cSld name="Just titl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"/>
          <p:cNvSpPr txBox="1">
            <a:spLocks noGrp="1"/>
          </p:cNvSpPr>
          <p:nvPr>
            <p:ph type="title"/>
          </p:nvPr>
        </p:nvSpPr>
        <p:spPr>
          <a:xfrm>
            <a:off x="623475" y="631657"/>
            <a:ext cx="17041050" cy="184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942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60820B7-F07A-D5B7-BC58-EA5563DA5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B24D0-AE28-4145-84BF-F8F86BAC3C42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410D909-43C2-D09C-81E4-07C856BB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DA2BE2-6112-EE9D-980C-64DD1C8F3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2BE91-9ADE-4D9F-AF54-1486432012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511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 1 1">
  <p:cSld name="Custom Layout 1 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/>
          <p:nvPr/>
        </p:nvSpPr>
        <p:spPr>
          <a:xfrm>
            <a:off x="0" y="2301127"/>
            <a:ext cx="18296730" cy="5175560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310" y="4115747"/>
            <a:ext cx="18296453" cy="3360783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1" y="5199797"/>
            <a:ext cx="18291524" cy="508105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1" y="7124132"/>
            <a:ext cx="18291524" cy="1106865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1" y="5699963"/>
            <a:ext cx="18291800" cy="867491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1" y="5145372"/>
            <a:ext cx="18291524" cy="29994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1" y="8504996"/>
            <a:ext cx="18279023" cy="1780257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1102388" y="383592"/>
            <a:ext cx="16743600" cy="878085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5"/>
          <p:cNvSpPr/>
          <p:nvPr/>
        </p:nvSpPr>
        <p:spPr>
          <a:xfrm>
            <a:off x="1102388" y="383636"/>
            <a:ext cx="16743600" cy="8780850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5"/>
          <p:cNvSpPr/>
          <p:nvPr/>
        </p:nvSpPr>
        <p:spPr>
          <a:xfrm>
            <a:off x="1" y="8948025"/>
            <a:ext cx="18279023" cy="1337517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1" y="9263996"/>
            <a:ext cx="18279023" cy="1019217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2" name="Google Shape;142;p5"/>
          <p:cNvGrpSpPr/>
          <p:nvPr/>
        </p:nvGrpSpPr>
        <p:grpSpPr>
          <a:xfrm>
            <a:off x="16770613" y="8600973"/>
            <a:ext cx="652925" cy="1575609"/>
            <a:chOff x="4028392" y="3097874"/>
            <a:chExt cx="1270158" cy="3065088"/>
          </a:xfrm>
        </p:grpSpPr>
        <p:sp>
          <p:nvSpPr>
            <p:cNvPr id="143" name="Google Shape;143;p5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49;p5"/>
          <p:cNvGrpSpPr/>
          <p:nvPr/>
        </p:nvGrpSpPr>
        <p:grpSpPr>
          <a:xfrm flipH="1">
            <a:off x="17459900" y="8610720"/>
            <a:ext cx="652925" cy="1575609"/>
            <a:chOff x="4028392" y="3097874"/>
            <a:chExt cx="1270158" cy="3065088"/>
          </a:xfrm>
        </p:grpSpPr>
        <p:sp>
          <p:nvSpPr>
            <p:cNvPr id="150" name="Google Shape;150;p5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156;p5"/>
          <p:cNvSpPr/>
          <p:nvPr/>
        </p:nvSpPr>
        <p:spPr>
          <a:xfrm>
            <a:off x="1" y="9695570"/>
            <a:ext cx="18279023" cy="5904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7" name="Google Shape;157;p5"/>
          <p:cNvGrpSpPr/>
          <p:nvPr/>
        </p:nvGrpSpPr>
        <p:grpSpPr>
          <a:xfrm>
            <a:off x="371498" y="8541317"/>
            <a:ext cx="2602061" cy="1707599"/>
            <a:chOff x="975725" y="5557227"/>
            <a:chExt cx="2040352" cy="1338977"/>
          </a:xfrm>
        </p:grpSpPr>
        <p:sp>
          <p:nvSpPr>
            <p:cNvPr id="158" name="Google Shape;158;p5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9" name="Google Shape;159;p5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0" name="Google Shape;160;p5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5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5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5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5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5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6" name="Google Shape;166;p5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4" name="Google Shape;174;p5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75" name="Google Shape;175;p5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5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5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1" name="Google Shape;181;p5"/>
          <p:cNvGrpSpPr/>
          <p:nvPr/>
        </p:nvGrpSpPr>
        <p:grpSpPr>
          <a:xfrm>
            <a:off x="-1012365" y="1"/>
            <a:ext cx="6207044" cy="10303328"/>
            <a:chOff x="10890" y="0"/>
            <a:chExt cx="4138029" cy="6868885"/>
          </a:xfrm>
        </p:grpSpPr>
        <p:sp>
          <p:nvSpPr>
            <p:cNvPr id="182" name="Google Shape;182;p5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5"/>
          <p:cNvGrpSpPr/>
          <p:nvPr/>
        </p:nvGrpSpPr>
        <p:grpSpPr>
          <a:xfrm>
            <a:off x="15451850" y="8554874"/>
            <a:ext cx="1167573" cy="1707353"/>
            <a:chOff x="4610438" y="3689854"/>
            <a:chExt cx="2773002" cy="4054987"/>
          </a:xfrm>
        </p:grpSpPr>
        <p:sp>
          <p:nvSpPr>
            <p:cNvPr id="188" name="Google Shape;188;p5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9" name="Google Shape;189;p5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190" name="Google Shape;190;p5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5" name="Google Shape;205;p5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206" name="Google Shape;206;p5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7" name="Google Shape;207;p5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208" name="Google Shape;208;p5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27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" name="Google Shape;209;p5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27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" name="Google Shape;210;p5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27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07872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2 Intro">
  <p:cSld name="002 Intro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"/>
          <p:cNvSpPr/>
          <p:nvPr/>
        </p:nvSpPr>
        <p:spPr>
          <a:xfrm>
            <a:off x="0" y="2301127"/>
            <a:ext cx="18296730" cy="5175560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6"/>
          <p:cNvSpPr/>
          <p:nvPr/>
        </p:nvSpPr>
        <p:spPr>
          <a:xfrm>
            <a:off x="310" y="4115747"/>
            <a:ext cx="18296453" cy="3360783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5" name="Google Shape;215;p6"/>
          <p:cNvGrpSpPr/>
          <p:nvPr/>
        </p:nvGrpSpPr>
        <p:grpSpPr>
          <a:xfrm>
            <a:off x="-92" y="5733329"/>
            <a:ext cx="18287757" cy="4553637"/>
            <a:chOff x="2579427" y="3822219"/>
            <a:chExt cx="6852812" cy="3035758"/>
          </a:xfrm>
        </p:grpSpPr>
        <p:sp>
          <p:nvSpPr>
            <p:cNvPr id="216" name="Google Shape;216;p6"/>
            <p:cNvSpPr/>
            <p:nvPr/>
          </p:nvSpPr>
          <p:spPr>
            <a:xfrm>
              <a:off x="2579427" y="3822219"/>
              <a:ext cx="6852812" cy="3030592"/>
            </a:xfrm>
            <a:custGeom>
              <a:avLst/>
              <a:gdLst/>
              <a:ahLst/>
              <a:cxnLst/>
              <a:rect l="l" t="t" r="r" b="b"/>
              <a:pathLst>
                <a:path w="6852812" h="3030592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610580"/>
                  </a:lnTo>
                  <a:lnTo>
                    <a:pt x="6852813" y="3030593"/>
                  </a:lnTo>
                  <a:lnTo>
                    <a:pt x="0" y="3030593"/>
                  </a:lnTo>
                  <a:lnTo>
                    <a:pt x="0" y="1878013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2579427" y="4519224"/>
              <a:ext cx="6852812" cy="1607324"/>
            </a:xfrm>
            <a:custGeom>
              <a:avLst/>
              <a:gdLst/>
              <a:ahLst/>
              <a:cxnLst/>
              <a:rect l="l" t="t" r="r" b="b"/>
              <a:pathLst>
                <a:path w="6852812" h="1607324" extrusionOk="0">
                  <a:moveTo>
                    <a:pt x="418950" y="547499"/>
                  </a:moveTo>
                  <a:lnTo>
                    <a:pt x="6554422" y="818291"/>
                  </a:lnTo>
                  <a:lnTo>
                    <a:pt x="6554422" y="1607324"/>
                  </a:lnTo>
                  <a:lnTo>
                    <a:pt x="695553" y="1607324"/>
                  </a:lnTo>
                  <a:lnTo>
                    <a:pt x="418950" y="547499"/>
                  </a:lnTo>
                  <a:lnTo>
                    <a:pt x="418950" y="547499"/>
                  </a:lnTo>
                  <a:close/>
                  <a:moveTo>
                    <a:pt x="0" y="0"/>
                  </a:moveTo>
                  <a:lnTo>
                    <a:pt x="6852813" y="253466"/>
                  </a:lnTo>
                  <a:lnTo>
                    <a:pt x="6852813" y="368630"/>
                  </a:lnTo>
                  <a:lnTo>
                    <a:pt x="0" y="57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2877713" y="4957167"/>
              <a:ext cx="6256135" cy="1486343"/>
            </a:xfrm>
            <a:custGeom>
              <a:avLst/>
              <a:gdLst/>
              <a:ahLst/>
              <a:cxnLst/>
              <a:rect l="l" t="t" r="r" b="b"/>
              <a:pathLst>
                <a:path w="6256135" h="1486343" extrusionOk="0">
                  <a:moveTo>
                    <a:pt x="6256135" y="186333"/>
                  </a:moveTo>
                  <a:lnTo>
                    <a:pt x="6256135" y="1486344"/>
                  </a:lnTo>
                  <a:lnTo>
                    <a:pt x="0" y="1486344"/>
                  </a:lnTo>
                  <a:lnTo>
                    <a:pt x="0" y="4352"/>
                  </a:lnTo>
                  <a:cubicBezTo>
                    <a:pt x="458687" y="-13805"/>
                    <a:pt x="984709" y="26658"/>
                    <a:pt x="1293371" y="92126"/>
                  </a:cubicBezTo>
                  <a:cubicBezTo>
                    <a:pt x="1647061" y="167139"/>
                    <a:pt x="1848340" y="285519"/>
                    <a:pt x="1557212" y="355967"/>
                  </a:cubicBezTo>
                  <a:cubicBezTo>
                    <a:pt x="1266188" y="426415"/>
                    <a:pt x="1369421" y="404004"/>
                    <a:pt x="1173849" y="451419"/>
                  </a:cubicBezTo>
                  <a:cubicBezTo>
                    <a:pt x="978277" y="498833"/>
                    <a:pt x="758011" y="574884"/>
                    <a:pt x="1187648" y="673552"/>
                  </a:cubicBezTo>
                  <a:cubicBezTo>
                    <a:pt x="1617181" y="772116"/>
                    <a:pt x="2198399" y="814758"/>
                    <a:pt x="2891254" y="824822"/>
                  </a:cubicBezTo>
                  <a:cubicBezTo>
                    <a:pt x="3584109" y="834886"/>
                    <a:pt x="4293565" y="858438"/>
                    <a:pt x="5052406" y="743169"/>
                  </a:cubicBezTo>
                  <a:cubicBezTo>
                    <a:pt x="5348514" y="698245"/>
                    <a:pt x="5379640" y="599888"/>
                    <a:pt x="5064338" y="549257"/>
                  </a:cubicBezTo>
                  <a:cubicBezTo>
                    <a:pt x="5061848" y="548842"/>
                    <a:pt x="5059254" y="548427"/>
                    <a:pt x="5056764" y="548012"/>
                  </a:cubicBezTo>
                  <a:cubicBezTo>
                    <a:pt x="4760137" y="500390"/>
                    <a:pt x="4874783" y="380037"/>
                    <a:pt x="5171720" y="332312"/>
                  </a:cubicBezTo>
                  <a:cubicBezTo>
                    <a:pt x="5534749" y="273899"/>
                    <a:pt x="5897050" y="225966"/>
                    <a:pt x="6256135" y="186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579427" y="4786847"/>
              <a:ext cx="6852812" cy="2065965"/>
            </a:xfrm>
            <a:custGeom>
              <a:avLst/>
              <a:gdLst/>
              <a:ahLst/>
              <a:cxnLst/>
              <a:rect l="l" t="t" r="r" b="b"/>
              <a:pathLst>
                <a:path w="6852812" h="2065965" extrusionOk="0">
                  <a:moveTo>
                    <a:pt x="6852813" y="259022"/>
                  </a:moveTo>
                  <a:lnTo>
                    <a:pt x="6852813" y="2065965"/>
                  </a:lnTo>
                  <a:lnTo>
                    <a:pt x="0" y="2065965"/>
                  </a:lnTo>
                  <a:lnTo>
                    <a:pt x="0" y="913385"/>
                  </a:lnTo>
                  <a:lnTo>
                    <a:pt x="0" y="6075"/>
                  </a:lnTo>
                  <a:cubicBezTo>
                    <a:pt x="502367" y="-19241"/>
                    <a:pt x="1078605" y="37097"/>
                    <a:pt x="1416628" y="127983"/>
                  </a:cubicBezTo>
                  <a:cubicBezTo>
                    <a:pt x="1804038" y="232254"/>
                    <a:pt x="1958213" y="382798"/>
                    <a:pt x="1639384" y="480740"/>
                  </a:cubicBezTo>
                  <a:cubicBezTo>
                    <a:pt x="1320554" y="578682"/>
                    <a:pt x="1435304" y="543510"/>
                    <a:pt x="1221056" y="609288"/>
                  </a:cubicBezTo>
                  <a:cubicBezTo>
                    <a:pt x="1006912" y="675067"/>
                    <a:pt x="765585" y="780894"/>
                    <a:pt x="1236100" y="918054"/>
                  </a:cubicBezTo>
                  <a:cubicBezTo>
                    <a:pt x="1706615" y="1055111"/>
                    <a:pt x="2407978" y="1132302"/>
                    <a:pt x="3166819" y="1146412"/>
                  </a:cubicBezTo>
                  <a:cubicBezTo>
                    <a:pt x="3925660" y="1160418"/>
                    <a:pt x="4829132" y="1160211"/>
                    <a:pt x="5660185" y="1000018"/>
                  </a:cubicBezTo>
                  <a:cubicBezTo>
                    <a:pt x="5984513" y="937559"/>
                    <a:pt x="6018647" y="800815"/>
                    <a:pt x="5673257" y="730471"/>
                  </a:cubicBezTo>
                  <a:cubicBezTo>
                    <a:pt x="5670456" y="729952"/>
                    <a:pt x="5667655" y="729329"/>
                    <a:pt x="5664957" y="728811"/>
                  </a:cubicBezTo>
                  <a:cubicBezTo>
                    <a:pt x="5340006" y="662617"/>
                    <a:pt x="5339384" y="528258"/>
                    <a:pt x="5664646" y="461857"/>
                  </a:cubicBezTo>
                  <a:cubicBezTo>
                    <a:pt x="6062639" y="380723"/>
                    <a:pt x="6459386" y="314218"/>
                    <a:pt x="6852813" y="259022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2579427" y="5819632"/>
              <a:ext cx="6852812" cy="1038345"/>
            </a:xfrm>
            <a:custGeom>
              <a:avLst/>
              <a:gdLst/>
              <a:ahLst/>
              <a:cxnLst/>
              <a:rect l="l" t="t" r="r" b="b"/>
              <a:pathLst>
                <a:path w="6852812" h="1033179" extrusionOk="0">
                  <a:moveTo>
                    <a:pt x="6852813" y="129708"/>
                  </a:moveTo>
                  <a:lnTo>
                    <a:pt x="6852813" y="1033180"/>
                  </a:lnTo>
                  <a:lnTo>
                    <a:pt x="0" y="1033180"/>
                  </a:lnTo>
                  <a:lnTo>
                    <a:pt x="0" y="3234"/>
                  </a:lnTo>
                  <a:cubicBezTo>
                    <a:pt x="2696927" y="-64619"/>
                    <a:pt x="1637620" y="961902"/>
                    <a:pt x="3166923" y="573351"/>
                  </a:cubicBezTo>
                  <a:cubicBezTo>
                    <a:pt x="3832491" y="404340"/>
                    <a:pt x="5385968" y="516495"/>
                    <a:pt x="5664854" y="231074"/>
                  </a:cubicBezTo>
                  <a:cubicBezTo>
                    <a:pt x="5944257" y="-54866"/>
                    <a:pt x="6459386" y="157306"/>
                    <a:pt x="6852813" y="129708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2579427" y="3822219"/>
              <a:ext cx="6852812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6"/>
          <p:cNvSpPr/>
          <p:nvPr/>
        </p:nvSpPr>
        <p:spPr>
          <a:xfrm>
            <a:off x="2809884" y="257719"/>
            <a:ext cx="3178542" cy="596171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6"/>
          <p:cNvSpPr/>
          <p:nvPr/>
        </p:nvSpPr>
        <p:spPr>
          <a:xfrm>
            <a:off x="-368658" y="3391681"/>
            <a:ext cx="3178542" cy="596327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6"/>
          <p:cNvSpPr/>
          <p:nvPr/>
        </p:nvSpPr>
        <p:spPr>
          <a:xfrm>
            <a:off x="6338783" y="294505"/>
            <a:ext cx="1620396" cy="335411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6"/>
          <p:cNvSpPr/>
          <p:nvPr/>
        </p:nvSpPr>
        <p:spPr>
          <a:xfrm>
            <a:off x="16337" y="2424517"/>
            <a:ext cx="2390867" cy="7878812"/>
          </a:xfrm>
          <a:custGeom>
            <a:avLst/>
            <a:gdLst/>
            <a:ahLst/>
            <a:cxnLst/>
            <a:rect l="l" t="t" r="r" b="b"/>
            <a:pathLst>
              <a:path w="1593911" h="5252541" extrusionOk="0">
                <a:moveTo>
                  <a:pt x="1489392" y="0"/>
                </a:moveTo>
                <a:lnTo>
                  <a:pt x="1593911" y="49758"/>
                </a:lnTo>
                <a:cubicBezTo>
                  <a:pt x="793738" y="1625520"/>
                  <a:pt x="439437" y="3185239"/>
                  <a:pt x="383315" y="4842177"/>
                </a:cubicBezTo>
                <a:lnTo>
                  <a:pt x="376718" y="5252541"/>
                </a:lnTo>
                <a:lnTo>
                  <a:pt x="0" y="5252541"/>
                </a:lnTo>
                <a:lnTo>
                  <a:pt x="0" y="4384801"/>
                </a:lnTo>
                <a:lnTo>
                  <a:pt x="56868" y="4002098"/>
                </a:lnTo>
                <a:cubicBezTo>
                  <a:pt x="289022" y="2598026"/>
                  <a:pt x="772485" y="1241704"/>
                  <a:pt x="1489392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6"/>
          <p:cNvSpPr/>
          <p:nvPr/>
        </p:nvSpPr>
        <p:spPr>
          <a:xfrm>
            <a:off x="1955455" y="2424844"/>
            <a:ext cx="451991" cy="628742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6"/>
          <p:cNvSpPr/>
          <p:nvPr/>
        </p:nvSpPr>
        <p:spPr>
          <a:xfrm>
            <a:off x="1073799" y="355913"/>
            <a:ext cx="3873234" cy="2043962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6"/>
          <p:cNvSpPr/>
          <p:nvPr/>
        </p:nvSpPr>
        <p:spPr>
          <a:xfrm>
            <a:off x="5" y="1117247"/>
            <a:ext cx="5691111" cy="3452903"/>
          </a:xfrm>
          <a:custGeom>
            <a:avLst/>
            <a:gdLst/>
            <a:ahLst/>
            <a:cxnLst/>
            <a:rect l="l" t="t" r="r" b="b"/>
            <a:pathLst>
              <a:path w="3794074" h="2301935" extrusionOk="0">
                <a:moveTo>
                  <a:pt x="39386" y="589"/>
                </a:moveTo>
                <a:cubicBezTo>
                  <a:pt x="692397" y="-13400"/>
                  <a:pt x="1397287" y="221708"/>
                  <a:pt x="1604798" y="752004"/>
                </a:cubicBezTo>
                <a:cubicBezTo>
                  <a:pt x="2415293" y="246370"/>
                  <a:pt x="3901558" y="997760"/>
                  <a:pt x="3787914" y="2301935"/>
                </a:cubicBezTo>
                <a:lnTo>
                  <a:pt x="3392446" y="2053355"/>
                </a:lnTo>
                <a:lnTo>
                  <a:pt x="3403528" y="1740240"/>
                </a:lnTo>
                <a:lnTo>
                  <a:pt x="3234911" y="1954270"/>
                </a:lnTo>
                <a:lnTo>
                  <a:pt x="2618457" y="1566627"/>
                </a:lnTo>
                <a:lnTo>
                  <a:pt x="2755784" y="1150949"/>
                </a:lnTo>
                <a:lnTo>
                  <a:pt x="2458098" y="1465586"/>
                </a:lnTo>
                <a:lnTo>
                  <a:pt x="1984839" y="1168116"/>
                </a:lnTo>
                <a:lnTo>
                  <a:pt x="2099568" y="902586"/>
                </a:lnTo>
                <a:lnTo>
                  <a:pt x="1867068" y="1094020"/>
                </a:lnTo>
                <a:lnTo>
                  <a:pt x="1552649" y="896285"/>
                </a:lnTo>
                <a:lnTo>
                  <a:pt x="893392" y="859997"/>
                </a:lnTo>
                <a:lnTo>
                  <a:pt x="844719" y="518200"/>
                </a:lnTo>
                <a:lnTo>
                  <a:pt x="798001" y="854782"/>
                </a:lnTo>
                <a:lnTo>
                  <a:pt x="153083" y="819147"/>
                </a:lnTo>
                <a:lnTo>
                  <a:pt x="164166" y="402602"/>
                </a:lnTo>
                <a:lnTo>
                  <a:pt x="50087" y="813498"/>
                </a:lnTo>
                <a:lnTo>
                  <a:pt x="0" y="810731"/>
                </a:lnTo>
                <a:lnTo>
                  <a:pt x="0" y="3335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6"/>
          <p:cNvSpPr/>
          <p:nvPr/>
        </p:nvSpPr>
        <p:spPr>
          <a:xfrm>
            <a:off x="16335" y="2178944"/>
            <a:ext cx="3443559" cy="2391206"/>
          </a:xfrm>
          <a:custGeom>
            <a:avLst/>
            <a:gdLst/>
            <a:ahLst/>
            <a:cxnLst/>
            <a:rect l="l" t="t" r="r" b="b"/>
            <a:pathLst>
              <a:path w="2295706" h="1594137" extrusionOk="0">
                <a:moveTo>
                  <a:pt x="913608" y="606"/>
                </a:moveTo>
                <a:cubicBezTo>
                  <a:pt x="1132454" y="6005"/>
                  <a:pt x="1361751" y="46854"/>
                  <a:pt x="1593912" y="97442"/>
                </a:cubicBezTo>
                <a:cubicBezTo>
                  <a:pt x="2241437" y="303214"/>
                  <a:pt x="2448949" y="794726"/>
                  <a:pt x="2182767" y="1594137"/>
                </a:cubicBezTo>
                <a:lnTo>
                  <a:pt x="1977212" y="1143042"/>
                </a:lnTo>
                <a:lnTo>
                  <a:pt x="2154085" y="797117"/>
                </a:lnTo>
                <a:lnTo>
                  <a:pt x="1907679" y="990720"/>
                </a:lnTo>
                <a:lnTo>
                  <a:pt x="1780781" y="712589"/>
                </a:lnTo>
                <a:lnTo>
                  <a:pt x="1920280" y="556576"/>
                </a:lnTo>
                <a:lnTo>
                  <a:pt x="1755143" y="656313"/>
                </a:lnTo>
                <a:lnTo>
                  <a:pt x="1541762" y="188485"/>
                </a:lnTo>
                <a:lnTo>
                  <a:pt x="954209" y="368837"/>
                </a:lnTo>
                <a:lnTo>
                  <a:pt x="841869" y="146549"/>
                </a:lnTo>
                <a:lnTo>
                  <a:pt x="873161" y="393826"/>
                </a:lnTo>
                <a:lnTo>
                  <a:pt x="413155" y="535063"/>
                </a:lnTo>
                <a:lnTo>
                  <a:pt x="312769" y="277792"/>
                </a:lnTo>
                <a:lnTo>
                  <a:pt x="309509" y="566789"/>
                </a:lnTo>
                <a:lnTo>
                  <a:pt x="0" y="661843"/>
                </a:lnTo>
                <a:lnTo>
                  <a:pt x="0" y="328451"/>
                </a:lnTo>
                <a:lnTo>
                  <a:pt x="76723" y="256915"/>
                </a:lnTo>
                <a:cubicBezTo>
                  <a:pt x="321324" y="54968"/>
                  <a:pt x="607224" y="-6953"/>
                  <a:pt x="913608" y="606"/>
                </a:cubicBez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D99003-6D88-44DA-9C72-65B5967A082A}"/>
              </a:ext>
            </a:extLst>
          </p:cNvPr>
          <p:cNvGrpSpPr/>
          <p:nvPr userDrawn="1"/>
        </p:nvGrpSpPr>
        <p:grpSpPr>
          <a:xfrm flipH="1">
            <a:off x="-288535" y="3619829"/>
            <a:ext cx="5345289" cy="6747369"/>
            <a:chOff x="-159717" y="2485048"/>
            <a:chExt cx="3292610" cy="4430286"/>
          </a:xfrm>
        </p:grpSpPr>
        <p:sp>
          <p:nvSpPr>
            <p:cNvPr id="230" name="Google Shape;230;p6"/>
            <p:cNvSpPr/>
            <p:nvPr/>
          </p:nvSpPr>
          <p:spPr>
            <a:xfrm flipH="1">
              <a:off x="1475222" y="3714047"/>
              <a:ext cx="1547664" cy="3201287"/>
            </a:xfrm>
            <a:custGeom>
              <a:avLst/>
              <a:gdLst/>
              <a:ahLst/>
              <a:cxnLst/>
              <a:rect l="l" t="t" r="r" b="b"/>
              <a:pathLst>
                <a:path w="1577126" h="5345802" extrusionOk="0">
                  <a:moveTo>
                    <a:pt x="1472608" y="0"/>
                  </a:moveTo>
                  <a:cubicBezTo>
                    <a:pt x="755701" y="1241705"/>
                    <a:pt x="272238" y="2598027"/>
                    <a:pt x="40084" y="4002099"/>
                  </a:cubicBezTo>
                  <a:lnTo>
                    <a:pt x="0" y="4271849"/>
                  </a:lnTo>
                  <a:lnTo>
                    <a:pt x="0" y="5345802"/>
                  </a:lnTo>
                  <a:lnTo>
                    <a:pt x="358553" y="5345802"/>
                  </a:lnTo>
                  <a:lnTo>
                    <a:pt x="358491" y="5342289"/>
                  </a:lnTo>
                  <a:cubicBezTo>
                    <a:pt x="356250" y="3497024"/>
                    <a:pt x="696936" y="1783097"/>
                    <a:pt x="1577126" y="49759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6"/>
            <p:cNvSpPr/>
            <p:nvPr/>
          </p:nvSpPr>
          <p:spPr>
            <a:xfrm flipH="1">
              <a:off x="-105194" y="2485048"/>
              <a:ext cx="2533919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 flipH="1">
              <a:off x="-159717" y="3081411"/>
              <a:ext cx="2983079" cy="2003437"/>
            </a:xfrm>
            <a:custGeom>
              <a:avLst/>
              <a:gdLst/>
              <a:ahLst/>
              <a:cxnLst/>
              <a:rect l="l" t="t" r="r" b="b"/>
              <a:pathLst>
                <a:path w="3766402" h="2301934" extrusionOk="0">
                  <a:moveTo>
                    <a:pt x="11713" y="588"/>
                  </a:moveTo>
                  <a:lnTo>
                    <a:pt x="0" y="1405"/>
                  </a:lnTo>
                  <a:lnTo>
                    <a:pt x="0" y="812260"/>
                  </a:lnTo>
                  <a:lnTo>
                    <a:pt x="22414" y="813498"/>
                  </a:lnTo>
                  <a:lnTo>
                    <a:pt x="136493" y="402602"/>
                  </a:lnTo>
                  <a:lnTo>
                    <a:pt x="125411" y="819146"/>
                  </a:lnTo>
                  <a:lnTo>
                    <a:pt x="770328" y="854782"/>
                  </a:lnTo>
                  <a:lnTo>
                    <a:pt x="817046" y="518200"/>
                  </a:lnTo>
                  <a:lnTo>
                    <a:pt x="865719" y="859997"/>
                  </a:lnTo>
                  <a:lnTo>
                    <a:pt x="1524976" y="896285"/>
                  </a:lnTo>
                  <a:lnTo>
                    <a:pt x="1839396" y="1094020"/>
                  </a:lnTo>
                  <a:lnTo>
                    <a:pt x="2071895" y="902586"/>
                  </a:lnTo>
                  <a:lnTo>
                    <a:pt x="1957166" y="1168116"/>
                  </a:lnTo>
                  <a:lnTo>
                    <a:pt x="2430425" y="1465585"/>
                  </a:lnTo>
                  <a:lnTo>
                    <a:pt x="2728112" y="1150949"/>
                  </a:lnTo>
                  <a:lnTo>
                    <a:pt x="2590784" y="1566627"/>
                  </a:lnTo>
                  <a:lnTo>
                    <a:pt x="3207238" y="1954270"/>
                  </a:lnTo>
                  <a:lnTo>
                    <a:pt x="3375856" y="1740240"/>
                  </a:lnTo>
                  <a:lnTo>
                    <a:pt x="3364774" y="2053354"/>
                  </a:lnTo>
                  <a:lnTo>
                    <a:pt x="3760242" y="2301934"/>
                  </a:lnTo>
                  <a:cubicBezTo>
                    <a:pt x="3873885" y="997760"/>
                    <a:pt x="2387620" y="246370"/>
                    <a:pt x="1577126" y="752004"/>
                  </a:cubicBezTo>
                  <a:cubicBezTo>
                    <a:pt x="1369614" y="221708"/>
                    <a:pt x="664725" y="-13400"/>
                    <a:pt x="11713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 flipH="1">
              <a:off x="896544" y="3547862"/>
              <a:ext cx="2236349" cy="1594137"/>
            </a:xfrm>
            <a:custGeom>
              <a:avLst/>
              <a:gdLst/>
              <a:ahLst/>
              <a:cxnLst/>
              <a:rect l="l" t="t" r="r" b="b"/>
              <a:pathLst>
                <a:path w="2278921" h="1594137" extrusionOk="0">
                  <a:moveTo>
                    <a:pt x="896822" y="607"/>
                  </a:moveTo>
                  <a:cubicBezTo>
                    <a:pt x="590438" y="-6953"/>
                    <a:pt x="304538" y="54969"/>
                    <a:pt x="59938" y="256915"/>
                  </a:cubicBezTo>
                  <a:lnTo>
                    <a:pt x="0" y="312800"/>
                  </a:lnTo>
                  <a:lnTo>
                    <a:pt x="0" y="656688"/>
                  </a:lnTo>
                  <a:lnTo>
                    <a:pt x="292723" y="566789"/>
                  </a:lnTo>
                  <a:lnTo>
                    <a:pt x="295983" y="277792"/>
                  </a:lnTo>
                  <a:lnTo>
                    <a:pt x="396370" y="535063"/>
                  </a:lnTo>
                  <a:lnTo>
                    <a:pt x="856375" y="393826"/>
                  </a:lnTo>
                  <a:lnTo>
                    <a:pt x="825083" y="146549"/>
                  </a:lnTo>
                  <a:lnTo>
                    <a:pt x="937424" y="368837"/>
                  </a:lnTo>
                  <a:lnTo>
                    <a:pt x="1524976" y="188485"/>
                  </a:lnTo>
                  <a:lnTo>
                    <a:pt x="1738357" y="656312"/>
                  </a:lnTo>
                  <a:lnTo>
                    <a:pt x="1903495" y="556576"/>
                  </a:lnTo>
                  <a:lnTo>
                    <a:pt x="1763996" y="712589"/>
                  </a:lnTo>
                  <a:lnTo>
                    <a:pt x="1890893" y="990720"/>
                  </a:lnTo>
                  <a:lnTo>
                    <a:pt x="2137299" y="797116"/>
                  </a:lnTo>
                  <a:lnTo>
                    <a:pt x="1960426" y="1143043"/>
                  </a:lnTo>
                  <a:lnTo>
                    <a:pt x="2165982" y="1594137"/>
                  </a:lnTo>
                  <a:cubicBezTo>
                    <a:pt x="2432164" y="794726"/>
                    <a:pt x="2224651" y="303214"/>
                    <a:pt x="1577126" y="97442"/>
                  </a:cubicBezTo>
                  <a:cubicBezTo>
                    <a:pt x="1344965" y="46854"/>
                    <a:pt x="1115668" y="6006"/>
                    <a:pt x="896822" y="607"/>
                  </a:cubicBez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5" name="Google Shape;235;p6"/>
          <p:cNvSpPr txBox="1">
            <a:spLocks noGrp="1"/>
          </p:cNvSpPr>
          <p:nvPr>
            <p:ph type="title"/>
          </p:nvPr>
        </p:nvSpPr>
        <p:spPr>
          <a:xfrm>
            <a:off x="4543470" y="3956400"/>
            <a:ext cx="9801000" cy="198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10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6" name="Google Shape;236;p6"/>
          <p:cNvSpPr txBox="1">
            <a:spLocks noGrp="1"/>
          </p:cNvSpPr>
          <p:nvPr>
            <p:ph type="body" idx="1"/>
          </p:nvPr>
        </p:nvSpPr>
        <p:spPr>
          <a:xfrm>
            <a:off x="4543425" y="6062850"/>
            <a:ext cx="9801000" cy="33538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 algn="ctr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 algn="ctr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 algn="ctr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 algn="ctr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 algn="ctr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 algn="ctr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 algn="ctr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 algn="ctr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005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3 Talking Points">
  <p:cSld name="003 Talking Points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"/>
          <p:cNvSpPr/>
          <p:nvPr/>
        </p:nvSpPr>
        <p:spPr>
          <a:xfrm>
            <a:off x="0" y="2301127"/>
            <a:ext cx="18296730" cy="5175560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7"/>
          <p:cNvSpPr/>
          <p:nvPr/>
        </p:nvSpPr>
        <p:spPr>
          <a:xfrm>
            <a:off x="310" y="4115747"/>
            <a:ext cx="18296453" cy="3360783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41;p7"/>
          <p:cNvGrpSpPr/>
          <p:nvPr/>
        </p:nvGrpSpPr>
        <p:grpSpPr>
          <a:xfrm>
            <a:off x="-92" y="5733329"/>
            <a:ext cx="18287757" cy="4553637"/>
            <a:chOff x="2579427" y="3822219"/>
            <a:chExt cx="6852812" cy="3035758"/>
          </a:xfrm>
        </p:grpSpPr>
        <p:sp>
          <p:nvSpPr>
            <p:cNvPr id="242" name="Google Shape;242;p7"/>
            <p:cNvSpPr/>
            <p:nvPr/>
          </p:nvSpPr>
          <p:spPr>
            <a:xfrm>
              <a:off x="2579427" y="3822219"/>
              <a:ext cx="6852812" cy="3030592"/>
            </a:xfrm>
            <a:custGeom>
              <a:avLst/>
              <a:gdLst/>
              <a:ahLst/>
              <a:cxnLst/>
              <a:rect l="l" t="t" r="r" b="b"/>
              <a:pathLst>
                <a:path w="6852812" h="3030592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610580"/>
                  </a:lnTo>
                  <a:lnTo>
                    <a:pt x="6852813" y="3030593"/>
                  </a:lnTo>
                  <a:lnTo>
                    <a:pt x="0" y="3030593"/>
                  </a:lnTo>
                  <a:lnTo>
                    <a:pt x="0" y="1878013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2579427" y="4519224"/>
              <a:ext cx="6852812" cy="1607324"/>
            </a:xfrm>
            <a:custGeom>
              <a:avLst/>
              <a:gdLst/>
              <a:ahLst/>
              <a:cxnLst/>
              <a:rect l="l" t="t" r="r" b="b"/>
              <a:pathLst>
                <a:path w="6852812" h="1607324" extrusionOk="0">
                  <a:moveTo>
                    <a:pt x="418950" y="547499"/>
                  </a:moveTo>
                  <a:lnTo>
                    <a:pt x="6554422" y="818291"/>
                  </a:lnTo>
                  <a:lnTo>
                    <a:pt x="6554422" y="1607324"/>
                  </a:lnTo>
                  <a:lnTo>
                    <a:pt x="695553" y="1607324"/>
                  </a:lnTo>
                  <a:lnTo>
                    <a:pt x="418950" y="547499"/>
                  </a:lnTo>
                  <a:lnTo>
                    <a:pt x="418950" y="547499"/>
                  </a:lnTo>
                  <a:close/>
                  <a:moveTo>
                    <a:pt x="0" y="0"/>
                  </a:moveTo>
                  <a:lnTo>
                    <a:pt x="6852813" y="253466"/>
                  </a:lnTo>
                  <a:lnTo>
                    <a:pt x="6852813" y="368630"/>
                  </a:lnTo>
                  <a:lnTo>
                    <a:pt x="0" y="57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2877713" y="4957167"/>
              <a:ext cx="6256135" cy="1486343"/>
            </a:xfrm>
            <a:custGeom>
              <a:avLst/>
              <a:gdLst/>
              <a:ahLst/>
              <a:cxnLst/>
              <a:rect l="l" t="t" r="r" b="b"/>
              <a:pathLst>
                <a:path w="6256135" h="1486343" extrusionOk="0">
                  <a:moveTo>
                    <a:pt x="6256135" y="186333"/>
                  </a:moveTo>
                  <a:lnTo>
                    <a:pt x="6256135" y="1486344"/>
                  </a:lnTo>
                  <a:lnTo>
                    <a:pt x="0" y="1486344"/>
                  </a:lnTo>
                  <a:lnTo>
                    <a:pt x="0" y="4352"/>
                  </a:lnTo>
                  <a:cubicBezTo>
                    <a:pt x="458687" y="-13805"/>
                    <a:pt x="984709" y="26658"/>
                    <a:pt x="1293371" y="92126"/>
                  </a:cubicBezTo>
                  <a:cubicBezTo>
                    <a:pt x="1647061" y="167139"/>
                    <a:pt x="1848340" y="285519"/>
                    <a:pt x="1557212" y="355967"/>
                  </a:cubicBezTo>
                  <a:cubicBezTo>
                    <a:pt x="1266188" y="426415"/>
                    <a:pt x="1369421" y="404004"/>
                    <a:pt x="1173849" y="451419"/>
                  </a:cubicBezTo>
                  <a:cubicBezTo>
                    <a:pt x="978277" y="498833"/>
                    <a:pt x="758011" y="574884"/>
                    <a:pt x="1187648" y="673552"/>
                  </a:cubicBezTo>
                  <a:cubicBezTo>
                    <a:pt x="1617181" y="772116"/>
                    <a:pt x="2198399" y="814758"/>
                    <a:pt x="2891254" y="824822"/>
                  </a:cubicBezTo>
                  <a:cubicBezTo>
                    <a:pt x="3584109" y="834886"/>
                    <a:pt x="4293565" y="858438"/>
                    <a:pt x="5052406" y="743169"/>
                  </a:cubicBezTo>
                  <a:cubicBezTo>
                    <a:pt x="5348514" y="698245"/>
                    <a:pt x="5379640" y="599888"/>
                    <a:pt x="5064338" y="549257"/>
                  </a:cubicBezTo>
                  <a:cubicBezTo>
                    <a:pt x="5061848" y="548842"/>
                    <a:pt x="5059254" y="548427"/>
                    <a:pt x="5056764" y="548012"/>
                  </a:cubicBezTo>
                  <a:cubicBezTo>
                    <a:pt x="4760137" y="500390"/>
                    <a:pt x="4874783" y="380037"/>
                    <a:pt x="5171720" y="332312"/>
                  </a:cubicBezTo>
                  <a:cubicBezTo>
                    <a:pt x="5534749" y="273899"/>
                    <a:pt x="5897050" y="225966"/>
                    <a:pt x="6256135" y="186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2579427" y="4786847"/>
              <a:ext cx="6852812" cy="2065965"/>
            </a:xfrm>
            <a:custGeom>
              <a:avLst/>
              <a:gdLst/>
              <a:ahLst/>
              <a:cxnLst/>
              <a:rect l="l" t="t" r="r" b="b"/>
              <a:pathLst>
                <a:path w="6852812" h="2065965" extrusionOk="0">
                  <a:moveTo>
                    <a:pt x="6852813" y="259022"/>
                  </a:moveTo>
                  <a:lnTo>
                    <a:pt x="6852813" y="2065965"/>
                  </a:lnTo>
                  <a:lnTo>
                    <a:pt x="0" y="2065965"/>
                  </a:lnTo>
                  <a:lnTo>
                    <a:pt x="0" y="913385"/>
                  </a:lnTo>
                  <a:lnTo>
                    <a:pt x="0" y="6075"/>
                  </a:lnTo>
                  <a:cubicBezTo>
                    <a:pt x="502367" y="-19241"/>
                    <a:pt x="1078605" y="37097"/>
                    <a:pt x="1416628" y="127983"/>
                  </a:cubicBezTo>
                  <a:cubicBezTo>
                    <a:pt x="1804038" y="232254"/>
                    <a:pt x="1958213" y="382798"/>
                    <a:pt x="1639384" y="480740"/>
                  </a:cubicBezTo>
                  <a:cubicBezTo>
                    <a:pt x="1320554" y="578682"/>
                    <a:pt x="1435304" y="543510"/>
                    <a:pt x="1221056" y="609288"/>
                  </a:cubicBezTo>
                  <a:cubicBezTo>
                    <a:pt x="1006912" y="675067"/>
                    <a:pt x="765585" y="780894"/>
                    <a:pt x="1236100" y="918054"/>
                  </a:cubicBezTo>
                  <a:cubicBezTo>
                    <a:pt x="1706615" y="1055111"/>
                    <a:pt x="2407978" y="1132302"/>
                    <a:pt x="3166819" y="1146412"/>
                  </a:cubicBezTo>
                  <a:cubicBezTo>
                    <a:pt x="3925660" y="1160418"/>
                    <a:pt x="4829132" y="1160211"/>
                    <a:pt x="5660185" y="1000018"/>
                  </a:cubicBezTo>
                  <a:cubicBezTo>
                    <a:pt x="5984513" y="937559"/>
                    <a:pt x="6018647" y="800815"/>
                    <a:pt x="5673257" y="730471"/>
                  </a:cubicBezTo>
                  <a:cubicBezTo>
                    <a:pt x="5670456" y="729952"/>
                    <a:pt x="5667655" y="729329"/>
                    <a:pt x="5664957" y="728811"/>
                  </a:cubicBezTo>
                  <a:cubicBezTo>
                    <a:pt x="5340006" y="662617"/>
                    <a:pt x="5339384" y="528258"/>
                    <a:pt x="5664646" y="461857"/>
                  </a:cubicBezTo>
                  <a:cubicBezTo>
                    <a:pt x="6062639" y="380723"/>
                    <a:pt x="6459386" y="314218"/>
                    <a:pt x="6852813" y="259022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2579427" y="5819632"/>
              <a:ext cx="6852812" cy="1038345"/>
            </a:xfrm>
            <a:custGeom>
              <a:avLst/>
              <a:gdLst/>
              <a:ahLst/>
              <a:cxnLst/>
              <a:rect l="l" t="t" r="r" b="b"/>
              <a:pathLst>
                <a:path w="6852812" h="1033179" extrusionOk="0">
                  <a:moveTo>
                    <a:pt x="6852813" y="129708"/>
                  </a:moveTo>
                  <a:lnTo>
                    <a:pt x="6852813" y="1033180"/>
                  </a:lnTo>
                  <a:lnTo>
                    <a:pt x="0" y="1033180"/>
                  </a:lnTo>
                  <a:lnTo>
                    <a:pt x="0" y="3234"/>
                  </a:lnTo>
                  <a:cubicBezTo>
                    <a:pt x="2696927" y="-64619"/>
                    <a:pt x="1637620" y="961902"/>
                    <a:pt x="3166923" y="573351"/>
                  </a:cubicBezTo>
                  <a:cubicBezTo>
                    <a:pt x="3832491" y="404340"/>
                    <a:pt x="5385968" y="516495"/>
                    <a:pt x="5664854" y="231074"/>
                  </a:cubicBezTo>
                  <a:cubicBezTo>
                    <a:pt x="5944257" y="-54866"/>
                    <a:pt x="6459386" y="157306"/>
                    <a:pt x="6852813" y="129708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2579427" y="3822219"/>
              <a:ext cx="6852812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7"/>
          <p:cNvSpPr/>
          <p:nvPr/>
        </p:nvSpPr>
        <p:spPr>
          <a:xfrm>
            <a:off x="9382256" y="2558560"/>
            <a:ext cx="3178542" cy="596171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7"/>
          <p:cNvSpPr/>
          <p:nvPr/>
        </p:nvSpPr>
        <p:spPr>
          <a:xfrm>
            <a:off x="4922897" y="3940535"/>
            <a:ext cx="3178542" cy="596327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7"/>
          <p:cNvSpPr/>
          <p:nvPr/>
        </p:nvSpPr>
        <p:spPr>
          <a:xfrm>
            <a:off x="11428140" y="3907315"/>
            <a:ext cx="1620396" cy="335411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1" name="Google Shape;251;p7"/>
          <p:cNvGrpSpPr/>
          <p:nvPr/>
        </p:nvGrpSpPr>
        <p:grpSpPr>
          <a:xfrm flipH="1">
            <a:off x="645884" y="7476551"/>
            <a:ext cx="5629586" cy="2810354"/>
            <a:chOff x="6689597" y="4026978"/>
            <a:chExt cx="1992915" cy="994886"/>
          </a:xfrm>
        </p:grpSpPr>
        <p:sp>
          <p:nvSpPr>
            <p:cNvPr id="252" name="Google Shape;252;p7"/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" name="Google Shape;256;p7"/>
          <p:cNvSpPr/>
          <p:nvPr/>
        </p:nvSpPr>
        <p:spPr>
          <a:xfrm flipH="1">
            <a:off x="-27747" y="-3113"/>
            <a:ext cx="18364538" cy="10293216"/>
          </a:xfrm>
          <a:custGeom>
            <a:avLst/>
            <a:gdLst/>
            <a:ahLst/>
            <a:cxnLst/>
            <a:rect l="l" t="t" r="r" b="b"/>
            <a:pathLst>
              <a:path w="12243025" h="6862144" extrusionOk="0">
                <a:moveTo>
                  <a:pt x="12243025" y="0"/>
                </a:moveTo>
                <a:lnTo>
                  <a:pt x="4411278" y="726"/>
                </a:lnTo>
                <a:cubicBezTo>
                  <a:pt x="4411281" y="1176"/>
                  <a:pt x="4411285" y="1625"/>
                  <a:pt x="4411288" y="2075"/>
                </a:cubicBezTo>
                <a:lnTo>
                  <a:pt x="0" y="2075"/>
                </a:lnTo>
                <a:lnTo>
                  <a:pt x="0" y="6860075"/>
                </a:lnTo>
                <a:lnTo>
                  <a:pt x="4423732" y="6860075"/>
                </a:lnTo>
                <a:cubicBezTo>
                  <a:pt x="4423732" y="6860201"/>
                  <a:pt x="4423731" y="6860328"/>
                  <a:pt x="4423731" y="6860454"/>
                </a:cubicBezTo>
                <a:lnTo>
                  <a:pt x="6396400" y="6862144"/>
                </a:lnTo>
                <a:cubicBezTo>
                  <a:pt x="6441879" y="6615593"/>
                  <a:pt x="6322284" y="6224001"/>
                  <a:pt x="6674328" y="5930798"/>
                </a:cubicBezTo>
                <a:cubicBezTo>
                  <a:pt x="7026372" y="5637596"/>
                  <a:pt x="8318429" y="6018904"/>
                  <a:pt x="8508663" y="5102930"/>
                </a:cubicBezTo>
                <a:cubicBezTo>
                  <a:pt x="8698898" y="4186955"/>
                  <a:pt x="7728843" y="3822047"/>
                  <a:pt x="7559639" y="2870193"/>
                </a:cubicBezTo>
                <a:cubicBezTo>
                  <a:pt x="7390435" y="1918339"/>
                  <a:pt x="8252498" y="1074406"/>
                  <a:pt x="9213056" y="1111424"/>
                </a:cubicBezTo>
                <a:cubicBezTo>
                  <a:pt x="10173614" y="1148442"/>
                  <a:pt x="10422928" y="296938"/>
                  <a:pt x="11045401" y="332505"/>
                </a:cubicBezTo>
                <a:cubicBezTo>
                  <a:pt x="11667875" y="368072"/>
                  <a:pt x="12042610" y="948961"/>
                  <a:pt x="12242214" y="893544"/>
                </a:cubicBezTo>
                <a:cubicBezTo>
                  <a:pt x="12242484" y="595696"/>
                  <a:pt x="12242755" y="297848"/>
                  <a:pt x="122430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7"/>
          <p:cNvSpPr/>
          <p:nvPr/>
        </p:nvSpPr>
        <p:spPr>
          <a:xfrm>
            <a:off x="409259" y="2068603"/>
            <a:ext cx="2530206" cy="8234726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7"/>
          <p:cNvSpPr/>
          <p:nvPr/>
        </p:nvSpPr>
        <p:spPr>
          <a:xfrm>
            <a:off x="2487718" y="2068931"/>
            <a:ext cx="451991" cy="628742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7"/>
          <p:cNvSpPr/>
          <p:nvPr/>
        </p:nvSpPr>
        <p:spPr>
          <a:xfrm>
            <a:off x="1606062" y="1"/>
            <a:ext cx="3873234" cy="2043962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7"/>
          <p:cNvSpPr/>
          <p:nvPr/>
        </p:nvSpPr>
        <p:spPr>
          <a:xfrm>
            <a:off x="16336" y="761334"/>
            <a:ext cx="6207044" cy="3452901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7"/>
          <p:cNvSpPr/>
          <p:nvPr/>
        </p:nvSpPr>
        <p:spPr>
          <a:xfrm>
            <a:off x="101221" y="1823031"/>
            <a:ext cx="3893048" cy="23925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7"/>
          <p:cNvSpPr txBox="1">
            <a:spLocks noGrp="1"/>
          </p:cNvSpPr>
          <p:nvPr>
            <p:ph type="title"/>
          </p:nvPr>
        </p:nvSpPr>
        <p:spPr>
          <a:xfrm>
            <a:off x="7138500" y="1004363"/>
            <a:ext cx="10525950" cy="11452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ldrich"/>
              <a:buNone/>
              <a:defRPr sz="63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6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6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6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6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6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6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6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6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3" name="Google Shape;263;p7"/>
          <p:cNvSpPr txBox="1">
            <a:spLocks noGrp="1"/>
          </p:cNvSpPr>
          <p:nvPr>
            <p:ph type="body" idx="1"/>
          </p:nvPr>
        </p:nvSpPr>
        <p:spPr>
          <a:xfrm>
            <a:off x="7138500" y="4262393"/>
            <a:ext cx="4941900" cy="19840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 rtl="0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 rtl="0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 rtl="0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 rtl="0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 rtl="0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 rtl="0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 rtl="0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 rtl="0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body" idx="2"/>
          </p:nvPr>
        </p:nvSpPr>
        <p:spPr>
          <a:xfrm>
            <a:off x="13075388" y="4262393"/>
            <a:ext cx="4941900" cy="19840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 rtl="0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 rtl="0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 rtl="0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 rtl="0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 rtl="0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 rtl="0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 rtl="0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 rtl="0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7"/>
          <p:cNvSpPr txBox="1">
            <a:spLocks noGrp="1"/>
          </p:cNvSpPr>
          <p:nvPr>
            <p:ph type="body" idx="3"/>
          </p:nvPr>
        </p:nvSpPr>
        <p:spPr>
          <a:xfrm>
            <a:off x="7138500" y="7323981"/>
            <a:ext cx="4941900" cy="19840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 rtl="0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 rtl="0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 rtl="0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 rtl="0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 rtl="0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 rtl="0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 rtl="0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 rtl="0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6" name="Google Shape;266;p7"/>
          <p:cNvSpPr txBox="1">
            <a:spLocks noGrp="1"/>
          </p:cNvSpPr>
          <p:nvPr>
            <p:ph type="body" idx="4"/>
          </p:nvPr>
        </p:nvSpPr>
        <p:spPr>
          <a:xfrm>
            <a:off x="13075388" y="7323981"/>
            <a:ext cx="4941900" cy="19840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 rtl="0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 rtl="0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 rtl="0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 rtl="0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 rtl="0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 rtl="0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 rtl="0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 rtl="0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7" name="Google Shape;267;p7"/>
          <p:cNvSpPr txBox="1">
            <a:spLocks noGrp="1"/>
          </p:cNvSpPr>
          <p:nvPr>
            <p:ph type="title" idx="5"/>
          </p:nvPr>
        </p:nvSpPr>
        <p:spPr>
          <a:xfrm>
            <a:off x="7138500" y="3218738"/>
            <a:ext cx="4941900" cy="10435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525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525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525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525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525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525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525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525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525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8" name="Google Shape;268;p7"/>
          <p:cNvSpPr txBox="1">
            <a:spLocks noGrp="1"/>
          </p:cNvSpPr>
          <p:nvPr>
            <p:ph type="title" idx="6"/>
          </p:nvPr>
        </p:nvSpPr>
        <p:spPr>
          <a:xfrm>
            <a:off x="13075388" y="3218738"/>
            <a:ext cx="4941900" cy="10435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525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525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525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525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525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525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525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525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525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9" name="Google Shape;269;p7"/>
          <p:cNvSpPr txBox="1">
            <a:spLocks noGrp="1"/>
          </p:cNvSpPr>
          <p:nvPr>
            <p:ph type="title" idx="7"/>
          </p:nvPr>
        </p:nvSpPr>
        <p:spPr>
          <a:xfrm>
            <a:off x="7138500" y="6280326"/>
            <a:ext cx="4941900" cy="10435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525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525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525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525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525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525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525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525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525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70" name="Google Shape;270;p7"/>
          <p:cNvSpPr txBox="1">
            <a:spLocks noGrp="1"/>
          </p:cNvSpPr>
          <p:nvPr>
            <p:ph type="title" idx="8"/>
          </p:nvPr>
        </p:nvSpPr>
        <p:spPr>
          <a:xfrm>
            <a:off x="13075388" y="6280326"/>
            <a:ext cx="4941900" cy="10435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525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525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525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525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525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525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525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525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525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420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4 Section Title" userDrawn="1">
  <p:cSld name="004 Section Title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8"/>
          <p:cNvSpPr/>
          <p:nvPr userDrawn="1"/>
        </p:nvSpPr>
        <p:spPr>
          <a:xfrm>
            <a:off x="0" y="2301127"/>
            <a:ext cx="18296730" cy="5175560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8"/>
          <p:cNvSpPr/>
          <p:nvPr/>
        </p:nvSpPr>
        <p:spPr>
          <a:xfrm>
            <a:off x="310" y="4115747"/>
            <a:ext cx="18296453" cy="3360783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8"/>
          <p:cNvSpPr/>
          <p:nvPr/>
        </p:nvSpPr>
        <p:spPr>
          <a:xfrm>
            <a:off x="14888043" y="1128310"/>
            <a:ext cx="3178542" cy="596171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8"/>
          <p:cNvSpPr/>
          <p:nvPr/>
        </p:nvSpPr>
        <p:spPr>
          <a:xfrm>
            <a:off x="12123797" y="2226035"/>
            <a:ext cx="3178542" cy="596327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8"/>
          <p:cNvSpPr/>
          <p:nvPr/>
        </p:nvSpPr>
        <p:spPr>
          <a:xfrm>
            <a:off x="14826432" y="4071088"/>
            <a:ext cx="1620396" cy="335411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8"/>
          <p:cNvSpPr/>
          <p:nvPr/>
        </p:nvSpPr>
        <p:spPr>
          <a:xfrm>
            <a:off x="1" y="5199797"/>
            <a:ext cx="18291524" cy="508105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8"/>
          <p:cNvSpPr/>
          <p:nvPr/>
        </p:nvSpPr>
        <p:spPr>
          <a:xfrm>
            <a:off x="1" y="7124132"/>
            <a:ext cx="18291524" cy="1106865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8"/>
          <p:cNvSpPr/>
          <p:nvPr/>
        </p:nvSpPr>
        <p:spPr>
          <a:xfrm>
            <a:off x="1" y="5699963"/>
            <a:ext cx="18291800" cy="867491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8"/>
          <p:cNvSpPr/>
          <p:nvPr/>
        </p:nvSpPr>
        <p:spPr>
          <a:xfrm>
            <a:off x="1" y="7920523"/>
            <a:ext cx="18291524" cy="2364299"/>
          </a:xfrm>
          <a:custGeom>
            <a:avLst/>
            <a:gdLst/>
            <a:ahLst/>
            <a:cxnLst/>
            <a:rect l="l" t="t" r="r" b="b"/>
            <a:pathLst>
              <a:path w="6860393" h="1580149" extrusionOk="0">
                <a:moveTo>
                  <a:pt x="0" y="0"/>
                </a:moveTo>
                <a:lnTo>
                  <a:pt x="6860394" y="0"/>
                </a:lnTo>
                <a:lnTo>
                  <a:pt x="6860394" y="1580150"/>
                </a:lnTo>
                <a:lnTo>
                  <a:pt x="0" y="1580150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8"/>
          <p:cNvSpPr/>
          <p:nvPr/>
        </p:nvSpPr>
        <p:spPr>
          <a:xfrm>
            <a:off x="1" y="8619566"/>
            <a:ext cx="18291800" cy="1666848"/>
          </a:xfrm>
          <a:custGeom>
            <a:avLst/>
            <a:gdLst/>
            <a:ahLst/>
            <a:cxnLst/>
            <a:rect l="l" t="t" r="r" b="b"/>
            <a:pathLst>
              <a:path w="6860497" h="1114017" extrusionOk="0">
                <a:moveTo>
                  <a:pt x="0" y="176272"/>
                </a:moveTo>
                <a:lnTo>
                  <a:pt x="0" y="660911"/>
                </a:lnTo>
                <a:cubicBezTo>
                  <a:pt x="245494" y="715026"/>
                  <a:pt x="594221" y="825961"/>
                  <a:pt x="629916" y="1002354"/>
                </a:cubicBezTo>
                <a:cubicBezTo>
                  <a:pt x="638242" y="1043772"/>
                  <a:pt x="625441" y="1079988"/>
                  <a:pt x="598592" y="1114017"/>
                </a:cubicBezTo>
                <a:lnTo>
                  <a:pt x="4244051" y="1114017"/>
                </a:lnTo>
                <a:cubicBezTo>
                  <a:pt x="4950040" y="847503"/>
                  <a:pt x="5915156" y="725224"/>
                  <a:pt x="6645392" y="845734"/>
                </a:cubicBezTo>
                <a:cubicBezTo>
                  <a:pt x="6703982" y="856140"/>
                  <a:pt x="6778077" y="869981"/>
                  <a:pt x="6860498" y="882990"/>
                </a:cubicBezTo>
                <a:lnTo>
                  <a:pt x="6860498" y="113416"/>
                </a:lnTo>
                <a:cubicBezTo>
                  <a:pt x="6771208" y="94996"/>
                  <a:pt x="6684625" y="78033"/>
                  <a:pt x="6594087" y="63360"/>
                </a:cubicBezTo>
                <a:cubicBezTo>
                  <a:pt x="6062618" y="-22288"/>
                  <a:pt x="5761761" y="-33631"/>
                  <a:pt x="5248608" y="108108"/>
                </a:cubicBezTo>
                <a:cubicBezTo>
                  <a:pt x="4872614" y="209782"/>
                  <a:pt x="4709646" y="229034"/>
                  <a:pt x="4321165" y="256819"/>
                </a:cubicBezTo>
                <a:cubicBezTo>
                  <a:pt x="3641505" y="305419"/>
                  <a:pt x="3338046" y="446845"/>
                  <a:pt x="2643816" y="307917"/>
                </a:cubicBezTo>
                <a:cubicBezTo>
                  <a:pt x="2421842" y="265769"/>
                  <a:pt x="2278750" y="251304"/>
                  <a:pt x="2054070" y="240273"/>
                </a:cubicBezTo>
                <a:cubicBezTo>
                  <a:pt x="1251091" y="200936"/>
                  <a:pt x="949089" y="-29156"/>
                  <a:pt x="57029" y="164096"/>
                </a:cubicBezTo>
                <a:cubicBezTo>
                  <a:pt x="37880" y="168363"/>
                  <a:pt x="18940" y="172421"/>
                  <a:pt x="0" y="176272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8"/>
          <p:cNvSpPr/>
          <p:nvPr/>
        </p:nvSpPr>
        <p:spPr>
          <a:xfrm>
            <a:off x="1" y="9004175"/>
            <a:ext cx="18291800" cy="1283199"/>
          </a:xfrm>
          <a:custGeom>
            <a:avLst/>
            <a:gdLst/>
            <a:ahLst/>
            <a:cxnLst/>
            <a:rect l="l" t="t" r="r" b="b"/>
            <a:pathLst>
              <a:path w="6860497" h="857610" extrusionOk="0">
                <a:moveTo>
                  <a:pt x="0" y="123628"/>
                </a:moveTo>
                <a:lnTo>
                  <a:pt x="0" y="220826"/>
                </a:lnTo>
                <a:cubicBezTo>
                  <a:pt x="52137" y="235395"/>
                  <a:pt x="132789" y="241639"/>
                  <a:pt x="201265" y="246635"/>
                </a:cubicBezTo>
                <a:cubicBezTo>
                  <a:pt x="922032" y="299292"/>
                  <a:pt x="908503" y="545202"/>
                  <a:pt x="1425819" y="813486"/>
                </a:cubicBezTo>
                <a:cubicBezTo>
                  <a:pt x="1458288" y="830137"/>
                  <a:pt x="1492942" y="844706"/>
                  <a:pt x="1529261" y="857610"/>
                </a:cubicBezTo>
                <a:lnTo>
                  <a:pt x="2857674" y="857610"/>
                </a:lnTo>
                <a:cubicBezTo>
                  <a:pt x="2879944" y="853240"/>
                  <a:pt x="2901694" y="848869"/>
                  <a:pt x="2922715" y="844498"/>
                </a:cubicBezTo>
                <a:cubicBezTo>
                  <a:pt x="3171643" y="785700"/>
                  <a:pt x="3340335" y="768529"/>
                  <a:pt x="3591032" y="737829"/>
                </a:cubicBezTo>
                <a:cubicBezTo>
                  <a:pt x="3800102" y="709732"/>
                  <a:pt x="3944963" y="677159"/>
                  <a:pt x="4146020" y="622836"/>
                </a:cubicBezTo>
                <a:cubicBezTo>
                  <a:pt x="4838168" y="435932"/>
                  <a:pt x="5447480" y="337172"/>
                  <a:pt x="6170015" y="326662"/>
                </a:cubicBezTo>
                <a:cubicBezTo>
                  <a:pt x="6464940" y="322395"/>
                  <a:pt x="6669327" y="347059"/>
                  <a:pt x="6860498" y="387541"/>
                </a:cubicBezTo>
                <a:lnTo>
                  <a:pt x="6860498" y="129247"/>
                </a:lnTo>
                <a:cubicBezTo>
                  <a:pt x="6711058" y="89286"/>
                  <a:pt x="6564844" y="59106"/>
                  <a:pt x="6433095" y="42039"/>
                </a:cubicBezTo>
                <a:cubicBezTo>
                  <a:pt x="5765612" y="-44545"/>
                  <a:pt x="5055876" y="36003"/>
                  <a:pt x="4412015" y="206568"/>
                </a:cubicBezTo>
                <a:cubicBezTo>
                  <a:pt x="3909580" y="339670"/>
                  <a:pt x="3762846" y="331241"/>
                  <a:pt x="3256249" y="364646"/>
                </a:cubicBezTo>
                <a:cubicBezTo>
                  <a:pt x="2972876" y="385043"/>
                  <a:pt x="2829784" y="430416"/>
                  <a:pt x="2568680" y="471731"/>
                </a:cubicBezTo>
                <a:cubicBezTo>
                  <a:pt x="2096321" y="506177"/>
                  <a:pt x="2059169" y="324476"/>
                  <a:pt x="1710129" y="165254"/>
                </a:cubicBezTo>
                <a:cubicBezTo>
                  <a:pt x="1602108" y="121130"/>
                  <a:pt x="1522809" y="101773"/>
                  <a:pt x="1405942" y="84186"/>
                </a:cubicBezTo>
                <a:cubicBezTo>
                  <a:pt x="1042957" y="29655"/>
                  <a:pt x="420638" y="-71498"/>
                  <a:pt x="87104" y="78775"/>
                </a:cubicBezTo>
                <a:cubicBezTo>
                  <a:pt x="50160" y="95425"/>
                  <a:pt x="21542" y="110307"/>
                  <a:pt x="0" y="123628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8"/>
          <p:cNvSpPr/>
          <p:nvPr/>
        </p:nvSpPr>
        <p:spPr>
          <a:xfrm>
            <a:off x="1" y="5145372"/>
            <a:ext cx="18291524" cy="29994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8"/>
          <p:cNvSpPr/>
          <p:nvPr/>
        </p:nvSpPr>
        <p:spPr>
          <a:xfrm>
            <a:off x="-121" y="7993669"/>
            <a:ext cx="18291524" cy="496664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8"/>
          <p:cNvSpPr/>
          <p:nvPr/>
        </p:nvSpPr>
        <p:spPr>
          <a:xfrm>
            <a:off x="1" y="7744597"/>
            <a:ext cx="18291524" cy="496664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FEE7CB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8"/>
          <p:cNvSpPr/>
          <p:nvPr/>
        </p:nvSpPr>
        <p:spPr>
          <a:xfrm>
            <a:off x="13066293" y="6647225"/>
            <a:ext cx="905639" cy="3656105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8"/>
          <p:cNvSpPr/>
          <p:nvPr/>
        </p:nvSpPr>
        <p:spPr>
          <a:xfrm>
            <a:off x="12779713" y="6098031"/>
            <a:ext cx="246719" cy="343317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8"/>
          <p:cNvSpPr/>
          <p:nvPr/>
        </p:nvSpPr>
        <p:spPr>
          <a:xfrm>
            <a:off x="11745671" y="5159598"/>
            <a:ext cx="2115776" cy="1116344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8"/>
          <p:cNvSpPr/>
          <p:nvPr/>
        </p:nvSpPr>
        <p:spPr>
          <a:xfrm>
            <a:off x="11236403" y="5648129"/>
            <a:ext cx="4105887" cy="1887105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8"/>
          <p:cNvSpPr/>
          <p:nvPr/>
        </p:nvSpPr>
        <p:spPr>
          <a:xfrm>
            <a:off x="12313610" y="6425090"/>
            <a:ext cx="2126463" cy="1180674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8"/>
          <p:cNvSpPr/>
          <p:nvPr/>
        </p:nvSpPr>
        <p:spPr>
          <a:xfrm>
            <a:off x="14961120" y="3093497"/>
            <a:ext cx="1663836" cy="7209831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8"/>
          <p:cNvSpPr/>
          <p:nvPr/>
        </p:nvSpPr>
        <p:spPr>
          <a:xfrm>
            <a:off x="16329531" y="3093710"/>
            <a:ext cx="295551" cy="411126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8"/>
          <p:cNvSpPr/>
          <p:nvPr/>
        </p:nvSpPr>
        <p:spPr>
          <a:xfrm>
            <a:off x="15752966" y="1740716"/>
            <a:ext cx="2532662" cy="1336523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8"/>
          <p:cNvSpPr/>
          <p:nvPr/>
        </p:nvSpPr>
        <p:spPr>
          <a:xfrm>
            <a:off x="13859145" y="2238596"/>
            <a:ext cx="4445184" cy="1917017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8"/>
          <p:cNvSpPr/>
          <p:nvPr/>
        </p:nvSpPr>
        <p:spPr>
          <a:xfrm>
            <a:off x="14768861" y="2932902"/>
            <a:ext cx="2545617" cy="1564428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747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1" y="2"/>
            <a:ext cx="18291524" cy="10264863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14426962" y="5647726"/>
            <a:ext cx="3861164" cy="7598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13552964" y="6407624"/>
            <a:ext cx="873998" cy="122498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6335" y="16331"/>
            <a:ext cx="18271665" cy="279611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1" y="1662547"/>
            <a:ext cx="18291524" cy="8618498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1" y="5600132"/>
            <a:ext cx="18291524" cy="123009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399" y="3261563"/>
            <a:ext cx="18291800" cy="1517564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1" y="1330037"/>
            <a:ext cx="18291524" cy="416147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3799" y="8045779"/>
            <a:ext cx="18291800" cy="1611086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1310040" y="2720663"/>
            <a:ext cx="7441650" cy="10768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150" b="1">
                <a:solidFill>
                  <a:schemeClr val="dk1"/>
                </a:solidFill>
              </a:defRPr>
            </a:lvl1pPr>
            <a:lvl2pPr lvl="1" rtl="0">
              <a:spcBef>
                <a:spcPts val="31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150" b="1">
                <a:solidFill>
                  <a:schemeClr val="dk1"/>
                </a:solidFill>
              </a:defRPr>
            </a:lvl2pPr>
            <a:lvl3pPr lvl="2" rtl="0">
              <a:spcBef>
                <a:spcPts val="31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150" b="1">
                <a:solidFill>
                  <a:schemeClr val="dk1"/>
                </a:solidFill>
              </a:defRPr>
            </a:lvl3pPr>
            <a:lvl4pPr lvl="3" rtl="0">
              <a:spcBef>
                <a:spcPts val="31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150" b="1">
                <a:solidFill>
                  <a:schemeClr val="dk1"/>
                </a:solidFill>
              </a:defRPr>
            </a:lvl4pPr>
            <a:lvl5pPr lvl="4" rtl="0">
              <a:spcBef>
                <a:spcPts val="31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150" b="1">
                <a:solidFill>
                  <a:schemeClr val="dk1"/>
                </a:solidFill>
              </a:defRPr>
            </a:lvl5pPr>
            <a:lvl6pPr lvl="5" rtl="0">
              <a:spcBef>
                <a:spcPts val="31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150" b="1">
                <a:solidFill>
                  <a:schemeClr val="dk1"/>
                </a:solidFill>
              </a:defRPr>
            </a:lvl6pPr>
            <a:lvl7pPr lvl="6" rtl="0">
              <a:spcBef>
                <a:spcPts val="31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150" b="1">
                <a:solidFill>
                  <a:schemeClr val="dk1"/>
                </a:solidFill>
              </a:defRPr>
            </a:lvl7pPr>
            <a:lvl8pPr lvl="7" rtl="0">
              <a:spcBef>
                <a:spcPts val="31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150" b="1">
                <a:solidFill>
                  <a:schemeClr val="dk1"/>
                </a:solidFill>
              </a:defRPr>
            </a:lvl8pPr>
            <a:lvl9pPr lvl="8" rtl="0">
              <a:spcBef>
                <a:spcPts val="3150"/>
              </a:spcBef>
              <a:spcAft>
                <a:spcPts val="3150"/>
              </a:spcAft>
              <a:buClr>
                <a:schemeClr val="dk1"/>
              </a:buClr>
              <a:buSzPts val="2100"/>
              <a:buNone/>
              <a:defRPr sz="315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9696233" y="2720663"/>
            <a:ext cx="7441200" cy="10768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150" b="1">
                <a:solidFill>
                  <a:schemeClr val="dk1"/>
                </a:solidFill>
              </a:defRPr>
            </a:lvl1pPr>
            <a:lvl2pPr lvl="1" rtl="0">
              <a:spcBef>
                <a:spcPts val="31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150" b="1">
                <a:solidFill>
                  <a:schemeClr val="dk1"/>
                </a:solidFill>
              </a:defRPr>
            </a:lvl2pPr>
            <a:lvl3pPr lvl="2" rtl="0">
              <a:spcBef>
                <a:spcPts val="31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150" b="1">
                <a:solidFill>
                  <a:schemeClr val="dk1"/>
                </a:solidFill>
              </a:defRPr>
            </a:lvl3pPr>
            <a:lvl4pPr lvl="3" rtl="0">
              <a:spcBef>
                <a:spcPts val="31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150" b="1">
                <a:solidFill>
                  <a:schemeClr val="dk1"/>
                </a:solidFill>
              </a:defRPr>
            </a:lvl4pPr>
            <a:lvl5pPr lvl="4" rtl="0">
              <a:spcBef>
                <a:spcPts val="31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150" b="1">
                <a:solidFill>
                  <a:schemeClr val="dk1"/>
                </a:solidFill>
              </a:defRPr>
            </a:lvl5pPr>
            <a:lvl6pPr lvl="5" rtl="0">
              <a:spcBef>
                <a:spcPts val="31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150" b="1">
                <a:solidFill>
                  <a:schemeClr val="dk1"/>
                </a:solidFill>
              </a:defRPr>
            </a:lvl6pPr>
            <a:lvl7pPr lvl="6" rtl="0">
              <a:spcBef>
                <a:spcPts val="31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150" b="1">
                <a:solidFill>
                  <a:schemeClr val="dk1"/>
                </a:solidFill>
              </a:defRPr>
            </a:lvl7pPr>
            <a:lvl8pPr lvl="7" rtl="0">
              <a:spcBef>
                <a:spcPts val="31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150" b="1">
                <a:solidFill>
                  <a:schemeClr val="dk1"/>
                </a:solidFill>
              </a:defRPr>
            </a:lvl8pPr>
            <a:lvl9pPr lvl="8" rtl="0">
              <a:spcBef>
                <a:spcPts val="3150"/>
              </a:spcBef>
              <a:spcAft>
                <a:spcPts val="3150"/>
              </a:spcAft>
              <a:buClr>
                <a:schemeClr val="dk1"/>
              </a:buClr>
              <a:buSzPts val="2100"/>
              <a:buNone/>
              <a:defRPr sz="315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1310025" y="1254450"/>
            <a:ext cx="15827850" cy="11452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1310025" y="4126200"/>
            <a:ext cx="7441200" cy="46777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1371600" lvl="1" indent="-523875">
              <a:spcBef>
                <a:spcPts val="315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2057400" lvl="2" indent="-523875">
              <a:spcBef>
                <a:spcPts val="315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2743200" lvl="3" indent="-523875">
              <a:spcBef>
                <a:spcPts val="315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3429000" lvl="4" indent="-523875">
              <a:spcBef>
                <a:spcPts val="315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4114800" lvl="5" indent="-523875">
              <a:spcBef>
                <a:spcPts val="315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4800600" lvl="6" indent="-523875">
              <a:spcBef>
                <a:spcPts val="315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5486400" lvl="7" indent="-523875">
              <a:spcBef>
                <a:spcPts val="315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6172200" lvl="8" indent="-523875">
              <a:spcBef>
                <a:spcPts val="3150"/>
              </a:spcBef>
              <a:spcAft>
                <a:spcPts val="315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9696219" y="4108575"/>
            <a:ext cx="7441650" cy="46777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1371600" lvl="1" indent="-523875">
              <a:spcBef>
                <a:spcPts val="315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2057400" lvl="2" indent="-523875">
              <a:spcBef>
                <a:spcPts val="315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2743200" lvl="3" indent="-523875">
              <a:spcBef>
                <a:spcPts val="315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3429000" lvl="4" indent="-523875">
              <a:spcBef>
                <a:spcPts val="315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4114800" lvl="5" indent="-523875">
              <a:spcBef>
                <a:spcPts val="315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4800600" lvl="6" indent="-523875">
              <a:spcBef>
                <a:spcPts val="315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5486400" lvl="7" indent="-523875">
              <a:spcBef>
                <a:spcPts val="315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6172200" lvl="8" indent="-523875">
              <a:spcBef>
                <a:spcPts val="3150"/>
              </a:spcBef>
              <a:spcAft>
                <a:spcPts val="315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632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5 One column">
  <p:cSld name="005 One column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0"/>
          <p:cNvSpPr/>
          <p:nvPr/>
        </p:nvSpPr>
        <p:spPr>
          <a:xfrm flipH="1">
            <a:off x="275" y="5647726"/>
            <a:ext cx="3861164" cy="7598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0"/>
          <p:cNvSpPr/>
          <p:nvPr/>
        </p:nvSpPr>
        <p:spPr>
          <a:xfrm flipH="1">
            <a:off x="3861439" y="6407624"/>
            <a:ext cx="873998" cy="122498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0"/>
          <p:cNvSpPr/>
          <p:nvPr/>
        </p:nvSpPr>
        <p:spPr>
          <a:xfrm flipH="1">
            <a:off x="399" y="2932958"/>
            <a:ext cx="18288000" cy="3675638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0"/>
          <p:cNvSpPr/>
          <p:nvPr/>
        </p:nvSpPr>
        <p:spPr>
          <a:xfrm flipH="1">
            <a:off x="-3124" y="5199797"/>
            <a:ext cx="18291524" cy="508105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0"/>
          <p:cNvSpPr/>
          <p:nvPr/>
        </p:nvSpPr>
        <p:spPr>
          <a:xfrm flipH="1">
            <a:off x="-3124" y="7124132"/>
            <a:ext cx="18291524" cy="1106865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0"/>
          <p:cNvSpPr/>
          <p:nvPr/>
        </p:nvSpPr>
        <p:spPr>
          <a:xfrm flipH="1">
            <a:off x="-3402" y="5699963"/>
            <a:ext cx="18291800" cy="867491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0"/>
          <p:cNvSpPr/>
          <p:nvPr/>
        </p:nvSpPr>
        <p:spPr>
          <a:xfrm flipH="1">
            <a:off x="-3124" y="5145372"/>
            <a:ext cx="18291524" cy="29994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0"/>
          <p:cNvSpPr/>
          <p:nvPr/>
        </p:nvSpPr>
        <p:spPr>
          <a:xfrm flipH="1">
            <a:off x="9377" y="6157132"/>
            <a:ext cx="18279023" cy="4126010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0"/>
          <p:cNvSpPr/>
          <p:nvPr/>
        </p:nvSpPr>
        <p:spPr>
          <a:xfrm flipH="1">
            <a:off x="9377" y="6921797"/>
            <a:ext cx="18279023" cy="336739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0"/>
          <p:cNvSpPr/>
          <p:nvPr/>
        </p:nvSpPr>
        <p:spPr>
          <a:xfrm flipH="1">
            <a:off x="9377" y="7922527"/>
            <a:ext cx="18279023" cy="2362184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0"/>
          <p:cNvSpPr/>
          <p:nvPr/>
        </p:nvSpPr>
        <p:spPr>
          <a:xfrm flipH="1">
            <a:off x="9377" y="8917332"/>
            <a:ext cx="18279023" cy="1368339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0"/>
          <p:cNvSpPr/>
          <p:nvPr/>
        </p:nvSpPr>
        <p:spPr>
          <a:xfrm flipH="1">
            <a:off x="13838652" y="6698514"/>
            <a:ext cx="3716100" cy="398700"/>
          </a:xfrm>
          <a:prstGeom prst="ellipse">
            <a:avLst/>
          </a:prstGeom>
          <a:solidFill>
            <a:srgbClr val="F9BC6E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9" name="Google Shape;329;p10"/>
          <p:cNvGrpSpPr/>
          <p:nvPr/>
        </p:nvGrpSpPr>
        <p:grpSpPr>
          <a:xfrm flipH="1">
            <a:off x="15034726" y="4420964"/>
            <a:ext cx="2607359" cy="2615126"/>
            <a:chOff x="4067175" y="-2019300"/>
            <a:chExt cx="4220050" cy="4232623"/>
          </a:xfrm>
        </p:grpSpPr>
        <p:sp>
          <p:nvSpPr>
            <p:cNvPr id="330" name="Google Shape;330;p10"/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0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0"/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 flipH="1">
            <a:off x="14493182" y="6003551"/>
            <a:ext cx="970658" cy="1159572"/>
            <a:chOff x="12650622" y="-224128"/>
            <a:chExt cx="1467358" cy="1752944"/>
          </a:xfrm>
        </p:grpSpPr>
        <p:sp>
          <p:nvSpPr>
            <p:cNvPr id="344" name="Google Shape;344;p10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0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0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0" name="Google Shape;350;p10"/>
          <p:cNvSpPr/>
          <p:nvPr/>
        </p:nvSpPr>
        <p:spPr>
          <a:xfrm flipH="1">
            <a:off x="15816162" y="9415133"/>
            <a:ext cx="2068200" cy="398700"/>
          </a:xfrm>
          <a:prstGeom prst="ellipse">
            <a:avLst/>
          </a:prstGeom>
          <a:solidFill>
            <a:srgbClr val="F9BC6E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1" name="Google Shape;351;p10"/>
          <p:cNvGrpSpPr/>
          <p:nvPr/>
        </p:nvGrpSpPr>
        <p:grpSpPr>
          <a:xfrm flipH="1">
            <a:off x="15832176" y="7514995"/>
            <a:ext cx="2167797" cy="2167259"/>
            <a:chOff x="2148829" y="2424101"/>
            <a:chExt cx="2454481" cy="2453871"/>
          </a:xfrm>
        </p:grpSpPr>
        <p:sp>
          <p:nvSpPr>
            <p:cNvPr id="352" name="Google Shape;352;p10"/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0"/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0"/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0"/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0"/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0" name="Google Shape;360;p10"/>
          <p:cNvGrpSpPr/>
          <p:nvPr/>
        </p:nvGrpSpPr>
        <p:grpSpPr>
          <a:xfrm flipH="1">
            <a:off x="-27747" y="-3113"/>
            <a:ext cx="18364538" cy="10293216"/>
            <a:chOff x="-18498" y="-2075"/>
            <a:chExt cx="12243025" cy="6862144"/>
          </a:xfrm>
        </p:grpSpPr>
        <p:sp>
          <p:nvSpPr>
            <p:cNvPr id="361" name="Google Shape;361;p10"/>
            <p:cNvSpPr/>
            <p:nvPr/>
          </p:nvSpPr>
          <p:spPr>
            <a:xfrm flipH="1">
              <a:off x="6726727" y="0"/>
              <a:ext cx="5497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0"/>
            <p:cNvSpPr/>
            <p:nvPr/>
          </p:nvSpPr>
          <p:spPr>
            <a:xfrm flipH="1">
              <a:off x="-18498" y="-2075"/>
              <a:ext cx="7831747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7163263" y="181642"/>
                    <a:pt x="6318213" y="235819"/>
                  </a:cubicBezTo>
                  <a:cubicBezTo>
                    <a:pt x="5473163" y="289996"/>
                    <a:pt x="6056368" y="1425442"/>
                    <a:pt x="4973376" y="958781"/>
                  </a:cubicBezTo>
                  <a:cubicBezTo>
                    <a:pt x="3890384" y="492120"/>
                    <a:pt x="2927072" y="1065158"/>
                    <a:pt x="3106175" y="1687943"/>
                  </a:cubicBezTo>
                  <a:cubicBezTo>
                    <a:pt x="3285278" y="2310728"/>
                    <a:pt x="3701638" y="2965385"/>
                    <a:pt x="3516222" y="3492072"/>
                  </a:cubicBezTo>
                  <a:cubicBezTo>
                    <a:pt x="3330806" y="4018759"/>
                    <a:pt x="2426224" y="3977124"/>
                    <a:pt x="2155286" y="4206240"/>
                  </a:cubicBezTo>
                  <a:cubicBezTo>
                    <a:pt x="1884348" y="4435356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3" name="Google Shape;363;p10"/>
          <p:cNvSpPr txBox="1">
            <a:spLocks noGrp="1"/>
          </p:cNvSpPr>
          <p:nvPr>
            <p:ph type="subTitle" idx="1"/>
          </p:nvPr>
        </p:nvSpPr>
        <p:spPr>
          <a:xfrm>
            <a:off x="1130513" y="3036263"/>
            <a:ext cx="7361100" cy="10768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2100"/>
              <a:buNone/>
              <a:defRPr sz="3150" b="1">
                <a:solidFill>
                  <a:srgbClr val="E9AA59"/>
                </a:solidFill>
              </a:defRPr>
            </a:lvl1pPr>
            <a:lvl2pPr lvl="1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2pPr>
            <a:lvl3pPr lvl="2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3pPr>
            <a:lvl4pPr lvl="3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4pPr>
            <a:lvl5pPr lvl="4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5pPr>
            <a:lvl6pPr lvl="5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6pPr>
            <a:lvl7pPr lvl="6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7pPr>
            <a:lvl8pPr lvl="7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8pPr>
            <a:lvl9pPr lvl="8" rtl="0">
              <a:spcBef>
                <a:spcPts val="3150"/>
              </a:spcBef>
              <a:spcAft>
                <a:spcPts val="3150"/>
              </a:spcAft>
              <a:buSzPts val="2100"/>
              <a:buNone/>
              <a:defRPr sz="3150" b="1"/>
            </a:lvl9pPr>
          </a:lstStyle>
          <a:p>
            <a:endParaRPr/>
          </a:p>
        </p:txBody>
      </p:sp>
      <p:sp>
        <p:nvSpPr>
          <p:cNvPr id="364" name="Google Shape;364;p10"/>
          <p:cNvSpPr txBox="1">
            <a:spLocks noGrp="1"/>
          </p:cNvSpPr>
          <p:nvPr>
            <p:ph type="title"/>
          </p:nvPr>
        </p:nvSpPr>
        <p:spPr>
          <a:xfrm>
            <a:off x="1080600" y="890062"/>
            <a:ext cx="7361100" cy="11452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6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6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6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6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6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6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6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6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5" name="Google Shape;365;p10"/>
          <p:cNvSpPr txBox="1">
            <a:spLocks noGrp="1"/>
          </p:cNvSpPr>
          <p:nvPr>
            <p:ph type="body" idx="2"/>
          </p:nvPr>
        </p:nvSpPr>
        <p:spPr>
          <a:xfrm>
            <a:off x="1130516" y="4026525"/>
            <a:ext cx="7361100" cy="51547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424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7 Quote">
  <p:cSld name="007 Quote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1"/>
          <p:cNvSpPr/>
          <p:nvPr/>
        </p:nvSpPr>
        <p:spPr>
          <a:xfrm>
            <a:off x="14426942" y="7118961"/>
            <a:ext cx="3861164" cy="518631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13552946" y="7637831"/>
            <a:ext cx="873998" cy="83604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0" y="4761758"/>
            <a:ext cx="18288000" cy="3675638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1" y="6813110"/>
            <a:ext cx="18291524" cy="3473126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1" y="8127071"/>
            <a:ext cx="18291524" cy="756647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1" y="7154629"/>
            <a:ext cx="18291800" cy="591372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" y="6775949"/>
            <a:ext cx="18291524" cy="204933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" y="7466791"/>
            <a:ext cx="18279023" cy="2816996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1" y="8168115"/>
            <a:ext cx="18279023" cy="2116425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1" y="8672225"/>
            <a:ext cx="18279023" cy="1612760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8" name="Google Shape;378;p11"/>
          <p:cNvGrpSpPr/>
          <p:nvPr/>
        </p:nvGrpSpPr>
        <p:grpSpPr>
          <a:xfrm>
            <a:off x="740229" y="7135916"/>
            <a:ext cx="1253265" cy="3024323"/>
            <a:chOff x="4028392" y="3097874"/>
            <a:chExt cx="1270158" cy="3065088"/>
          </a:xfrm>
        </p:grpSpPr>
        <p:sp>
          <p:nvSpPr>
            <p:cNvPr id="379" name="Google Shape;379;p11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11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11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11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11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5" name="Google Shape;385;p11"/>
          <p:cNvSpPr txBox="1">
            <a:spLocks noGrp="1"/>
          </p:cNvSpPr>
          <p:nvPr>
            <p:ph type="title"/>
          </p:nvPr>
        </p:nvSpPr>
        <p:spPr>
          <a:xfrm>
            <a:off x="837150" y="365138"/>
            <a:ext cx="16643250" cy="52645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7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7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7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7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7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7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7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7500"/>
            </a:lvl9pPr>
          </a:lstStyle>
          <a:p>
            <a:endParaRPr/>
          </a:p>
        </p:txBody>
      </p:sp>
      <p:grpSp>
        <p:nvGrpSpPr>
          <p:cNvPr id="386" name="Google Shape;386;p11"/>
          <p:cNvGrpSpPr/>
          <p:nvPr/>
        </p:nvGrpSpPr>
        <p:grpSpPr>
          <a:xfrm flipH="1">
            <a:off x="2064279" y="7154629"/>
            <a:ext cx="1253265" cy="3024323"/>
            <a:chOff x="4028392" y="3097874"/>
            <a:chExt cx="1270158" cy="3065088"/>
          </a:xfrm>
        </p:grpSpPr>
        <p:sp>
          <p:nvSpPr>
            <p:cNvPr id="387" name="Google Shape;387;p11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11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11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3" name="Google Shape;393;p11"/>
          <p:cNvSpPr/>
          <p:nvPr/>
        </p:nvSpPr>
        <p:spPr>
          <a:xfrm>
            <a:off x="1" y="9351492"/>
            <a:ext cx="18279023" cy="934221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4" name="Google Shape;394;p11"/>
          <p:cNvGrpSpPr/>
          <p:nvPr/>
        </p:nvGrpSpPr>
        <p:grpSpPr>
          <a:xfrm>
            <a:off x="3736894" y="6930949"/>
            <a:ext cx="2153375" cy="3148901"/>
            <a:chOff x="4610438" y="3689854"/>
            <a:chExt cx="2773002" cy="4054987"/>
          </a:xfrm>
        </p:grpSpPr>
        <p:sp>
          <p:nvSpPr>
            <p:cNvPr id="395" name="Google Shape;395;p11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96" name="Google Shape;396;p11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397" name="Google Shape;397;p11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Google Shape;398;p11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9" name="Google Shape;399;p11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Google Shape;400;p11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" name="Google Shape;401;p11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" name="Google Shape;402;p11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" name="Google Shape;403;p11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p11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Google Shape;405;p11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" name="Google Shape;406;p11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11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Google Shape;408;p11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" name="Google Shape;409;p11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" name="Google Shape;410;p11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" name="Google Shape;411;p11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12" name="Google Shape;412;p11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413" name="Google Shape;413;p11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14" name="Google Shape;414;p11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415" name="Google Shape;415;p11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27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6" name="Google Shape;416;p11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27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7" name="Google Shape;417;p11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27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sp>
        <p:nvSpPr>
          <p:cNvPr id="418" name="Google Shape;418;p11"/>
          <p:cNvSpPr txBox="1">
            <a:spLocks noGrp="1"/>
          </p:cNvSpPr>
          <p:nvPr>
            <p:ph type="subTitle" idx="1"/>
          </p:nvPr>
        </p:nvSpPr>
        <p:spPr>
          <a:xfrm>
            <a:off x="949313" y="8879213"/>
            <a:ext cx="17069850" cy="107685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562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9 Big Title">
  <p:cSld name="009 Big Title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2"/>
          <p:cNvSpPr/>
          <p:nvPr/>
        </p:nvSpPr>
        <p:spPr>
          <a:xfrm flipH="1">
            <a:off x="393408" y="4097738"/>
            <a:ext cx="7531005" cy="2025048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2"/>
          <p:cNvSpPr/>
          <p:nvPr/>
        </p:nvSpPr>
        <p:spPr>
          <a:xfrm>
            <a:off x="173757" y="6750450"/>
            <a:ext cx="9719580" cy="2613492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12"/>
          <p:cNvSpPr/>
          <p:nvPr/>
        </p:nvSpPr>
        <p:spPr>
          <a:xfrm>
            <a:off x="385763" y="7754975"/>
            <a:ext cx="3891642" cy="920328"/>
          </a:xfrm>
          <a:custGeom>
            <a:avLst/>
            <a:gdLst/>
            <a:ahLst/>
            <a:cxnLst/>
            <a:rect l="l" t="t" r="r" b="b"/>
            <a:pathLst>
              <a:path w="2109291" h="498823" extrusionOk="0">
                <a:moveTo>
                  <a:pt x="1054646" y="498823"/>
                </a:moveTo>
                <a:cubicBezTo>
                  <a:pt x="1635507" y="498823"/>
                  <a:pt x="2109292" y="386772"/>
                  <a:pt x="2109292" y="249412"/>
                </a:cubicBezTo>
                <a:cubicBezTo>
                  <a:pt x="2109292" y="112051"/>
                  <a:pt x="1635507" y="0"/>
                  <a:pt x="1054646" y="0"/>
                </a:cubicBezTo>
                <a:cubicBezTo>
                  <a:pt x="473785" y="0"/>
                  <a:pt x="0" y="112051"/>
                  <a:pt x="0" y="249412"/>
                </a:cubicBezTo>
                <a:cubicBezTo>
                  <a:pt x="0" y="386772"/>
                  <a:pt x="473785" y="498823"/>
                  <a:pt x="1054646" y="498823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2"/>
          <p:cNvGrpSpPr/>
          <p:nvPr/>
        </p:nvGrpSpPr>
        <p:grpSpPr>
          <a:xfrm flipH="1">
            <a:off x="690517" y="5770239"/>
            <a:ext cx="2652890" cy="2829282"/>
            <a:chOff x="-4259888" y="2290454"/>
            <a:chExt cx="4283344" cy="4568148"/>
          </a:xfrm>
        </p:grpSpPr>
        <p:sp>
          <p:nvSpPr>
            <p:cNvPr id="425" name="Google Shape;425;p12"/>
            <p:cNvSpPr/>
            <p:nvPr/>
          </p:nvSpPr>
          <p:spPr>
            <a:xfrm>
              <a:off x="-4117892" y="2882105"/>
              <a:ext cx="3976497" cy="3976497"/>
            </a:xfrm>
            <a:custGeom>
              <a:avLst/>
              <a:gdLst/>
              <a:ahLst/>
              <a:cxnLst/>
              <a:rect l="l" t="t" r="r" b="b"/>
              <a:pathLst>
                <a:path w="1600200" h="1600200" extrusionOk="0">
                  <a:moveTo>
                    <a:pt x="0" y="0"/>
                  </a:moveTo>
                  <a:lnTo>
                    <a:pt x="253270" y="1511522"/>
                  </a:lnTo>
                  <a:lnTo>
                    <a:pt x="258604" y="1511808"/>
                  </a:lnTo>
                  <a:cubicBezTo>
                    <a:pt x="277273" y="1561148"/>
                    <a:pt x="511778" y="1600200"/>
                    <a:pt x="798576" y="1600200"/>
                  </a:cubicBezTo>
                  <a:cubicBezTo>
                    <a:pt x="1085374" y="1600200"/>
                    <a:pt x="1320070" y="1561148"/>
                    <a:pt x="1338834" y="1511808"/>
                  </a:cubicBezTo>
                  <a:lnTo>
                    <a:pt x="1347216" y="1511522"/>
                  </a:lnTo>
                  <a:lnTo>
                    <a:pt x="1600200" y="0"/>
                  </a:lnTo>
                  <a:lnTo>
                    <a:pt x="800100" y="5867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2"/>
            <p:cNvSpPr/>
            <p:nvPr/>
          </p:nvSpPr>
          <p:spPr>
            <a:xfrm>
              <a:off x="-4259888" y="2479783"/>
              <a:ext cx="4260533" cy="710089"/>
            </a:xfrm>
            <a:custGeom>
              <a:avLst/>
              <a:gdLst/>
              <a:ahLst/>
              <a:cxnLst/>
              <a:rect l="l" t="t" r="r" b="b"/>
              <a:pathLst>
                <a:path w="1714500" h="285750" extrusionOk="0">
                  <a:moveTo>
                    <a:pt x="857250" y="0"/>
                  </a:moveTo>
                  <a:cubicBezTo>
                    <a:pt x="509683" y="0"/>
                    <a:pt x="210788" y="34385"/>
                    <a:pt x="76200" y="83915"/>
                  </a:cubicBezTo>
                  <a:lnTo>
                    <a:pt x="76200" y="66675"/>
                  </a:lnTo>
                  <a:lnTo>
                    <a:pt x="0" y="66675"/>
                  </a:lnTo>
                  <a:lnTo>
                    <a:pt x="0" y="142875"/>
                  </a:lnTo>
                  <a:cubicBezTo>
                    <a:pt x="0" y="221742"/>
                    <a:pt x="383762" y="285750"/>
                    <a:pt x="857250" y="285750"/>
                  </a:cubicBezTo>
                  <a:cubicBezTo>
                    <a:pt x="1330738" y="285750"/>
                    <a:pt x="1714500" y="221742"/>
                    <a:pt x="1714500" y="142875"/>
                  </a:cubicBezTo>
                  <a:lnTo>
                    <a:pt x="1714500" y="66675"/>
                  </a:lnTo>
                  <a:lnTo>
                    <a:pt x="1638300" y="66675"/>
                  </a:lnTo>
                  <a:lnTo>
                    <a:pt x="1638300" y="83915"/>
                  </a:lnTo>
                  <a:cubicBezTo>
                    <a:pt x="1503712" y="34385"/>
                    <a:pt x="1204722" y="0"/>
                    <a:pt x="857250" y="0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2"/>
            <p:cNvSpPr/>
            <p:nvPr/>
          </p:nvSpPr>
          <p:spPr>
            <a:xfrm>
              <a:off x="-4259888" y="2290454"/>
              <a:ext cx="4260533" cy="710089"/>
            </a:xfrm>
            <a:custGeom>
              <a:avLst/>
              <a:gdLst/>
              <a:ahLst/>
              <a:cxnLst/>
              <a:rect l="l" t="t" r="r" b="b"/>
              <a:pathLst>
                <a:path w="1714500" h="285750" extrusionOk="0">
                  <a:moveTo>
                    <a:pt x="857250" y="0"/>
                  </a:moveTo>
                  <a:cubicBezTo>
                    <a:pt x="383762" y="0"/>
                    <a:pt x="0" y="64008"/>
                    <a:pt x="0" y="142875"/>
                  </a:cubicBezTo>
                  <a:cubicBezTo>
                    <a:pt x="0" y="221742"/>
                    <a:pt x="383762" y="285750"/>
                    <a:pt x="857250" y="285750"/>
                  </a:cubicBezTo>
                  <a:cubicBezTo>
                    <a:pt x="1330738" y="285750"/>
                    <a:pt x="1714500" y="221742"/>
                    <a:pt x="1714500" y="142875"/>
                  </a:cubicBezTo>
                  <a:cubicBezTo>
                    <a:pt x="1714500" y="64008"/>
                    <a:pt x="1330738" y="0"/>
                    <a:pt x="857250" y="0"/>
                  </a:cubicBezTo>
                  <a:close/>
                  <a:moveTo>
                    <a:pt x="857250" y="28575"/>
                  </a:moveTo>
                  <a:cubicBezTo>
                    <a:pt x="1267587" y="28575"/>
                    <a:pt x="1600200" y="79724"/>
                    <a:pt x="1600200" y="142875"/>
                  </a:cubicBezTo>
                  <a:cubicBezTo>
                    <a:pt x="1600200" y="206026"/>
                    <a:pt x="1267587" y="257175"/>
                    <a:pt x="857250" y="257175"/>
                  </a:cubicBezTo>
                  <a:cubicBezTo>
                    <a:pt x="446913" y="257175"/>
                    <a:pt x="114300" y="206026"/>
                    <a:pt x="114300" y="142875"/>
                  </a:cubicBezTo>
                  <a:cubicBezTo>
                    <a:pt x="114300" y="79724"/>
                    <a:pt x="446913" y="28575"/>
                    <a:pt x="857250" y="28575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2"/>
            <p:cNvSpPr/>
            <p:nvPr/>
          </p:nvSpPr>
          <p:spPr>
            <a:xfrm>
              <a:off x="-3722035" y="3185505"/>
              <a:ext cx="3330996" cy="2212255"/>
            </a:xfrm>
            <a:custGeom>
              <a:avLst/>
              <a:gdLst/>
              <a:ahLst/>
              <a:cxnLst/>
              <a:rect l="l" t="t" r="r" b="b"/>
              <a:pathLst>
                <a:path w="3330996" h="2212255" extrusionOk="0">
                  <a:moveTo>
                    <a:pt x="177084" y="63532"/>
                  </a:moveTo>
                  <a:cubicBezTo>
                    <a:pt x="166021" y="63995"/>
                    <a:pt x="154096" y="66887"/>
                    <a:pt x="141286" y="72892"/>
                  </a:cubicBezTo>
                  <a:cubicBezTo>
                    <a:pt x="38813" y="120934"/>
                    <a:pt x="122592" y="252518"/>
                    <a:pt x="122592" y="252518"/>
                  </a:cubicBezTo>
                  <a:lnTo>
                    <a:pt x="289673" y="176076"/>
                  </a:lnTo>
                  <a:cubicBezTo>
                    <a:pt x="289673" y="176076"/>
                    <a:pt x="254523" y="60293"/>
                    <a:pt x="177084" y="63532"/>
                  </a:cubicBezTo>
                  <a:close/>
                  <a:moveTo>
                    <a:pt x="189329" y="0"/>
                  </a:moveTo>
                  <a:cubicBezTo>
                    <a:pt x="293934" y="0"/>
                    <a:pt x="378657" y="84726"/>
                    <a:pt x="378657" y="189329"/>
                  </a:cubicBezTo>
                  <a:lnTo>
                    <a:pt x="373085" y="216947"/>
                  </a:lnTo>
                  <a:lnTo>
                    <a:pt x="397885" y="248723"/>
                  </a:lnTo>
                  <a:cubicBezTo>
                    <a:pt x="566135" y="462596"/>
                    <a:pt x="1277966" y="1340089"/>
                    <a:pt x="1899199" y="1692121"/>
                  </a:cubicBezTo>
                  <a:cubicBezTo>
                    <a:pt x="2609180" y="2094443"/>
                    <a:pt x="3330996" y="1952447"/>
                    <a:pt x="3330996" y="1952447"/>
                  </a:cubicBezTo>
                  <a:cubicBezTo>
                    <a:pt x="3330996" y="1952447"/>
                    <a:pt x="2798272" y="2520904"/>
                    <a:pt x="1721705" y="1976113"/>
                  </a:cubicBezTo>
                  <a:cubicBezTo>
                    <a:pt x="712421" y="1465372"/>
                    <a:pt x="253928" y="497855"/>
                    <a:pt x="200560" y="378910"/>
                  </a:cubicBezTo>
                  <a:lnTo>
                    <a:pt x="199977" y="377585"/>
                  </a:lnTo>
                  <a:lnTo>
                    <a:pt x="189329" y="378657"/>
                  </a:lnTo>
                  <a:cubicBezTo>
                    <a:pt x="84726" y="378657"/>
                    <a:pt x="0" y="293931"/>
                    <a:pt x="0" y="189329"/>
                  </a:cubicBezTo>
                  <a:cubicBezTo>
                    <a:pt x="0" y="84726"/>
                    <a:pt x="84726" y="0"/>
                    <a:pt x="189329" y="0"/>
                  </a:cubicBezTo>
                  <a:close/>
                </a:path>
              </a:pathLst>
            </a:custGeom>
            <a:solidFill>
              <a:srgbClr val="EEEE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2"/>
            <p:cNvSpPr/>
            <p:nvPr/>
          </p:nvSpPr>
          <p:spPr>
            <a:xfrm>
              <a:off x="-695859" y="3147167"/>
              <a:ext cx="719316" cy="2032509"/>
            </a:xfrm>
            <a:custGeom>
              <a:avLst/>
              <a:gdLst/>
              <a:ahLst/>
              <a:cxnLst/>
              <a:rect l="l" t="t" r="r" b="b"/>
              <a:pathLst>
                <a:path w="289463" h="817911" extrusionOk="0">
                  <a:moveTo>
                    <a:pt x="174784" y="190024"/>
                  </a:moveTo>
                  <a:cubicBezTo>
                    <a:pt x="174784" y="190024"/>
                    <a:pt x="227457" y="296418"/>
                    <a:pt x="184595" y="505968"/>
                  </a:cubicBezTo>
                  <a:cubicBezTo>
                    <a:pt x="142018" y="714089"/>
                    <a:pt x="0" y="817912"/>
                    <a:pt x="0" y="817912"/>
                  </a:cubicBezTo>
                  <a:lnTo>
                    <a:pt x="116110" y="807815"/>
                  </a:lnTo>
                  <a:cubicBezTo>
                    <a:pt x="116110" y="807815"/>
                    <a:pt x="294132" y="634556"/>
                    <a:pt x="289370" y="410718"/>
                  </a:cubicBezTo>
                  <a:cubicBezTo>
                    <a:pt x="284607" y="186880"/>
                    <a:pt x="208407" y="0"/>
                    <a:pt x="20840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2"/>
            <p:cNvSpPr/>
            <p:nvPr/>
          </p:nvSpPr>
          <p:spPr>
            <a:xfrm>
              <a:off x="-3975657" y="2361691"/>
              <a:ext cx="3692462" cy="568071"/>
            </a:xfrm>
            <a:custGeom>
              <a:avLst/>
              <a:gdLst/>
              <a:ahLst/>
              <a:cxnLst/>
              <a:rect l="l" t="t" r="r" b="b"/>
              <a:pathLst>
                <a:path w="1485900" h="228600" extrusionOk="0">
                  <a:moveTo>
                    <a:pt x="0" y="114300"/>
                  </a:moveTo>
                  <a:cubicBezTo>
                    <a:pt x="0" y="177451"/>
                    <a:pt x="332613" y="228600"/>
                    <a:pt x="742950" y="228600"/>
                  </a:cubicBezTo>
                  <a:cubicBezTo>
                    <a:pt x="1153287" y="228600"/>
                    <a:pt x="1485900" y="177451"/>
                    <a:pt x="1485900" y="114300"/>
                  </a:cubicBezTo>
                  <a:cubicBezTo>
                    <a:pt x="1485900" y="51149"/>
                    <a:pt x="1153287" y="0"/>
                    <a:pt x="742950" y="0"/>
                  </a:cubicBezTo>
                  <a:cubicBezTo>
                    <a:pt x="332613" y="0"/>
                    <a:pt x="0" y="51244"/>
                    <a:pt x="0" y="114300"/>
                  </a:cubicBez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1" name="Google Shape;431;p12"/>
          <p:cNvSpPr/>
          <p:nvPr/>
        </p:nvSpPr>
        <p:spPr>
          <a:xfrm>
            <a:off x="8147714" y="4031135"/>
            <a:ext cx="9719580" cy="2613492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12"/>
          <p:cNvSpPr/>
          <p:nvPr/>
        </p:nvSpPr>
        <p:spPr>
          <a:xfrm>
            <a:off x="10516383" y="7390262"/>
            <a:ext cx="7531005" cy="2025048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2"/>
          <p:cNvSpPr/>
          <p:nvPr/>
        </p:nvSpPr>
        <p:spPr>
          <a:xfrm>
            <a:off x="1" y="2"/>
            <a:ext cx="18291524" cy="2932862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2"/>
          <p:cNvSpPr/>
          <p:nvPr/>
        </p:nvSpPr>
        <p:spPr>
          <a:xfrm>
            <a:off x="1" y="2221232"/>
            <a:ext cx="18291524" cy="862577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2"/>
          <p:cNvSpPr/>
          <p:nvPr/>
        </p:nvSpPr>
        <p:spPr>
          <a:xfrm>
            <a:off x="1" y="891097"/>
            <a:ext cx="18291800" cy="127291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2"/>
          <p:cNvSpPr/>
          <p:nvPr/>
        </p:nvSpPr>
        <p:spPr>
          <a:xfrm>
            <a:off x="1" y="288460"/>
            <a:ext cx="18291800" cy="867491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2"/>
          <p:cNvSpPr/>
          <p:nvPr/>
        </p:nvSpPr>
        <p:spPr>
          <a:xfrm>
            <a:off x="1" y="1"/>
            <a:ext cx="18291524" cy="156644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2"/>
          <p:cNvSpPr/>
          <p:nvPr/>
        </p:nvSpPr>
        <p:spPr>
          <a:xfrm>
            <a:off x="1" y="2762998"/>
            <a:ext cx="18291524" cy="496664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FDE3C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2"/>
          <p:cNvSpPr/>
          <p:nvPr/>
        </p:nvSpPr>
        <p:spPr>
          <a:xfrm>
            <a:off x="559146" y="8002439"/>
            <a:ext cx="6289647" cy="2014566"/>
          </a:xfrm>
          <a:custGeom>
            <a:avLst/>
            <a:gdLst/>
            <a:ahLst/>
            <a:cxnLst/>
            <a:rect l="l" t="t" r="r" b="b"/>
            <a:pathLst>
              <a:path w="3409023" h="1091906" extrusionOk="0">
                <a:moveTo>
                  <a:pt x="651596" y="191331"/>
                </a:moveTo>
                <a:cubicBezTo>
                  <a:pt x="817348" y="191331"/>
                  <a:pt x="968661" y="210313"/>
                  <a:pt x="1083632" y="241570"/>
                </a:cubicBezTo>
                <a:cubicBezTo>
                  <a:pt x="1101478" y="107130"/>
                  <a:pt x="1420111" y="0"/>
                  <a:pt x="1810614" y="0"/>
                </a:cubicBezTo>
                <a:cubicBezTo>
                  <a:pt x="2181271" y="0"/>
                  <a:pt x="2487141" y="96477"/>
                  <a:pt x="2532567" y="221291"/>
                </a:cubicBezTo>
                <a:lnTo>
                  <a:pt x="2534298" y="221291"/>
                </a:lnTo>
                <a:cubicBezTo>
                  <a:pt x="3017384" y="221291"/>
                  <a:pt x="3409023" y="343076"/>
                  <a:pt x="3409023" y="493361"/>
                </a:cubicBezTo>
                <a:cubicBezTo>
                  <a:pt x="3409023" y="643647"/>
                  <a:pt x="3017384" y="765432"/>
                  <a:pt x="2534298" y="765432"/>
                </a:cubicBezTo>
                <a:cubicBezTo>
                  <a:pt x="2415270" y="765432"/>
                  <a:pt x="2301759" y="758023"/>
                  <a:pt x="2198360" y="744612"/>
                </a:cubicBezTo>
                <a:cubicBezTo>
                  <a:pt x="2051157" y="815131"/>
                  <a:pt x="1829109" y="860016"/>
                  <a:pt x="1580725" y="860016"/>
                </a:cubicBezTo>
                <a:cubicBezTo>
                  <a:pt x="1176648" y="860016"/>
                  <a:pt x="842386" y="741205"/>
                  <a:pt x="786415" y="586539"/>
                </a:cubicBezTo>
                <a:cubicBezTo>
                  <a:pt x="742935" y="589351"/>
                  <a:pt x="697834" y="590812"/>
                  <a:pt x="651596" y="590812"/>
                </a:cubicBezTo>
                <a:cubicBezTo>
                  <a:pt x="291701" y="590812"/>
                  <a:pt x="0" y="501365"/>
                  <a:pt x="0" y="391044"/>
                </a:cubicBezTo>
                <a:cubicBezTo>
                  <a:pt x="0" y="280778"/>
                  <a:pt x="291701" y="191331"/>
                  <a:pt x="651596" y="191331"/>
                </a:cubicBezTo>
                <a:lnTo>
                  <a:pt x="651596" y="191331"/>
                </a:lnTo>
                <a:close/>
                <a:moveTo>
                  <a:pt x="2362922" y="860016"/>
                </a:moveTo>
                <a:cubicBezTo>
                  <a:pt x="2211934" y="860016"/>
                  <a:pt x="2089499" y="911932"/>
                  <a:pt x="2089499" y="975961"/>
                </a:cubicBezTo>
                <a:cubicBezTo>
                  <a:pt x="2089499" y="1039990"/>
                  <a:pt x="2211934" y="1091906"/>
                  <a:pt x="2362922" y="1091906"/>
                </a:cubicBezTo>
                <a:cubicBezTo>
                  <a:pt x="2513910" y="1091906"/>
                  <a:pt x="2636345" y="1039990"/>
                  <a:pt x="2636345" y="975961"/>
                </a:cubicBezTo>
                <a:cubicBezTo>
                  <a:pt x="2636345" y="911932"/>
                  <a:pt x="2513910" y="860016"/>
                  <a:pt x="2362922" y="860016"/>
                </a:cubicBezTo>
                <a:lnTo>
                  <a:pt x="2362922" y="860016"/>
                </a:lnTo>
                <a:close/>
                <a:moveTo>
                  <a:pt x="612119" y="618500"/>
                </a:moveTo>
                <a:cubicBezTo>
                  <a:pt x="503961" y="618500"/>
                  <a:pt x="416245" y="658680"/>
                  <a:pt x="416245" y="708271"/>
                </a:cubicBezTo>
                <a:cubicBezTo>
                  <a:pt x="416245" y="757861"/>
                  <a:pt x="503961" y="798042"/>
                  <a:pt x="612119" y="798042"/>
                </a:cubicBezTo>
                <a:cubicBezTo>
                  <a:pt x="720276" y="798042"/>
                  <a:pt x="807992" y="757861"/>
                  <a:pt x="807992" y="708271"/>
                </a:cubicBezTo>
                <a:cubicBezTo>
                  <a:pt x="807992" y="658680"/>
                  <a:pt x="720330" y="618500"/>
                  <a:pt x="612119" y="618500"/>
                </a:cubicBez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2"/>
          <p:cNvSpPr/>
          <p:nvPr/>
        </p:nvSpPr>
        <p:spPr>
          <a:xfrm>
            <a:off x="1563252" y="8181505"/>
            <a:ext cx="2035419" cy="547169"/>
          </a:xfrm>
          <a:custGeom>
            <a:avLst/>
            <a:gdLst/>
            <a:ahLst/>
            <a:cxnLst/>
            <a:rect l="l" t="t" r="r" b="b"/>
            <a:pathLst>
              <a:path w="1103208" h="296568" extrusionOk="0">
                <a:moveTo>
                  <a:pt x="551604" y="296568"/>
                </a:moveTo>
                <a:cubicBezTo>
                  <a:pt x="855419" y="296568"/>
                  <a:pt x="1103209" y="229943"/>
                  <a:pt x="1103209" y="148284"/>
                </a:cubicBezTo>
                <a:cubicBezTo>
                  <a:pt x="1103209" y="66625"/>
                  <a:pt x="855419" y="0"/>
                  <a:pt x="551604" y="0"/>
                </a:cubicBezTo>
                <a:cubicBezTo>
                  <a:pt x="247789" y="0"/>
                  <a:pt x="0" y="66625"/>
                  <a:pt x="0" y="148284"/>
                </a:cubicBezTo>
                <a:cubicBezTo>
                  <a:pt x="0" y="229943"/>
                  <a:pt x="247789" y="296568"/>
                  <a:pt x="551604" y="296568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2"/>
          <p:cNvSpPr/>
          <p:nvPr/>
        </p:nvSpPr>
        <p:spPr>
          <a:xfrm>
            <a:off x="1084640" y="7351877"/>
            <a:ext cx="3451733" cy="1178547"/>
          </a:xfrm>
          <a:custGeom>
            <a:avLst/>
            <a:gdLst/>
            <a:ahLst/>
            <a:cxnLst/>
            <a:rect l="l" t="t" r="r" b="b"/>
            <a:pathLst>
              <a:path w="1870858" h="638779" extrusionOk="0">
                <a:moveTo>
                  <a:pt x="1020738" y="486602"/>
                </a:moveTo>
                <a:cubicBezTo>
                  <a:pt x="1020738" y="570640"/>
                  <a:pt x="763702" y="638779"/>
                  <a:pt x="446691" y="638779"/>
                </a:cubicBezTo>
                <a:cubicBezTo>
                  <a:pt x="266230" y="638779"/>
                  <a:pt x="105237" y="616715"/>
                  <a:pt x="0" y="582159"/>
                </a:cubicBezTo>
                <a:cubicBezTo>
                  <a:pt x="91339" y="555714"/>
                  <a:pt x="177974" y="512830"/>
                  <a:pt x="255360" y="454587"/>
                </a:cubicBezTo>
                <a:cubicBezTo>
                  <a:pt x="353405" y="380877"/>
                  <a:pt x="476218" y="347943"/>
                  <a:pt x="598004" y="362761"/>
                </a:cubicBezTo>
                <a:cubicBezTo>
                  <a:pt x="776410" y="384501"/>
                  <a:pt x="947678" y="285645"/>
                  <a:pt x="1018034" y="120271"/>
                </a:cubicBezTo>
                <a:lnTo>
                  <a:pt x="1069247" y="0"/>
                </a:lnTo>
                <a:lnTo>
                  <a:pt x="1051942" y="173755"/>
                </a:lnTo>
                <a:cubicBezTo>
                  <a:pt x="1046155" y="231566"/>
                  <a:pt x="1065516" y="283698"/>
                  <a:pt x="1107481" y="323824"/>
                </a:cubicBezTo>
                <a:cubicBezTo>
                  <a:pt x="1149500" y="363951"/>
                  <a:pt x="1202498" y="380877"/>
                  <a:pt x="1259983" y="372441"/>
                </a:cubicBezTo>
                <a:cubicBezTo>
                  <a:pt x="1346455" y="359787"/>
                  <a:pt x="1441472" y="352810"/>
                  <a:pt x="1541139" y="352810"/>
                </a:cubicBezTo>
                <a:cubicBezTo>
                  <a:pt x="1659842" y="352810"/>
                  <a:pt x="1771894" y="362707"/>
                  <a:pt x="1870858" y="380283"/>
                </a:cubicBezTo>
                <a:lnTo>
                  <a:pt x="1870858" y="598220"/>
                </a:lnTo>
                <a:lnTo>
                  <a:pt x="1378416" y="598220"/>
                </a:lnTo>
                <a:cubicBezTo>
                  <a:pt x="1378416" y="534948"/>
                  <a:pt x="1230997" y="480977"/>
                  <a:pt x="1023496" y="459670"/>
                </a:cubicBezTo>
                <a:lnTo>
                  <a:pt x="1020738" y="486602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2"/>
          <p:cNvSpPr/>
          <p:nvPr/>
        </p:nvSpPr>
        <p:spPr>
          <a:xfrm>
            <a:off x="4495113" y="8614712"/>
            <a:ext cx="2035419" cy="547169"/>
          </a:xfrm>
          <a:custGeom>
            <a:avLst/>
            <a:gdLst/>
            <a:ahLst/>
            <a:cxnLst/>
            <a:rect l="l" t="t" r="r" b="b"/>
            <a:pathLst>
              <a:path w="1103208" h="296568" extrusionOk="0">
                <a:moveTo>
                  <a:pt x="551604" y="296568"/>
                </a:moveTo>
                <a:cubicBezTo>
                  <a:pt x="855420" y="296568"/>
                  <a:pt x="1103209" y="229943"/>
                  <a:pt x="1103209" y="148284"/>
                </a:cubicBezTo>
                <a:cubicBezTo>
                  <a:pt x="1103209" y="66625"/>
                  <a:pt x="855420" y="0"/>
                  <a:pt x="551604" y="0"/>
                </a:cubicBezTo>
                <a:cubicBezTo>
                  <a:pt x="247789" y="0"/>
                  <a:pt x="0" y="66625"/>
                  <a:pt x="0" y="148284"/>
                </a:cubicBezTo>
                <a:cubicBezTo>
                  <a:pt x="0" y="229997"/>
                  <a:pt x="247789" y="296568"/>
                  <a:pt x="551604" y="296568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2"/>
          <p:cNvSpPr/>
          <p:nvPr/>
        </p:nvSpPr>
        <p:spPr>
          <a:xfrm>
            <a:off x="4065199" y="7412897"/>
            <a:ext cx="2035412" cy="1709054"/>
          </a:xfrm>
          <a:custGeom>
            <a:avLst/>
            <a:gdLst/>
            <a:ahLst/>
            <a:cxnLst/>
            <a:rect l="l" t="t" r="r" b="b"/>
            <a:pathLst>
              <a:path w="1103204" h="926316" extrusionOk="0">
                <a:moveTo>
                  <a:pt x="1037501" y="128762"/>
                </a:moveTo>
                <a:cubicBezTo>
                  <a:pt x="1037501" y="57648"/>
                  <a:pt x="819996" y="0"/>
                  <a:pt x="551656" y="0"/>
                </a:cubicBezTo>
                <a:cubicBezTo>
                  <a:pt x="283317" y="0"/>
                  <a:pt x="65812" y="57648"/>
                  <a:pt x="65812" y="128762"/>
                </a:cubicBezTo>
                <a:lnTo>
                  <a:pt x="160" y="789497"/>
                </a:lnTo>
                <a:cubicBezTo>
                  <a:pt x="-7303" y="864667"/>
                  <a:pt x="247030" y="926317"/>
                  <a:pt x="551602" y="926317"/>
                </a:cubicBezTo>
                <a:cubicBezTo>
                  <a:pt x="856174" y="926317"/>
                  <a:pt x="1110507" y="864667"/>
                  <a:pt x="1103044" y="789497"/>
                </a:cubicBezTo>
                <a:lnTo>
                  <a:pt x="1037501" y="128762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2"/>
          <p:cNvSpPr/>
          <p:nvPr/>
        </p:nvSpPr>
        <p:spPr>
          <a:xfrm>
            <a:off x="4189823" y="7441012"/>
            <a:ext cx="1910796" cy="1680818"/>
          </a:xfrm>
          <a:custGeom>
            <a:avLst/>
            <a:gdLst/>
            <a:ahLst/>
            <a:cxnLst/>
            <a:rect l="l" t="t" r="r" b="b"/>
            <a:pathLst>
              <a:path w="1035662" h="911012" extrusionOk="0">
                <a:moveTo>
                  <a:pt x="969904" y="113512"/>
                </a:moveTo>
                <a:cubicBezTo>
                  <a:pt x="969904" y="64408"/>
                  <a:pt x="866127" y="21686"/>
                  <a:pt x="713570" y="0"/>
                </a:cubicBezTo>
                <a:lnTo>
                  <a:pt x="103615" y="193602"/>
                </a:lnTo>
                <a:cubicBezTo>
                  <a:pt x="162886" y="270989"/>
                  <a:pt x="353568" y="310088"/>
                  <a:pt x="583673" y="304464"/>
                </a:cubicBezTo>
                <a:cubicBezTo>
                  <a:pt x="873644" y="297380"/>
                  <a:pt x="888732" y="689451"/>
                  <a:pt x="653759" y="784901"/>
                </a:cubicBezTo>
                <a:cubicBezTo>
                  <a:pt x="448206" y="868398"/>
                  <a:pt x="209610" y="881215"/>
                  <a:pt x="0" y="841088"/>
                </a:cubicBezTo>
                <a:cubicBezTo>
                  <a:pt x="94422" y="882729"/>
                  <a:pt x="277695" y="911012"/>
                  <a:pt x="484060" y="911012"/>
                </a:cubicBezTo>
                <a:cubicBezTo>
                  <a:pt x="788632" y="911012"/>
                  <a:pt x="1042965" y="849363"/>
                  <a:pt x="1035502" y="774193"/>
                </a:cubicBezTo>
                <a:lnTo>
                  <a:pt x="969904" y="113512"/>
                </a:ln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2"/>
          <p:cNvSpPr/>
          <p:nvPr/>
        </p:nvSpPr>
        <p:spPr>
          <a:xfrm>
            <a:off x="4186534" y="7412897"/>
            <a:ext cx="1792766" cy="475130"/>
          </a:xfrm>
          <a:custGeom>
            <a:avLst/>
            <a:gdLst/>
            <a:ahLst/>
            <a:cxnLst/>
            <a:rect l="l" t="t" r="r" b="b"/>
            <a:pathLst>
              <a:path w="971689" h="257523" extrusionOk="0">
                <a:moveTo>
                  <a:pt x="971689" y="128762"/>
                </a:moveTo>
                <a:cubicBezTo>
                  <a:pt x="971689" y="57648"/>
                  <a:pt x="754184" y="0"/>
                  <a:pt x="485844" y="0"/>
                </a:cubicBezTo>
                <a:cubicBezTo>
                  <a:pt x="217505" y="0"/>
                  <a:pt x="0" y="57648"/>
                  <a:pt x="0" y="128762"/>
                </a:cubicBezTo>
                <a:cubicBezTo>
                  <a:pt x="0" y="199875"/>
                  <a:pt x="217505" y="257524"/>
                  <a:pt x="485844" y="257524"/>
                </a:cubicBezTo>
                <a:cubicBezTo>
                  <a:pt x="754184" y="257524"/>
                  <a:pt x="971689" y="199875"/>
                  <a:pt x="971689" y="128762"/>
                </a:cubicBezTo>
                <a:close/>
              </a:path>
            </a:pathLst>
          </a:custGeom>
          <a:solidFill>
            <a:srgbClr val="FEE7CB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2"/>
          <p:cNvSpPr/>
          <p:nvPr/>
        </p:nvSpPr>
        <p:spPr>
          <a:xfrm>
            <a:off x="2669356" y="9133168"/>
            <a:ext cx="1822100" cy="185582"/>
          </a:xfrm>
          <a:custGeom>
            <a:avLst/>
            <a:gdLst/>
            <a:ahLst/>
            <a:cxnLst/>
            <a:rect l="l" t="t" r="r" b="b"/>
            <a:pathLst>
              <a:path w="987588" h="100586" extrusionOk="0">
                <a:moveTo>
                  <a:pt x="493794" y="100587"/>
                </a:moveTo>
                <a:cubicBezTo>
                  <a:pt x="765757" y="100587"/>
                  <a:pt x="987588" y="77982"/>
                  <a:pt x="987588" y="50293"/>
                </a:cubicBezTo>
                <a:cubicBezTo>
                  <a:pt x="987588" y="22605"/>
                  <a:pt x="765757" y="0"/>
                  <a:pt x="493794" y="0"/>
                </a:cubicBezTo>
                <a:cubicBezTo>
                  <a:pt x="221832" y="0"/>
                  <a:pt x="0" y="22605"/>
                  <a:pt x="0" y="50293"/>
                </a:cubicBezTo>
                <a:cubicBezTo>
                  <a:pt x="0" y="77982"/>
                  <a:pt x="221832" y="100587"/>
                  <a:pt x="493794" y="10058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7" name="Google Shape;447;p12"/>
          <p:cNvGrpSpPr/>
          <p:nvPr/>
        </p:nvGrpSpPr>
        <p:grpSpPr>
          <a:xfrm rot="-567658">
            <a:off x="2905256" y="7463197"/>
            <a:ext cx="1523816" cy="1820390"/>
            <a:chOff x="12650622" y="-224128"/>
            <a:chExt cx="1467358" cy="1752944"/>
          </a:xfrm>
        </p:grpSpPr>
        <p:sp>
          <p:nvSpPr>
            <p:cNvPr id="448" name="Google Shape;448;p12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2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2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2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2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2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4" name="Google Shape;454;p12"/>
          <p:cNvSpPr txBox="1">
            <a:spLocks noGrp="1"/>
          </p:cNvSpPr>
          <p:nvPr>
            <p:ph type="title"/>
          </p:nvPr>
        </p:nvSpPr>
        <p:spPr>
          <a:xfrm>
            <a:off x="822300" y="816413"/>
            <a:ext cx="16643250" cy="4741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2000"/>
            </a:lvl9pPr>
          </a:lstStyle>
          <a:p>
            <a:endParaRPr/>
          </a:p>
        </p:txBody>
      </p:sp>
      <p:sp>
        <p:nvSpPr>
          <p:cNvPr id="455" name="Google Shape;455;p12"/>
          <p:cNvSpPr txBox="1">
            <a:spLocks noGrp="1"/>
          </p:cNvSpPr>
          <p:nvPr>
            <p:ph type="body" idx="1"/>
          </p:nvPr>
        </p:nvSpPr>
        <p:spPr>
          <a:xfrm>
            <a:off x="822300" y="7219875"/>
            <a:ext cx="16643250" cy="23476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 algn="ctr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 algn="ctr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 algn="ctr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 algn="ctr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 algn="ctr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 algn="ctr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 algn="ctr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 algn="ctr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86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8 Three columns">
  <p:cSld name="008 Three columns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13"/>
          <p:cNvGrpSpPr/>
          <p:nvPr/>
        </p:nvGrpSpPr>
        <p:grpSpPr>
          <a:xfrm flipH="1">
            <a:off x="-9009" y="2"/>
            <a:ext cx="18297408" cy="10379121"/>
            <a:chOff x="-266" y="1"/>
            <a:chExt cx="12198272" cy="6919414"/>
          </a:xfrm>
        </p:grpSpPr>
        <p:sp>
          <p:nvSpPr>
            <p:cNvPr id="459" name="Google Shape;459;p13"/>
            <p:cNvSpPr/>
            <p:nvPr/>
          </p:nvSpPr>
          <p:spPr>
            <a:xfrm>
              <a:off x="0" y="1"/>
              <a:ext cx="12194349" cy="6843242"/>
            </a:xfrm>
            <a:custGeom>
              <a:avLst/>
              <a:gdLst/>
              <a:ahLst/>
              <a:cxnLst/>
              <a:rect l="l" t="t" r="r" b="b"/>
              <a:pathLst>
                <a:path w="6860393" h="6860393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6860394"/>
                  </a:lnTo>
                  <a:lnTo>
                    <a:pt x="0" y="6860394"/>
                  </a:lnTo>
                  <a:close/>
                </a:path>
              </a:pathLst>
            </a:custGeom>
            <a:solidFill>
              <a:srgbClr val="4DAD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0" y="1691673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0" y="2501215"/>
              <a:ext cx="12192000" cy="2450425"/>
            </a:xfrm>
            <a:custGeom>
              <a:avLst/>
              <a:gdLst/>
              <a:ahLst/>
              <a:cxnLst/>
              <a:rect l="l" t="t" r="r" b="b"/>
              <a:pathLst>
                <a:path w="12192000" h="2450425" extrusionOk="0">
                  <a:moveTo>
                    <a:pt x="10320120" y="0"/>
                  </a:moveTo>
                  <a:cubicBezTo>
                    <a:pt x="10624729" y="0"/>
                    <a:pt x="10874951" y="232315"/>
                    <a:pt x="10903526" y="529400"/>
                  </a:cubicBezTo>
                  <a:cubicBezTo>
                    <a:pt x="10971534" y="483299"/>
                    <a:pt x="11053735" y="456343"/>
                    <a:pt x="11142127" y="456343"/>
                  </a:cubicBezTo>
                  <a:cubicBezTo>
                    <a:pt x="11351772" y="456343"/>
                    <a:pt x="11526080" y="607695"/>
                    <a:pt x="11561703" y="807149"/>
                  </a:cubicBezTo>
                  <a:cubicBezTo>
                    <a:pt x="11577229" y="806005"/>
                    <a:pt x="11592850" y="805339"/>
                    <a:pt x="11608662" y="805339"/>
                  </a:cubicBezTo>
                  <a:cubicBezTo>
                    <a:pt x="11846025" y="805339"/>
                    <a:pt x="12050907" y="944309"/>
                    <a:pt x="12146443" y="1145381"/>
                  </a:cubicBezTo>
                  <a:lnTo>
                    <a:pt x="12192000" y="1130542"/>
                  </a:lnTo>
                  <a:lnTo>
                    <a:pt x="12192000" y="1921112"/>
                  </a:lnTo>
                  <a:lnTo>
                    <a:pt x="12156587" y="1910358"/>
                  </a:lnTo>
                  <a:cubicBezTo>
                    <a:pt x="12107628" y="1890117"/>
                    <a:pt x="12063385" y="1860804"/>
                    <a:pt x="12025952" y="1824514"/>
                  </a:cubicBezTo>
                  <a:cubicBezTo>
                    <a:pt x="11918510" y="1930241"/>
                    <a:pt x="11771158" y="1995487"/>
                    <a:pt x="11608566" y="1995487"/>
                  </a:cubicBezTo>
                  <a:cubicBezTo>
                    <a:pt x="11438545" y="1995487"/>
                    <a:pt x="11285097" y="1924241"/>
                    <a:pt x="11176703" y="1809845"/>
                  </a:cubicBezTo>
                  <a:cubicBezTo>
                    <a:pt x="11066975" y="2031206"/>
                    <a:pt x="10838756" y="2183416"/>
                    <a:pt x="10575009" y="2183416"/>
                  </a:cubicBezTo>
                  <a:cubicBezTo>
                    <a:pt x="10332121" y="2183416"/>
                    <a:pt x="10119428" y="2054352"/>
                    <a:pt x="10001604" y="1861090"/>
                  </a:cubicBezTo>
                  <a:cubicBezTo>
                    <a:pt x="9970647" y="1867091"/>
                    <a:pt x="9938644" y="1870234"/>
                    <a:pt x="9905877" y="1870234"/>
                  </a:cubicBezTo>
                  <a:cubicBezTo>
                    <a:pt x="9901782" y="1870234"/>
                    <a:pt x="9897686" y="1870139"/>
                    <a:pt x="9893590" y="1870043"/>
                  </a:cubicBezTo>
                  <a:cubicBezTo>
                    <a:pt x="9880731" y="2054471"/>
                    <a:pt x="9779878" y="2214640"/>
                    <a:pt x="9632725" y="2308831"/>
                  </a:cubicBezTo>
                  <a:lnTo>
                    <a:pt x="9617974" y="2316444"/>
                  </a:lnTo>
                  <a:lnTo>
                    <a:pt x="9035309" y="2316444"/>
                  </a:lnTo>
                  <a:lnTo>
                    <a:pt x="9023338" y="2310328"/>
                  </a:lnTo>
                  <a:cubicBezTo>
                    <a:pt x="8877003" y="2217672"/>
                    <a:pt x="8775927" y="2059996"/>
                    <a:pt x="8760687" y="1877949"/>
                  </a:cubicBezTo>
                  <a:cubicBezTo>
                    <a:pt x="8749638" y="1878711"/>
                    <a:pt x="8738589" y="1879092"/>
                    <a:pt x="8727349" y="1879092"/>
                  </a:cubicBezTo>
                  <a:cubicBezTo>
                    <a:pt x="8684106" y="1879092"/>
                    <a:pt x="8642196" y="1873377"/>
                    <a:pt x="8602381" y="1862614"/>
                  </a:cubicBezTo>
                  <a:cubicBezTo>
                    <a:pt x="8540945" y="2058829"/>
                    <a:pt x="8357684" y="2201228"/>
                    <a:pt x="8141180" y="2201228"/>
                  </a:cubicBezTo>
                  <a:cubicBezTo>
                    <a:pt x="7922010" y="2201228"/>
                    <a:pt x="7736940" y="2055304"/>
                    <a:pt x="7677789" y="1855279"/>
                  </a:cubicBezTo>
                  <a:cubicBezTo>
                    <a:pt x="7611210" y="1893189"/>
                    <a:pt x="7534247" y="1914906"/>
                    <a:pt x="7452142" y="1914906"/>
                  </a:cubicBezTo>
                  <a:cubicBezTo>
                    <a:pt x="7312600" y="1914906"/>
                    <a:pt x="7187728" y="1852232"/>
                    <a:pt x="7104003" y="1753552"/>
                  </a:cubicBezTo>
                  <a:cubicBezTo>
                    <a:pt x="7084382" y="1797082"/>
                    <a:pt x="7058664" y="1837373"/>
                    <a:pt x="7027994" y="1873282"/>
                  </a:cubicBezTo>
                  <a:cubicBezTo>
                    <a:pt x="7015230" y="1965913"/>
                    <a:pt x="6969129" y="2047899"/>
                    <a:pt x="6902181" y="2106728"/>
                  </a:cubicBezTo>
                  <a:lnTo>
                    <a:pt x="6854081" y="2142036"/>
                  </a:lnTo>
                  <a:lnTo>
                    <a:pt x="6825018" y="2195581"/>
                  </a:lnTo>
                  <a:cubicBezTo>
                    <a:pt x="6725687" y="2342609"/>
                    <a:pt x="6557473" y="2439276"/>
                    <a:pt x="6366681" y="2439276"/>
                  </a:cubicBezTo>
                  <a:cubicBezTo>
                    <a:pt x="6214048" y="2439276"/>
                    <a:pt x="6075864" y="2377409"/>
                    <a:pt x="5975839" y="2277384"/>
                  </a:cubicBezTo>
                  <a:lnTo>
                    <a:pt x="5933753" y="2226376"/>
                  </a:lnTo>
                  <a:lnTo>
                    <a:pt x="5877214" y="2198628"/>
                  </a:lnTo>
                  <a:cubicBezTo>
                    <a:pt x="5781474" y="2140543"/>
                    <a:pt x="5713429" y="2041386"/>
                    <a:pt x="5697474" y="1925598"/>
                  </a:cubicBezTo>
                  <a:cubicBezTo>
                    <a:pt x="5666804" y="1889689"/>
                    <a:pt x="5641087" y="1849398"/>
                    <a:pt x="5621465" y="1805868"/>
                  </a:cubicBezTo>
                  <a:cubicBezTo>
                    <a:pt x="5537740" y="1904548"/>
                    <a:pt x="5412868" y="1967222"/>
                    <a:pt x="5273327" y="1967222"/>
                  </a:cubicBezTo>
                  <a:cubicBezTo>
                    <a:pt x="5191221" y="1967222"/>
                    <a:pt x="5114259" y="1945505"/>
                    <a:pt x="5047679" y="1907595"/>
                  </a:cubicBezTo>
                  <a:cubicBezTo>
                    <a:pt x="4988528" y="2107620"/>
                    <a:pt x="4803459" y="2253544"/>
                    <a:pt x="4584288" y="2253544"/>
                  </a:cubicBezTo>
                  <a:cubicBezTo>
                    <a:pt x="4367785" y="2253544"/>
                    <a:pt x="4184523" y="2111145"/>
                    <a:pt x="4123087" y="1914930"/>
                  </a:cubicBezTo>
                  <a:cubicBezTo>
                    <a:pt x="4083272" y="1925693"/>
                    <a:pt x="4041362" y="1931408"/>
                    <a:pt x="3998119" y="1931408"/>
                  </a:cubicBezTo>
                  <a:cubicBezTo>
                    <a:pt x="3986879" y="1931408"/>
                    <a:pt x="3975830" y="1931027"/>
                    <a:pt x="3964781" y="1930265"/>
                  </a:cubicBezTo>
                  <a:cubicBezTo>
                    <a:pt x="3940397" y="2221540"/>
                    <a:pt x="3696272" y="2450425"/>
                    <a:pt x="3398615" y="2450425"/>
                  </a:cubicBezTo>
                  <a:cubicBezTo>
                    <a:pt x="3098292" y="2450425"/>
                    <a:pt x="2852452" y="2217444"/>
                    <a:pt x="2831878" y="1922359"/>
                  </a:cubicBezTo>
                  <a:cubicBezTo>
                    <a:pt x="2827782" y="1922455"/>
                    <a:pt x="2823686" y="1922550"/>
                    <a:pt x="2819591" y="1922550"/>
                  </a:cubicBezTo>
                  <a:cubicBezTo>
                    <a:pt x="2786824" y="1922550"/>
                    <a:pt x="2754821" y="1919407"/>
                    <a:pt x="2723864" y="1913406"/>
                  </a:cubicBezTo>
                  <a:cubicBezTo>
                    <a:pt x="2606040" y="2106668"/>
                    <a:pt x="2393347" y="2235732"/>
                    <a:pt x="2150459" y="2235732"/>
                  </a:cubicBezTo>
                  <a:cubicBezTo>
                    <a:pt x="1886712" y="2235732"/>
                    <a:pt x="1658493" y="2083522"/>
                    <a:pt x="1548765" y="1862161"/>
                  </a:cubicBezTo>
                  <a:cubicBezTo>
                    <a:pt x="1440371" y="1976557"/>
                    <a:pt x="1286923" y="2047803"/>
                    <a:pt x="1116902" y="2047803"/>
                  </a:cubicBezTo>
                  <a:cubicBezTo>
                    <a:pt x="954310" y="2047803"/>
                    <a:pt x="806958" y="1982557"/>
                    <a:pt x="699516" y="1876830"/>
                  </a:cubicBezTo>
                  <a:cubicBezTo>
                    <a:pt x="624650" y="1949410"/>
                    <a:pt x="522542" y="1994083"/>
                    <a:pt x="409956" y="1994083"/>
                  </a:cubicBezTo>
                  <a:cubicBezTo>
                    <a:pt x="225076" y="1994083"/>
                    <a:pt x="68390" y="1873496"/>
                    <a:pt x="14192" y="1706618"/>
                  </a:cubicBezTo>
                  <a:cubicBezTo>
                    <a:pt x="9620" y="1710809"/>
                    <a:pt x="4953" y="1714809"/>
                    <a:pt x="0" y="1718619"/>
                  </a:cubicBezTo>
                  <a:lnTo>
                    <a:pt x="0" y="721352"/>
                  </a:lnTo>
                  <a:cubicBezTo>
                    <a:pt x="205073" y="758023"/>
                    <a:pt x="360712" y="937284"/>
                    <a:pt x="360712" y="1152930"/>
                  </a:cubicBezTo>
                  <a:cubicBezTo>
                    <a:pt x="360712" y="1156930"/>
                    <a:pt x="360617" y="1160835"/>
                    <a:pt x="360521" y="1164836"/>
                  </a:cubicBezTo>
                  <a:cubicBezTo>
                    <a:pt x="376714" y="1162931"/>
                    <a:pt x="393192" y="1161883"/>
                    <a:pt x="409861" y="1161883"/>
                  </a:cubicBezTo>
                  <a:cubicBezTo>
                    <a:pt x="470059" y="1161883"/>
                    <a:pt x="527304" y="1174742"/>
                    <a:pt x="579025" y="1197697"/>
                  </a:cubicBezTo>
                  <a:cubicBezTo>
                    <a:pt x="674561" y="996625"/>
                    <a:pt x="879443" y="857655"/>
                    <a:pt x="1116806" y="857655"/>
                  </a:cubicBezTo>
                  <a:cubicBezTo>
                    <a:pt x="1132618" y="857655"/>
                    <a:pt x="1148239" y="858321"/>
                    <a:pt x="1163765" y="859465"/>
                  </a:cubicBezTo>
                  <a:cubicBezTo>
                    <a:pt x="1199388" y="660011"/>
                    <a:pt x="1373696" y="508659"/>
                    <a:pt x="1583341" y="508659"/>
                  </a:cubicBezTo>
                  <a:cubicBezTo>
                    <a:pt x="1671733" y="508659"/>
                    <a:pt x="1753934" y="535615"/>
                    <a:pt x="1821942" y="581716"/>
                  </a:cubicBezTo>
                  <a:cubicBezTo>
                    <a:pt x="1850517" y="284631"/>
                    <a:pt x="2100739" y="52316"/>
                    <a:pt x="2405348" y="52316"/>
                  </a:cubicBezTo>
                  <a:cubicBezTo>
                    <a:pt x="2729008" y="52316"/>
                    <a:pt x="2991422" y="314730"/>
                    <a:pt x="2991422" y="638484"/>
                  </a:cubicBezTo>
                  <a:cubicBezTo>
                    <a:pt x="2991422" y="741926"/>
                    <a:pt x="2964561" y="839081"/>
                    <a:pt x="2917508" y="923472"/>
                  </a:cubicBezTo>
                  <a:cubicBezTo>
                    <a:pt x="3117437" y="962906"/>
                    <a:pt x="3274886" y="1120354"/>
                    <a:pt x="3314224" y="1320284"/>
                  </a:cubicBezTo>
                  <a:cubicBezTo>
                    <a:pt x="3341751" y="1316188"/>
                    <a:pt x="3369850" y="1314093"/>
                    <a:pt x="3398520" y="1314093"/>
                  </a:cubicBezTo>
                  <a:cubicBezTo>
                    <a:pt x="3445574" y="1314093"/>
                    <a:pt x="3491294" y="1319903"/>
                    <a:pt x="3535109" y="1330666"/>
                  </a:cubicBezTo>
                  <a:cubicBezTo>
                    <a:pt x="3589115" y="1125402"/>
                    <a:pt x="3775901" y="974050"/>
                    <a:pt x="3998119" y="974050"/>
                  </a:cubicBezTo>
                  <a:cubicBezTo>
                    <a:pt x="4211003" y="974050"/>
                    <a:pt x="4391406" y="1113020"/>
                    <a:pt x="4453605" y="1305139"/>
                  </a:cubicBezTo>
                  <a:cubicBezTo>
                    <a:pt x="4495134" y="1293519"/>
                    <a:pt x="4538949" y="1287232"/>
                    <a:pt x="4584193" y="1287232"/>
                  </a:cubicBezTo>
                  <a:cubicBezTo>
                    <a:pt x="4678966" y="1287232"/>
                    <a:pt x="4767263" y="1314474"/>
                    <a:pt x="4841844" y="1361623"/>
                  </a:cubicBezTo>
                  <a:cubicBezTo>
                    <a:pt x="4903662" y="1182934"/>
                    <a:pt x="5073492" y="1054536"/>
                    <a:pt x="5273231" y="1054536"/>
                  </a:cubicBezTo>
                  <a:cubicBezTo>
                    <a:pt x="5448967" y="1054536"/>
                    <a:pt x="5601558" y="1153977"/>
                    <a:pt x="5677759" y="1299615"/>
                  </a:cubicBezTo>
                  <a:cubicBezTo>
                    <a:pt x="5736836" y="1221034"/>
                    <a:pt x="5818525" y="1160347"/>
                    <a:pt x="5913140" y="1127281"/>
                  </a:cubicBezTo>
                  <a:lnTo>
                    <a:pt x="5968744" y="1114024"/>
                  </a:lnTo>
                  <a:lnTo>
                    <a:pt x="5964072" y="1067675"/>
                  </a:lnTo>
                  <a:cubicBezTo>
                    <a:pt x="5964072" y="830245"/>
                    <a:pt x="6156547" y="637770"/>
                    <a:pt x="6393977" y="637770"/>
                  </a:cubicBezTo>
                  <a:cubicBezTo>
                    <a:pt x="6631407" y="637770"/>
                    <a:pt x="6823882" y="830245"/>
                    <a:pt x="6823882" y="1067675"/>
                  </a:cubicBezTo>
                  <a:lnTo>
                    <a:pt x="6822662" y="1079780"/>
                  </a:lnTo>
                  <a:lnTo>
                    <a:pt x="6902276" y="1116878"/>
                  </a:lnTo>
                  <a:cubicBezTo>
                    <a:pt x="6958890" y="1150477"/>
                    <a:pt x="7008325" y="1194912"/>
                    <a:pt x="7047710" y="1247299"/>
                  </a:cubicBezTo>
                  <a:cubicBezTo>
                    <a:pt x="7123910" y="1101661"/>
                    <a:pt x="7276501" y="1002220"/>
                    <a:pt x="7452237" y="1002220"/>
                  </a:cubicBezTo>
                  <a:cubicBezTo>
                    <a:pt x="7651976" y="1002220"/>
                    <a:pt x="7821807" y="1130618"/>
                    <a:pt x="7883625" y="1309307"/>
                  </a:cubicBezTo>
                  <a:cubicBezTo>
                    <a:pt x="7958205" y="1262158"/>
                    <a:pt x="8046502" y="1234916"/>
                    <a:pt x="8141276" y="1234916"/>
                  </a:cubicBezTo>
                  <a:cubicBezTo>
                    <a:pt x="8186520" y="1234916"/>
                    <a:pt x="8230335" y="1241203"/>
                    <a:pt x="8271863" y="1252823"/>
                  </a:cubicBezTo>
                  <a:cubicBezTo>
                    <a:pt x="8334062" y="1060704"/>
                    <a:pt x="8514465" y="921734"/>
                    <a:pt x="8727349" y="921734"/>
                  </a:cubicBezTo>
                  <a:cubicBezTo>
                    <a:pt x="8949567" y="921734"/>
                    <a:pt x="9136353" y="1073086"/>
                    <a:pt x="9190359" y="1278350"/>
                  </a:cubicBezTo>
                  <a:cubicBezTo>
                    <a:pt x="9234174" y="1267587"/>
                    <a:pt x="9279894" y="1261777"/>
                    <a:pt x="9326948" y="1261777"/>
                  </a:cubicBezTo>
                  <a:cubicBezTo>
                    <a:pt x="9355618" y="1261777"/>
                    <a:pt x="9383717" y="1263872"/>
                    <a:pt x="9411244" y="1267968"/>
                  </a:cubicBezTo>
                  <a:cubicBezTo>
                    <a:pt x="9450582" y="1068038"/>
                    <a:pt x="9608031" y="910590"/>
                    <a:pt x="9807960" y="871156"/>
                  </a:cubicBezTo>
                  <a:cubicBezTo>
                    <a:pt x="9760907" y="786765"/>
                    <a:pt x="9734046" y="689610"/>
                    <a:pt x="9734046" y="586168"/>
                  </a:cubicBezTo>
                  <a:cubicBezTo>
                    <a:pt x="9734046" y="262414"/>
                    <a:pt x="9996460" y="0"/>
                    <a:pt x="10320120" y="0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8947421" y="1811733"/>
              <a:ext cx="3143250" cy="318325"/>
            </a:xfrm>
            <a:custGeom>
              <a:avLst/>
              <a:gdLst/>
              <a:ahLst/>
              <a:cxnLst/>
              <a:rect l="l" t="t" r="r" b="b"/>
              <a:pathLst>
                <a:path w="3143250" h="318325" extrusionOk="0">
                  <a:moveTo>
                    <a:pt x="0" y="318326"/>
                  </a:moveTo>
                  <a:lnTo>
                    <a:pt x="3143250" y="318326"/>
                  </a:lnTo>
                  <a:lnTo>
                    <a:pt x="2933033" y="262509"/>
                  </a:lnTo>
                  <a:cubicBezTo>
                    <a:pt x="2817781" y="231934"/>
                    <a:pt x="2711291" y="184309"/>
                    <a:pt x="2619375" y="122301"/>
                  </a:cubicBezTo>
                  <a:cubicBezTo>
                    <a:pt x="2413254" y="-16859"/>
                    <a:pt x="2106168" y="-16859"/>
                    <a:pt x="1899952" y="122301"/>
                  </a:cubicBezTo>
                  <a:cubicBezTo>
                    <a:pt x="1695736" y="260128"/>
                    <a:pt x="1391507" y="260128"/>
                    <a:pt x="1187291" y="122301"/>
                  </a:cubicBezTo>
                  <a:cubicBezTo>
                    <a:pt x="945737" y="-40767"/>
                    <a:pt x="585978" y="-40767"/>
                    <a:pt x="344424" y="122301"/>
                  </a:cubicBezTo>
                  <a:cubicBezTo>
                    <a:pt x="236601" y="195072"/>
                    <a:pt x="121348" y="260604"/>
                    <a:pt x="0" y="318326"/>
                  </a:cubicBezTo>
                  <a:lnTo>
                    <a:pt x="0" y="3183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7588288" y="2969887"/>
              <a:ext cx="3606069" cy="366212"/>
            </a:xfrm>
            <a:custGeom>
              <a:avLst/>
              <a:gdLst/>
              <a:ahLst/>
              <a:cxnLst/>
              <a:rect l="l" t="t" r="r" b="b"/>
              <a:pathLst>
                <a:path w="3606069" h="366212" extrusionOk="0">
                  <a:moveTo>
                    <a:pt x="3273266" y="366212"/>
                  </a:moveTo>
                  <a:lnTo>
                    <a:pt x="0" y="366212"/>
                  </a:lnTo>
                  <a:lnTo>
                    <a:pt x="144113" y="312110"/>
                  </a:lnTo>
                  <a:cubicBezTo>
                    <a:pt x="267653" y="265819"/>
                    <a:pt x="382715" y="199334"/>
                    <a:pt x="484632" y="115514"/>
                  </a:cubicBezTo>
                  <a:cubicBezTo>
                    <a:pt x="671893" y="-38505"/>
                    <a:pt x="941927" y="-38505"/>
                    <a:pt x="1129093" y="115514"/>
                  </a:cubicBezTo>
                  <a:cubicBezTo>
                    <a:pt x="1329690" y="280583"/>
                    <a:pt x="1619155" y="280583"/>
                    <a:pt x="1819751" y="115514"/>
                  </a:cubicBezTo>
                  <a:cubicBezTo>
                    <a:pt x="1978533" y="-15073"/>
                    <a:pt x="2207514" y="-15073"/>
                    <a:pt x="2366296" y="115514"/>
                  </a:cubicBezTo>
                  <a:cubicBezTo>
                    <a:pt x="2547747" y="264771"/>
                    <a:pt x="2809494" y="264771"/>
                    <a:pt x="2990945" y="115514"/>
                  </a:cubicBezTo>
                  <a:cubicBezTo>
                    <a:pt x="3080099" y="42172"/>
                    <a:pt x="3199162" y="16359"/>
                    <a:pt x="3310700" y="46268"/>
                  </a:cubicBezTo>
                  <a:cubicBezTo>
                    <a:pt x="3422238" y="76176"/>
                    <a:pt x="3512439" y="157996"/>
                    <a:pt x="3552920" y="266105"/>
                  </a:cubicBezTo>
                  <a:cubicBezTo>
                    <a:pt x="3566351" y="302014"/>
                    <a:pt x="3584353" y="335542"/>
                    <a:pt x="3606070" y="366117"/>
                  </a:cubicBezTo>
                  <a:lnTo>
                    <a:pt x="3273266" y="366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0" y="5186149"/>
              <a:ext cx="12194349" cy="1672246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-81" y="5403001"/>
              <a:ext cx="12194349" cy="28104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0" y="6402906"/>
              <a:ext cx="12194533" cy="414735"/>
            </a:xfrm>
            <a:custGeom>
              <a:avLst/>
              <a:gdLst/>
              <a:ahLst/>
              <a:cxnLst/>
              <a:rect l="l" t="t" r="r" b="b"/>
              <a:pathLst>
                <a:path w="6860497" h="850738" extrusionOk="0">
                  <a:moveTo>
                    <a:pt x="0" y="302575"/>
                  </a:moveTo>
                  <a:lnTo>
                    <a:pt x="0" y="580537"/>
                  </a:lnTo>
                  <a:cubicBezTo>
                    <a:pt x="382341" y="623205"/>
                    <a:pt x="203346" y="565240"/>
                    <a:pt x="475793" y="422148"/>
                  </a:cubicBezTo>
                  <a:cubicBezTo>
                    <a:pt x="809535" y="261261"/>
                    <a:pt x="1493670" y="842266"/>
                    <a:pt x="2020248" y="850279"/>
                  </a:cubicBezTo>
                  <a:cubicBezTo>
                    <a:pt x="2615822" y="859437"/>
                    <a:pt x="2958827" y="731643"/>
                    <a:pt x="3487173" y="479593"/>
                  </a:cubicBezTo>
                  <a:cubicBezTo>
                    <a:pt x="4331987" y="75189"/>
                    <a:pt x="3941529" y="665872"/>
                    <a:pt x="4733061" y="513206"/>
                  </a:cubicBezTo>
                  <a:cubicBezTo>
                    <a:pt x="4844725" y="491456"/>
                    <a:pt x="4955452" y="467625"/>
                    <a:pt x="5066803" y="444938"/>
                  </a:cubicBezTo>
                  <a:cubicBezTo>
                    <a:pt x="5674137" y="321411"/>
                    <a:pt x="5832943" y="471892"/>
                    <a:pt x="6376379" y="476991"/>
                  </a:cubicBezTo>
                  <a:cubicBezTo>
                    <a:pt x="6555062" y="478656"/>
                    <a:pt x="6709809" y="464919"/>
                    <a:pt x="6860498" y="446916"/>
                  </a:cubicBezTo>
                  <a:lnTo>
                    <a:pt x="6860498" y="299766"/>
                  </a:lnTo>
                  <a:cubicBezTo>
                    <a:pt x="6734369" y="313502"/>
                    <a:pt x="6605326" y="323597"/>
                    <a:pt x="6469415" y="322036"/>
                  </a:cubicBezTo>
                  <a:cubicBezTo>
                    <a:pt x="6019118" y="316936"/>
                    <a:pt x="5673200" y="179048"/>
                    <a:pt x="5222903" y="218385"/>
                  </a:cubicBezTo>
                  <a:cubicBezTo>
                    <a:pt x="5163169" y="224733"/>
                    <a:pt x="5103643" y="231394"/>
                    <a:pt x="5044012" y="238574"/>
                  </a:cubicBezTo>
                  <a:cubicBezTo>
                    <a:pt x="4628578" y="288838"/>
                    <a:pt x="4523158" y="343578"/>
                    <a:pt x="4136966" y="169786"/>
                  </a:cubicBezTo>
                  <a:cubicBezTo>
                    <a:pt x="3581666" y="-80078"/>
                    <a:pt x="3125125" y="487086"/>
                    <a:pt x="2480848" y="344930"/>
                  </a:cubicBezTo>
                  <a:cubicBezTo>
                    <a:pt x="2105167" y="261989"/>
                    <a:pt x="2590430" y="223797"/>
                    <a:pt x="2680760" y="216928"/>
                  </a:cubicBezTo>
                  <a:cubicBezTo>
                    <a:pt x="3002534" y="192681"/>
                    <a:pt x="2789614" y="192681"/>
                    <a:pt x="2632473" y="168121"/>
                  </a:cubicBezTo>
                  <a:cubicBezTo>
                    <a:pt x="2422466" y="131697"/>
                    <a:pt x="2214021" y="83515"/>
                    <a:pt x="2002141" y="47924"/>
                  </a:cubicBezTo>
                  <a:cubicBezTo>
                    <a:pt x="1028284" y="-115565"/>
                    <a:pt x="1339964" y="176654"/>
                    <a:pt x="1992358" y="363767"/>
                  </a:cubicBezTo>
                  <a:lnTo>
                    <a:pt x="2065517" y="382395"/>
                  </a:lnTo>
                  <a:cubicBezTo>
                    <a:pt x="2604271" y="519450"/>
                    <a:pt x="2884627" y="434948"/>
                    <a:pt x="3387790" y="245963"/>
                  </a:cubicBezTo>
                  <a:cubicBezTo>
                    <a:pt x="4222301" y="-67486"/>
                    <a:pt x="4042370" y="367409"/>
                    <a:pt x="4682693" y="314335"/>
                  </a:cubicBezTo>
                  <a:cubicBezTo>
                    <a:pt x="5042764" y="284468"/>
                    <a:pt x="5300329" y="218385"/>
                    <a:pt x="5674761" y="268233"/>
                  </a:cubicBezTo>
                  <a:cubicBezTo>
                    <a:pt x="5704524" y="274373"/>
                    <a:pt x="5733767" y="280721"/>
                    <a:pt x="5763426" y="287485"/>
                  </a:cubicBezTo>
                  <a:cubicBezTo>
                    <a:pt x="5799954" y="295811"/>
                    <a:pt x="6279909" y="387598"/>
                    <a:pt x="5993934" y="363038"/>
                  </a:cubicBezTo>
                  <a:cubicBezTo>
                    <a:pt x="5639379" y="332651"/>
                    <a:pt x="5567885" y="287485"/>
                    <a:pt x="5193973" y="356066"/>
                  </a:cubicBezTo>
                  <a:cubicBezTo>
                    <a:pt x="5027882" y="388430"/>
                    <a:pt x="4841394" y="429225"/>
                    <a:pt x="4675512" y="451807"/>
                  </a:cubicBezTo>
                  <a:cubicBezTo>
                    <a:pt x="4045492" y="537246"/>
                    <a:pt x="4214080" y="113382"/>
                    <a:pt x="3650454" y="337021"/>
                  </a:cubicBezTo>
                  <a:cubicBezTo>
                    <a:pt x="3239911" y="499990"/>
                    <a:pt x="2971627" y="700526"/>
                    <a:pt x="2500412" y="746212"/>
                  </a:cubicBezTo>
                  <a:cubicBezTo>
                    <a:pt x="2358153" y="759428"/>
                    <a:pt x="2209858" y="770668"/>
                    <a:pt x="2067182" y="772957"/>
                  </a:cubicBezTo>
                  <a:cubicBezTo>
                    <a:pt x="1571824" y="780866"/>
                    <a:pt x="1158263" y="402479"/>
                    <a:pt x="719518" y="323805"/>
                  </a:cubicBezTo>
                  <a:cubicBezTo>
                    <a:pt x="472151" y="279472"/>
                    <a:pt x="441035" y="379169"/>
                    <a:pt x="290138" y="396339"/>
                  </a:cubicBezTo>
                  <a:cubicBezTo>
                    <a:pt x="232381" y="396235"/>
                    <a:pt x="210839" y="390616"/>
                    <a:pt x="156308" y="369282"/>
                  </a:cubicBezTo>
                  <a:cubicBezTo>
                    <a:pt x="97615" y="346596"/>
                    <a:pt x="47246" y="324221"/>
                    <a:pt x="0" y="302575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-266" y="5975923"/>
              <a:ext cx="12194533" cy="282641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0" y="5186149"/>
              <a:ext cx="12194349" cy="51037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0B93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9" name="Google Shape;469;p13"/>
            <p:cNvGrpSpPr/>
            <p:nvPr/>
          </p:nvGrpSpPr>
          <p:grpSpPr>
            <a:xfrm>
              <a:off x="0" y="4274701"/>
              <a:ext cx="12194533" cy="1071701"/>
              <a:chOff x="0" y="5280348"/>
              <a:chExt cx="12194533" cy="1762086"/>
            </a:xfrm>
          </p:grpSpPr>
          <p:sp>
            <p:nvSpPr>
              <p:cNvPr id="470" name="Google Shape;470;p13"/>
              <p:cNvSpPr/>
              <p:nvPr/>
            </p:nvSpPr>
            <p:spPr>
              <a:xfrm>
                <a:off x="0" y="5280348"/>
                <a:ext cx="12194349" cy="1576199"/>
              </a:xfrm>
              <a:custGeom>
                <a:avLst/>
                <a:gdLst/>
                <a:ahLst/>
                <a:cxnLst/>
                <a:rect l="l" t="t" r="r" b="b"/>
                <a:pathLst>
                  <a:path w="6860393" h="1580149" extrusionOk="0">
                    <a:moveTo>
                      <a:pt x="0" y="0"/>
                    </a:moveTo>
                    <a:lnTo>
                      <a:pt x="6860394" y="0"/>
                    </a:lnTo>
                    <a:lnTo>
                      <a:pt x="6860394" y="1580150"/>
                    </a:lnTo>
                    <a:lnTo>
                      <a:pt x="0" y="1580150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13"/>
              <p:cNvSpPr/>
              <p:nvPr/>
            </p:nvSpPr>
            <p:spPr>
              <a:xfrm>
                <a:off x="0" y="5746377"/>
                <a:ext cx="12194533" cy="1111232"/>
              </a:xfrm>
              <a:custGeom>
                <a:avLst/>
                <a:gdLst/>
                <a:ahLst/>
                <a:cxnLst/>
                <a:rect l="l" t="t" r="r" b="b"/>
                <a:pathLst>
                  <a:path w="6860497" h="1114017" extrusionOk="0">
                    <a:moveTo>
                      <a:pt x="0" y="176272"/>
                    </a:moveTo>
                    <a:lnTo>
                      <a:pt x="0" y="660911"/>
                    </a:lnTo>
                    <a:cubicBezTo>
                      <a:pt x="245494" y="715026"/>
                      <a:pt x="594221" y="825961"/>
                      <a:pt x="629916" y="1002354"/>
                    </a:cubicBezTo>
                    <a:cubicBezTo>
                      <a:pt x="638242" y="1043772"/>
                      <a:pt x="625441" y="1079988"/>
                      <a:pt x="598592" y="1114017"/>
                    </a:cubicBezTo>
                    <a:lnTo>
                      <a:pt x="4244051" y="1114017"/>
                    </a:lnTo>
                    <a:cubicBezTo>
                      <a:pt x="4950040" y="847503"/>
                      <a:pt x="5915156" y="725224"/>
                      <a:pt x="6645392" y="845734"/>
                    </a:cubicBezTo>
                    <a:cubicBezTo>
                      <a:pt x="6703982" y="856140"/>
                      <a:pt x="6778077" y="869981"/>
                      <a:pt x="6860498" y="882990"/>
                    </a:cubicBezTo>
                    <a:lnTo>
                      <a:pt x="6860498" y="113416"/>
                    </a:lnTo>
                    <a:cubicBezTo>
                      <a:pt x="6771208" y="94996"/>
                      <a:pt x="6684625" y="78033"/>
                      <a:pt x="6594087" y="63360"/>
                    </a:cubicBezTo>
                    <a:cubicBezTo>
                      <a:pt x="6062618" y="-22288"/>
                      <a:pt x="5761761" y="-33631"/>
                      <a:pt x="5248608" y="108108"/>
                    </a:cubicBezTo>
                    <a:cubicBezTo>
                      <a:pt x="4872614" y="209782"/>
                      <a:pt x="4709646" y="229034"/>
                      <a:pt x="4321165" y="256819"/>
                    </a:cubicBezTo>
                    <a:cubicBezTo>
                      <a:pt x="3641505" y="305419"/>
                      <a:pt x="3338046" y="446845"/>
                      <a:pt x="2643816" y="307917"/>
                    </a:cubicBezTo>
                    <a:cubicBezTo>
                      <a:pt x="2421842" y="265769"/>
                      <a:pt x="2278750" y="251304"/>
                      <a:pt x="2054070" y="240273"/>
                    </a:cubicBezTo>
                    <a:cubicBezTo>
                      <a:pt x="1251091" y="200936"/>
                      <a:pt x="949089" y="-29156"/>
                      <a:pt x="57029" y="164096"/>
                    </a:cubicBezTo>
                    <a:cubicBezTo>
                      <a:pt x="37880" y="168363"/>
                      <a:pt x="18940" y="172421"/>
                      <a:pt x="0" y="176272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13"/>
              <p:cNvSpPr/>
              <p:nvPr/>
            </p:nvSpPr>
            <p:spPr>
              <a:xfrm>
                <a:off x="0" y="6002783"/>
                <a:ext cx="12194533" cy="855466"/>
              </a:xfrm>
              <a:custGeom>
                <a:avLst/>
                <a:gdLst/>
                <a:ahLst/>
                <a:cxnLst/>
                <a:rect l="l" t="t" r="r" b="b"/>
                <a:pathLst>
                  <a:path w="6860497" h="857610" extrusionOk="0">
                    <a:moveTo>
                      <a:pt x="0" y="123628"/>
                    </a:moveTo>
                    <a:lnTo>
                      <a:pt x="0" y="220826"/>
                    </a:lnTo>
                    <a:cubicBezTo>
                      <a:pt x="52137" y="235395"/>
                      <a:pt x="132789" y="241639"/>
                      <a:pt x="201265" y="246635"/>
                    </a:cubicBezTo>
                    <a:cubicBezTo>
                      <a:pt x="922032" y="299292"/>
                      <a:pt x="908503" y="545202"/>
                      <a:pt x="1425819" y="813486"/>
                    </a:cubicBezTo>
                    <a:cubicBezTo>
                      <a:pt x="1458288" y="830137"/>
                      <a:pt x="1492942" y="844706"/>
                      <a:pt x="1529261" y="857610"/>
                    </a:cubicBezTo>
                    <a:lnTo>
                      <a:pt x="2857674" y="857610"/>
                    </a:lnTo>
                    <a:cubicBezTo>
                      <a:pt x="2879944" y="853240"/>
                      <a:pt x="2901694" y="848869"/>
                      <a:pt x="2922715" y="844498"/>
                    </a:cubicBezTo>
                    <a:cubicBezTo>
                      <a:pt x="3171643" y="785700"/>
                      <a:pt x="3340335" y="768529"/>
                      <a:pt x="3591032" y="737829"/>
                    </a:cubicBezTo>
                    <a:cubicBezTo>
                      <a:pt x="3800102" y="709732"/>
                      <a:pt x="3944963" y="677159"/>
                      <a:pt x="4146020" y="622836"/>
                    </a:cubicBezTo>
                    <a:cubicBezTo>
                      <a:pt x="4838168" y="435932"/>
                      <a:pt x="5447480" y="337172"/>
                      <a:pt x="6170015" y="326662"/>
                    </a:cubicBezTo>
                    <a:cubicBezTo>
                      <a:pt x="6464940" y="322395"/>
                      <a:pt x="6669327" y="347059"/>
                      <a:pt x="6860498" y="387541"/>
                    </a:cubicBezTo>
                    <a:lnTo>
                      <a:pt x="6860498" y="129247"/>
                    </a:lnTo>
                    <a:cubicBezTo>
                      <a:pt x="6711058" y="89286"/>
                      <a:pt x="6564844" y="59106"/>
                      <a:pt x="6433095" y="42039"/>
                    </a:cubicBezTo>
                    <a:cubicBezTo>
                      <a:pt x="5765612" y="-44545"/>
                      <a:pt x="5055876" y="36003"/>
                      <a:pt x="4412015" y="206568"/>
                    </a:cubicBezTo>
                    <a:cubicBezTo>
                      <a:pt x="3909580" y="339670"/>
                      <a:pt x="3762846" y="331241"/>
                      <a:pt x="3256249" y="364646"/>
                    </a:cubicBezTo>
                    <a:cubicBezTo>
                      <a:pt x="2972876" y="385043"/>
                      <a:pt x="2829784" y="430416"/>
                      <a:pt x="2568680" y="471731"/>
                    </a:cubicBezTo>
                    <a:cubicBezTo>
                      <a:pt x="2096321" y="506177"/>
                      <a:pt x="2059169" y="324476"/>
                      <a:pt x="1710129" y="165254"/>
                    </a:cubicBezTo>
                    <a:cubicBezTo>
                      <a:pt x="1602108" y="121130"/>
                      <a:pt x="1522809" y="101773"/>
                      <a:pt x="1405942" y="84186"/>
                    </a:cubicBezTo>
                    <a:cubicBezTo>
                      <a:pt x="1042957" y="29655"/>
                      <a:pt x="420638" y="-71498"/>
                      <a:pt x="87104" y="78775"/>
                    </a:cubicBezTo>
                    <a:cubicBezTo>
                      <a:pt x="50160" y="95425"/>
                      <a:pt x="21542" y="110307"/>
                      <a:pt x="0" y="12362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13"/>
              <p:cNvSpPr/>
              <p:nvPr/>
            </p:nvSpPr>
            <p:spPr>
              <a:xfrm>
                <a:off x="0" y="6711325"/>
                <a:ext cx="12194349" cy="331109"/>
              </a:xfrm>
              <a:custGeom>
                <a:avLst/>
                <a:gdLst/>
                <a:ahLst/>
                <a:cxnLst/>
                <a:rect l="l" t="t" r="r" b="b"/>
                <a:pathLst>
                  <a:path w="6860393" h="331939" extrusionOk="0">
                    <a:moveTo>
                      <a:pt x="6860394" y="29555"/>
                    </a:moveTo>
                    <a:lnTo>
                      <a:pt x="6860394" y="165466"/>
                    </a:lnTo>
                    <a:cubicBezTo>
                      <a:pt x="6643415" y="140074"/>
                      <a:pt x="6414468" y="213961"/>
                      <a:pt x="6183231" y="255796"/>
                    </a:cubicBezTo>
                    <a:cubicBezTo>
                      <a:pt x="5687353" y="345398"/>
                      <a:pt x="5389514" y="270678"/>
                      <a:pt x="4926417" y="289097"/>
                    </a:cubicBezTo>
                    <a:cubicBezTo>
                      <a:pt x="4511190" y="305540"/>
                      <a:pt x="4097317" y="311368"/>
                      <a:pt x="3684692" y="329059"/>
                    </a:cubicBezTo>
                    <a:lnTo>
                      <a:pt x="3625895" y="330828"/>
                    </a:lnTo>
                    <a:cubicBezTo>
                      <a:pt x="3279248" y="341235"/>
                      <a:pt x="3038750" y="275464"/>
                      <a:pt x="2717496" y="261936"/>
                    </a:cubicBezTo>
                    <a:cubicBezTo>
                      <a:pt x="2579399" y="256317"/>
                      <a:pt x="2441615" y="251633"/>
                      <a:pt x="2303414" y="249344"/>
                    </a:cubicBezTo>
                    <a:cubicBezTo>
                      <a:pt x="2081335" y="246950"/>
                      <a:pt x="1867895" y="254443"/>
                      <a:pt x="1646336" y="264954"/>
                    </a:cubicBezTo>
                    <a:cubicBezTo>
                      <a:pt x="1522705" y="272135"/>
                      <a:pt x="1403757" y="287537"/>
                      <a:pt x="1282207" y="295237"/>
                    </a:cubicBezTo>
                    <a:cubicBezTo>
                      <a:pt x="818797" y="324480"/>
                      <a:pt x="412104" y="176601"/>
                      <a:pt x="0" y="178995"/>
                    </a:cubicBezTo>
                    <a:lnTo>
                      <a:pt x="0" y="0"/>
                    </a:lnTo>
                    <a:cubicBezTo>
                      <a:pt x="146942" y="5203"/>
                      <a:pt x="299712" y="21854"/>
                      <a:pt x="517524" y="51617"/>
                    </a:cubicBezTo>
                    <a:cubicBezTo>
                      <a:pt x="1049409" y="124256"/>
                      <a:pt x="1372016" y="69621"/>
                      <a:pt x="1888083" y="68684"/>
                    </a:cubicBezTo>
                    <a:cubicBezTo>
                      <a:pt x="2239101" y="66499"/>
                      <a:pt x="2695121" y="18836"/>
                      <a:pt x="3024076" y="42355"/>
                    </a:cubicBezTo>
                    <a:cubicBezTo>
                      <a:pt x="3309428" y="61816"/>
                      <a:pt x="3580729" y="71390"/>
                      <a:pt x="3866809" y="60255"/>
                    </a:cubicBezTo>
                    <a:cubicBezTo>
                      <a:pt x="4198262" y="47350"/>
                      <a:pt x="4433349" y="58485"/>
                      <a:pt x="4761263" y="71598"/>
                    </a:cubicBezTo>
                    <a:cubicBezTo>
                      <a:pt x="5117276" y="76281"/>
                      <a:pt x="5475681" y="129979"/>
                      <a:pt x="5820767" y="125296"/>
                    </a:cubicBezTo>
                    <a:cubicBezTo>
                      <a:pt x="6242237" y="119677"/>
                      <a:pt x="6528525" y="-23103"/>
                      <a:pt x="6860394" y="29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4" name="Google Shape;474;p13"/>
            <p:cNvSpPr/>
            <p:nvPr/>
          </p:nvSpPr>
          <p:spPr>
            <a:xfrm>
              <a:off x="1" y="6752375"/>
              <a:ext cx="12198005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  <p:grpSp>
          <p:nvGrpSpPr>
            <p:cNvPr id="475" name="Google Shape;475;p13"/>
            <p:cNvGrpSpPr/>
            <p:nvPr/>
          </p:nvGrpSpPr>
          <p:grpSpPr>
            <a:xfrm>
              <a:off x="9261102" y="1405623"/>
              <a:ext cx="2930722" cy="3360545"/>
              <a:chOff x="231649" y="2116677"/>
              <a:chExt cx="3567960" cy="4091241"/>
            </a:xfrm>
          </p:grpSpPr>
          <p:grpSp>
            <p:nvGrpSpPr>
              <p:cNvPr id="476" name="Google Shape;476;p13"/>
              <p:cNvGrpSpPr/>
              <p:nvPr/>
            </p:nvGrpSpPr>
            <p:grpSpPr>
              <a:xfrm>
                <a:off x="231649" y="2773013"/>
                <a:ext cx="1834009" cy="3417487"/>
                <a:chOff x="3732495" y="1449310"/>
                <a:chExt cx="1834009" cy="3417487"/>
              </a:xfrm>
            </p:grpSpPr>
            <p:sp>
              <p:nvSpPr>
                <p:cNvPr id="477" name="Google Shape;477;p13"/>
                <p:cNvSpPr/>
                <p:nvPr/>
              </p:nvSpPr>
              <p:spPr>
                <a:xfrm>
                  <a:off x="4534185" y="1954243"/>
                  <a:ext cx="621029" cy="2912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029" h="2912554" extrusionOk="0">
                      <a:moveTo>
                        <a:pt x="621030" y="2912555"/>
                      </a:moveTo>
                      <a:lnTo>
                        <a:pt x="621030" y="2175034"/>
                      </a:lnTo>
                      <a:cubicBezTo>
                        <a:pt x="621030" y="1411415"/>
                        <a:pt x="420053" y="661321"/>
                        <a:pt x="38195" y="0"/>
                      </a:cubicBezTo>
                      <a:lnTo>
                        <a:pt x="0" y="18193"/>
                      </a:lnTo>
                      <a:cubicBezTo>
                        <a:pt x="468821" y="941356"/>
                        <a:pt x="519684" y="1849469"/>
                        <a:pt x="374047" y="2912555"/>
                      </a:cubicBezTo>
                      <a:lnTo>
                        <a:pt x="621030" y="2912555"/>
                      </a:lnTo>
                      <a:close/>
                    </a:path>
                  </a:pathLst>
                </a:custGeom>
                <a:solidFill>
                  <a:srgbClr val="C55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8" name="Google Shape;478;p13"/>
                <p:cNvSpPr/>
                <p:nvPr/>
              </p:nvSpPr>
              <p:spPr>
                <a:xfrm>
                  <a:off x="4534185" y="1954243"/>
                  <a:ext cx="110204" cy="153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04" h="153352" extrusionOk="0">
                      <a:moveTo>
                        <a:pt x="110204" y="129826"/>
                      </a:moveTo>
                      <a:cubicBezTo>
                        <a:pt x="86963" y="86201"/>
                        <a:pt x="62960" y="42958"/>
                        <a:pt x="38195" y="0"/>
                      </a:cubicBezTo>
                      <a:lnTo>
                        <a:pt x="0" y="18193"/>
                      </a:lnTo>
                      <a:cubicBezTo>
                        <a:pt x="22860" y="63246"/>
                        <a:pt x="44767" y="108299"/>
                        <a:pt x="65722" y="153353"/>
                      </a:cubicBezTo>
                      <a:lnTo>
                        <a:pt x="65722" y="153353"/>
                      </a:lnTo>
                      <a:lnTo>
                        <a:pt x="71247" y="141637"/>
                      </a:lnTo>
                      <a:cubicBezTo>
                        <a:pt x="74676" y="134303"/>
                        <a:pt x="81153" y="128873"/>
                        <a:pt x="88963" y="126778"/>
                      </a:cubicBezTo>
                      <a:cubicBezTo>
                        <a:pt x="96107" y="124873"/>
                        <a:pt x="103822" y="126016"/>
                        <a:pt x="110204" y="129826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9" name="Google Shape;479;p13"/>
                <p:cNvSpPr/>
                <p:nvPr/>
              </p:nvSpPr>
              <p:spPr>
                <a:xfrm>
                  <a:off x="3914679" y="1449310"/>
                  <a:ext cx="945070" cy="498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070" h="498646" extrusionOk="0">
                      <a:moveTo>
                        <a:pt x="634460" y="498647"/>
                      </a:moveTo>
                      <a:lnTo>
                        <a:pt x="137827" y="398539"/>
                      </a:lnTo>
                      <a:lnTo>
                        <a:pt x="136589" y="333198"/>
                      </a:lnTo>
                      <a:lnTo>
                        <a:pt x="102299" y="391396"/>
                      </a:lnTo>
                      <a:lnTo>
                        <a:pt x="0" y="370821"/>
                      </a:lnTo>
                      <a:cubicBezTo>
                        <a:pt x="22289" y="136983"/>
                        <a:pt x="197929" y="119457"/>
                        <a:pt x="600551" y="422161"/>
                      </a:cubicBezTo>
                      <a:cubicBezTo>
                        <a:pt x="680276" y="89453"/>
                        <a:pt x="781240" y="-113144"/>
                        <a:pt x="945071" y="67831"/>
                      </a:cubicBezTo>
                      <a:lnTo>
                        <a:pt x="885253" y="150794"/>
                      </a:lnTo>
                      <a:lnTo>
                        <a:pt x="815340" y="115837"/>
                      </a:lnTo>
                      <a:lnTo>
                        <a:pt x="864394" y="179750"/>
                      </a:lnTo>
                      <a:lnTo>
                        <a:pt x="634460" y="498647"/>
                      </a:lnTo>
                      <a:close/>
                    </a:path>
                  </a:pathLst>
                </a:custGeom>
                <a:solidFill>
                  <a:srgbClr val="497A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0" name="Google Shape;480;p13"/>
                <p:cNvSpPr/>
                <p:nvPr/>
              </p:nvSpPr>
              <p:spPr>
                <a:xfrm>
                  <a:off x="3732495" y="1635094"/>
                  <a:ext cx="1834009" cy="84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009" h="842928" extrusionOk="0">
                      <a:moveTo>
                        <a:pt x="2257" y="842929"/>
                      </a:moveTo>
                      <a:cubicBezTo>
                        <a:pt x="-39367" y="365345"/>
                        <a:pt x="504891" y="90263"/>
                        <a:pt x="801595" y="275334"/>
                      </a:cubicBezTo>
                      <a:cubicBezTo>
                        <a:pt x="953519" y="-113000"/>
                        <a:pt x="1834010" y="-68995"/>
                        <a:pt x="1834010" y="272381"/>
                      </a:cubicBezTo>
                      <a:lnTo>
                        <a:pt x="1610744" y="284668"/>
                      </a:lnTo>
                      <a:lnTo>
                        <a:pt x="1587407" y="147413"/>
                      </a:lnTo>
                      <a:lnTo>
                        <a:pt x="1579787" y="286383"/>
                      </a:lnTo>
                      <a:lnTo>
                        <a:pt x="1370904" y="297908"/>
                      </a:lnTo>
                      <a:lnTo>
                        <a:pt x="1329089" y="147508"/>
                      </a:lnTo>
                      <a:lnTo>
                        <a:pt x="1333090" y="300004"/>
                      </a:lnTo>
                      <a:lnTo>
                        <a:pt x="1096965" y="313053"/>
                      </a:lnTo>
                      <a:lnTo>
                        <a:pt x="1079820" y="189799"/>
                      </a:lnTo>
                      <a:lnTo>
                        <a:pt x="1062008" y="314958"/>
                      </a:lnTo>
                      <a:lnTo>
                        <a:pt x="820645" y="328293"/>
                      </a:lnTo>
                      <a:lnTo>
                        <a:pt x="705487" y="400683"/>
                      </a:lnTo>
                      <a:lnTo>
                        <a:pt x="620334" y="330579"/>
                      </a:lnTo>
                      <a:lnTo>
                        <a:pt x="662339" y="427829"/>
                      </a:lnTo>
                      <a:lnTo>
                        <a:pt x="489080" y="536795"/>
                      </a:lnTo>
                      <a:lnTo>
                        <a:pt x="380114" y="421543"/>
                      </a:lnTo>
                      <a:lnTo>
                        <a:pt x="430406" y="573752"/>
                      </a:lnTo>
                      <a:lnTo>
                        <a:pt x="204663" y="715675"/>
                      </a:lnTo>
                      <a:lnTo>
                        <a:pt x="142846" y="637284"/>
                      </a:lnTo>
                      <a:lnTo>
                        <a:pt x="146846" y="751965"/>
                      </a:lnTo>
                      <a:lnTo>
                        <a:pt x="2257" y="842929"/>
                      </a:lnTo>
                      <a:close/>
                    </a:path>
                  </a:pathLst>
                </a:custGeom>
                <a:solidFill>
                  <a:srgbClr val="6097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1" name="Google Shape;481;p13"/>
                <p:cNvSpPr/>
                <p:nvPr/>
              </p:nvSpPr>
              <p:spPr>
                <a:xfrm>
                  <a:off x="4277189" y="1894251"/>
                  <a:ext cx="949844" cy="583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844" h="583771" extrusionOk="0">
                      <a:moveTo>
                        <a:pt x="41350" y="583772"/>
                      </a:moveTo>
                      <a:cubicBezTo>
                        <a:pt x="-56090" y="291069"/>
                        <a:pt x="19824" y="111046"/>
                        <a:pt x="256996" y="35703"/>
                      </a:cubicBezTo>
                      <a:cubicBezTo>
                        <a:pt x="529030" y="-23637"/>
                        <a:pt x="790301" y="-46307"/>
                        <a:pt x="949845" y="275924"/>
                      </a:cubicBezTo>
                      <a:lnTo>
                        <a:pt x="727341" y="207630"/>
                      </a:lnTo>
                      <a:lnTo>
                        <a:pt x="726198" y="101807"/>
                      </a:lnTo>
                      <a:lnTo>
                        <a:pt x="689431" y="196009"/>
                      </a:lnTo>
                      <a:lnTo>
                        <a:pt x="520934" y="144288"/>
                      </a:lnTo>
                      <a:lnTo>
                        <a:pt x="532459" y="53706"/>
                      </a:lnTo>
                      <a:lnTo>
                        <a:pt x="491311" y="135144"/>
                      </a:lnTo>
                      <a:lnTo>
                        <a:pt x="276237" y="69136"/>
                      </a:lnTo>
                      <a:lnTo>
                        <a:pt x="198132" y="240396"/>
                      </a:lnTo>
                      <a:lnTo>
                        <a:pt x="137648" y="203915"/>
                      </a:lnTo>
                      <a:lnTo>
                        <a:pt x="188702" y="261065"/>
                      </a:lnTo>
                      <a:lnTo>
                        <a:pt x="142220" y="362887"/>
                      </a:lnTo>
                      <a:lnTo>
                        <a:pt x="52018" y="291926"/>
                      </a:lnTo>
                      <a:lnTo>
                        <a:pt x="116788" y="418608"/>
                      </a:lnTo>
                      <a:lnTo>
                        <a:pt x="41350" y="583772"/>
                      </a:lnTo>
                      <a:close/>
                    </a:path>
                  </a:pathLst>
                </a:custGeom>
                <a:solidFill>
                  <a:srgbClr val="81B2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82" name="Google Shape;482;p13"/>
              <p:cNvGrpSpPr/>
              <p:nvPr/>
            </p:nvGrpSpPr>
            <p:grpSpPr>
              <a:xfrm>
                <a:off x="1603968" y="2116677"/>
                <a:ext cx="2195641" cy="4091241"/>
                <a:chOff x="6245637" y="775556"/>
                <a:chExt cx="2195641" cy="4091241"/>
              </a:xfrm>
            </p:grpSpPr>
            <p:sp>
              <p:nvSpPr>
                <p:cNvPr id="483" name="Google Shape;483;p13"/>
                <p:cNvSpPr/>
                <p:nvPr/>
              </p:nvSpPr>
              <p:spPr>
                <a:xfrm>
                  <a:off x="6738079" y="1380076"/>
                  <a:ext cx="743521" cy="3486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521" h="3486721" extrusionOk="0">
                      <a:moveTo>
                        <a:pt x="0" y="3486722"/>
                      </a:moveTo>
                      <a:lnTo>
                        <a:pt x="0" y="2603849"/>
                      </a:lnTo>
                      <a:cubicBezTo>
                        <a:pt x="0" y="1689735"/>
                        <a:pt x="240602" y="791718"/>
                        <a:pt x="697706" y="0"/>
                      </a:cubicBezTo>
                      <a:lnTo>
                        <a:pt x="743522" y="21812"/>
                      </a:lnTo>
                      <a:cubicBezTo>
                        <a:pt x="182308" y="1126998"/>
                        <a:pt x="121444" y="2214182"/>
                        <a:pt x="295751" y="3486722"/>
                      </a:cubicBezTo>
                      <a:lnTo>
                        <a:pt x="0" y="3486722"/>
                      </a:lnTo>
                      <a:close/>
                    </a:path>
                  </a:pathLst>
                </a:custGeom>
                <a:solidFill>
                  <a:srgbClr val="C55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4" name="Google Shape;484;p13"/>
                <p:cNvSpPr/>
                <p:nvPr/>
              </p:nvSpPr>
              <p:spPr>
                <a:xfrm>
                  <a:off x="7349584" y="1380172"/>
                  <a:ext cx="132016" cy="183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016" h="183641" extrusionOk="0">
                      <a:moveTo>
                        <a:pt x="0" y="155353"/>
                      </a:moveTo>
                      <a:cubicBezTo>
                        <a:pt x="27813" y="103156"/>
                        <a:pt x="56579" y="51340"/>
                        <a:pt x="86201" y="0"/>
                      </a:cubicBezTo>
                      <a:lnTo>
                        <a:pt x="132017" y="21812"/>
                      </a:lnTo>
                      <a:cubicBezTo>
                        <a:pt x="104585" y="75819"/>
                        <a:pt x="78391" y="129731"/>
                        <a:pt x="53340" y="183642"/>
                      </a:cubicBezTo>
                      <a:lnTo>
                        <a:pt x="53340" y="183642"/>
                      </a:lnTo>
                      <a:lnTo>
                        <a:pt x="46768" y="169640"/>
                      </a:lnTo>
                      <a:cubicBezTo>
                        <a:pt x="42672" y="160877"/>
                        <a:pt x="34862" y="154400"/>
                        <a:pt x="25527" y="151924"/>
                      </a:cubicBezTo>
                      <a:cubicBezTo>
                        <a:pt x="16859" y="149352"/>
                        <a:pt x="7620" y="150781"/>
                        <a:pt x="0" y="155353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5" name="Google Shape;485;p13"/>
                <p:cNvSpPr/>
                <p:nvPr/>
              </p:nvSpPr>
              <p:spPr>
                <a:xfrm>
                  <a:off x="7091933" y="775556"/>
                  <a:ext cx="1131284" cy="596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284" h="596995" extrusionOk="0">
                      <a:moveTo>
                        <a:pt x="371665" y="596995"/>
                      </a:moveTo>
                      <a:lnTo>
                        <a:pt x="966121" y="477171"/>
                      </a:lnTo>
                      <a:lnTo>
                        <a:pt x="967645" y="398971"/>
                      </a:lnTo>
                      <a:lnTo>
                        <a:pt x="1008793" y="468598"/>
                      </a:lnTo>
                      <a:lnTo>
                        <a:pt x="1131284" y="443929"/>
                      </a:lnTo>
                      <a:cubicBezTo>
                        <a:pt x="1104615" y="163989"/>
                        <a:pt x="894302" y="143034"/>
                        <a:pt x="412337" y="505365"/>
                      </a:cubicBezTo>
                      <a:cubicBezTo>
                        <a:pt x="316992" y="107125"/>
                        <a:pt x="196025" y="-135382"/>
                        <a:pt x="0" y="81121"/>
                      </a:cubicBezTo>
                      <a:lnTo>
                        <a:pt x="71628" y="180467"/>
                      </a:lnTo>
                      <a:lnTo>
                        <a:pt x="155353" y="138652"/>
                      </a:lnTo>
                      <a:lnTo>
                        <a:pt x="96679" y="215233"/>
                      </a:lnTo>
                      <a:lnTo>
                        <a:pt x="371665" y="596995"/>
                      </a:lnTo>
                      <a:close/>
                    </a:path>
                  </a:pathLst>
                </a:custGeom>
                <a:solidFill>
                  <a:srgbClr val="497A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6" name="Google Shape;486;p13"/>
                <p:cNvSpPr/>
                <p:nvPr/>
              </p:nvSpPr>
              <p:spPr>
                <a:xfrm>
                  <a:off x="6245637" y="998045"/>
                  <a:ext cx="2195641" cy="1009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5641" h="1009062" extrusionOk="0">
                      <a:moveTo>
                        <a:pt x="2192941" y="1009062"/>
                      </a:moveTo>
                      <a:cubicBezTo>
                        <a:pt x="2242757" y="437372"/>
                        <a:pt x="1591247" y="107997"/>
                        <a:pt x="1235964" y="329644"/>
                      </a:cubicBezTo>
                      <a:cubicBezTo>
                        <a:pt x="1054037" y="-135271"/>
                        <a:pt x="0" y="-82598"/>
                        <a:pt x="0" y="326025"/>
                      </a:cubicBezTo>
                      <a:lnTo>
                        <a:pt x="267367" y="340788"/>
                      </a:lnTo>
                      <a:lnTo>
                        <a:pt x="295275" y="176482"/>
                      </a:lnTo>
                      <a:lnTo>
                        <a:pt x="304419" y="342789"/>
                      </a:lnTo>
                      <a:lnTo>
                        <a:pt x="554450" y="356600"/>
                      </a:lnTo>
                      <a:lnTo>
                        <a:pt x="604457" y="176482"/>
                      </a:lnTo>
                      <a:lnTo>
                        <a:pt x="599599" y="359076"/>
                      </a:lnTo>
                      <a:lnTo>
                        <a:pt x="882301" y="374697"/>
                      </a:lnTo>
                      <a:lnTo>
                        <a:pt x="902780" y="227155"/>
                      </a:lnTo>
                      <a:lnTo>
                        <a:pt x="924116" y="376983"/>
                      </a:lnTo>
                      <a:lnTo>
                        <a:pt x="1213104" y="392890"/>
                      </a:lnTo>
                      <a:lnTo>
                        <a:pt x="1350931" y="479568"/>
                      </a:lnTo>
                      <a:lnTo>
                        <a:pt x="1452848" y="395652"/>
                      </a:lnTo>
                      <a:lnTo>
                        <a:pt x="1402556" y="512048"/>
                      </a:lnTo>
                      <a:lnTo>
                        <a:pt x="1610011" y="642445"/>
                      </a:lnTo>
                      <a:lnTo>
                        <a:pt x="1740503" y="504523"/>
                      </a:lnTo>
                      <a:lnTo>
                        <a:pt x="1680305" y="686737"/>
                      </a:lnTo>
                      <a:lnTo>
                        <a:pt x="1950530" y="856662"/>
                      </a:lnTo>
                      <a:lnTo>
                        <a:pt x="2024444" y="762841"/>
                      </a:lnTo>
                      <a:lnTo>
                        <a:pt x="2019586" y="900096"/>
                      </a:lnTo>
                      <a:lnTo>
                        <a:pt x="2192941" y="1009062"/>
                      </a:lnTo>
                      <a:close/>
                    </a:path>
                  </a:pathLst>
                </a:custGeom>
                <a:solidFill>
                  <a:srgbClr val="6097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7" name="Google Shape;487;p13"/>
                <p:cNvSpPr/>
                <p:nvPr/>
              </p:nvSpPr>
              <p:spPr>
                <a:xfrm>
                  <a:off x="6652164" y="1308311"/>
                  <a:ext cx="1137071" cy="698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7071" h="698795" extrusionOk="0">
                      <a:moveTo>
                        <a:pt x="1087564" y="698796"/>
                      </a:moveTo>
                      <a:cubicBezTo>
                        <a:pt x="1204246" y="348371"/>
                        <a:pt x="1113282" y="132915"/>
                        <a:pt x="829437" y="42714"/>
                      </a:cubicBezTo>
                      <a:cubicBezTo>
                        <a:pt x="503777" y="-28248"/>
                        <a:pt x="190976" y="-55489"/>
                        <a:pt x="0" y="330273"/>
                      </a:cubicBezTo>
                      <a:lnTo>
                        <a:pt x="266414" y="248454"/>
                      </a:lnTo>
                      <a:lnTo>
                        <a:pt x="267843" y="121771"/>
                      </a:lnTo>
                      <a:lnTo>
                        <a:pt x="311848" y="234547"/>
                      </a:lnTo>
                      <a:lnTo>
                        <a:pt x="513493" y="172635"/>
                      </a:lnTo>
                      <a:lnTo>
                        <a:pt x="499776" y="64240"/>
                      </a:lnTo>
                      <a:lnTo>
                        <a:pt x="549021" y="161681"/>
                      </a:lnTo>
                      <a:lnTo>
                        <a:pt x="806577" y="82623"/>
                      </a:lnTo>
                      <a:lnTo>
                        <a:pt x="900113" y="287697"/>
                      </a:lnTo>
                      <a:lnTo>
                        <a:pt x="972502" y="243977"/>
                      </a:lnTo>
                      <a:lnTo>
                        <a:pt x="911352" y="312366"/>
                      </a:lnTo>
                      <a:lnTo>
                        <a:pt x="966978" y="434286"/>
                      </a:lnTo>
                      <a:lnTo>
                        <a:pt x="1074991" y="349419"/>
                      </a:lnTo>
                      <a:lnTo>
                        <a:pt x="997458" y="501057"/>
                      </a:lnTo>
                      <a:lnTo>
                        <a:pt x="1087564" y="698796"/>
                      </a:lnTo>
                      <a:close/>
                    </a:path>
                  </a:pathLst>
                </a:custGeom>
                <a:solidFill>
                  <a:srgbClr val="81B2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488" name="Google Shape;488;p13"/>
          <p:cNvGrpSpPr/>
          <p:nvPr/>
        </p:nvGrpSpPr>
        <p:grpSpPr>
          <a:xfrm>
            <a:off x="-27747" y="-3112"/>
            <a:ext cx="18364538" cy="10320926"/>
            <a:chOff x="-18498" y="-2075"/>
            <a:chExt cx="12243025" cy="6880617"/>
          </a:xfrm>
        </p:grpSpPr>
        <p:sp>
          <p:nvSpPr>
            <p:cNvPr id="489" name="Google Shape;489;p13"/>
            <p:cNvSpPr/>
            <p:nvPr/>
          </p:nvSpPr>
          <p:spPr>
            <a:xfrm flipH="1">
              <a:off x="6726727" y="0"/>
              <a:ext cx="5497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3"/>
            <p:cNvSpPr/>
            <p:nvPr/>
          </p:nvSpPr>
          <p:spPr>
            <a:xfrm flipH="1">
              <a:off x="-18498" y="-2075"/>
              <a:ext cx="7831747" cy="6880617"/>
            </a:xfrm>
            <a:custGeom>
              <a:avLst/>
              <a:gdLst/>
              <a:ahLst/>
              <a:cxnLst/>
              <a:rect l="l" t="t" r="r" b="b"/>
              <a:pathLst>
                <a:path w="7458807" h="4879870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7163263" y="181642"/>
                    <a:pt x="6318213" y="235819"/>
                  </a:cubicBezTo>
                  <a:cubicBezTo>
                    <a:pt x="5473163" y="289996"/>
                    <a:pt x="5523376" y="704751"/>
                    <a:pt x="4973376" y="958781"/>
                  </a:cubicBezTo>
                  <a:cubicBezTo>
                    <a:pt x="4423376" y="1212811"/>
                    <a:pt x="3134986" y="1196946"/>
                    <a:pt x="3018210" y="1760000"/>
                  </a:cubicBezTo>
                  <a:cubicBezTo>
                    <a:pt x="2901434" y="2323054"/>
                    <a:pt x="3431333" y="2860553"/>
                    <a:pt x="3375477" y="3275902"/>
                  </a:cubicBezTo>
                  <a:cubicBezTo>
                    <a:pt x="3319622" y="3691251"/>
                    <a:pt x="2778084" y="3984766"/>
                    <a:pt x="2683077" y="4252094"/>
                  </a:cubicBezTo>
                  <a:cubicBezTo>
                    <a:pt x="2588070" y="4519422"/>
                    <a:pt x="2848747" y="4705011"/>
                    <a:pt x="2805433" y="4879870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7584309" y="2594963"/>
            <a:ext cx="9610200" cy="910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2700" b="1">
                <a:solidFill>
                  <a:srgbClr val="E9AA59"/>
                </a:solidFill>
              </a:defRPr>
            </a:lvl1pPr>
            <a:lvl2pPr lvl="1" rtl="0">
              <a:spcBef>
                <a:spcPts val="315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2700" b="1">
                <a:solidFill>
                  <a:srgbClr val="E9AA59"/>
                </a:solidFill>
              </a:defRPr>
            </a:lvl2pPr>
            <a:lvl3pPr lvl="2" rtl="0">
              <a:spcBef>
                <a:spcPts val="315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2700" b="1">
                <a:solidFill>
                  <a:srgbClr val="E9AA59"/>
                </a:solidFill>
              </a:defRPr>
            </a:lvl3pPr>
            <a:lvl4pPr lvl="3" rtl="0">
              <a:spcBef>
                <a:spcPts val="315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2700" b="1">
                <a:solidFill>
                  <a:srgbClr val="E9AA59"/>
                </a:solidFill>
              </a:defRPr>
            </a:lvl4pPr>
            <a:lvl5pPr lvl="4" rtl="0">
              <a:spcBef>
                <a:spcPts val="315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2700" b="1">
                <a:solidFill>
                  <a:srgbClr val="E9AA59"/>
                </a:solidFill>
              </a:defRPr>
            </a:lvl5pPr>
            <a:lvl6pPr lvl="5" rtl="0">
              <a:spcBef>
                <a:spcPts val="315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2700" b="1">
                <a:solidFill>
                  <a:srgbClr val="E9AA59"/>
                </a:solidFill>
              </a:defRPr>
            </a:lvl6pPr>
            <a:lvl7pPr lvl="6" rtl="0">
              <a:spcBef>
                <a:spcPts val="315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2700" b="1">
                <a:solidFill>
                  <a:srgbClr val="E9AA59"/>
                </a:solidFill>
              </a:defRPr>
            </a:lvl7pPr>
            <a:lvl8pPr lvl="7" rtl="0">
              <a:spcBef>
                <a:spcPts val="315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2700" b="1">
                <a:solidFill>
                  <a:srgbClr val="E9AA59"/>
                </a:solidFill>
              </a:defRPr>
            </a:lvl8pPr>
            <a:lvl9pPr lvl="8" rtl="0">
              <a:spcBef>
                <a:spcPts val="3150"/>
              </a:spcBef>
              <a:spcAft>
                <a:spcPts val="3150"/>
              </a:spcAft>
              <a:buClr>
                <a:srgbClr val="E9AA59"/>
              </a:buClr>
              <a:buSzPts val="1800"/>
              <a:buNone/>
              <a:defRPr sz="27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2"/>
          </p:nvPr>
        </p:nvSpPr>
        <p:spPr>
          <a:xfrm>
            <a:off x="7584309" y="5002302"/>
            <a:ext cx="9610200" cy="910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2700" b="1">
                <a:solidFill>
                  <a:srgbClr val="E9AA59"/>
                </a:solidFill>
              </a:defRPr>
            </a:lvl1pPr>
            <a:lvl2pPr lvl="1" rtl="0">
              <a:spcBef>
                <a:spcPts val="315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2700" b="1">
                <a:solidFill>
                  <a:srgbClr val="E9AA59"/>
                </a:solidFill>
              </a:defRPr>
            </a:lvl2pPr>
            <a:lvl3pPr lvl="2" rtl="0">
              <a:spcBef>
                <a:spcPts val="315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2700" b="1">
                <a:solidFill>
                  <a:srgbClr val="E9AA59"/>
                </a:solidFill>
              </a:defRPr>
            </a:lvl3pPr>
            <a:lvl4pPr lvl="3" rtl="0">
              <a:spcBef>
                <a:spcPts val="315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2700" b="1">
                <a:solidFill>
                  <a:srgbClr val="E9AA59"/>
                </a:solidFill>
              </a:defRPr>
            </a:lvl4pPr>
            <a:lvl5pPr lvl="4" rtl="0">
              <a:spcBef>
                <a:spcPts val="315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2700" b="1">
                <a:solidFill>
                  <a:srgbClr val="E9AA59"/>
                </a:solidFill>
              </a:defRPr>
            </a:lvl5pPr>
            <a:lvl6pPr lvl="5" rtl="0">
              <a:spcBef>
                <a:spcPts val="315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2700" b="1">
                <a:solidFill>
                  <a:srgbClr val="E9AA59"/>
                </a:solidFill>
              </a:defRPr>
            </a:lvl6pPr>
            <a:lvl7pPr lvl="6" rtl="0">
              <a:spcBef>
                <a:spcPts val="315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2700" b="1">
                <a:solidFill>
                  <a:srgbClr val="E9AA59"/>
                </a:solidFill>
              </a:defRPr>
            </a:lvl7pPr>
            <a:lvl8pPr lvl="7" rtl="0">
              <a:spcBef>
                <a:spcPts val="315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2700" b="1">
                <a:solidFill>
                  <a:srgbClr val="E9AA59"/>
                </a:solidFill>
              </a:defRPr>
            </a:lvl8pPr>
            <a:lvl9pPr lvl="8" rtl="0">
              <a:spcBef>
                <a:spcPts val="3150"/>
              </a:spcBef>
              <a:spcAft>
                <a:spcPts val="3150"/>
              </a:spcAft>
              <a:buClr>
                <a:srgbClr val="E9AA59"/>
              </a:buClr>
              <a:buSzPts val="1800"/>
              <a:buNone/>
              <a:defRPr sz="27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3"/>
          </p:nvPr>
        </p:nvSpPr>
        <p:spPr>
          <a:xfrm>
            <a:off x="7584309" y="7409643"/>
            <a:ext cx="9610200" cy="910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2700" b="1">
                <a:solidFill>
                  <a:srgbClr val="E9AA59"/>
                </a:solidFill>
              </a:defRPr>
            </a:lvl1pPr>
            <a:lvl2pPr lvl="1" rtl="0">
              <a:spcBef>
                <a:spcPts val="315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2700" b="1">
                <a:solidFill>
                  <a:srgbClr val="E9AA59"/>
                </a:solidFill>
              </a:defRPr>
            </a:lvl2pPr>
            <a:lvl3pPr lvl="2" rtl="0">
              <a:spcBef>
                <a:spcPts val="315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2700" b="1">
                <a:solidFill>
                  <a:srgbClr val="E9AA59"/>
                </a:solidFill>
              </a:defRPr>
            </a:lvl3pPr>
            <a:lvl4pPr lvl="3" rtl="0">
              <a:spcBef>
                <a:spcPts val="315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2700" b="1">
                <a:solidFill>
                  <a:srgbClr val="E9AA59"/>
                </a:solidFill>
              </a:defRPr>
            </a:lvl4pPr>
            <a:lvl5pPr lvl="4" rtl="0">
              <a:spcBef>
                <a:spcPts val="315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2700" b="1">
                <a:solidFill>
                  <a:srgbClr val="E9AA59"/>
                </a:solidFill>
              </a:defRPr>
            </a:lvl5pPr>
            <a:lvl6pPr lvl="5" rtl="0">
              <a:spcBef>
                <a:spcPts val="315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2700" b="1">
                <a:solidFill>
                  <a:srgbClr val="E9AA59"/>
                </a:solidFill>
              </a:defRPr>
            </a:lvl6pPr>
            <a:lvl7pPr lvl="6" rtl="0">
              <a:spcBef>
                <a:spcPts val="315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2700" b="1">
                <a:solidFill>
                  <a:srgbClr val="E9AA59"/>
                </a:solidFill>
              </a:defRPr>
            </a:lvl7pPr>
            <a:lvl8pPr lvl="7" rtl="0">
              <a:spcBef>
                <a:spcPts val="315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2700" b="1">
                <a:solidFill>
                  <a:srgbClr val="E9AA59"/>
                </a:solidFill>
              </a:defRPr>
            </a:lvl8pPr>
            <a:lvl9pPr lvl="8" rtl="0">
              <a:spcBef>
                <a:spcPts val="3150"/>
              </a:spcBef>
              <a:spcAft>
                <a:spcPts val="3150"/>
              </a:spcAft>
              <a:buClr>
                <a:srgbClr val="E9AA59"/>
              </a:buClr>
              <a:buSzPts val="1800"/>
              <a:buNone/>
              <a:defRPr sz="27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/>
          </p:nvPr>
        </p:nvSpPr>
        <p:spPr>
          <a:xfrm>
            <a:off x="7584300" y="890062"/>
            <a:ext cx="10080000" cy="11452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6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6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6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6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6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6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6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6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body" idx="4"/>
          </p:nvPr>
        </p:nvSpPr>
        <p:spPr>
          <a:xfrm>
            <a:off x="7584300" y="3251888"/>
            <a:ext cx="9610200" cy="138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47625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00"/>
            </a:lvl1pPr>
            <a:lvl2pPr marL="1371600" lvl="1" indent="-476250">
              <a:spcBef>
                <a:spcPts val="3150"/>
              </a:spcBef>
              <a:spcAft>
                <a:spcPts val="0"/>
              </a:spcAft>
              <a:buSzPts val="1400"/>
              <a:buChar char="○"/>
              <a:defRPr sz="2100"/>
            </a:lvl2pPr>
            <a:lvl3pPr marL="2057400" lvl="2" indent="-476250">
              <a:spcBef>
                <a:spcPts val="3150"/>
              </a:spcBef>
              <a:spcAft>
                <a:spcPts val="0"/>
              </a:spcAft>
              <a:buSzPts val="1400"/>
              <a:buChar char="■"/>
              <a:defRPr sz="2100"/>
            </a:lvl3pPr>
            <a:lvl4pPr marL="2743200" lvl="3" indent="-476250">
              <a:spcBef>
                <a:spcPts val="3150"/>
              </a:spcBef>
              <a:spcAft>
                <a:spcPts val="0"/>
              </a:spcAft>
              <a:buSzPts val="1400"/>
              <a:buChar char="●"/>
              <a:defRPr sz="2100"/>
            </a:lvl4pPr>
            <a:lvl5pPr marL="3429000" lvl="4" indent="-476250">
              <a:spcBef>
                <a:spcPts val="3150"/>
              </a:spcBef>
              <a:spcAft>
                <a:spcPts val="0"/>
              </a:spcAft>
              <a:buSzPts val="1400"/>
              <a:buChar char="○"/>
              <a:defRPr sz="2100"/>
            </a:lvl5pPr>
            <a:lvl6pPr marL="4114800" lvl="5" indent="-476250">
              <a:spcBef>
                <a:spcPts val="3150"/>
              </a:spcBef>
              <a:spcAft>
                <a:spcPts val="0"/>
              </a:spcAft>
              <a:buSzPts val="1400"/>
              <a:buChar char="■"/>
              <a:defRPr sz="2100"/>
            </a:lvl6pPr>
            <a:lvl7pPr marL="4800600" lvl="6" indent="-476250">
              <a:spcBef>
                <a:spcPts val="3150"/>
              </a:spcBef>
              <a:spcAft>
                <a:spcPts val="0"/>
              </a:spcAft>
              <a:buSzPts val="1400"/>
              <a:buChar char="●"/>
              <a:defRPr sz="2100"/>
            </a:lvl7pPr>
            <a:lvl8pPr marL="5486400" lvl="7" indent="-476250">
              <a:spcBef>
                <a:spcPts val="3150"/>
              </a:spcBef>
              <a:spcAft>
                <a:spcPts val="0"/>
              </a:spcAft>
              <a:buSzPts val="1400"/>
              <a:buChar char="○"/>
              <a:defRPr sz="2100"/>
            </a:lvl8pPr>
            <a:lvl9pPr marL="6172200" lvl="8" indent="-476250">
              <a:spcBef>
                <a:spcPts val="3150"/>
              </a:spcBef>
              <a:spcAft>
                <a:spcPts val="3150"/>
              </a:spcAft>
              <a:buSzPts val="1400"/>
              <a:buChar char="■"/>
              <a:defRPr sz="2100"/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body" idx="5"/>
          </p:nvPr>
        </p:nvSpPr>
        <p:spPr>
          <a:xfrm>
            <a:off x="7584300" y="5642082"/>
            <a:ext cx="9610200" cy="138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47625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00"/>
            </a:lvl1pPr>
            <a:lvl2pPr marL="1371600" lvl="1" indent="-476250">
              <a:spcBef>
                <a:spcPts val="3150"/>
              </a:spcBef>
              <a:spcAft>
                <a:spcPts val="0"/>
              </a:spcAft>
              <a:buSzPts val="1400"/>
              <a:buChar char="○"/>
              <a:defRPr sz="2100"/>
            </a:lvl2pPr>
            <a:lvl3pPr marL="2057400" lvl="2" indent="-476250">
              <a:spcBef>
                <a:spcPts val="3150"/>
              </a:spcBef>
              <a:spcAft>
                <a:spcPts val="0"/>
              </a:spcAft>
              <a:buSzPts val="1400"/>
              <a:buChar char="■"/>
              <a:defRPr sz="2100"/>
            </a:lvl3pPr>
            <a:lvl4pPr marL="2743200" lvl="3" indent="-476250">
              <a:spcBef>
                <a:spcPts val="3150"/>
              </a:spcBef>
              <a:spcAft>
                <a:spcPts val="0"/>
              </a:spcAft>
              <a:buSzPts val="1400"/>
              <a:buChar char="●"/>
              <a:defRPr sz="2100"/>
            </a:lvl4pPr>
            <a:lvl5pPr marL="3429000" lvl="4" indent="-476250">
              <a:spcBef>
                <a:spcPts val="3150"/>
              </a:spcBef>
              <a:spcAft>
                <a:spcPts val="0"/>
              </a:spcAft>
              <a:buSzPts val="1400"/>
              <a:buChar char="○"/>
              <a:defRPr sz="2100"/>
            </a:lvl5pPr>
            <a:lvl6pPr marL="4114800" lvl="5" indent="-476250">
              <a:spcBef>
                <a:spcPts val="3150"/>
              </a:spcBef>
              <a:spcAft>
                <a:spcPts val="0"/>
              </a:spcAft>
              <a:buSzPts val="1400"/>
              <a:buChar char="■"/>
              <a:defRPr sz="2100"/>
            </a:lvl6pPr>
            <a:lvl7pPr marL="4800600" lvl="6" indent="-476250">
              <a:spcBef>
                <a:spcPts val="3150"/>
              </a:spcBef>
              <a:spcAft>
                <a:spcPts val="0"/>
              </a:spcAft>
              <a:buSzPts val="1400"/>
              <a:buChar char="●"/>
              <a:defRPr sz="2100"/>
            </a:lvl7pPr>
            <a:lvl8pPr marL="5486400" lvl="7" indent="-476250">
              <a:spcBef>
                <a:spcPts val="3150"/>
              </a:spcBef>
              <a:spcAft>
                <a:spcPts val="0"/>
              </a:spcAft>
              <a:buSzPts val="1400"/>
              <a:buChar char="○"/>
              <a:defRPr sz="2100"/>
            </a:lvl8pPr>
            <a:lvl9pPr marL="6172200" lvl="8" indent="-476250">
              <a:spcBef>
                <a:spcPts val="3150"/>
              </a:spcBef>
              <a:spcAft>
                <a:spcPts val="3150"/>
              </a:spcAft>
              <a:buSzPts val="1400"/>
              <a:buChar char="■"/>
              <a:defRPr sz="2100"/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body" idx="6"/>
          </p:nvPr>
        </p:nvSpPr>
        <p:spPr>
          <a:xfrm>
            <a:off x="7584300" y="8029575"/>
            <a:ext cx="9611550" cy="138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47625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00"/>
            </a:lvl1pPr>
            <a:lvl2pPr marL="1371600" lvl="1" indent="-476250">
              <a:spcBef>
                <a:spcPts val="3150"/>
              </a:spcBef>
              <a:spcAft>
                <a:spcPts val="0"/>
              </a:spcAft>
              <a:buSzPts val="1400"/>
              <a:buChar char="○"/>
              <a:defRPr sz="2100"/>
            </a:lvl2pPr>
            <a:lvl3pPr marL="2057400" lvl="2" indent="-476250">
              <a:spcBef>
                <a:spcPts val="3150"/>
              </a:spcBef>
              <a:spcAft>
                <a:spcPts val="0"/>
              </a:spcAft>
              <a:buSzPts val="1400"/>
              <a:buChar char="■"/>
              <a:defRPr sz="2100"/>
            </a:lvl3pPr>
            <a:lvl4pPr marL="2743200" lvl="3" indent="-476250">
              <a:spcBef>
                <a:spcPts val="3150"/>
              </a:spcBef>
              <a:spcAft>
                <a:spcPts val="0"/>
              </a:spcAft>
              <a:buSzPts val="1400"/>
              <a:buChar char="●"/>
              <a:defRPr sz="2100"/>
            </a:lvl4pPr>
            <a:lvl5pPr marL="3429000" lvl="4" indent="-476250">
              <a:spcBef>
                <a:spcPts val="3150"/>
              </a:spcBef>
              <a:spcAft>
                <a:spcPts val="0"/>
              </a:spcAft>
              <a:buSzPts val="1400"/>
              <a:buChar char="○"/>
              <a:defRPr sz="2100"/>
            </a:lvl5pPr>
            <a:lvl6pPr marL="4114800" lvl="5" indent="-476250">
              <a:spcBef>
                <a:spcPts val="3150"/>
              </a:spcBef>
              <a:spcAft>
                <a:spcPts val="0"/>
              </a:spcAft>
              <a:buSzPts val="1400"/>
              <a:buChar char="■"/>
              <a:defRPr sz="2100"/>
            </a:lvl6pPr>
            <a:lvl7pPr marL="4800600" lvl="6" indent="-476250">
              <a:spcBef>
                <a:spcPts val="3150"/>
              </a:spcBef>
              <a:spcAft>
                <a:spcPts val="0"/>
              </a:spcAft>
              <a:buSzPts val="1400"/>
              <a:buChar char="●"/>
              <a:defRPr sz="2100"/>
            </a:lvl7pPr>
            <a:lvl8pPr marL="5486400" lvl="7" indent="-476250">
              <a:spcBef>
                <a:spcPts val="3150"/>
              </a:spcBef>
              <a:spcAft>
                <a:spcPts val="0"/>
              </a:spcAft>
              <a:buSzPts val="1400"/>
              <a:buChar char="○"/>
              <a:defRPr sz="2100"/>
            </a:lvl8pPr>
            <a:lvl9pPr marL="6172200" lvl="8" indent="-476250">
              <a:spcBef>
                <a:spcPts val="3150"/>
              </a:spcBef>
              <a:spcAft>
                <a:spcPts val="3150"/>
              </a:spcAft>
              <a:buSzPts val="14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89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8 Team">
  <p:cSld name="008 Team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6500" y="0"/>
            <a:ext cx="18394500" cy="36519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14"/>
          <p:cNvSpPr/>
          <p:nvPr/>
        </p:nvSpPr>
        <p:spPr>
          <a:xfrm>
            <a:off x="173757" y="4821071"/>
            <a:ext cx="9719580" cy="5074742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14"/>
          <p:cNvSpPr/>
          <p:nvPr/>
        </p:nvSpPr>
        <p:spPr>
          <a:xfrm>
            <a:off x="10516383" y="6015137"/>
            <a:ext cx="7531005" cy="3932133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14"/>
          <p:cNvSpPr txBox="1">
            <a:spLocks noGrp="1"/>
          </p:cNvSpPr>
          <p:nvPr>
            <p:ph type="subTitle" idx="1"/>
          </p:nvPr>
        </p:nvSpPr>
        <p:spPr>
          <a:xfrm>
            <a:off x="1783578" y="6031013"/>
            <a:ext cx="3988350" cy="910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3150" b="1"/>
            </a:lvl1pPr>
            <a:lvl2pPr lvl="1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2pPr>
            <a:lvl3pPr lvl="2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3pPr>
            <a:lvl4pPr lvl="3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4pPr>
            <a:lvl5pPr lvl="4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5pPr>
            <a:lvl6pPr lvl="5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6pPr>
            <a:lvl7pPr lvl="6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7pPr>
            <a:lvl8pPr lvl="7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8pPr>
            <a:lvl9pPr lvl="8" rtl="0">
              <a:spcBef>
                <a:spcPts val="3150"/>
              </a:spcBef>
              <a:spcAft>
                <a:spcPts val="3150"/>
              </a:spcAft>
              <a:buSzPts val="2100"/>
              <a:buNone/>
              <a:defRPr sz="3150" b="1"/>
            </a:lvl9pPr>
          </a:lstStyle>
          <a:p>
            <a:endParaRPr/>
          </a:p>
        </p:txBody>
      </p:sp>
      <p:sp>
        <p:nvSpPr>
          <p:cNvPr id="504" name="Google Shape;504;p14"/>
          <p:cNvSpPr txBox="1">
            <a:spLocks noGrp="1"/>
          </p:cNvSpPr>
          <p:nvPr>
            <p:ph type="subTitle" idx="2"/>
          </p:nvPr>
        </p:nvSpPr>
        <p:spPr>
          <a:xfrm>
            <a:off x="7069953" y="6031013"/>
            <a:ext cx="3988350" cy="910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3150" b="1"/>
            </a:lvl1pPr>
            <a:lvl2pPr lvl="1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2pPr>
            <a:lvl3pPr lvl="2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3pPr>
            <a:lvl4pPr lvl="3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4pPr>
            <a:lvl5pPr lvl="4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5pPr>
            <a:lvl6pPr lvl="5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6pPr>
            <a:lvl7pPr lvl="6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7pPr>
            <a:lvl8pPr lvl="7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8pPr>
            <a:lvl9pPr lvl="8" rtl="0">
              <a:spcBef>
                <a:spcPts val="3150"/>
              </a:spcBef>
              <a:spcAft>
                <a:spcPts val="3150"/>
              </a:spcAft>
              <a:buSzPts val="2100"/>
              <a:buNone/>
              <a:defRPr sz="3150" b="1"/>
            </a:lvl9pPr>
          </a:lstStyle>
          <a:p>
            <a:endParaRPr/>
          </a:p>
        </p:txBody>
      </p:sp>
      <p:sp>
        <p:nvSpPr>
          <p:cNvPr id="505" name="Google Shape;505;p14"/>
          <p:cNvSpPr txBox="1">
            <a:spLocks noGrp="1"/>
          </p:cNvSpPr>
          <p:nvPr>
            <p:ph type="subTitle" idx="3"/>
          </p:nvPr>
        </p:nvSpPr>
        <p:spPr>
          <a:xfrm>
            <a:off x="12356328" y="6031013"/>
            <a:ext cx="3987900" cy="910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3150" b="1"/>
            </a:lvl1pPr>
            <a:lvl2pPr lvl="1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2pPr>
            <a:lvl3pPr lvl="2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3pPr>
            <a:lvl4pPr lvl="3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4pPr>
            <a:lvl5pPr lvl="4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5pPr>
            <a:lvl6pPr lvl="5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6pPr>
            <a:lvl7pPr lvl="6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7pPr>
            <a:lvl8pPr lvl="7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8pPr>
            <a:lvl9pPr lvl="8" rtl="0">
              <a:spcBef>
                <a:spcPts val="3150"/>
              </a:spcBef>
              <a:spcAft>
                <a:spcPts val="3150"/>
              </a:spcAft>
              <a:buSzPts val="2100"/>
              <a:buNone/>
              <a:defRPr sz="3150" b="1"/>
            </a:lvl9pPr>
          </a:lstStyle>
          <a:p>
            <a:endParaRPr/>
          </a:p>
        </p:txBody>
      </p:sp>
      <p:sp>
        <p:nvSpPr>
          <p:cNvPr id="506" name="Google Shape;506;p14"/>
          <p:cNvSpPr txBox="1">
            <a:spLocks noGrp="1"/>
          </p:cNvSpPr>
          <p:nvPr>
            <p:ph type="title"/>
          </p:nvPr>
        </p:nvSpPr>
        <p:spPr>
          <a:xfrm>
            <a:off x="1783575" y="1004363"/>
            <a:ext cx="14561100" cy="11452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07" name="Google Shape;507;p14"/>
          <p:cNvSpPr txBox="1">
            <a:spLocks noGrp="1"/>
          </p:cNvSpPr>
          <p:nvPr>
            <p:ph type="body" idx="4"/>
          </p:nvPr>
        </p:nvSpPr>
        <p:spPr>
          <a:xfrm>
            <a:off x="1783575" y="6687938"/>
            <a:ext cx="3988350" cy="138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04825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2550"/>
            </a:lvl1pPr>
            <a:lvl2pPr marL="1371600" lvl="1" indent="-504825" rtl="0">
              <a:spcBef>
                <a:spcPts val="3150"/>
              </a:spcBef>
              <a:spcAft>
                <a:spcPts val="0"/>
              </a:spcAft>
              <a:buSzPts val="1700"/>
              <a:buChar char="○"/>
              <a:defRPr sz="2550"/>
            </a:lvl2pPr>
            <a:lvl3pPr marL="2057400" lvl="2" indent="-504825" rtl="0">
              <a:spcBef>
                <a:spcPts val="3150"/>
              </a:spcBef>
              <a:spcAft>
                <a:spcPts val="0"/>
              </a:spcAft>
              <a:buSzPts val="1700"/>
              <a:buChar char="■"/>
              <a:defRPr sz="2550"/>
            </a:lvl3pPr>
            <a:lvl4pPr marL="2743200" lvl="3" indent="-504825" rtl="0">
              <a:spcBef>
                <a:spcPts val="3150"/>
              </a:spcBef>
              <a:spcAft>
                <a:spcPts val="0"/>
              </a:spcAft>
              <a:buSzPts val="1700"/>
              <a:buChar char="●"/>
              <a:defRPr sz="2550"/>
            </a:lvl4pPr>
            <a:lvl5pPr marL="3429000" lvl="4" indent="-504825" rtl="0">
              <a:spcBef>
                <a:spcPts val="3150"/>
              </a:spcBef>
              <a:spcAft>
                <a:spcPts val="0"/>
              </a:spcAft>
              <a:buSzPts val="1700"/>
              <a:buChar char="○"/>
              <a:defRPr sz="2550"/>
            </a:lvl5pPr>
            <a:lvl6pPr marL="4114800" lvl="5" indent="-504825" rtl="0">
              <a:spcBef>
                <a:spcPts val="3150"/>
              </a:spcBef>
              <a:spcAft>
                <a:spcPts val="0"/>
              </a:spcAft>
              <a:buSzPts val="1700"/>
              <a:buChar char="■"/>
              <a:defRPr sz="2550"/>
            </a:lvl6pPr>
            <a:lvl7pPr marL="4800600" lvl="6" indent="-504825" rtl="0">
              <a:spcBef>
                <a:spcPts val="3150"/>
              </a:spcBef>
              <a:spcAft>
                <a:spcPts val="0"/>
              </a:spcAft>
              <a:buSzPts val="1700"/>
              <a:buChar char="●"/>
              <a:defRPr sz="2550"/>
            </a:lvl7pPr>
            <a:lvl8pPr marL="5486400" lvl="7" indent="-504825" rtl="0">
              <a:spcBef>
                <a:spcPts val="3150"/>
              </a:spcBef>
              <a:spcAft>
                <a:spcPts val="0"/>
              </a:spcAft>
              <a:buSzPts val="1700"/>
              <a:buChar char="○"/>
              <a:defRPr sz="2550"/>
            </a:lvl8pPr>
            <a:lvl9pPr marL="6172200" lvl="8" indent="-504825" rtl="0">
              <a:spcBef>
                <a:spcPts val="3150"/>
              </a:spcBef>
              <a:spcAft>
                <a:spcPts val="3150"/>
              </a:spcAft>
              <a:buSzPts val="1700"/>
              <a:buChar char="■"/>
              <a:defRPr sz="2550"/>
            </a:lvl9pPr>
          </a:lstStyle>
          <a:p>
            <a:endParaRPr/>
          </a:p>
        </p:txBody>
      </p:sp>
      <p:sp>
        <p:nvSpPr>
          <p:cNvPr id="508" name="Google Shape;508;p14"/>
          <p:cNvSpPr txBox="1">
            <a:spLocks noGrp="1"/>
          </p:cNvSpPr>
          <p:nvPr>
            <p:ph type="body" idx="5"/>
          </p:nvPr>
        </p:nvSpPr>
        <p:spPr>
          <a:xfrm>
            <a:off x="7069950" y="6670794"/>
            <a:ext cx="3988350" cy="138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04825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2550"/>
            </a:lvl1pPr>
            <a:lvl2pPr marL="1371600" lvl="1" indent="-504825" rtl="0">
              <a:spcBef>
                <a:spcPts val="3150"/>
              </a:spcBef>
              <a:spcAft>
                <a:spcPts val="0"/>
              </a:spcAft>
              <a:buSzPts val="1700"/>
              <a:buChar char="○"/>
              <a:defRPr sz="2550"/>
            </a:lvl2pPr>
            <a:lvl3pPr marL="2057400" lvl="2" indent="-504825" rtl="0">
              <a:spcBef>
                <a:spcPts val="3150"/>
              </a:spcBef>
              <a:spcAft>
                <a:spcPts val="0"/>
              </a:spcAft>
              <a:buSzPts val="1700"/>
              <a:buChar char="■"/>
              <a:defRPr sz="2550"/>
            </a:lvl3pPr>
            <a:lvl4pPr marL="2743200" lvl="3" indent="-504825" rtl="0">
              <a:spcBef>
                <a:spcPts val="3150"/>
              </a:spcBef>
              <a:spcAft>
                <a:spcPts val="0"/>
              </a:spcAft>
              <a:buSzPts val="1700"/>
              <a:buChar char="●"/>
              <a:defRPr sz="2550"/>
            </a:lvl4pPr>
            <a:lvl5pPr marL="3429000" lvl="4" indent="-504825" rtl="0">
              <a:spcBef>
                <a:spcPts val="3150"/>
              </a:spcBef>
              <a:spcAft>
                <a:spcPts val="0"/>
              </a:spcAft>
              <a:buSzPts val="1700"/>
              <a:buChar char="○"/>
              <a:defRPr sz="2550"/>
            </a:lvl5pPr>
            <a:lvl6pPr marL="4114800" lvl="5" indent="-504825" rtl="0">
              <a:spcBef>
                <a:spcPts val="3150"/>
              </a:spcBef>
              <a:spcAft>
                <a:spcPts val="0"/>
              </a:spcAft>
              <a:buSzPts val="1700"/>
              <a:buChar char="■"/>
              <a:defRPr sz="2550"/>
            </a:lvl6pPr>
            <a:lvl7pPr marL="4800600" lvl="6" indent="-504825" rtl="0">
              <a:spcBef>
                <a:spcPts val="3150"/>
              </a:spcBef>
              <a:spcAft>
                <a:spcPts val="0"/>
              </a:spcAft>
              <a:buSzPts val="1700"/>
              <a:buChar char="●"/>
              <a:defRPr sz="2550"/>
            </a:lvl7pPr>
            <a:lvl8pPr marL="5486400" lvl="7" indent="-504825" rtl="0">
              <a:spcBef>
                <a:spcPts val="3150"/>
              </a:spcBef>
              <a:spcAft>
                <a:spcPts val="0"/>
              </a:spcAft>
              <a:buSzPts val="1700"/>
              <a:buChar char="○"/>
              <a:defRPr sz="2550"/>
            </a:lvl8pPr>
            <a:lvl9pPr marL="6172200" lvl="8" indent="-504825" rtl="0">
              <a:spcBef>
                <a:spcPts val="3150"/>
              </a:spcBef>
              <a:spcAft>
                <a:spcPts val="3150"/>
              </a:spcAft>
              <a:buSzPts val="1700"/>
              <a:buChar char="■"/>
              <a:defRPr sz="2550"/>
            </a:lvl9pPr>
          </a:lstStyle>
          <a:p>
            <a:endParaRPr/>
          </a:p>
        </p:txBody>
      </p:sp>
      <p:sp>
        <p:nvSpPr>
          <p:cNvPr id="509" name="Google Shape;509;p14"/>
          <p:cNvSpPr txBox="1">
            <a:spLocks noGrp="1"/>
          </p:cNvSpPr>
          <p:nvPr>
            <p:ph type="body" idx="6"/>
          </p:nvPr>
        </p:nvSpPr>
        <p:spPr>
          <a:xfrm>
            <a:off x="12356325" y="6650951"/>
            <a:ext cx="3988350" cy="138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04825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2550"/>
            </a:lvl1pPr>
            <a:lvl2pPr marL="1371600" lvl="1" indent="-504825" rtl="0">
              <a:spcBef>
                <a:spcPts val="3150"/>
              </a:spcBef>
              <a:spcAft>
                <a:spcPts val="0"/>
              </a:spcAft>
              <a:buSzPts val="1700"/>
              <a:buChar char="○"/>
              <a:defRPr sz="2550"/>
            </a:lvl2pPr>
            <a:lvl3pPr marL="2057400" lvl="2" indent="-504825" rtl="0">
              <a:spcBef>
                <a:spcPts val="3150"/>
              </a:spcBef>
              <a:spcAft>
                <a:spcPts val="0"/>
              </a:spcAft>
              <a:buSzPts val="1700"/>
              <a:buChar char="■"/>
              <a:defRPr sz="2550"/>
            </a:lvl3pPr>
            <a:lvl4pPr marL="2743200" lvl="3" indent="-504825" rtl="0">
              <a:spcBef>
                <a:spcPts val="3150"/>
              </a:spcBef>
              <a:spcAft>
                <a:spcPts val="0"/>
              </a:spcAft>
              <a:buSzPts val="1700"/>
              <a:buChar char="●"/>
              <a:defRPr sz="2550"/>
            </a:lvl4pPr>
            <a:lvl5pPr marL="3429000" lvl="4" indent="-504825" rtl="0">
              <a:spcBef>
                <a:spcPts val="3150"/>
              </a:spcBef>
              <a:spcAft>
                <a:spcPts val="0"/>
              </a:spcAft>
              <a:buSzPts val="1700"/>
              <a:buChar char="○"/>
              <a:defRPr sz="2550"/>
            </a:lvl5pPr>
            <a:lvl6pPr marL="4114800" lvl="5" indent="-504825" rtl="0">
              <a:spcBef>
                <a:spcPts val="3150"/>
              </a:spcBef>
              <a:spcAft>
                <a:spcPts val="0"/>
              </a:spcAft>
              <a:buSzPts val="1700"/>
              <a:buChar char="■"/>
              <a:defRPr sz="2550"/>
            </a:lvl6pPr>
            <a:lvl7pPr marL="4800600" lvl="6" indent="-504825" rtl="0">
              <a:spcBef>
                <a:spcPts val="3150"/>
              </a:spcBef>
              <a:spcAft>
                <a:spcPts val="0"/>
              </a:spcAft>
              <a:buSzPts val="1700"/>
              <a:buChar char="●"/>
              <a:defRPr sz="2550"/>
            </a:lvl7pPr>
            <a:lvl8pPr marL="5486400" lvl="7" indent="-504825" rtl="0">
              <a:spcBef>
                <a:spcPts val="3150"/>
              </a:spcBef>
              <a:spcAft>
                <a:spcPts val="0"/>
              </a:spcAft>
              <a:buSzPts val="1700"/>
              <a:buChar char="○"/>
              <a:defRPr sz="2550"/>
            </a:lvl8pPr>
            <a:lvl9pPr marL="6172200" lvl="8" indent="-504825" rtl="0">
              <a:spcBef>
                <a:spcPts val="3150"/>
              </a:spcBef>
              <a:spcAft>
                <a:spcPts val="3150"/>
              </a:spcAft>
              <a:buSzPts val="1700"/>
              <a:buChar char="■"/>
              <a:defRPr sz="25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074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A401F70-4769-1690-D6D6-159D7A2A2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5555E-B92E-4B42-B28D-996CE39CA17E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465783F-23E2-2407-EB7C-77863A40E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931C4FE-EA06-B5C0-92D5-6159AD716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A0443-A1E1-449D-8B2D-0CF556D310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967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10 Text and Image">
  <p:cSld name="010 Text and Image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5"/>
          <p:cNvSpPr/>
          <p:nvPr/>
        </p:nvSpPr>
        <p:spPr>
          <a:xfrm>
            <a:off x="1" y="5600132"/>
            <a:ext cx="18291524" cy="123009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5"/>
          <p:cNvSpPr/>
          <p:nvPr/>
        </p:nvSpPr>
        <p:spPr>
          <a:xfrm>
            <a:off x="-399" y="3261563"/>
            <a:ext cx="18291800" cy="1517564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5"/>
          <p:cNvSpPr txBox="1">
            <a:spLocks noGrp="1"/>
          </p:cNvSpPr>
          <p:nvPr>
            <p:ph type="title"/>
          </p:nvPr>
        </p:nvSpPr>
        <p:spPr>
          <a:xfrm>
            <a:off x="616913" y="2590500"/>
            <a:ext cx="6687450" cy="3565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225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225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225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225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225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225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225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22500"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1"/>
          </p:nvPr>
        </p:nvSpPr>
        <p:spPr>
          <a:xfrm>
            <a:off x="616913" y="7544663"/>
            <a:ext cx="6687450" cy="10768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700"/>
            </a:lvl1pPr>
            <a:lvl2pPr lvl="1" rtl="0">
              <a:spcBef>
                <a:spcPts val="3150"/>
              </a:spcBef>
              <a:spcAft>
                <a:spcPts val="0"/>
              </a:spcAft>
              <a:buSzPts val="1800"/>
              <a:buNone/>
              <a:defRPr sz="2700"/>
            </a:lvl2pPr>
            <a:lvl3pPr lvl="2" rtl="0">
              <a:spcBef>
                <a:spcPts val="3150"/>
              </a:spcBef>
              <a:spcAft>
                <a:spcPts val="0"/>
              </a:spcAft>
              <a:buSzPts val="1800"/>
              <a:buNone/>
              <a:defRPr sz="2700"/>
            </a:lvl3pPr>
            <a:lvl4pPr lvl="3" rtl="0">
              <a:spcBef>
                <a:spcPts val="3150"/>
              </a:spcBef>
              <a:spcAft>
                <a:spcPts val="0"/>
              </a:spcAft>
              <a:buSzPts val="1800"/>
              <a:buNone/>
              <a:defRPr sz="2700"/>
            </a:lvl4pPr>
            <a:lvl5pPr lvl="4" rtl="0">
              <a:spcBef>
                <a:spcPts val="3150"/>
              </a:spcBef>
              <a:spcAft>
                <a:spcPts val="0"/>
              </a:spcAft>
              <a:buSzPts val="1800"/>
              <a:buNone/>
              <a:defRPr sz="2700"/>
            </a:lvl5pPr>
            <a:lvl6pPr lvl="5" rtl="0">
              <a:spcBef>
                <a:spcPts val="3150"/>
              </a:spcBef>
              <a:spcAft>
                <a:spcPts val="0"/>
              </a:spcAft>
              <a:buSzPts val="1800"/>
              <a:buNone/>
              <a:defRPr sz="2700"/>
            </a:lvl6pPr>
            <a:lvl7pPr lvl="6" rtl="0">
              <a:spcBef>
                <a:spcPts val="3150"/>
              </a:spcBef>
              <a:spcAft>
                <a:spcPts val="0"/>
              </a:spcAft>
              <a:buSzPts val="1800"/>
              <a:buNone/>
              <a:defRPr sz="2700"/>
            </a:lvl7pPr>
            <a:lvl8pPr lvl="7" rtl="0">
              <a:spcBef>
                <a:spcPts val="3150"/>
              </a:spcBef>
              <a:spcAft>
                <a:spcPts val="0"/>
              </a:spcAft>
              <a:buSzPts val="1800"/>
              <a:buNone/>
              <a:defRPr sz="2700"/>
            </a:lvl8pPr>
            <a:lvl9pPr lvl="8" rtl="0">
              <a:spcBef>
                <a:spcPts val="3150"/>
              </a:spcBef>
              <a:spcAft>
                <a:spcPts val="3150"/>
              </a:spcAft>
              <a:buSzPts val="1800"/>
              <a:buNone/>
              <a:defRPr sz="2700"/>
            </a:lvl9pPr>
          </a:lstStyle>
          <a:p>
            <a:endParaRPr/>
          </a:p>
        </p:txBody>
      </p:sp>
      <p:sp>
        <p:nvSpPr>
          <p:cNvPr id="516" name="Google Shape;516;p15"/>
          <p:cNvSpPr/>
          <p:nvPr/>
        </p:nvSpPr>
        <p:spPr>
          <a:xfrm flipH="1">
            <a:off x="-3402" y="8133047"/>
            <a:ext cx="18291800" cy="1589312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5"/>
          <p:cNvSpPr/>
          <p:nvPr/>
        </p:nvSpPr>
        <p:spPr>
          <a:xfrm flipH="1">
            <a:off x="1" y="503619"/>
            <a:ext cx="18291524" cy="123009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155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11 Background image">
  <p:cSld name="011 Background image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6"/>
          <p:cNvSpPr txBox="1">
            <a:spLocks noGrp="1"/>
          </p:cNvSpPr>
          <p:nvPr>
            <p:ph type="title"/>
          </p:nvPr>
        </p:nvSpPr>
        <p:spPr>
          <a:xfrm>
            <a:off x="10835063" y="3132000"/>
            <a:ext cx="6687450" cy="3565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225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225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225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225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225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225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225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2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67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18 Custom Layout 1">
  <p:cSld name="018 Custom Layout 1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25"/>
          <p:cNvSpPr/>
          <p:nvPr/>
        </p:nvSpPr>
        <p:spPr>
          <a:xfrm>
            <a:off x="14426962" y="5647726"/>
            <a:ext cx="3861164" cy="7598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25"/>
          <p:cNvSpPr/>
          <p:nvPr/>
        </p:nvSpPr>
        <p:spPr>
          <a:xfrm>
            <a:off x="13552964" y="6407624"/>
            <a:ext cx="873998" cy="122498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25"/>
          <p:cNvSpPr/>
          <p:nvPr/>
        </p:nvSpPr>
        <p:spPr>
          <a:xfrm>
            <a:off x="0" y="2932958"/>
            <a:ext cx="18288000" cy="3675638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25"/>
          <p:cNvSpPr/>
          <p:nvPr/>
        </p:nvSpPr>
        <p:spPr>
          <a:xfrm>
            <a:off x="1" y="5199797"/>
            <a:ext cx="18291524" cy="508105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25"/>
          <p:cNvSpPr/>
          <p:nvPr/>
        </p:nvSpPr>
        <p:spPr>
          <a:xfrm>
            <a:off x="1" y="7124132"/>
            <a:ext cx="18291524" cy="1106865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25"/>
          <p:cNvSpPr/>
          <p:nvPr/>
        </p:nvSpPr>
        <p:spPr>
          <a:xfrm>
            <a:off x="1" y="5699963"/>
            <a:ext cx="18291800" cy="867491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25"/>
          <p:cNvSpPr/>
          <p:nvPr/>
        </p:nvSpPr>
        <p:spPr>
          <a:xfrm>
            <a:off x="1" y="5145372"/>
            <a:ext cx="18291524" cy="29994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25"/>
          <p:cNvSpPr/>
          <p:nvPr/>
        </p:nvSpPr>
        <p:spPr>
          <a:xfrm>
            <a:off x="1" y="6157132"/>
            <a:ext cx="18279023" cy="4126010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25"/>
          <p:cNvSpPr/>
          <p:nvPr/>
        </p:nvSpPr>
        <p:spPr>
          <a:xfrm>
            <a:off x="1" y="7184243"/>
            <a:ext cx="18279023" cy="3099894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25"/>
          <p:cNvSpPr/>
          <p:nvPr/>
        </p:nvSpPr>
        <p:spPr>
          <a:xfrm>
            <a:off x="1" y="7922527"/>
            <a:ext cx="18279023" cy="2362184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6" name="Google Shape;766;p25"/>
          <p:cNvGrpSpPr/>
          <p:nvPr/>
        </p:nvGrpSpPr>
        <p:grpSpPr>
          <a:xfrm>
            <a:off x="332452" y="5834477"/>
            <a:ext cx="4067036" cy="4067036"/>
            <a:chOff x="3688117" y="2981594"/>
            <a:chExt cx="3319081" cy="3319081"/>
          </a:xfrm>
        </p:grpSpPr>
        <p:sp>
          <p:nvSpPr>
            <p:cNvPr id="767" name="Google Shape;767;p25"/>
            <p:cNvSpPr/>
            <p:nvPr/>
          </p:nvSpPr>
          <p:spPr>
            <a:xfrm>
              <a:off x="3688117" y="2981594"/>
              <a:ext cx="3319081" cy="3319081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5"/>
            <p:cNvSpPr/>
            <p:nvPr/>
          </p:nvSpPr>
          <p:spPr>
            <a:xfrm>
              <a:off x="4075594" y="3472227"/>
              <a:ext cx="2544127" cy="2544127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69" name="Google Shape;769;p25"/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770" name="Google Shape;770;p25"/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25"/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2" name="Google Shape;772;p25"/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773" name="Google Shape;773;p25"/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25"/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5" name="Google Shape;775;p25"/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5"/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5"/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5"/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9" name="Google Shape;779;p25"/>
          <p:cNvSpPr/>
          <p:nvPr/>
        </p:nvSpPr>
        <p:spPr>
          <a:xfrm>
            <a:off x="1" y="8917332"/>
            <a:ext cx="18279023" cy="1368339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25"/>
          <p:cNvGrpSpPr/>
          <p:nvPr/>
        </p:nvGrpSpPr>
        <p:grpSpPr>
          <a:xfrm>
            <a:off x="3339579" y="8579483"/>
            <a:ext cx="2225100" cy="811487"/>
            <a:chOff x="4019248" y="2181225"/>
            <a:chExt cx="862141" cy="314420"/>
          </a:xfrm>
        </p:grpSpPr>
        <p:grpSp>
          <p:nvGrpSpPr>
            <p:cNvPr id="781" name="Google Shape;781;p25"/>
            <p:cNvGrpSpPr/>
            <p:nvPr/>
          </p:nvGrpSpPr>
          <p:grpSpPr>
            <a:xfrm>
              <a:off x="4019248" y="2181225"/>
              <a:ext cx="862141" cy="314420"/>
              <a:chOff x="4019248" y="2181225"/>
              <a:chExt cx="862141" cy="314420"/>
            </a:xfrm>
          </p:grpSpPr>
          <p:sp>
            <p:nvSpPr>
              <p:cNvPr id="782" name="Google Shape;782;p25"/>
              <p:cNvSpPr/>
              <p:nvPr/>
            </p:nvSpPr>
            <p:spPr>
              <a:xfrm>
                <a:off x="4033687" y="2195512"/>
                <a:ext cx="833449" cy="285845"/>
              </a:xfrm>
              <a:custGeom>
                <a:avLst/>
                <a:gdLst/>
                <a:ahLst/>
                <a:cxnLst/>
                <a:rect l="l" t="t" r="r" b="b"/>
                <a:pathLst>
                  <a:path w="833449" h="285845" extrusionOk="0">
                    <a:moveTo>
                      <a:pt x="628704" y="285845"/>
                    </a:moveTo>
                    <a:cubicBezTo>
                      <a:pt x="605558" y="285845"/>
                      <a:pt x="560886" y="280988"/>
                      <a:pt x="522310" y="248507"/>
                    </a:cubicBezTo>
                    <a:cubicBezTo>
                      <a:pt x="478209" y="211360"/>
                      <a:pt x="469255" y="161735"/>
                      <a:pt x="466303" y="145351"/>
                    </a:cubicBezTo>
                    <a:cubicBezTo>
                      <a:pt x="462397" y="123730"/>
                      <a:pt x="462397" y="101441"/>
                      <a:pt x="466303" y="79343"/>
                    </a:cubicBezTo>
                    <a:cubicBezTo>
                      <a:pt x="467065" y="75152"/>
                      <a:pt x="465922" y="70961"/>
                      <a:pt x="463159" y="67723"/>
                    </a:cubicBezTo>
                    <a:cubicBezTo>
                      <a:pt x="460397" y="64484"/>
                      <a:pt x="456397" y="62579"/>
                      <a:pt x="452206" y="62579"/>
                    </a:cubicBezTo>
                    <a:lnTo>
                      <a:pt x="381244" y="62579"/>
                    </a:lnTo>
                    <a:cubicBezTo>
                      <a:pt x="377053" y="62579"/>
                      <a:pt x="373053" y="64484"/>
                      <a:pt x="370291" y="67723"/>
                    </a:cubicBezTo>
                    <a:cubicBezTo>
                      <a:pt x="367624" y="70961"/>
                      <a:pt x="366385" y="75248"/>
                      <a:pt x="367147" y="79343"/>
                    </a:cubicBezTo>
                    <a:cubicBezTo>
                      <a:pt x="371053" y="101441"/>
                      <a:pt x="371053" y="123634"/>
                      <a:pt x="367147" y="145351"/>
                    </a:cubicBezTo>
                    <a:cubicBezTo>
                      <a:pt x="364195" y="161639"/>
                      <a:pt x="355336" y="211360"/>
                      <a:pt x="311140" y="248507"/>
                    </a:cubicBezTo>
                    <a:cubicBezTo>
                      <a:pt x="272564" y="280988"/>
                      <a:pt x="227892" y="285845"/>
                      <a:pt x="204746" y="285845"/>
                    </a:cubicBezTo>
                    <a:cubicBezTo>
                      <a:pt x="202746" y="285845"/>
                      <a:pt x="200841" y="285845"/>
                      <a:pt x="199126" y="285750"/>
                    </a:cubicBezTo>
                    <a:cubicBezTo>
                      <a:pt x="132547" y="283655"/>
                      <a:pt x="89113" y="242125"/>
                      <a:pt x="77302" y="229457"/>
                    </a:cubicBezTo>
                    <a:cubicBezTo>
                      <a:pt x="29677" y="178118"/>
                      <a:pt x="29391" y="115919"/>
                      <a:pt x="30439" y="98012"/>
                    </a:cubicBezTo>
                    <a:cubicBezTo>
                      <a:pt x="30629" y="93917"/>
                      <a:pt x="29105" y="89916"/>
                      <a:pt x="26152" y="86963"/>
                    </a:cubicBezTo>
                    <a:cubicBezTo>
                      <a:pt x="7579" y="68675"/>
                      <a:pt x="-1280" y="52102"/>
                      <a:pt x="149" y="37719"/>
                    </a:cubicBezTo>
                    <a:cubicBezTo>
                      <a:pt x="2340" y="16383"/>
                      <a:pt x="21580" y="0"/>
                      <a:pt x="43964" y="0"/>
                    </a:cubicBezTo>
                    <a:lnTo>
                      <a:pt x="262468" y="0"/>
                    </a:lnTo>
                    <a:cubicBezTo>
                      <a:pt x="284947" y="0"/>
                      <a:pt x="307426" y="5334"/>
                      <a:pt x="327523" y="15335"/>
                    </a:cubicBezTo>
                    <a:lnTo>
                      <a:pt x="354574" y="28861"/>
                    </a:lnTo>
                    <a:cubicBezTo>
                      <a:pt x="356575" y="29813"/>
                      <a:pt x="358765" y="30385"/>
                      <a:pt x="360956" y="30385"/>
                    </a:cubicBezTo>
                    <a:lnTo>
                      <a:pt x="472494" y="30385"/>
                    </a:lnTo>
                    <a:cubicBezTo>
                      <a:pt x="474685" y="30385"/>
                      <a:pt x="476875" y="29908"/>
                      <a:pt x="478876" y="28861"/>
                    </a:cubicBezTo>
                    <a:lnTo>
                      <a:pt x="505927" y="15335"/>
                    </a:lnTo>
                    <a:cubicBezTo>
                      <a:pt x="526024" y="5334"/>
                      <a:pt x="548503" y="0"/>
                      <a:pt x="570982" y="0"/>
                    </a:cubicBezTo>
                    <a:lnTo>
                      <a:pt x="789486" y="0"/>
                    </a:lnTo>
                    <a:cubicBezTo>
                      <a:pt x="811870" y="0"/>
                      <a:pt x="831110" y="16383"/>
                      <a:pt x="833301" y="37243"/>
                    </a:cubicBezTo>
                    <a:cubicBezTo>
                      <a:pt x="834730" y="52006"/>
                      <a:pt x="825871" y="68580"/>
                      <a:pt x="807107" y="86963"/>
                    </a:cubicBezTo>
                    <a:cubicBezTo>
                      <a:pt x="804154" y="89821"/>
                      <a:pt x="802630" y="93821"/>
                      <a:pt x="802821" y="97917"/>
                    </a:cubicBezTo>
                    <a:cubicBezTo>
                      <a:pt x="803869" y="115824"/>
                      <a:pt x="803488" y="178118"/>
                      <a:pt x="755958" y="229362"/>
                    </a:cubicBezTo>
                    <a:cubicBezTo>
                      <a:pt x="744242" y="242030"/>
                      <a:pt x="700713" y="283464"/>
                      <a:pt x="634133" y="285655"/>
                    </a:cubicBezTo>
                    <a:cubicBezTo>
                      <a:pt x="632609" y="285845"/>
                      <a:pt x="630704" y="285845"/>
                      <a:pt x="628704" y="285845"/>
                    </a:cubicBezTo>
                    <a:close/>
                  </a:path>
                </a:pathLst>
              </a:custGeom>
              <a:solidFill>
                <a:srgbClr val="4A2C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25"/>
              <p:cNvSpPr/>
              <p:nvPr/>
            </p:nvSpPr>
            <p:spPr>
              <a:xfrm>
                <a:off x="4019248" y="2181225"/>
                <a:ext cx="862141" cy="314420"/>
              </a:xfrm>
              <a:custGeom>
                <a:avLst/>
                <a:gdLst/>
                <a:ahLst/>
                <a:cxnLst/>
                <a:rect l="l" t="t" r="r" b="b"/>
                <a:pathLst>
                  <a:path w="862141" h="314420" extrusionOk="0">
                    <a:moveTo>
                      <a:pt x="804116" y="28575"/>
                    </a:moveTo>
                    <a:cubicBezTo>
                      <a:pt x="819261" y="28575"/>
                      <a:pt x="832215" y="39338"/>
                      <a:pt x="833739" y="53340"/>
                    </a:cubicBezTo>
                    <a:cubicBezTo>
                      <a:pt x="834596" y="62865"/>
                      <a:pt x="826786" y="76295"/>
                      <a:pt x="811736" y="91154"/>
                    </a:cubicBezTo>
                    <a:cubicBezTo>
                      <a:pt x="805831" y="96965"/>
                      <a:pt x="802783" y="104966"/>
                      <a:pt x="803259" y="113157"/>
                    </a:cubicBezTo>
                    <a:cubicBezTo>
                      <a:pt x="804212" y="129635"/>
                      <a:pt x="803831" y="186880"/>
                      <a:pt x="760111" y="234029"/>
                    </a:cubicBezTo>
                    <a:cubicBezTo>
                      <a:pt x="749348" y="245650"/>
                      <a:pt x="709343" y="283750"/>
                      <a:pt x="648383" y="285750"/>
                    </a:cubicBezTo>
                    <a:cubicBezTo>
                      <a:pt x="646858" y="285845"/>
                      <a:pt x="645144" y="285845"/>
                      <a:pt x="643239" y="285845"/>
                    </a:cubicBezTo>
                    <a:cubicBezTo>
                      <a:pt x="617236" y="285845"/>
                      <a:pt x="579326" y="279940"/>
                      <a:pt x="545989" y="251936"/>
                    </a:cubicBezTo>
                    <a:cubicBezTo>
                      <a:pt x="505793" y="218123"/>
                      <a:pt x="497602" y="172307"/>
                      <a:pt x="494935" y="157258"/>
                    </a:cubicBezTo>
                    <a:cubicBezTo>
                      <a:pt x="491315" y="137255"/>
                      <a:pt x="491315" y="116776"/>
                      <a:pt x="494935" y="96298"/>
                    </a:cubicBezTo>
                    <a:cubicBezTo>
                      <a:pt x="496364" y="88011"/>
                      <a:pt x="494078" y="79439"/>
                      <a:pt x="488648" y="72962"/>
                    </a:cubicBezTo>
                    <a:cubicBezTo>
                      <a:pt x="483219" y="66484"/>
                      <a:pt x="475218" y="62770"/>
                      <a:pt x="466741" y="62770"/>
                    </a:cubicBezTo>
                    <a:lnTo>
                      <a:pt x="395780" y="62770"/>
                    </a:lnTo>
                    <a:cubicBezTo>
                      <a:pt x="387302" y="62770"/>
                      <a:pt x="379301" y="66484"/>
                      <a:pt x="373872" y="72962"/>
                    </a:cubicBezTo>
                    <a:cubicBezTo>
                      <a:pt x="368443" y="79439"/>
                      <a:pt x="366157" y="88011"/>
                      <a:pt x="367586" y="96298"/>
                    </a:cubicBezTo>
                    <a:cubicBezTo>
                      <a:pt x="371205" y="116776"/>
                      <a:pt x="371205" y="137255"/>
                      <a:pt x="367586" y="157258"/>
                    </a:cubicBezTo>
                    <a:cubicBezTo>
                      <a:pt x="364918" y="172307"/>
                      <a:pt x="356632" y="218123"/>
                      <a:pt x="316532" y="251936"/>
                    </a:cubicBezTo>
                    <a:cubicBezTo>
                      <a:pt x="283194" y="280035"/>
                      <a:pt x="245284" y="285845"/>
                      <a:pt x="219281" y="285845"/>
                    </a:cubicBezTo>
                    <a:cubicBezTo>
                      <a:pt x="217471" y="285845"/>
                      <a:pt x="215757" y="285845"/>
                      <a:pt x="214138" y="285750"/>
                    </a:cubicBezTo>
                    <a:cubicBezTo>
                      <a:pt x="153083" y="283750"/>
                      <a:pt x="113173" y="245650"/>
                      <a:pt x="102409" y="234029"/>
                    </a:cubicBezTo>
                    <a:cubicBezTo>
                      <a:pt x="58690" y="186880"/>
                      <a:pt x="58404" y="129635"/>
                      <a:pt x="59261" y="113157"/>
                    </a:cubicBezTo>
                    <a:cubicBezTo>
                      <a:pt x="59737" y="104966"/>
                      <a:pt x="56594" y="96965"/>
                      <a:pt x="50784" y="91154"/>
                    </a:cubicBezTo>
                    <a:cubicBezTo>
                      <a:pt x="35734" y="76295"/>
                      <a:pt x="27924" y="62865"/>
                      <a:pt x="28781" y="53054"/>
                    </a:cubicBezTo>
                    <a:cubicBezTo>
                      <a:pt x="30210" y="39338"/>
                      <a:pt x="43164" y="28575"/>
                      <a:pt x="58309" y="28575"/>
                    </a:cubicBezTo>
                    <a:lnTo>
                      <a:pt x="276812" y="28575"/>
                    </a:lnTo>
                    <a:cubicBezTo>
                      <a:pt x="297101" y="28575"/>
                      <a:pt x="317389" y="33338"/>
                      <a:pt x="335486" y="42386"/>
                    </a:cubicBezTo>
                    <a:lnTo>
                      <a:pt x="362537" y="55912"/>
                    </a:lnTo>
                    <a:cubicBezTo>
                      <a:pt x="366538" y="57912"/>
                      <a:pt x="370919" y="58960"/>
                      <a:pt x="375301" y="58960"/>
                    </a:cubicBezTo>
                    <a:lnTo>
                      <a:pt x="385397" y="58960"/>
                    </a:lnTo>
                    <a:lnTo>
                      <a:pt x="476647" y="58960"/>
                    </a:lnTo>
                    <a:lnTo>
                      <a:pt x="486743" y="58960"/>
                    </a:lnTo>
                    <a:cubicBezTo>
                      <a:pt x="491220" y="58960"/>
                      <a:pt x="495602" y="57912"/>
                      <a:pt x="499507" y="55912"/>
                    </a:cubicBezTo>
                    <a:lnTo>
                      <a:pt x="526558" y="42386"/>
                    </a:lnTo>
                    <a:cubicBezTo>
                      <a:pt x="544655" y="33338"/>
                      <a:pt x="564944" y="28575"/>
                      <a:pt x="585232" y="28575"/>
                    </a:cubicBezTo>
                    <a:lnTo>
                      <a:pt x="804116" y="28575"/>
                    </a:lnTo>
                    <a:moveTo>
                      <a:pt x="804116" y="0"/>
                    </a:moveTo>
                    <a:lnTo>
                      <a:pt x="585518" y="0"/>
                    </a:lnTo>
                    <a:cubicBezTo>
                      <a:pt x="560753" y="0"/>
                      <a:pt x="536273" y="5810"/>
                      <a:pt x="514080" y="16859"/>
                    </a:cubicBezTo>
                    <a:lnTo>
                      <a:pt x="487029" y="30385"/>
                    </a:lnTo>
                    <a:cubicBezTo>
                      <a:pt x="483695" y="30385"/>
                      <a:pt x="480266" y="30385"/>
                      <a:pt x="476933" y="30385"/>
                    </a:cubicBezTo>
                    <a:cubicBezTo>
                      <a:pt x="446548" y="30385"/>
                      <a:pt x="416068" y="30385"/>
                      <a:pt x="385683" y="30385"/>
                    </a:cubicBezTo>
                    <a:cubicBezTo>
                      <a:pt x="382349" y="30385"/>
                      <a:pt x="378920" y="30385"/>
                      <a:pt x="375587" y="30385"/>
                    </a:cubicBezTo>
                    <a:lnTo>
                      <a:pt x="348536" y="16859"/>
                    </a:lnTo>
                    <a:cubicBezTo>
                      <a:pt x="326342" y="5810"/>
                      <a:pt x="301863" y="0"/>
                      <a:pt x="277098" y="0"/>
                    </a:cubicBezTo>
                    <a:lnTo>
                      <a:pt x="58309" y="0"/>
                    </a:lnTo>
                    <a:cubicBezTo>
                      <a:pt x="29257" y="0"/>
                      <a:pt x="3349" y="21145"/>
                      <a:pt x="301" y="50102"/>
                    </a:cubicBezTo>
                    <a:cubicBezTo>
                      <a:pt x="301" y="50292"/>
                      <a:pt x="301" y="50482"/>
                      <a:pt x="206" y="50673"/>
                    </a:cubicBezTo>
                    <a:cubicBezTo>
                      <a:pt x="-1127" y="64484"/>
                      <a:pt x="3445" y="84773"/>
                      <a:pt x="30591" y="111538"/>
                    </a:cubicBezTo>
                    <a:cubicBezTo>
                      <a:pt x="29829" y="124111"/>
                      <a:pt x="27067" y="194977"/>
                      <a:pt x="81264" y="253460"/>
                    </a:cubicBezTo>
                    <a:cubicBezTo>
                      <a:pt x="90598" y="263557"/>
                      <a:pt x="137461" y="311849"/>
                      <a:pt x="213090" y="314325"/>
                    </a:cubicBezTo>
                    <a:cubicBezTo>
                      <a:pt x="214900" y="314420"/>
                      <a:pt x="216900" y="314420"/>
                      <a:pt x="219091" y="314420"/>
                    </a:cubicBezTo>
                    <a:cubicBezTo>
                      <a:pt x="244713" y="314420"/>
                      <a:pt x="292529" y="309277"/>
                      <a:pt x="334724" y="273749"/>
                    </a:cubicBezTo>
                    <a:cubicBezTo>
                      <a:pt x="381873" y="234125"/>
                      <a:pt x="392065" y="181642"/>
                      <a:pt x="395589" y="162211"/>
                    </a:cubicBezTo>
                    <a:cubicBezTo>
                      <a:pt x="400923" y="132683"/>
                      <a:pt x="398446" y="107537"/>
                      <a:pt x="395589" y="91250"/>
                    </a:cubicBezTo>
                    <a:cubicBezTo>
                      <a:pt x="419211" y="91250"/>
                      <a:pt x="442928" y="91250"/>
                      <a:pt x="466550" y="91250"/>
                    </a:cubicBezTo>
                    <a:cubicBezTo>
                      <a:pt x="463693" y="107537"/>
                      <a:pt x="461216" y="132683"/>
                      <a:pt x="466550" y="162211"/>
                    </a:cubicBezTo>
                    <a:cubicBezTo>
                      <a:pt x="470074" y="181642"/>
                      <a:pt x="480266" y="234125"/>
                      <a:pt x="527415" y="273749"/>
                    </a:cubicBezTo>
                    <a:cubicBezTo>
                      <a:pt x="569611" y="309182"/>
                      <a:pt x="617426" y="314420"/>
                      <a:pt x="643049" y="314420"/>
                    </a:cubicBezTo>
                    <a:cubicBezTo>
                      <a:pt x="645239" y="314420"/>
                      <a:pt x="647240" y="314420"/>
                      <a:pt x="649049" y="314325"/>
                    </a:cubicBezTo>
                    <a:cubicBezTo>
                      <a:pt x="724678" y="311849"/>
                      <a:pt x="771446" y="263557"/>
                      <a:pt x="780875" y="253460"/>
                    </a:cubicBezTo>
                    <a:cubicBezTo>
                      <a:pt x="835168" y="194977"/>
                      <a:pt x="832310" y="124111"/>
                      <a:pt x="831548" y="111538"/>
                    </a:cubicBezTo>
                    <a:cubicBezTo>
                      <a:pt x="858790" y="84773"/>
                      <a:pt x="863267" y="64580"/>
                      <a:pt x="861933" y="50673"/>
                    </a:cubicBezTo>
                    <a:cubicBezTo>
                      <a:pt x="861933" y="50482"/>
                      <a:pt x="861933" y="50292"/>
                      <a:pt x="861838" y="50102"/>
                    </a:cubicBezTo>
                    <a:cubicBezTo>
                      <a:pt x="859076" y="21241"/>
                      <a:pt x="833168" y="0"/>
                      <a:pt x="804116" y="0"/>
                    </a:cubicBezTo>
                    <a:lnTo>
                      <a:pt x="804116" y="0"/>
                    </a:lnTo>
                    <a:close/>
                  </a:path>
                </a:pathLst>
              </a:custGeom>
              <a:solidFill>
                <a:srgbClr val="4A2C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25"/>
            <p:cNvSpPr/>
            <p:nvPr/>
          </p:nvSpPr>
          <p:spPr>
            <a:xfrm>
              <a:off x="4085462" y="2211705"/>
              <a:ext cx="304228" cy="253460"/>
            </a:xfrm>
            <a:custGeom>
              <a:avLst/>
              <a:gdLst/>
              <a:ahLst/>
              <a:cxnLst/>
              <a:rect l="l" t="t" r="r" b="b"/>
              <a:pathLst>
                <a:path w="304228" h="253460" extrusionOk="0">
                  <a:moveTo>
                    <a:pt x="151733" y="253460"/>
                  </a:moveTo>
                  <a:lnTo>
                    <a:pt x="133350" y="253460"/>
                  </a:lnTo>
                  <a:cubicBezTo>
                    <a:pt x="59722" y="253460"/>
                    <a:pt x="0" y="193739"/>
                    <a:pt x="0" y="120110"/>
                  </a:cubicBezTo>
                  <a:lnTo>
                    <a:pt x="0" y="44387"/>
                  </a:lnTo>
                  <a:cubicBezTo>
                    <a:pt x="0" y="19907"/>
                    <a:pt x="19812" y="0"/>
                    <a:pt x="44387" y="0"/>
                  </a:cubicBezTo>
                  <a:lnTo>
                    <a:pt x="228029" y="0"/>
                  </a:lnTo>
                  <a:cubicBezTo>
                    <a:pt x="270129" y="0"/>
                    <a:pt x="304229" y="34100"/>
                    <a:pt x="304229" y="76200"/>
                  </a:cubicBezTo>
                  <a:lnTo>
                    <a:pt x="304229" y="101060"/>
                  </a:lnTo>
                  <a:cubicBezTo>
                    <a:pt x="304133" y="185166"/>
                    <a:pt x="235934" y="253460"/>
                    <a:pt x="151733" y="253460"/>
                  </a:cubicBezTo>
                  <a:close/>
                </a:path>
              </a:pathLst>
            </a:custGeom>
            <a:solidFill>
              <a:srgbClr val="5423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25"/>
            <p:cNvSpPr/>
            <p:nvPr/>
          </p:nvSpPr>
          <p:spPr>
            <a:xfrm>
              <a:off x="4511325" y="2211705"/>
              <a:ext cx="304133" cy="253460"/>
            </a:xfrm>
            <a:custGeom>
              <a:avLst/>
              <a:gdLst/>
              <a:ahLst/>
              <a:cxnLst/>
              <a:rect l="l" t="t" r="r" b="b"/>
              <a:pathLst>
                <a:path w="304133" h="253460" extrusionOk="0">
                  <a:moveTo>
                    <a:pt x="152400" y="253460"/>
                  </a:moveTo>
                  <a:lnTo>
                    <a:pt x="170783" y="253460"/>
                  </a:lnTo>
                  <a:cubicBezTo>
                    <a:pt x="244412" y="253460"/>
                    <a:pt x="304133" y="193739"/>
                    <a:pt x="304133" y="120110"/>
                  </a:cubicBezTo>
                  <a:lnTo>
                    <a:pt x="304133" y="44387"/>
                  </a:lnTo>
                  <a:cubicBezTo>
                    <a:pt x="304133" y="19907"/>
                    <a:pt x="284321" y="0"/>
                    <a:pt x="259747" y="0"/>
                  </a:cubicBezTo>
                  <a:lnTo>
                    <a:pt x="76200" y="0"/>
                  </a:lnTo>
                  <a:cubicBezTo>
                    <a:pt x="34099" y="0"/>
                    <a:pt x="0" y="34100"/>
                    <a:pt x="0" y="76200"/>
                  </a:cubicBezTo>
                  <a:lnTo>
                    <a:pt x="0" y="101060"/>
                  </a:lnTo>
                  <a:cubicBezTo>
                    <a:pt x="0" y="185166"/>
                    <a:pt x="68199" y="253460"/>
                    <a:pt x="152400" y="253460"/>
                  </a:cubicBezTo>
                  <a:close/>
                </a:path>
              </a:pathLst>
            </a:custGeom>
            <a:solidFill>
              <a:srgbClr val="5423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25"/>
            <p:cNvSpPr/>
            <p:nvPr/>
          </p:nvSpPr>
          <p:spPr>
            <a:xfrm>
              <a:off x="4085462" y="2211703"/>
              <a:ext cx="266128" cy="223648"/>
            </a:xfrm>
            <a:custGeom>
              <a:avLst/>
              <a:gdLst/>
              <a:ahLst/>
              <a:cxnLst/>
              <a:rect l="l" t="t" r="r" b="b"/>
              <a:pathLst>
                <a:path w="266128" h="223648" extrusionOk="0">
                  <a:moveTo>
                    <a:pt x="266129" y="12384"/>
                  </a:moveTo>
                  <a:lnTo>
                    <a:pt x="54959" y="223648"/>
                  </a:lnTo>
                  <a:cubicBezTo>
                    <a:pt x="21527" y="197740"/>
                    <a:pt x="0" y="157164"/>
                    <a:pt x="0" y="111539"/>
                  </a:cubicBezTo>
                  <a:lnTo>
                    <a:pt x="0" y="106681"/>
                  </a:lnTo>
                  <a:lnTo>
                    <a:pt x="106680" y="1"/>
                  </a:lnTo>
                  <a:lnTo>
                    <a:pt x="223076" y="1"/>
                  </a:lnTo>
                  <a:cubicBezTo>
                    <a:pt x="238887" y="-94"/>
                    <a:pt x="253651" y="4478"/>
                    <a:pt x="266129" y="12384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25"/>
            <p:cNvSpPr/>
            <p:nvPr/>
          </p:nvSpPr>
          <p:spPr>
            <a:xfrm>
              <a:off x="4174997" y="2251709"/>
              <a:ext cx="214598" cy="213359"/>
            </a:xfrm>
            <a:custGeom>
              <a:avLst/>
              <a:gdLst/>
              <a:ahLst/>
              <a:cxnLst/>
              <a:rect l="l" t="t" r="r" b="b"/>
              <a:pathLst>
                <a:path w="214598" h="213359" extrusionOk="0">
                  <a:moveTo>
                    <a:pt x="214598" y="41053"/>
                  </a:moveTo>
                  <a:lnTo>
                    <a:pt x="214598" y="51149"/>
                  </a:lnTo>
                  <a:cubicBezTo>
                    <a:pt x="214598" y="54673"/>
                    <a:pt x="214503" y="58293"/>
                    <a:pt x="214217" y="61722"/>
                  </a:cubicBezTo>
                  <a:lnTo>
                    <a:pt x="62960" y="212979"/>
                  </a:lnTo>
                  <a:cubicBezTo>
                    <a:pt x="59531" y="213265"/>
                    <a:pt x="56007" y="213360"/>
                    <a:pt x="52388" y="213360"/>
                  </a:cubicBezTo>
                  <a:cubicBezTo>
                    <a:pt x="33814" y="213360"/>
                    <a:pt x="16193" y="209836"/>
                    <a:pt x="0" y="203359"/>
                  </a:cubicBezTo>
                  <a:lnTo>
                    <a:pt x="203359" y="0"/>
                  </a:lnTo>
                  <a:cubicBezTo>
                    <a:pt x="210598" y="12097"/>
                    <a:pt x="214598" y="26098"/>
                    <a:pt x="214598" y="41053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25"/>
            <p:cNvSpPr/>
            <p:nvPr/>
          </p:nvSpPr>
          <p:spPr>
            <a:xfrm>
              <a:off x="4516564" y="2211703"/>
              <a:ext cx="287750" cy="230506"/>
            </a:xfrm>
            <a:custGeom>
              <a:avLst/>
              <a:gdLst/>
              <a:ahLst/>
              <a:cxnLst/>
              <a:rect l="l" t="t" r="r" b="b"/>
              <a:pathLst>
                <a:path w="287750" h="230506" extrusionOk="0">
                  <a:moveTo>
                    <a:pt x="287750" y="16575"/>
                  </a:moveTo>
                  <a:lnTo>
                    <a:pt x="73819" y="230506"/>
                  </a:lnTo>
                  <a:cubicBezTo>
                    <a:pt x="37814" y="208980"/>
                    <a:pt x="10858" y="173928"/>
                    <a:pt x="0" y="132399"/>
                  </a:cubicBezTo>
                  <a:lnTo>
                    <a:pt x="132398" y="1"/>
                  </a:lnTo>
                  <a:lnTo>
                    <a:pt x="251650" y="1"/>
                  </a:lnTo>
                  <a:cubicBezTo>
                    <a:pt x="266129" y="-94"/>
                    <a:pt x="278987" y="6478"/>
                    <a:pt x="287750" y="16575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25"/>
            <p:cNvSpPr/>
            <p:nvPr/>
          </p:nvSpPr>
          <p:spPr>
            <a:xfrm>
              <a:off x="4628197" y="2271521"/>
              <a:ext cx="187261" cy="193547"/>
            </a:xfrm>
            <a:custGeom>
              <a:avLst/>
              <a:gdLst/>
              <a:ahLst/>
              <a:cxnLst/>
              <a:rect l="l" t="t" r="r" b="b"/>
              <a:pathLst>
                <a:path w="187261" h="193547" extrusionOk="0">
                  <a:moveTo>
                    <a:pt x="187261" y="0"/>
                  </a:moveTo>
                  <a:lnTo>
                    <a:pt x="187261" y="51721"/>
                  </a:lnTo>
                  <a:cubicBezTo>
                    <a:pt x="187261" y="59436"/>
                    <a:pt x="186690" y="67056"/>
                    <a:pt x="185452" y="74390"/>
                  </a:cubicBezTo>
                  <a:lnTo>
                    <a:pt x="68008" y="191738"/>
                  </a:lnTo>
                  <a:cubicBezTo>
                    <a:pt x="60579" y="192977"/>
                    <a:pt x="52959" y="193548"/>
                    <a:pt x="45339" y="193548"/>
                  </a:cubicBezTo>
                  <a:cubicBezTo>
                    <a:pt x="29623" y="193548"/>
                    <a:pt x="14383" y="191357"/>
                    <a:pt x="0" y="187166"/>
                  </a:cubicBezTo>
                  <a:lnTo>
                    <a:pt x="187261" y="0"/>
                  </a:ln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0" name="Google Shape;790;p25"/>
          <p:cNvSpPr txBox="1">
            <a:spLocks noGrp="1"/>
          </p:cNvSpPr>
          <p:nvPr>
            <p:ph type="subTitle" idx="1"/>
          </p:nvPr>
        </p:nvSpPr>
        <p:spPr>
          <a:xfrm>
            <a:off x="9195900" y="3775238"/>
            <a:ext cx="8372250" cy="10768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3150" b="1"/>
            </a:lvl1pPr>
            <a:lvl2pPr lvl="1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2pPr>
            <a:lvl3pPr lvl="2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3pPr>
            <a:lvl4pPr lvl="3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4pPr>
            <a:lvl5pPr lvl="4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5pPr>
            <a:lvl6pPr lvl="5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6pPr>
            <a:lvl7pPr lvl="6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7pPr>
            <a:lvl8pPr lvl="7" rtl="0">
              <a:spcBef>
                <a:spcPts val="3150"/>
              </a:spcBef>
              <a:spcAft>
                <a:spcPts val="0"/>
              </a:spcAft>
              <a:buSzPts val="2100"/>
              <a:buNone/>
              <a:defRPr sz="3150" b="1"/>
            </a:lvl8pPr>
            <a:lvl9pPr lvl="8" rtl="0">
              <a:spcBef>
                <a:spcPts val="3150"/>
              </a:spcBef>
              <a:spcAft>
                <a:spcPts val="3150"/>
              </a:spcAft>
              <a:buSzPts val="2100"/>
              <a:buNone/>
              <a:defRPr sz="3150" b="1"/>
            </a:lvl9pPr>
          </a:lstStyle>
          <a:p>
            <a:endParaRPr/>
          </a:p>
        </p:txBody>
      </p:sp>
      <p:sp>
        <p:nvSpPr>
          <p:cNvPr id="791" name="Google Shape;791;p25"/>
          <p:cNvSpPr txBox="1">
            <a:spLocks noGrp="1"/>
          </p:cNvSpPr>
          <p:nvPr>
            <p:ph type="title"/>
          </p:nvPr>
        </p:nvSpPr>
        <p:spPr>
          <a:xfrm>
            <a:off x="9195900" y="2375963"/>
            <a:ext cx="8372250" cy="114525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7000"/>
              <a:buFont typeface="Aldrich"/>
              <a:buNone/>
              <a:defRPr sz="10500">
                <a:solidFill>
                  <a:srgbClr val="17171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1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1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1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1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1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1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1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1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92" name="Google Shape;792;p25"/>
          <p:cNvSpPr txBox="1">
            <a:spLocks noGrp="1"/>
          </p:cNvSpPr>
          <p:nvPr>
            <p:ph type="body" idx="2"/>
          </p:nvPr>
        </p:nvSpPr>
        <p:spPr>
          <a:xfrm>
            <a:off x="9195975" y="5072438"/>
            <a:ext cx="8372250" cy="2012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41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9CF4C38-573A-44ED-8DE9-D7614EB0B4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D92995F-2567-4A32-A238-AADD330F1B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CCA810-DE2C-49DC-B112-8928A61A9F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720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D19DF-7C91-EC4B-7FF6-761C7F4675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F1172D-0015-C243-0E0C-EC740BB5BB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5905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A75153-125D-4BB2-8FA6-B888341E4538}" type="datetimeFigureOut">
              <a:rPr lang="en-US" smtClean="0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A8596C-6CAA-4D9B-A12C-B23C81941E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5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A75153-125D-4BB2-8FA6-B888341E4538}" type="datetimeFigureOut">
              <a:rPr lang="en-US" smtClean="0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A8596C-6CAA-4D9B-A12C-B23C81941E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832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A75153-125D-4BB2-8FA6-B888341E4538}" type="datetimeFigureOut">
              <a:rPr lang="en-US" smtClean="0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A8596C-6CAA-4D9B-A12C-B23C81941E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415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A75153-125D-4BB2-8FA6-B888341E4538}" type="datetimeFigureOut">
              <a:rPr lang="en-US" smtClean="0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A8596C-6CAA-4D9B-A12C-B23C81941E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076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A75153-125D-4BB2-8FA6-B888341E4538}" type="datetimeFigureOut">
              <a:rPr lang="en-US" smtClean="0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A8596C-6CAA-4D9B-A12C-B23C81941E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84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CC41850-1197-70AE-4FB0-3EFD68DED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69B7C-F873-4C9A-B6BA-EA3B3CB0849D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7810911-A159-A2EF-763F-8A7A765DB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57E3569-BE4D-25CB-B34A-B4934FA52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B0EBB-41F2-4EB3-984E-0B179431B3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124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A75153-125D-4BB2-8FA6-B888341E4538}" type="datetimeFigureOut">
              <a:rPr lang="en-US" smtClean="0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A8596C-6CAA-4D9B-A12C-B23C81941E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647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A75153-125D-4BB2-8FA6-B888341E4538}" type="datetimeFigureOut">
              <a:rPr lang="en-US" smtClean="0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A8596C-6CAA-4D9B-A12C-B23C81941E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366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A75153-125D-4BB2-8FA6-B888341E4538}" type="datetimeFigureOut">
              <a:rPr lang="en-US" smtClean="0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A8596C-6CAA-4D9B-A12C-B23C81941E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366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A75153-125D-4BB2-8FA6-B888341E4538}" type="datetimeFigureOut">
              <a:rPr lang="en-US" smtClean="0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A8596C-6CAA-4D9B-A12C-B23C81941E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371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A75153-125D-4BB2-8FA6-B888341E4538}" type="datetimeFigureOut">
              <a:rPr lang="en-US" smtClean="0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A8596C-6CAA-4D9B-A12C-B23C81941E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85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A75153-125D-4BB2-8FA6-B888341E4538}" type="datetimeFigureOut">
              <a:rPr lang="en-US" smtClean="0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A8596C-6CAA-4D9B-A12C-B23C81941E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69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42D03AA-35F4-CDE9-4AC8-A53393719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E4D46-F510-47C5-9D98-4F365C75427D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F2E1323-37D9-22F6-3BE0-E505F4F34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50E2806-2159-08D6-D2F4-9172FE773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4BA69-0221-449E-A25C-90A2E4C18C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657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86B82AD-3053-627C-F6B6-3E4E5B8BA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E4DA3-3541-4BCC-BE4F-89E7AA9C1C2D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7B269F-4D70-0FC9-6C41-8BA78A51A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5014CF-01C5-D8C6-4CDE-E2F7D6DF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053B2-FB97-42CF-86A4-263FDD7974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04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E848900-F93B-2BE9-826B-229DEC033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C972A-CE49-413C-9970-CAD29F2FF062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792CC24-900D-897F-89DA-6D2F2B93C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4FF6EFF-5606-37DF-F139-1021E3821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DE758-0FC1-4140-847D-C8202CF560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379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AA7825F-887C-CAF4-2AEC-575D15F03959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C71CAB1-08E4-8F82-AD82-267042240F5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690D116-2902-DADC-E8C2-9034028AB2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5FC52-4907-6602-8F0E-BAA3B0DB6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0082EB-86EC-4D68-BAB1-CADDC810F203}" type="datetimeFigureOut">
              <a:rPr lang="en-US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FE506-1156-D711-F09A-CF42EEDA1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8AC8F-A6FF-1A50-8B04-9F43A7446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285AB13-2064-4173-B66E-C3E9C585E7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BE7DC8A-70CC-2266-2BA1-8E9B1916660E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050" name="Google Shape;6;p1">
            <a:extLst>
              <a:ext uri="{FF2B5EF4-FFF2-40B4-BE49-F238E27FC236}">
                <a16:creationId xmlns:a16="http://schemas.microsoft.com/office/drawing/2014/main" id="{F2709EC2-079A-AA02-3E76-B3907A091C9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439863" y="890588"/>
            <a:ext cx="15308262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2051" name="Google Shape;7;p1">
            <a:extLst>
              <a:ext uri="{FF2B5EF4-FFF2-40B4-BE49-F238E27FC236}">
                <a16:creationId xmlns:a16="http://schemas.microsoft.com/office/drawing/2014/main" id="{956F4D41-C591-C948-4D47-2207F1C7FEB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439863" y="2305050"/>
            <a:ext cx="15308262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50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  <p:sldLayoutId id="2147483869" r:id="rId18"/>
    <p:sldLayoutId id="2147483870" r:id="rId19"/>
    <p:sldLayoutId id="2147483871" r:id="rId20"/>
    <p:sldLayoutId id="2147483872" r:id="rId21"/>
    <p:sldLayoutId id="2147483873" r:id="rId22"/>
    <p:sldLayoutId id="2147483874" r:id="rId23"/>
    <p:sldLayoutId id="2147483875" r:id="rId24"/>
    <p:sldLayoutId id="2147483876" r:id="rId25"/>
    <p:sldLayoutId id="2147483877" r:id="rId26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8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8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8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8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8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8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8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8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8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8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15D140B-1BE3-DC17-3606-C994DA1284D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050" cy="114525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05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749226-F739-4005-A3D8-D0C42BC49F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9" y="-331612"/>
            <a:ext cx="3279371" cy="34761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7E6662-7780-43A5-B90C-D1D8DDE8E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6" y="11687176"/>
            <a:ext cx="2736014" cy="3003728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5DF421E-5A45-478E-9BF9-85E321ADD0B5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7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7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7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7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7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235D95-9110-425E-880D-8B9126C3CCDB}"/>
              </a:ext>
            </a:extLst>
          </p:cNvPr>
          <p:cNvSpPr txBox="1">
            <a:spLocks/>
          </p:cNvSpPr>
          <p:nvPr userDrawn="1"/>
        </p:nvSpPr>
        <p:spPr>
          <a:xfrm>
            <a:off x="15447892" y="-331613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48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F00EF7-5457-411A-87B0-F7F5D0603139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8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A09CA36-400F-43AF-83C4-E46492EDE55C}"/>
              </a:ext>
            </a:extLst>
          </p:cNvPr>
          <p:cNvSpPr txBox="1">
            <a:spLocks/>
          </p:cNvSpPr>
          <p:nvPr userDrawn="1"/>
        </p:nvSpPr>
        <p:spPr>
          <a:xfrm>
            <a:off x="15391015" y="-121370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48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: Hảo MNT</a:t>
            </a:r>
            <a:endParaRPr lang="en-US" sz="48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C27A7BE-594D-4B7E-BA65-A6BD3A88BD03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7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E182731-7F84-4B86-9EC6-E9E5C470BB60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48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5340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B3AA62F-D61D-BD4D-25B5-6C1C0C48412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80082EB-86EC-4D68-BAB1-CADDC810F203}" type="datetimeFigureOut">
              <a:rPr lang="en-US" smtClean="0"/>
              <a:pPr>
                <a:defRPr/>
              </a:pPr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85AB13-2064-4173-B66E-C3E9C585E71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3041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DF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>
            <a:extLst>
              <a:ext uri="{FF2B5EF4-FFF2-40B4-BE49-F238E27FC236}">
                <a16:creationId xmlns:a16="http://schemas.microsoft.com/office/drawing/2014/main" id="{C241CD32-7EB4-4250-A264-A822E8993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20264438" cy="141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Box 29">
            <a:extLst>
              <a:ext uri="{FF2B5EF4-FFF2-40B4-BE49-F238E27FC236}">
                <a16:creationId xmlns:a16="http://schemas.microsoft.com/office/drawing/2014/main" id="{9D59FFF1-E75E-F362-4B49-5F2FD98CC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200" y="2190750"/>
            <a:ext cx="16259175" cy="3294063"/>
          </a:xfrm>
          <a:prstGeom prst="rect">
            <a:avLst/>
          </a:prstGeom>
          <a:solidFill>
            <a:schemeClr val="bg1">
              <a:alpha val="7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33CC"/>
                </a:solidFill>
                <a:latin typeface="#9Slide07 Cadena" panose="02000503000000020004" pitchFamily="2" charset="0"/>
              </a:rPr>
              <a:t>BÀI 12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8000" b="1" dirty="0">
                <a:solidFill>
                  <a:srgbClr val="3333FF"/>
                </a:solidFill>
                <a:latin typeface="#9Slide07 Cadena" panose="02000503000000020004" pitchFamily="2" charset="0"/>
              </a:rPr>
              <a:t>Môi trường và tài nguyên </a:t>
            </a:r>
            <a:endParaRPr lang="en-US" altLang="en-US" sz="8000" b="1" dirty="0">
              <a:solidFill>
                <a:srgbClr val="3333FF"/>
              </a:solidFill>
              <a:latin typeface="#9Slide07 Cadena" panose="02000503000000020004" pitchFamily="2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8000" b="1" dirty="0">
                <a:solidFill>
                  <a:srgbClr val="3333FF"/>
                </a:solidFill>
                <a:latin typeface="#9Slide07 Cadena" panose="02000503000000020004" pitchFamily="2" charset="0"/>
              </a:rPr>
              <a:t>biển đảo </a:t>
            </a:r>
            <a:r>
              <a:rPr lang="vi-VN" altLang="en-US" sz="8000" b="1">
                <a:solidFill>
                  <a:srgbClr val="3333FF"/>
                </a:solidFill>
                <a:latin typeface="#9Slide07 Cadena" panose="02000503000000020004" pitchFamily="2" charset="0"/>
              </a:rPr>
              <a:t>Việt Nam</a:t>
            </a:r>
            <a:endParaRPr lang="en-US" altLang="en-US" sz="8000" b="1" dirty="0">
              <a:solidFill>
                <a:srgbClr val="3333FF"/>
              </a:solidFill>
              <a:latin typeface="#9Slide07 Cadena" panose="02000503000000020004" pitchFamily="2" charset="0"/>
            </a:endParaRPr>
          </a:p>
        </p:txBody>
      </p:sp>
      <p:sp>
        <p:nvSpPr>
          <p:cNvPr id="53252" name="TextBox 29">
            <a:extLst>
              <a:ext uri="{FF2B5EF4-FFF2-40B4-BE49-F238E27FC236}">
                <a16:creationId xmlns:a16="http://schemas.microsoft.com/office/drawing/2014/main" id="{D9E81CEE-2BF0-73AB-26E1-FACF12543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97213" y="8096250"/>
            <a:ext cx="1079500" cy="3692525"/>
          </a:xfrm>
          <a:prstGeom prst="rect">
            <a:avLst/>
          </a:prstGeom>
          <a:solidFill>
            <a:schemeClr val="bg1">
              <a:alpha val="7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000" b="1">
              <a:solidFill>
                <a:srgbClr val="3333FF"/>
              </a:solidFill>
              <a:latin typeface="#9Slide07 Cadena" panose="02000503000000020004" pitchFamily="2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000" b="1">
              <a:solidFill>
                <a:srgbClr val="3333FF"/>
              </a:solidFill>
              <a:latin typeface="#9Slide07 Cadena" panose="02000503000000020004" pitchFamily="2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000" b="1">
              <a:solidFill>
                <a:srgbClr val="3333FF"/>
              </a:solidFill>
              <a:latin typeface="#9Slide07 Cadena" panose="0200050300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6B0812-611F-4F4A-9E86-9A88035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034" r="98644">
                        <a14:foregroundMark x1="41356" y1="62034" x2="46102" y2="52881"/>
                        <a14:foregroundMark x1="29153" y1="71695" x2="30508" y2="65593"/>
                        <a14:foregroundMark x1="72034" y1="69831" x2="76780" y2="72034"/>
                        <a14:backgroundMark x1="15085" y1="45424" x2="51017" y2="27627"/>
                        <a14:backgroundMark x1="58983" y1="48983" x2="77797" y2="55085"/>
                        <a14:backgroundMark x1="84915" y1="60169" x2="97966" y2="60169"/>
                        <a14:backgroundMark x1="14237" y1="60847" x2="22542" y2="59153"/>
                        <a14:backgroundMark x1="12203" y1="51864" x2="24746" y2="50847"/>
                        <a14:backgroundMark x1="16780" y1="69153" x2="7966" y2="74068"/>
                        <a14:backgroundMark x1="12542" y1="73220" x2="20847" y2="83051"/>
                        <a14:backgroundMark x1="6610" y1="71186" x2="2373" y2="77966"/>
                        <a14:backgroundMark x1="15932" y1="75254" x2="25763" y2="77966"/>
                        <a14:backgroundMark x1="25763" y1="77966" x2="25763" y2="78136"/>
                        <a14:backgroundMark x1="25593" y1="78305" x2="30847" y2="78305"/>
                        <a14:backgroundMark x1="30847" y1="78305" x2="34068" y2="78305"/>
                        <a14:backgroundMark x1="35254" y1="78136" x2="39153" y2="81864"/>
                        <a14:backgroundMark x1="39153" y1="81864" x2="39153" y2="82373"/>
                        <a14:backgroundMark x1="43898" y1="84068" x2="74407" y2="84576"/>
                        <a14:backgroundMark x1="42881" y1="80847" x2="50678" y2="82034"/>
                        <a14:backgroundMark x1="60678" y1="80678" x2="74237" y2="80847"/>
                        <a14:backgroundMark x1="74237" y1="80847" x2="78644" y2="80678"/>
                        <a14:backgroundMark x1="78644" y1="80678" x2="78814" y2="80508"/>
                        <a14:backgroundMark x1="82542" y1="80000" x2="88983" y2="77627"/>
                        <a14:backgroundMark x1="88983" y1="77627" x2="93390" y2="74237"/>
                        <a14:backgroundMark x1="93390" y1="74237" x2="93390" y2="74237"/>
                        <a14:backgroundMark x1="54915" y1="80847" x2="66441" y2="81017"/>
                        <a14:backgroundMark x1="77797" y1="77119" x2="82881" y2="76949"/>
                        <a14:backgroundMark x1="81525" y1="77288" x2="84746" y2="75085"/>
                        <a14:backgroundMark x1="92203" y1="78475" x2="96441" y2="75763"/>
                        <a14:backgroundMark x1="91017" y1="75763" x2="99322" y2="76271"/>
                        <a14:backgroundMark x1="78644" y1="50678" x2="91356" y2="53051"/>
                        <a14:backgroundMark x1="63559" y1="58305" x2="77966" y2="60339"/>
                        <a14:backgroundMark x1="7119" y1="47458" x2="21695" y2="54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77009" y="3604187"/>
            <a:ext cx="2176499" cy="2176499"/>
          </a:xfrm>
          <a:prstGeom prst="rect">
            <a:avLst/>
          </a:prstGeom>
        </p:spPr>
      </p:pic>
      <p:sp>
        <p:nvSpPr>
          <p:cNvPr id="6" name="Google Shape;970;p30">
            <a:extLst>
              <a:ext uri="{FF2B5EF4-FFF2-40B4-BE49-F238E27FC236}">
                <a16:creationId xmlns:a16="http://schemas.microsoft.com/office/drawing/2014/main" id="{997BB870-C9C3-4617-A0D3-E39783F9E094}"/>
              </a:ext>
            </a:extLst>
          </p:cNvPr>
          <p:cNvSpPr txBox="1">
            <a:spLocks/>
          </p:cNvSpPr>
          <p:nvPr/>
        </p:nvSpPr>
        <p:spPr>
          <a:xfrm>
            <a:off x="-361056" y="751012"/>
            <a:ext cx="12962177" cy="1987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371600" eaLnBrk="1" fontAlgn="auto" hangingPunct="1"/>
            <a:r>
              <a:rPr lang="vi-VN" sz="14400" b="1" kern="0">
                <a:ln w="38100">
                  <a:solidFill>
                    <a:srgbClr val="0000FF">
                      <a:lumMod val="50000"/>
                    </a:srgbClr>
                  </a:solidFill>
                </a:ln>
                <a:solidFill>
                  <a:srgbClr val="FFFBF8"/>
                </a:solidFill>
                <a:latin typeface="#9Slide07 IcielKoni" pitchFamily="2" charset="0"/>
              </a:rPr>
              <a:t>LUYỆN TẬP</a:t>
            </a:r>
            <a:endParaRPr lang="en-US" sz="14400" b="1" kern="0" dirty="0">
              <a:ln w="38100">
                <a:solidFill>
                  <a:srgbClr val="0000FF">
                    <a:lumMod val="50000"/>
                  </a:srgbClr>
                </a:solidFill>
              </a:ln>
              <a:solidFill>
                <a:srgbClr val="FFFBF8"/>
              </a:solidFill>
              <a:latin typeface="#9Slide07 IcielKoni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960802-B3E6-4D0C-A3E5-49A4E66B7E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3520" y="5761721"/>
            <a:ext cx="1506578" cy="15209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E25EE-16A5-3E08-38AB-823990D46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69162" y="5159322"/>
            <a:ext cx="1113960" cy="112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6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12">
            <a:extLst>
              <a:ext uri="{FF2B5EF4-FFF2-40B4-BE49-F238E27FC236}">
                <a16:creationId xmlns:a16="http://schemas.microsoft.com/office/drawing/2014/main" id="{824169A5-5490-4D46-8DF0-02F320E11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192" y="1564797"/>
            <a:ext cx="1221105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None/>
            </a:pPr>
            <a:r>
              <a:rPr lang="en-US" altLang="en-US" sz="6000" kern="0" dirty="0">
                <a:ln>
                  <a:solidFill>
                    <a:srgbClr val="FFFBF8"/>
                  </a:solidFill>
                </a:ln>
                <a:solidFill>
                  <a:srgbClr val="434343"/>
                </a:solidFill>
                <a:latin typeface="#9Slide07 SVNZiclets" panose="02000603000000000000" pitchFamily="2" charset="0"/>
                <a:sym typeface="Arial"/>
              </a:rPr>
              <a:t> </a:t>
            </a:r>
            <a:r>
              <a:rPr lang="en-US" altLang="en-US" sz="6000" kern="0" dirty="0" err="1">
                <a:ln>
                  <a:solidFill>
                    <a:srgbClr val="FFFBF8"/>
                  </a:solidFill>
                </a:ln>
                <a:solidFill>
                  <a:srgbClr val="434343"/>
                </a:solidFill>
                <a:latin typeface="#9Slide07 SVNZiclets" panose="02000603000000000000" pitchFamily="2" charset="0"/>
                <a:sym typeface="Arial"/>
              </a:rPr>
              <a:t>Vùng</a:t>
            </a:r>
            <a:r>
              <a:rPr lang="en-US" altLang="en-US" sz="6000" kern="0" dirty="0">
                <a:ln>
                  <a:solidFill>
                    <a:srgbClr val="FFFBF8"/>
                  </a:solidFill>
                </a:ln>
                <a:solidFill>
                  <a:srgbClr val="434343"/>
                </a:solidFill>
                <a:latin typeface="#9Slide07 SVNZiclets" panose="02000603000000000000" pitchFamily="2" charset="0"/>
                <a:sym typeface="Arial"/>
              </a:rPr>
              <a:t> </a:t>
            </a:r>
            <a:r>
              <a:rPr lang="en-US" altLang="en-US" sz="6000" kern="0" dirty="0" err="1">
                <a:ln>
                  <a:solidFill>
                    <a:srgbClr val="FFFBF8"/>
                  </a:solidFill>
                </a:ln>
                <a:solidFill>
                  <a:srgbClr val="434343"/>
                </a:solidFill>
                <a:latin typeface="#9Slide07 SVNZiclets" panose="02000603000000000000" pitchFamily="2" charset="0"/>
                <a:sym typeface="Arial"/>
              </a:rPr>
              <a:t>biển</a:t>
            </a:r>
            <a:r>
              <a:rPr lang="en-US" altLang="en-US" sz="6000" kern="0" dirty="0">
                <a:ln>
                  <a:solidFill>
                    <a:srgbClr val="FFFBF8"/>
                  </a:solidFill>
                </a:ln>
                <a:solidFill>
                  <a:srgbClr val="434343"/>
                </a:solidFill>
                <a:latin typeface="#9Slide07 SVNZiclets" panose="02000603000000000000" pitchFamily="2" charset="0"/>
                <a:sym typeface="Arial"/>
              </a:rPr>
              <a:t> </a:t>
            </a:r>
            <a:r>
              <a:rPr lang="en-US" altLang="en-US" sz="6000" kern="0" dirty="0" err="1">
                <a:ln>
                  <a:solidFill>
                    <a:srgbClr val="FFFBF8"/>
                  </a:solidFill>
                </a:ln>
                <a:solidFill>
                  <a:srgbClr val="434343"/>
                </a:solidFill>
                <a:latin typeface="#9Slide07 SVNZiclets" panose="02000603000000000000" pitchFamily="2" charset="0"/>
                <a:sym typeface="Arial"/>
              </a:rPr>
              <a:t>nước</a:t>
            </a:r>
            <a:r>
              <a:rPr lang="en-US" altLang="en-US" sz="6000" kern="0" dirty="0">
                <a:ln>
                  <a:solidFill>
                    <a:srgbClr val="FFFBF8"/>
                  </a:solidFill>
                </a:ln>
                <a:solidFill>
                  <a:srgbClr val="434343"/>
                </a:solidFill>
                <a:latin typeface="#9Slide07 SVNZiclets" panose="02000603000000000000" pitchFamily="2" charset="0"/>
                <a:sym typeface="Arial"/>
              </a:rPr>
              <a:t> ta </a:t>
            </a:r>
            <a:r>
              <a:rPr lang="en-US" altLang="en-US" sz="6000" kern="0" dirty="0" err="1">
                <a:ln>
                  <a:solidFill>
                    <a:srgbClr val="FFFBF8"/>
                  </a:solidFill>
                </a:ln>
                <a:solidFill>
                  <a:srgbClr val="434343"/>
                </a:solidFill>
                <a:latin typeface="#9Slide07 SVNZiclets" panose="02000603000000000000" pitchFamily="2" charset="0"/>
                <a:sym typeface="Arial"/>
              </a:rPr>
              <a:t>là</a:t>
            </a:r>
            <a:r>
              <a:rPr lang="en-US" altLang="en-US" sz="6000" kern="0" dirty="0">
                <a:ln>
                  <a:solidFill>
                    <a:srgbClr val="FFFBF8"/>
                  </a:solidFill>
                </a:ln>
                <a:solidFill>
                  <a:srgbClr val="434343"/>
                </a:solidFill>
                <a:latin typeface="#9Slide07 SVNZiclets" panose="02000603000000000000" pitchFamily="2" charset="0"/>
                <a:sym typeface="Arial"/>
              </a:rPr>
              <a:t> </a:t>
            </a:r>
            <a:r>
              <a:rPr lang="en-US" altLang="en-US" sz="6000" kern="0" dirty="0" err="1">
                <a:ln>
                  <a:solidFill>
                    <a:srgbClr val="FFFBF8"/>
                  </a:solidFill>
                </a:ln>
                <a:solidFill>
                  <a:srgbClr val="434343"/>
                </a:solidFill>
                <a:latin typeface="#9Slide07 SVNZiclets" panose="02000603000000000000" pitchFamily="2" charset="0"/>
                <a:sym typeface="Arial"/>
              </a:rPr>
              <a:t>một</a:t>
            </a:r>
            <a:r>
              <a:rPr lang="en-US" altLang="en-US" sz="6000" kern="0" dirty="0">
                <a:ln>
                  <a:solidFill>
                    <a:srgbClr val="FFFBF8"/>
                  </a:solidFill>
                </a:ln>
                <a:solidFill>
                  <a:srgbClr val="434343"/>
                </a:solidFill>
                <a:latin typeface="#9Slide07 SVNZiclets" panose="02000603000000000000" pitchFamily="2" charset="0"/>
                <a:sym typeface="Arial"/>
              </a:rPr>
              <a:t> </a:t>
            </a:r>
            <a:r>
              <a:rPr lang="en-US" altLang="en-US" sz="6000" kern="0" dirty="0" err="1">
                <a:ln>
                  <a:solidFill>
                    <a:srgbClr val="FFFBF8"/>
                  </a:solidFill>
                </a:ln>
                <a:solidFill>
                  <a:srgbClr val="434343"/>
                </a:solidFill>
                <a:latin typeface="#9Slide07 SVNZiclets" panose="02000603000000000000" pitchFamily="2" charset="0"/>
                <a:sym typeface="Arial"/>
              </a:rPr>
              <a:t>bộ</a:t>
            </a:r>
            <a:r>
              <a:rPr lang="en-US" altLang="en-US" sz="6000" kern="0" dirty="0">
                <a:ln>
                  <a:solidFill>
                    <a:srgbClr val="FFFBF8"/>
                  </a:solidFill>
                </a:ln>
                <a:solidFill>
                  <a:srgbClr val="434343"/>
                </a:solidFill>
                <a:latin typeface="#9Slide07 SVNZiclets" panose="02000603000000000000" pitchFamily="2" charset="0"/>
                <a:sym typeface="Arial"/>
              </a:rPr>
              <a:t> </a:t>
            </a:r>
            <a:r>
              <a:rPr lang="en-US" altLang="en-US" sz="6000" kern="0" dirty="0" err="1">
                <a:ln>
                  <a:solidFill>
                    <a:srgbClr val="FFFBF8"/>
                  </a:solidFill>
                </a:ln>
                <a:solidFill>
                  <a:srgbClr val="434343"/>
                </a:solidFill>
                <a:latin typeface="#9Slide07 SVNZiclets" panose="02000603000000000000" pitchFamily="2" charset="0"/>
                <a:sym typeface="Arial"/>
              </a:rPr>
              <a:t>phận</a:t>
            </a:r>
            <a:r>
              <a:rPr lang="en-US" altLang="en-US" sz="6000" kern="0" dirty="0">
                <a:ln>
                  <a:solidFill>
                    <a:srgbClr val="FFFBF8"/>
                  </a:solidFill>
                </a:ln>
                <a:solidFill>
                  <a:srgbClr val="434343"/>
                </a:solidFill>
                <a:latin typeface="#9Slide07 SVNZiclets" panose="02000603000000000000" pitchFamily="2" charset="0"/>
                <a:sym typeface="Arial"/>
              </a:rPr>
              <a:t> </a:t>
            </a:r>
            <a:r>
              <a:rPr lang="en-US" altLang="en-US" sz="6000" kern="0" dirty="0" err="1">
                <a:ln>
                  <a:solidFill>
                    <a:srgbClr val="FFFBF8"/>
                  </a:solidFill>
                </a:ln>
                <a:solidFill>
                  <a:srgbClr val="434343"/>
                </a:solidFill>
                <a:latin typeface="#9Slide07 SVNZiclets" panose="02000603000000000000" pitchFamily="2" charset="0"/>
                <a:sym typeface="Arial"/>
              </a:rPr>
              <a:t>của</a:t>
            </a:r>
            <a:r>
              <a:rPr lang="en-US" altLang="en-US" sz="6000" kern="0" dirty="0">
                <a:ln>
                  <a:solidFill>
                    <a:srgbClr val="FFFBF8"/>
                  </a:solidFill>
                </a:ln>
                <a:solidFill>
                  <a:srgbClr val="434343"/>
                </a:solidFill>
                <a:latin typeface="#9Slide07 SVNZiclets" panose="02000603000000000000" pitchFamily="2" charset="0"/>
                <a:sym typeface="Arial"/>
              </a:rPr>
              <a:t> </a:t>
            </a:r>
            <a:r>
              <a:rPr lang="en-US" altLang="en-US" sz="6000" kern="0" dirty="0" err="1">
                <a:ln>
                  <a:solidFill>
                    <a:srgbClr val="FFFBF8"/>
                  </a:solidFill>
                </a:ln>
                <a:solidFill>
                  <a:srgbClr val="434343"/>
                </a:solidFill>
                <a:latin typeface="#9Slide07 SVNZiclets" panose="02000603000000000000" pitchFamily="2" charset="0"/>
                <a:sym typeface="Arial"/>
              </a:rPr>
              <a:t>biển</a:t>
            </a:r>
            <a:r>
              <a:rPr lang="en-US" altLang="en-US" sz="6000" kern="0" dirty="0">
                <a:ln>
                  <a:solidFill>
                    <a:srgbClr val="FFFBF8"/>
                  </a:solidFill>
                </a:ln>
                <a:solidFill>
                  <a:srgbClr val="434343"/>
                </a:solidFill>
                <a:latin typeface="#9Slide07 SVNZiclets" panose="02000603000000000000" pitchFamily="2" charset="0"/>
                <a:sym typeface="Arial"/>
              </a:rPr>
              <a:t> </a:t>
            </a:r>
            <a:r>
              <a:rPr lang="en-US" altLang="en-US" sz="6000" kern="0" dirty="0" err="1">
                <a:ln>
                  <a:solidFill>
                    <a:srgbClr val="FFFBF8"/>
                  </a:solidFill>
                </a:ln>
                <a:solidFill>
                  <a:srgbClr val="434343"/>
                </a:solidFill>
                <a:latin typeface="#9Slide07 SVNZiclets" panose="02000603000000000000" pitchFamily="2" charset="0"/>
                <a:sym typeface="Arial"/>
              </a:rPr>
              <a:t>này</a:t>
            </a:r>
            <a:r>
              <a:rPr lang="en-US" altLang="en-US" sz="6000" kern="0" dirty="0">
                <a:ln>
                  <a:solidFill>
                    <a:srgbClr val="FFFBF8"/>
                  </a:solidFill>
                </a:ln>
                <a:solidFill>
                  <a:srgbClr val="434343"/>
                </a:solidFill>
                <a:latin typeface="#9Slide07 SVNZiclets" panose="02000603000000000000" pitchFamily="2" charset="0"/>
                <a:sym typeface="Arial"/>
              </a:rPr>
              <a:t> </a:t>
            </a:r>
          </a:p>
        </p:txBody>
      </p:sp>
      <p:graphicFrame>
        <p:nvGraphicFramePr>
          <p:cNvPr id="4" name="Group 318">
            <a:extLst>
              <a:ext uri="{FF2B5EF4-FFF2-40B4-BE49-F238E27FC236}">
                <a16:creationId xmlns:a16="http://schemas.microsoft.com/office/drawing/2014/main" id="{5084C219-612F-4639-8FDF-6E4B81F344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616714"/>
              </p:ext>
            </p:extLst>
          </p:nvPr>
        </p:nvGraphicFramePr>
        <p:xfrm>
          <a:off x="2955228" y="6068181"/>
          <a:ext cx="12058656" cy="1684526"/>
        </p:xfrm>
        <a:graphic>
          <a:graphicData uri="http://schemas.openxmlformats.org/drawingml/2006/table">
            <a:tbl>
              <a:tblPr/>
              <a:tblGrid>
                <a:gridCol w="1507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7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73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73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73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73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073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073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6845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119264" marR="119264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119264" marR="119264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119264" marR="119264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119264" marR="119264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119264" marR="119264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119264" marR="119264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119264" marR="119264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119264" marR="119264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608BA97-8877-481A-8618-A5E871EF867E}"/>
              </a:ext>
            </a:extLst>
          </p:cNvPr>
          <p:cNvSpPr txBox="1"/>
          <p:nvPr/>
        </p:nvSpPr>
        <p:spPr>
          <a:xfrm>
            <a:off x="3226691" y="6148694"/>
            <a:ext cx="11572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9000" kern="0" dirty="0">
                <a:latin typeface="#9Slide03 AmpleSoft Bold" panose="02000000000000000000" pitchFamily="2" charset="0"/>
                <a:cs typeface="Arial"/>
                <a:sym typeface="Arial"/>
              </a:rPr>
              <a:t>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CB3B82-362D-4555-8EB9-8C5833A97B34}"/>
              </a:ext>
            </a:extLst>
          </p:cNvPr>
          <p:cNvSpPr txBox="1"/>
          <p:nvPr/>
        </p:nvSpPr>
        <p:spPr>
          <a:xfrm>
            <a:off x="4922141" y="6148693"/>
            <a:ext cx="11572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9000" kern="0" dirty="0">
                <a:latin typeface="#9Slide03 AmpleSoft Bold" panose="02000000000000000000" pitchFamily="2" charset="0"/>
                <a:cs typeface="Arial"/>
                <a:sym typeface="Arial"/>
              </a:rPr>
              <a:t>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7EF031-51CF-4CCD-B892-9848DF3C772C}"/>
              </a:ext>
            </a:extLst>
          </p:cNvPr>
          <p:cNvSpPr txBox="1"/>
          <p:nvPr/>
        </p:nvSpPr>
        <p:spPr>
          <a:xfrm>
            <a:off x="6079429" y="6149191"/>
            <a:ext cx="11572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9000" kern="0" dirty="0">
                <a:latin typeface="#9Slide03 AmpleSoft Bold" panose="02000000000000000000" pitchFamily="2" charset="0"/>
                <a:cs typeface="Arial"/>
                <a:sym typeface="Arial"/>
              </a:rPr>
              <a:t>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F1EFA3-9F2A-4406-8E10-8389DBA4A99D}"/>
              </a:ext>
            </a:extLst>
          </p:cNvPr>
          <p:cNvSpPr txBox="1"/>
          <p:nvPr/>
        </p:nvSpPr>
        <p:spPr>
          <a:xfrm>
            <a:off x="7672484" y="6144878"/>
            <a:ext cx="11572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9000" kern="0" dirty="0">
                <a:latin typeface="#9Slide03 AmpleSoft Bold" panose="02000000000000000000" pitchFamily="2" charset="0"/>
                <a:cs typeface="Arial"/>
                <a:sym typeface="Arial"/>
              </a:rPr>
              <a:t>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FE17C0-F33F-451B-8573-6A68620D3CF0}"/>
              </a:ext>
            </a:extLst>
          </p:cNvPr>
          <p:cNvSpPr txBox="1"/>
          <p:nvPr/>
        </p:nvSpPr>
        <p:spPr>
          <a:xfrm>
            <a:off x="9175054" y="6144877"/>
            <a:ext cx="11572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9000" kern="0" dirty="0">
                <a:latin typeface="#9Slide03 AmpleSoft Bold" panose="02000000000000000000" pitchFamily="2" charset="0"/>
                <a:cs typeface="Arial"/>
                <a:sym typeface="Arial"/>
              </a:rPr>
              <a:t>Đ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067A63-C88C-408F-9243-B1E0DBE9EF95}"/>
              </a:ext>
            </a:extLst>
          </p:cNvPr>
          <p:cNvSpPr txBox="1"/>
          <p:nvPr/>
        </p:nvSpPr>
        <p:spPr>
          <a:xfrm>
            <a:off x="10768109" y="6144877"/>
            <a:ext cx="11572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9000" kern="0" dirty="0">
                <a:latin typeface="#9Slide03 AmpleSoft Bold" panose="02000000000000000000" pitchFamily="2" charset="0"/>
                <a:cs typeface="Arial"/>
                <a:sym typeface="Arial"/>
              </a:rPr>
              <a:t>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D61D35-B9E8-4811-BDC4-6FC52415F6B1}"/>
              </a:ext>
            </a:extLst>
          </p:cNvPr>
          <p:cNvSpPr txBox="1"/>
          <p:nvPr/>
        </p:nvSpPr>
        <p:spPr>
          <a:xfrm>
            <a:off x="12312352" y="6144875"/>
            <a:ext cx="11572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9000" kern="0" dirty="0">
                <a:latin typeface="#9Slide03 AmpleSoft Bold" panose="02000000000000000000" pitchFamily="2" charset="0"/>
                <a:cs typeface="Arial"/>
                <a:sym typeface="Arial"/>
              </a:rPr>
              <a:t>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19C879-CCC1-475F-A5A6-2964FB50F384}"/>
              </a:ext>
            </a:extLst>
          </p:cNvPr>
          <p:cNvSpPr txBox="1"/>
          <p:nvPr/>
        </p:nvSpPr>
        <p:spPr>
          <a:xfrm>
            <a:off x="13753606" y="6144875"/>
            <a:ext cx="11572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9000" kern="0" dirty="0">
                <a:latin typeface="#9Slide03 AmpleSoft Bold" panose="02000000000000000000" pitchFamily="2" charset="0"/>
                <a:cs typeface="Arial"/>
                <a:sym typeface="Arial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04114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12">
            <a:extLst>
              <a:ext uri="{FF2B5EF4-FFF2-40B4-BE49-F238E27FC236}">
                <a16:creationId xmlns:a16="http://schemas.microsoft.com/office/drawing/2014/main" id="{824169A5-5490-4D46-8DF0-02F320E11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070" y="1430804"/>
            <a:ext cx="1221105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None/>
            </a:pPr>
            <a:r>
              <a:rPr lang="vi-VN" altLang="en-US" sz="6000" kern="0">
                <a:ln>
                  <a:solidFill>
                    <a:srgbClr val="FFFBF8"/>
                  </a:solidFill>
                </a:ln>
                <a:solidFill>
                  <a:srgbClr val="434343"/>
                </a:solidFill>
                <a:latin typeface="#9Slide07 SVNZiclets" panose="02000603000000000000" pitchFamily="2" charset="0"/>
                <a:sym typeface="Arial"/>
              </a:rPr>
              <a:t>VỊNH BIỂN </a:t>
            </a:r>
            <a:r>
              <a:rPr lang="vi-VN" altLang="en-US" sz="6000" kern="0" dirty="0">
                <a:ln>
                  <a:solidFill>
                    <a:srgbClr val="FFFBF8"/>
                  </a:solidFill>
                </a:ln>
                <a:solidFill>
                  <a:srgbClr val="434343"/>
                </a:solidFill>
                <a:latin typeface="#9Slide07 SVNZiclets" panose="02000603000000000000" pitchFamily="2" charset="0"/>
                <a:sym typeface="Arial"/>
              </a:rPr>
              <a:t>NỔI TIẾNG </a:t>
            </a:r>
            <a:r>
              <a:rPr lang="vi-VN" altLang="en-US" sz="6000" kern="0">
                <a:ln>
                  <a:solidFill>
                    <a:srgbClr val="FFFBF8"/>
                  </a:solidFill>
                </a:ln>
                <a:solidFill>
                  <a:srgbClr val="434343"/>
                </a:solidFill>
                <a:latin typeface="#9Slide07 SVNZiclets" panose="02000603000000000000" pitchFamily="2" charset="0"/>
                <a:sym typeface="Arial"/>
              </a:rPr>
              <a:t>Ở </a:t>
            </a:r>
          </a:p>
          <a:p>
            <a:pPr algn="ctr" defTabSz="1371600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None/>
            </a:pPr>
            <a:r>
              <a:rPr lang="vi-VN" altLang="en-US" sz="6000" kern="0">
                <a:ln>
                  <a:solidFill>
                    <a:srgbClr val="FFFBF8"/>
                  </a:solidFill>
                </a:ln>
                <a:solidFill>
                  <a:srgbClr val="434343"/>
                </a:solidFill>
                <a:latin typeface="#9Slide07 SVNZiclets" panose="02000603000000000000" pitchFamily="2" charset="0"/>
                <a:sym typeface="Arial"/>
              </a:rPr>
              <a:t>QUẢNG </a:t>
            </a:r>
            <a:r>
              <a:rPr lang="vi-VN" altLang="en-US" sz="6000" kern="0" dirty="0">
                <a:ln>
                  <a:solidFill>
                    <a:srgbClr val="FFFBF8"/>
                  </a:solidFill>
                </a:ln>
                <a:solidFill>
                  <a:srgbClr val="434343"/>
                </a:solidFill>
                <a:latin typeface="#9Slide07 SVNZiclets" panose="02000603000000000000" pitchFamily="2" charset="0"/>
                <a:sym typeface="Arial"/>
              </a:rPr>
              <a:t>NINH</a:t>
            </a:r>
            <a:r>
              <a:rPr lang="en-US" altLang="en-US" sz="6000" kern="0" dirty="0">
                <a:ln>
                  <a:solidFill>
                    <a:srgbClr val="FFFBF8"/>
                  </a:solidFill>
                </a:ln>
                <a:solidFill>
                  <a:srgbClr val="434343"/>
                </a:solidFill>
                <a:latin typeface="#9Slide07 SVNZiclets" panose="02000603000000000000" pitchFamily="2" charset="0"/>
                <a:sym typeface="Arial"/>
              </a:rPr>
              <a:t> </a:t>
            </a:r>
          </a:p>
        </p:txBody>
      </p:sp>
      <p:graphicFrame>
        <p:nvGraphicFramePr>
          <p:cNvPr id="4" name="Group 318">
            <a:extLst>
              <a:ext uri="{FF2B5EF4-FFF2-40B4-BE49-F238E27FC236}">
                <a16:creationId xmlns:a16="http://schemas.microsoft.com/office/drawing/2014/main" id="{5084C219-612F-4639-8FDF-6E4B81F344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48061"/>
              </p:ext>
            </p:extLst>
          </p:nvPr>
        </p:nvGraphicFramePr>
        <p:xfrm>
          <a:off x="2044342" y="6520854"/>
          <a:ext cx="15259050" cy="1684526"/>
        </p:xfrm>
        <a:graphic>
          <a:graphicData uri="http://schemas.openxmlformats.org/drawingml/2006/table">
            <a:tbl>
              <a:tblPr/>
              <a:tblGrid>
                <a:gridCol w="1525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5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59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59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59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59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259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2590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25905">
                  <a:extLst>
                    <a:ext uri="{9D8B030D-6E8A-4147-A177-3AD203B41FA5}">
                      <a16:colId xmlns:a16="http://schemas.microsoft.com/office/drawing/2014/main" val="2793455783"/>
                    </a:ext>
                  </a:extLst>
                </a:gridCol>
                <a:gridCol w="1525905">
                  <a:extLst>
                    <a:ext uri="{9D8B030D-6E8A-4147-A177-3AD203B41FA5}">
                      <a16:colId xmlns:a16="http://schemas.microsoft.com/office/drawing/2014/main" val="2853128858"/>
                    </a:ext>
                  </a:extLst>
                </a:gridCol>
              </a:tblGrid>
              <a:tr h="16845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119264" marR="119264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119264" marR="119264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119264" marR="119264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119264" marR="119264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119264" marR="119264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119264" marR="119264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119264" marR="119264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119264" marR="119264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119264" marR="119264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119264" marR="119264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608BA97-8877-481A-8618-A5E871EF867E}"/>
              </a:ext>
            </a:extLst>
          </p:cNvPr>
          <p:cNvSpPr txBox="1"/>
          <p:nvPr/>
        </p:nvSpPr>
        <p:spPr>
          <a:xfrm>
            <a:off x="2315808" y="6601367"/>
            <a:ext cx="11572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vi-VN" sz="9000" kern="0" dirty="0">
                <a:latin typeface="#9Slide03 AmpleSoft Bold" panose="02000000000000000000" pitchFamily="2" charset="0"/>
                <a:cs typeface="Arial"/>
                <a:sym typeface="Arial"/>
              </a:rPr>
              <a:t>V</a:t>
            </a:r>
            <a:endParaRPr lang="en-US" sz="9000" kern="0" dirty="0">
              <a:latin typeface="#9Slide03 AmpleSoft Bold" panose="02000000000000000000" pitchFamily="2" charset="0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CB3B82-362D-4555-8EB9-8C5833A97B34}"/>
              </a:ext>
            </a:extLst>
          </p:cNvPr>
          <p:cNvSpPr txBox="1"/>
          <p:nvPr/>
        </p:nvSpPr>
        <p:spPr>
          <a:xfrm>
            <a:off x="4011258" y="6601366"/>
            <a:ext cx="11572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vi-VN" sz="9000" kern="0" dirty="0">
                <a:latin typeface="#9Slide03 AmpleSoft Bold" panose="02000000000000000000" pitchFamily="2" charset="0"/>
                <a:cs typeface="Arial"/>
                <a:sym typeface="Arial"/>
              </a:rPr>
              <a:t>Ị</a:t>
            </a:r>
            <a:endParaRPr lang="en-US" sz="9000" kern="0" dirty="0">
              <a:latin typeface="#9Slide03 AmpleSoft Bold" panose="02000000000000000000" pitchFamily="2" charset="0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7EF031-51CF-4CCD-B892-9848DF3C772C}"/>
              </a:ext>
            </a:extLst>
          </p:cNvPr>
          <p:cNvSpPr txBox="1"/>
          <p:nvPr/>
        </p:nvSpPr>
        <p:spPr>
          <a:xfrm>
            <a:off x="5168546" y="6601864"/>
            <a:ext cx="11572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vi-VN" sz="9000" kern="0" dirty="0">
                <a:latin typeface="#9Slide03 AmpleSoft Bold" panose="02000000000000000000" pitchFamily="2" charset="0"/>
                <a:cs typeface="Arial"/>
                <a:sym typeface="Arial"/>
              </a:rPr>
              <a:t>N</a:t>
            </a:r>
            <a:endParaRPr lang="en-US" sz="9000" kern="0" dirty="0">
              <a:latin typeface="#9Slide03 AmpleSoft Bold" panose="02000000000000000000" pitchFamily="2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F1EFA3-9F2A-4406-8E10-8389DBA4A99D}"/>
              </a:ext>
            </a:extLst>
          </p:cNvPr>
          <p:cNvSpPr txBox="1"/>
          <p:nvPr/>
        </p:nvSpPr>
        <p:spPr>
          <a:xfrm>
            <a:off x="6761601" y="6597551"/>
            <a:ext cx="11572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vi-VN" sz="9000" kern="0" dirty="0">
                <a:latin typeface="#9Slide03 AmpleSoft Bold" panose="02000000000000000000" pitchFamily="2" charset="0"/>
                <a:cs typeface="Arial"/>
                <a:sym typeface="Arial"/>
              </a:rPr>
              <a:t>H</a:t>
            </a:r>
            <a:endParaRPr lang="en-US" sz="9000" kern="0" dirty="0">
              <a:latin typeface="#9Slide03 AmpleSoft Bold" panose="02000000000000000000" pitchFamily="2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FE17C0-F33F-451B-8573-6A68620D3CF0}"/>
              </a:ext>
            </a:extLst>
          </p:cNvPr>
          <p:cNvSpPr txBox="1"/>
          <p:nvPr/>
        </p:nvSpPr>
        <p:spPr>
          <a:xfrm>
            <a:off x="8264171" y="6597550"/>
            <a:ext cx="11572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vi-VN" sz="9000" kern="0" dirty="0">
                <a:latin typeface="#9Slide03 AmpleSoft Bold" panose="02000000000000000000" pitchFamily="2" charset="0"/>
                <a:cs typeface="Arial"/>
                <a:sym typeface="Arial"/>
              </a:rPr>
              <a:t>H</a:t>
            </a:r>
            <a:endParaRPr lang="en-US" sz="9000" kern="0" dirty="0">
              <a:latin typeface="#9Slide03 AmpleSoft Bold" panose="02000000000000000000" pitchFamily="2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067A63-C88C-408F-9243-B1E0DBE9EF95}"/>
              </a:ext>
            </a:extLst>
          </p:cNvPr>
          <p:cNvSpPr txBox="1"/>
          <p:nvPr/>
        </p:nvSpPr>
        <p:spPr>
          <a:xfrm>
            <a:off x="9857226" y="6597550"/>
            <a:ext cx="11572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vi-VN" sz="9000" kern="0" dirty="0">
                <a:latin typeface="#9Slide03 AmpleSoft Bold" panose="02000000000000000000" pitchFamily="2" charset="0"/>
                <a:cs typeface="Arial"/>
                <a:sym typeface="Arial"/>
              </a:rPr>
              <a:t>Ạ</a:t>
            </a:r>
            <a:endParaRPr lang="en-US" sz="9000" kern="0" dirty="0">
              <a:latin typeface="#9Slide03 AmpleSoft Bold" panose="02000000000000000000" pitchFamily="2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10FCA9-268C-4604-BB04-3AC76EBE36F9}"/>
              </a:ext>
            </a:extLst>
          </p:cNvPr>
          <p:cNvSpPr txBox="1"/>
          <p:nvPr/>
        </p:nvSpPr>
        <p:spPr>
          <a:xfrm>
            <a:off x="11388374" y="6597550"/>
            <a:ext cx="11572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vi-VN" sz="9000" kern="0" dirty="0">
                <a:latin typeface="#9Slide03 AmpleSoft Bold" panose="02000000000000000000" pitchFamily="2" charset="0"/>
                <a:cs typeface="Arial"/>
                <a:sym typeface="Arial"/>
              </a:rPr>
              <a:t>L</a:t>
            </a:r>
            <a:endParaRPr lang="en-US" sz="9000" kern="0" dirty="0">
              <a:latin typeface="#9Slide03 AmpleSoft Bold" panose="02000000000000000000" pitchFamily="2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6AE90D-0519-44C8-9AF7-022D0A668546}"/>
              </a:ext>
            </a:extLst>
          </p:cNvPr>
          <p:cNvSpPr txBox="1"/>
          <p:nvPr/>
        </p:nvSpPr>
        <p:spPr>
          <a:xfrm>
            <a:off x="12919521" y="6597550"/>
            <a:ext cx="11572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vi-VN" sz="9000" kern="0" dirty="0">
                <a:latin typeface="#9Slide03 AmpleSoft Bold" panose="02000000000000000000" pitchFamily="2" charset="0"/>
                <a:cs typeface="Arial"/>
                <a:sym typeface="Arial"/>
              </a:rPr>
              <a:t>O</a:t>
            </a:r>
            <a:endParaRPr lang="en-US" sz="9000" kern="0" dirty="0">
              <a:latin typeface="#9Slide03 AmpleSoft Bold" panose="02000000000000000000" pitchFamily="2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233DC9-F824-4D8B-89D4-7AFBA957369A}"/>
              </a:ext>
            </a:extLst>
          </p:cNvPr>
          <p:cNvSpPr txBox="1"/>
          <p:nvPr/>
        </p:nvSpPr>
        <p:spPr>
          <a:xfrm>
            <a:off x="14483999" y="6597548"/>
            <a:ext cx="11572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vi-VN" sz="9000" kern="0" dirty="0">
                <a:latin typeface="#9Slide03 AmpleSoft Bold" panose="02000000000000000000" pitchFamily="2" charset="0"/>
                <a:cs typeface="Arial"/>
                <a:sym typeface="Arial"/>
              </a:rPr>
              <a:t>N</a:t>
            </a:r>
            <a:endParaRPr lang="en-US" sz="9000" kern="0" dirty="0">
              <a:latin typeface="#9Slide03 AmpleSoft Bold" panose="02000000000000000000" pitchFamily="2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62D55-7D6C-4A01-A772-52414636B547}"/>
              </a:ext>
            </a:extLst>
          </p:cNvPr>
          <p:cNvSpPr txBox="1"/>
          <p:nvPr/>
        </p:nvSpPr>
        <p:spPr>
          <a:xfrm>
            <a:off x="15912752" y="6562730"/>
            <a:ext cx="11572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vi-VN" sz="9000" kern="0" dirty="0">
                <a:latin typeface="#9Slide03 AmpleSoft Bold" panose="02000000000000000000" pitchFamily="2" charset="0"/>
                <a:cs typeface="Arial"/>
                <a:sym typeface="Arial"/>
              </a:rPr>
              <a:t>G</a:t>
            </a:r>
            <a:endParaRPr lang="en-US" sz="9000" kern="0" dirty="0">
              <a:latin typeface="#9Slide03 AmpleSoft Bold" panose="02000000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724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6" grpId="0"/>
      <p:bldP spid="7" grpId="0"/>
      <p:bldP spid="8" grpId="0"/>
      <p:bldP spid="9" grpId="0"/>
      <p:bldP spid="10" grpId="0"/>
      <p:bldP spid="11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0943237C-A414-AB82-1F76-3325009700E1}"/>
              </a:ext>
            </a:extLst>
          </p:cNvPr>
          <p:cNvSpPr/>
          <p:nvPr/>
        </p:nvSpPr>
        <p:spPr>
          <a:xfrm>
            <a:off x="400050" y="241300"/>
            <a:ext cx="17487900" cy="9732963"/>
          </a:xfrm>
          <a:prstGeom prst="roundRect">
            <a:avLst>
              <a:gd name="adj" fmla="val 51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5F311C03-66DC-16B6-33A3-71B17DF6D509}"/>
              </a:ext>
            </a:extLst>
          </p:cNvPr>
          <p:cNvSpPr txBox="1">
            <a:spLocks/>
          </p:cNvSpPr>
          <p:nvPr/>
        </p:nvSpPr>
        <p:spPr>
          <a:xfrm>
            <a:off x="2171700" y="339725"/>
            <a:ext cx="9394825" cy="1412875"/>
          </a:xfrm>
          <a:prstGeom prst="rect">
            <a:avLst/>
          </a:prstGeom>
        </p:spPr>
        <p:txBody>
          <a:bodyPr lIns="0" tIns="165101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100">
                <a:solidFill>
                  <a:srgbClr val="FF3399"/>
                </a:solidFill>
                <a:latin typeface="#9Slide07 SVNA Love Of Thunder" panose="02040603050506020204" pitchFamily="18" charset="0"/>
                <a:cs typeface="Noto Sans" panose="020B0502040504020204" pitchFamily="34" charset="0"/>
              </a:rPr>
              <a:t>VẬN DỤNG</a:t>
            </a:r>
          </a:p>
        </p:txBody>
      </p:sp>
      <p:pic>
        <p:nvPicPr>
          <p:cNvPr id="1026" name="Picture 2" descr="Túi nilon màu 5kg – Văn Phòng Xanh">
            <a:extLst>
              <a:ext uri="{FF2B5EF4-FFF2-40B4-BE49-F238E27FC236}">
                <a16:creationId xmlns:a16="http://schemas.microsoft.com/office/drawing/2014/main" id="{E312C9A4-6630-33B1-ECAE-3E3BCDF168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r="36666"/>
          <a:stretch/>
        </p:blipFill>
        <p:spPr bwMode="auto">
          <a:xfrm>
            <a:off x="7933087" y="6165815"/>
            <a:ext cx="3829049" cy="336884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028" name="Picture 4" descr="Mẫu logo decal dán chai lọ nhựa, chai lọ thủy tinh đẹp">
            <a:extLst>
              <a:ext uri="{FF2B5EF4-FFF2-40B4-BE49-F238E27FC236}">
                <a16:creationId xmlns:a16="http://schemas.microsoft.com/office/drawing/2014/main" id="{1A2A5CB9-7EFA-36ED-08E3-F57CB0511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7789" r="6784" b="4893"/>
          <a:stretch/>
        </p:blipFill>
        <p:spPr bwMode="auto">
          <a:xfrm>
            <a:off x="1911300" y="6237669"/>
            <a:ext cx="3725022" cy="31897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D35287B-FF29-DD54-6EF7-0DD9CBBC4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2179" y="1675862"/>
            <a:ext cx="3714750" cy="320397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032" name="Picture 8" descr="Nĩa gỗ dùng 1 lần - giao.vn">
            <a:extLst>
              <a:ext uri="{FF2B5EF4-FFF2-40B4-BE49-F238E27FC236}">
                <a16:creationId xmlns:a16="http://schemas.microsoft.com/office/drawing/2014/main" id="{FC6A4A93-8500-9DD2-D8F3-E82BAAC20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73100" y="6058559"/>
            <a:ext cx="3541797" cy="336884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030" name="Picture 6" descr="Bong bóng sinh nhật và những ý tưởng trang trí tuyệt đẹp – Party Vui">
            <a:extLst>
              <a:ext uri="{FF2B5EF4-FFF2-40B4-BE49-F238E27FC236}">
                <a16:creationId xmlns:a16="http://schemas.microsoft.com/office/drawing/2014/main" id="{076F5229-5FA3-5D56-D16F-8E677F664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09643" y="1374011"/>
            <a:ext cx="3659385" cy="365938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F6EACE8-56C6-524C-9359-6CC66229B35C}"/>
              </a:ext>
            </a:extLst>
          </p:cNvPr>
          <p:cNvSpPr txBox="1"/>
          <p:nvPr/>
        </p:nvSpPr>
        <p:spPr>
          <a:xfrm>
            <a:off x="1023938" y="2020888"/>
            <a:ext cx="7754937" cy="33242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defTabSz="18287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kern="0">
                <a:solidFill>
                  <a:srgbClr val="0000FF"/>
                </a:solidFill>
                <a:latin typeface="SVN-Comic Sans MS" panose="02040603050506020204" pitchFamily="18" charset="0"/>
                <a:cs typeface="+mn-cs"/>
              </a:rPr>
              <a:t>1. </a:t>
            </a:r>
            <a:r>
              <a:rPr lang="vi-VN" sz="4200" kern="0">
                <a:solidFill>
                  <a:srgbClr val="0000FF"/>
                </a:solidFill>
                <a:latin typeface="SVN-Comic Sans MS" panose="02040603050506020204" pitchFamily="18" charset="0"/>
                <a:cs typeface="+mn-cs"/>
              </a:rPr>
              <a:t>Em </a:t>
            </a:r>
            <a:r>
              <a:rPr lang="en-US" sz="4200" kern="0">
                <a:solidFill>
                  <a:srgbClr val="0000FF"/>
                </a:solidFill>
                <a:latin typeface="SVN-Comic Sans MS" panose="02040603050506020204" pitchFamily="18" charset="0"/>
                <a:cs typeface="+mn-cs"/>
              </a:rPr>
              <a:t>đã từng sử dụng các đồ dùng nào sau đây?</a:t>
            </a:r>
          </a:p>
          <a:p>
            <a:pPr defTabSz="18287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kern="0">
                <a:solidFill>
                  <a:srgbClr val="0000FF"/>
                </a:solidFill>
                <a:latin typeface="SVN-Comic Sans MS" panose="02040603050506020204" pitchFamily="18" charset="0"/>
                <a:cs typeface="+mn-cs"/>
              </a:rPr>
              <a:t>2. Mức độ sử dụng: </a:t>
            </a:r>
            <a:r>
              <a:rPr lang="en-US" sz="4200" kern="0">
                <a:solidFill>
                  <a:srgbClr val="FF0000"/>
                </a:solidFill>
                <a:latin typeface="SVN-Comic Sans MS" panose="02040603050506020204" pitchFamily="18" charset="0"/>
                <a:cs typeface="+mn-cs"/>
              </a:rPr>
              <a:t>Thường xuyên</a:t>
            </a:r>
            <a:r>
              <a:rPr lang="en-US" sz="4200" kern="0">
                <a:solidFill>
                  <a:srgbClr val="0000FF"/>
                </a:solidFill>
                <a:latin typeface="SVN-Comic Sans MS" panose="02040603050506020204" pitchFamily="18" charset="0"/>
                <a:cs typeface="+mn-cs"/>
              </a:rPr>
              <a:t> hay </a:t>
            </a:r>
            <a:r>
              <a:rPr lang="en-US" sz="4200" kern="0">
                <a:solidFill>
                  <a:srgbClr val="FF0000"/>
                </a:solidFill>
                <a:latin typeface="SVN-Comic Sans MS" panose="02040603050506020204" pitchFamily="18" charset="0"/>
                <a:cs typeface="+mn-cs"/>
              </a:rPr>
              <a:t>không thường xuyên?</a:t>
            </a:r>
          </a:p>
          <a:p>
            <a:pPr defTabSz="18287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kern="0">
                <a:solidFill>
                  <a:srgbClr val="0000FF"/>
                </a:solidFill>
                <a:latin typeface="SVN-Comic Sans MS" panose="02040603050506020204" pitchFamily="18" charset="0"/>
                <a:cs typeface="+mn-cs"/>
              </a:rPr>
              <a:t>3. Tại sao em sử dụng các đồ dùng này?</a:t>
            </a:r>
            <a:endParaRPr lang="en-US" sz="4200" kern="0">
              <a:solidFill>
                <a:srgbClr val="0000FF"/>
              </a:solidFill>
              <a:latin typeface="Calibri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E374E835-0417-2797-9480-8D6EF12492AC}"/>
              </a:ext>
            </a:extLst>
          </p:cNvPr>
          <p:cNvSpPr txBox="1"/>
          <p:nvPr/>
        </p:nvSpPr>
        <p:spPr>
          <a:xfrm>
            <a:off x="2159000" y="3559175"/>
            <a:ext cx="14473238" cy="1169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37156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1" dirty="0">
                <a:solidFill>
                  <a:srgbClr val="FFFFFF"/>
                </a:solidFill>
                <a:latin typeface="#9Slide03 IcielUni Sans Heavy" panose="00000500000000000000" pitchFamily="2" charset="-93"/>
                <a:cs typeface="+mn-cs"/>
              </a:rPr>
              <a:t>1</a:t>
            </a:r>
            <a:r>
              <a:rPr lang="en-US" sz="7001">
                <a:solidFill>
                  <a:srgbClr val="FFFFFF"/>
                </a:solidFill>
                <a:latin typeface="#9Slide03 IcielUni Sans Heavy" panose="00000500000000000000" pitchFamily="2" charset="-93"/>
                <a:cs typeface="+mn-cs"/>
              </a:rPr>
              <a:t>. MÔI </a:t>
            </a:r>
            <a:r>
              <a:rPr lang="en-US" sz="7001" dirty="0">
                <a:solidFill>
                  <a:srgbClr val="FFFFFF"/>
                </a:solidFill>
                <a:latin typeface="#9Slide03 IcielUni Sans Heavy" panose="00000500000000000000" pitchFamily="2" charset="-93"/>
                <a:cs typeface="+mn-cs"/>
              </a:rPr>
              <a:t>TR</a:t>
            </a:r>
            <a:r>
              <a:rPr lang="vi-VN" sz="7001">
                <a:solidFill>
                  <a:srgbClr val="FFFFFF"/>
                </a:solidFill>
                <a:latin typeface="#9Slide03 IcielUni Sans Heavy" panose="00000500000000000000" pitchFamily="2" charset="-93"/>
                <a:cs typeface="+mn-cs"/>
              </a:rPr>
              <a:t>ƯỜNG</a:t>
            </a:r>
            <a:r>
              <a:rPr lang="en-US" sz="7001">
                <a:solidFill>
                  <a:srgbClr val="FFFFFF"/>
                </a:solidFill>
                <a:latin typeface="#9Slide03 IcielUni Sans Heavy" panose="00000500000000000000" pitchFamily="2" charset="-93"/>
                <a:cs typeface="+mn-cs"/>
              </a:rPr>
              <a:t> BIỂN ĐẢO  VIỆT </a:t>
            </a:r>
            <a:r>
              <a:rPr lang="en-US" sz="7001" dirty="0">
                <a:solidFill>
                  <a:srgbClr val="FFFFFF"/>
                </a:solidFill>
                <a:latin typeface="#9Slide03 IcielUni Sans Heavy" panose="00000500000000000000" pitchFamily="2" charset="-93"/>
                <a:cs typeface="+mn-cs"/>
              </a:rPr>
              <a:t>NAM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BB8B16-6345-732D-EEA3-6789CA9CAF00}"/>
              </a:ext>
            </a:extLst>
          </p:cNvPr>
          <p:cNvSpPr/>
          <p:nvPr/>
        </p:nvSpPr>
        <p:spPr>
          <a:xfrm>
            <a:off x="790575" y="749300"/>
            <a:ext cx="6054725" cy="8786813"/>
          </a:xfrm>
          <a:prstGeom prst="roundRect">
            <a:avLst>
              <a:gd name="adj" fmla="val 13214"/>
            </a:avLst>
          </a:prstGeom>
          <a:solidFill>
            <a:schemeClr val="tx1"/>
          </a:solidFill>
          <a:ln>
            <a:solidFill>
              <a:srgbClr val="007A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latin typeface="#9Slide07 Cadena" panose="02000503000000020004" pitchFamily="2" charset="0"/>
              <a:ea typeface="#9Slide02 Noi dung rat dai" panose="02000000000000000000" pitchFamily="2" charset="0"/>
            </a:endParaRPr>
          </a:p>
        </p:txBody>
      </p:sp>
      <p:pic>
        <p:nvPicPr>
          <p:cNvPr id="61443" name="Picture 10">
            <a:extLst>
              <a:ext uri="{FF2B5EF4-FFF2-40B4-BE49-F238E27FC236}">
                <a16:creationId xmlns:a16="http://schemas.microsoft.com/office/drawing/2014/main" id="{03D6D488-5CAD-8DEF-4258-6A4D1FA88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0044" flipH="1">
            <a:off x="-130175" y="-250825"/>
            <a:ext cx="2736850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9069F0-E755-943B-7FAD-F9368E073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847" y="749842"/>
            <a:ext cx="10342143" cy="8786145"/>
          </a:xfrm>
          <a:prstGeom prst="roundRect">
            <a:avLst>
              <a:gd name="adj" fmla="val 8527"/>
            </a:avLst>
          </a:prstGeom>
        </p:spPr>
      </p:pic>
      <p:sp>
        <p:nvSpPr>
          <p:cNvPr id="61445" name="TextBox 5">
            <a:extLst>
              <a:ext uri="{FF2B5EF4-FFF2-40B4-BE49-F238E27FC236}">
                <a16:creationId xmlns:a16="http://schemas.microsoft.com/office/drawing/2014/main" id="{E051B98E-0C2F-1ADA-7A3D-397E5687D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288" y="1974850"/>
            <a:ext cx="483393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4400">
                <a:solidFill>
                  <a:srgbClr val="0070C0"/>
                </a:solidFill>
                <a:latin typeface="#9Slide02 Noi dung rat dai" panose="02000000000000000000" pitchFamily="2" charset="0"/>
              </a:rPr>
              <a:t> </a:t>
            </a:r>
            <a:r>
              <a:rPr lang="en-US" altLang="en-US" sz="7200">
                <a:solidFill>
                  <a:srgbClr val="0070C0"/>
                </a:solidFill>
                <a:latin typeface="#9Slide07 Cadena" panose="02000503000000020004" pitchFamily="2" charset="0"/>
              </a:rPr>
              <a:t>b. Vấn đề bảo vệ môi trường biển đảo Việt Nam</a:t>
            </a:r>
            <a:endParaRPr lang="en-US" altLang="en-US" sz="4400">
              <a:solidFill>
                <a:srgbClr val="0070C0"/>
              </a:solidFill>
              <a:latin typeface="#9Slide07 Cadena" panose="0200050300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F188A14-72F4-0FA9-F028-CA3BCD24C67E}"/>
              </a:ext>
            </a:extLst>
          </p:cNvPr>
          <p:cNvSpPr/>
          <p:nvPr/>
        </p:nvSpPr>
        <p:spPr>
          <a:xfrm>
            <a:off x="815975" y="6367636"/>
            <a:ext cx="4007545" cy="2793826"/>
          </a:xfrm>
          <a:prstGeom prst="roundRect">
            <a:avLst>
              <a:gd name="adj" fmla="val 2702"/>
            </a:avLst>
          </a:prstGeom>
          <a:solidFill>
            <a:schemeClr val="tx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D383D98-BE8C-2753-B49D-C4AFEB6A7980}"/>
              </a:ext>
            </a:extLst>
          </p:cNvPr>
          <p:cNvSpPr/>
          <p:nvPr/>
        </p:nvSpPr>
        <p:spPr>
          <a:xfrm>
            <a:off x="1006475" y="661988"/>
            <a:ext cx="11161861" cy="1785937"/>
          </a:xfrm>
          <a:prstGeom prst="roundRect">
            <a:avLst/>
          </a:prstGeom>
          <a:solidFill>
            <a:schemeClr val="tx1"/>
          </a:solidFill>
          <a:ln>
            <a:solidFill>
              <a:srgbClr val="007A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400" dirty="0">
                <a:solidFill>
                  <a:srgbClr val="0066A7"/>
                </a:solidFill>
                <a:latin typeface="#9Slide07 Cadena" panose="02000503000000020004" pitchFamily="2" charset="0"/>
              </a:rPr>
              <a:t>HOẠT ĐỘNG NHÓM (</a:t>
            </a:r>
            <a:r>
              <a:rPr lang="vi-VN" altLang="en-US" sz="5400" dirty="0">
                <a:solidFill>
                  <a:srgbClr val="0066A7"/>
                </a:solidFill>
                <a:latin typeface="#9Slide07 Cadena" panose="02000503000000020004" pitchFamily="2" charset="0"/>
              </a:rPr>
              <a:t>5</a:t>
            </a:r>
            <a:r>
              <a:rPr lang="en-US" altLang="en-US" sz="5400" dirty="0">
                <a:solidFill>
                  <a:srgbClr val="0066A7"/>
                </a:solidFill>
                <a:latin typeface="#9Slide07 Cadena" panose="02000503000000020004" pitchFamily="2" charset="0"/>
              </a:rPr>
              <a:t> </a:t>
            </a:r>
            <a:r>
              <a:rPr lang="en-US" altLang="en-US" sz="5400" dirty="0" err="1">
                <a:solidFill>
                  <a:srgbClr val="0066A7"/>
                </a:solidFill>
                <a:latin typeface="#9Slide07 Cadena" panose="02000503000000020004" pitchFamily="2" charset="0"/>
              </a:rPr>
              <a:t>phút</a:t>
            </a:r>
            <a:r>
              <a:rPr lang="en-US" altLang="en-US" sz="5400" dirty="0">
                <a:solidFill>
                  <a:srgbClr val="0066A7"/>
                </a:solidFill>
                <a:latin typeface="#9Slide07 Cadena" panose="02000503000000020004" pitchFamily="2" charset="0"/>
              </a:rPr>
              <a:t>)</a:t>
            </a:r>
            <a:endParaRPr lang="en-US" altLang="en-US" sz="3200" dirty="0">
              <a:solidFill>
                <a:srgbClr val="0066A7"/>
              </a:solidFill>
              <a:latin typeface="#9Slide07 Cadena" panose="02000503000000020004" pitchFamily="2" charset="0"/>
            </a:endParaRPr>
          </a:p>
        </p:txBody>
      </p:sp>
      <p:pic>
        <p:nvPicPr>
          <p:cNvPr id="62468" name="Picture 10">
            <a:extLst>
              <a:ext uri="{FF2B5EF4-FFF2-40B4-BE49-F238E27FC236}">
                <a16:creationId xmlns:a16="http://schemas.microsoft.com/office/drawing/2014/main" id="{3F156E23-2136-3B57-54C1-E062C1FF7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0044" flipH="1">
            <a:off x="933443" y="-128494"/>
            <a:ext cx="2357438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Box 13">
            <a:extLst>
              <a:ext uri="{FF2B5EF4-FFF2-40B4-BE49-F238E27FC236}">
                <a16:creationId xmlns:a16="http://schemas.microsoft.com/office/drawing/2014/main" id="{4726F77A-9836-926D-3975-FD340DE17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329" y="6570661"/>
            <a:ext cx="291306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400" dirty="0" err="1">
                <a:solidFill>
                  <a:srgbClr val="FF0000"/>
                </a:solidFill>
                <a:latin typeface="#9Slide07 IcielBaliho Script" pitchFamily="2" charset="0"/>
              </a:rPr>
              <a:t>Nhóm</a:t>
            </a:r>
            <a:r>
              <a:rPr lang="en-US" altLang="en-US" sz="5400" dirty="0">
                <a:solidFill>
                  <a:srgbClr val="FF0000"/>
                </a:solidFill>
                <a:latin typeface="#9Slide07 IcielBaliho Script" pitchFamily="2" charset="0"/>
              </a:rPr>
              <a:t> 1</a:t>
            </a:r>
          </a:p>
          <a:p>
            <a:pPr algn="ctr" eaLnBrk="1" hangingPunct="1"/>
            <a:r>
              <a:rPr lang="en-US" altLang="en-US" sz="5400" dirty="0" err="1">
                <a:solidFill>
                  <a:srgbClr val="0070C0"/>
                </a:solidFill>
                <a:latin typeface="#9Slide07 IcielBaliho Script" pitchFamily="2" charset="0"/>
              </a:rPr>
              <a:t>Vai</a:t>
            </a:r>
            <a:r>
              <a:rPr lang="en-US" altLang="en-US" sz="5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#9Slide07 IcielBaliho Script" pitchFamily="2" charset="0"/>
              </a:rPr>
              <a:t>trò</a:t>
            </a:r>
            <a:endParaRPr lang="en-US" altLang="en-US" sz="5400" dirty="0">
              <a:solidFill>
                <a:srgbClr val="0070C0"/>
              </a:solidFill>
              <a:latin typeface="#9Slide07 IcielBaliho Script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A50E4A6-778E-DB82-7336-77CD9712551F}"/>
              </a:ext>
            </a:extLst>
          </p:cNvPr>
          <p:cNvSpPr/>
          <p:nvPr/>
        </p:nvSpPr>
        <p:spPr>
          <a:xfrm>
            <a:off x="6572324" y="6335885"/>
            <a:ext cx="4320479" cy="2825577"/>
          </a:xfrm>
          <a:prstGeom prst="roundRect">
            <a:avLst>
              <a:gd name="adj" fmla="val 2702"/>
            </a:avLst>
          </a:prstGeom>
          <a:solidFill>
            <a:schemeClr val="tx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5400"/>
          </a:p>
        </p:txBody>
      </p:sp>
      <p:sp>
        <p:nvSpPr>
          <p:cNvPr id="62471" name="TextBox 15">
            <a:extLst>
              <a:ext uri="{FF2B5EF4-FFF2-40B4-BE49-F238E27FC236}">
                <a16:creationId xmlns:a16="http://schemas.microsoft.com/office/drawing/2014/main" id="{5FF5F24B-2945-C43A-F5A1-442D2E79A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2733" y="6471887"/>
            <a:ext cx="3459659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400" dirty="0" err="1">
                <a:solidFill>
                  <a:srgbClr val="FF0000"/>
                </a:solidFill>
                <a:latin typeface="#9Slide07 IcielBaliho Script" pitchFamily="2" charset="0"/>
              </a:rPr>
              <a:t>Nhóm</a:t>
            </a:r>
            <a:r>
              <a:rPr lang="en-US" altLang="en-US" sz="5400" dirty="0">
                <a:solidFill>
                  <a:srgbClr val="FF0000"/>
                </a:solidFill>
                <a:latin typeface="#9Slide07 IcielBaliho Script" pitchFamily="2" charset="0"/>
              </a:rPr>
              <a:t> 2</a:t>
            </a:r>
          </a:p>
          <a:p>
            <a:pPr algn="ctr" eaLnBrk="1" hangingPunct="1"/>
            <a:r>
              <a:rPr lang="en-US" altLang="en-US" sz="5400" dirty="0" err="1">
                <a:solidFill>
                  <a:srgbClr val="0070C0"/>
                </a:solidFill>
                <a:latin typeface="#9Slide07 IcielBaliho Script" pitchFamily="2" charset="0"/>
              </a:rPr>
              <a:t>Hiện</a:t>
            </a:r>
            <a:r>
              <a:rPr lang="en-US" altLang="en-US" sz="5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#9Slide07 IcielBaliho Script" pitchFamily="2" charset="0"/>
              </a:rPr>
              <a:t>trạng</a:t>
            </a:r>
            <a:endParaRPr lang="en-US" altLang="en-US" sz="5400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 algn="ctr" eaLnBrk="1" hangingPunct="1"/>
            <a:r>
              <a:rPr lang="en-US" altLang="en-US" sz="5400" dirty="0" err="1">
                <a:solidFill>
                  <a:srgbClr val="0070C0"/>
                </a:solidFill>
                <a:latin typeface="#9Slide07 IcielBaliho Script" pitchFamily="2" charset="0"/>
              </a:rPr>
              <a:t>Nguyên</a:t>
            </a:r>
            <a:r>
              <a:rPr lang="en-US" altLang="en-US" sz="5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#9Slide07 IcielBaliho Script" pitchFamily="2" charset="0"/>
              </a:rPr>
              <a:t>nhân</a:t>
            </a:r>
            <a:endParaRPr lang="en-US" altLang="en-US" sz="5400" dirty="0">
              <a:solidFill>
                <a:srgbClr val="0070C0"/>
              </a:solidFill>
              <a:latin typeface="#9Slide07 IcielBaliho Script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D31A4C2-BD5A-A809-213A-B4E44A6C417B}"/>
              </a:ext>
            </a:extLst>
          </p:cNvPr>
          <p:cNvSpPr/>
          <p:nvPr/>
        </p:nvSpPr>
        <p:spPr>
          <a:xfrm>
            <a:off x="12384360" y="6370637"/>
            <a:ext cx="3960440" cy="2790825"/>
          </a:xfrm>
          <a:prstGeom prst="roundRect">
            <a:avLst>
              <a:gd name="adj" fmla="val 2702"/>
            </a:avLst>
          </a:prstGeom>
          <a:solidFill>
            <a:schemeClr val="tx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2475" name="TextBox 19">
            <a:extLst>
              <a:ext uri="{FF2B5EF4-FFF2-40B4-BE49-F238E27FC236}">
                <a16:creationId xmlns:a16="http://schemas.microsoft.com/office/drawing/2014/main" id="{FDBE1D98-871E-468A-42C4-A41F49C3E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4037" y="6570661"/>
            <a:ext cx="3021086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400" dirty="0" err="1">
                <a:solidFill>
                  <a:srgbClr val="FF0000"/>
                </a:solidFill>
                <a:latin typeface="#9Slide07 IcielBaliho Script" pitchFamily="2" charset="0"/>
              </a:rPr>
              <a:t>Nhóm</a:t>
            </a:r>
            <a:r>
              <a:rPr lang="en-US" altLang="en-US" sz="5400" dirty="0">
                <a:solidFill>
                  <a:srgbClr val="FF0000"/>
                </a:solidFill>
                <a:latin typeface="#9Slide07 IcielBaliho Script" pitchFamily="2" charset="0"/>
              </a:rPr>
              <a:t> 3</a:t>
            </a:r>
          </a:p>
          <a:p>
            <a:pPr algn="ctr" eaLnBrk="1" hangingPunct="1"/>
            <a:r>
              <a:rPr lang="en-US" altLang="en-US" sz="5400" dirty="0" err="1">
                <a:solidFill>
                  <a:srgbClr val="0070C0"/>
                </a:solidFill>
                <a:latin typeface="#9Slide07 IcielBaliho Script" pitchFamily="2" charset="0"/>
              </a:rPr>
              <a:t>Giải</a:t>
            </a:r>
            <a:r>
              <a:rPr lang="en-US" altLang="en-US" sz="54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#9Slide07 IcielBaliho Script" pitchFamily="2" charset="0"/>
              </a:rPr>
              <a:t>pháp</a:t>
            </a:r>
            <a:endParaRPr lang="en-US" altLang="en-US" sz="5400" dirty="0">
              <a:solidFill>
                <a:srgbClr val="0070C0"/>
              </a:solidFill>
              <a:latin typeface="#9Slide07 IcielBaliho Script" pitchFamily="2" charset="0"/>
            </a:endParaRPr>
          </a:p>
        </p:txBody>
      </p:sp>
      <p:sp>
        <p:nvSpPr>
          <p:cNvPr id="62476" name="TextBox 20">
            <a:extLst>
              <a:ext uri="{FF2B5EF4-FFF2-40B4-BE49-F238E27FC236}">
                <a16:creationId xmlns:a16="http://schemas.microsoft.com/office/drawing/2014/main" id="{E3223965-50B6-E557-336B-BF699D91E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313" y="2713038"/>
            <a:ext cx="11192023" cy="230832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FF0000"/>
                </a:solidFill>
                <a:latin typeface="#9Slide02 Noi dung rat dai" panose="02000000000000000000" pitchFamily="2" charset="0"/>
              </a:rPr>
              <a:t>Nhiệm</a:t>
            </a:r>
            <a:r>
              <a:rPr lang="en-US" altLang="en-US" sz="4800" b="1" dirty="0">
                <a:solidFill>
                  <a:srgbClr val="FF0000"/>
                </a:solidFill>
                <a:latin typeface="#9Slide02 Noi dung rat dai" panose="020000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#9Slide02 Noi dung rat dai" panose="02000000000000000000" pitchFamily="2" charset="0"/>
              </a:rPr>
              <a:t>vụ</a:t>
            </a:r>
            <a:r>
              <a:rPr lang="en-US" altLang="en-US" sz="4800" b="1" dirty="0">
                <a:solidFill>
                  <a:srgbClr val="FF0000"/>
                </a:solidFill>
                <a:latin typeface="#9Slide02 Noi dung rat dai" panose="02000000000000000000" pitchFamily="2" charset="0"/>
              </a:rPr>
              <a:t>: </a:t>
            </a:r>
            <a:r>
              <a:rPr lang="en-US" altLang="en-US" sz="4800" dirty="0" err="1">
                <a:solidFill>
                  <a:srgbClr val="002060"/>
                </a:solidFill>
                <a:latin typeface="#9Slide02 Noi dung rat dai" panose="02000000000000000000" pitchFamily="2" charset="0"/>
              </a:rPr>
              <a:t>Dựa</a:t>
            </a:r>
            <a:r>
              <a:rPr lang="en-US" altLang="en-US" sz="4800" dirty="0">
                <a:solidFill>
                  <a:srgbClr val="002060"/>
                </a:solidFill>
                <a:latin typeface="#9Slide02 Noi dung rat dai" panose="02000000000000000000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#9Slide02 Noi dung rat dai" panose="02000000000000000000" pitchFamily="2" charset="0"/>
              </a:rPr>
              <a:t>vào</a:t>
            </a:r>
            <a:r>
              <a:rPr lang="en-US" altLang="en-US" sz="4800" dirty="0">
                <a:solidFill>
                  <a:srgbClr val="002060"/>
                </a:solidFill>
                <a:latin typeface="#9Slide02 Noi dung rat dai" panose="02000000000000000000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#9Slide02 Noi dung rat dai" panose="02000000000000000000" pitchFamily="2" charset="0"/>
              </a:rPr>
              <a:t>thông</a:t>
            </a:r>
            <a:r>
              <a:rPr lang="en-US" altLang="en-US" sz="4800" dirty="0">
                <a:solidFill>
                  <a:srgbClr val="002060"/>
                </a:solidFill>
                <a:latin typeface="#9Slide02 Noi dung rat dai" panose="02000000000000000000" pitchFamily="2" charset="0"/>
              </a:rPr>
              <a:t> tin SGK, </a:t>
            </a:r>
            <a:r>
              <a:rPr lang="en-US" altLang="en-US" sz="4800" dirty="0" err="1">
                <a:solidFill>
                  <a:srgbClr val="002060"/>
                </a:solidFill>
                <a:latin typeface="#9Slide02 Noi dung rat dai" panose="02000000000000000000" pitchFamily="2" charset="0"/>
              </a:rPr>
              <a:t>em</a:t>
            </a:r>
            <a:r>
              <a:rPr lang="en-US" altLang="en-US" sz="4800" dirty="0">
                <a:solidFill>
                  <a:srgbClr val="002060"/>
                </a:solidFill>
                <a:latin typeface="#9Slide02 Noi dung rat dai" panose="02000000000000000000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#9Slide02 Noi dung rat dai" panose="02000000000000000000" pitchFamily="2" charset="0"/>
              </a:rPr>
              <a:t>hãy</a:t>
            </a:r>
            <a:r>
              <a:rPr lang="en-US" altLang="en-US" sz="4800" dirty="0">
                <a:solidFill>
                  <a:srgbClr val="002060"/>
                </a:solidFill>
                <a:latin typeface="#9Slide02 Noi dung rat dai" panose="02000000000000000000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#9Slide02 Noi dung rat dai" panose="02000000000000000000" pitchFamily="2" charset="0"/>
              </a:rPr>
              <a:t>trao</a:t>
            </a:r>
            <a:r>
              <a:rPr lang="en-US" altLang="en-US" sz="4800" dirty="0">
                <a:solidFill>
                  <a:srgbClr val="002060"/>
                </a:solidFill>
                <a:latin typeface="#9Slide02 Noi dung rat dai" panose="02000000000000000000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#9Slide02 Noi dung rat dai" panose="02000000000000000000" pitchFamily="2" charset="0"/>
              </a:rPr>
              <a:t>đổi</a:t>
            </a:r>
            <a:r>
              <a:rPr lang="en-US" altLang="en-US" sz="4800" dirty="0">
                <a:solidFill>
                  <a:srgbClr val="002060"/>
                </a:solidFill>
                <a:latin typeface="#9Slide02 Noi dung rat dai" panose="02000000000000000000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#9Slide02 Noi dung rat dai" panose="02000000000000000000" pitchFamily="2" charset="0"/>
              </a:rPr>
              <a:t>và</a:t>
            </a:r>
            <a:r>
              <a:rPr lang="en-US" altLang="en-US" sz="4800" dirty="0">
                <a:solidFill>
                  <a:srgbClr val="002060"/>
                </a:solidFill>
                <a:latin typeface="#9Slide02 Noi dung rat dai" panose="02000000000000000000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#9Slide02 Noi dung rat dai" panose="02000000000000000000" pitchFamily="2" charset="0"/>
              </a:rPr>
              <a:t>tìm</a:t>
            </a:r>
            <a:r>
              <a:rPr lang="en-US" altLang="en-US" sz="4800" dirty="0">
                <a:solidFill>
                  <a:srgbClr val="002060"/>
                </a:solidFill>
                <a:latin typeface="#9Slide02 Noi dung rat dai" panose="02000000000000000000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#9Slide02 Noi dung rat dai" panose="02000000000000000000" pitchFamily="2" charset="0"/>
              </a:rPr>
              <a:t>hiểu</a:t>
            </a:r>
            <a:r>
              <a:rPr lang="en-US" altLang="en-US" sz="4800" dirty="0">
                <a:solidFill>
                  <a:srgbClr val="002060"/>
                </a:solidFill>
                <a:latin typeface="#9Slide02 Noi dung rat dai" panose="02000000000000000000" pitchFamily="2" charset="0"/>
              </a:rPr>
              <a:t>  </a:t>
            </a:r>
            <a:r>
              <a:rPr lang="en-US" altLang="en-US" sz="4800" dirty="0" err="1">
                <a:solidFill>
                  <a:srgbClr val="002060"/>
                </a:solidFill>
                <a:latin typeface="#9Slide02 Noi dung rat dai" panose="02000000000000000000" pitchFamily="2" charset="0"/>
              </a:rPr>
              <a:t>về</a:t>
            </a:r>
            <a:r>
              <a:rPr lang="en-US" altLang="en-US" sz="4800" dirty="0">
                <a:solidFill>
                  <a:srgbClr val="002060"/>
                </a:solidFill>
                <a:latin typeface="#9Slide02 Noi dung rat dai" panose="02000000000000000000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#9Slide02 Noi dung rat dai" panose="02000000000000000000" pitchFamily="2" charset="0"/>
              </a:rPr>
              <a:t>vấn</a:t>
            </a:r>
            <a:r>
              <a:rPr lang="en-US" altLang="en-US" sz="4800" dirty="0">
                <a:solidFill>
                  <a:srgbClr val="002060"/>
                </a:solidFill>
                <a:latin typeface="#9Slide02 Noi dung rat dai" panose="02000000000000000000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#9Slide02 Noi dung rat dai" panose="02000000000000000000" pitchFamily="2" charset="0"/>
              </a:rPr>
              <a:t>đề</a:t>
            </a:r>
            <a:r>
              <a:rPr lang="en-US" altLang="en-US" sz="4800" dirty="0">
                <a:solidFill>
                  <a:srgbClr val="002060"/>
                </a:solidFill>
                <a:latin typeface="#9Slide02 Noi dung rat dai" panose="02000000000000000000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#9Slide02 Noi dung rat dai" panose="02000000000000000000" pitchFamily="2" charset="0"/>
              </a:rPr>
              <a:t>bảo</a:t>
            </a:r>
            <a:r>
              <a:rPr lang="en-US" altLang="en-US" sz="4800" dirty="0">
                <a:solidFill>
                  <a:srgbClr val="002060"/>
                </a:solidFill>
                <a:latin typeface="#9Slide02 Noi dung rat dai" panose="02000000000000000000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#9Slide02 Noi dung rat dai" panose="02000000000000000000" pitchFamily="2" charset="0"/>
              </a:rPr>
              <a:t>vệ</a:t>
            </a:r>
            <a:r>
              <a:rPr lang="en-US" altLang="en-US" sz="4800" dirty="0">
                <a:solidFill>
                  <a:srgbClr val="002060"/>
                </a:solidFill>
                <a:latin typeface="#9Slide02 Noi dung rat dai" panose="02000000000000000000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#9Slide02 Noi dung rat dai" panose="02000000000000000000" pitchFamily="2" charset="0"/>
              </a:rPr>
              <a:t>môi</a:t>
            </a:r>
            <a:r>
              <a:rPr lang="en-US" altLang="en-US" sz="4800" dirty="0">
                <a:solidFill>
                  <a:srgbClr val="002060"/>
                </a:solidFill>
                <a:latin typeface="#9Slide02 Noi dung rat dai" panose="02000000000000000000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#9Slide02 Noi dung rat dai" panose="02000000000000000000" pitchFamily="2" charset="0"/>
              </a:rPr>
              <a:t>trường</a:t>
            </a:r>
            <a:r>
              <a:rPr lang="en-US" altLang="en-US" sz="4800" dirty="0">
                <a:solidFill>
                  <a:srgbClr val="002060"/>
                </a:solidFill>
                <a:latin typeface="#9Slide02 Noi dung rat dai" panose="02000000000000000000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#9Slide02 Noi dung rat dai" panose="02000000000000000000" pitchFamily="2" charset="0"/>
              </a:rPr>
              <a:t>biển</a:t>
            </a:r>
            <a:r>
              <a:rPr lang="en-US" altLang="en-US" sz="4800" dirty="0">
                <a:solidFill>
                  <a:srgbClr val="002060"/>
                </a:solidFill>
                <a:latin typeface="#9Slide02 Noi dung rat dai" panose="02000000000000000000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#9Slide02 Noi dung rat dai" panose="02000000000000000000" pitchFamily="2" charset="0"/>
              </a:rPr>
              <a:t>đảo</a:t>
            </a:r>
            <a:r>
              <a:rPr lang="en-US" altLang="en-US" sz="4800" dirty="0">
                <a:solidFill>
                  <a:srgbClr val="002060"/>
                </a:solidFill>
                <a:latin typeface="#9Slide02 Noi dung rat dai" panose="02000000000000000000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#9Slide02 Noi dung rat dai" panose="02000000000000000000" pitchFamily="2" charset="0"/>
              </a:rPr>
              <a:t>Việt</a:t>
            </a:r>
            <a:r>
              <a:rPr lang="en-US" altLang="en-US" sz="4800" dirty="0">
                <a:solidFill>
                  <a:srgbClr val="002060"/>
                </a:solidFill>
                <a:latin typeface="#9Slide02 Noi dung rat dai" panose="02000000000000000000" pitchFamily="2" charset="0"/>
              </a:rPr>
              <a:t> Nam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4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2469" grpId="0"/>
      <p:bldP spid="15" grpId="0" animBg="1"/>
      <p:bldP spid="62471" grpId="0"/>
      <p:bldP spid="19" grpId="0" animBg="1"/>
      <p:bldP spid="62475" grpId="0"/>
      <p:bldP spid="6247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4BDF4FA-031A-A54E-C23B-CD8B39D03B25}"/>
              </a:ext>
            </a:extLst>
          </p:cNvPr>
          <p:cNvSpPr/>
          <p:nvPr/>
        </p:nvSpPr>
        <p:spPr>
          <a:xfrm>
            <a:off x="790575" y="679450"/>
            <a:ext cx="16922750" cy="8640763"/>
          </a:xfrm>
          <a:prstGeom prst="roundRect">
            <a:avLst>
              <a:gd name="adj" fmla="val 6679"/>
            </a:avLst>
          </a:prstGeom>
          <a:solidFill>
            <a:schemeClr val="tx1"/>
          </a:solidFill>
          <a:ln>
            <a:solidFill>
              <a:srgbClr val="007A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latin typeface="#9Slide07 Cadena" panose="02000503000000020004" pitchFamily="2" charset="0"/>
              <a:ea typeface="#9Slide02 Noi dung rat dai" panose="02000000000000000000" pitchFamily="2" charset="0"/>
            </a:endParaRPr>
          </a:p>
        </p:txBody>
      </p:sp>
      <p:pic>
        <p:nvPicPr>
          <p:cNvPr id="64515" name="Picture 17">
            <a:extLst>
              <a:ext uri="{FF2B5EF4-FFF2-40B4-BE49-F238E27FC236}">
                <a16:creationId xmlns:a16="http://schemas.microsoft.com/office/drawing/2014/main" id="{A9933001-C373-9351-26AF-6AABF112B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0044" flipH="1">
            <a:off x="14288" y="-442913"/>
            <a:ext cx="3101975" cy="281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Box 4">
            <a:extLst>
              <a:ext uri="{FF2B5EF4-FFF2-40B4-BE49-F238E27FC236}">
                <a16:creationId xmlns:a16="http://schemas.microsoft.com/office/drawing/2014/main" id="{6D7539C1-B944-E1CD-0844-8868ABEE7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966788"/>
            <a:ext cx="16211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200" dirty="0">
                <a:solidFill>
                  <a:srgbClr val="0070C0"/>
                </a:solidFill>
                <a:latin typeface="#9Slide02 Noi dung rat dai" panose="02000000000000000000" pitchFamily="2" charset="0"/>
              </a:rPr>
              <a:t> </a:t>
            </a:r>
            <a:r>
              <a:rPr lang="en-US" altLang="en-US" sz="5400" dirty="0">
                <a:solidFill>
                  <a:srgbClr val="0070C0"/>
                </a:solidFill>
                <a:latin typeface="#9Slide07 Cadena" panose="02000503000000020004" pitchFamily="2" charset="0"/>
              </a:rPr>
              <a:t>b. </a:t>
            </a:r>
            <a:r>
              <a:rPr lang="en-US" altLang="en-US" sz="5400" dirty="0" err="1">
                <a:solidFill>
                  <a:srgbClr val="0070C0"/>
                </a:solidFill>
                <a:latin typeface="#9Slide07 Cadena" panose="02000503000000020004" pitchFamily="2" charset="0"/>
              </a:rPr>
              <a:t>Vấn</a:t>
            </a:r>
            <a:r>
              <a:rPr lang="en-US" altLang="en-US" sz="5400" dirty="0">
                <a:solidFill>
                  <a:srgbClr val="0070C0"/>
                </a:solidFill>
                <a:latin typeface="#9Slide07 Cadena" panose="02000503000000020004" pitchFamily="2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#9Slide07 Cadena" panose="02000503000000020004" pitchFamily="2" charset="0"/>
              </a:rPr>
              <a:t>đề</a:t>
            </a:r>
            <a:r>
              <a:rPr lang="en-US" altLang="en-US" sz="5400" dirty="0">
                <a:solidFill>
                  <a:srgbClr val="0070C0"/>
                </a:solidFill>
                <a:latin typeface="#9Slide07 Cadena" panose="02000503000000020004" pitchFamily="2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#9Slide07 Cadena" panose="02000503000000020004" pitchFamily="2" charset="0"/>
              </a:rPr>
              <a:t>bảo</a:t>
            </a:r>
            <a:r>
              <a:rPr lang="en-US" altLang="en-US" sz="5400" dirty="0">
                <a:solidFill>
                  <a:srgbClr val="0070C0"/>
                </a:solidFill>
                <a:latin typeface="#9Slide07 Cadena" panose="02000503000000020004" pitchFamily="2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#9Slide07 Cadena" panose="02000503000000020004" pitchFamily="2" charset="0"/>
              </a:rPr>
              <a:t>vệ</a:t>
            </a:r>
            <a:r>
              <a:rPr lang="en-US" altLang="en-US" sz="5400" dirty="0">
                <a:solidFill>
                  <a:srgbClr val="0070C0"/>
                </a:solidFill>
                <a:latin typeface="#9Slide07 Cadena" panose="02000503000000020004" pitchFamily="2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#9Slide07 Cadena" panose="02000503000000020004" pitchFamily="2" charset="0"/>
              </a:rPr>
              <a:t>môi</a:t>
            </a:r>
            <a:r>
              <a:rPr lang="en-US" altLang="en-US" sz="5400" dirty="0">
                <a:solidFill>
                  <a:srgbClr val="0070C0"/>
                </a:solidFill>
                <a:latin typeface="#9Slide07 Cadena" panose="02000503000000020004" pitchFamily="2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#9Slide07 Cadena" panose="02000503000000020004" pitchFamily="2" charset="0"/>
              </a:rPr>
              <a:t>trường</a:t>
            </a:r>
            <a:r>
              <a:rPr lang="en-US" altLang="en-US" sz="5400" dirty="0">
                <a:solidFill>
                  <a:srgbClr val="0070C0"/>
                </a:solidFill>
                <a:latin typeface="#9Slide07 Cadena" panose="02000503000000020004" pitchFamily="2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#9Slide07 Cadena" panose="02000503000000020004" pitchFamily="2" charset="0"/>
              </a:rPr>
              <a:t>biển</a:t>
            </a:r>
            <a:r>
              <a:rPr lang="en-US" altLang="en-US" sz="5400" dirty="0">
                <a:solidFill>
                  <a:srgbClr val="0070C0"/>
                </a:solidFill>
                <a:latin typeface="#9Slide07 Cadena" panose="02000503000000020004" pitchFamily="2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#9Slide07 Cadena" panose="02000503000000020004" pitchFamily="2" charset="0"/>
              </a:rPr>
              <a:t>đảo</a:t>
            </a:r>
            <a:r>
              <a:rPr lang="en-US" altLang="en-US" sz="5400" dirty="0">
                <a:solidFill>
                  <a:srgbClr val="0070C0"/>
                </a:solidFill>
                <a:latin typeface="#9Slide07 Cadena" panose="02000503000000020004" pitchFamily="2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#9Slide07 Cadena" panose="02000503000000020004" pitchFamily="2" charset="0"/>
              </a:rPr>
              <a:t>Việt</a:t>
            </a:r>
            <a:r>
              <a:rPr lang="en-US" altLang="en-US" sz="5400" dirty="0">
                <a:solidFill>
                  <a:srgbClr val="0070C0"/>
                </a:solidFill>
                <a:latin typeface="#9Slide07 Cadena" panose="02000503000000020004" pitchFamily="2" charset="0"/>
              </a:rPr>
              <a:t> Nam</a:t>
            </a:r>
            <a:endParaRPr lang="en-US" altLang="en-US" sz="3200" dirty="0">
              <a:solidFill>
                <a:srgbClr val="0070C0"/>
              </a:solidFill>
              <a:latin typeface="#9Slide07 Cadena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BC0A64-51E8-7FFA-DFF6-4149917D4F9D}"/>
              </a:ext>
            </a:extLst>
          </p:cNvPr>
          <p:cNvSpPr txBox="1"/>
          <p:nvPr/>
        </p:nvSpPr>
        <p:spPr>
          <a:xfrm>
            <a:off x="1760538" y="2017713"/>
            <a:ext cx="15489237" cy="37702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altLang="en-US" sz="4800" b="1" dirty="0">
                <a:solidFill>
                  <a:srgbClr val="C00000"/>
                </a:solidFill>
              </a:rPr>
              <a:t>*</a:t>
            </a:r>
            <a:r>
              <a:rPr lang="vi-VN" altLang="en-US" sz="4800" b="1" dirty="0">
                <a:solidFill>
                  <a:srgbClr val="C00000"/>
                </a:solidFill>
                <a:latin typeface="#9Slide02 Noi dung rat dai" panose="02000000000000000000" pitchFamily="2" charset="0"/>
              </a:rPr>
              <a:t>Vai trò</a:t>
            </a:r>
            <a:endParaRPr lang="en-US" altLang="en-US" sz="4800" b="1" dirty="0">
              <a:solidFill>
                <a:srgbClr val="C00000"/>
              </a:solidFill>
              <a:latin typeface="#9Slide02 Noi dung rat dai" panose="02000000000000000000" pitchFamily="2" charset="0"/>
            </a:endParaRPr>
          </a:p>
          <a:p>
            <a:pPr algn="just" eaLnBrk="1" hangingPunct="1">
              <a:spcBef>
                <a:spcPts val="600"/>
              </a:spcBef>
              <a:spcAft>
                <a:spcPts val="0"/>
              </a:spcAft>
            </a:pPr>
            <a:r>
              <a:rPr lang="vi-VN" altLang="en-US" sz="4400" dirty="0">
                <a:solidFill>
                  <a:srgbClr val="0032A8"/>
                </a:solidFill>
                <a:latin typeface="#9Slide02 Noi dung rat dai" panose="02000000000000000000" pitchFamily="2" charset="0"/>
              </a:rPr>
              <a:t>- Là nơi cư </a:t>
            </a:r>
            <a:r>
              <a:rPr lang="vi-VN" altLang="en-US" sz="4400">
                <a:solidFill>
                  <a:srgbClr val="0032A8"/>
                </a:solidFill>
                <a:latin typeface="#9Slide02 Noi dung rat dai" panose="02000000000000000000" pitchFamily="2" charset="0"/>
              </a:rPr>
              <a:t>trú và </a:t>
            </a:r>
            <a:r>
              <a:rPr lang="vi-VN" altLang="en-US" sz="4400" dirty="0">
                <a:solidFill>
                  <a:srgbClr val="0032A8"/>
                </a:solidFill>
                <a:latin typeface="#9Slide02 Noi dung rat dai" panose="02000000000000000000" pitchFamily="2" charset="0"/>
              </a:rPr>
              <a:t>hoạt động sản xuất của dân cư nước ta. </a:t>
            </a:r>
            <a:endParaRPr lang="en-US" altLang="en-US" sz="4400" dirty="0">
              <a:solidFill>
                <a:srgbClr val="0032A8"/>
              </a:solidFill>
              <a:latin typeface="#9Slide02 Noi dung rat dai" panose="02000000000000000000" pitchFamily="2" charset="0"/>
            </a:endParaRPr>
          </a:p>
          <a:p>
            <a:pPr algn="just" eaLnBrk="1" hangingPunct="1">
              <a:spcBef>
                <a:spcPts val="600"/>
              </a:spcBef>
              <a:spcAft>
                <a:spcPts val="0"/>
              </a:spcAft>
            </a:pPr>
            <a:r>
              <a:rPr lang="vi-VN" altLang="en-US" sz="4400" dirty="0">
                <a:solidFill>
                  <a:srgbClr val="0032A8"/>
                </a:solidFill>
                <a:latin typeface="#9Slide02 Noi dung rat dai" panose="02000000000000000000" pitchFamily="2" charset="0"/>
              </a:rPr>
              <a:t>- </a:t>
            </a:r>
            <a:r>
              <a:rPr lang="en-US" altLang="en-US" sz="4400" dirty="0">
                <a:solidFill>
                  <a:srgbClr val="0032A8"/>
                </a:solidFill>
                <a:latin typeface="#9Slide02 Noi dung rat dai" panose="02000000000000000000" pitchFamily="2" charset="0"/>
              </a:rPr>
              <a:t>H</a:t>
            </a:r>
            <a:r>
              <a:rPr lang="vi-VN" altLang="en-US" sz="4400" dirty="0">
                <a:solidFill>
                  <a:srgbClr val="0032A8"/>
                </a:solidFill>
                <a:latin typeface="#9Slide02 Noi dung rat dai" panose="02000000000000000000" pitchFamily="2" charset="0"/>
              </a:rPr>
              <a:t>oạt động kinh tế biển đóng góp đáng kể vào GDP của đất nước.</a:t>
            </a:r>
          </a:p>
          <a:p>
            <a:pPr algn="just" eaLnBrk="1" hangingPunct="1">
              <a:spcBef>
                <a:spcPts val="600"/>
              </a:spcBef>
              <a:spcAft>
                <a:spcPts val="0"/>
              </a:spcAft>
            </a:pPr>
            <a:r>
              <a:rPr lang="vi-VN" altLang="en-US" sz="4400" dirty="0">
                <a:solidFill>
                  <a:srgbClr val="0032A8"/>
                </a:solidFill>
                <a:latin typeface="#9Slide02 Noi dung rat dai" panose="02000000000000000000" pitchFamily="2" charset="0"/>
              </a:rPr>
              <a:t>- Hệ thống các đảo tiền tiêu có vị trí rất quan trọng trong sự nghiệp xây dựng và bảo vệ Tổ quốc.</a:t>
            </a:r>
          </a:p>
        </p:txBody>
      </p:sp>
    </p:spTree>
    <p:extLst>
      <p:ext uri="{BB962C8B-B14F-4D97-AF65-F5344CB8AC3E}">
        <p14:creationId xmlns:p14="http://schemas.microsoft.com/office/powerpoint/2010/main" val="322372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4BDF4FA-031A-A54E-C23B-CD8B39D03B25}"/>
              </a:ext>
            </a:extLst>
          </p:cNvPr>
          <p:cNvSpPr/>
          <p:nvPr/>
        </p:nvSpPr>
        <p:spPr>
          <a:xfrm>
            <a:off x="790575" y="679450"/>
            <a:ext cx="16922750" cy="8640763"/>
          </a:xfrm>
          <a:prstGeom prst="roundRect">
            <a:avLst>
              <a:gd name="adj" fmla="val 6679"/>
            </a:avLst>
          </a:prstGeom>
          <a:solidFill>
            <a:schemeClr val="tx1"/>
          </a:solidFill>
          <a:ln>
            <a:solidFill>
              <a:srgbClr val="007A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latin typeface="#9Slide07 Cadena" panose="02000503000000020004" pitchFamily="2" charset="0"/>
              <a:ea typeface="#9Slide02 Noi dung rat dai" panose="02000000000000000000" pitchFamily="2" charset="0"/>
            </a:endParaRPr>
          </a:p>
        </p:txBody>
      </p:sp>
      <p:pic>
        <p:nvPicPr>
          <p:cNvPr id="64515" name="Picture 17">
            <a:extLst>
              <a:ext uri="{FF2B5EF4-FFF2-40B4-BE49-F238E27FC236}">
                <a16:creationId xmlns:a16="http://schemas.microsoft.com/office/drawing/2014/main" id="{A9933001-C373-9351-26AF-6AABF112B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0044" flipH="1">
            <a:off x="14288" y="-442913"/>
            <a:ext cx="3101975" cy="281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Box 4">
            <a:extLst>
              <a:ext uri="{FF2B5EF4-FFF2-40B4-BE49-F238E27FC236}">
                <a16:creationId xmlns:a16="http://schemas.microsoft.com/office/drawing/2014/main" id="{6D7539C1-B944-E1CD-0844-8868ABEE7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966788"/>
            <a:ext cx="16211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200">
                <a:solidFill>
                  <a:srgbClr val="0070C0"/>
                </a:solidFill>
                <a:latin typeface="#9Slide02 Noi dung rat dai" panose="02000000000000000000" pitchFamily="2" charset="0"/>
              </a:rPr>
              <a:t> </a:t>
            </a:r>
            <a:r>
              <a:rPr lang="en-US" altLang="en-US" sz="5400">
                <a:solidFill>
                  <a:srgbClr val="0070C0"/>
                </a:solidFill>
                <a:latin typeface="#9Slide07 Cadena" panose="02000503000000020004" pitchFamily="2" charset="0"/>
              </a:rPr>
              <a:t>b. Vấn đề bảo vệ môi trường biển đảo Việt Nam</a:t>
            </a:r>
            <a:endParaRPr lang="en-US" altLang="en-US" sz="3200">
              <a:solidFill>
                <a:srgbClr val="0070C0"/>
              </a:solidFill>
              <a:latin typeface="#9Slide07 Cadena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BC0A64-51E8-7FFA-DFF6-4149917D4F9D}"/>
              </a:ext>
            </a:extLst>
          </p:cNvPr>
          <p:cNvSpPr txBox="1"/>
          <p:nvPr/>
        </p:nvSpPr>
        <p:spPr>
          <a:xfrm>
            <a:off x="1760538" y="2017713"/>
            <a:ext cx="15489237" cy="317009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4000"/>
              </a:lnSpc>
            </a:pPr>
            <a:r>
              <a:rPr lang="vi-VN" altLang="en-US" sz="4000" b="1" dirty="0">
                <a:solidFill>
                  <a:srgbClr val="C00000"/>
                </a:solidFill>
                <a:latin typeface="#9Slide02 Noi dung rat dai" panose="02000000000000000000" pitchFamily="2" charset="0"/>
              </a:rPr>
              <a:t>* Hiện trạng</a:t>
            </a:r>
          </a:p>
          <a:p>
            <a:pPr algn="just" eaLnBrk="1" hangingPunct="1">
              <a:lnSpc>
                <a:spcPts val="4000"/>
              </a:lnSpc>
            </a:pPr>
            <a:r>
              <a:rPr lang="vi-VN" altLang="en-US" sz="4400" dirty="0">
                <a:solidFill>
                  <a:srgbClr val="0032A8"/>
                </a:solidFill>
                <a:latin typeface="#9Slide02 Noi dung rat dai" panose="02000000000000000000" pitchFamily="2" charset="0"/>
              </a:rPr>
              <a:t>- Tích cực:</a:t>
            </a:r>
          </a:p>
          <a:p>
            <a:pPr algn="just" eaLnBrk="1" hangingPunct="1">
              <a:lnSpc>
                <a:spcPts val="4000"/>
              </a:lnSpc>
            </a:pPr>
            <a:r>
              <a:rPr lang="vi-VN" altLang="en-US" sz="4400" dirty="0">
                <a:solidFill>
                  <a:srgbClr val="0032A8"/>
                </a:solidFill>
                <a:latin typeface="#9Slide02 Noi dung rat dai" panose="02000000000000000000" pitchFamily="2" charset="0"/>
              </a:rPr>
              <a:t>+ </a:t>
            </a:r>
            <a:r>
              <a:rPr lang="en-US" altLang="en-US" sz="4400" dirty="0">
                <a:solidFill>
                  <a:srgbClr val="0032A8"/>
                </a:solidFill>
                <a:latin typeface="#9Slide02 Noi dung rat dai" panose="02000000000000000000" pitchFamily="2" charset="0"/>
              </a:rPr>
              <a:t>C</a:t>
            </a:r>
            <a:r>
              <a:rPr lang="vi-VN" altLang="en-US" sz="4400" dirty="0">
                <a:solidFill>
                  <a:srgbClr val="0032A8"/>
                </a:solidFill>
                <a:latin typeface="#9Slide02 Noi dung rat dai" panose="02000000000000000000" pitchFamily="2" charset="0"/>
              </a:rPr>
              <a:t>hất lượng nước biển ven bờ, </a:t>
            </a:r>
            <a:r>
              <a:rPr lang="en-US" altLang="en-US" sz="4400" dirty="0" err="1">
                <a:solidFill>
                  <a:srgbClr val="0032A8"/>
                </a:solidFill>
                <a:latin typeface="#9Slide02 Noi dung rat dai" panose="02000000000000000000" pitchFamily="2" charset="0"/>
              </a:rPr>
              <a:t>ven</a:t>
            </a:r>
            <a:r>
              <a:rPr lang="en-US" altLang="en-US" sz="4400" dirty="0">
                <a:solidFill>
                  <a:srgbClr val="0032A8"/>
                </a:solidFill>
                <a:latin typeface="#9Slide02 Noi dung rat dai" panose="02000000000000000000" pitchFamily="2" charset="0"/>
              </a:rPr>
              <a:t> </a:t>
            </a:r>
            <a:r>
              <a:rPr lang="en-US" altLang="en-US" sz="4400" dirty="0" err="1">
                <a:solidFill>
                  <a:srgbClr val="0032A8"/>
                </a:solidFill>
                <a:latin typeface="#9Slide02 Noi dung rat dai" panose="02000000000000000000" pitchFamily="2" charset="0"/>
              </a:rPr>
              <a:t>các</a:t>
            </a:r>
            <a:r>
              <a:rPr lang="en-US" altLang="en-US" sz="4400" dirty="0">
                <a:solidFill>
                  <a:srgbClr val="0032A8"/>
                </a:solidFill>
                <a:latin typeface="#9Slide02 Noi dung rat dai" panose="02000000000000000000" pitchFamily="2" charset="0"/>
              </a:rPr>
              <a:t> </a:t>
            </a:r>
            <a:r>
              <a:rPr lang="en-US" altLang="en-US" sz="4400" dirty="0" err="1">
                <a:solidFill>
                  <a:srgbClr val="0032A8"/>
                </a:solidFill>
                <a:latin typeface="#9Slide02 Noi dung rat dai" panose="02000000000000000000" pitchFamily="2" charset="0"/>
              </a:rPr>
              <a:t>đảo</a:t>
            </a:r>
            <a:r>
              <a:rPr lang="en-US" altLang="en-US" sz="4400" dirty="0">
                <a:solidFill>
                  <a:srgbClr val="0032A8"/>
                </a:solidFill>
                <a:latin typeface="#9Slide02 Noi dung rat dai" panose="02000000000000000000" pitchFamily="2" charset="0"/>
              </a:rPr>
              <a:t> </a:t>
            </a:r>
            <a:r>
              <a:rPr lang="vi-VN" altLang="en-US" sz="4400" dirty="0">
                <a:solidFill>
                  <a:srgbClr val="0032A8"/>
                </a:solidFill>
                <a:latin typeface="#9Slide02 Noi dung rat dai" panose="02000000000000000000" pitchFamily="2" charset="0"/>
              </a:rPr>
              <a:t>và cụm đảo khá tốt.</a:t>
            </a:r>
          </a:p>
          <a:p>
            <a:pPr algn="just" eaLnBrk="1" hangingPunct="1">
              <a:lnSpc>
                <a:spcPts val="4000"/>
              </a:lnSpc>
            </a:pPr>
            <a:r>
              <a:rPr lang="vi-VN" altLang="en-US" sz="4400" dirty="0">
                <a:solidFill>
                  <a:srgbClr val="0032A8"/>
                </a:solidFill>
                <a:latin typeface="#9Slide02 Noi dung rat dai" panose="02000000000000000000" pitchFamily="2" charset="0"/>
              </a:rPr>
              <a:t>+ Chất lượng nước biển xa bờ đều đạt chuẩn, ổn định và ít biến động.</a:t>
            </a:r>
          </a:p>
          <a:p>
            <a:pPr algn="just" eaLnBrk="1" hangingPunct="1">
              <a:lnSpc>
                <a:spcPts val="4000"/>
              </a:lnSpc>
            </a:pPr>
            <a:r>
              <a:rPr lang="en-US" altLang="en-US" sz="4400" dirty="0">
                <a:solidFill>
                  <a:srgbClr val="0032A8"/>
                </a:solidFill>
                <a:latin typeface="#9Slide02 Noi dung rat dai" panose="02000000000000000000" pitchFamily="2" charset="0"/>
              </a:rPr>
              <a:t>- </a:t>
            </a:r>
            <a:r>
              <a:rPr lang="vi-VN" altLang="en-US" sz="4400" dirty="0">
                <a:solidFill>
                  <a:srgbClr val="0032A8"/>
                </a:solidFill>
                <a:latin typeface="#9Slide02 Noi dung rat dai" panose="02000000000000000000" pitchFamily="2" charset="0"/>
              </a:rPr>
              <a:t>Tiêu cực:</a:t>
            </a:r>
            <a:r>
              <a:rPr lang="en-US" altLang="en-US" sz="4400" dirty="0">
                <a:solidFill>
                  <a:srgbClr val="0032A8"/>
                </a:solidFill>
                <a:latin typeface="#9Slide02 Noi dung rat dai" panose="02000000000000000000" pitchFamily="2" charset="0"/>
              </a:rPr>
              <a:t> </a:t>
            </a:r>
          </a:p>
          <a:p>
            <a:pPr algn="just" eaLnBrk="1" hangingPunct="1">
              <a:lnSpc>
                <a:spcPts val="4000"/>
              </a:lnSpc>
            </a:pPr>
            <a:r>
              <a:rPr lang="en-US" altLang="en-US" sz="4400" dirty="0">
                <a:solidFill>
                  <a:srgbClr val="0032A8"/>
                </a:solidFill>
                <a:latin typeface="#9Slide02 Noi dung rat dai" panose="02000000000000000000" pitchFamily="2" charset="0"/>
              </a:rPr>
              <a:t>+ C</a:t>
            </a:r>
            <a:r>
              <a:rPr lang="vi-VN" altLang="en-US" sz="4400" dirty="0">
                <a:solidFill>
                  <a:srgbClr val="0032A8"/>
                </a:solidFill>
                <a:latin typeface="#9Slide02 Noi dung rat dai" panose="02000000000000000000" pitchFamily="2" charset="0"/>
              </a:rPr>
              <a:t>hất lượng môi trường nước biển có xu hướng giảm</a:t>
            </a:r>
            <a:r>
              <a:rPr lang="en-US" altLang="en-US" sz="4400" dirty="0">
                <a:solidFill>
                  <a:srgbClr val="0032A8"/>
                </a:solidFill>
                <a:latin typeface="#9Slide02 Noi dung rat dai" panose="02000000000000000000" pitchFamily="2" charset="0"/>
              </a:rPr>
              <a:t>.</a:t>
            </a:r>
            <a:endParaRPr lang="vi-VN" altLang="en-US" sz="4400" dirty="0">
              <a:solidFill>
                <a:srgbClr val="0032A8"/>
              </a:solidFill>
              <a:latin typeface="#9Slide02 Noi dung rat dai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6F40634-60A5-831C-A444-0EA1282F22A8}"/>
              </a:ext>
            </a:extLst>
          </p:cNvPr>
          <p:cNvSpPr/>
          <p:nvPr/>
        </p:nvSpPr>
        <p:spPr>
          <a:xfrm>
            <a:off x="790575" y="679450"/>
            <a:ext cx="16922750" cy="8640763"/>
          </a:xfrm>
          <a:prstGeom prst="roundRect">
            <a:avLst>
              <a:gd name="adj" fmla="val 6679"/>
            </a:avLst>
          </a:prstGeom>
          <a:solidFill>
            <a:schemeClr val="tx1"/>
          </a:solidFill>
          <a:ln>
            <a:solidFill>
              <a:srgbClr val="007A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latin typeface="#9Slide07 Cadena" panose="02000503000000020004" pitchFamily="2" charset="0"/>
              <a:ea typeface="#9Slide02 Noi dung rat dai" panose="02000000000000000000" pitchFamily="2" charset="0"/>
            </a:endParaRPr>
          </a:p>
        </p:txBody>
      </p:sp>
      <p:pic>
        <p:nvPicPr>
          <p:cNvPr id="65539" name="Picture 17">
            <a:extLst>
              <a:ext uri="{FF2B5EF4-FFF2-40B4-BE49-F238E27FC236}">
                <a16:creationId xmlns:a16="http://schemas.microsoft.com/office/drawing/2014/main" id="{BA8FF9E4-84C4-402D-497D-04909684B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0044" flipH="1">
            <a:off x="14288" y="-442913"/>
            <a:ext cx="3101975" cy="281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Box 4">
            <a:extLst>
              <a:ext uri="{FF2B5EF4-FFF2-40B4-BE49-F238E27FC236}">
                <a16:creationId xmlns:a16="http://schemas.microsoft.com/office/drawing/2014/main" id="{58E149E3-69CB-2952-EB35-92FE83400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966788"/>
            <a:ext cx="16211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200">
                <a:solidFill>
                  <a:srgbClr val="0070C0"/>
                </a:solidFill>
                <a:latin typeface="#9Slide02 Noi dung rat dai" panose="02000000000000000000" pitchFamily="2" charset="0"/>
              </a:rPr>
              <a:t> </a:t>
            </a:r>
            <a:r>
              <a:rPr lang="en-US" altLang="en-US" sz="5400">
                <a:solidFill>
                  <a:srgbClr val="0070C0"/>
                </a:solidFill>
                <a:latin typeface="#9Slide07 Cadena" panose="02000503000000020004" pitchFamily="2" charset="0"/>
              </a:rPr>
              <a:t>b. Vấn đề bảo vệ môi trường biển đảo Việt Nam</a:t>
            </a:r>
            <a:endParaRPr lang="en-US" altLang="en-US" sz="3200">
              <a:solidFill>
                <a:srgbClr val="0070C0"/>
              </a:solidFill>
              <a:latin typeface="#9Slide07 Cadena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60B9BE-9D20-5E69-B4A1-83117AD21DB9}"/>
              </a:ext>
            </a:extLst>
          </p:cNvPr>
          <p:cNvSpPr txBox="1"/>
          <p:nvPr/>
        </p:nvSpPr>
        <p:spPr>
          <a:xfrm>
            <a:off x="1871193" y="1958975"/>
            <a:ext cx="1476104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4000"/>
              </a:lnSpc>
            </a:pPr>
            <a:r>
              <a:rPr lang="en-US" altLang="en-US" sz="4000" b="1" dirty="0">
                <a:solidFill>
                  <a:srgbClr val="C00000"/>
                </a:solidFill>
              </a:rPr>
              <a:t>*</a:t>
            </a:r>
            <a:r>
              <a:rPr lang="en-US" altLang="en-US" sz="4000" b="1" dirty="0" err="1">
                <a:solidFill>
                  <a:srgbClr val="C00000"/>
                </a:solidFill>
                <a:latin typeface="#9Slide02 Noi dung rat dai" panose="02000000000000000000" pitchFamily="2" charset="0"/>
              </a:rPr>
              <a:t>Nguyên</a:t>
            </a:r>
            <a:r>
              <a:rPr lang="en-US" altLang="en-US" sz="4000" b="1" dirty="0">
                <a:solidFill>
                  <a:srgbClr val="C00000"/>
                </a:solidFill>
                <a:latin typeface="#9Slide02 Noi dung rat dai" panose="02000000000000000000" pitchFamily="2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#9Slide02 Noi dung rat dai" panose="02000000000000000000" pitchFamily="2" charset="0"/>
              </a:rPr>
              <a:t>nhân</a:t>
            </a:r>
            <a:endParaRPr lang="vi-VN" altLang="en-US" sz="4000" b="1" dirty="0">
              <a:solidFill>
                <a:srgbClr val="C00000"/>
              </a:solidFill>
              <a:latin typeface="#9Slide02 Noi dung rat dai" panose="02000000000000000000" pitchFamily="2" charset="0"/>
            </a:endParaRPr>
          </a:p>
          <a:p>
            <a:pPr algn="just" eaLnBrk="1" hangingPunct="1">
              <a:lnSpc>
                <a:spcPts val="4000"/>
              </a:lnSpc>
            </a:pPr>
            <a:endParaRPr lang="en-US" altLang="en-US" sz="4000" b="1" dirty="0">
              <a:solidFill>
                <a:srgbClr val="C00000"/>
              </a:solidFill>
              <a:latin typeface="#9Slide02 Noi dung rat dai" panose="02000000000000000000" pitchFamily="2" charset="0"/>
            </a:endParaRPr>
          </a:p>
          <a:p>
            <a:pPr marL="571500" indent="-571500" algn="just" eaLnBrk="1" hangingPunct="1">
              <a:spcBef>
                <a:spcPts val="600"/>
              </a:spcBef>
              <a:buFontTx/>
              <a:buChar char="-"/>
            </a:pPr>
            <a:r>
              <a:rPr lang="en-US" altLang="en-US" sz="4400" dirty="0">
                <a:solidFill>
                  <a:srgbClr val="0032A8"/>
                </a:solidFill>
                <a:latin typeface="#9Slide02 Noi dung rat dai" panose="02000000000000000000" pitchFamily="2" charset="0"/>
              </a:rPr>
              <a:t>D</a:t>
            </a:r>
            <a:r>
              <a:rPr lang="vi-VN" altLang="en-US" sz="4400" dirty="0">
                <a:solidFill>
                  <a:srgbClr val="0032A8"/>
                </a:solidFill>
                <a:latin typeface="#9Slide02 Noi dung rat dai" panose="02000000000000000000" pitchFamily="2" charset="0"/>
              </a:rPr>
              <a:t>o tác động của các hoạt động kinh tế - xã hội khu vực ven bờ. </a:t>
            </a:r>
          </a:p>
          <a:p>
            <a:pPr marL="571500" indent="-571500" algn="just" eaLnBrk="1" hangingPunct="1">
              <a:spcBef>
                <a:spcPts val="600"/>
              </a:spcBef>
              <a:buFontTx/>
              <a:buChar char="-"/>
            </a:pPr>
            <a:r>
              <a:rPr lang="vi-VN" altLang="en-US" sz="4400" dirty="0">
                <a:solidFill>
                  <a:srgbClr val="0032A8"/>
                </a:solidFill>
                <a:latin typeface="#9Slide02 Noi dung rat dai" panose="02000000000000000000" pitchFamily="2" charset="0"/>
              </a:rPr>
              <a:t>Biến đổi khí hậu và nước biển dâng</a:t>
            </a:r>
            <a:r>
              <a:rPr lang="en-US" altLang="en-US" sz="4400" dirty="0">
                <a:solidFill>
                  <a:srgbClr val="0032A8"/>
                </a:solidFill>
                <a:latin typeface="#9Slide02 Noi dung rat dai" panose="02000000000000000000" pitchFamily="2" charset="0"/>
              </a:rPr>
              <a:t>.</a:t>
            </a:r>
            <a:endParaRPr lang="vi-VN" altLang="en-US" sz="4400" dirty="0">
              <a:solidFill>
                <a:srgbClr val="0032A8"/>
              </a:solidFill>
              <a:latin typeface="#9Slide02 Noi dung rat dai" panose="02000000000000000000" pitchFamily="2" charset="0"/>
            </a:endParaRPr>
          </a:p>
          <a:p>
            <a:pPr algn="just" eaLnBrk="1" hangingPunct="1">
              <a:lnSpc>
                <a:spcPts val="4000"/>
              </a:lnSpc>
            </a:pPr>
            <a:endParaRPr lang="vi-VN" altLang="en-US" sz="2800" dirty="0">
              <a:solidFill>
                <a:srgbClr val="0032A8"/>
              </a:solidFill>
              <a:latin typeface="#9Slide02 Noi dung rat dai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6F40634-60A5-831C-A444-0EA1282F22A8}"/>
              </a:ext>
            </a:extLst>
          </p:cNvPr>
          <p:cNvSpPr/>
          <p:nvPr/>
        </p:nvSpPr>
        <p:spPr>
          <a:xfrm>
            <a:off x="790575" y="679450"/>
            <a:ext cx="16922750" cy="8640763"/>
          </a:xfrm>
          <a:prstGeom prst="roundRect">
            <a:avLst>
              <a:gd name="adj" fmla="val 6679"/>
            </a:avLst>
          </a:prstGeom>
          <a:solidFill>
            <a:schemeClr val="tx1"/>
          </a:solidFill>
          <a:ln>
            <a:solidFill>
              <a:srgbClr val="007A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latin typeface="#9Slide07 Cadena" panose="02000503000000020004" pitchFamily="2" charset="0"/>
              <a:ea typeface="#9Slide02 Noi dung rat dai" panose="02000000000000000000" pitchFamily="2" charset="0"/>
            </a:endParaRPr>
          </a:p>
        </p:txBody>
      </p:sp>
      <p:pic>
        <p:nvPicPr>
          <p:cNvPr id="65539" name="Picture 17">
            <a:extLst>
              <a:ext uri="{FF2B5EF4-FFF2-40B4-BE49-F238E27FC236}">
                <a16:creationId xmlns:a16="http://schemas.microsoft.com/office/drawing/2014/main" id="{BA8FF9E4-84C4-402D-497D-04909684B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0044" flipH="1">
            <a:off x="14288" y="-442913"/>
            <a:ext cx="3101975" cy="281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Box 4">
            <a:extLst>
              <a:ext uri="{FF2B5EF4-FFF2-40B4-BE49-F238E27FC236}">
                <a16:creationId xmlns:a16="http://schemas.microsoft.com/office/drawing/2014/main" id="{58E149E3-69CB-2952-EB35-92FE83400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966788"/>
            <a:ext cx="16211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200">
                <a:solidFill>
                  <a:srgbClr val="0070C0"/>
                </a:solidFill>
                <a:latin typeface="#9Slide02 Noi dung rat dai" panose="02000000000000000000" pitchFamily="2" charset="0"/>
              </a:rPr>
              <a:t> </a:t>
            </a:r>
            <a:r>
              <a:rPr lang="en-US" altLang="en-US" sz="5400">
                <a:solidFill>
                  <a:srgbClr val="0070C0"/>
                </a:solidFill>
                <a:latin typeface="#9Slide07 Cadena" panose="02000503000000020004" pitchFamily="2" charset="0"/>
              </a:rPr>
              <a:t>b. Vấn đề bảo vệ môi trường biển đảo Việt Nam</a:t>
            </a:r>
            <a:endParaRPr lang="en-US" altLang="en-US" sz="3200">
              <a:solidFill>
                <a:srgbClr val="0070C0"/>
              </a:solidFill>
              <a:latin typeface="#9Slide07 Cadena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60B9BE-9D20-5E69-B4A1-83117AD21DB9}"/>
              </a:ext>
            </a:extLst>
          </p:cNvPr>
          <p:cNvSpPr txBox="1"/>
          <p:nvPr/>
        </p:nvSpPr>
        <p:spPr>
          <a:xfrm>
            <a:off x="2232025" y="1958975"/>
            <a:ext cx="14400213" cy="311880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4000"/>
              </a:lnSpc>
              <a:spcBef>
                <a:spcPts val="1200"/>
              </a:spcBef>
            </a:pPr>
            <a:r>
              <a:rPr lang="vi-VN" altLang="en-US" sz="4400" b="1" dirty="0">
                <a:solidFill>
                  <a:srgbClr val="C00000"/>
                </a:solidFill>
                <a:latin typeface="#9Slide02 Noi dung rat dai" panose="02000000000000000000" pitchFamily="2" charset="0"/>
              </a:rPr>
              <a:t>*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rat dai" panose="02000000000000000000" pitchFamily="2" charset="0"/>
              </a:rPr>
              <a:t>Giải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rat dai" panose="020000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rat dai" panose="02000000000000000000" pitchFamily="2" charset="0"/>
              </a:rPr>
              <a:t>pháp</a:t>
            </a:r>
            <a:endParaRPr lang="en-US" altLang="en-US" sz="4400" b="1" dirty="0">
              <a:solidFill>
                <a:srgbClr val="C00000"/>
              </a:solidFill>
              <a:latin typeface="#9Slide02 Noi dung rat dai" panose="02000000000000000000" pitchFamily="2" charset="0"/>
            </a:endParaRPr>
          </a:p>
          <a:p>
            <a:pPr algn="just" eaLnBrk="1" hangingPunct="1">
              <a:lnSpc>
                <a:spcPts val="4000"/>
              </a:lnSpc>
              <a:spcBef>
                <a:spcPts val="1200"/>
              </a:spcBef>
            </a:pPr>
            <a:r>
              <a:rPr lang="en-US" altLang="en-US" sz="4400" b="1" dirty="0">
                <a:solidFill>
                  <a:srgbClr val="002060"/>
                </a:solidFill>
                <a:latin typeface="#9Slide02 Noi dung rat dai" panose="02000000000000000000" pitchFamily="2" charset="0"/>
              </a:rPr>
              <a:t>- </a:t>
            </a:r>
            <a:r>
              <a:rPr lang="vi-VN" altLang="en-US" sz="4000" dirty="0">
                <a:solidFill>
                  <a:srgbClr val="0032A8"/>
                </a:solidFill>
                <a:latin typeface="#9Slide02 Noi dung rat dai" panose="02000000000000000000" pitchFamily="2" charset="0"/>
              </a:rPr>
              <a:t>Xây dựng cơ chế chính sách, luật bảo vệ môi trường biển đảo.</a:t>
            </a:r>
          </a:p>
          <a:p>
            <a:pPr algn="just" eaLnBrk="1" hangingPunct="1">
              <a:lnSpc>
                <a:spcPts val="4000"/>
              </a:lnSpc>
              <a:spcBef>
                <a:spcPts val="1200"/>
              </a:spcBef>
            </a:pPr>
            <a:r>
              <a:rPr lang="en-US" altLang="en-US" sz="4000" dirty="0">
                <a:solidFill>
                  <a:srgbClr val="0032A8"/>
                </a:solidFill>
                <a:latin typeface="#9Slide02 Noi dung rat dai" panose="02000000000000000000" pitchFamily="2" charset="0"/>
              </a:rPr>
              <a:t>- </a:t>
            </a:r>
            <a:r>
              <a:rPr lang="vi-VN" altLang="en-US" sz="4000" dirty="0">
                <a:solidFill>
                  <a:srgbClr val="0032A8"/>
                </a:solidFill>
                <a:latin typeface="#9Slide02 Noi dung rat dai" panose="02000000000000000000" pitchFamily="2" charset="0"/>
              </a:rPr>
              <a:t>Áp dụng các thành tựu khoa học công nghệ.</a:t>
            </a:r>
          </a:p>
          <a:p>
            <a:pPr algn="just" eaLnBrk="1" hangingPunct="1">
              <a:lnSpc>
                <a:spcPts val="4000"/>
              </a:lnSpc>
              <a:spcBef>
                <a:spcPts val="1200"/>
              </a:spcBef>
            </a:pPr>
            <a:r>
              <a:rPr lang="en-US" altLang="en-US" sz="4000" dirty="0">
                <a:solidFill>
                  <a:srgbClr val="0032A8"/>
                </a:solidFill>
                <a:latin typeface="#9Slide02 Noi dung rat dai" panose="02000000000000000000" pitchFamily="2" charset="0"/>
              </a:rPr>
              <a:t>- </a:t>
            </a:r>
            <a:r>
              <a:rPr lang="vi-VN" altLang="en-US" sz="4000" dirty="0">
                <a:solidFill>
                  <a:srgbClr val="0032A8"/>
                </a:solidFill>
                <a:latin typeface="#9Slide02 Noi dung rat dai" panose="02000000000000000000" pitchFamily="2" charset="0"/>
              </a:rPr>
              <a:t>Tuyên truyền, nâng cao nhận thức của người dân.</a:t>
            </a:r>
          </a:p>
          <a:p>
            <a:pPr algn="just" eaLnBrk="1" hangingPunct="1">
              <a:lnSpc>
                <a:spcPts val="4000"/>
              </a:lnSpc>
            </a:pPr>
            <a:endParaRPr lang="vi-VN" altLang="en-US" sz="2800" dirty="0">
              <a:solidFill>
                <a:srgbClr val="0032A8"/>
              </a:solidFill>
              <a:latin typeface="#9Slide02 Noi dung rat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54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8">
            <a:extLst>
              <a:ext uri="{FF2B5EF4-FFF2-40B4-BE49-F238E27FC236}">
                <a16:creationId xmlns:a16="http://schemas.microsoft.com/office/drawing/2014/main" id="{D29637F5-49CB-5558-8366-A697A1AED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18288000" cy="10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BC20B7C-8022-F77C-EE8D-8290E7EB3B17}"/>
              </a:ext>
            </a:extLst>
          </p:cNvPr>
          <p:cNvSpPr/>
          <p:nvPr/>
        </p:nvSpPr>
        <p:spPr>
          <a:xfrm>
            <a:off x="757238" y="522288"/>
            <a:ext cx="6265862" cy="9158287"/>
          </a:xfrm>
          <a:prstGeom prst="roundRect">
            <a:avLst>
              <a:gd name="adj" fmla="val 7650"/>
            </a:avLst>
          </a:prstGeom>
          <a:solidFill>
            <a:schemeClr val="tx1"/>
          </a:solidFill>
          <a:ln>
            <a:solidFill>
              <a:srgbClr val="007A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6500"/>
              </a:lnSpc>
            </a:pPr>
            <a:r>
              <a:rPr lang="vi-VN" altLang="en-US" sz="6600" dirty="0">
                <a:solidFill>
                  <a:srgbClr val="0066A7"/>
                </a:solidFill>
                <a:latin typeface="#9Slide07 IcielBaliho Script" pitchFamily="2" charset="0"/>
              </a:rPr>
              <a:t>Hãy nêu một số hành động của em để bảo vệ tài nguyên, môi trường biển đảo quê hương?</a:t>
            </a:r>
            <a:endParaRPr lang="en-US" altLang="en-US" sz="6600" dirty="0">
              <a:solidFill>
                <a:srgbClr val="0066A7"/>
              </a:solidFill>
              <a:latin typeface="#9Slide07 IcielBaliho Script" pitchFamily="2" charset="0"/>
            </a:endParaRPr>
          </a:p>
        </p:txBody>
      </p:sp>
      <p:pic>
        <p:nvPicPr>
          <p:cNvPr id="68612" name="Picture 10">
            <a:extLst>
              <a:ext uri="{FF2B5EF4-FFF2-40B4-BE49-F238E27FC236}">
                <a16:creationId xmlns:a16="http://schemas.microsoft.com/office/drawing/2014/main" id="{D4A5985F-D7C8-A406-3BBA-30AEA67C2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0044" flipH="1">
            <a:off x="-130175" y="-250825"/>
            <a:ext cx="2736850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1D3DEBD-8BAA-995F-2A68-8C89E54ED017}"/>
              </a:ext>
            </a:extLst>
          </p:cNvPr>
          <p:cNvSpPr/>
          <p:nvPr/>
        </p:nvSpPr>
        <p:spPr>
          <a:xfrm>
            <a:off x="7310438" y="500063"/>
            <a:ext cx="10440987" cy="3767137"/>
          </a:xfrm>
          <a:prstGeom prst="roundRect">
            <a:avLst>
              <a:gd name="adj" fmla="val 7371"/>
            </a:avLst>
          </a:prstGeom>
          <a:solidFill>
            <a:schemeClr val="tx1"/>
          </a:solidFill>
          <a:ln>
            <a:solidFill>
              <a:srgbClr val="007A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latin typeface="#9Slide07 Cadena" panose="02000503000000020004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6F78EC-DD9E-57B2-EDD4-1A0A104F4C14}"/>
              </a:ext>
            </a:extLst>
          </p:cNvPr>
          <p:cNvSpPr txBox="1"/>
          <p:nvPr/>
        </p:nvSpPr>
        <p:spPr>
          <a:xfrm>
            <a:off x="7472363" y="463550"/>
            <a:ext cx="9647237" cy="35385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endParaRPr lang="vi-VN" altLang="en-US" sz="2800">
              <a:solidFill>
                <a:srgbClr val="0032A8"/>
              </a:solidFill>
              <a:latin typeface="#9Slide02 Noi dung rat dai" panose="02000000000000000000" pitchFamily="2" charset="0"/>
            </a:endParaRPr>
          </a:p>
          <a:p>
            <a:pPr algn="just" eaLnBrk="1" hangingPunct="1"/>
            <a:r>
              <a:rPr lang="vi-VN" altLang="en-US" sz="2800">
                <a:solidFill>
                  <a:srgbClr val="0032A8"/>
                </a:solidFill>
                <a:latin typeface="#9Slide02 Noi dung rat dai" panose="02000000000000000000" pitchFamily="2" charset="0"/>
              </a:rPr>
              <a:t> + Tham gia các hoạt động (làm sạch bờ biển, giữ gìn môi trường sinh thái,...) nhằm giảm thiểu sự suy thoái, ô nhiễm môi trường biển và trên các đảo.</a:t>
            </a:r>
          </a:p>
          <a:p>
            <a:pPr algn="just" eaLnBrk="1" hangingPunct="1"/>
            <a:r>
              <a:rPr lang="vi-VN" altLang="en-US" sz="2800">
                <a:solidFill>
                  <a:srgbClr val="0032A8"/>
                </a:solidFill>
                <a:latin typeface="#9Slide02 Noi dung rat dai" panose="02000000000000000000" pitchFamily="2" charset="0"/>
              </a:rPr>
              <a:t> + Đấu tranh với các hoạt động khai thác, sử dụng tài nguyên biển đảo trái với quy định của pháp luật.</a:t>
            </a:r>
          </a:p>
          <a:p>
            <a:pPr algn="just" eaLnBrk="1" hangingPunct="1"/>
            <a:r>
              <a:rPr lang="vi-VN" altLang="en-US" sz="2800">
                <a:solidFill>
                  <a:srgbClr val="0032A8"/>
                </a:solidFill>
                <a:latin typeface="#9Slide02 Noi dung rat dai" panose="02000000000000000000" pitchFamily="2" charset="0"/>
              </a:rPr>
              <a:t> + Rèn luyện kĩ năng để thích ứng với các thiên tai và sự cố xảy ra trong vùng biển đảo.</a:t>
            </a:r>
            <a:endParaRPr lang="en-US" altLang="en-US" sz="2800">
              <a:solidFill>
                <a:srgbClr val="0032A8"/>
              </a:solidFill>
              <a:latin typeface="#9Slide02 Noi dung rat dai" panose="02000000000000000000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F5E99BF-89CE-E213-8226-317374182C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883"/>
          <a:stretch/>
        </p:blipFill>
        <p:spPr>
          <a:xfrm>
            <a:off x="7472363" y="4476750"/>
            <a:ext cx="10004425" cy="5059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616" name="Picture 16">
            <a:extLst>
              <a:ext uri="{FF2B5EF4-FFF2-40B4-BE49-F238E27FC236}">
                <a16:creationId xmlns:a16="http://schemas.microsoft.com/office/drawing/2014/main" id="{B562ECCE-BE24-54A5-0CDC-704EDF7DE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563" y="4440238"/>
            <a:ext cx="9964738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orld Oceans Day by Slidesgo">
  <a:themeElements>
    <a:clrScheme name="Simple Light">
      <a:dk1>
        <a:srgbClr val="FFFFFF"/>
      </a:dk1>
      <a:lt1>
        <a:srgbClr val="0066A7"/>
      </a:lt1>
      <a:dk2>
        <a:srgbClr val="FFFFFF"/>
      </a:dk2>
      <a:lt2>
        <a:srgbClr val="57DECF"/>
      </a:lt2>
      <a:accent1>
        <a:srgbClr val="35C9B9"/>
      </a:accent1>
      <a:accent2>
        <a:srgbClr val="B0DAD6"/>
      </a:accent2>
      <a:accent3>
        <a:srgbClr val="FF89D7"/>
      </a:accent3>
      <a:accent4>
        <a:srgbClr val="9476CE"/>
      </a:accent4>
      <a:accent5>
        <a:srgbClr val="252363"/>
      </a:accent5>
      <a:accent6>
        <a:srgbClr val="00103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4898</TotalTime>
  <Words>512</Words>
  <Application>Microsoft Office PowerPoint</Application>
  <PresentationFormat>Custom</PresentationFormat>
  <Paragraphs>68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41" baseType="lpstr">
      <vt:lpstr>Bebas Neue</vt:lpstr>
      <vt:lpstr>Calibri Light</vt:lpstr>
      <vt:lpstr>Arial</vt:lpstr>
      <vt:lpstr>#9Slide02 Noi dung rat dai</vt:lpstr>
      <vt:lpstr>Aldrich</vt:lpstr>
      <vt:lpstr>#9Slide03 IcielUni Sans Heavy</vt:lpstr>
      <vt:lpstr>#9Slide07 IcielBaliho Script</vt:lpstr>
      <vt:lpstr>#9Slide07 IcielKoni</vt:lpstr>
      <vt:lpstr>DM Sans</vt:lpstr>
      <vt:lpstr>#9Slide03 AmpleSoft Bold</vt:lpstr>
      <vt:lpstr>#9Slide07 HoneyCream</vt:lpstr>
      <vt:lpstr>#9Slide07 Altus</vt:lpstr>
      <vt:lpstr>#9Slide07 SVNZiclets</vt:lpstr>
      <vt:lpstr>Calibri</vt:lpstr>
      <vt:lpstr>SVN-Comic Sans MS</vt:lpstr>
      <vt:lpstr>Luckiest Guy</vt:lpstr>
      <vt:lpstr>Abril Fatface</vt:lpstr>
      <vt:lpstr>Times New Roman</vt:lpstr>
      <vt:lpstr>#9Slide07 Cadena</vt:lpstr>
      <vt:lpstr>Didact Gothic</vt:lpstr>
      <vt:lpstr>#9Slide07 SVNA Love Of Thunder</vt:lpstr>
      <vt:lpstr>Concert One</vt:lpstr>
      <vt:lpstr>SVN-Newton</vt:lpstr>
      <vt:lpstr>Delius</vt:lpstr>
      <vt:lpstr>Office Theme</vt:lpstr>
      <vt:lpstr>1_World Oceans Day by Slidesgo</vt:lpstr>
      <vt:lpstr>SlidesMania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Floral Business Presentation</dc:title>
  <dc:subject>9Slide.vn</dc:subject>
  <dc:creator>Admin</dc:creator>
  <dc:description>9Slide.vn</dc:description>
  <cp:lastModifiedBy>Trang Đoàn Thị Thu</cp:lastModifiedBy>
  <cp:revision>395</cp:revision>
  <dcterms:created xsi:type="dcterms:W3CDTF">2006-08-16T00:00:00Z</dcterms:created>
  <dcterms:modified xsi:type="dcterms:W3CDTF">2025-03-12T09:26:12Z</dcterms:modified>
  <cp:category>9Slide.vn</cp:category>
</cp:coreProperties>
</file>